
<file path=[Content_Types].xml><?xml version="1.0" encoding="utf-8"?>
<Types xmlns="http://schemas.openxmlformats.org/package/2006/content-types">
  <Default ContentType="image/x-emf" Extension="emf"/>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no"?><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bookmarkIdSeed="6">
  <p:sldMasterIdLst>
    <p:sldMasterId id="2147483696" r:id="rId1"/>
  </p:sldMasterIdLst>
  <p:notesMasterIdLst>
    <p:notesMasterId r:id="rId17"/>
  </p:notesMasterIdLst>
  <p:handoutMasterIdLst>
    <p:handoutMasterId r:id="rId18"/>
  </p:handoutMasterIdLst>
  <p:sldIdLst>
    <p:sldId id="348" r:id="rId2"/>
    <p:sldId id="347" r:id="rId3"/>
    <p:sldId id="345" r:id="rId4"/>
    <p:sldId id="327" r:id="rId5"/>
    <p:sldId id="357" r:id="rId6"/>
    <p:sldId id="354" r:id="rId7"/>
    <p:sldId id="303" r:id="rId8"/>
    <p:sldId id="349" r:id="rId9"/>
    <p:sldId id="351" r:id="rId10"/>
    <p:sldId id="350" r:id="rId11"/>
    <p:sldId id="320" r:id="rId12"/>
    <p:sldId id="291" r:id="rId13"/>
    <p:sldId id="302" r:id="rId14"/>
    <p:sldId id="315" r:id="rId15"/>
    <p:sldId id="342" r:id="rId16"/>
  </p:sldIdLst>
  <p:sldSz cx="9144000" cy="6858000" type="screen4x3"/>
  <p:notesSz cx="6807200" cy="9939338"/>
  <p:defaultTextStyle>
    <a:defPPr>
      <a:defRPr lang="ja-JP"/>
    </a:defPPr>
    <a:lvl1pPr algn="l" rtl="0" eaLnBrk="0" fontAlgn="base" hangingPunct="0">
      <a:spcBef>
        <a:spcPct val="0"/>
      </a:spcBef>
      <a:spcAft>
        <a:spcPct val="0"/>
      </a:spcAft>
      <a:defRPr kumimoji="1" sz="400" kern="1200">
        <a:solidFill>
          <a:schemeClr val="tx1"/>
        </a:solidFill>
        <a:latin typeface="Arial" panose="020B0604020202020204" pitchFamily="34" charset="0"/>
        <a:ea typeface="ＭＳ Ｐゴシック" panose="020B0600070205080204" pitchFamily="50" charset="-128"/>
        <a:cs typeface="+mn-cs"/>
      </a:defRPr>
    </a:lvl1pPr>
    <a:lvl2pPr marL="455613" indent="1588" algn="l" rtl="0" eaLnBrk="0" fontAlgn="base" hangingPunct="0">
      <a:spcBef>
        <a:spcPct val="0"/>
      </a:spcBef>
      <a:spcAft>
        <a:spcPct val="0"/>
      </a:spcAft>
      <a:defRPr kumimoji="1" sz="400" kern="1200">
        <a:solidFill>
          <a:schemeClr val="tx1"/>
        </a:solidFill>
        <a:latin typeface="Arial" panose="020B0604020202020204" pitchFamily="34" charset="0"/>
        <a:ea typeface="ＭＳ Ｐゴシック" panose="020B0600070205080204" pitchFamily="50" charset="-128"/>
        <a:cs typeface="+mn-cs"/>
      </a:defRPr>
    </a:lvl2pPr>
    <a:lvl3pPr marL="912813" indent="1588" algn="l" rtl="0" eaLnBrk="0" fontAlgn="base" hangingPunct="0">
      <a:spcBef>
        <a:spcPct val="0"/>
      </a:spcBef>
      <a:spcAft>
        <a:spcPct val="0"/>
      </a:spcAft>
      <a:defRPr kumimoji="1" sz="400" kern="1200">
        <a:solidFill>
          <a:schemeClr val="tx1"/>
        </a:solidFill>
        <a:latin typeface="Arial" panose="020B0604020202020204" pitchFamily="34" charset="0"/>
        <a:ea typeface="ＭＳ Ｐゴシック" panose="020B0600070205080204" pitchFamily="50" charset="-128"/>
        <a:cs typeface="+mn-cs"/>
      </a:defRPr>
    </a:lvl3pPr>
    <a:lvl4pPr marL="1370013" indent="1588" algn="l" rtl="0" eaLnBrk="0" fontAlgn="base" hangingPunct="0">
      <a:spcBef>
        <a:spcPct val="0"/>
      </a:spcBef>
      <a:spcAft>
        <a:spcPct val="0"/>
      </a:spcAft>
      <a:defRPr kumimoji="1" sz="400" kern="1200">
        <a:solidFill>
          <a:schemeClr val="tx1"/>
        </a:solidFill>
        <a:latin typeface="Arial" panose="020B0604020202020204" pitchFamily="34" charset="0"/>
        <a:ea typeface="ＭＳ Ｐゴシック" panose="020B0600070205080204" pitchFamily="50" charset="-128"/>
        <a:cs typeface="+mn-cs"/>
      </a:defRPr>
    </a:lvl4pPr>
    <a:lvl5pPr marL="1827213" indent="1588" algn="l" rtl="0" eaLnBrk="0" fontAlgn="base" hangingPunct="0">
      <a:spcBef>
        <a:spcPct val="0"/>
      </a:spcBef>
      <a:spcAft>
        <a:spcPct val="0"/>
      </a:spcAft>
      <a:defRPr kumimoji="1" sz="400"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sz="400"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sz="400"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sz="400"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sz="400"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1">
          <p15:clr>
            <a:srgbClr val="A4A3A4"/>
          </p15:clr>
        </p15:guide>
        <p15:guide id="2" pos="2880">
          <p15:clr>
            <a:srgbClr val="A4A3A4"/>
          </p15:clr>
        </p15:guide>
      </p15:sldGuideLst>
    </p:ext>
    <p:ext uri="{2D200454-40CA-4A62-9FC3-DE9A4176ACB9}">
      <p15:notesGuideLst xmlns:p15="http://schemas.microsoft.com/office/powerpoint/2012/main">
        <p15:guide id="1" orient="horz" pos="4448" userDrawn="1">
          <p15:clr>
            <a:srgbClr val="A4A3A4"/>
          </p15:clr>
        </p15:guide>
        <p15:guide id="2" pos="1413" userDrawn="1">
          <p15:clr>
            <a:srgbClr val="A4A3A4"/>
          </p15:clr>
        </p15:guide>
        <p15:guide id="3" orient="horz" pos="4480" userDrawn="1">
          <p15:clr>
            <a:srgbClr val="A4A3A4"/>
          </p15:clr>
        </p15:guide>
        <p15:guide id="4" pos="1426" userDrawn="1">
          <p15:clr>
            <a:srgbClr val="A4A3A4"/>
          </p15:clr>
        </p15:guide>
        <p15:guide id="5" orient="horz" pos="3068" userDrawn="1">
          <p15:clr>
            <a:srgbClr val="A4A3A4"/>
          </p15:clr>
        </p15:guide>
        <p15:guide id="6" orient="horz" pos="3090" userDrawn="1">
          <p15:clr>
            <a:srgbClr val="A4A3A4"/>
          </p15:clr>
        </p15:guide>
        <p15:guide id="7" pos="2083" userDrawn="1">
          <p15:clr>
            <a:srgbClr val="A4A3A4"/>
          </p15:clr>
        </p15:guide>
        <p15:guide id="8" pos="2102" userDrawn="1">
          <p15:clr>
            <a:srgbClr val="A4A3A4"/>
          </p15:clr>
        </p15:guide>
        <p15:guide id="9" orient="horz" pos="4478" userDrawn="1">
          <p15:clr>
            <a:srgbClr val="A4A3A4"/>
          </p15:clr>
        </p15:guide>
        <p15:guide id="10" orient="horz" pos="4509" userDrawn="1">
          <p15:clr>
            <a:srgbClr val="A4A3A4"/>
          </p15:clr>
        </p15:guide>
        <p15:guide id="11" orient="horz" pos="3088" userDrawn="1">
          <p15:clr>
            <a:srgbClr val="A4A3A4"/>
          </p15:clr>
        </p15:guide>
        <p15:guide id="12" orient="horz" pos="3110" userDrawn="1">
          <p15:clr>
            <a:srgbClr val="A4A3A4"/>
          </p15:clr>
        </p15:guide>
        <p15:guide id="13" pos="1427" userDrawn="1">
          <p15:clr>
            <a:srgbClr val="A4A3A4"/>
          </p15:clr>
        </p15:guide>
        <p15:guide id="14" pos="1440" userDrawn="1">
          <p15:clr>
            <a:srgbClr val="A4A3A4"/>
          </p15:clr>
        </p15:guide>
        <p15:guide id="15" pos="2103" userDrawn="1">
          <p15:clr>
            <a:srgbClr val="A4A3A4"/>
          </p15:clr>
        </p15:guide>
        <p15:guide id="16" pos="2122" userDrawn="1">
          <p15:clr>
            <a:srgbClr val="A4A3A4"/>
          </p15:clr>
        </p15:guide>
        <p15:guide id="17" orient="horz" pos="4507" userDrawn="1">
          <p15:clr>
            <a:srgbClr val="A4A3A4"/>
          </p15:clr>
        </p15:guide>
        <p15:guide id="18" orient="horz" pos="4540" userDrawn="1">
          <p15:clr>
            <a:srgbClr val="A4A3A4"/>
          </p15:clr>
        </p15:guide>
        <p15:guide id="19" orient="horz" pos="3109" userDrawn="1">
          <p15:clr>
            <a:srgbClr val="A4A3A4"/>
          </p15:clr>
        </p15:guide>
        <p15:guide id="20" orient="horz" pos="3131" userDrawn="1">
          <p15:clr>
            <a:srgbClr val="A4A3A4"/>
          </p15:clr>
        </p15:guide>
        <p15:guide id="21" pos="1441" userDrawn="1">
          <p15:clr>
            <a:srgbClr val="A4A3A4"/>
          </p15:clr>
        </p15:guide>
        <p15:guide id="22" pos="1454" userDrawn="1">
          <p15:clr>
            <a:srgbClr val="A4A3A4"/>
          </p15:clr>
        </p15:guide>
        <p15:guide id="23" pos="2123" userDrawn="1">
          <p15:clr>
            <a:srgbClr val="A4A3A4"/>
          </p15:clr>
        </p15:guide>
        <p15:guide id="24" pos="214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99"/>
    <a:srgbClr val="FBE1FA"/>
    <a:srgbClr val="E32D50"/>
    <a:srgbClr val="E8E8EF"/>
    <a:srgbClr val="DAEDEF"/>
    <a:srgbClr val="ECCCEB"/>
    <a:srgbClr val="CCFFCC"/>
    <a:srgbClr val="E1F2F3"/>
    <a:srgbClr val="CEF6FE"/>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E171933-4619-4E11-9A3F-F7608DF75F80}" styleName="中間スタイル 1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816" autoAdjust="0"/>
    <p:restoredTop sz="67520" autoAdjust="0"/>
  </p:normalViewPr>
  <p:slideViewPr>
    <p:cSldViewPr>
      <p:cViewPr varScale="1">
        <p:scale>
          <a:sx n="74" d="100"/>
          <a:sy n="74" d="100"/>
        </p:scale>
        <p:origin x="2460" y="54"/>
      </p:cViewPr>
      <p:guideLst>
        <p:guide orient="horz" pos="2161"/>
        <p:guide pos="2880"/>
      </p:guideLst>
    </p:cSldViewPr>
  </p:slideViewPr>
  <p:outlineViewPr>
    <p:cViewPr>
      <p:scale>
        <a:sx n="33" d="100"/>
        <a:sy n="33" d="100"/>
      </p:scale>
      <p:origin x="0" y="0"/>
    </p:cViewPr>
  </p:outlineViewPr>
  <p:notesTextViewPr>
    <p:cViewPr>
      <p:scale>
        <a:sx n="125" d="100"/>
        <a:sy n="125" d="100"/>
      </p:scale>
      <p:origin x="0" y="0"/>
    </p:cViewPr>
  </p:notesTextViewPr>
  <p:sorterViewPr>
    <p:cViewPr varScale="1">
      <p:scale>
        <a:sx n="1" d="1"/>
        <a:sy n="1" d="1"/>
      </p:scale>
      <p:origin x="0" y="0"/>
    </p:cViewPr>
  </p:sorterViewPr>
  <p:notesViewPr>
    <p:cSldViewPr>
      <p:cViewPr varScale="1">
        <p:scale>
          <a:sx n="80" d="100"/>
          <a:sy n="80" d="100"/>
        </p:scale>
        <p:origin x="4014" y="120"/>
      </p:cViewPr>
      <p:guideLst>
        <p:guide orient="horz" pos="4448"/>
        <p:guide pos="1413"/>
        <p:guide orient="horz" pos="4480"/>
        <p:guide pos="1426"/>
        <p:guide orient="horz" pos="3068"/>
        <p:guide orient="horz" pos="3090"/>
        <p:guide pos="2083"/>
        <p:guide pos="2102"/>
        <p:guide orient="horz" pos="4478"/>
        <p:guide orient="horz" pos="4509"/>
        <p:guide orient="horz" pos="3088"/>
        <p:guide orient="horz" pos="3110"/>
        <p:guide pos="1427"/>
        <p:guide pos="1440"/>
        <p:guide pos="2103"/>
        <p:guide pos="2122"/>
        <p:guide orient="horz" pos="4507"/>
        <p:guide orient="horz" pos="4540"/>
        <p:guide orient="horz" pos="3109"/>
        <p:guide orient="horz" pos="3131"/>
        <p:guide pos="1441"/>
        <p:guide pos="1454"/>
        <p:guide pos="2123"/>
        <p:guide pos="2142"/>
      </p:guideLst>
    </p:cSldViewPr>
  </p:notesViewPr>
  <p:gridSpacing cx="72008" cy="72008"/>
</p:viewPr>
</file>

<file path=ppt/_rels/presentation.xml.rels><?xml version="1.0" encoding="UTF-8" standalone="no"?><Relationships xmlns="http://schemas.openxmlformats.org/package/2006/relationships"><Relationship Id="rId1" Target="slideMasters/slideMaster1.xml" Type="http://schemas.openxmlformats.org/officeDocument/2006/relationships/slideMaster"/><Relationship Id="rId10" Target="slides/slide9.xml" Type="http://schemas.openxmlformats.org/officeDocument/2006/relationships/slide"/><Relationship Id="rId11" Target="slides/slide10.xml" Type="http://schemas.openxmlformats.org/officeDocument/2006/relationships/slide"/><Relationship Id="rId12" Target="slides/slide11.xml" Type="http://schemas.openxmlformats.org/officeDocument/2006/relationships/slide"/><Relationship Id="rId13" Target="slides/slide12.xml" Type="http://schemas.openxmlformats.org/officeDocument/2006/relationships/slide"/><Relationship Id="rId14" Target="slides/slide13.xml" Type="http://schemas.openxmlformats.org/officeDocument/2006/relationships/slide"/><Relationship Id="rId15" Target="slides/slide14.xml" Type="http://schemas.openxmlformats.org/officeDocument/2006/relationships/slide"/><Relationship Id="rId16" Target="slides/slide15.xml" Type="http://schemas.openxmlformats.org/officeDocument/2006/relationships/slide"/><Relationship Id="rId17" Target="notesMasters/notesMaster1.xml" Type="http://schemas.openxmlformats.org/officeDocument/2006/relationships/notesMaster"/><Relationship Id="rId18" Target="handoutMasters/handoutMaster1.xml" Type="http://schemas.openxmlformats.org/officeDocument/2006/relationships/handoutMaster"/><Relationship Id="rId19" Target="presProps.xml" Type="http://schemas.openxmlformats.org/officeDocument/2006/relationships/presProps"/><Relationship Id="rId2" Target="slides/slide1.xml" Type="http://schemas.openxmlformats.org/officeDocument/2006/relationships/slide"/><Relationship Id="rId20" Target="viewProps.xml" Type="http://schemas.openxmlformats.org/officeDocument/2006/relationships/viewProps"/><Relationship Id="rId21" Target="theme/theme1.xml" Type="http://schemas.openxmlformats.org/officeDocument/2006/relationships/theme"/><Relationship Id="rId22" Target="tableStyles.xml" Type="http://schemas.openxmlformats.org/officeDocument/2006/relationships/tableStyles"/><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slides/slide7.xml" Type="http://schemas.openxmlformats.org/officeDocument/2006/relationships/slide"/><Relationship Id="rId9" Target="slides/slide8.xml" Type="http://schemas.openxmlformats.org/officeDocument/2006/relationships/slide"/></Relationships>
</file>

<file path=ppt/handoutMasters/_rels/handoutMaster1.xml.rels><?xml version="1.0" encoding="UTF-8" standalone="no"?><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02" name="Rectangle 2"/>
          <p:cNvSpPr>
            <a:spLocks noGrp="1" noChangeArrowheads="1"/>
          </p:cNvSpPr>
          <p:nvPr>
            <p:ph type="hdr" sz="quarter"/>
          </p:nvPr>
        </p:nvSpPr>
        <p:spPr bwMode="auto">
          <a:xfrm>
            <a:off x="24" y="24"/>
            <a:ext cx="295592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73" tIns="45939" rIns="91873" bIns="45939" numCol="1" anchor="t" anchorCtr="0" compatLnSpc="1">
            <a:prstTxWarp prst="textNoShape">
              <a:avLst/>
            </a:prstTxWarp>
          </a:bodyPr>
          <a:lstStyle>
            <a:lvl1pPr defTabSz="919044" eaLnBrk="1" hangingPunct="1">
              <a:spcBef>
                <a:spcPct val="0"/>
              </a:spcBef>
              <a:defRPr sz="1200">
                <a:latin typeface="Arial" charset="0"/>
                <a:ea typeface="ＭＳ Ｐゴシック" pitchFamily="50" charset="-128"/>
              </a:defRPr>
            </a:lvl1pPr>
          </a:lstStyle>
          <a:p>
            <a:pPr>
              <a:defRPr/>
            </a:pPr>
            <a:endParaRPr lang="en-US" altLang="ja-JP"/>
          </a:p>
        </p:txBody>
      </p:sp>
      <p:sp>
        <p:nvSpPr>
          <p:cNvPr id="102403" name="Rectangle 3"/>
          <p:cNvSpPr>
            <a:spLocks noGrp="1" noChangeArrowheads="1"/>
          </p:cNvSpPr>
          <p:nvPr>
            <p:ph type="dt" sz="quarter" idx="1"/>
          </p:nvPr>
        </p:nvSpPr>
        <p:spPr bwMode="auto">
          <a:xfrm>
            <a:off x="3851276" y="24"/>
            <a:ext cx="2954338"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73" tIns="45939" rIns="91873" bIns="45939" numCol="1" anchor="t" anchorCtr="0" compatLnSpc="1">
            <a:prstTxWarp prst="textNoShape">
              <a:avLst/>
            </a:prstTxWarp>
          </a:bodyPr>
          <a:lstStyle>
            <a:lvl1pPr algn="r" defTabSz="919044" eaLnBrk="1" hangingPunct="1">
              <a:spcBef>
                <a:spcPct val="0"/>
              </a:spcBef>
              <a:defRPr sz="1200">
                <a:latin typeface="Arial" charset="0"/>
                <a:ea typeface="ＭＳ Ｐゴシック" pitchFamily="50" charset="-128"/>
              </a:defRPr>
            </a:lvl1pPr>
          </a:lstStyle>
          <a:p>
            <a:pPr>
              <a:defRPr/>
            </a:pPr>
            <a:endParaRPr lang="en-US" altLang="ja-JP"/>
          </a:p>
        </p:txBody>
      </p:sp>
      <p:sp>
        <p:nvSpPr>
          <p:cNvPr id="102404" name="Rectangle 4"/>
          <p:cNvSpPr>
            <a:spLocks noGrp="1" noChangeArrowheads="1"/>
          </p:cNvSpPr>
          <p:nvPr>
            <p:ph type="ftr" sz="quarter" idx="2"/>
          </p:nvPr>
        </p:nvSpPr>
        <p:spPr bwMode="auto">
          <a:xfrm>
            <a:off x="24" y="9440869"/>
            <a:ext cx="2955925"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73" tIns="45939" rIns="91873" bIns="45939" numCol="1" anchor="b" anchorCtr="0" compatLnSpc="1">
            <a:prstTxWarp prst="textNoShape">
              <a:avLst/>
            </a:prstTxWarp>
          </a:bodyPr>
          <a:lstStyle>
            <a:lvl1pPr defTabSz="919044" eaLnBrk="1" hangingPunct="1">
              <a:spcBef>
                <a:spcPct val="0"/>
              </a:spcBef>
              <a:defRPr sz="1200">
                <a:latin typeface="Arial" charset="0"/>
                <a:ea typeface="ＭＳ Ｐゴシック" pitchFamily="50" charset="-128"/>
              </a:defRPr>
            </a:lvl1pPr>
          </a:lstStyle>
          <a:p>
            <a:pPr>
              <a:defRPr/>
            </a:pPr>
            <a:endParaRPr lang="en-US" altLang="ja-JP"/>
          </a:p>
        </p:txBody>
      </p:sp>
      <p:sp>
        <p:nvSpPr>
          <p:cNvPr id="102405" name="Rectangle 5"/>
          <p:cNvSpPr>
            <a:spLocks noGrp="1" noChangeArrowheads="1"/>
          </p:cNvSpPr>
          <p:nvPr>
            <p:ph type="sldNum" sz="quarter" idx="3"/>
          </p:nvPr>
        </p:nvSpPr>
        <p:spPr bwMode="auto">
          <a:xfrm>
            <a:off x="3851276" y="9440869"/>
            <a:ext cx="2954338"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73" tIns="45939" rIns="91873" bIns="45939" numCol="1" anchor="b" anchorCtr="0" compatLnSpc="1">
            <a:prstTxWarp prst="textNoShape">
              <a:avLst/>
            </a:prstTxWarp>
          </a:bodyPr>
          <a:lstStyle>
            <a:lvl1pPr algn="r" defTabSz="914441" eaLnBrk="1" hangingPunct="1">
              <a:defRPr sz="1200"/>
            </a:lvl1pPr>
          </a:lstStyle>
          <a:p>
            <a:pPr>
              <a:defRPr/>
            </a:pPr>
            <a:fld id="{A64A0F74-042E-44CB-82D2-1BFD4459E990}" type="slidenum">
              <a:rPr lang="en-US" altLang="ja-JP"/>
              <a:pPr>
                <a:defRPr/>
              </a:pPr>
              <a:t>‹#›</a:t>
            </a:fld>
            <a:endParaRPr lang="en-US" altLang="ja-JP"/>
          </a:p>
        </p:txBody>
      </p:sp>
    </p:spTree>
    <p:extLst>
      <p:ext uri="{BB962C8B-B14F-4D97-AF65-F5344CB8AC3E}">
        <p14:creationId xmlns:p14="http://schemas.microsoft.com/office/powerpoint/2010/main" val="181290368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no"?><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8786" name="Rectangle 2"/>
          <p:cNvSpPr>
            <a:spLocks noGrp="1" noChangeArrowheads="1"/>
          </p:cNvSpPr>
          <p:nvPr>
            <p:ph type="hdr" sz="quarter"/>
          </p:nvPr>
        </p:nvSpPr>
        <p:spPr bwMode="auto">
          <a:xfrm>
            <a:off x="24" y="24"/>
            <a:ext cx="295592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73" tIns="45939" rIns="91873" bIns="45939" numCol="1" anchor="t" anchorCtr="0" compatLnSpc="1">
            <a:prstTxWarp prst="textNoShape">
              <a:avLst/>
            </a:prstTxWarp>
          </a:bodyPr>
          <a:lstStyle>
            <a:lvl1pPr defTabSz="919044" eaLnBrk="1" hangingPunct="1">
              <a:spcBef>
                <a:spcPct val="0"/>
              </a:spcBef>
              <a:defRPr sz="1200">
                <a:latin typeface="Arial" charset="0"/>
                <a:ea typeface="ＭＳ Ｐゴシック" pitchFamily="50" charset="-128"/>
              </a:defRPr>
            </a:lvl1pPr>
          </a:lstStyle>
          <a:p>
            <a:pPr>
              <a:defRPr/>
            </a:pPr>
            <a:endParaRPr lang="en-US" altLang="ja-JP"/>
          </a:p>
        </p:txBody>
      </p:sp>
      <p:sp>
        <p:nvSpPr>
          <p:cNvPr id="118787" name="Rectangle 3"/>
          <p:cNvSpPr>
            <a:spLocks noGrp="1" noChangeArrowheads="1"/>
          </p:cNvSpPr>
          <p:nvPr>
            <p:ph type="dt" idx="1"/>
          </p:nvPr>
        </p:nvSpPr>
        <p:spPr bwMode="auto">
          <a:xfrm>
            <a:off x="3851276" y="24"/>
            <a:ext cx="2954338"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73" tIns="45939" rIns="91873" bIns="45939" numCol="1" anchor="t" anchorCtr="0" compatLnSpc="1">
            <a:prstTxWarp prst="textNoShape">
              <a:avLst/>
            </a:prstTxWarp>
          </a:bodyPr>
          <a:lstStyle>
            <a:lvl1pPr algn="r" defTabSz="919044" eaLnBrk="1" hangingPunct="1">
              <a:spcBef>
                <a:spcPct val="0"/>
              </a:spcBef>
              <a:defRPr sz="1200">
                <a:latin typeface="Arial" charset="0"/>
                <a:ea typeface="ＭＳ Ｐゴシック" pitchFamily="50" charset="-128"/>
              </a:defRPr>
            </a:lvl1pPr>
          </a:lstStyle>
          <a:p>
            <a:pPr>
              <a:defRPr/>
            </a:pPr>
            <a:endParaRPr lang="en-US" altLang="ja-JP"/>
          </a:p>
        </p:txBody>
      </p:sp>
      <p:sp>
        <p:nvSpPr>
          <p:cNvPr id="2052" name="Rectangle 4"/>
          <p:cNvSpPr>
            <a:spLocks noGrp="1" noRot="1" noChangeAspect="1" noChangeArrowheads="1" noTextEdit="1"/>
          </p:cNvSpPr>
          <p:nvPr>
            <p:ph type="sldImg" idx="2"/>
          </p:nvPr>
        </p:nvSpPr>
        <p:spPr bwMode="auto">
          <a:xfrm>
            <a:off x="1027113" y="403225"/>
            <a:ext cx="4835525" cy="36258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18789" name="Rectangle 5"/>
          <p:cNvSpPr>
            <a:spLocks noGrp="1" noChangeArrowheads="1"/>
          </p:cNvSpPr>
          <p:nvPr>
            <p:ph type="body" sz="quarter" idx="3"/>
          </p:nvPr>
        </p:nvSpPr>
        <p:spPr bwMode="auto">
          <a:xfrm>
            <a:off x="494121" y="4317241"/>
            <a:ext cx="6037205" cy="53645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73" tIns="45939" rIns="91873" bIns="45939" numCol="1" anchor="t" anchorCtr="0" compatLnSpc="1">
            <a:prstTxWarp prst="textNoShape">
              <a:avLst/>
            </a:prstTxWarp>
          </a:bodyPr>
          <a:lstStyle/>
          <a:p>
            <a:pPr lvl="0"/>
            <a:r>
              <a:rPr lang="ja-JP" altLang="en-US" noProof="0" dirty="0"/>
              <a:t>マスタ テキストの書式設定</a:t>
            </a:r>
          </a:p>
          <a:p>
            <a:pPr lvl="1"/>
            <a:r>
              <a:rPr lang="ja-JP" altLang="en-US" noProof="0" dirty="0"/>
              <a:t>第 </a:t>
            </a:r>
            <a:r>
              <a:rPr lang="en-US" altLang="ja-JP" noProof="0" dirty="0"/>
              <a:t>2 </a:t>
            </a:r>
            <a:r>
              <a:rPr lang="ja-JP" altLang="en-US" noProof="0" dirty="0"/>
              <a:t>レベル</a:t>
            </a:r>
          </a:p>
          <a:p>
            <a:pPr lvl="2"/>
            <a:r>
              <a:rPr lang="ja-JP" altLang="en-US" noProof="0" dirty="0"/>
              <a:t>第 </a:t>
            </a:r>
            <a:r>
              <a:rPr lang="en-US" altLang="ja-JP" noProof="0" dirty="0"/>
              <a:t>3 </a:t>
            </a:r>
            <a:r>
              <a:rPr lang="ja-JP" altLang="en-US" noProof="0" dirty="0"/>
              <a:t>レベル</a:t>
            </a:r>
          </a:p>
          <a:p>
            <a:pPr lvl="3"/>
            <a:r>
              <a:rPr lang="ja-JP" altLang="en-US" noProof="0" dirty="0"/>
              <a:t>第 </a:t>
            </a:r>
            <a:r>
              <a:rPr lang="en-US" altLang="ja-JP" noProof="0" dirty="0"/>
              <a:t>4 </a:t>
            </a:r>
            <a:r>
              <a:rPr lang="ja-JP" altLang="en-US" noProof="0" dirty="0"/>
              <a:t>レベル</a:t>
            </a:r>
          </a:p>
          <a:p>
            <a:pPr lvl="4"/>
            <a:r>
              <a:rPr lang="ja-JP" altLang="en-US" noProof="0" dirty="0"/>
              <a:t>第 </a:t>
            </a:r>
            <a:r>
              <a:rPr lang="en-US" altLang="ja-JP" noProof="0" dirty="0"/>
              <a:t>5 </a:t>
            </a:r>
            <a:r>
              <a:rPr lang="ja-JP" altLang="en-US" noProof="0" dirty="0"/>
              <a:t>レベル</a:t>
            </a:r>
          </a:p>
        </p:txBody>
      </p:sp>
      <p:sp>
        <p:nvSpPr>
          <p:cNvPr id="118790" name="Rectangle 6"/>
          <p:cNvSpPr>
            <a:spLocks noGrp="1" noChangeArrowheads="1"/>
          </p:cNvSpPr>
          <p:nvPr>
            <p:ph type="ftr" sz="quarter" idx="4"/>
          </p:nvPr>
        </p:nvSpPr>
        <p:spPr bwMode="auto">
          <a:xfrm>
            <a:off x="24" y="9440869"/>
            <a:ext cx="2955925"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73" tIns="45939" rIns="91873" bIns="45939" numCol="1" anchor="b" anchorCtr="0" compatLnSpc="1">
            <a:prstTxWarp prst="textNoShape">
              <a:avLst/>
            </a:prstTxWarp>
          </a:bodyPr>
          <a:lstStyle>
            <a:lvl1pPr defTabSz="919044" eaLnBrk="1" hangingPunct="1">
              <a:spcBef>
                <a:spcPct val="0"/>
              </a:spcBef>
              <a:defRPr sz="1200">
                <a:latin typeface="Arial" charset="0"/>
                <a:ea typeface="ＭＳ Ｐゴシック" pitchFamily="50" charset="-128"/>
              </a:defRPr>
            </a:lvl1pPr>
          </a:lstStyle>
          <a:p>
            <a:pPr>
              <a:defRPr/>
            </a:pPr>
            <a:endParaRPr lang="en-US" altLang="ja-JP"/>
          </a:p>
        </p:txBody>
      </p:sp>
      <p:sp>
        <p:nvSpPr>
          <p:cNvPr id="118791" name="Rectangle 7"/>
          <p:cNvSpPr>
            <a:spLocks noGrp="1" noChangeArrowheads="1"/>
          </p:cNvSpPr>
          <p:nvPr>
            <p:ph type="sldNum" sz="quarter" idx="5"/>
          </p:nvPr>
        </p:nvSpPr>
        <p:spPr bwMode="auto">
          <a:xfrm>
            <a:off x="3851276" y="9440869"/>
            <a:ext cx="2954338"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73" tIns="45939" rIns="91873" bIns="45939" numCol="1" anchor="b" anchorCtr="0" compatLnSpc="1">
            <a:prstTxWarp prst="textNoShape">
              <a:avLst/>
            </a:prstTxWarp>
          </a:bodyPr>
          <a:lstStyle>
            <a:lvl1pPr algn="r" defTabSz="914441" eaLnBrk="1" hangingPunct="1">
              <a:defRPr sz="1200"/>
            </a:lvl1pPr>
          </a:lstStyle>
          <a:p>
            <a:pPr>
              <a:defRPr/>
            </a:pPr>
            <a:fld id="{521E26E5-D42B-4DBD-B420-1C49B08281E5}" type="slidenum">
              <a:rPr lang="en-US" altLang="ja-JP"/>
              <a:pPr>
                <a:defRPr/>
              </a:pPr>
              <a:t>‹#›</a:t>
            </a:fld>
            <a:endParaRPr lang="en-US" altLang="ja-JP"/>
          </a:p>
        </p:txBody>
      </p:sp>
    </p:spTree>
    <p:extLst>
      <p:ext uri="{BB962C8B-B14F-4D97-AF65-F5344CB8AC3E}">
        <p14:creationId xmlns:p14="http://schemas.microsoft.com/office/powerpoint/2010/main" val="1955757962"/>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5613"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2813"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0013"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7213"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5543" algn="l" defTabSz="914217" rtl="0" eaLnBrk="1" latinLnBrk="0" hangingPunct="1">
      <a:defRPr kumimoji="1" sz="1200" kern="1200">
        <a:solidFill>
          <a:schemeClr val="tx1"/>
        </a:solidFill>
        <a:latin typeface="+mn-lt"/>
        <a:ea typeface="+mn-ea"/>
        <a:cs typeface="+mn-cs"/>
      </a:defRPr>
    </a:lvl6pPr>
    <a:lvl7pPr marL="2742651" algn="l" defTabSz="914217" rtl="0" eaLnBrk="1" latinLnBrk="0" hangingPunct="1">
      <a:defRPr kumimoji="1" sz="1200" kern="1200">
        <a:solidFill>
          <a:schemeClr val="tx1"/>
        </a:solidFill>
        <a:latin typeface="+mn-lt"/>
        <a:ea typeface="+mn-ea"/>
        <a:cs typeface="+mn-cs"/>
      </a:defRPr>
    </a:lvl7pPr>
    <a:lvl8pPr marL="3199760" algn="l" defTabSz="914217" rtl="0" eaLnBrk="1" latinLnBrk="0" hangingPunct="1">
      <a:defRPr kumimoji="1" sz="1200" kern="1200">
        <a:solidFill>
          <a:schemeClr val="tx1"/>
        </a:solidFill>
        <a:latin typeface="+mn-lt"/>
        <a:ea typeface="+mn-ea"/>
        <a:cs typeface="+mn-cs"/>
      </a:defRPr>
    </a:lvl8pPr>
    <a:lvl9pPr marL="3656868" algn="l" defTabSz="914217"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10.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0.xml" Type="http://schemas.openxmlformats.org/officeDocument/2006/relationships/slide"/></Relationships>
</file>

<file path=ppt/notesSlides/_rels/notesSlide11.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1.xml" Type="http://schemas.openxmlformats.org/officeDocument/2006/relationships/slide"/></Relationships>
</file>

<file path=ppt/notesSlides/_rels/notesSlide12.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2.xml" Type="http://schemas.openxmlformats.org/officeDocument/2006/relationships/slide"/></Relationships>
</file>

<file path=ppt/notesSlides/_rels/notesSlide13.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3.xml" Type="http://schemas.openxmlformats.org/officeDocument/2006/relationships/slide"/></Relationships>
</file>

<file path=ppt/notesSlides/_rels/notesSlide14.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4.xml" Type="http://schemas.openxmlformats.org/officeDocument/2006/relationships/slide"/></Relationships>
</file>

<file path=ppt/notesSlides/_rels/notesSlide15.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5.xml" Type="http://schemas.openxmlformats.org/officeDocument/2006/relationships/slide"/></Relationships>
</file>

<file path=ppt/notesSlides/_rels/notesSlide2.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3.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4.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5.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6.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_rels/notesSlide7.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7.xml" Type="http://schemas.openxmlformats.org/officeDocument/2006/relationships/slide"/></Relationships>
</file>

<file path=ppt/notesSlides/_rels/notesSlide8.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8.xml" Type="http://schemas.openxmlformats.org/officeDocument/2006/relationships/slide"/></Relationships>
</file>

<file path=ppt/notesSlides/_rels/notesSlide9.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9.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pPr>
              <a:defRPr/>
            </a:pPr>
            <a:fld id="{521E26E5-D42B-4DBD-B420-1C49B08281E5}" type="slidenum">
              <a:rPr lang="en-US" altLang="ja-JP" smtClean="0"/>
              <a:pPr>
                <a:defRPr/>
              </a:pPr>
              <a:t>1</a:t>
            </a:fld>
            <a:endParaRPr lang="en-US" altLang="ja-JP"/>
          </a:p>
        </p:txBody>
      </p:sp>
    </p:spTree>
    <p:extLst>
      <p:ext uri="{BB962C8B-B14F-4D97-AF65-F5344CB8AC3E}">
        <p14:creationId xmlns:p14="http://schemas.microsoft.com/office/powerpoint/2010/main" val="21728913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lvl1pPr defTabSz="88455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2370" indent="-275828" defTabSz="88455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1845" indent="-218763" defTabSz="88455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6804" indent="-218763" defTabSz="88455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44931" indent="-218763" defTabSz="88455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01479" indent="-218763" defTabSz="88455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58019" indent="-218763" defTabSz="88455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14562" indent="-218763" defTabSz="88455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71110" indent="-218763" defTabSz="88455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64B473C0-2200-435F-9DCA-5B3AA0660A49}" type="slidenum">
              <a:rPr lang="en-US" altLang="ja-JP" smtClean="0">
                <a:ea typeface="ＭＳ Ｐゴシック" panose="020B0600070205080204" pitchFamily="50" charset="-128"/>
              </a:rPr>
              <a:pPr>
                <a:spcBef>
                  <a:spcPct val="0"/>
                </a:spcBef>
              </a:pPr>
              <a:t>10</a:t>
            </a:fld>
            <a:endParaRPr lang="en-US" altLang="ja-JP">
              <a:ea typeface="ＭＳ Ｐゴシック" panose="020B0600070205080204" pitchFamily="50" charset="-128"/>
            </a:endParaRPr>
          </a:p>
        </p:txBody>
      </p:sp>
      <p:sp>
        <p:nvSpPr>
          <p:cNvPr id="37891" name="Rectangle 2"/>
          <p:cNvSpPr>
            <a:spLocks noGrp="1" noRot="1" noChangeAspect="1" noChangeArrowheads="1" noTextEdit="1"/>
          </p:cNvSpPr>
          <p:nvPr>
            <p:ph type="sldImg"/>
          </p:nvPr>
        </p:nvSpPr>
        <p:spPr>
          <a:xfrm>
            <a:off x="1066800" y="271463"/>
            <a:ext cx="4973638" cy="3729037"/>
          </a:xfrm>
          <a:ln/>
        </p:spPr>
      </p:sp>
      <p:sp>
        <p:nvSpPr>
          <p:cNvPr id="37892" name="Rectangle 3"/>
          <p:cNvSpPr>
            <a:spLocks noGrp="1" noChangeArrowheads="1"/>
          </p:cNvSpPr>
          <p:nvPr>
            <p:ph type="body" idx="1"/>
          </p:nvPr>
        </p:nvSpPr>
        <p:spPr>
          <a:xfrm>
            <a:off x="523280" y="4177602"/>
            <a:ext cx="5976664" cy="5400599"/>
          </a:xfrm>
          <a:noFill/>
        </p:spPr>
        <p:txBody>
          <a:bodyPr/>
          <a:lstStyle/>
          <a:p>
            <a:endParaRPr lang="en-US" altLang="ja-JP" dirty="0"/>
          </a:p>
        </p:txBody>
      </p:sp>
    </p:spTree>
    <p:extLst>
      <p:ext uri="{BB962C8B-B14F-4D97-AF65-F5344CB8AC3E}">
        <p14:creationId xmlns:p14="http://schemas.microsoft.com/office/powerpoint/2010/main" val="14093455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p:txBody>
          <a:bodyPr/>
          <a:lstStyle>
            <a:lvl1pPr defTabSz="884326">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2187" indent="-275759" defTabSz="884326">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1565" indent="-218704" defTabSz="884326">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6403" indent="-218704" defTabSz="884326">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44416" indent="-218704" defTabSz="884326">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00844" indent="-218704" defTabSz="88432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57272" indent="-218704" defTabSz="88432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13703" indent="-218704" defTabSz="88432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70131" indent="-218704" defTabSz="88432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fld id="{64B473C0-2200-435F-9DCA-5B3AA0660A49}" type="slidenum">
              <a:rPr lang="en-US" altLang="ja-JP" smtClean="0"/>
              <a:pPr/>
              <a:t>11</a:t>
            </a:fld>
            <a:endParaRPr lang="en-US" altLang="ja-JP"/>
          </a:p>
        </p:txBody>
      </p:sp>
      <p:sp>
        <p:nvSpPr>
          <p:cNvPr id="37892" name="Rectangle 3"/>
          <p:cNvSpPr>
            <a:spLocks noGrp="1" noChangeArrowheads="1"/>
          </p:cNvSpPr>
          <p:nvPr>
            <p:ph type="body" idx="1"/>
          </p:nvPr>
        </p:nvSpPr>
        <p:spPr>
          <a:xfrm>
            <a:off x="307256" y="4317241"/>
            <a:ext cx="6336704" cy="5364579"/>
          </a:xfrm>
        </p:spPr>
        <p:txBody>
          <a:bodyPr/>
          <a:lstStyle/>
          <a:p>
            <a:endParaRPr lang="en-US" altLang="ja-JP" dirty="0"/>
          </a:p>
        </p:txBody>
      </p:sp>
      <p:sp>
        <p:nvSpPr>
          <p:cNvPr id="7" name="スライド イメージ プレースホルダー 6"/>
          <p:cNvSpPr>
            <a:spLocks noGrp="1" noRot="1" noChangeAspect="1"/>
          </p:cNvSpPr>
          <p:nvPr>
            <p:ph type="sldImg"/>
          </p:nvPr>
        </p:nvSpPr>
        <p:spPr/>
      </p:sp>
    </p:spTree>
    <p:extLst>
      <p:ext uri="{BB962C8B-B14F-4D97-AF65-F5344CB8AC3E}">
        <p14:creationId xmlns:p14="http://schemas.microsoft.com/office/powerpoint/2010/main" val="4943054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p:txBody>
          <a:bodyPr/>
          <a:lstStyle>
            <a:lvl1pPr defTabSz="884326">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2187" indent="-275759" defTabSz="884326">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1565" indent="-218704" defTabSz="884326">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6403" indent="-218704" defTabSz="884326">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44416" indent="-218704" defTabSz="884326">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00844" indent="-218704" defTabSz="88432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57272" indent="-218704" defTabSz="88432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13703" indent="-218704" defTabSz="88432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70131" indent="-218704" defTabSz="88432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fld id="{C082CECA-D673-48C0-AAC1-C4A04D964DFA}" type="slidenum">
              <a:rPr lang="en-US" altLang="ja-JP" smtClean="0"/>
              <a:pPr/>
              <a:t>12</a:t>
            </a:fld>
            <a:endParaRPr lang="en-US" altLang="ja-JP"/>
          </a:p>
        </p:txBody>
      </p:sp>
      <p:sp>
        <p:nvSpPr>
          <p:cNvPr id="23556" name="Rectangle 3"/>
          <p:cNvSpPr>
            <a:spLocks noGrp="1" noChangeArrowheads="1"/>
          </p:cNvSpPr>
          <p:nvPr>
            <p:ph type="body" idx="1"/>
          </p:nvPr>
        </p:nvSpPr>
        <p:spPr>
          <a:xfrm>
            <a:off x="811313" y="4317241"/>
            <a:ext cx="5256584" cy="5364579"/>
          </a:xfrm>
        </p:spPr>
        <p:txBody>
          <a:bodyPr/>
          <a:lstStyle/>
          <a:p>
            <a:endParaRPr lang="en-US" altLang="ja-JP" dirty="0"/>
          </a:p>
        </p:txBody>
      </p:sp>
      <p:sp>
        <p:nvSpPr>
          <p:cNvPr id="11" name="スライド イメージ プレースホルダー 10"/>
          <p:cNvSpPr>
            <a:spLocks noGrp="1" noRot="1" noChangeAspect="1"/>
          </p:cNvSpPr>
          <p:nvPr>
            <p:ph type="sldImg"/>
          </p:nvPr>
        </p:nvSpPr>
        <p:spPr/>
      </p:sp>
    </p:spTree>
    <p:extLst>
      <p:ext uri="{BB962C8B-B14F-4D97-AF65-F5344CB8AC3E}">
        <p14:creationId xmlns:p14="http://schemas.microsoft.com/office/powerpoint/2010/main" val="20201562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p:txBody>
          <a:bodyPr/>
          <a:lstStyle>
            <a:lvl1pPr defTabSz="884326">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2187" indent="-275759" defTabSz="884326">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1565" indent="-218704" defTabSz="884326">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6403" indent="-218704" defTabSz="884326">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44416" indent="-218704" defTabSz="884326">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00844" indent="-218704" defTabSz="88432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57272" indent="-218704" defTabSz="88432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13703" indent="-218704" defTabSz="88432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70131" indent="-218704" defTabSz="88432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fld id="{F2520D85-F488-4C18-94C6-CEB84BC0DB27}" type="slidenum">
              <a:rPr lang="en-US" altLang="ja-JP" smtClean="0"/>
              <a:pPr/>
              <a:t>13</a:t>
            </a:fld>
            <a:endParaRPr lang="en-US" altLang="ja-JP"/>
          </a:p>
        </p:txBody>
      </p:sp>
      <p:sp>
        <p:nvSpPr>
          <p:cNvPr id="25604" name="Rectangle 3"/>
          <p:cNvSpPr>
            <a:spLocks noGrp="1" noChangeArrowheads="1"/>
          </p:cNvSpPr>
          <p:nvPr>
            <p:ph type="body" idx="1"/>
          </p:nvPr>
        </p:nvSpPr>
        <p:spPr>
          <a:xfrm>
            <a:off x="811313" y="4317241"/>
            <a:ext cx="5328592" cy="5364579"/>
          </a:xfrm>
        </p:spPr>
        <p:txBody>
          <a:bodyPr/>
          <a:lstStyle/>
          <a:p>
            <a:endParaRPr lang="en-US" altLang="ja-JP" dirty="0"/>
          </a:p>
        </p:txBody>
      </p:sp>
      <p:sp>
        <p:nvSpPr>
          <p:cNvPr id="8" name="スライド イメージ プレースホルダー 7"/>
          <p:cNvSpPr>
            <a:spLocks noGrp="1" noRot="1" noChangeAspect="1"/>
          </p:cNvSpPr>
          <p:nvPr>
            <p:ph type="sldImg"/>
          </p:nvPr>
        </p:nvSpPr>
        <p:spPr/>
      </p:sp>
    </p:spTree>
    <p:extLst>
      <p:ext uri="{BB962C8B-B14F-4D97-AF65-F5344CB8AC3E}">
        <p14:creationId xmlns:p14="http://schemas.microsoft.com/office/powerpoint/2010/main" val="32541288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ノート プレースホルダー 2"/>
          <p:cNvSpPr>
            <a:spLocks noGrp="1"/>
          </p:cNvSpPr>
          <p:nvPr>
            <p:ph type="body" idx="1"/>
          </p:nvPr>
        </p:nvSpPr>
        <p:spPr>
          <a:xfrm>
            <a:off x="811313" y="4317241"/>
            <a:ext cx="5328592" cy="5364579"/>
          </a:xfrm>
        </p:spPr>
        <p:txBody>
          <a:bodyPr/>
          <a:lstStyle/>
          <a:p>
            <a:endParaRPr lang="en-US" altLang="ja-JP" dirty="0"/>
          </a:p>
        </p:txBody>
      </p:sp>
      <p:sp>
        <p:nvSpPr>
          <p:cNvPr id="27652" name="スライド番号プレースホルダー 3"/>
          <p:cNvSpPr>
            <a:spLocks noGrp="1"/>
          </p:cNvSpPr>
          <p:nvPr>
            <p:ph type="sldNum" sz="quarter" idx="5"/>
          </p:nvPr>
        </p:nvSpPr>
        <p:spPr/>
        <p:txBody>
          <a:bodyPr/>
          <a:lstStyle>
            <a:lvl1pPr defTabSz="914441">
              <a:defRPr kumimoji="1" sz="400">
                <a:solidFill>
                  <a:schemeClr val="tx1"/>
                </a:solidFill>
                <a:latin typeface="Arial" panose="020B0604020202020204" pitchFamily="34" charset="0"/>
                <a:ea typeface="ＭＳ Ｐゴシック" panose="020B0600070205080204" pitchFamily="50" charset="-128"/>
              </a:defRPr>
            </a:lvl1pPr>
            <a:lvl2pPr marL="743279" indent="-283684" defTabSz="914441">
              <a:defRPr kumimoji="1" sz="400">
                <a:solidFill>
                  <a:schemeClr val="tx1"/>
                </a:solidFill>
                <a:latin typeface="Arial" panose="020B0604020202020204" pitchFamily="34" charset="0"/>
                <a:ea typeface="ＭＳ Ｐゴシック" panose="020B0600070205080204" pitchFamily="50" charset="-128"/>
              </a:defRPr>
            </a:lvl2pPr>
            <a:lvl3pPr marL="1145826" indent="-226629" defTabSz="914441">
              <a:defRPr kumimoji="1" sz="400">
                <a:solidFill>
                  <a:schemeClr val="tx1"/>
                </a:solidFill>
                <a:latin typeface="Arial" panose="020B0604020202020204" pitchFamily="34" charset="0"/>
                <a:ea typeface="ＭＳ Ｐゴシック" panose="020B0600070205080204" pitchFamily="50" charset="-128"/>
              </a:defRPr>
            </a:lvl3pPr>
            <a:lvl4pPr marL="1602252" indent="-226629" defTabSz="914441">
              <a:defRPr kumimoji="1" sz="400">
                <a:solidFill>
                  <a:schemeClr val="tx1"/>
                </a:solidFill>
                <a:latin typeface="Arial" panose="020B0604020202020204" pitchFamily="34" charset="0"/>
                <a:ea typeface="ＭＳ Ｐゴシック" panose="020B0600070205080204" pitchFamily="50" charset="-128"/>
              </a:defRPr>
            </a:lvl4pPr>
            <a:lvl5pPr marL="2066607" indent="-226629" defTabSz="914441">
              <a:defRPr kumimoji="1" sz="400">
                <a:solidFill>
                  <a:schemeClr val="tx1"/>
                </a:solidFill>
                <a:latin typeface="Arial" panose="020B0604020202020204" pitchFamily="34" charset="0"/>
                <a:ea typeface="ＭＳ Ｐゴシック" panose="020B0600070205080204" pitchFamily="50" charset="-128"/>
              </a:defRPr>
            </a:lvl5pPr>
            <a:lvl6pPr marL="2523033" indent="-226629" defTabSz="914441" eaLnBrk="0" fontAlgn="base" hangingPunct="0">
              <a:spcBef>
                <a:spcPct val="0"/>
              </a:spcBef>
              <a:spcAft>
                <a:spcPct val="0"/>
              </a:spcAft>
              <a:defRPr kumimoji="1" sz="400">
                <a:solidFill>
                  <a:schemeClr val="tx1"/>
                </a:solidFill>
                <a:latin typeface="Arial" panose="020B0604020202020204" pitchFamily="34" charset="0"/>
                <a:ea typeface="ＭＳ Ｐゴシック" panose="020B0600070205080204" pitchFamily="50" charset="-128"/>
              </a:defRPr>
            </a:lvl6pPr>
            <a:lvl7pPr marL="2979462" indent="-226629" defTabSz="914441" eaLnBrk="0" fontAlgn="base" hangingPunct="0">
              <a:spcBef>
                <a:spcPct val="0"/>
              </a:spcBef>
              <a:spcAft>
                <a:spcPct val="0"/>
              </a:spcAft>
              <a:defRPr kumimoji="1" sz="400">
                <a:solidFill>
                  <a:schemeClr val="tx1"/>
                </a:solidFill>
                <a:latin typeface="Arial" panose="020B0604020202020204" pitchFamily="34" charset="0"/>
                <a:ea typeface="ＭＳ Ｐゴシック" panose="020B0600070205080204" pitchFamily="50" charset="-128"/>
              </a:defRPr>
            </a:lvl7pPr>
            <a:lvl8pPr marL="3435887" indent="-226629" defTabSz="914441" eaLnBrk="0" fontAlgn="base" hangingPunct="0">
              <a:spcBef>
                <a:spcPct val="0"/>
              </a:spcBef>
              <a:spcAft>
                <a:spcPct val="0"/>
              </a:spcAft>
              <a:defRPr kumimoji="1" sz="400">
                <a:solidFill>
                  <a:schemeClr val="tx1"/>
                </a:solidFill>
                <a:latin typeface="Arial" panose="020B0604020202020204" pitchFamily="34" charset="0"/>
                <a:ea typeface="ＭＳ Ｐゴシック" panose="020B0600070205080204" pitchFamily="50" charset="-128"/>
              </a:defRPr>
            </a:lvl8pPr>
            <a:lvl9pPr marL="3892308" indent="-226629" defTabSz="914441" eaLnBrk="0" fontAlgn="base" hangingPunct="0">
              <a:spcBef>
                <a:spcPct val="0"/>
              </a:spcBef>
              <a:spcAft>
                <a:spcPct val="0"/>
              </a:spcAft>
              <a:defRPr kumimoji="1" sz="400">
                <a:solidFill>
                  <a:schemeClr val="tx1"/>
                </a:solidFill>
                <a:latin typeface="Arial" panose="020B0604020202020204" pitchFamily="34" charset="0"/>
                <a:ea typeface="ＭＳ Ｐゴシック" panose="020B0600070205080204" pitchFamily="50" charset="-128"/>
              </a:defRPr>
            </a:lvl9pPr>
          </a:lstStyle>
          <a:p>
            <a:fld id="{3D742D0A-B1E1-4797-B711-51C85AF8B735}" type="slidenum">
              <a:rPr lang="en-US" altLang="ja-JP" sz="1200"/>
              <a:pPr/>
              <a:t>14</a:t>
            </a:fld>
            <a:endParaRPr lang="en-US" altLang="ja-JP" sz="1200"/>
          </a:p>
        </p:txBody>
      </p:sp>
      <p:sp>
        <p:nvSpPr>
          <p:cNvPr id="4" name="スライド イメージ プレースホルダー 3"/>
          <p:cNvSpPr>
            <a:spLocks noGrp="1" noRot="1" noChangeAspect="1"/>
          </p:cNvSpPr>
          <p:nvPr>
            <p:ph type="sldImg"/>
          </p:nvPr>
        </p:nvSpPr>
        <p:spPr/>
      </p:sp>
    </p:spTree>
    <p:extLst>
      <p:ext uri="{BB962C8B-B14F-4D97-AF65-F5344CB8AC3E}">
        <p14:creationId xmlns:p14="http://schemas.microsoft.com/office/powerpoint/2010/main" val="254487024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pPr>
              <a:defRPr/>
            </a:pPr>
            <a:fld id="{521E26E5-D42B-4DBD-B420-1C49B08281E5}" type="slidenum">
              <a:rPr lang="en-US" altLang="ja-JP" smtClean="0"/>
              <a:pPr>
                <a:defRPr/>
              </a:pPr>
              <a:t>15</a:t>
            </a:fld>
            <a:endParaRPr lang="en-US" altLang="ja-JP"/>
          </a:p>
        </p:txBody>
      </p:sp>
    </p:spTree>
    <p:extLst>
      <p:ext uri="{BB962C8B-B14F-4D97-AF65-F5344CB8AC3E}">
        <p14:creationId xmlns:p14="http://schemas.microsoft.com/office/powerpoint/2010/main" val="34119925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pPr>
              <a:defRPr/>
            </a:pPr>
            <a:fld id="{521E26E5-D42B-4DBD-B420-1C49B08281E5}" type="slidenum">
              <a:rPr lang="en-US" altLang="ja-JP" smtClean="0"/>
              <a:pPr>
                <a:defRPr/>
              </a:pPr>
              <a:t>2</a:t>
            </a:fld>
            <a:endParaRPr lang="en-US" altLang="ja-JP"/>
          </a:p>
        </p:txBody>
      </p:sp>
    </p:spTree>
    <p:extLst>
      <p:ext uri="{BB962C8B-B14F-4D97-AF65-F5344CB8AC3E}">
        <p14:creationId xmlns:p14="http://schemas.microsoft.com/office/powerpoint/2010/main" val="11068492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ノート プレースホルダー 2"/>
          <p:cNvSpPr>
            <a:spLocks noGrp="1"/>
          </p:cNvSpPr>
          <p:nvPr>
            <p:ph type="body" idx="1"/>
          </p:nvPr>
        </p:nvSpPr>
        <p:spPr>
          <a:xfrm>
            <a:off x="235249" y="4105592"/>
            <a:ext cx="6408712" cy="5760175"/>
          </a:xfrm>
        </p:spPr>
        <p:txBody>
          <a:bodyPr/>
          <a:lstStyle/>
          <a:p>
            <a:endParaRPr lang="en-US" altLang="ja-JP" dirty="0"/>
          </a:p>
        </p:txBody>
      </p:sp>
      <p:sp>
        <p:nvSpPr>
          <p:cNvPr id="11268" name="スライド番号プレースホルダー 3"/>
          <p:cNvSpPr>
            <a:spLocks noGrp="1"/>
          </p:cNvSpPr>
          <p:nvPr>
            <p:ph type="sldNum" sz="quarter" idx="5"/>
          </p:nvPr>
        </p:nvSpPr>
        <p:spPr/>
        <p:txBody>
          <a:bodyPr/>
          <a:lstStyle>
            <a:lvl1pPr defTabSz="914503">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6989" indent="-280532" defTabSz="914503">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6391" indent="-223476" defTabSz="914503">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9681" indent="-223476" defTabSz="914503">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49304" indent="-223476" defTabSz="914503">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05763" indent="-223476" defTabSz="91450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62221" indent="-223476" defTabSz="91450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18683" indent="-223476" defTabSz="91450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75133" indent="-223476" defTabSz="91450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fld id="{9CC5D6BD-A58D-489B-A6EC-1A01FBEC836E}" type="slidenum">
              <a:rPr lang="en-US" altLang="ja-JP" smtClean="0"/>
              <a:pPr/>
              <a:t>3</a:t>
            </a:fld>
            <a:endParaRPr lang="en-US" altLang="ja-JP" dirty="0"/>
          </a:p>
        </p:txBody>
      </p:sp>
      <p:sp>
        <p:nvSpPr>
          <p:cNvPr id="7" name="スライド イメージ プレースホルダー 6"/>
          <p:cNvSpPr>
            <a:spLocks noGrp="1" noRot="1" noChangeAspect="1"/>
          </p:cNvSpPr>
          <p:nvPr>
            <p:ph type="sldImg"/>
          </p:nvPr>
        </p:nvSpPr>
        <p:spPr/>
      </p:sp>
    </p:spTree>
    <p:extLst>
      <p:ext uri="{BB962C8B-B14F-4D97-AF65-F5344CB8AC3E}">
        <p14:creationId xmlns:p14="http://schemas.microsoft.com/office/powerpoint/2010/main" val="17756141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ノート プレースホルダー 2"/>
          <p:cNvSpPr>
            <a:spLocks noGrp="1"/>
          </p:cNvSpPr>
          <p:nvPr>
            <p:ph type="body" idx="1"/>
          </p:nvPr>
        </p:nvSpPr>
        <p:spPr>
          <a:xfrm>
            <a:off x="811331" y="4317241"/>
            <a:ext cx="5256585" cy="5364579"/>
          </a:xfrm>
        </p:spPr>
        <p:txBody>
          <a:bodyPr/>
          <a:lstStyle/>
          <a:p>
            <a:endParaRPr lang="en-US" altLang="ja-JP" dirty="0"/>
          </a:p>
        </p:txBody>
      </p:sp>
      <p:sp>
        <p:nvSpPr>
          <p:cNvPr id="13316" name="スライド番号プレースホルダー 3"/>
          <p:cNvSpPr>
            <a:spLocks noGrp="1"/>
          </p:cNvSpPr>
          <p:nvPr>
            <p:ph type="sldNum" sz="quarter" idx="5"/>
          </p:nvPr>
        </p:nvSpPr>
        <p:spPr/>
        <p:txBody>
          <a:bodyPr/>
          <a:lstStyle>
            <a:lvl1pPr defTabSz="91444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6942" indent="-280514" defTabSz="91444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6316" indent="-223461" defTabSz="91444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9576" indent="-223461" defTabSz="91444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49170" indent="-223461" defTabSz="91444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05598" indent="-223461" defTabSz="91444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62028" indent="-223461" defTabSz="91444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18459" indent="-223461" defTabSz="91444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74880" indent="-223461" defTabSz="91444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fld id="{E5D5CEFD-E517-470C-AC0F-DA7966F339C9}" type="slidenum">
              <a:rPr lang="en-US" altLang="ja-JP" smtClean="0"/>
              <a:pPr/>
              <a:t>4</a:t>
            </a:fld>
            <a:endParaRPr lang="en-US" altLang="ja-JP"/>
          </a:p>
        </p:txBody>
      </p:sp>
      <p:sp>
        <p:nvSpPr>
          <p:cNvPr id="7" name="スライド イメージ プレースホルダー 6"/>
          <p:cNvSpPr>
            <a:spLocks noGrp="1" noRot="1" noChangeAspect="1"/>
          </p:cNvSpPr>
          <p:nvPr>
            <p:ph type="sldImg"/>
          </p:nvPr>
        </p:nvSpPr>
        <p:spPr/>
      </p:sp>
    </p:spTree>
    <p:extLst>
      <p:ext uri="{BB962C8B-B14F-4D97-AF65-F5344CB8AC3E}">
        <p14:creationId xmlns:p14="http://schemas.microsoft.com/office/powerpoint/2010/main" val="40057382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p:txBody>
          <a:bodyPr/>
          <a:lstStyle>
            <a:lvl1pPr defTabSz="884326">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2187" indent="-275759" defTabSz="884326">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1565" indent="-218704" defTabSz="884326">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6403" indent="-218704" defTabSz="884326">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44416" indent="-218704" defTabSz="884326">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00844" indent="-218704" defTabSz="88432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57272" indent="-218704" defTabSz="88432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13703" indent="-218704" defTabSz="88432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70131" indent="-218704" defTabSz="88432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fld id="{A7498276-AA7B-4B7B-AA7D-B21077E9ED6B}" type="slidenum">
              <a:rPr lang="en-US" altLang="ja-JP" smtClean="0"/>
              <a:pPr/>
              <a:t>5</a:t>
            </a:fld>
            <a:endParaRPr lang="en-US" altLang="ja-JP"/>
          </a:p>
        </p:txBody>
      </p:sp>
      <p:sp>
        <p:nvSpPr>
          <p:cNvPr id="33796" name="Rectangle 3"/>
          <p:cNvSpPr>
            <a:spLocks noGrp="1" noChangeArrowheads="1"/>
          </p:cNvSpPr>
          <p:nvPr>
            <p:ph type="body" idx="1"/>
          </p:nvPr>
        </p:nvSpPr>
        <p:spPr>
          <a:xfrm>
            <a:off x="235248" y="1945804"/>
            <a:ext cx="6408712" cy="7920415"/>
          </a:xfrm>
        </p:spPr>
        <p:txBody>
          <a:bodyPr/>
          <a:lstStyle/>
          <a:p>
            <a:endParaRPr lang="en-US" altLang="ja-JP" dirty="0"/>
          </a:p>
        </p:txBody>
      </p:sp>
      <p:sp>
        <p:nvSpPr>
          <p:cNvPr id="7" name="スライド イメージ プレースホルダー 6"/>
          <p:cNvSpPr>
            <a:spLocks noGrp="1" noRot="1" noChangeAspect="1"/>
          </p:cNvSpPr>
          <p:nvPr>
            <p:ph type="sldImg"/>
          </p:nvPr>
        </p:nvSpPr>
        <p:spPr>
          <a:xfrm>
            <a:off x="2062163" y="74613"/>
            <a:ext cx="2493962" cy="1870075"/>
          </a:xfrm>
        </p:spPr>
      </p:sp>
    </p:spTree>
    <p:extLst>
      <p:ext uri="{BB962C8B-B14F-4D97-AF65-F5344CB8AC3E}">
        <p14:creationId xmlns:p14="http://schemas.microsoft.com/office/powerpoint/2010/main" val="42451169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pPr>
              <a:defRPr/>
            </a:pPr>
            <a:fld id="{521E26E5-D42B-4DBD-B420-1C49B08281E5}" type="slidenum">
              <a:rPr lang="en-US" altLang="ja-JP" smtClean="0"/>
              <a:pPr>
                <a:defRPr/>
              </a:pPr>
              <a:t>6</a:t>
            </a:fld>
            <a:endParaRPr lang="en-US" altLang="ja-JP"/>
          </a:p>
        </p:txBody>
      </p:sp>
    </p:spTree>
    <p:extLst>
      <p:ext uri="{BB962C8B-B14F-4D97-AF65-F5344CB8AC3E}">
        <p14:creationId xmlns:p14="http://schemas.microsoft.com/office/powerpoint/2010/main" val="720080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p:txBody>
          <a:bodyPr/>
          <a:lstStyle>
            <a:lvl1pPr defTabSz="884326">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2187" indent="-275759" defTabSz="884326">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1565" indent="-218704" defTabSz="884326">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6403" indent="-218704" defTabSz="884326">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44416" indent="-218704" defTabSz="884326">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00844" indent="-218704" defTabSz="88432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57272" indent="-218704" defTabSz="88432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13703" indent="-218704" defTabSz="88432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70131" indent="-218704" defTabSz="88432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fld id="{2A34F3F5-6A71-4C72-B03A-E40A9EB4DE5B}" type="slidenum">
              <a:rPr lang="en-US" altLang="ja-JP" smtClean="0"/>
              <a:pPr/>
              <a:t>7</a:t>
            </a:fld>
            <a:endParaRPr lang="en-US" altLang="ja-JP"/>
          </a:p>
        </p:txBody>
      </p:sp>
      <p:sp>
        <p:nvSpPr>
          <p:cNvPr id="31748" name="Rectangle 3"/>
          <p:cNvSpPr>
            <a:spLocks noGrp="1" noChangeArrowheads="1"/>
          </p:cNvSpPr>
          <p:nvPr>
            <p:ph type="body" idx="1"/>
          </p:nvPr>
        </p:nvSpPr>
        <p:spPr>
          <a:xfrm>
            <a:off x="811313" y="4317241"/>
            <a:ext cx="5256584" cy="5364579"/>
          </a:xfrm>
        </p:spPr>
        <p:txBody>
          <a:bodyPr/>
          <a:lstStyle/>
          <a:p>
            <a:endParaRPr lang="en-US" altLang="ja-JP" dirty="0"/>
          </a:p>
        </p:txBody>
      </p:sp>
      <p:sp>
        <p:nvSpPr>
          <p:cNvPr id="10" name="スライド イメージ プレースホルダー 9"/>
          <p:cNvSpPr>
            <a:spLocks noGrp="1" noRot="1" noChangeAspect="1"/>
          </p:cNvSpPr>
          <p:nvPr>
            <p:ph type="sldImg"/>
          </p:nvPr>
        </p:nvSpPr>
        <p:spPr/>
      </p:sp>
    </p:spTree>
    <p:extLst>
      <p:ext uri="{BB962C8B-B14F-4D97-AF65-F5344CB8AC3E}">
        <p14:creationId xmlns:p14="http://schemas.microsoft.com/office/powerpoint/2010/main" val="3574475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pPr>
              <a:defRPr/>
            </a:pPr>
            <a:fld id="{521E26E5-D42B-4DBD-B420-1C49B08281E5}" type="slidenum">
              <a:rPr lang="en-US" altLang="ja-JP" smtClean="0"/>
              <a:pPr>
                <a:defRPr/>
              </a:pPr>
              <a:t>8</a:t>
            </a:fld>
            <a:endParaRPr lang="en-US" altLang="ja-JP"/>
          </a:p>
        </p:txBody>
      </p:sp>
    </p:spTree>
    <p:extLst>
      <p:ext uri="{BB962C8B-B14F-4D97-AF65-F5344CB8AC3E}">
        <p14:creationId xmlns:p14="http://schemas.microsoft.com/office/powerpoint/2010/main" val="6844941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pPr>
              <a:defRPr/>
            </a:pPr>
            <a:fld id="{521E26E5-D42B-4DBD-B420-1C49B08281E5}" type="slidenum">
              <a:rPr lang="en-US" altLang="ja-JP" smtClean="0"/>
              <a:pPr>
                <a:defRPr/>
              </a:pPr>
              <a:t>9</a:t>
            </a:fld>
            <a:endParaRPr lang="en-US" altLang="ja-JP"/>
          </a:p>
        </p:txBody>
      </p:sp>
    </p:spTree>
    <p:extLst>
      <p:ext uri="{BB962C8B-B14F-4D97-AF65-F5344CB8AC3E}">
        <p14:creationId xmlns:p14="http://schemas.microsoft.com/office/powerpoint/2010/main" val="2858793638"/>
      </p:ext>
    </p:extLst>
  </p:cSld>
  <p:clrMapOvr>
    <a:masterClrMapping/>
  </p:clrMapOvr>
</p:notes>
</file>

<file path=ppt/slideLayouts/_rels/slideLayout1.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1" y="2130428"/>
            <a:ext cx="7772400" cy="1470025"/>
          </a:xfrm>
        </p:spPr>
        <p:txBody>
          <a:bodyPr/>
          <a:lstStyle/>
          <a:p>
            <a:r>
              <a:rPr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マスター サブタイトルの書式設定</a:t>
            </a:r>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ln/>
        </p:spPr>
        <p:txBody>
          <a:bodyPr/>
          <a:lstStyle>
            <a:lvl1pPr>
              <a:defRPr/>
            </a:lvl1pPr>
          </a:lstStyle>
          <a:p>
            <a:pPr>
              <a:defRPr/>
            </a:pPr>
            <a:fld id="{7D470849-B3CB-4280-9159-415C087A0F74}" type="slidenum">
              <a:rPr lang="en-US" altLang="ja-JP" smtClean="0"/>
              <a:pPr>
                <a:defRPr/>
              </a:pPr>
              <a:t>‹#›</a:t>
            </a:fld>
            <a:endParaRPr lang="en-US" altLang="ja-JP"/>
          </a:p>
        </p:txBody>
      </p:sp>
      <p:sp>
        <p:nvSpPr>
          <p:cNvPr id="6" name="Rectangle 12"/>
          <p:cNvSpPr>
            <a:spLocks noGrp="1" noChangeArrowheads="1"/>
          </p:cNvSpPr>
          <p:nvPr>
            <p:ph type="sldNum" sz="quarter" idx="12"/>
          </p:nvPr>
        </p:nvSpPr>
        <p:spPr>
          <a:ln/>
        </p:spPr>
        <p:txBody>
          <a:bodyPr/>
          <a:lstStyle>
            <a:lvl1pPr>
              <a:defRPr/>
            </a:lvl1pPr>
          </a:lstStyle>
          <a:p>
            <a:pPr>
              <a:defRPr/>
            </a:pPr>
            <a:fld id="{5369C74F-C5B7-49AE-8496-BCD8C32B5185}" type="slidenum">
              <a:rPr lang="en-US" altLang="ja-JP"/>
              <a:pPr>
                <a:defRPr/>
              </a:pPr>
              <a:t>‹#›</a:t>
            </a:fld>
            <a:endParaRPr lang="en-US" altLang="ja-JP"/>
          </a:p>
        </p:txBody>
      </p:sp>
    </p:spTree>
    <p:extLst>
      <p:ext uri="{BB962C8B-B14F-4D97-AF65-F5344CB8AC3E}">
        <p14:creationId xmlns:p14="http://schemas.microsoft.com/office/powerpoint/2010/main" val="22119709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 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ln/>
        </p:spPr>
        <p:txBody>
          <a:bodyPr/>
          <a:lstStyle>
            <a:lvl1pPr>
              <a:defRPr/>
            </a:lvl1pPr>
          </a:lstStyle>
          <a:p>
            <a:pPr>
              <a:defRPr/>
            </a:pPr>
            <a:fld id="{90FACE57-BB2D-4A8B-8F68-2A8CC942CA96}" type="slidenum">
              <a:rPr lang="en-US" altLang="ja-JP" smtClean="0"/>
              <a:pPr>
                <a:defRPr/>
              </a:pPr>
              <a:t>‹#›</a:t>
            </a:fld>
            <a:endParaRPr lang="en-US" altLang="ja-JP"/>
          </a:p>
        </p:txBody>
      </p:sp>
      <p:sp>
        <p:nvSpPr>
          <p:cNvPr id="6" name="Rectangle 12"/>
          <p:cNvSpPr>
            <a:spLocks noGrp="1" noChangeArrowheads="1"/>
          </p:cNvSpPr>
          <p:nvPr>
            <p:ph type="sldNum" sz="quarter" idx="12"/>
          </p:nvPr>
        </p:nvSpPr>
        <p:spPr>
          <a:ln/>
        </p:spPr>
        <p:txBody>
          <a:bodyPr/>
          <a:lstStyle>
            <a:lvl1pPr>
              <a:defRPr/>
            </a:lvl1pPr>
          </a:lstStyle>
          <a:p>
            <a:pPr>
              <a:defRPr/>
            </a:pPr>
            <a:fld id="{EC64B20F-986F-414A-B39C-76BDDD3F3333}" type="slidenum">
              <a:rPr lang="en-US" altLang="ja-JP"/>
              <a:pPr>
                <a:defRPr/>
              </a:pPr>
              <a:t>‹#›</a:t>
            </a:fld>
            <a:endParaRPr lang="en-US" altLang="ja-JP"/>
          </a:p>
        </p:txBody>
      </p:sp>
    </p:spTree>
    <p:extLst>
      <p:ext uri="{BB962C8B-B14F-4D97-AF65-F5344CB8AC3E}">
        <p14:creationId xmlns:p14="http://schemas.microsoft.com/office/powerpoint/2010/main" val="4141303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 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73840" y="115889"/>
            <a:ext cx="2001837" cy="5903912"/>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566738" y="115889"/>
            <a:ext cx="5854700" cy="5903912"/>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ln/>
        </p:spPr>
        <p:txBody>
          <a:bodyPr/>
          <a:lstStyle>
            <a:lvl1pPr>
              <a:defRPr/>
            </a:lvl1pPr>
          </a:lstStyle>
          <a:p>
            <a:pPr>
              <a:defRPr/>
            </a:pPr>
            <a:fld id="{72997FAB-0704-47F9-9E4F-7D4404E3266A}" type="slidenum">
              <a:rPr lang="en-US" altLang="ja-JP" smtClean="0"/>
              <a:pPr>
                <a:defRPr/>
              </a:pPr>
              <a:t>‹#›</a:t>
            </a:fld>
            <a:endParaRPr lang="en-US" altLang="ja-JP"/>
          </a:p>
        </p:txBody>
      </p:sp>
      <p:sp>
        <p:nvSpPr>
          <p:cNvPr id="6" name="Rectangle 12"/>
          <p:cNvSpPr>
            <a:spLocks noGrp="1" noChangeArrowheads="1"/>
          </p:cNvSpPr>
          <p:nvPr>
            <p:ph type="sldNum" sz="quarter" idx="12"/>
          </p:nvPr>
        </p:nvSpPr>
        <p:spPr>
          <a:ln/>
        </p:spPr>
        <p:txBody>
          <a:bodyPr/>
          <a:lstStyle>
            <a:lvl1pPr>
              <a:defRPr/>
            </a:lvl1pPr>
          </a:lstStyle>
          <a:p>
            <a:pPr>
              <a:defRPr/>
            </a:pPr>
            <a:fld id="{585124B1-4600-480F-8159-1496647F3076}" type="slidenum">
              <a:rPr lang="en-US" altLang="ja-JP"/>
              <a:pPr>
                <a:defRPr/>
              </a:pPr>
              <a:t>‹#›</a:t>
            </a:fld>
            <a:endParaRPr lang="en-US" altLang="ja-JP"/>
          </a:p>
        </p:txBody>
      </p:sp>
    </p:spTree>
    <p:extLst>
      <p:ext uri="{BB962C8B-B14F-4D97-AF65-F5344CB8AC3E}">
        <p14:creationId xmlns:p14="http://schemas.microsoft.com/office/powerpoint/2010/main" val="12350702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574675" y="115889"/>
            <a:ext cx="8001001" cy="504824"/>
          </a:xfrm>
        </p:spPr>
        <p:txBody>
          <a:bodyPr/>
          <a:lstStyle/>
          <a:p>
            <a:r>
              <a:rPr lang="ja-JP" altLang="en-US"/>
              <a:t>マスター タイトルの書式設定</a:t>
            </a:r>
          </a:p>
        </p:txBody>
      </p:sp>
      <p:sp>
        <p:nvSpPr>
          <p:cNvPr id="3" name="表プレースホルダー 2"/>
          <p:cNvSpPr>
            <a:spLocks noGrp="1"/>
          </p:cNvSpPr>
          <p:nvPr>
            <p:ph type="tbl" idx="1"/>
          </p:nvPr>
        </p:nvSpPr>
        <p:spPr>
          <a:xfrm>
            <a:off x="566738" y="765178"/>
            <a:ext cx="8001001" cy="5254625"/>
          </a:xfrm>
        </p:spPr>
        <p:txBody>
          <a:bodyPr/>
          <a:lstStyle/>
          <a:p>
            <a:pPr lvl="0"/>
            <a:endParaRPr lang="ja-JP" altLang="en-US" noProof="0" dirty="0"/>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ln/>
        </p:spPr>
        <p:txBody>
          <a:bodyPr/>
          <a:lstStyle>
            <a:lvl1pPr>
              <a:defRPr/>
            </a:lvl1pPr>
          </a:lstStyle>
          <a:p>
            <a:pPr>
              <a:defRPr/>
            </a:pPr>
            <a:fld id="{1C11620B-810F-4583-A088-C5DEDC794343}" type="slidenum">
              <a:rPr lang="en-US" altLang="ja-JP" smtClean="0"/>
              <a:pPr>
                <a:defRPr/>
              </a:pPr>
              <a:t>‹#›</a:t>
            </a:fld>
            <a:endParaRPr lang="en-US" altLang="ja-JP"/>
          </a:p>
        </p:txBody>
      </p:sp>
      <p:sp>
        <p:nvSpPr>
          <p:cNvPr id="6" name="Rectangle 12"/>
          <p:cNvSpPr>
            <a:spLocks noGrp="1" noChangeArrowheads="1"/>
          </p:cNvSpPr>
          <p:nvPr>
            <p:ph type="sldNum" sz="quarter" idx="12"/>
          </p:nvPr>
        </p:nvSpPr>
        <p:spPr>
          <a:ln/>
        </p:spPr>
        <p:txBody>
          <a:bodyPr/>
          <a:lstStyle>
            <a:lvl1pPr>
              <a:defRPr/>
            </a:lvl1pPr>
          </a:lstStyle>
          <a:p>
            <a:pPr>
              <a:defRPr/>
            </a:pPr>
            <a:fld id="{9EB99C81-28D7-41D1-BE21-A12FAA09D35B}" type="slidenum">
              <a:rPr lang="en-US" altLang="ja-JP"/>
              <a:pPr>
                <a:defRPr/>
              </a:pPr>
              <a:t>‹#›</a:t>
            </a:fld>
            <a:endParaRPr lang="en-US" altLang="ja-JP"/>
          </a:p>
        </p:txBody>
      </p:sp>
    </p:spTree>
    <p:extLst>
      <p:ext uri="{BB962C8B-B14F-4D97-AF65-F5344CB8AC3E}">
        <p14:creationId xmlns:p14="http://schemas.microsoft.com/office/powerpoint/2010/main" val="8734735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ln/>
        </p:spPr>
        <p:txBody>
          <a:bodyPr/>
          <a:lstStyle>
            <a:lvl1pPr>
              <a:defRPr/>
            </a:lvl1pPr>
          </a:lstStyle>
          <a:p>
            <a:pPr>
              <a:defRPr/>
            </a:pPr>
            <a:fld id="{9B5133CC-41DC-422B-85E6-382B277F53D8}" type="slidenum">
              <a:rPr lang="en-US" altLang="ja-JP" smtClean="0"/>
              <a:pPr>
                <a:defRPr/>
              </a:pPr>
              <a:t>‹#›</a:t>
            </a:fld>
            <a:endParaRPr lang="en-US" altLang="ja-JP"/>
          </a:p>
        </p:txBody>
      </p:sp>
      <p:sp>
        <p:nvSpPr>
          <p:cNvPr id="6" name="Rectangle 12"/>
          <p:cNvSpPr>
            <a:spLocks noGrp="1" noChangeArrowheads="1"/>
          </p:cNvSpPr>
          <p:nvPr>
            <p:ph type="sldNum" sz="quarter" idx="12"/>
          </p:nvPr>
        </p:nvSpPr>
        <p:spPr>
          <a:ln/>
        </p:spPr>
        <p:txBody>
          <a:bodyPr/>
          <a:lstStyle>
            <a:lvl1pPr>
              <a:defRPr/>
            </a:lvl1pPr>
          </a:lstStyle>
          <a:p>
            <a:pPr>
              <a:defRPr/>
            </a:pPr>
            <a:fld id="{198FBEA1-C32F-40FF-90BF-88E25CC95112}" type="slidenum">
              <a:rPr lang="en-US" altLang="ja-JP"/>
              <a:pPr>
                <a:defRPr/>
              </a:pPr>
              <a:t>‹#›</a:t>
            </a:fld>
            <a:endParaRPr lang="en-US" altLang="ja-JP"/>
          </a:p>
        </p:txBody>
      </p:sp>
    </p:spTree>
    <p:extLst>
      <p:ext uri="{BB962C8B-B14F-4D97-AF65-F5344CB8AC3E}">
        <p14:creationId xmlns:p14="http://schemas.microsoft.com/office/powerpoint/2010/main" val="42882634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4" y="4406904"/>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22314" y="2906717"/>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ln/>
        </p:spPr>
        <p:txBody>
          <a:bodyPr/>
          <a:lstStyle>
            <a:lvl1pPr>
              <a:defRPr/>
            </a:lvl1pPr>
          </a:lstStyle>
          <a:p>
            <a:pPr>
              <a:defRPr/>
            </a:pPr>
            <a:fld id="{02A6D96E-0827-40A2-915B-6FC131EC9988}" type="slidenum">
              <a:rPr lang="en-US" altLang="ja-JP" smtClean="0"/>
              <a:pPr>
                <a:defRPr/>
              </a:pPr>
              <a:t>‹#›</a:t>
            </a:fld>
            <a:endParaRPr lang="en-US" altLang="ja-JP"/>
          </a:p>
        </p:txBody>
      </p:sp>
      <p:sp>
        <p:nvSpPr>
          <p:cNvPr id="6" name="Rectangle 12"/>
          <p:cNvSpPr>
            <a:spLocks noGrp="1" noChangeArrowheads="1"/>
          </p:cNvSpPr>
          <p:nvPr>
            <p:ph type="sldNum" sz="quarter" idx="12"/>
          </p:nvPr>
        </p:nvSpPr>
        <p:spPr>
          <a:ln/>
        </p:spPr>
        <p:txBody>
          <a:bodyPr/>
          <a:lstStyle>
            <a:lvl1pPr>
              <a:defRPr/>
            </a:lvl1pPr>
          </a:lstStyle>
          <a:p>
            <a:pPr>
              <a:defRPr/>
            </a:pPr>
            <a:fld id="{FD5873E9-93A6-43EA-9836-C7FC97834160}" type="slidenum">
              <a:rPr lang="en-US" altLang="ja-JP"/>
              <a:pPr>
                <a:defRPr/>
              </a:pPr>
              <a:t>‹#›</a:t>
            </a:fld>
            <a:endParaRPr lang="en-US" altLang="ja-JP"/>
          </a:p>
        </p:txBody>
      </p:sp>
    </p:spTree>
    <p:extLst>
      <p:ext uri="{BB962C8B-B14F-4D97-AF65-F5344CB8AC3E}">
        <p14:creationId xmlns:p14="http://schemas.microsoft.com/office/powerpoint/2010/main" val="309973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566738" y="765178"/>
            <a:ext cx="3924300" cy="52546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3439" y="765178"/>
            <a:ext cx="3924300" cy="52546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11"/>
          <p:cNvSpPr>
            <a:spLocks noGrp="1" noChangeArrowheads="1"/>
          </p:cNvSpPr>
          <p:nvPr>
            <p:ph type="ftr" sz="quarter" idx="11"/>
          </p:nvPr>
        </p:nvSpPr>
        <p:spPr>
          <a:ln/>
        </p:spPr>
        <p:txBody>
          <a:bodyPr/>
          <a:lstStyle>
            <a:lvl1pPr>
              <a:defRPr/>
            </a:lvl1pPr>
          </a:lstStyle>
          <a:p>
            <a:pPr>
              <a:defRPr/>
            </a:pPr>
            <a:fld id="{CE597CB7-8801-4381-A53B-315FCC395A13}" type="slidenum">
              <a:rPr lang="en-US" altLang="ja-JP" smtClean="0"/>
              <a:pPr>
                <a:defRPr/>
              </a:pPr>
              <a:t>‹#›</a:t>
            </a:fld>
            <a:endParaRPr lang="en-US" altLang="ja-JP"/>
          </a:p>
        </p:txBody>
      </p:sp>
      <p:sp>
        <p:nvSpPr>
          <p:cNvPr id="7" name="Rectangle 12"/>
          <p:cNvSpPr>
            <a:spLocks noGrp="1" noChangeArrowheads="1"/>
          </p:cNvSpPr>
          <p:nvPr>
            <p:ph type="sldNum" sz="quarter" idx="12"/>
          </p:nvPr>
        </p:nvSpPr>
        <p:spPr>
          <a:ln/>
        </p:spPr>
        <p:txBody>
          <a:bodyPr/>
          <a:lstStyle>
            <a:lvl1pPr>
              <a:defRPr/>
            </a:lvl1pPr>
          </a:lstStyle>
          <a:p>
            <a:pPr>
              <a:defRPr/>
            </a:pPr>
            <a:fld id="{5D0C3138-1DF5-4EE7-9BC8-8086AF259160}" type="slidenum">
              <a:rPr lang="en-US" altLang="ja-JP"/>
              <a:pPr>
                <a:defRPr/>
              </a:pPr>
              <a:t>‹#›</a:t>
            </a:fld>
            <a:endParaRPr lang="en-US" altLang="ja-JP"/>
          </a:p>
        </p:txBody>
      </p:sp>
    </p:spTree>
    <p:extLst>
      <p:ext uri="{BB962C8B-B14F-4D97-AF65-F5344CB8AC3E}">
        <p14:creationId xmlns:p14="http://schemas.microsoft.com/office/powerpoint/2010/main" val="2403690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40"/>
            <a:ext cx="8229600" cy="1143001"/>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57200" y="153511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57200" y="2174876"/>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45026" y="1535114"/>
            <a:ext cx="404177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45026" y="2174876"/>
            <a:ext cx="404177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11"/>
          <p:cNvSpPr>
            <a:spLocks noGrp="1" noChangeArrowheads="1"/>
          </p:cNvSpPr>
          <p:nvPr>
            <p:ph type="ftr" sz="quarter" idx="11"/>
          </p:nvPr>
        </p:nvSpPr>
        <p:spPr>
          <a:ln/>
        </p:spPr>
        <p:txBody>
          <a:bodyPr/>
          <a:lstStyle>
            <a:lvl1pPr>
              <a:defRPr/>
            </a:lvl1pPr>
          </a:lstStyle>
          <a:p>
            <a:pPr>
              <a:defRPr/>
            </a:pPr>
            <a:fld id="{A1E7245F-D464-4294-86DD-65C30FA7035D}" type="slidenum">
              <a:rPr lang="en-US" altLang="ja-JP" smtClean="0"/>
              <a:pPr>
                <a:defRPr/>
              </a:pPr>
              <a:t>‹#›</a:t>
            </a:fld>
            <a:endParaRPr lang="en-US" altLang="ja-JP"/>
          </a:p>
        </p:txBody>
      </p:sp>
      <p:sp>
        <p:nvSpPr>
          <p:cNvPr id="9" name="Rectangle 12"/>
          <p:cNvSpPr>
            <a:spLocks noGrp="1" noChangeArrowheads="1"/>
          </p:cNvSpPr>
          <p:nvPr>
            <p:ph type="sldNum" sz="quarter" idx="12"/>
          </p:nvPr>
        </p:nvSpPr>
        <p:spPr>
          <a:ln/>
        </p:spPr>
        <p:txBody>
          <a:bodyPr/>
          <a:lstStyle>
            <a:lvl1pPr>
              <a:defRPr/>
            </a:lvl1pPr>
          </a:lstStyle>
          <a:p>
            <a:pPr>
              <a:defRPr/>
            </a:pPr>
            <a:fld id="{CC64E9C2-0BDA-4657-9E69-37B42CCDF5D4}" type="slidenum">
              <a:rPr lang="en-US" altLang="ja-JP"/>
              <a:pPr>
                <a:defRPr/>
              </a:pPr>
              <a:t>‹#›</a:t>
            </a:fld>
            <a:endParaRPr lang="en-US" altLang="ja-JP"/>
          </a:p>
        </p:txBody>
      </p:sp>
    </p:spTree>
    <p:extLst>
      <p:ext uri="{BB962C8B-B14F-4D97-AF65-F5344CB8AC3E}">
        <p14:creationId xmlns:p14="http://schemas.microsoft.com/office/powerpoint/2010/main" val="32270168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11"/>
          <p:cNvSpPr>
            <a:spLocks noGrp="1" noChangeArrowheads="1"/>
          </p:cNvSpPr>
          <p:nvPr>
            <p:ph type="ftr" sz="quarter" idx="11"/>
          </p:nvPr>
        </p:nvSpPr>
        <p:spPr>
          <a:ln/>
        </p:spPr>
        <p:txBody>
          <a:bodyPr/>
          <a:lstStyle>
            <a:lvl1pPr>
              <a:defRPr/>
            </a:lvl1pPr>
          </a:lstStyle>
          <a:p>
            <a:pPr>
              <a:defRPr/>
            </a:pPr>
            <a:fld id="{45740804-EEFD-4AD7-9725-F151527B52D9}" type="slidenum">
              <a:rPr lang="en-US" altLang="ja-JP" smtClean="0"/>
              <a:pPr>
                <a:defRPr/>
              </a:pPr>
              <a:t>‹#›</a:t>
            </a:fld>
            <a:endParaRPr lang="en-US" altLang="ja-JP"/>
          </a:p>
        </p:txBody>
      </p:sp>
      <p:sp>
        <p:nvSpPr>
          <p:cNvPr id="5" name="Rectangle 12"/>
          <p:cNvSpPr>
            <a:spLocks noGrp="1" noChangeArrowheads="1"/>
          </p:cNvSpPr>
          <p:nvPr>
            <p:ph type="sldNum" sz="quarter" idx="12"/>
          </p:nvPr>
        </p:nvSpPr>
        <p:spPr>
          <a:ln/>
        </p:spPr>
        <p:txBody>
          <a:bodyPr/>
          <a:lstStyle>
            <a:lvl1pPr>
              <a:defRPr/>
            </a:lvl1pPr>
          </a:lstStyle>
          <a:p>
            <a:pPr>
              <a:defRPr/>
            </a:pPr>
            <a:fld id="{52C593B7-9AB8-4606-9DB9-3538C20A544A}" type="slidenum">
              <a:rPr lang="en-US" altLang="ja-JP"/>
              <a:pPr>
                <a:defRPr/>
              </a:pPr>
              <a:t>‹#›</a:t>
            </a:fld>
            <a:endParaRPr lang="en-US" altLang="ja-JP"/>
          </a:p>
        </p:txBody>
      </p:sp>
    </p:spTree>
    <p:extLst>
      <p:ext uri="{BB962C8B-B14F-4D97-AF65-F5344CB8AC3E}">
        <p14:creationId xmlns:p14="http://schemas.microsoft.com/office/powerpoint/2010/main" val="5219905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11"/>
          <p:cNvSpPr>
            <a:spLocks noGrp="1" noChangeArrowheads="1"/>
          </p:cNvSpPr>
          <p:nvPr>
            <p:ph type="ftr" sz="quarter" idx="11"/>
          </p:nvPr>
        </p:nvSpPr>
        <p:spPr>
          <a:ln/>
        </p:spPr>
        <p:txBody>
          <a:bodyPr/>
          <a:lstStyle>
            <a:lvl1pPr>
              <a:defRPr/>
            </a:lvl1pPr>
          </a:lstStyle>
          <a:p>
            <a:pPr>
              <a:defRPr/>
            </a:pPr>
            <a:fld id="{CC457722-CFDD-4EC9-AAF5-D852A1661501}" type="slidenum">
              <a:rPr lang="en-US" altLang="ja-JP" smtClean="0"/>
              <a:pPr>
                <a:defRPr/>
              </a:pPr>
              <a:t>‹#›</a:t>
            </a:fld>
            <a:endParaRPr lang="en-US" altLang="ja-JP"/>
          </a:p>
        </p:txBody>
      </p:sp>
      <p:sp>
        <p:nvSpPr>
          <p:cNvPr id="4" name="Rectangle 12"/>
          <p:cNvSpPr>
            <a:spLocks noGrp="1" noChangeArrowheads="1"/>
          </p:cNvSpPr>
          <p:nvPr>
            <p:ph type="sldNum" sz="quarter" idx="12"/>
          </p:nvPr>
        </p:nvSpPr>
        <p:spPr>
          <a:ln/>
        </p:spPr>
        <p:txBody>
          <a:bodyPr/>
          <a:lstStyle>
            <a:lvl1pPr>
              <a:defRPr/>
            </a:lvl1pPr>
          </a:lstStyle>
          <a:p>
            <a:pPr>
              <a:defRPr/>
            </a:pPr>
            <a:fld id="{AD8E96D9-40D6-4827-A518-8DA33363B48C}" type="slidenum">
              <a:rPr lang="en-US" altLang="ja-JP"/>
              <a:pPr>
                <a:defRPr/>
              </a:pPr>
              <a:t>‹#›</a:t>
            </a:fld>
            <a:endParaRPr lang="en-US" altLang="ja-JP"/>
          </a:p>
        </p:txBody>
      </p:sp>
    </p:spTree>
    <p:extLst>
      <p:ext uri="{BB962C8B-B14F-4D97-AF65-F5344CB8AC3E}">
        <p14:creationId xmlns:p14="http://schemas.microsoft.com/office/powerpoint/2010/main" val="7466810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 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2" y="273049"/>
            <a:ext cx="3008314" cy="1162050"/>
          </a:xfrm>
        </p:spPr>
        <p:txBody>
          <a:bodyPr/>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575052"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57202" y="1435099"/>
            <a:ext cx="3008314" cy="46910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11"/>
          <p:cNvSpPr>
            <a:spLocks noGrp="1" noChangeArrowheads="1"/>
          </p:cNvSpPr>
          <p:nvPr>
            <p:ph type="ftr" sz="quarter" idx="11"/>
          </p:nvPr>
        </p:nvSpPr>
        <p:spPr>
          <a:ln/>
        </p:spPr>
        <p:txBody>
          <a:bodyPr/>
          <a:lstStyle>
            <a:lvl1pPr>
              <a:defRPr/>
            </a:lvl1pPr>
          </a:lstStyle>
          <a:p>
            <a:pPr>
              <a:defRPr/>
            </a:pPr>
            <a:fld id="{A2C77445-7567-43CA-B3B4-D9FA2F41121F}" type="slidenum">
              <a:rPr lang="en-US" altLang="ja-JP" smtClean="0"/>
              <a:pPr>
                <a:defRPr/>
              </a:pPr>
              <a:t>‹#›</a:t>
            </a:fld>
            <a:endParaRPr lang="en-US" altLang="ja-JP"/>
          </a:p>
        </p:txBody>
      </p:sp>
      <p:sp>
        <p:nvSpPr>
          <p:cNvPr id="7" name="Rectangle 12"/>
          <p:cNvSpPr>
            <a:spLocks noGrp="1" noChangeArrowheads="1"/>
          </p:cNvSpPr>
          <p:nvPr>
            <p:ph type="sldNum" sz="quarter" idx="12"/>
          </p:nvPr>
        </p:nvSpPr>
        <p:spPr>
          <a:ln/>
        </p:spPr>
        <p:txBody>
          <a:bodyPr/>
          <a:lstStyle>
            <a:lvl1pPr>
              <a:defRPr/>
            </a:lvl1pPr>
          </a:lstStyle>
          <a:p>
            <a:pPr>
              <a:defRPr/>
            </a:pPr>
            <a:fld id="{47031447-9C50-4816-A6B9-441BAA34AEA6}" type="slidenum">
              <a:rPr lang="en-US" altLang="ja-JP"/>
              <a:pPr>
                <a:defRPr/>
              </a:pPr>
              <a:t>‹#›</a:t>
            </a:fld>
            <a:endParaRPr lang="en-US" altLang="ja-JP"/>
          </a:p>
        </p:txBody>
      </p:sp>
    </p:spTree>
    <p:extLst>
      <p:ext uri="{BB962C8B-B14F-4D97-AF65-F5344CB8AC3E}">
        <p14:creationId xmlns:p14="http://schemas.microsoft.com/office/powerpoint/2010/main" val="3654749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1"/>
            <a:ext cx="5486400" cy="566738"/>
          </a:xfrm>
        </p:spPr>
        <p:txBody>
          <a:bodyPr/>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dirty="0"/>
          </a:p>
        </p:txBody>
      </p:sp>
      <p:sp>
        <p:nvSpPr>
          <p:cNvPr id="4" name="テキスト プレースホルダー 3"/>
          <p:cNvSpPr>
            <a:spLocks noGrp="1"/>
          </p:cNvSpPr>
          <p:nvPr>
            <p:ph type="body" sz="half" idx="2"/>
          </p:nvPr>
        </p:nvSpPr>
        <p:spPr>
          <a:xfrm>
            <a:off x="1792288" y="5367341"/>
            <a:ext cx="5486400" cy="80486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11"/>
          <p:cNvSpPr>
            <a:spLocks noGrp="1" noChangeArrowheads="1"/>
          </p:cNvSpPr>
          <p:nvPr>
            <p:ph type="ftr" sz="quarter" idx="11"/>
          </p:nvPr>
        </p:nvSpPr>
        <p:spPr>
          <a:ln/>
        </p:spPr>
        <p:txBody>
          <a:bodyPr/>
          <a:lstStyle>
            <a:lvl1pPr>
              <a:defRPr/>
            </a:lvl1pPr>
          </a:lstStyle>
          <a:p>
            <a:pPr>
              <a:defRPr/>
            </a:pPr>
            <a:fld id="{F1D46407-91E9-422E-9918-04A6AFC2F851}" type="slidenum">
              <a:rPr lang="en-US" altLang="ja-JP" smtClean="0"/>
              <a:pPr>
                <a:defRPr/>
              </a:pPr>
              <a:t>‹#›</a:t>
            </a:fld>
            <a:endParaRPr lang="en-US" altLang="ja-JP"/>
          </a:p>
        </p:txBody>
      </p:sp>
      <p:sp>
        <p:nvSpPr>
          <p:cNvPr id="7" name="Rectangle 12"/>
          <p:cNvSpPr>
            <a:spLocks noGrp="1" noChangeArrowheads="1"/>
          </p:cNvSpPr>
          <p:nvPr>
            <p:ph type="sldNum" sz="quarter" idx="12"/>
          </p:nvPr>
        </p:nvSpPr>
        <p:spPr>
          <a:ln/>
        </p:spPr>
        <p:txBody>
          <a:bodyPr/>
          <a:lstStyle>
            <a:lvl1pPr>
              <a:defRPr/>
            </a:lvl1pPr>
          </a:lstStyle>
          <a:p>
            <a:pPr>
              <a:defRPr/>
            </a:pPr>
            <a:fld id="{AC603352-7563-49C7-BEB7-BF54B5D7407B}" type="slidenum">
              <a:rPr lang="en-US" altLang="ja-JP"/>
              <a:pPr>
                <a:defRPr/>
              </a:pPr>
              <a:t>‹#›</a:t>
            </a:fld>
            <a:endParaRPr lang="en-US" altLang="ja-JP"/>
          </a:p>
        </p:txBody>
      </p:sp>
    </p:spTree>
    <p:extLst>
      <p:ext uri="{BB962C8B-B14F-4D97-AF65-F5344CB8AC3E}">
        <p14:creationId xmlns:p14="http://schemas.microsoft.com/office/powerpoint/2010/main" val="2682708676"/>
      </p:ext>
    </p:extLst>
  </p:cSld>
  <p:clrMapOvr>
    <a:masterClrMapping/>
  </p:clrMapOvr>
</p:sldLayout>
</file>

<file path=ppt/slideMasters/_rels/slideMaster1.xml.rels><?xml version="1.0" encoding="UTF-8" standalone="no"?><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theme/theme1.xml" Type="http://schemas.openxmlformats.org/officeDocument/2006/relationships/theme"/><Relationship Id="rId14" Target="../media/image1.png"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tHorz">
          <a:fgClr>
            <a:schemeClr val="bg1"/>
          </a:fgClr>
          <a:bgClr>
            <a:srgbClr val="EAEAEA"/>
          </a:bgClr>
        </a:pattFill>
        <a:effectLst/>
      </p:bgPr>
    </p:bg>
    <p:spTree>
      <p:nvGrpSpPr>
        <p:cNvPr id="1" name=""/>
        <p:cNvGrpSpPr/>
        <p:nvPr/>
      </p:nvGrpSpPr>
      <p:grpSpPr>
        <a:xfrm>
          <a:off x="0" y="0"/>
          <a:ext cx="0" cy="0"/>
          <a:chOff x="0" y="0"/>
          <a:chExt cx="0" cy="0"/>
        </a:xfrm>
      </p:grpSpPr>
      <p:sp>
        <p:nvSpPr>
          <p:cNvPr id="1026" name="Rectangle 7"/>
          <p:cNvSpPr>
            <a:spLocks noGrp="1" noChangeArrowheads="1"/>
          </p:cNvSpPr>
          <p:nvPr>
            <p:ph type="title"/>
          </p:nvPr>
        </p:nvSpPr>
        <p:spPr bwMode="auto">
          <a:xfrm>
            <a:off x="574674" y="115890"/>
            <a:ext cx="8001001"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en-US"/>
              <a:t>マスタ タイトルの書式設定</a:t>
            </a:r>
          </a:p>
        </p:txBody>
      </p:sp>
      <p:sp>
        <p:nvSpPr>
          <p:cNvPr id="1027" name="Rectangle 8"/>
          <p:cNvSpPr>
            <a:spLocks noGrp="1" noChangeArrowheads="1"/>
          </p:cNvSpPr>
          <p:nvPr>
            <p:ph type="body" idx="1"/>
          </p:nvPr>
        </p:nvSpPr>
        <p:spPr bwMode="auto">
          <a:xfrm>
            <a:off x="566738" y="765177"/>
            <a:ext cx="8001001" cy="5254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AutoShape 9"/>
          <p:cNvSpPr>
            <a:spLocks noChangeArrowheads="1"/>
          </p:cNvSpPr>
          <p:nvPr userDrawn="1"/>
        </p:nvSpPr>
        <p:spPr bwMode="auto">
          <a:xfrm>
            <a:off x="609600" y="609600"/>
            <a:ext cx="8229600" cy="82550"/>
          </a:xfrm>
          <a:custGeom>
            <a:avLst/>
            <a:gdLst>
              <a:gd name="T0" fmla="*/ 0 w 1000"/>
              <a:gd name="T1" fmla="*/ 0 h 1000"/>
              <a:gd name="T2" fmla="*/ 2147483646 w 1000"/>
              <a:gd name="T3" fmla="*/ 0 h 1000"/>
              <a:gd name="T4" fmla="*/ 2147483646 w 1000"/>
              <a:gd name="T5" fmla="*/ 2147483646 h 1000"/>
              <a:gd name="T6" fmla="*/ 0 w 1000"/>
              <a:gd name="T7" fmla="*/ 2147483646 h 1000"/>
              <a:gd name="T8" fmla="*/ 0 w 1000"/>
              <a:gd name="T9" fmla="*/ 0 h 1000"/>
              <a:gd name="T10" fmla="*/ 2147483646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rgbClr val="0000FF"/>
          </a:solidFill>
          <a:ln w="9525">
            <a:solidFill>
              <a:srgbClr val="0000FF"/>
            </a:solidFill>
            <a:round/>
            <a:headEnd/>
            <a:tailEnd/>
          </a:ln>
        </p:spPr>
        <p:txBody>
          <a:bodyPr/>
          <a:lstStyle/>
          <a:p>
            <a:endParaRPr lang="ja-JP" altLang="en-US"/>
          </a:p>
        </p:txBody>
      </p:sp>
      <p:sp>
        <p:nvSpPr>
          <p:cNvPr id="100362" name="Rectangle 10"/>
          <p:cNvSpPr>
            <a:spLocks noGrp="1" noChangeArrowheads="1"/>
          </p:cNvSpPr>
          <p:nvPr>
            <p:ph type="dt" sz="half" idx="2"/>
          </p:nvPr>
        </p:nvSpPr>
        <p:spPr bwMode="auto">
          <a:xfrm>
            <a:off x="609601"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spcBef>
                <a:spcPct val="0"/>
              </a:spcBef>
              <a:defRPr kumimoji="0" sz="1200">
                <a:latin typeface="Verdana" pitchFamily="34" charset="0"/>
                <a:ea typeface="ＭＳ Ｐゴシック" pitchFamily="50" charset="-128"/>
              </a:defRPr>
            </a:lvl1pPr>
          </a:lstStyle>
          <a:p>
            <a:pPr>
              <a:defRPr/>
            </a:pPr>
            <a:endParaRPr lang="en-US" altLang="ja-JP"/>
          </a:p>
        </p:txBody>
      </p:sp>
      <p:sp>
        <p:nvSpPr>
          <p:cNvPr id="100363" name="Rectangle 11"/>
          <p:cNvSpPr>
            <a:spLocks noGrp="1" noChangeArrowheads="1"/>
          </p:cNvSpPr>
          <p:nvPr>
            <p:ph type="ftr" sz="quarter" idx="3"/>
          </p:nvPr>
        </p:nvSpPr>
        <p:spPr bwMode="auto">
          <a:xfrm>
            <a:off x="3124201"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kumimoji="0" sz="1200">
                <a:latin typeface="Verdana" panose="020B0604030504040204" pitchFamily="34" charset="0"/>
              </a:defRPr>
            </a:lvl1pPr>
          </a:lstStyle>
          <a:p>
            <a:pPr>
              <a:defRPr/>
            </a:pPr>
            <a:fld id="{7127084A-62AF-4A51-B8E2-D06FA5E553BC}" type="slidenum">
              <a:rPr lang="en-US" altLang="ja-JP" smtClean="0"/>
              <a:pPr>
                <a:defRPr/>
              </a:pPr>
              <a:t>‹#›</a:t>
            </a:fld>
            <a:endParaRPr lang="en-US" altLang="ja-JP"/>
          </a:p>
        </p:txBody>
      </p:sp>
      <p:sp>
        <p:nvSpPr>
          <p:cNvPr id="100364" name="Rectangle 12"/>
          <p:cNvSpPr>
            <a:spLocks noGrp="1" noChangeArrowheads="1"/>
          </p:cNvSpPr>
          <p:nvPr>
            <p:ph type="sldNum" sz="quarter" idx="4"/>
          </p:nvPr>
        </p:nvSpPr>
        <p:spPr bwMode="auto">
          <a:xfrm>
            <a:off x="6553201"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kumimoji="0" sz="1200">
                <a:latin typeface="Verdana" panose="020B0604030504040204" pitchFamily="34" charset="0"/>
              </a:defRPr>
            </a:lvl1pPr>
          </a:lstStyle>
          <a:p>
            <a:pPr>
              <a:defRPr/>
            </a:pPr>
            <a:fld id="{07C03BAB-CF08-4A55-A3E4-274031119120}" type="slidenum">
              <a:rPr lang="en-US" altLang="ja-JP"/>
              <a:pPr>
                <a:defRPr/>
              </a:pPr>
              <a:t>‹#›</a:t>
            </a:fld>
            <a:endParaRPr lang="en-US" altLang="ja-JP"/>
          </a:p>
        </p:txBody>
      </p:sp>
      <p:pic>
        <p:nvPicPr>
          <p:cNvPr id="1032" name="Picture 9"/>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4400551" y="90488"/>
            <a:ext cx="443865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Lst>
  <p:hf sldNum="0" hd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no"?><Relationships xmlns="http://schemas.openxmlformats.org/package/2006/relationships"><Relationship Id="rId1" Target="../slideLayouts/slideLayout4.xml" Type="http://schemas.openxmlformats.org/officeDocument/2006/relationships/slideLayout"/><Relationship Id="rId2" Target="../notesSlides/notesSlide1.xml" Type="http://schemas.openxmlformats.org/officeDocument/2006/relationships/notesSlide"/><Relationship Id="rId3" Target="../media/image2.png" Type="http://schemas.openxmlformats.org/officeDocument/2006/relationships/image"/></Relationships>
</file>

<file path=ppt/slides/_rels/slide10.xml.rels><?xml version="1.0" encoding="UTF-8" standalone="no"?><Relationships xmlns="http://schemas.openxmlformats.org/package/2006/relationships"><Relationship Id="rId1" Target="../slideLayouts/slideLayout12.xml" Type="http://schemas.openxmlformats.org/officeDocument/2006/relationships/slideLayout"/><Relationship Id="rId2" Target="../notesSlides/notesSlide10.xml" Type="http://schemas.openxmlformats.org/officeDocument/2006/relationships/notesSlide"/></Relationships>
</file>

<file path=ppt/slides/_rels/slide11.xml.rels><?xml version="1.0" encoding="UTF-8" standalone="no"?><Relationships xmlns="http://schemas.openxmlformats.org/package/2006/relationships"><Relationship Id="rId1" Target="../slideLayouts/slideLayout12.xml" Type="http://schemas.openxmlformats.org/officeDocument/2006/relationships/slideLayout"/><Relationship Id="rId2" Target="../notesSlides/notesSlide11.xml" Type="http://schemas.openxmlformats.org/officeDocument/2006/relationships/notesSlide"/><Relationship Id="rId3" Target="../media/image4.png" Type="http://schemas.openxmlformats.org/officeDocument/2006/relationships/image"/><Relationship Id="rId4" Target="../media/image5.emf" Type="http://schemas.openxmlformats.org/officeDocument/2006/relationships/image"/></Relationships>
</file>

<file path=ppt/slides/_rels/slide12.xml.rels><?xml version="1.0" encoding="UTF-8" standalone="no"?><Relationships xmlns="http://schemas.openxmlformats.org/package/2006/relationships"><Relationship Id="rId1" Target="../slideLayouts/slideLayout6.xml" Type="http://schemas.openxmlformats.org/officeDocument/2006/relationships/slideLayout"/><Relationship Id="rId2" Target="../notesSlides/notesSlide12.xml" Type="http://schemas.openxmlformats.org/officeDocument/2006/relationships/notesSlide"/></Relationships>
</file>

<file path=ppt/slides/_rels/slide13.xml.rels><?xml version="1.0" encoding="UTF-8" standalone="no"?><Relationships xmlns="http://schemas.openxmlformats.org/package/2006/relationships"><Relationship Id="rId1" Target="../slideLayouts/slideLayout2.xml" Type="http://schemas.openxmlformats.org/officeDocument/2006/relationships/slideLayout"/><Relationship Id="rId2" Target="../notesSlides/notesSlide13.xml" Type="http://schemas.openxmlformats.org/officeDocument/2006/relationships/notesSlide"/></Relationships>
</file>

<file path=ppt/slides/_rels/slide14.xml.rels><?xml version="1.0" encoding="UTF-8" standalone="no"?><Relationships xmlns="http://schemas.openxmlformats.org/package/2006/relationships"><Relationship Id="rId1" Target="../slideLayouts/slideLayout2.xml" Type="http://schemas.openxmlformats.org/officeDocument/2006/relationships/slideLayout"/><Relationship Id="rId2" Target="../notesSlides/notesSlide14.xml" Type="http://schemas.openxmlformats.org/officeDocument/2006/relationships/notesSlide"/></Relationships>
</file>

<file path=ppt/slides/_rels/slide15.xml.rels><?xml version="1.0" encoding="UTF-8" standalone="no"?><Relationships xmlns="http://schemas.openxmlformats.org/package/2006/relationships"><Relationship Id="rId1" Target="../slideLayouts/slideLayout2.xml" Type="http://schemas.openxmlformats.org/officeDocument/2006/relationships/slideLayout"/><Relationship Id="rId2" Target="../notesSlides/notesSlide15.xml" Type="http://schemas.openxmlformats.org/officeDocument/2006/relationships/notesSlide"/></Relationships>
</file>

<file path=ppt/slides/_rels/slide2.xml.rels><?xml version="1.0" encoding="UTF-8" standalone="no"?><Relationships xmlns="http://schemas.openxmlformats.org/package/2006/relationships"><Relationship Id="rId1" Target="../slideLayouts/slideLayout4.xml" Type="http://schemas.openxmlformats.org/officeDocument/2006/relationships/slideLayout"/><Relationship Id="rId2" Target="../notesSlides/notesSlide2.xml" Type="http://schemas.openxmlformats.org/officeDocument/2006/relationships/notesSlide"/></Relationships>
</file>

<file path=ppt/slides/_rels/slide3.xml.rels><?xml version="1.0" encoding="UTF-8" standalone="no"?><Relationships xmlns="http://schemas.openxmlformats.org/package/2006/relationships"><Relationship Id="rId1" Target="../slideLayouts/slideLayout12.xml" Type="http://schemas.openxmlformats.org/officeDocument/2006/relationships/slideLayout"/><Relationship Id="rId2" Target="../notesSlides/notesSlide3.xml" Type="http://schemas.openxmlformats.org/officeDocument/2006/relationships/notesSlide"/></Relationships>
</file>

<file path=ppt/slides/_rels/slide4.xml.rels><?xml version="1.0" encoding="UTF-8" standalone="no"?><Relationships xmlns="http://schemas.openxmlformats.org/package/2006/relationships"><Relationship Id="rId1" Target="../slideLayouts/slideLayout12.xml" Type="http://schemas.openxmlformats.org/officeDocument/2006/relationships/slideLayout"/><Relationship Id="rId2" Target="../notesSlides/notesSlide4.xml" Type="http://schemas.openxmlformats.org/officeDocument/2006/relationships/notesSlide"/></Relationships>
</file>

<file path=ppt/slides/_rels/slide5.xml.rels><?xml version="1.0" encoding="UTF-8" standalone="no"?><Relationships xmlns="http://schemas.openxmlformats.org/package/2006/relationships"><Relationship Id="rId1" Target="../slideLayouts/slideLayout2.xml" Type="http://schemas.openxmlformats.org/officeDocument/2006/relationships/slideLayout"/><Relationship Id="rId2" Target="../notesSlides/notesSlide5.xml" Type="http://schemas.openxmlformats.org/officeDocument/2006/relationships/notesSlide"/></Relationships>
</file>

<file path=ppt/slides/_rels/slide6.xml.rels><?xml version="1.0" encoding="UTF-8" standalone="no"?><Relationships xmlns="http://schemas.openxmlformats.org/package/2006/relationships"><Relationship Id="rId1" Target="../slideLayouts/slideLayout7.xml" Type="http://schemas.openxmlformats.org/officeDocument/2006/relationships/slideLayout"/><Relationship Id="rId2" Target="../notesSlides/notesSlide6.xml" Type="http://schemas.openxmlformats.org/officeDocument/2006/relationships/notesSlide"/></Relationships>
</file>

<file path=ppt/slides/_rels/slide7.xml.rels><?xml version="1.0" encoding="UTF-8" standalone="no"?><Relationships xmlns="http://schemas.openxmlformats.org/package/2006/relationships"><Relationship Id="rId1" Target="../slideLayouts/slideLayout12.xml" Type="http://schemas.openxmlformats.org/officeDocument/2006/relationships/slideLayout"/><Relationship Id="rId2" Target="../notesSlides/notesSlide7.xml" Type="http://schemas.openxmlformats.org/officeDocument/2006/relationships/notesSlide"/></Relationships>
</file>

<file path=ppt/slides/_rels/slide8.xml.rels><?xml version="1.0" encoding="UTF-8" standalone="no"?><Relationships xmlns="http://schemas.openxmlformats.org/package/2006/relationships"><Relationship Id="rId1" Target="../slideLayouts/slideLayout7.xml" Type="http://schemas.openxmlformats.org/officeDocument/2006/relationships/slideLayout"/><Relationship Id="rId2" Target="../notesSlides/notesSlide8.xml" Type="http://schemas.openxmlformats.org/officeDocument/2006/relationships/notesSlide"/></Relationships>
</file>

<file path=ppt/slides/_rels/slide9.xml.rels><?xml version="1.0" encoding="UTF-8" standalone="no"?><Relationships xmlns="http://schemas.openxmlformats.org/package/2006/relationships"><Relationship Id="rId1" Target="../slideLayouts/slideLayout7.xml" Type="http://schemas.openxmlformats.org/officeDocument/2006/relationships/slideLayout"/><Relationship Id="rId2" Target="../notesSlides/notesSlide9.xml" Type="http://schemas.openxmlformats.org/officeDocument/2006/relationships/notesSlide"/><Relationship Id="rId3" Target="../media/image3.png" Type="http://schemas.openxmlformats.org/officeDocument/2006/relationships/image"/></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pic>
        <p:nvPicPr>
          <p:cNvPr id="10" name="図 9"/>
          <p:cNvPicPr>
            <a:picLocks noChangeAspect="1"/>
          </p:cNvPicPr>
          <p:nvPr/>
        </p:nvPicPr>
        <p:blipFill>
          <a:blip r:embed="rId3"/>
          <a:stretch>
            <a:fillRect/>
          </a:stretch>
        </p:blipFill>
        <p:spPr>
          <a:xfrm>
            <a:off x="797017" y="1485184"/>
            <a:ext cx="2555631" cy="3600000"/>
          </a:xfrm>
          <a:prstGeom prst="rect">
            <a:avLst/>
          </a:prstGeom>
        </p:spPr>
      </p:pic>
      <p:sp>
        <p:nvSpPr>
          <p:cNvPr id="4" name="フッター プレースホルダー 3"/>
          <p:cNvSpPr>
            <a:spLocks noGrp="1"/>
          </p:cNvSpPr>
          <p:nvPr>
            <p:ph idx="11" sz="quarter" type="ftr"/>
          </p:nvPr>
        </p:nvSpPr>
        <p:spPr>
          <a:xfrm>
            <a:off x="7452320" y="6481142"/>
            <a:ext cx="2895600" cy="476250"/>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tIns="45720" vert="horz" wrap="square">
            <a:prstTxWarp prst="textNoShape">
              <a:avLst/>
            </a:prstTxWarp>
          </a:bodyPr>
          <a:lstStyle/>
          <a:p>
            <a:fld id="{9B5133CC-41DC-422B-85E6-382B277F53D8}" type="slidenum">
              <a:rPr altLang="ja-JP" b="1" lang="en-US" sz="1800">
                <a:solidFill>
                  <a:schemeClr val="bg1">
                    <a:lumMod val="50000"/>
                  </a:schemeClr>
                </a:solidFill>
                <a:latin typeface="+mj-lt"/>
              </a:rPr>
              <a:pPr/>
              <a:t>1</a:t>
            </a:fld>
            <a:endParaRPr altLang="ja-JP" b="1" dirty="0" lang="en-US" sz="1800">
              <a:solidFill>
                <a:schemeClr val="bg1">
                  <a:lumMod val="50000"/>
                </a:schemeClr>
              </a:solidFill>
              <a:latin typeface="+mj-lt"/>
            </a:endParaRPr>
          </a:p>
        </p:txBody>
      </p:sp>
      <p:sp>
        <p:nvSpPr>
          <p:cNvPr id="15" name="角丸四角形 14"/>
          <p:cNvSpPr/>
          <p:nvPr/>
        </p:nvSpPr>
        <p:spPr bwMode="auto">
          <a:xfrm>
            <a:off x="215901" y="5157192"/>
            <a:ext cx="4572124" cy="1044000"/>
          </a:xfrm>
          <a:prstGeom prst="roundRect">
            <a:avLst>
              <a:gd fmla="val 10818" name="adj"/>
            </a:avLst>
          </a:prstGeom>
          <a:solidFill>
            <a:srgbClr val="DAEDEF"/>
          </a:solidFill>
          <a:ln algn="ctr" cap="flat" cmpd="sng" w="28575">
            <a:solidFill>
              <a:schemeClr val="accent6"/>
            </a:solidFill>
            <a:prstDash val="solid"/>
            <a:round/>
            <a:headEnd len="med" type="none" w="med"/>
            <a:tailEnd len="med" type="none" w="med"/>
          </a:ln>
        </p:spPr>
        <p:style>
          <a:lnRef idx="0">
            <a:scrgbClr b="0" g="0" r="0"/>
          </a:lnRef>
          <a:fillRef idx="0">
            <a:scrgbClr b="0" g="0" r="0"/>
          </a:fillRef>
          <a:effectRef idx="0">
            <a:scrgbClr b="0" g="0" r="0"/>
          </a:effectRef>
          <a:fontRef idx="minor">
            <a:schemeClr val="accent6"/>
          </a:fontRef>
        </p:style>
        <p:txBody>
          <a:bodyPr anchor="t" anchorCtr="0" bIns="36000" compatLnSpc="1" lIns="36000" numCol="1" rIns="36000" rtlCol="0" tIns="36000" vert="horz" wrap="square">
            <a:prstTxWarp prst="textNoShape">
              <a:avLst/>
            </a:prstTxWarp>
          </a:bodyPr>
          <a:lstStyle/>
          <a:p>
            <a:pPr eaLnBrk="1" hangingPunct="1" indent="360000">
              <a:spcBef>
                <a:spcPct val="20000"/>
              </a:spcBef>
              <a:buFont charset="2" panose="05000000000000000000" pitchFamily="2" typeface="Wingdings"/>
              <a:buChar char="Ø"/>
            </a:pPr>
            <a:r>
              <a:rPr altLang="en-US" dirty="0" lang="ja-JP" smtClean="0" sz="1200">
                <a:solidFill>
                  <a:schemeClr val="tx2"/>
                </a:solidFill>
                <a:latin typeface="+mj-ea"/>
                <a:ea typeface="+mj-ea"/>
              </a:rPr>
              <a:t>「</a:t>
            </a:r>
            <a:r>
              <a:rPr altLang="en-US" dirty="0" lang="ja-JP" sz="1200">
                <a:solidFill>
                  <a:schemeClr val="tx2"/>
                </a:solidFill>
                <a:latin typeface="+mj-ea"/>
                <a:ea typeface="+mj-ea"/>
              </a:rPr>
              <a:t>受験上の配慮案内」をお手元</a:t>
            </a:r>
            <a:r>
              <a:rPr altLang="en-US" dirty="0" lang="ja-JP" smtClean="0" sz="1200">
                <a:solidFill>
                  <a:schemeClr val="tx2"/>
                </a:solidFill>
                <a:latin typeface="+mj-ea"/>
                <a:ea typeface="+mj-ea"/>
              </a:rPr>
              <a:t>にご準備ください。</a:t>
            </a:r>
            <a:endParaRPr altLang="ja-JP" dirty="0" lang="en-US" smtClean="0" sz="1200">
              <a:solidFill>
                <a:schemeClr val="tx2"/>
              </a:solidFill>
              <a:latin typeface="+mj-ea"/>
              <a:ea typeface="+mj-ea"/>
            </a:endParaRPr>
          </a:p>
          <a:p>
            <a:pPr eaLnBrk="1" hangingPunct="1" indent="-360000" marL="180000">
              <a:spcBef>
                <a:spcPct val="20000"/>
              </a:spcBef>
              <a:buFont charset="2" panose="05000000000000000000" pitchFamily="2" typeface="Wingdings"/>
              <a:buChar char="Ø"/>
            </a:pPr>
            <a:r>
              <a:rPr altLang="en-US" dirty="0" lang="ja-JP" smtClean="0" sz="1200">
                <a:solidFill>
                  <a:schemeClr val="tx1"/>
                </a:solidFill>
                <a:latin typeface="+mj-ea"/>
                <a:ea typeface="+mj-ea"/>
              </a:rPr>
              <a:t>ナレーションでは，以下の名称について，適宜，</a:t>
            </a:r>
            <a:r>
              <a:rPr altLang="ja-JP" dirty="0" lang="en-US" smtClean="0" sz="1200">
                <a:solidFill>
                  <a:schemeClr val="tx1"/>
                </a:solidFill>
                <a:latin typeface="+mj-ea"/>
                <a:ea typeface="+mj-ea"/>
              </a:rPr>
              <a:t> </a:t>
            </a:r>
            <a:r>
              <a:rPr altLang="en-US" dirty="0" lang="ja-JP" smtClean="0" sz="1200">
                <a:solidFill>
                  <a:schemeClr val="tx1"/>
                </a:solidFill>
                <a:latin typeface="+mj-ea"/>
                <a:ea typeface="+mj-ea"/>
              </a:rPr>
              <a:t>省略します。</a:t>
            </a:r>
            <a:endParaRPr altLang="ja-JP" dirty="0" lang="en-US" smtClean="0" sz="1200">
              <a:solidFill>
                <a:schemeClr val="tx1"/>
              </a:solidFill>
              <a:latin typeface="+mj-ea"/>
              <a:ea typeface="+mj-ea"/>
            </a:endParaRPr>
          </a:p>
          <a:p>
            <a:pPr eaLnBrk="1" hangingPunct="1" indent="-342900" lvl="1" marL="798513">
              <a:spcBef>
                <a:spcPct val="20000"/>
              </a:spcBef>
              <a:buFont charset="2" panose="05000000000000000000" pitchFamily="2" typeface="Wingdings"/>
              <a:buChar char="u"/>
            </a:pPr>
            <a:r>
              <a:rPr altLang="en-US" dirty="0" lang="ja-JP" smtClean="0" sz="1200">
                <a:solidFill>
                  <a:schemeClr val="accent6"/>
                </a:solidFill>
                <a:latin typeface="+mj-ea"/>
                <a:ea typeface="+mj-ea"/>
              </a:rPr>
              <a:t>大学入学共通テスト　 　⇒共通テスト</a:t>
            </a:r>
            <a:endParaRPr altLang="ja-JP" dirty="0" lang="en-US" smtClean="0" sz="1200">
              <a:solidFill>
                <a:schemeClr val="accent6"/>
              </a:solidFill>
              <a:latin typeface="+mj-ea"/>
              <a:ea typeface="+mj-ea"/>
            </a:endParaRPr>
          </a:p>
          <a:p>
            <a:pPr eaLnBrk="1" hangingPunct="1" indent="-342900" lvl="1" marL="798513">
              <a:spcBef>
                <a:spcPct val="20000"/>
              </a:spcBef>
              <a:buFont charset="2" panose="05000000000000000000" pitchFamily="2" typeface="Wingdings"/>
              <a:buChar char="u"/>
            </a:pPr>
            <a:r>
              <a:rPr altLang="en-US" dirty="0" lang="ja-JP" smtClean="0" sz="1200">
                <a:solidFill>
                  <a:schemeClr val="accent6"/>
                </a:solidFill>
                <a:latin typeface="+mj-ea"/>
                <a:ea typeface="+mj-ea"/>
              </a:rPr>
              <a:t>受験上の配慮案内　</a:t>
            </a:r>
            <a:r>
              <a:rPr altLang="en-US" dirty="0" lang="ja-JP" sz="1200">
                <a:solidFill>
                  <a:schemeClr val="accent6"/>
                </a:solidFill>
                <a:latin typeface="+mj-ea"/>
                <a:ea typeface="+mj-ea"/>
              </a:rPr>
              <a:t> </a:t>
            </a:r>
            <a:r>
              <a:rPr altLang="en-US" dirty="0" lang="ja-JP" smtClean="0" sz="1200">
                <a:solidFill>
                  <a:schemeClr val="accent6"/>
                </a:solidFill>
                <a:latin typeface="+mj-ea"/>
                <a:ea typeface="+mj-ea"/>
              </a:rPr>
              <a:t> 　⇒配慮案内</a:t>
            </a:r>
            <a:r>
              <a:rPr altLang="en-US" dirty="0" lang="ja-JP" smtClean="0" sz="1200">
                <a:solidFill>
                  <a:srgbClr val="0066FF"/>
                </a:solidFill>
                <a:latin typeface="+mj-ea"/>
                <a:ea typeface="+mj-ea"/>
              </a:rPr>
              <a:t>　</a:t>
            </a:r>
            <a:endParaRPr altLang="en-US" dirty="0" lang="ja-JP" sz="1400">
              <a:latin typeface="+mj-ea"/>
              <a:ea typeface="+mj-ea"/>
            </a:endParaRPr>
          </a:p>
        </p:txBody>
      </p:sp>
      <p:sp>
        <p:nvSpPr>
          <p:cNvPr id="8" name="星 5 7"/>
          <p:cNvSpPr/>
          <p:nvPr/>
        </p:nvSpPr>
        <p:spPr bwMode="auto">
          <a:xfrm>
            <a:off x="9612560" y="2996952"/>
            <a:ext cx="1440160" cy="1584176"/>
          </a:xfrm>
          <a:prstGeom prst="star5">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algn="ctr" cap="flat" cmpd="sng" w="9525">
                <a:solidFill>
                  <a:schemeClr val="tx1"/>
                </a:solidFill>
                <a:prstDash val="solid"/>
                <a:round/>
                <a:headEnd len="med" type="none" w="med"/>
                <a:tailEnd len="med" type="none" w="me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mtClean="0" strike="noStrike" sz="400" u="none">
              <a:ln>
                <a:noFill/>
              </a:ln>
              <a:solidFill>
                <a:schemeClr val="tx1"/>
              </a:solidFill>
              <a:effectLst/>
              <a:latin charset="0" typeface="Arial"/>
              <a:ea charset="-128" pitchFamily="50" typeface="ＭＳ Ｐゴシック"/>
            </a:endParaRPr>
          </a:p>
        </p:txBody>
      </p:sp>
      <p:sp>
        <p:nvSpPr>
          <p:cNvPr id="12" name="正方形/長方形 11"/>
          <p:cNvSpPr/>
          <p:nvPr/>
        </p:nvSpPr>
        <p:spPr>
          <a:xfrm>
            <a:off x="3975273" y="2370751"/>
            <a:ext cx="4825506" cy="369332"/>
          </a:xfrm>
          <a:prstGeom prst="rect">
            <a:avLst/>
          </a:prstGeom>
          <a:noFill/>
        </p:spPr>
        <p:txBody>
          <a:bodyPr wrap="square">
            <a:spAutoFit/>
          </a:bodyPr>
          <a:lstStyle/>
          <a:p>
            <a:pPr fontAlgn="auto">
              <a:spcAft>
                <a:spcPts val="0"/>
              </a:spcAft>
            </a:pPr>
            <a:r>
              <a:rPr altLang="ja-JP" dirty="0" lang="en-US" smtClean="0" sz="1800"/>
              <a:t>※</a:t>
            </a:r>
            <a:r>
              <a:rPr altLang="en-US" dirty="0" lang="ja-JP" smtClean="0" sz="1800"/>
              <a:t>この動画では以下</a:t>
            </a:r>
            <a:r>
              <a:rPr altLang="en-US" dirty="0" lang="ja-JP" sz="1800"/>
              <a:t>の</a:t>
            </a:r>
            <a:r>
              <a:rPr altLang="en-US" dirty="0" lang="ja-JP" smtClean="0" sz="1800"/>
              <a:t>内容について説明します</a:t>
            </a:r>
            <a:endParaRPr altLang="ja-JP" dirty="0" lang="en-US" sz="1800"/>
          </a:p>
        </p:txBody>
      </p:sp>
      <p:sp>
        <p:nvSpPr>
          <p:cNvPr id="14" name="角丸四角形 13"/>
          <p:cNvSpPr/>
          <p:nvPr/>
        </p:nvSpPr>
        <p:spPr>
          <a:xfrm>
            <a:off x="3779912" y="2912964"/>
            <a:ext cx="4968560" cy="1604823"/>
          </a:xfrm>
          <a:prstGeom prst="roundRect">
            <a:avLst>
              <a:gd fmla="val 5382" name="adj"/>
            </a:avLst>
          </a:prstGeom>
          <a:solidFill>
            <a:srgbClr val="DAEDEF"/>
          </a:solidFill>
          <a:ln algn="ctr" cap="flat" cmpd="sng" w="28575">
            <a:solidFill>
              <a:schemeClr val="accent6"/>
            </a:solidFill>
            <a:prstDash val="solid"/>
            <a:round/>
            <a:headEnd len="med" type="none" w="med"/>
            <a:tailEnd len="med" type="none" w="med"/>
          </a:ln>
        </p:spPr>
        <p:style>
          <a:lnRef idx="0">
            <a:scrgbClr b="0" g="0" r="0"/>
          </a:lnRef>
          <a:fillRef idx="0">
            <a:scrgbClr b="0" g="0" r="0"/>
          </a:fillRef>
          <a:effectRef idx="0">
            <a:scrgbClr b="0" g="0" r="0"/>
          </a:effectRef>
          <a:fontRef idx="minor">
            <a:schemeClr val="accent6"/>
          </a:fontRef>
        </p:style>
        <p:txBody>
          <a:bodyPr anchor="t" anchorCtr="0" bIns="36000" compatLnSpc="1" lIns="36000" numCol="1" rIns="36000" rtlCol="0" tIns="36000" vert="horz" wrap="square">
            <a:prstTxWarp prst="textNoShape">
              <a:avLst/>
            </a:prstTxWarp>
          </a:bodyPr>
          <a:lstStyle/>
          <a:p>
            <a:pPr eaLnBrk="1" hangingPunct="1" indent="360000">
              <a:spcBef>
                <a:spcPct val="20000"/>
              </a:spcBef>
              <a:buFont charset="2" panose="05000000000000000000" pitchFamily="2" typeface="Wingdings"/>
              <a:buChar char="Ø"/>
            </a:pPr>
            <a:endParaRPr altLang="en-US" lang="ja-JP" sz="1200">
              <a:solidFill>
                <a:schemeClr val="tx2"/>
              </a:solidFill>
              <a:latin typeface="+mj-ea"/>
              <a:ea typeface="+mj-ea"/>
            </a:endParaRPr>
          </a:p>
        </p:txBody>
      </p:sp>
      <p:sp>
        <p:nvSpPr>
          <p:cNvPr id="16" name="正方形/長方形 15"/>
          <p:cNvSpPr/>
          <p:nvPr/>
        </p:nvSpPr>
        <p:spPr>
          <a:xfrm>
            <a:off x="4149637" y="3149273"/>
            <a:ext cx="4147289" cy="1118255"/>
          </a:xfrm>
          <a:prstGeom prst="rect">
            <a:avLst/>
          </a:prstGeom>
        </p:spPr>
        <p:txBody>
          <a:bodyPr wrap="none">
            <a:spAutoFit/>
          </a:bodyPr>
          <a:lstStyle/>
          <a:p>
            <a:pPr fontAlgn="auto">
              <a:lnSpc>
                <a:spcPts val="4000"/>
              </a:lnSpc>
              <a:spcAft>
                <a:spcPts val="0"/>
              </a:spcAft>
            </a:pPr>
            <a:r>
              <a:rPr altLang="ja-JP" b="1" dirty="0" kern="0" lang="en-US" sz="2400">
                <a:solidFill>
                  <a:schemeClr val="bg1">
                    <a:lumMod val="75000"/>
                  </a:schemeClr>
                </a:solidFill>
                <a:latin typeface="+mn-ea"/>
                <a:ea typeface="+mn-ea"/>
              </a:rPr>
              <a:t>Ⅰ </a:t>
            </a:r>
            <a:r>
              <a:rPr altLang="en-US" b="1" dirty="0" kern="0" lang="ja-JP" sz="2400">
                <a:solidFill>
                  <a:schemeClr val="bg1">
                    <a:lumMod val="75000"/>
                  </a:schemeClr>
                </a:solidFill>
                <a:latin typeface="+mn-ea"/>
                <a:ea typeface="+mn-ea"/>
              </a:rPr>
              <a:t>受験上の配慮の</a:t>
            </a:r>
            <a:r>
              <a:rPr altLang="en-US" b="1" dirty="0" kern="0" lang="ja-JP" smtClean="0" sz="2400">
                <a:solidFill>
                  <a:schemeClr val="bg1">
                    <a:lumMod val="75000"/>
                  </a:schemeClr>
                </a:solidFill>
                <a:latin typeface="+mn-ea"/>
                <a:ea typeface="+mn-ea"/>
              </a:rPr>
              <a:t>概要</a:t>
            </a:r>
            <a:endParaRPr altLang="ja-JP" b="1" dirty="0" kern="0" lang="en-US" sz="2400">
              <a:solidFill>
                <a:schemeClr val="bg1">
                  <a:lumMod val="75000"/>
                </a:schemeClr>
              </a:solidFill>
              <a:latin typeface="+mn-ea"/>
              <a:ea typeface="+mn-ea"/>
            </a:endParaRPr>
          </a:p>
          <a:p>
            <a:pPr fontAlgn="auto">
              <a:lnSpc>
                <a:spcPts val="4000"/>
              </a:lnSpc>
              <a:spcAft>
                <a:spcPts val="0"/>
              </a:spcAft>
            </a:pPr>
            <a:r>
              <a:rPr altLang="ja-JP" b="1" dirty="0" kern="0" lang="en-US" sz="2400">
                <a:latin typeface="+mn-ea"/>
                <a:ea typeface="+mn-ea"/>
              </a:rPr>
              <a:t>Ⅱ</a:t>
            </a:r>
            <a:r>
              <a:rPr altLang="en-US" b="1" dirty="0" kern="0" lang="ja-JP" sz="2400">
                <a:latin typeface="+mn-ea"/>
                <a:ea typeface="+mn-ea"/>
              </a:rPr>
              <a:t> 受験上の配慮の申請・</a:t>
            </a:r>
            <a:r>
              <a:rPr altLang="en-US" b="1" dirty="0" kern="0" lang="ja-JP" smtClean="0" sz="2400">
                <a:latin typeface="+mn-ea"/>
                <a:ea typeface="+mn-ea"/>
              </a:rPr>
              <a:t>手続</a:t>
            </a:r>
            <a:endParaRPr altLang="ja-JP" b="1" dirty="0" kern="0" lang="en-US" sz="2400">
              <a:latin typeface="+mn-ea"/>
              <a:ea typeface="+mn-ea"/>
            </a:endParaRPr>
          </a:p>
        </p:txBody>
      </p:sp>
      <p:sp>
        <p:nvSpPr>
          <p:cNvPr id="19" name="Rectangle 2"/>
          <p:cNvSpPr txBox="1">
            <a:spLocks noChangeArrowheads="1"/>
          </p:cNvSpPr>
          <p:nvPr/>
        </p:nvSpPr>
        <p:spPr>
          <a:xfrm>
            <a:off x="215900" y="851221"/>
            <a:ext cx="8808009" cy="654402"/>
          </a:xfrm>
          <a:prstGeom prst="rect">
            <a:avLst/>
          </a:prstGeom>
        </p:spPr>
        <p:txBody>
          <a:bodyPr/>
          <a:lstStyle>
            <a:lvl1pPr algn="ctr" eaLnBrk="0" fontAlgn="base" hangingPunct="0" rtl="0">
              <a:spcBef>
                <a:spcPct val="0"/>
              </a:spcBef>
              <a:spcAft>
                <a:spcPct val="0"/>
              </a:spcAft>
              <a:defRPr kumimoji="1" sz="4400">
                <a:solidFill>
                  <a:schemeClr val="tx2"/>
                </a:solidFill>
                <a:latin typeface="+mj-lt"/>
                <a:ea typeface="+mj-ea"/>
                <a:cs typeface="+mj-cs"/>
              </a:defRPr>
            </a:lvl1pPr>
            <a:lvl2pPr algn="ctr" eaLnBrk="0" fontAlgn="base" hangingPunct="0" rtl="0">
              <a:spcBef>
                <a:spcPct val="0"/>
              </a:spcBef>
              <a:spcAft>
                <a:spcPct val="0"/>
              </a:spcAft>
              <a:defRPr kumimoji="1" sz="4400">
                <a:solidFill>
                  <a:schemeClr val="tx2"/>
                </a:solidFill>
                <a:latin charset="0" typeface="Arial"/>
                <a:ea charset="-128" pitchFamily="50" typeface="ＭＳ Ｐゴシック"/>
              </a:defRPr>
            </a:lvl2pPr>
            <a:lvl3pPr algn="ctr" eaLnBrk="0" fontAlgn="base" hangingPunct="0" rtl="0">
              <a:spcBef>
                <a:spcPct val="0"/>
              </a:spcBef>
              <a:spcAft>
                <a:spcPct val="0"/>
              </a:spcAft>
              <a:defRPr kumimoji="1" sz="4400">
                <a:solidFill>
                  <a:schemeClr val="tx2"/>
                </a:solidFill>
                <a:latin charset="0" typeface="Arial"/>
                <a:ea charset="-128" pitchFamily="50" typeface="ＭＳ Ｐゴシック"/>
              </a:defRPr>
            </a:lvl3pPr>
            <a:lvl4pPr algn="ctr" eaLnBrk="0" fontAlgn="base" hangingPunct="0" rtl="0">
              <a:spcBef>
                <a:spcPct val="0"/>
              </a:spcBef>
              <a:spcAft>
                <a:spcPct val="0"/>
              </a:spcAft>
              <a:defRPr kumimoji="1" sz="4400">
                <a:solidFill>
                  <a:schemeClr val="tx2"/>
                </a:solidFill>
                <a:latin charset="0" typeface="Arial"/>
                <a:ea charset="-128" pitchFamily="50" typeface="ＭＳ Ｐゴシック"/>
              </a:defRPr>
            </a:lvl4pPr>
            <a:lvl5pPr algn="ctr" eaLnBrk="0" fontAlgn="base" hangingPunct="0" rtl="0">
              <a:spcBef>
                <a:spcPct val="0"/>
              </a:spcBef>
              <a:spcAft>
                <a:spcPct val="0"/>
              </a:spcAft>
              <a:defRPr kumimoji="1" sz="4400">
                <a:solidFill>
                  <a:schemeClr val="tx2"/>
                </a:solidFill>
                <a:latin charset="0" typeface="Arial"/>
                <a:ea charset="-128" pitchFamily="50" typeface="ＭＳ Ｐゴシック"/>
              </a:defRPr>
            </a:lvl5pPr>
            <a:lvl6pPr algn="ctr" fontAlgn="base" marL="457200" rtl="0">
              <a:spcBef>
                <a:spcPct val="0"/>
              </a:spcBef>
              <a:spcAft>
                <a:spcPct val="0"/>
              </a:spcAft>
              <a:defRPr kumimoji="1" sz="4400">
                <a:solidFill>
                  <a:schemeClr val="tx2"/>
                </a:solidFill>
                <a:latin charset="0" typeface="Arial"/>
                <a:ea charset="-128" pitchFamily="50" typeface="ＭＳ Ｐゴシック"/>
              </a:defRPr>
            </a:lvl6pPr>
            <a:lvl7pPr algn="ctr" fontAlgn="base" marL="914400" rtl="0">
              <a:spcBef>
                <a:spcPct val="0"/>
              </a:spcBef>
              <a:spcAft>
                <a:spcPct val="0"/>
              </a:spcAft>
              <a:defRPr kumimoji="1" sz="4400">
                <a:solidFill>
                  <a:schemeClr val="tx2"/>
                </a:solidFill>
                <a:latin charset="0" typeface="Arial"/>
                <a:ea charset="-128" pitchFamily="50" typeface="ＭＳ Ｐゴシック"/>
              </a:defRPr>
            </a:lvl7pPr>
            <a:lvl8pPr algn="ctr" fontAlgn="base" marL="1371600" rtl="0">
              <a:spcBef>
                <a:spcPct val="0"/>
              </a:spcBef>
              <a:spcAft>
                <a:spcPct val="0"/>
              </a:spcAft>
              <a:defRPr kumimoji="1" sz="4400">
                <a:solidFill>
                  <a:schemeClr val="tx2"/>
                </a:solidFill>
                <a:latin charset="0" typeface="Arial"/>
                <a:ea charset="-128" pitchFamily="50" typeface="ＭＳ Ｐゴシック"/>
              </a:defRPr>
            </a:lvl8pPr>
            <a:lvl9pPr algn="ctr" fontAlgn="base" marL="1828800" rtl="0">
              <a:spcBef>
                <a:spcPct val="0"/>
              </a:spcBef>
              <a:spcAft>
                <a:spcPct val="0"/>
              </a:spcAft>
              <a:defRPr kumimoji="1" sz="4400">
                <a:solidFill>
                  <a:schemeClr val="tx2"/>
                </a:solidFill>
                <a:latin charset="0" typeface="Arial"/>
                <a:ea charset="-128" pitchFamily="50" typeface="ＭＳ Ｐゴシック"/>
              </a:defRPr>
            </a:lvl9pPr>
          </a:lstStyle>
          <a:p>
            <a:pPr eaLnBrk="1" hangingPunct="1">
              <a:lnSpc>
                <a:spcPts val="4000"/>
              </a:lnSpc>
              <a:spcAft>
                <a:spcPts val="0"/>
              </a:spcAft>
              <a:defRPr/>
            </a:pPr>
            <a:r>
              <a:rPr altLang="en-US" dirty="0" kern="0" lang="ja-JP" smtClean="0" spc="400">
                <a:latin charset="-128" panose="020B0900000000000000" pitchFamily="50" typeface="HGSｺﾞｼｯｸE"/>
                <a:ea charset="-128" panose="020B0900000000000000" pitchFamily="50" typeface="HGSｺﾞｼｯｸE"/>
              </a:rPr>
              <a:t>受験上の配慮案内</a:t>
            </a:r>
            <a:endParaRPr altLang="ja-JP" dirty="0" kern="0" lang="en-US" smtClean="0" spc="400">
              <a:latin charset="-128" panose="020B0900000000000000" pitchFamily="50" typeface="HGSｺﾞｼｯｸE"/>
              <a:ea charset="-128" panose="020B0900000000000000" pitchFamily="50" typeface="HGSｺﾞｼｯｸE"/>
            </a:endParaRPr>
          </a:p>
          <a:p>
            <a:pPr eaLnBrk="1" hangingPunct="1">
              <a:lnSpc>
                <a:spcPts val="4000"/>
              </a:lnSpc>
              <a:spcAft>
                <a:spcPts val="0"/>
              </a:spcAft>
              <a:defRPr/>
            </a:pPr>
            <a:r>
              <a:rPr altLang="en-US" b="1" dirty="0" kern="0" lang="ja-JP" smtClean="0" sz="3200">
                <a:latin typeface="+mn-ea"/>
              </a:rPr>
              <a:t>　　　　　　　　　　</a:t>
            </a:r>
            <a:endParaRPr altLang="ja-JP" b="1" dirty="0" kern="0" lang="en-US" sz="3200">
              <a:latin typeface="+mn-ea"/>
            </a:endParaRPr>
          </a:p>
          <a:p>
            <a:pPr eaLnBrk="1" hangingPunct="1">
              <a:lnSpc>
                <a:spcPts val="4000"/>
              </a:lnSpc>
              <a:spcAft>
                <a:spcPts val="0"/>
              </a:spcAft>
              <a:defRPr/>
            </a:pPr>
            <a:r>
              <a:rPr altLang="en-US" dirty="0" kern="0" lang="ja-JP" smtClean="0" spc="400" sz="2000">
                <a:latin charset="-128" panose="020B0900000000000000" pitchFamily="50" typeface="HGSｺﾞｼｯｸE"/>
                <a:ea charset="-128" panose="020B0900000000000000" pitchFamily="50" typeface="HGSｺﾞｼｯｸE"/>
              </a:rPr>
              <a:t>　　　　　　　　　</a:t>
            </a:r>
            <a:endParaRPr altLang="ja-JP" dirty="0" kern="0" lang="en-US" sz="2000">
              <a:latin charset="-128" panose="020B0900000000000000" pitchFamily="50" typeface="HGSｺﾞｼｯｸE"/>
              <a:ea charset="-128" panose="020B0900000000000000" pitchFamily="50" typeface="HGSｺﾞｼｯｸE"/>
            </a:endParaRPr>
          </a:p>
        </p:txBody>
      </p:sp>
    </p:spTree>
    <p:extLst>
      <p:ext uri="{BB962C8B-B14F-4D97-AF65-F5344CB8AC3E}">
        <p14:creationId xmlns:p14="http://schemas.microsoft.com/office/powerpoint/2010/main" val="1398652756"/>
      </p:ext>
    </p:extLst>
  </p:cSld>
  <p:clrMapOvr>
    <a:masterClrMapping/>
  </p:clrMapOvr>
  <mc:AlternateContent xmlns:mc="http://schemas.openxmlformats.org/markup-compatibility/2006" xmlns:p14="http://schemas.microsoft.com/office/powerpoint/2010/main">
    <mc:Choice Requires="p14">
      <p:transition p14:dur="2000" spd="slow"/>
    </mc:Choice>
    <mc:Fallback xmlns:a14="http://schemas.microsoft.com/office/drawing/2010/main">
      <p:transition spd="slow"/>
    </mc:Fallback>
  </mc:AlternateContent>
  <p:timing>
    <p:tnLst>
      <p:par>
        <p:cTn dur="indefinite" id="1" nodeType="tmRoot" restart="never"/>
      </p:par>
    </p:tnLst>
  </p:timing>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6866" name="フッター プレースホルダー 4"/>
          <p:cNvSpPr>
            <a:spLocks noGrp="1"/>
          </p:cNvSpPr>
          <p:nvPr>
            <p:ph idx="11" sz="quarter" type="ftr"/>
          </p:nvPr>
        </p:nvSpPr>
        <p:spPr>
          <a:xfrm>
            <a:off x="7457653" y="6481911"/>
            <a:ext cx="2895600" cy="476250"/>
          </a:xfrm>
          <a:noFill/>
        </p:spPr>
        <p:txBody>
          <a:bodyPr/>
          <a:lstStyle>
            <a:lvl1pPr>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a:spcBef>
                <a:spcPct val="0"/>
              </a:spcBef>
              <a:buFontTx/>
              <a:buNone/>
            </a:pPr>
            <a:fld id="{4183AEAB-CBF4-4688-A0CB-613A39D40304}" type="slidenum">
              <a:rPr altLang="ja-JP" b="1" kumimoji="0" lang="en-US" smtClean="0" sz="1800">
                <a:solidFill>
                  <a:schemeClr val="bg1">
                    <a:lumMod val="50000"/>
                  </a:schemeClr>
                </a:solidFill>
                <a:latin typeface="+mn-lt"/>
              </a:rPr>
              <a:pPr>
                <a:spcBef>
                  <a:spcPct val="0"/>
                </a:spcBef>
                <a:buFontTx/>
                <a:buNone/>
              </a:pPr>
              <a:t>10</a:t>
            </a:fld>
            <a:endParaRPr altLang="ja-JP" b="1" dirty="0" kumimoji="0" lang="en-US" sz="1200">
              <a:solidFill>
                <a:schemeClr val="bg1">
                  <a:lumMod val="50000"/>
                </a:schemeClr>
              </a:solidFill>
              <a:latin typeface="+mn-lt"/>
            </a:endParaRPr>
          </a:p>
        </p:txBody>
      </p:sp>
      <p:sp>
        <p:nvSpPr>
          <p:cNvPr id="36867" name="Rectangle 15"/>
          <p:cNvSpPr>
            <a:spLocks noChangeArrowheads="1"/>
          </p:cNvSpPr>
          <p:nvPr/>
        </p:nvSpPr>
        <p:spPr bwMode="auto">
          <a:xfrm>
            <a:off x="496888" y="0"/>
            <a:ext cx="169862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algn="ctr" w="28575">
                <a:solidFill>
                  <a:srgbClr val="000000"/>
                </a:solidFill>
                <a:miter lim="800000"/>
                <a:headEnd/>
                <a:tailEnd/>
              </a14:hiddenLine>
            </a:ext>
          </a:extLst>
        </p:spPr>
        <p:txBody>
          <a:bodyPr anchor="ctr" wrap="none"/>
          <a:lstStyle>
            <a:lvl1pPr indent="-342900" marL="3429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eaLnBrk="1" hangingPunct="1">
              <a:buFontTx/>
              <a:buNone/>
            </a:pPr>
            <a:r>
              <a:rPr altLang="ja-JP" dirty="0" lang="en-US" sz="2400"/>
              <a:t>【</a:t>
            </a:r>
            <a:r>
              <a:rPr altLang="ja-JP" dirty="0" lang="en-US" smtClean="0" sz="2400"/>
              <a:t>P59</a:t>
            </a:r>
            <a:r>
              <a:rPr altLang="en-US" dirty="0" lang="ja-JP" smtClean="0" sz="2400"/>
              <a:t>・</a:t>
            </a:r>
            <a:r>
              <a:rPr altLang="ja-JP" dirty="0" lang="en-US" smtClean="0" sz="2400"/>
              <a:t>60】</a:t>
            </a:r>
            <a:r>
              <a:rPr altLang="en-US" dirty="0" lang="ja-JP" sz="2400"/>
              <a:t>（様式）</a:t>
            </a:r>
            <a:endParaRPr altLang="en-US" dirty="0" lang="ja-JP" sz="2400">
              <a:solidFill>
                <a:srgbClr val="0033CC"/>
              </a:solidFill>
            </a:endParaRPr>
          </a:p>
        </p:txBody>
      </p:sp>
      <p:sp>
        <p:nvSpPr>
          <p:cNvPr id="25" name="Rectangle 8"/>
          <p:cNvSpPr txBox="1">
            <a:spLocks noChangeArrowheads="1"/>
          </p:cNvSpPr>
          <p:nvPr/>
        </p:nvSpPr>
        <p:spPr bwMode="auto">
          <a:xfrm>
            <a:off x="395535" y="1268760"/>
            <a:ext cx="8490067" cy="1728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algn="l" eaLnBrk="0" fontAlgn="base" hangingPunct="0" indent="-342900" marL="342900" rtl="0">
              <a:spcBef>
                <a:spcPct val="20000"/>
              </a:spcBef>
              <a:spcAft>
                <a:spcPct val="0"/>
              </a:spcAft>
              <a:buChar char="•"/>
              <a:defRPr kumimoji="1" sz="3200">
                <a:solidFill>
                  <a:schemeClr val="tx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tx1"/>
                </a:solidFill>
                <a:latin typeface="+mn-lt"/>
                <a:ea typeface="+mn-ea"/>
              </a:defRPr>
            </a:lvl2pPr>
            <a:lvl3pPr algn="l" eaLnBrk="0" fontAlgn="base" hangingPunct="0" indent="-228600" marL="1143000" rtl="0">
              <a:spcBef>
                <a:spcPct val="20000"/>
              </a:spcBef>
              <a:spcAft>
                <a:spcPct val="0"/>
              </a:spcAft>
              <a:buChar char="•"/>
              <a:defRPr kumimoji="1" sz="2400">
                <a:solidFill>
                  <a:schemeClr val="tx1"/>
                </a:solidFill>
                <a:latin typeface="+mn-lt"/>
                <a:ea typeface="+mn-ea"/>
              </a:defRPr>
            </a:lvl3pPr>
            <a:lvl4pPr algn="l" eaLnBrk="0" fontAlgn="base" hangingPunct="0" indent="-228600" marL="1600200" rtl="0">
              <a:spcBef>
                <a:spcPct val="20000"/>
              </a:spcBef>
              <a:spcAft>
                <a:spcPct val="0"/>
              </a:spcAft>
              <a:buChar char="–"/>
              <a:defRPr kumimoji="1" sz="2000">
                <a:solidFill>
                  <a:schemeClr val="tx1"/>
                </a:solidFill>
                <a:latin typeface="+mn-lt"/>
                <a:ea typeface="+mn-ea"/>
              </a:defRPr>
            </a:lvl4pPr>
            <a:lvl5pPr algn="l" eaLnBrk="0" fontAlgn="base" hangingPunct="0" indent="-228600" marL="2057400" rtl="0">
              <a:spcBef>
                <a:spcPct val="20000"/>
              </a:spcBef>
              <a:spcAft>
                <a:spcPct val="0"/>
              </a:spcAft>
              <a:buChar char="»"/>
              <a:defRPr kumimoji="1" sz="2000">
                <a:solidFill>
                  <a:schemeClr val="tx1"/>
                </a:solidFill>
                <a:latin typeface="+mn-lt"/>
                <a:ea typeface="+mn-ea"/>
              </a:defRPr>
            </a:lvl5pPr>
            <a:lvl6pPr algn="l" fontAlgn="base" indent="-228600" marL="2514600" rtl="0">
              <a:spcBef>
                <a:spcPct val="20000"/>
              </a:spcBef>
              <a:spcAft>
                <a:spcPct val="0"/>
              </a:spcAft>
              <a:buChar char="»"/>
              <a:defRPr kumimoji="1" sz="2000">
                <a:solidFill>
                  <a:schemeClr val="tx1"/>
                </a:solidFill>
                <a:latin typeface="+mn-lt"/>
                <a:ea typeface="+mn-ea"/>
              </a:defRPr>
            </a:lvl6pPr>
            <a:lvl7pPr algn="l" fontAlgn="base" indent="-228600" marL="2971800" rtl="0">
              <a:spcBef>
                <a:spcPct val="20000"/>
              </a:spcBef>
              <a:spcAft>
                <a:spcPct val="0"/>
              </a:spcAft>
              <a:buChar char="»"/>
              <a:defRPr kumimoji="1" sz="2000">
                <a:solidFill>
                  <a:schemeClr val="tx1"/>
                </a:solidFill>
                <a:latin typeface="+mn-lt"/>
                <a:ea typeface="+mn-ea"/>
              </a:defRPr>
            </a:lvl7pPr>
            <a:lvl8pPr algn="l" fontAlgn="base" indent="-228600" marL="3429000" rtl="0">
              <a:spcBef>
                <a:spcPct val="20000"/>
              </a:spcBef>
              <a:spcAft>
                <a:spcPct val="0"/>
              </a:spcAft>
              <a:buChar char="»"/>
              <a:defRPr kumimoji="1" sz="2000">
                <a:solidFill>
                  <a:schemeClr val="tx1"/>
                </a:solidFill>
                <a:latin typeface="+mn-lt"/>
                <a:ea typeface="+mn-ea"/>
              </a:defRPr>
            </a:lvl8pPr>
            <a:lvl9pPr algn="l" fontAlgn="base" indent="-228600" marL="3886200" rtl="0">
              <a:spcBef>
                <a:spcPct val="20000"/>
              </a:spcBef>
              <a:spcAft>
                <a:spcPct val="0"/>
              </a:spcAft>
              <a:buChar char="»"/>
              <a:defRPr kumimoji="1" sz="2000">
                <a:solidFill>
                  <a:schemeClr val="tx1"/>
                </a:solidFill>
                <a:latin typeface="+mn-lt"/>
                <a:ea typeface="+mn-ea"/>
              </a:defRPr>
            </a:lvl9pPr>
          </a:lstStyle>
          <a:p>
            <a:pPr eaLnBrk="1" hangingPunct="1">
              <a:spcBef>
                <a:spcPts val="600"/>
              </a:spcBef>
              <a:spcAft>
                <a:spcPts val="600"/>
              </a:spcAft>
              <a:buFont charset="2" panose="05000000000000000000" pitchFamily="2" typeface="Wingdings"/>
              <a:buChar char="l"/>
              <a:defRPr/>
            </a:pPr>
            <a:r>
              <a:rPr altLang="en-US" dirty="0" lang="ja-JP" sz="2400"/>
              <a:t>　</a:t>
            </a:r>
            <a:r>
              <a:rPr altLang="en-US" dirty="0" lang="ja-JP" smtClean="0" sz="2400"/>
              <a:t>「状況報告書（別室の設定）」表面の</a:t>
            </a:r>
            <a:r>
              <a:rPr altLang="en-US" dirty="0" lang="ja-JP" sz="2400"/>
              <a:t>「</a:t>
            </a:r>
            <a:r>
              <a:rPr altLang="ja-JP" dirty="0" lang="en-US" sz="2400"/>
              <a:t>1</a:t>
            </a:r>
            <a:r>
              <a:rPr altLang="en-US" dirty="0" lang="ja-JP" sz="2400"/>
              <a:t> 別室の設定を必要とする理由」を必ず記入してください。</a:t>
            </a:r>
            <a:endParaRPr altLang="ja-JP" dirty="0" lang="en-US" sz="2400"/>
          </a:p>
          <a:p>
            <a:pPr eaLnBrk="1" hangingPunct="1">
              <a:spcBef>
                <a:spcPts val="300"/>
              </a:spcBef>
              <a:spcAft>
                <a:spcPts val="600"/>
              </a:spcAft>
              <a:buFont charset="2" panose="05000000000000000000" pitchFamily="2" typeface="Wingdings"/>
              <a:buChar char="l"/>
              <a:defRPr/>
            </a:pPr>
            <a:r>
              <a:rPr altLang="en-US" dirty="0" lang="ja-JP" sz="2400"/>
              <a:t>　個室（試験室に受験者</a:t>
            </a:r>
            <a:r>
              <a:rPr altLang="ja-JP" dirty="0" lang="en-US" sz="2400"/>
              <a:t>1</a:t>
            </a:r>
            <a:r>
              <a:rPr altLang="en-US" dirty="0" lang="ja-JP" sz="2400"/>
              <a:t>名）を必要とする場合は</a:t>
            </a:r>
            <a:r>
              <a:rPr altLang="en-US" dirty="0" lang="ja-JP" smtClean="0" sz="2400"/>
              <a:t>，必ず，裏面に「</a:t>
            </a:r>
            <a:r>
              <a:rPr altLang="en-US" dirty="0" lang="ja-JP" sz="2400"/>
              <a:t>個室を必要と</a:t>
            </a:r>
            <a:r>
              <a:rPr altLang="en-US" dirty="0" lang="ja-JP" smtClean="0" sz="2400"/>
              <a:t>する明確な理由」を</a:t>
            </a:r>
            <a:r>
              <a:rPr altLang="en-US" dirty="0" lang="ja-JP" sz="2400"/>
              <a:t>詳</a:t>
            </a:r>
            <a:r>
              <a:rPr altLang="en-US" dirty="0" lang="ja-JP" smtClean="0" sz="2400"/>
              <a:t>しく記入</a:t>
            </a:r>
            <a:r>
              <a:rPr altLang="en-US" dirty="0" lang="ja-JP" sz="2400"/>
              <a:t>してください。</a:t>
            </a:r>
            <a:endParaRPr altLang="ja-JP" dirty="0" lang="en-US" sz="2400"/>
          </a:p>
        </p:txBody>
      </p:sp>
      <p:sp>
        <p:nvSpPr>
          <p:cNvPr id="10" name="Rectangle 8"/>
          <p:cNvSpPr txBox="1">
            <a:spLocks noChangeArrowheads="1"/>
          </p:cNvSpPr>
          <p:nvPr/>
        </p:nvSpPr>
        <p:spPr bwMode="auto">
          <a:xfrm>
            <a:off x="107504" y="765865"/>
            <a:ext cx="8856984" cy="424554"/>
          </a:xfrm>
          <a:prstGeom prst="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style>
          <a:lnRef idx="0">
            <a:scrgbClr b="0" g="0" r="0"/>
          </a:lnRef>
          <a:fillRef idx="0">
            <a:scrgbClr b="0" g="0" r="0"/>
          </a:fillRef>
          <a:effectRef idx="0">
            <a:scrgbClr b="0" g="0" r="0"/>
          </a:effectRef>
          <a:fontRef idx="minor">
            <a:schemeClr val="lt1"/>
          </a:fontRef>
        </p:style>
        <p:txBody>
          <a:bodyPr anchor="ctr" anchorCtr="0" bIns="45720" compatLnSpc="1" lIns="91440" numCol="1" rIns="91440" tIns="45720" vert="horz" wrap="square">
            <a:prstTxWarp prst="textNoShape">
              <a:avLst/>
            </a:prstTxWarp>
          </a:bodyPr>
          <a:lstStyle>
            <a:lvl1pPr algn="l" eaLnBrk="0" fontAlgn="base" hangingPunct="0" indent="-342900" marL="342900" rtl="0">
              <a:spcBef>
                <a:spcPct val="20000"/>
              </a:spcBef>
              <a:spcAft>
                <a:spcPct val="0"/>
              </a:spcAft>
              <a:buChar char="•"/>
              <a:defRPr kumimoji="1" sz="3200">
                <a:solidFill>
                  <a:schemeClr val="lt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lt1"/>
                </a:solidFill>
                <a:latin typeface="+mn-lt"/>
                <a:ea typeface="+mn-ea"/>
                <a:cs typeface="+mn-cs"/>
              </a:defRPr>
            </a:lvl2pPr>
            <a:lvl3pPr algn="l" eaLnBrk="0" fontAlgn="base" hangingPunct="0" indent="-228600" marL="1143000" rtl="0">
              <a:spcBef>
                <a:spcPct val="20000"/>
              </a:spcBef>
              <a:spcAft>
                <a:spcPct val="0"/>
              </a:spcAft>
              <a:buChar char="•"/>
              <a:defRPr kumimoji="1" sz="2400">
                <a:solidFill>
                  <a:schemeClr val="lt1"/>
                </a:solidFill>
                <a:latin typeface="+mn-lt"/>
                <a:ea typeface="+mn-ea"/>
                <a:cs typeface="+mn-cs"/>
              </a:defRPr>
            </a:lvl3pPr>
            <a:lvl4pPr algn="l" eaLnBrk="0" fontAlgn="base" hangingPunct="0" indent="-228600" marL="1600200" rtl="0">
              <a:spcBef>
                <a:spcPct val="20000"/>
              </a:spcBef>
              <a:spcAft>
                <a:spcPct val="0"/>
              </a:spcAft>
              <a:buChar char="–"/>
              <a:defRPr kumimoji="1" sz="2000">
                <a:solidFill>
                  <a:schemeClr val="lt1"/>
                </a:solidFill>
                <a:latin typeface="+mn-lt"/>
                <a:ea typeface="+mn-ea"/>
                <a:cs typeface="+mn-cs"/>
              </a:defRPr>
            </a:lvl4pPr>
            <a:lvl5pPr algn="l" eaLnBrk="0" fontAlgn="base" hangingPunct="0" indent="-228600" marL="2057400" rtl="0">
              <a:spcBef>
                <a:spcPct val="20000"/>
              </a:spcBef>
              <a:spcAft>
                <a:spcPct val="0"/>
              </a:spcAft>
              <a:buChar char="»"/>
              <a:defRPr kumimoji="1" sz="2000">
                <a:solidFill>
                  <a:schemeClr val="lt1"/>
                </a:solidFill>
                <a:latin typeface="+mn-lt"/>
                <a:ea typeface="+mn-ea"/>
                <a:cs typeface="+mn-cs"/>
              </a:defRPr>
            </a:lvl5pPr>
            <a:lvl6pPr algn="l" fontAlgn="base" indent="-228600" marL="2514600" rtl="0">
              <a:spcBef>
                <a:spcPct val="20000"/>
              </a:spcBef>
              <a:spcAft>
                <a:spcPct val="0"/>
              </a:spcAft>
              <a:buChar char="»"/>
              <a:defRPr kumimoji="1" sz="2000">
                <a:solidFill>
                  <a:schemeClr val="lt1"/>
                </a:solidFill>
                <a:latin typeface="+mn-lt"/>
                <a:ea typeface="+mn-ea"/>
                <a:cs typeface="+mn-cs"/>
              </a:defRPr>
            </a:lvl6pPr>
            <a:lvl7pPr algn="l" fontAlgn="base" indent="-228600" marL="2971800" rtl="0">
              <a:spcBef>
                <a:spcPct val="20000"/>
              </a:spcBef>
              <a:spcAft>
                <a:spcPct val="0"/>
              </a:spcAft>
              <a:buChar char="»"/>
              <a:defRPr kumimoji="1" sz="2000">
                <a:solidFill>
                  <a:schemeClr val="lt1"/>
                </a:solidFill>
                <a:latin typeface="+mn-lt"/>
                <a:ea typeface="+mn-ea"/>
                <a:cs typeface="+mn-cs"/>
              </a:defRPr>
            </a:lvl7pPr>
            <a:lvl8pPr algn="l" fontAlgn="base" indent="-228600" marL="3429000" rtl="0">
              <a:spcBef>
                <a:spcPct val="20000"/>
              </a:spcBef>
              <a:spcAft>
                <a:spcPct val="0"/>
              </a:spcAft>
              <a:buChar char="»"/>
              <a:defRPr kumimoji="1" sz="2000">
                <a:solidFill>
                  <a:schemeClr val="lt1"/>
                </a:solidFill>
                <a:latin typeface="+mn-lt"/>
                <a:ea typeface="+mn-ea"/>
                <a:cs typeface="+mn-cs"/>
              </a:defRPr>
            </a:lvl8pPr>
            <a:lvl9pPr algn="l" fontAlgn="base" indent="-228600" marL="3886200" rtl="0">
              <a:spcBef>
                <a:spcPct val="20000"/>
              </a:spcBef>
              <a:spcAft>
                <a:spcPct val="0"/>
              </a:spcAft>
              <a:buChar char="»"/>
              <a:defRPr kumimoji="1" sz="2000">
                <a:solidFill>
                  <a:schemeClr val="lt1"/>
                </a:solidFill>
                <a:latin typeface="+mn-lt"/>
                <a:ea typeface="+mn-ea"/>
                <a:cs typeface="+mn-cs"/>
              </a:defRPr>
            </a:lvl9pPr>
          </a:lstStyle>
          <a:p>
            <a:pPr algn="ctr" eaLnBrk="1" hangingPunct="1">
              <a:lnSpc>
                <a:spcPct val="90000"/>
              </a:lnSpc>
              <a:spcAft>
                <a:spcPts val="3600"/>
              </a:spcAft>
              <a:buNone/>
            </a:pPr>
            <a:r>
              <a:rPr altLang="en-US" dirty="0" kern="0" lang="ja-JP" sz="2400"/>
              <a:t>状況報告書（別室の設定）</a:t>
            </a:r>
            <a:endParaRPr altLang="ja-JP" dirty="0" kern="0" lang="en-US" sz="2400"/>
          </a:p>
        </p:txBody>
      </p:sp>
      <p:sp>
        <p:nvSpPr>
          <p:cNvPr id="7" name="正方形/長方形 6"/>
          <p:cNvSpPr/>
          <p:nvPr/>
        </p:nvSpPr>
        <p:spPr bwMode="auto">
          <a:xfrm>
            <a:off x="683568" y="2996952"/>
            <a:ext cx="8064896" cy="3312368"/>
          </a:xfrm>
          <a:prstGeom prst="rect">
            <a:avLst/>
          </a:prstGeom>
          <a:solidFill>
            <a:srgbClr val="DAEDEF"/>
          </a:solidFill>
          <a:ln/>
        </p:spPr>
        <p:style>
          <a:lnRef idx="2">
            <a:schemeClr val="accent2"/>
          </a:lnRef>
          <a:fillRef idx="1">
            <a:schemeClr val="lt1"/>
          </a:fillRef>
          <a:effectRef idx="0">
            <a:schemeClr val="accent2"/>
          </a:effectRef>
          <a:fontRef idx="minor">
            <a:schemeClr val="dk1"/>
          </a:fontRef>
        </p:style>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solidFill>
                <a:schemeClr val="tx1"/>
              </a:solidFill>
              <a:effectLst/>
              <a:latin charset="0" typeface="Arial"/>
              <a:ea charset="-128" pitchFamily="50" typeface="ＭＳ Ｐゴシック"/>
            </a:endParaRPr>
          </a:p>
        </p:txBody>
      </p:sp>
      <p:sp>
        <p:nvSpPr>
          <p:cNvPr id="8" name="テキスト ボックス 7"/>
          <p:cNvSpPr txBox="1"/>
          <p:nvPr/>
        </p:nvSpPr>
        <p:spPr>
          <a:xfrm>
            <a:off x="671157" y="2946146"/>
            <a:ext cx="8064896" cy="492443"/>
          </a:xfrm>
          <a:prstGeom prst="rect">
            <a:avLst/>
          </a:prstGeom>
          <a:noFill/>
        </p:spPr>
        <p:txBody>
          <a:bodyPr rtlCol="0" wrap="square">
            <a:spAutoFit/>
          </a:bodyPr>
          <a:lstStyle/>
          <a:p>
            <a:pPr algn="ctr"/>
            <a:r>
              <a:rPr altLang="en-US" dirty="0" lang="ja-JP" sz="2600" u="sng">
                <a:solidFill>
                  <a:schemeClr val="accent2"/>
                </a:solidFill>
                <a:latin charset="-128" panose="020B0600070205080204" pitchFamily="50" typeface="ＭＳ Ｐゴシック"/>
              </a:rPr>
              <a:t>個室が許可された主な例</a:t>
            </a:r>
          </a:p>
        </p:txBody>
      </p:sp>
      <p:sp>
        <p:nvSpPr>
          <p:cNvPr id="26" name="Rectangle 8"/>
          <p:cNvSpPr txBox="1">
            <a:spLocks noChangeArrowheads="1"/>
          </p:cNvSpPr>
          <p:nvPr/>
        </p:nvSpPr>
        <p:spPr bwMode="auto">
          <a:xfrm>
            <a:off x="827584" y="3489395"/>
            <a:ext cx="7776864" cy="2554499"/>
          </a:xfrm>
          <a:prstGeom prst="rect">
            <a:avLst/>
          </a:prstGeom>
          <a:noFill/>
          <a:ln>
            <a:noFill/>
          </a:ln>
        </p:spPr>
        <p:style>
          <a:lnRef idx="2">
            <a:schemeClr val="accent4"/>
          </a:lnRef>
          <a:fillRef idx="1">
            <a:schemeClr val="lt1"/>
          </a:fillRef>
          <a:effectRef idx="0">
            <a:schemeClr val="accent4"/>
          </a:effectRef>
          <a:fontRef idx="minor">
            <a:schemeClr val="dk1"/>
          </a:fontRef>
        </p:style>
        <p:txBody>
          <a:bodyPr/>
          <a:lstStyle>
            <a:lvl1pPr algn="l" eaLnBrk="0" fontAlgn="base" hangingPunct="0" indent="-342900" marL="342900" rtl="0">
              <a:spcBef>
                <a:spcPct val="20000"/>
              </a:spcBef>
              <a:spcAft>
                <a:spcPct val="0"/>
              </a:spcAft>
              <a:buChar char="•"/>
              <a:defRPr kumimoji="1" sz="3200">
                <a:solidFill>
                  <a:schemeClr val="tx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tx1"/>
                </a:solidFill>
                <a:latin typeface="+mn-lt"/>
                <a:ea typeface="+mn-ea"/>
              </a:defRPr>
            </a:lvl2pPr>
            <a:lvl3pPr algn="l" eaLnBrk="0" fontAlgn="base" hangingPunct="0" indent="-228600" marL="1143000" rtl="0">
              <a:spcBef>
                <a:spcPct val="20000"/>
              </a:spcBef>
              <a:spcAft>
                <a:spcPct val="0"/>
              </a:spcAft>
              <a:buChar char="•"/>
              <a:defRPr kumimoji="1" sz="2400">
                <a:solidFill>
                  <a:schemeClr val="tx1"/>
                </a:solidFill>
                <a:latin typeface="+mn-lt"/>
                <a:ea typeface="+mn-ea"/>
              </a:defRPr>
            </a:lvl3pPr>
            <a:lvl4pPr algn="l" eaLnBrk="0" fontAlgn="base" hangingPunct="0" indent="-228600" marL="1600200" rtl="0">
              <a:spcBef>
                <a:spcPct val="20000"/>
              </a:spcBef>
              <a:spcAft>
                <a:spcPct val="0"/>
              </a:spcAft>
              <a:buChar char="–"/>
              <a:defRPr kumimoji="1" sz="2000">
                <a:solidFill>
                  <a:schemeClr val="tx1"/>
                </a:solidFill>
                <a:latin typeface="+mn-lt"/>
                <a:ea typeface="+mn-ea"/>
              </a:defRPr>
            </a:lvl4pPr>
            <a:lvl5pPr algn="l" eaLnBrk="0" fontAlgn="base" hangingPunct="0" indent="-228600" marL="2057400" rtl="0">
              <a:spcBef>
                <a:spcPct val="20000"/>
              </a:spcBef>
              <a:spcAft>
                <a:spcPct val="0"/>
              </a:spcAft>
              <a:buChar char="»"/>
              <a:defRPr kumimoji="1" sz="2000">
                <a:solidFill>
                  <a:schemeClr val="tx1"/>
                </a:solidFill>
                <a:latin typeface="+mn-lt"/>
                <a:ea typeface="+mn-ea"/>
              </a:defRPr>
            </a:lvl5pPr>
            <a:lvl6pPr algn="l" fontAlgn="base" indent="-228600" marL="2514600" rtl="0">
              <a:spcBef>
                <a:spcPct val="20000"/>
              </a:spcBef>
              <a:spcAft>
                <a:spcPct val="0"/>
              </a:spcAft>
              <a:buChar char="»"/>
              <a:defRPr kumimoji="1" sz="2000">
                <a:solidFill>
                  <a:schemeClr val="tx1"/>
                </a:solidFill>
                <a:latin typeface="+mn-lt"/>
                <a:ea typeface="+mn-ea"/>
              </a:defRPr>
            </a:lvl6pPr>
            <a:lvl7pPr algn="l" fontAlgn="base" indent="-228600" marL="2971800" rtl="0">
              <a:spcBef>
                <a:spcPct val="20000"/>
              </a:spcBef>
              <a:spcAft>
                <a:spcPct val="0"/>
              </a:spcAft>
              <a:buChar char="»"/>
              <a:defRPr kumimoji="1" sz="2000">
                <a:solidFill>
                  <a:schemeClr val="tx1"/>
                </a:solidFill>
                <a:latin typeface="+mn-lt"/>
                <a:ea typeface="+mn-ea"/>
              </a:defRPr>
            </a:lvl7pPr>
            <a:lvl8pPr algn="l" fontAlgn="base" indent="-228600" marL="3429000" rtl="0">
              <a:spcBef>
                <a:spcPct val="20000"/>
              </a:spcBef>
              <a:spcAft>
                <a:spcPct val="0"/>
              </a:spcAft>
              <a:buChar char="»"/>
              <a:defRPr kumimoji="1" sz="2000">
                <a:solidFill>
                  <a:schemeClr val="tx1"/>
                </a:solidFill>
                <a:latin typeface="+mn-lt"/>
                <a:ea typeface="+mn-ea"/>
              </a:defRPr>
            </a:lvl8pPr>
            <a:lvl9pPr algn="l" fontAlgn="base" indent="-228600" marL="3886200" rtl="0">
              <a:spcBef>
                <a:spcPct val="20000"/>
              </a:spcBef>
              <a:spcAft>
                <a:spcPct val="0"/>
              </a:spcAft>
              <a:buChar char="»"/>
              <a:defRPr kumimoji="1" sz="2000">
                <a:solidFill>
                  <a:schemeClr val="tx1"/>
                </a:solidFill>
                <a:latin typeface="+mn-lt"/>
                <a:ea typeface="+mn-ea"/>
              </a:defRPr>
            </a:lvl9pPr>
          </a:lstStyle>
          <a:p>
            <a:pPr eaLnBrk="1" hangingPunct="1">
              <a:spcBef>
                <a:spcPts val="0"/>
              </a:spcBef>
              <a:spcAft>
                <a:spcPts val="0"/>
              </a:spcAft>
              <a:defRPr/>
            </a:pPr>
            <a:r>
              <a:rPr altLang="en-US" dirty="0" lang="ja-JP" sz="2400"/>
              <a:t>易感染状態であり，他者との接触によるウイルス感染等のリスクが高く，感染する</a:t>
            </a:r>
            <a:r>
              <a:rPr altLang="en-US" dirty="0" lang="ja-JP" smtClean="0" sz="2400"/>
              <a:t>と重</a:t>
            </a:r>
            <a:r>
              <a:rPr altLang="en-US" dirty="0" lang="ja-JP" sz="2400"/>
              <a:t>症</a:t>
            </a:r>
            <a:r>
              <a:rPr altLang="en-US" dirty="0" lang="ja-JP" smtClean="0" sz="2400"/>
              <a:t>化するおそれが</a:t>
            </a:r>
            <a:r>
              <a:rPr altLang="en-US" dirty="0" lang="ja-JP" sz="2400"/>
              <a:t>ある</a:t>
            </a:r>
            <a:r>
              <a:rPr altLang="en-US" dirty="0" lang="ja-JP" smtClean="0" sz="2400"/>
              <a:t>ため</a:t>
            </a:r>
            <a:endParaRPr altLang="ja-JP" dirty="0" lang="en-US" smtClean="0" sz="2400"/>
          </a:p>
          <a:p>
            <a:pPr eaLnBrk="1" hangingPunct="1" indent="0" marL="0">
              <a:spcBef>
                <a:spcPts val="0"/>
              </a:spcBef>
              <a:spcAft>
                <a:spcPts val="0"/>
              </a:spcAft>
              <a:buNone/>
              <a:defRPr/>
            </a:pPr>
            <a:r>
              <a:rPr altLang="en-US" dirty="0" lang="ja-JP" smtClean="0" sz="2000"/>
              <a:t>　</a:t>
            </a:r>
            <a:r>
              <a:rPr altLang="ja-JP" dirty="0" lang="en-US" smtClean="0" sz="1800"/>
              <a:t>※  </a:t>
            </a:r>
            <a:r>
              <a:rPr altLang="en-US" dirty="0" lang="ja-JP" smtClean="0" sz="1800"/>
              <a:t>「基礎疾患等があることにより感染症が重症化するリスクが高い志願者　</a:t>
            </a:r>
            <a:endParaRPr altLang="ja-JP" dirty="0" lang="en-US" smtClean="0" sz="1800"/>
          </a:p>
          <a:p>
            <a:pPr eaLnBrk="1" hangingPunct="1" indent="0" marL="0">
              <a:spcBef>
                <a:spcPts val="0"/>
              </a:spcBef>
              <a:spcAft>
                <a:spcPts val="0"/>
              </a:spcAft>
              <a:buNone/>
              <a:defRPr/>
            </a:pPr>
            <a:r>
              <a:rPr altLang="en-US" dirty="0" lang="ja-JP" sz="1800"/>
              <a:t>　</a:t>
            </a:r>
            <a:r>
              <a:rPr altLang="en-US" dirty="0" lang="ja-JP" smtClean="0" sz="1800"/>
              <a:t>　　　へ」（</a:t>
            </a:r>
            <a:r>
              <a:rPr altLang="ja-JP" dirty="0" lang="en-US" smtClean="0" sz="1800"/>
              <a:t>16</a:t>
            </a:r>
            <a:r>
              <a:rPr altLang="en-US" dirty="0" lang="ja-JP" smtClean="0" sz="1800"/>
              <a:t>ページ）も併せて確認してください。</a:t>
            </a:r>
            <a:endParaRPr altLang="ja-JP" dirty="0" lang="en-US" smtClean="0" sz="1800"/>
          </a:p>
          <a:p>
            <a:pPr eaLnBrk="1" hangingPunct="1">
              <a:lnSpc>
                <a:spcPct val="150000"/>
              </a:lnSpc>
              <a:spcBef>
                <a:spcPts val="0"/>
              </a:spcBef>
              <a:spcAft>
                <a:spcPts val="0"/>
              </a:spcAft>
              <a:defRPr/>
            </a:pPr>
            <a:r>
              <a:rPr altLang="en-US" dirty="0" lang="ja-JP" smtClean="0" sz="2400"/>
              <a:t>定期的</a:t>
            </a:r>
            <a:r>
              <a:rPr altLang="en-US" dirty="0" lang="ja-JP" sz="2400"/>
              <a:t>に音が出る医療機器を使用しているため</a:t>
            </a:r>
            <a:endParaRPr altLang="ja-JP" dirty="0" lang="en-US" sz="2400"/>
          </a:p>
          <a:p>
            <a:pPr eaLnBrk="1" hangingPunct="1">
              <a:spcBef>
                <a:spcPts val="0"/>
              </a:spcBef>
              <a:spcAft>
                <a:spcPts val="0"/>
              </a:spcAft>
              <a:defRPr/>
            </a:pPr>
            <a:r>
              <a:rPr altLang="en-US" dirty="0" lang="ja-JP" sz="2400"/>
              <a:t>症状が，他の受験者の解答に影響を与えるため　  </a:t>
            </a:r>
            <a:r>
              <a:rPr altLang="en-US" dirty="0" lang="ja-JP" smtClean="0" sz="2400"/>
              <a:t>など</a:t>
            </a:r>
            <a:endParaRPr altLang="ja-JP" dirty="0" lang="en-US" sz="2400"/>
          </a:p>
          <a:p>
            <a:pPr eaLnBrk="1" hangingPunct="1" indent="0" marL="0">
              <a:spcBef>
                <a:spcPts val="1600"/>
              </a:spcBef>
              <a:spcAft>
                <a:spcPts val="0"/>
              </a:spcAft>
              <a:buNone/>
              <a:defRPr/>
            </a:pPr>
            <a:r>
              <a:rPr altLang="ja-JP" dirty="0" lang="en-US" sz="1800"/>
              <a:t>  </a:t>
            </a:r>
            <a:r>
              <a:rPr altLang="ja-JP" dirty="0" lang="en-US" smtClean="0" sz="1800"/>
              <a:t> ※</a:t>
            </a:r>
            <a:r>
              <a:rPr altLang="en-US" dirty="0" lang="ja-JP" sz="1800"/>
              <a:t>　単に「他者と同室だと緊張するため</a:t>
            </a:r>
            <a:r>
              <a:rPr altLang="en-US" dirty="0" lang="ja-JP" smtClean="0" sz="1800"/>
              <a:t>」の理由だけでは</a:t>
            </a:r>
            <a:r>
              <a:rPr altLang="en-US" dirty="0" lang="ja-JP" sz="1800"/>
              <a:t>許可されません。</a:t>
            </a:r>
            <a:endParaRPr altLang="ja-JP" dirty="0" lang="en-US" sz="1800"/>
          </a:p>
        </p:txBody>
      </p:sp>
    </p:spTree>
    <p:extLst>
      <p:ext uri="{BB962C8B-B14F-4D97-AF65-F5344CB8AC3E}">
        <p14:creationId xmlns:p14="http://schemas.microsoft.com/office/powerpoint/2010/main" val="996459938"/>
      </p:ext>
    </p:extLst>
  </p:cSld>
  <p:clrMapOvr>
    <a:masterClrMapping/>
  </p:clrMapOvr>
  <p:transition/>
  <p:timing>
    <p:tnLst>
      <p:par>
        <p:cTn dur="indefinite" id="1" nodeType="tmRoot" restart="never"/>
      </p:par>
    </p:tnLst>
  </p:timing>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grpSp>
        <p:nvGrpSpPr>
          <p:cNvPr id="14" name="グループ化 13"/>
          <p:cNvGrpSpPr/>
          <p:nvPr/>
        </p:nvGrpSpPr>
        <p:grpSpPr>
          <a:xfrm>
            <a:off x="4316755" y="692696"/>
            <a:ext cx="4608966" cy="5650234"/>
            <a:chOff x="-4293849" y="691704"/>
            <a:chExt cx="5151711" cy="5972764"/>
          </a:xfrm>
        </p:grpSpPr>
        <p:sp>
          <p:nvSpPr>
            <p:cNvPr id="10" name="正方形/長方形 9"/>
            <p:cNvSpPr/>
            <p:nvPr/>
          </p:nvSpPr>
          <p:spPr bwMode="auto">
            <a:xfrm>
              <a:off x="-4293849" y="718579"/>
              <a:ext cx="5151711" cy="5908709"/>
            </a:xfrm>
            <a:prstGeom prst="rect">
              <a:avLst/>
            </a:prstGeom>
            <a:solidFill>
              <a:schemeClr val="bg1"/>
            </a:solidFill>
            <a:ln>
              <a:noFill/>
            </a:ln>
            <a:effectLs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mtClean="0" strike="noStrike" sz="400" u="none">
                <a:ln>
                  <a:noFill/>
                </a:ln>
                <a:solidFill>
                  <a:schemeClr val="tx1"/>
                </a:solidFill>
                <a:effectLst/>
                <a:latin charset="0" typeface="Arial"/>
                <a:ea charset="-128" pitchFamily="50" typeface="ＭＳ Ｐゴシック"/>
              </a:endParaRPr>
            </a:p>
          </p:txBody>
        </p:sp>
        <p:pic>
          <p:nvPicPr>
            <p:cNvPr id="9" name="図 8"/>
            <p:cNvPicPr>
              <a:picLocks noChangeAspect="1"/>
            </p:cNvPicPr>
            <p:nvPr/>
          </p:nvPicPr>
          <p:blipFill rotWithShape="1">
            <a:blip r:embed="rId3"/>
            <a:srcRect b="15055" l="32321" r="34998" t="38037"/>
            <a:stretch/>
          </p:blipFill>
          <p:spPr>
            <a:xfrm>
              <a:off x="-4293849" y="2249230"/>
              <a:ext cx="5076389" cy="4318527"/>
            </a:xfrm>
            <a:prstGeom prst="rect">
              <a:avLst/>
            </a:prstGeom>
          </p:spPr>
        </p:pic>
        <p:pic>
          <p:nvPicPr>
            <p:cNvPr id="19" name="図 18"/>
            <p:cNvPicPr>
              <a:picLocks noChangeAspect="1"/>
            </p:cNvPicPr>
            <p:nvPr/>
          </p:nvPicPr>
          <p:blipFill rotWithShape="1">
            <a:blip r:embed="rId3"/>
            <a:srcRect b="72570" l="32321" r="34998" t="14203"/>
            <a:stretch/>
          </p:blipFill>
          <p:spPr>
            <a:xfrm>
              <a:off x="-4285777" y="691704"/>
              <a:ext cx="5076389" cy="1417647"/>
            </a:xfrm>
            <a:prstGeom prst="rect">
              <a:avLst/>
            </a:prstGeom>
          </p:spPr>
        </p:pic>
        <p:grpSp>
          <p:nvGrpSpPr>
            <p:cNvPr id="22" name="グループ化 21"/>
            <p:cNvGrpSpPr/>
            <p:nvPr/>
          </p:nvGrpSpPr>
          <p:grpSpPr>
            <a:xfrm>
              <a:off x="-4086058" y="6400584"/>
              <a:ext cx="4676949" cy="263884"/>
              <a:chOff x="0" y="-679912"/>
              <a:chExt cx="7848600" cy="1024251"/>
            </a:xfrm>
          </p:grpSpPr>
          <p:sp>
            <p:nvSpPr>
              <p:cNvPr id="24" name="フリーフォーム 23"/>
              <p:cNvSpPr/>
              <p:nvPr/>
            </p:nvSpPr>
            <p:spPr>
              <a:xfrm>
                <a:off x="0" y="-679912"/>
                <a:ext cx="7848600" cy="714400"/>
              </a:xfrm>
              <a:custGeom>
                <a:avLst/>
                <a:gdLst>
                  <a:gd fmla="*/ 0 w 7848600" name="connsiteX0"/>
                  <a:gd fmla="*/ 714399 h 714399" name="connsiteY0"/>
                  <a:gd fmla="*/ 695325 w 7848600" name="connsiteX1"/>
                  <a:gd fmla="*/ 24 h 714399" name="connsiteY1"/>
                  <a:gd fmla="*/ 1400175 w 7848600" name="connsiteX2"/>
                  <a:gd fmla="*/ 685824 h 714399" name="connsiteY2"/>
                  <a:gd fmla="*/ 2133600 w 7848600" name="connsiteX3"/>
                  <a:gd fmla="*/ 9549 h 714399" name="connsiteY3"/>
                  <a:gd fmla="*/ 2857500 w 7848600" name="connsiteX4"/>
                  <a:gd fmla="*/ 685824 h 714399" name="connsiteY4"/>
                  <a:gd fmla="*/ 3581400 w 7848600" name="connsiteX5"/>
                  <a:gd fmla="*/ 24 h 714399" name="connsiteY5"/>
                  <a:gd fmla="*/ 4286250 w 7848600" name="connsiteX6"/>
                  <a:gd fmla="*/ 685824 h 714399" name="connsiteY6"/>
                  <a:gd fmla="*/ 5000625 w 7848600" name="connsiteX7"/>
                  <a:gd fmla="*/ 28599 h 714399" name="connsiteY7"/>
                  <a:gd fmla="*/ 5724525 w 7848600" name="connsiteX8"/>
                  <a:gd fmla="*/ 685824 h 714399" name="connsiteY8"/>
                  <a:gd fmla="*/ 6419850 w 7848600" name="connsiteX9"/>
                  <a:gd fmla="*/ 19074 h 714399" name="connsiteY9"/>
                  <a:gd fmla="*/ 7153275 w 7848600" name="connsiteX10"/>
                  <a:gd fmla="*/ 685824 h 714399" name="connsiteY10"/>
                  <a:gd fmla="*/ 7848600 w 7848600" name="connsiteX11"/>
                  <a:gd fmla="*/ 24 h 714399" name="connsiteY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b="b" l="l" r="r" t="t"/>
                <a:pathLst>
                  <a:path h="714399" w="7848600">
                    <a:moveTo>
                      <a:pt x="0" y="714399"/>
                    </a:moveTo>
                    <a:cubicBezTo>
                      <a:pt x="230981" y="359592"/>
                      <a:pt x="461963" y="4786"/>
                      <a:pt x="695325" y="24"/>
                    </a:cubicBezTo>
                    <a:cubicBezTo>
                      <a:pt x="928687" y="-4738"/>
                      <a:pt x="1160463" y="684237"/>
                      <a:pt x="1400175" y="685824"/>
                    </a:cubicBezTo>
                    <a:cubicBezTo>
                      <a:pt x="1639887" y="687411"/>
                      <a:pt x="1890713" y="9549"/>
                      <a:pt x="2133600" y="9549"/>
                    </a:cubicBezTo>
                    <a:cubicBezTo>
                      <a:pt x="2376487" y="9549"/>
                      <a:pt x="2616200" y="687411"/>
                      <a:pt x="2857500" y="685824"/>
                    </a:cubicBezTo>
                    <a:cubicBezTo>
                      <a:pt x="3098800" y="684237"/>
                      <a:pt x="3343275" y="24"/>
                      <a:pt x="3581400" y="24"/>
                    </a:cubicBezTo>
                    <a:cubicBezTo>
                      <a:pt x="3819525" y="24"/>
                      <a:pt x="4049713" y="681062"/>
                      <a:pt x="4286250" y="685824"/>
                    </a:cubicBezTo>
                    <a:cubicBezTo>
                      <a:pt x="4522787" y="690586"/>
                      <a:pt x="4760913" y="28599"/>
                      <a:pt x="5000625" y="28599"/>
                    </a:cubicBezTo>
                    <a:cubicBezTo>
                      <a:pt x="5240337" y="28599"/>
                      <a:pt x="5487988" y="687411"/>
                      <a:pt x="5724525" y="685824"/>
                    </a:cubicBezTo>
                    <a:cubicBezTo>
                      <a:pt x="5961062" y="684237"/>
                      <a:pt x="6181725" y="19074"/>
                      <a:pt x="6419850" y="19074"/>
                    </a:cubicBezTo>
                    <a:cubicBezTo>
                      <a:pt x="6657975" y="19074"/>
                      <a:pt x="6915150" y="688999"/>
                      <a:pt x="7153275" y="685824"/>
                    </a:cubicBezTo>
                    <a:cubicBezTo>
                      <a:pt x="7391400" y="682649"/>
                      <a:pt x="7620000" y="341336"/>
                      <a:pt x="7848600" y="24"/>
                    </a:cubicBezTo>
                  </a:path>
                </a:pathLst>
              </a:custGeom>
            </p:spPr>
            <p:style>
              <a:lnRef idx="1">
                <a:schemeClr val="dk1"/>
              </a:lnRef>
              <a:fillRef idx="0">
                <a:schemeClr val="dk1"/>
              </a:fillRef>
              <a:effectRef idx="0">
                <a:schemeClr val="dk1"/>
              </a:effectRef>
              <a:fontRef idx="minor">
                <a:schemeClr val="tx1"/>
              </a:fontRef>
            </p:style>
            <p:txBody>
              <a:bodyPr anchor="t" anchorCtr="0" bIns="45720" compatLnSpc="1" forceAA="0" fromWordArt="0" lIns="91440" numCol="1" rIns="91440" rot="0" rtlCol="0" spcCol="0" spcFirstLastPara="0" tIns="45720" vert="horz" wrap="square">
                <a:prstTxWarp prst="textNoShape">
                  <a:avLst/>
                </a:prstTxWarp>
                <a:noAutofit/>
              </a:bodyPr>
              <a:lstStyle>
                <a:lvl1pPr indent="0" marL="0">
                  <a:defRPr sz="1100">
                    <a:solidFill>
                      <a:schemeClr val="tx1"/>
                    </a:solidFill>
                    <a:latin typeface="+mn-lt"/>
                    <a:ea typeface="+mn-ea"/>
                    <a:cs typeface="+mn-cs"/>
                  </a:defRPr>
                </a:lvl1pPr>
                <a:lvl2pPr indent="0" marL="457200">
                  <a:defRPr sz="1100">
                    <a:solidFill>
                      <a:schemeClr val="tx1"/>
                    </a:solidFill>
                    <a:latin typeface="+mn-lt"/>
                    <a:ea typeface="+mn-ea"/>
                    <a:cs typeface="+mn-cs"/>
                  </a:defRPr>
                </a:lvl2pPr>
                <a:lvl3pPr indent="0" marL="914400">
                  <a:defRPr sz="1100">
                    <a:solidFill>
                      <a:schemeClr val="tx1"/>
                    </a:solidFill>
                    <a:latin typeface="+mn-lt"/>
                    <a:ea typeface="+mn-ea"/>
                    <a:cs typeface="+mn-cs"/>
                  </a:defRPr>
                </a:lvl3pPr>
                <a:lvl4pPr indent="0" marL="1371600">
                  <a:defRPr sz="1100">
                    <a:solidFill>
                      <a:schemeClr val="tx1"/>
                    </a:solidFill>
                    <a:latin typeface="+mn-lt"/>
                    <a:ea typeface="+mn-ea"/>
                    <a:cs typeface="+mn-cs"/>
                  </a:defRPr>
                </a:lvl4pPr>
                <a:lvl5pPr indent="0" marL="1828800">
                  <a:defRPr sz="1100">
                    <a:solidFill>
                      <a:schemeClr val="tx1"/>
                    </a:solidFill>
                    <a:latin typeface="+mn-lt"/>
                    <a:ea typeface="+mn-ea"/>
                    <a:cs typeface="+mn-cs"/>
                  </a:defRPr>
                </a:lvl5pPr>
                <a:lvl6pPr indent="0" marL="2286000">
                  <a:defRPr sz="1100">
                    <a:solidFill>
                      <a:schemeClr val="tx1"/>
                    </a:solidFill>
                    <a:latin typeface="+mn-lt"/>
                    <a:ea typeface="+mn-ea"/>
                    <a:cs typeface="+mn-cs"/>
                  </a:defRPr>
                </a:lvl6pPr>
                <a:lvl7pPr indent="0" marL="2743200">
                  <a:defRPr sz="1100">
                    <a:solidFill>
                      <a:schemeClr val="tx1"/>
                    </a:solidFill>
                    <a:latin typeface="+mn-lt"/>
                    <a:ea typeface="+mn-ea"/>
                    <a:cs typeface="+mn-cs"/>
                  </a:defRPr>
                </a:lvl7pPr>
                <a:lvl8pPr indent="0" marL="3200400">
                  <a:defRPr sz="1100">
                    <a:solidFill>
                      <a:schemeClr val="tx1"/>
                    </a:solidFill>
                    <a:latin typeface="+mn-lt"/>
                    <a:ea typeface="+mn-ea"/>
                    <a:cs typeface="+mn-cs"/>
                  </a:defRPr>
                </a:lvl8pPr>
                <a:lvl9pPr indent="0" marL="3657600">
                  <a:defRPr sz="1100">
                    <a:solidFill>
                      <a:schemeClr val="tx1"/>
                    </a:solidFill>
                    <a:latin typeface="+mn-lt"/>
                    <a:ea typeface="+mn-ea"/>
                    <a:cs typeface="+mn-cs"/>
                  </a:defRPr>
                </a:lvl9pPr>
              </a:lstStyle>
              <a:p>
                <a:pPr algn="l"/>
                <a:endParaRPr altLang="en-US" kumimoji="1" lang="ja-JP" sz="1100"/>
              </a:p>
            </p:txBody>
          </p:sp>
          <p:sp>
            <p:nvSpPr>
              <p:cNvPr id="25" name="フリーフォーム 24"/>
              <p:cNvSpPr/>
              <p:nvPr/>
            </p:nvSpPr>
            <p:spPr>
              <a:xfrm>
                <a:off x="0" y="-370061"/>
                <a:ext cx="7848600" cy="714400"/>
              </a:xfrm>
              <a:custGeom>
                <a:avLst/>
                <a:gdLst>
                  <a:gd fmla="*/ 0 w 7848600" name="connsiteX0"/>
                  <a:gd fmla="*/ 714399 h 714399" name="connsiteY0"/>
                  <a:gd fmla="*/ 695325 w 7848600" name="connsiteX1"/>
                  <a:gd fmla="*/ 24 h 714399" name="connsiteY1"/>
                  <a:gd fmla="*/ 1400175 w 7848600" name="connsiteX2"/>
                  <a:gd fmla="*/ 685824 h 714399" name="connsiteY2"/>
                  <a:gd fmla="*/ 2133600 w 7848600" name="connsiteX3"/>
                  <a:gd fmla="*/ 9549 h 714399" name="connsiteY3"/>
                  <a:gd fmla="*/ 2857500 w 7848600" name="connsiteX4"/>
                  <a:gd fmla="*/ 685824 h 714399" name="connsiteY4"/>
                  <a:gd fmla="*/ 3581400 w 7848600" name="connsiteX5"/>
                  <a:gd fmla="*/ 24 h 714399" name="connsiteY5"/>
                  <a:gd fmla="*/ 4286250 w 7848600" name="connsiteX6"/>
                  <a:gd fmla="*/ 685824 h 714399" name="connsiteY6"/>
                  <a:gd fmla="*/ 5000625 w 7848600" name="connsiteX7"/>
                  <a:gd fmla="*/ 28599 h 714399" name="connsiteY7"/>
                  <a:gd fmla="*/ 5724525 w 7848600" name="connsiteX8"/>
                  <a:gd fmla="*/ 685824 h 714399" name="connsiteY8"/>
                  <a:gd fmla="*/ 6419850 w 7848600" name="connsiteX9"/>
                  <a:gd fmla="*/ 19074 h 714399" name="connsiteY9"/>
                  <a:gd fmla="*/ 7153275 w 7848600" name="connsiteX10"/>
                  <a:gd fmla="*/ 685824 h 714399" name="connsiteY10"/>
                  <a:gd fmla="*/ 7848600 w 7848600" name="connsiteX11"/>
                  <a:gd fmla="*/ 24 h 714399" name="connsiteY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b="b" l="l" r="r" t="t"/>
                <a:pathLst>
                  <a:path h="714399" w="7848600">
                    <a:moveTo>
                      <a:pt x="0" y="714399"/>
                    </a:moveTo>
                    <a:cubicBezTo>
                      <a:pt x="230981" y="359592"/>
                      <a:pt x="461963" y="4786"/>
                      <a:pt x="695325" y="24"/>
                    </a:cubicBezTo>
                    <a:cubicBezTo>
                      <a:pt x="928687" y="-4738"/>
                      <a:pt x="1160463" y="684237"/>
                      <a:pt x="1400175" y="685824"/>
                    </a:cubicBezTo>
                    <a:cubicBezTo>
                      <a:pt x="1639887" y="687411"/>
                      <a:pt x="1890713" y="9549"/>
                      <a:pt x="2133600" y="9549"/>
                    </a:cubicBezTo>
                    <a:cubicBezTo>
                      <a:pt x="2376487" y="9549"/>
                      <a:pt x="2616200" y="687411"/>
                      <a:pt x="2857500" y="685824"/>
                    </a:cubicBezTo>
                    <a:cubicBezTo>
                      <a:pt x="3098800" y="684237"/>
                      <a:pt x="3343275" y="24"/>
                      <a:pt x="3581400" y="24"/>
                    </a:cubicBezTo>
                    <a:cubicBezTo>
                      <a:pt x="3819525" y="24"/>
                      <a:pt x="4049713" y="681062"/>
                      <a:pt x="4286250" y="685824"/>
                    </a:cubicBezTo>
                    <a:cubicBezTo>
                      <a:pt x="4522787" y="690586"/>
                      <a:pt x="4760913" y="28599"/>
                      <a:pt x="5000625" y="28599"/>
                    </a:cubicBezTo>
                    <a:cubicBezTo>
                      <a:pt x="5240337" y="28599"/>
                      <a:pt x="5487988" y="687411"/>
                      <a:pt x="5724525" y="685824"/>
                    </a:cubicBezTo>
                    <a:cubicBezTo>
                      <a:pt x="5961062" y="684237"/>
                      <a:pt x="6181725" y="19074"/>
                      <a:pt x="6419850" y="19074"/>
                    </a:cubicBezTo>
                    <a:cubicBezTo>
                      <a:pt x="6657975" y="19074"/>
                      <a:pt x="6915150" y="688999"/>
                      <a:pt x="7153275" y="685824"/>
                    </a:cubicBezTo>
                    <a:cubicBezTo>
                      <a:pt x="7391400" y="682649"/>
                      <a:pt x="7620000" y="341336"/>
                      <a:pt x="7848600" y="24"/>
                    </a:cubicBezTo>
                  </a:path>
                </a:pathLst>
              </a:custGeom>
            </p:spPr>
            <p:style>
              <a:lnRef idx="1">
                <a:schemeClr val="dk1"/>
              </a:lnRef>
              <a:fillRef idx="0">
                <a:schemeClr val="dk1"/>
              </a:fillRef>
              <a:effectRef idx="0">
                <a:schemeClr val="dk1"/>
              </a:effectRef>
              <a:fontRef idx="minor">
                <a:schemeClr val="tx1"/>
              </a:fontRef>
            </p:style>
            <p:txBody>
              <a:bodyPr anchor="t" anchorCtr="0" bIns="45720" compatLnSpc="1" forceAA="0" fromWordArt="0" lIns="91440" numCol="1" rIns="91440" rot="0" rtlCol="0" spcCol="0" spcFirstLastPara="0" tIns="45720" vert="horz" wrap="square">
                <a:prstTxWarp prst="textNoShape">
                  <a:avLst/>
                </a:prstTxWarp>
                <a:noAutofit/>
              </a:bodyPr>
              <a:lstStyle>
                <a:lvl1pPr indent="0" marL="0">
                  <a:defRPr sz="1100">
                    <a:solidFill>
                      <a:schemeClr val="tx1"/>
                    </a:solidFill>
                    <a:latin typeface="+mn-lt"/>
                    <a:ea typeface="+mn-ea"/>
                    <a:cs typeface="+mn-cs"/>
                  </a:defRPr>
                </a:lvl1pPr>
                <a:lvl2pPr indent="0" marL="457200">
                  <a:defRPr sz="1100">
                    <a:solidFill>
                      <a:schemeClr val="tx1"/>
                    </a:solidFill>
                    <a:latin typeface="+mn-lt"/>
                    <a:ea typeface="+mn-ea"/>
                    <a:cs typeface="+mn-cs"/>
                  </a:defRPr>
                </a:lvl2pPr>
                <a:lvl3pPr indent="0" marL="914400">
                  <a:defRPr sz="1100">
                    <a:solidFill>
                      <a:schemeClr val="tx1"/>
                    </a:solidFill>
                    <a:latin typeface="+mn-lt"/>
                    <a:ea typeface="+mn-ea"/>
                    <a:cs typeface="+mn-cs"/>
                  </a:defRPr>
                </a:lvl3pPr>
                <a:lvl4pPr indent="0" marL="1371600">
                  <a:defRPr sz="1100">
                    <a:solidFill>
                      <a:schemeClr val="tx1"/>
                    </a:solidFill>
                    <a:latin typeface="+mn-lt"/>
                    <a:ea typeface="+mn-ea"/>
                    <a:cs typeface="+mn-cs"/>
                  </a:defRPr>
                </a:lvl4pPr>
                <a:lvl5pPr indent="0" marL="1828800">
                  <a:defRPr sz="1100">
                    <a:solidFill>
                      <a:schemeClr val="tx1"/>
                    </a:solidFill>
                    <a:latin typeface="+mn-lt"/>
                    <a:ea typeface="+mn-ea"/>
                    <a:cs typeface="+mn-cs"/>
                  </a:defRPr>
                </a:lvl5pPr>
                <a:lvl6pPr indent="0" marL="2286000">
                  <a:defRPr sz="1100">
                    <a:solidFill>
                      <a:schemeClr val="tx1"/>
                    </a:solidFill>
                    <a:latin typeface="+mn-lt"/>
                    <a:ea typeface="+mn-ea"/>
                    <a:cs typeface="+mn-cs"/>
                  </a:defRPr>
                </a:lvl6pPr>
                <a:lvl7pPr indent="0" marL="2743200">
                  <a:defRPr sz="1100">
                    <a:solidFill>
                      <a:schemeClr val="tx1"/>
                    </a:solidFill>
                    <a:latin typeface="+mn-lt"/>
                    <a:ea typeface="+mn-ea"/>
                    <a:cs typeface="+mn-cs"/>
                  </a:defRPr>
                </a:lvl7pPr>
                <a:lvl8pPr indent="0" marL="3200400">
                  <a:defRPr sz="1100">
                    <a:solidFill>
                      <a:schemeClr val="tx1"/>
                    </a:solidFill>
                    <a:latin typeface="+mn-lt"/>
                    <a:ea typeface="+mn-ea"/>
                    <a:cs typeface="+mn-cs"/>
                  </a:defRPr>
                </a:lvl8pPr>
                <a:lvl9pPr indent="0" marL="3657600">
                  <a:defRPr sz="1100">
                    <a:solidFill>
                      <a:schemeClr val="tx1"/>
                    </a:solidFill>
                    <a:latin typeface="+mn-lt"/>
                    <a:ea typeface="+mn-ea"/>
                    <a:cs typeface="+mn-cs"/>
                  </a:defRPr>
                </a:lvl9pPr>
              </a:lstStyle>
              <a:p>
                <a:pPr algn="l"/>
                <a:endParaRPr altLang="en-US" kumimoji="1" lang="ja-JP" sz="1100"/>
              </a:p>
            </p:txBody>
          </p:sp>
        </p:grpSp>
        <p:grpSp>
          <p:nvGrpSpPr>
            <p:cNvPr id="26" name="グループ化 25"/>
            <p:cNvGrpSpPr/>
            <p:nvPr/>
          </p:nvGrpSpPr>
          <p:grpSpPr>
            <a:xfrm>
              <a:off x="-4108926" y="2187183"/>
              <a:ext cx="4676949" cy="235589"/>
              <a:chOff x="0" y="0"/>
              <a:chExt cx="7848600" cy="914424"/>
            </a:xfrm>
          </p:grpSpPr>
          <p:sp>
            <p:nvSpPr>
              <p:cNvPr id="27" name="フリーフォーム 26"/>
              <p:cNvSpPr/>
              <p:nvPr/>
            </p:nvSpPr>
            <p:spPr>
              <a:xfrm>
                <a:off x="0" y="0"/>
                <a:ext cx="7848600" cy="714399"/>
              </a:xfrm>
              <a:custGeom>
                <a:avLst/>
                <a:gdLst>
                  <a:gd fmla="*/ 0 w 7848600" name="connsiteX0"/>
                  <a:gd fmla="*/ 714399 h 714399" name="connsiteY0"/>
                  <a:gd fmla="*/ 695325 w 7848600" name="connsiteX1"/>
                  <a:gd fmla="*/ 24 h 714399" name="connsiteY1"/>
                  <a:gd fmla="*/ 1400175 w 7848600" name="connsiteX2"/>
                  <a:gd fmla="*/ 685824 h 714399" name="connsiteY2"/>
                  <a:gd fmla="*/ 2133600 w 7848600" name="connsiteX3"/>
                  <a:gd fmla="*/ 9549 h 714399" name="connsiteY3"/>
                  <a:gd fmla="*/ 2857500 w 7848600" name="connsiteX4"/>
                  <a:gd fmla="*/ 685824 h 714399" name="connsiteY4"/>
                  <a:gd fmla="*/ 3581400 w 7848600" name="connsiteX5"/>
                  <a:gd fmla="*/ 24 h 714399" name="connsiteY5"/>
                  <a:gd fmla="*/ 4286250 w 7848600" name="connsiteX6"/>
                  <a:gd fmla="*/ 685824 h 714399" name="connsiteY6"/>
                  <a:gd fmla="*/ 5000625 w 7848600" name="connsiteX7"/>
                  <a:gd fmla="*/ 28599 h 714399" name="connsiteY7"/>
                  <a:gd fmla="*/ 5724525 w 7848600" name="connsiteX8"/>
                  <a:gd fmla="*/ 685824 h 714399" name="connsiteY8"/>
                  <a:gd fmla="*/ 6419850 w 7848600" name="connsiteX9"/>
                  <a:gd fmla="*/ 19074 h 714399" name="connsiteY9"/>
                  <a:gd fmla="*/ 7153275 w 7848600" name="connsiteX10"/>
                  <a:gd fmla="*/ 685824 h 714399" name="connsiteY10"/>
                  <a:gd fmla="*/ 7848600 w 7848600" name="connsiteX11"/>
                  <a:gd fmla="*/ 24 h 714399" name="connsiteY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b="b" l="l" r="r" t="t"/>
                <a:pathLst>
                  <a:path h="714399" w="7848600">
                    <a:moveTo>
                      <a:pt x="0" y="714399"/>
                    </a:moveTo>
                    <a:cubicBezTo>
                      <a:pt x="230981" y="359592"/>
                      <a:pt x="461963" y="4786"/>
                      <a:pt x="695325" y="24"/>
                    </a:cubicBezTo>
                    <a:cubicBezTo>
                      <a:pt x="928687" y="-4738"/>
                      <a:pt x="1160463" y="684237"/>
                      <a:pt x="1400175" y="685824"/>
                    </a:cubicBezTo>
                    <a:cubicBezTo>
                      <a:pt x="1639887" y="687411"/>
                      <a:pt x="1890713" y="9549"/>
                      <a:pt x="2133600" y="9549"/>
                    </a:cubicBezTo>
                    <a:cubicBezTo>
                      <a:pt x="2376487" y="9549"/>
                      <a:pt x="2616200" y="687411"/>
                      <a:pt x="2857500" y="685824"/>
                    </a:cubicBezTo>
                    <a:cubicBezTo>
                      <a:pt x="3098800" y="684237"/>
                      <a:pt x="3343275" y="24"/>
                      <a:pt x="3581400" y="24"/>
                    </a:cubicBezTo>
                    <a:cubicBezTo>
                      <a:pt x="3819525" y="24"/>
                      <a:pt x="4049713" y="681062"/>
                      <a:pt x="4286250" y="685824"/>
                    </a:cubicBezTo>
                    <a:cubicBezTo>
                      <a:pt x="4522787" y="690586"/>
                      <a:pt x="4760913" y="28599"/>
                      <a:pt x="5000625" y="28599"/>
                    </a:cubicBezTo>
                    <a:cubicBezTo>
                      <a:pt x="5240337" y="28599"/>
                      <a:pt x="5487988" y="687411"/>
                      <a:pt x="5724525" y="685824"/>
                    </a:cubicBezTo>
                    <a:cubicBezTo>
                      <a:pt x="5961062" y="684237"/>
                      <a:pt x="6181725" y="19074"/>
                      <a:pt x="6419850" y="19074"/>
                    </a:cubicBezTo>
                    <a:cubicBezTo>
                      <a:pt x="6657975" y="19074"/>
                      <a:pt x="6915150" y="688999"/>
                      <a:pt x="7153275" y="685824"/>
                    </a:cubicBezTo>
                    <a:cubicBezTo>
                      <a:pt x="7391400" y="682649"/>
                      <a:pt x="7620000" y="341336"/>
                      <a:pt x="7848600" y="24"/>
                    </a:cubicBezTo>
                  </a:path>
                </a:pathLst>
              </a:custGeom>
            </p:spPr>
            <p:style>
              <a:lnRef idx="1">
                <a:schemeClr val="dk1"/>
              </a:lnRef>
              <a:fillRef idx="0">
                <a:schemeClr val="dk1"/>
              </a:fillRef>
              <a:effectRef idx="0">
                <a:schemeClr val="dk1"/>
              </a:effectRef>
              <a:fontRef idx="minor">
                <a:schemeClr val="tx1"/>
              </a:fontRef>
            </p:style>
            <p:txBody>
              <a:bodyPr anchor="t" anchorCtr="0" bIns="45720" compatLnSpc="1" forceAA="0" fromWordArt="0" lIns="91440" numCol="1" rIns="91440" rot="0" rtlCol="0" spcCol="0" spcFirstLastPara="0" tIns="45720" vert="horz" wrap="square">
                <a:prstTxWarp prst="textNoShape">
                  <a:avLst/>
                </a:prstTxWarp>
                <a:noAutofit/>
              </a:bodyPr>
              <a:lstStyle>
                <a:lvl1pPr indent="0" marL="0">
                  <a:defRPr sz="1100">
                    <a:solidFill>
                      <a:schemeClr val="tx1"/>
                    </a:solidFill>
                    <a:latin typeface="+mn-lt"/>
                    <a:ea typeface="+mn-ea"/>
                    <a:cs typeface="+mn-cs"/>
                  </a:defRPr>
                </a:lvl1pPr>
                <a:lvl2pPr indent="0" marL="457200">
                  <a:defRPr sz="1100">
                    <a:solidFill>
                      <a:schemeClr val="tx1"/>
                    </a:solidFill>
                    <a:latin typeface="+mn-lt"/>
                    <a:ea typeface="+mn-ea"/>
                    <a:cs typeface="+mn-cs"/>
                  </a:defRPr>
                </a:lvl2pPr>
                <a:lvl3pPr indent="0" marL="914400">
                  <a:defRPr sz="1100">
                    <a:solidFill>
                      <a:schemeClr val="tx1"/>
                    </a:solidFill>
                    <a:latin typeface="+mn-lt"/>
                    <a:ea typeface="+mn-ea"/>
                    <a:cs typeface="+mn-cs"/>
                  </a:defRPr>
                </a:lvl3pPr>
                <a:lvl4pPr indent="0" marL="1371600">
                  <a:defRPr sz="1100">
                    <a:solidFill>
                      <a:schemeClr val="tx1"/>
                    </a:solidFill>
                    <a:latin typeface="+mn-lt"/>
                    <a:ea typeface="+mn-ea"/>
                    <a:cs typeface="+mn-cs"/>
                  </a:defRPr>
                </a:lvl4pPr>
                <a:lvl5pPr indent="0" marL="1828800">
                  <a:defRPr sz="1100">
                    <a:solidFill>
                      <a:schemeClr val="tx1"/>
                    </a:solidFill>
                    <a:latin typeface="+mn-lt"/>
                    <a:ea typeface="+mn-ea"/>
                    <a:cs typeface="+mn-cs"/>
                  </a:defRPr>
                </a:lvl5pPr>
                <a:lvl6pPr indent="0" marL="2286000">
                  <a:defRPr sz="1100">
                    <a:solidFill>
                      <a:schemeClr val="tx1"/>
                    </a:solidFill>
                    <a:latin typeface="+mn-lt"/>
                    <a:ea typeface="+mn-ea"/>
                    <a:cs typeface="+mn-cs"/>
                  </a:defRPr>
                </a:lvl6pPr>
                <a:lvl7pPr indent="0" marL="2743200">
                  <a:defRPr sz="1100">
                    <a:solidFill>
                      <a:schemeClr val="tx1"/>
                    </a:solidFill>
                    <a:latin typeface="+mn-lt"/>
                    <a:ea typeface="+mn-ea"/>
                    <a:cs typeface="+mn-cs"/>
                  </a:defRPr>
                </a:lvl7pPr>
                <a:lvl8pPr indent="0" marL="3200400">
                  <a:defRPr sz="1100">
                    <a:solidFill>
                      <a:schemeClr val="tx1"/>
                    </a:solidFill>
                    <a:latin typeface="+mn-lt"/>
                    <a:ea typeface="+mn-ea"/>
                    <a:cs typeface="+mn-cs"/>
                  </a:defRPr>
                </a:lvl8pPr>
                <a:lvl9pPr indent="0" marL="3657600">
                  <a:defRPr sz="1100">
                    <a:solidFill>
                      <a:schemeClr val="tx1"/>
                    </a:solidFill>
                    <a:latin typeface="+mn-lt"/>
                    <a:ea typeface="+mn-ea"/>
                    <a:cs typeface="+mn-cs"/>
                  </a:defRPr>
                </a:lvl9pPr>
              </a:lstStyle>
              <a:p>
                <a:pPr algn="l"/>
                <a:endParaRPr altLang="en-US" kumimoji="1" lang="ja-JP" sz="1100"/>
              </a:p>
            </p:txBody>
          </p:sp>
          <p:sp>
            <p:nvSpPr>
              <p:cNvPr id="28" name="フリーフォーム 27"/>
              <p:cNvSpPr/>
              <p:nvPr/>
            </p:nvSpPr>
            <p:spPr>
              <a:xfrm>
                <a:off x="0" y="200025"/>
                <a:ext cx="7848600" cy="714399"/>
              </a:xfrm>
              <a:custGeom>
                <a:avLst/>
                <a:gdLst>
                  <a:gd fmla="*/ 0 w 7848600" name="connsiteX0"/>
                  <a:gd fmla="*/ 714399 h 714399" name="connsiteY0"/>
                  <a:gd fmla="*/ 695325 w 7848600" name="connsiteX1"/>
                  <a:gd fmla="*/ 24 h 714399" name="connsiteY1"/>
                  <a:gd fmla="*/ 1400175 w 7848600" name="connsiteX2"/>
                  <a:gd fmla="*/ 685824 h 714399" name="connsiteY2"/>
                  <a:gd fmla="*/ 2133600 w 7848600" name="connsiteX3"/>
                  <a:gd fmla="*/ 9549 h 714399" name="connsiteY3"/>
                  <a:gd fmla="*/ 2857500 w 7848600" name="connsiteX4"/>
                  <a:gd fmla="*/ 685824 h 714399" name="connsiteY4"/>
                  <a:gd fmla="*/ 3581400 w 7848600" name="connsiteX5"/>
                  <a:gd fmla="*/ 24 h 714399" name="connsiteY5"/>
                  <a:gd fmla="*/ 4286250 w 7848600" name="connsiteX6"/>
                  <a:gd fmla="*/ 685824 h 714399" name="connsiteY6"/>
                  <a:gd fmla="*/ 5000625 w 7848600" name="connsiteX7"/>
                  <a:gd fmla="*/ 28599 h 714399" name="connsiteY7"/>
                  <a:gd fmla="*/ 5724525 w 7848600" name="connsiteX8"/>
                  <a:gd fmla="*/ 685824 h 714399" name="connsiteY8"/>
                  <a:gd fmla="*/ 6419850 w 7848600" name="connsiteX9"/>
                  <a:gd fmla="*/ 19074 h 714399" name="connsiteY9"/>
                  <a:gd fmla="*/ 7153275 w 7848600" name="connsiteX10"/>
                  <a:gd fmla="*/ 685824 h 714399" name="connsiteY10"/>
                  <a:gd fmla="*/ 7848600 w 7848600" name="connsiteX11"/>
                  <a:gd fmla="*/ 24 h 714399" name="connsiteY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b="b" l="l" r="r" t="t"/>
                <a:pathLst>
                  <a:path h="714399" w="7848600">
                    <a:moveTo>
                      <a:pt x="0" y="714399"/>
                    </a:moveTo>
                    <a:cubicBezTo>
                      <a:pt x="230981" y="359592"/>
                      <a:pt x="461963" y="4786"/>
                      <a:pt x="695325" y="24"/>
                    </a:cubicBezTo>
                    <a:cubicBezTo>
                      <a:pt x="928687" y="-4738"/>
                      <a:pt x="1160463" y="684237"/>
                      <a:pt x="1400175" y="685824"/>
                    </a:cubicBezTo>
                    <a:cubicBezTo>
                      <a:pt x="1639887" y="687411"/>
                      <a:pt x="1890713" y="9549"/>
                      <a:pt x="2133600" y="9549"/>
                    </a:cubicBezTo>
                    <a:cubicBezTo>
                      <a:pt x="2376487" y="9549"/>
                      <a:pt x="2616200" y="687411"/>
                      <a:pt x="2857500" y="685824"/>
                    </a:cubicBezTo>
                    <a:cubicBezTo>
                      <a:pt x="3098800" y="684237"/>
                      <a:pt x="3343275" y="24"/>
                      <a:pt x="3581400" y="24"/>
                    </a:cubicBezTo>
                    <a:cubicBezTo>
                      <a:pt x="3819525" y="24"/>
                      <a:pt x="4049713" y="681062"/>
                      <a:pt x="4286250" y="685824"/>
                    </a:cubicBezTo>
                    <a:cubicBezTo>
                      <a:pt x="4522787" y="690586"/>
                      <a:pt x="4760913" y="28599"/>
                      <a:pt x="5000625" y="28599"/>
                    </a:cubicBezTo>
                    <a:cubicBezTo>
                      <a:pt x="5240337" y="28599"/>
                      <a:pt x="5487988" y="687411"/>
                      <a:pt x="5724525" y="685824"/>
                    </a:cubicBezTo>
                    <a:cubicBezTo>
                      <a:pt x="5961062" y="684237"/>
                      <a:pt x="6181725" y="19074"/>
                      <a:pt x="6419850" y="19074"/>
                    </a:cubicBezTo>
                    <a:cubicBezTo>
                      <a:pt x="6657975" y="19074"/>
                      <a:pt x="6915150" y="688999"/>
                      <a:pt x="7153275" y="685824"/>
                    </a:cubicBezTo>
                    <a:cubicBezTo>
                      <a:pt x="7391400" y="682649"/>
                      <a:pt x="7620000" y="341336"/>
                      <a:pt x="7848600" y="24"/>
                    </a:cubicBezTo>
                  </a:path>
                </a:pathLst>
              </a:custGeom>
            </p:spPr>
            <p:style>
              <a:lnRef idx="1">
                <a:schemeClr val="dk1"/>
              </a:lnRef>
              <a:fillRef idx="0">
                <a:schemeClr val="dk1"/>
              </a:fillRef>
              <a:effectRef idx="0">
                <a:schemeClr val="dk1"/>
              </a:effectRef>
              <a:fontRef idx="minor">
                <a:schemeClr val="tx1"/>
              </a:fontRef>
            </p:style>
            <p:txBody>
              <a:bodyPr anchor="t" anchorCtr="0" bIns="45720" compatLnSpc="1" forceAA="0" fromWordArt="0" lIns="91440" numCol="1" rIns="91440" rot="0" rtlCol="0" spcCol="0" spcFirstLastPara="0" tIns="45720" vert="horz" wrap="square">
                <a:prstTxWarp prst="textNoShape">
                  <a:avLst/>
                </a:prstTxWarp>
                <a:noAutofit/>
              </a:bodyPr>
              <a:lstStyle>
                <a:lvl1pPr indent="0" marL="0">
                  <a:defRPr sz="1100">
                    <a:solidFill>
                      <a:schemeClr val="tx1"/>
                    </a:solidFill>
                    <a:latin typeface="+mn-lt"/>
                    <a:ea typeface="+mn-ea"/>
                    <a:cs typeface="+mn-cs"/>
                  </a:defRPr>
                </a:lvl1pPr>
                <a:lvl2pPr indent="0" marL="457200">
                  <a:defRPr sz="1100">
                    <a:solidFill>
                      <a:schemeClr val="tx1"/>
                    </a:solidFill>
                    <a:latin typeface="+mn-lt"/>
                    <a:ea typeface="+mn-ea"/>
                    <a:cs typeface="+mn-cs"/>
                  </a:defRPr>
                </a:lvl2pPr>
                <a:lvl3pPr indent="0" marL="914400">
                  <a:defRPr sz="1100">
                    <a:solidFill>
                      <a:schemeClr val="tx1"/>
                    </a:solidFill>
                    <a:latin typeface="+mn-lt"/>
                    <a:ea typeface="+mn-ea"/>
                    <a:cs typeface="+mn-cs"/>
                  </a:defRPr>
                </a:lvl3pPr>
                <a:lvl4pPr indent="0" marL="1371600">
                  <a:defRPr sz="1100">
                    <a:solidFill>
                      <a:schemeClr val="tx1"/>
                    </a:solidFill>
                    <a:latin typeface="+mn-lt"/>
                    <a:ea typeface="+mn-ea"/>
                    <a:cs typeface="+mn-cs"/>
                  </a:defRPr>
                </a:lvl4pPr>
                <a:lvl5pPr indent="0" marL="1828800">
                  <a:defRPr sz="1100">
                    <a:solidFill>
                      <a:schemeClr val="tx1"/>
                    </a:solidFill>
                    <a:latin typeface="+mn-lt"/>
                    <a:ea typeface="+mn-ea"/>
                    <a:cs typeface="+mn-cs"/>
                  </a:defRPr>
                </a:lvl5pPr>
                <a:lvl6pPr indent="0" marL="2286000">
                  <a:defRPr sz="1100">
                    <a:solidFill>
                      <a:schemeClr val="tx1"/>
                    </a:solidFill>
                    <a:latin typeface="+mn-lt"/>
                    <a:ea typeface="+mn-ea"/>
                    <a:cs typeface="+mn-cs"/>
                  </a:defRPr>
                </a:lvl6pPr>
                <a:lvl7pPr indent="0" marL="2743200">
                  <a:defRPr sz="1100">
                    <a:solidFill>
                      <a:schemeClr val="tx1"/>
                    </a:solidFill>
                    <a:latin typeface="+mn-lt"/>
                    <a:ea typeface="+mn-ea"/>
                    <a:cs typeface="+mn-cs"/>
                  </a:defRPr>
                </a:lvl7pPr>
                <a:lvl8pPr indent="0" marL="3200400">
                  <a:defRPr sz="1100">
                    <a:solidFill>
                      <a:schemeClr val="tx1"/>
                    </a:solidFill>
                    <a:latin typeface="+mn-lt"/>
                    <a:ea typeface="+mn-ea"/>
                    <a:cs typeface="+mn-cs"/>
                  </a:defRPr>
                </a:lvl8pPr>
                <a:lvl9pPr indent="0" marL="3657600">
                  <a:defRPr sz="1100">
                    <a:solidFill>
                      <a:schemeClr val="tx1"/>
                    </a:solidFill>
                    <a:latin typeface="+mn-lt"/>
                    <a:ea typeface="+mn-ea"/>
                    <a:cs typeface="+mn-cs"/>
                  </a:defRPr>
                </a:lvl9pPr>
              </a:lstStyle>
              <a:p>
                <a:pPr algn="l"/>
                <a:endParaRPr altLang="en-US" kumimoji="1" lang="ja-JP" sz="1100"/>
              </a:p>
            </p:txBody>
          </p:sp>
        </p:grpSp>
      </p:grpSp>
      <p:sp>
        <p:nvSpPr>
          <p:cNvPr id="36867" name="Rectangle 15"/>
          <p:cNvSpPr>
            <a:spLocks noChangeArrowheads="1"/>
          </p:cNvSpPr>
          <p:nvPr/>
        </p:nvSpPr>
        <p:spPr bwMode="auto">
          <a:xfrm>
            <a:off x="395536" y="-50461"/>
            <a:ext cx="3143274" cy="7147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algn="ctr" w="28575">
                <a:solidFill>
                  <a:srgbClr val="000000"/>
                </a:solidFill>
                <a:miter lim="800000"/>
                <a:headEnd/>
                <a:tailEnd/>
              </a14:hiddenLine>
            </a:ext>
          </a:extLst>
        </p:spPr>
        <p:txBody>
          <a:bodyPr anchor="ctr" wrap="none"/>
          <a:lstStyle>
            <a:lvl1pPr indent="-342900" marL="3429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eaLnBrk="1" hangingPunct="1">
              <a:buFontTx/>
              <a:buNone/>
            </a:pPr>
            <a:r>
              <a:rPr altLang="ja-JP" dirty="0" lang="en-US" smtClean="0" sz="2000"/>
              <a:t>【P35】</a:t>
            </a:r>
            <a:r>
              <a:rPr altLang="en-US" dirty="0" lang="ja-JP" smtClean="0" sz="2000"/>
              <a:t>（注意事項）</a:t>
            </a:r>
            <a:endParaRPr altLang="ja-JP" dirty="0" lang="en-US" smtClean="0" sz="2000"/>
          </a:p>
          <a:p>
            <a:pPr eaLnBrk="1" hangingPunct="1">
              <a:buFontTx/>
              <a:buNone/>
            </a:pPr>
            <a:r>
              <a:rPr altLang="ja-JP" dirty="0" lang="en-US" smtClean="0" sz="2000"/>
              <a:t>【P61</a:t>
            </a:r>
            <a:r>
              <a:rPr altLang="en-US" dirty="0" lang="ja-JP" smtClean="0" sz="2000"/>
              <a:t>・</a:t>
            </a:r>
            <a:r>
              <a:rPr altLang="ja-JP" dirty="0" lang="en-US" smtClean="0" sz="2000"/>
              <a:t>62】</a:t>
            </a:r>
            <a:r>
              <a:rPr altLang="en-US" dirty="0" lang="ja-JP" sz="2000"/>
              <a:t>（様式）</a:t>
            </a:r>
            <a:endParaRPr altLang="en-US" dirty="0" lang="ja-JP" sz="2000">
              <a:solidFill>
                <a:srgbClr val="0033CC"/>
              </a:solidFill>
            </a:endParaRPr>
          </a:p>
        </p:txBody>
      </p:sp>
      <p:sp>
        <p:nvSpPr>
          <p:cNvPr id="15" name="角丸四角形吹き出し 14"/>
          <p:cNvSpPr/>
          <p:nvPr/>
        </p:nvSpPr>
        <p:spPr bwMode="auto">
          <a:xfrm>
            <a:off x="212453" y="1316557"/>
            <a:ext cx="3920729" cy="4918227"/>
          </a:xfrm>
          <a:prstGeom prst="wedgeRoundRectCallout">
            <a:avLst>
              <a:gd fmla="val 29295" name="adj1"/>
              <a:gd fmla="val -8706" name="adj2"/>
              <a:gd fmla="val 16667" name="adj3"/>
            </a:avLst>
          </a:prstGeom>
          <a:noFill/>
          <a:ln algn="ctr" cap="flat" cmpd="sng" w="38100">
            <a:solidFill>
              <a:schemeClr val="tx1"/>
            </a:solidFill>
            <a:prstDash val="solid"/>
            <a:round/>
            <a:headEnd len="med" type="none" w="med"/>
            <a:tailEnd len="med" type="none" w="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solidFill>
                <a:srgbClr val="FF0000"/>
              </a:solidFill>
              <a:effectLst/>
              <a:latin charset="0" typeface="Arial"/>
              <a:ea charset="-128" pitchFamily="50" typeface="ＭＳ Ｐゴシック"/>
            </a:endParaRPr>
          </a:p>
        </p:txBody>
      </p:sp>
      <p:sp>
        <p:nvSpPr>
          <p:cNvPr id="16" name="正方形/長方形 15"/>
          <p:cNvSpPr/>
          <p:nvPr/>
        </p:nvSpPr>
        <p:spPr>
          <a:xfrm>
            <a:off x="364148" y="5662091"/>
            <a:ext cx="3421164" cy="461665"/>
          </a:xfrm>
          <a:prstGeom prst="rect">
            <a:avLst/>
          </a:prstGeom>
          <a:ln>
            <a:noFill/>
          </a:ln>
        </p:spPr>
        <p:txBody>
          <a:bodyPr wrap="square">
            <a:spAutoFit/>
          </a:bodyPr>
          <a:lstStyle/>
          <a:p>
            <a:endParaRPr altLang="en-US" dirty="0" lang="ja-JP" sz="2400"/>
          </a:p>
        </p:txBody>
      </p:sp>
      <p:sp>
        <p:nvSpPr>
          <p:cNvPr id="36866" name="フッター プレースホルダー 4"/>
          <p:cNvSpPr>
            <a:spLocks noGrp="1"/>
          </p:cNvSpPr>
          <p:nvPr>
            <p:ph idx="11" sz="quarter" type="ftr"/>
          </p:nvPr>
        </p:nvSpPr>
        <p:spPr>
          <a:xfrm>
            <a:off x="7452320" y="6481142"/>
            <a:ext cx="2895600" cy="476250"/>
          </a:xfrm>
          <a:noFill/>
        </p:spPr>
        <p:txBody>
          <a:bodyPr/>
          <a:lstStyle>
            <a:lvl1pPr>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a:spcBef>
                <a:spcPct val="0"/>
              </a:spcBef>
              <a:buFontTx/>
              <a:buNone/>
            </a:pPr>
            <a:fld id="{4183AEAB-CBF4-4688-A0CB-613A39D40304}" type="slidenum">
              <a:rPr altLang="ja-JP" b="1" kumimoji="0" lang="en-US" smtClean="0" sz="1800">
                <a:solidFill>
                  <a:schemeClr val="bg1">
                    <a:lumMod val="50000"/>
                  </a:schemeClr>
                </a:solidFill>
                <a:latin typeface="+mn-lt"/>
              </a:rPr>
              <a:pPr>
                <a:spcBef>
                  <a:spcPct val="0"/>
                </a:spcBef>
                <a:buFontTx/>
                <a:buNone/>
              </a:pPr>
              <a:t>11</a:t>
            </a:fld>
            <a:endParaRPr altLang="ja-JP" b="1" dirty="0" kumimoji="0" lang="en-US" sz="1200">
              <a:solidFill>
                <a:schemeClr val="bg1">
                  <a:lumMod val="50000"/>
                </a:schemeClr>
              </a:solidFill>
              <a:latin typeface="+mn-lt"/>
            </a:endParaRPr>
          </a:p>
        </p:txBody>
      </p:sp>
      <p:sp>
        <p:nvSpPr>
          <p:cNvPr id="3" name="円/楕円 2"/>
          <p:cNvSpPr/>
          <p:nvPr/>
        </p:nvSpPr>
        <p:spPr bwMode="auto">
          <a:xfrm>
            <a:off x="4797549" y="3798565"/>
            <a:ext cx="428521" cy="397753"/>
          </a:xfrm>
          <a:prstGeom prst="ellipse">
            <a:avLst/>
          </a:prstGeom>
          <a:noFill/>
          <a:ln algn="ctr" cap="flat" cmpd="sng" w="28575">
            <a:solidFill>
              <a:srgbClr val="FF0000"/>
            </a:solidFill>
            <a:prstDash val="solid"/>
            <a:round/>
            <a:headEnd len="med" type="none" w="med"/>
            <a:tailEnd len="med" type="none" w="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effectLst/>
              <a:latin charset="0" typeface="Arial"/>
              <a:ea charset="-128" pitchFamily="50" typeface="ＭＳ Ｐゴシック"/>
            </a:endParaRPr>
          </a:p>
        </p:txBody>
      </p:sp>
      <p:sp>
        <p:nvSpPr>
          <p:cNvPr id="4" name="テキスト ボックス 3"/>
          <p:cNvSpPr txBox="1"/>
          <p:nvPr/>
        </p:nvSpPr>
        <p:spPr>
          <a:xfrm>
            <a:off x="5325782" y="3873574"/>
            <a:ext cx="3249291" cy="359073"/>
          </a:xfrm>
          <a:prstGeom prst="rect">
            <a:avLst/>
          </a:prstGeom>
          <a:noFill/>
          <a:ln w="28575">
            <a:noFill/>
          </a:ln>
        </p:spPr>
        <p:txBody>
          <a:bodyPr bIns="0" lIns="0" rIns="0" rtlCol="0" tIns="0" wrap="square">
            <a:spAutoFit/>
          </a:bodyPr>
          <a:lstStyle/>
          <a:p>
            <a:pPr>
              <a:lnSpc>
                <a:spcPts val="700"/>
              </a:lnSpc>
            </a:pPr>
            <a:r>
              <a:rPr altLang="en-US" dirty="0" lang="ja-JP" sz="800">
                <a:solidFill>
                  <a:srgbClr val="FF0000"/>
                </a:solidFill>
              </a:rPr>
              <a:t>　通常の大きさの文字を認識することが困難であり，また，文章を読む際に行を読みとばしてしまうことが多いので，大きな文字のほうが認識しやすいため</a:t>
            </a:r>
            <a:r>
              <a:rPr altLang="en-US" dirty="0" lang="ja-JP" smtClean="0" sz="800">
                <a:solidFill>
                  <a:srgbClr val="FF0000"/>
                </a:solidFill>
              </a:rPr>
              <a:t>。高校では，</a:t>
            </a:r>
            <a:r>
              <a:rPr altLang="en-US" dirty="0" lang="ja-JP" sz="800">
                <a:solidFill>
                  <a:srgbClr val="FF0000"/>
                </a:solidFill>
              </a:rPr>
              <a:t>拡大教科書（ </a:t>
            </a:r>
            <a:r>
              <a:rPr altLang="ja-JP" dirty="0" lang="en-US" sz="800">
                <a:solidFill>
                  <a:srgbClr val="FF0000"/>
                </a:solidFill>
              </a:rPr>
              <a:t>22</a:t>
            </a:r>
            <a:r>
              <a:rPr altLang="en-US" dirty="0" lang="ja-JP" sz="800">
                <a:solidFill>
                  <a:srgbClr val="FF0000"/>
                </a:solidFill>
              </a:rPr>
              <a:t>ポイント）を使用</a:t>
            </a:r>
            <a:r>
              <a:rPr altLang="en-US" dirty="0" lang="ja-JP" smtClean="0" sz="800">
                <a:solidFill>
                  <a:srgbClr val="FF0000"/>
                </a:solidFill>
              </a:rPr>
              <a:t>し，定期</a:t>
            </a:r>
            <a:r>
              <a:rPr altLang="en-US" dirty="0" lang="ja-JP" sz="800">
                <a:solidFill>
                  <a:srgbClr val="FF0000"/>
                </a:solidFill>
              </a:rPr>
              <a:t>考査の問題用紙については，</a:t>
            </a:r>
            <a:r>
              <a:rPr altLang="ja-JP" dirty="0" lang="en-US" sz="800">
                <a:solidFill>
                  <a:srgbClr val="FF0000"/>
                </a:solidFill>
              </a:rPr>
              <a:t>B4</a:t>
            </a:r>
            <a:r>
              <a:rPr altLang="en-US" dirty="0" lang="ja-JP" smtClean="0" sz="800">
                <a:solidFill>
                  <a:srgbClr val="FF0000"/>
                </a:solidFill>
              </a:rPr>
              <a:t>サイズを</a:t>
            </a:r>
            <a:r>
              <a:rPr altLang="ja-JP" dirty="0" lang="en-US" sz="800">
                <a:solidFill>
                  <a:srgbClr val="FF0000"/>
                </a:solidFill>
              </a:rPr>
              <a:t>A3</a:t>
            </a:r>
            <a:r>
              <a:rPr altLang="en-US" dirty="0" lang="ja-JP" sz="800">
                <a:solidFill>
                  <a:srgbClr val="FF0000"/>
                </a:solidFill>
              </a:rPr>
              <a:t>サイズに拡大している</a:t>
            </a:r>
            <a:r>
              <a:rPr altLang="en-US" dirty="0" lang="ja-JP" smtClean="0" sz="800">
                <a:solidFill>
                  <a:srgbClr val="FF0000"/>
                </a:solidFill>
              </a:rPr>
              <a:t>。</a:t>
            </a:r>
            <a:endParaRPr altLang="ja-JP" dirty="0" kumimoji="1" lang="en-US" sz="800">
              <a:solidFill>
                <a:srgbClr val="FF0000"/>
              </a:solidFill>
            </a:endParaRPr>
          </a:p>
        </p:txBody>
      </p:sp>
      <p:sp>
        <p:nvSpPr>
          <p:cNvPr id="29" name="Rectangle 8"/>
          <p:cNvSpPr txBox="1">
            <a:spLocks noChangeArrowheads="1"/>
          </p:cNvSpPr>
          <p:nvPr/>
        </p:nvSpPr>
        <p:spPr bwMode="auto">
          <a:xfrm>
            <a:off x="107504" y="774528"/>
            <a:ext cx="4025678" cy="432000"/>
          </a:xfrm>
          <a:prstGeom prst="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style>
          <a:lnRef idx="0">
            <a:scrgbClr b="0" g="0" r="0"/>
          </a:lnRef>
          <a:fillRef idx="0">
            <a:scrgbClr b="0" g="0" r="0"/>
          </a:fillRef>
          <a:effectRef idx="0">
            <a:scrgbClr b="0" g="0" r="0"/>
          </a:effectRef>
          <a:fontRef idx="minor">
            <a:schemeClr val="lt1"/>
          </a:fontRef>
        </p:style>
        <p:txBody>
          <a:bodyPr anchor="ctr" anchorCtr="0" bIns="45720" compatLnSpc="1" lIns="91440" numCol="1" rIns="91440" tIns="45720" vert="horz" wrap="square">
            <a:prstTxWarp prst="textNoShape">
              <a:avLst/>
            </a:prstTxWarp>
          </a:bodyPr>
          <a:lstStyle>
            <a:lvl1pPr algn="l" eaLnBrk="0" fontAlgn="base" hangingPunct="0" indent="-342900" marL="342900" rtl="0">
              <a:spcBef>
                <a:spcPct val="20000"/>
              </a:spcBef>
              <a:spcAft>
                <a:spcPct val="0"/>
              </a:spcAft>
              <a:buChar char="•"/>
              <a:defRPr kumimoji="1" sz="3200">
                <a:solidFill>
                  <a:schemeClr val="lt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lt1"/>
                </a:solidFill>
                <a:latin typeface="+mn-lt"/>
                <a:ea typeface="+mn-ea"/>
                <a:cs typeface="+mn-cs"/>
              </a:defRPr>
            </a:lvl2pPr>
            <a:lvl3pPr algn="l" eaLnBrk="0" fontAlgn="base" hangingPunct="0" indent="-228600" marL="1143000" rtl="0">
              <a:spcBef>
                <a:spcPct val="20000"/>
              </a:spcBef>
              <a:spcAft>
                <a:spcPct val="0"/>
              </a:spcAft>
              <a:buChar char="•"/>
              <a:defRPr kumimoji="1" sz="2400">
                <a:solidFill>
                  <a:schemeClr val="lt1"/>
                </a:solidFill>
                <a:latin typeface="+mn-lt"/>
                <a:ea typeface="+mn-ea"/>
                <a:cs typeface="+mn-cs"/>
              </a:defRPr>
            </a:lvl3pPr>
            <a:lvl4pPr algn="l" eaLnBrk="0" fontAlgn="base" hangingPunct="0" indent="-228600" marL="1600200" rtl="0">
              <a:spcBef>
                <a:spcPct val="20000"/>
              </a:spcBef>
              <a:spcAft>
                <a:spcPct val="0"/>
              </a:spcAft>
              <a:buChar char="–"/>
              <a:defRPr kumimoji="1" sz="2000">
                <a:solidFill>
                  <a:schemeClr val="lt1"/>
                </a:solidFill>
                <a:latin typeface="+mn-lt"/>
                <a:ea typeface="+mn-ea"/>
                <a:cs typeface="+mn-cs"/>
              </a:defRPr>
            </a:lvl4pPr>
            <a:lvl5pPr algn="l" eaLnBrk="0" fontAlgn="base" hangingPunct="0" indent="-228600" marL="2057400" rtl="0">
              <a:spcBef>
                <a:spcPct val="20000"/>
              </a:spcBef>
              <a:spcAft>
                <a:spcPct val="0"/>
              </a:spcAft>
              <a:buChar char="»"/>
              <a:defRPr kumimoji="1" sz="2000">
                <a:solidFill>
                  <a:schemeClr val="lt1"/>
                </a:solidFill>
                <a:latin typeface="+mn-lt"/>
                <a:ea typeface="+mn-ea"/>
                <a:cs typeface="+mn-cs"/>
              </a:defRPr>
            </a:lvl5pPr>
            <a:lvl6pPr algn="l" fontAlgn="base" indent="-228600" marL="2514600" rtl="0">
              <a:spcBef>
                <a:spcPct val="20000"/>
              </a:spcBef>
              <a:spcAft>
                <a:spcPct val="0"/>
              </a:spcAft>
              <a:buChar char="»"/>
              <a:defRPr kumimoji="1" sz="2000">
                <a:solidFill>
                  <a:schemeClr val="lt1"/>
                </a:solidFill>
                <a:latin typeface="+mn-lt"/>
                <a:ea typeface="+mn-ea"/>
                <a:cs typeface="+mn-cs"/>
              </a:defRPr>
            </a:lvl6pPr>
            <a:lvl7pPr algn="l" fontAlgn="base" indent="-228600" marL="2971800" rtl="0">
              <a:spcBef>
                <a:spcPct val="20000"/>
              </a:spcBef>
              <a:spcAft>
                <a:spcPct val="0"/>
              </a:spcAft>
              <a:buChar char="»"/>
              <a:defRPr kumimoji="1" sz="2000">
                <a:solidFill>
                  <a:schemeClr val="lt1"/>
                </a:solidFill>
                <a:latin typeface="+mn-lt"/>
                <a:ea typeface="+mn-ea"/>
                <a:cs typeface="+mn-cs"/>
              </a:defRPr>
            </a:lvl7pPr>
            <a:lvl8pPr algn="l" fontAlgn="base" indent="-228600" marL="3429000" rtl="0">
              <a:spcBef>
                <a:spcPct val="20000"/>
              </a:spcBef>
              <a:spcAft>
                <a:spcPct val="0"/>
              </a:spcAft>
              <a:buChar char="»"/>
              <a:defRPr kumimoji="1" sz="2000">
                <a:solidFill>
                  <a:schemeClr val="lt1"/>
                </a:solidFill>
                <a:latin typeface="+mn-lt"/>
                <a:ea typeface="+mn-ea"/>
                <a:cs typeface="+mn-cs"/>
              </a:defRPr>
            </a:lvl8pPr>
            <a:lvl9pPr algn="l" fontAlgn="base" indent="-228600" marL="3886200" rtl="0">
              <a:spcBef>
                <a:spcPct val="20000"/>
              </a:spcBef>
              <a:spcAft>
                <a:spcPct val="0"/>
              </a:spcAft>
              <a:buChar char="»"/>
              <a:defRPr kumimoji="1" sz="2000">
                <a:solidFill>
                  <a:schemeClr val="lt1"/>
                </a:solidFill>
                <a:latin typeface="+mn-lt"/>
                <a:ea typeface="+mn-ea"/>
                <a:cs typeface="+mn-cs"/>
              </a:defRPr>
            </a:lvl9pPr>
          </a:lstStyle>
          <a:p>
            <a:pPr algn="ctr" eaLnBrk="1" hangingPunct="1">
              <a:lnSpc>
                <a:spcPct val="90000"/>
              </a:lnSpc>
              <a:spcAft>
                <a:spcPts val="3600"/>
              </a:spcAft>
              <a:buNone/>
            </a:pPr>
            <a:r>
              <a:rPr altLang="en-US" dirty="0" kern="0" lang="ja-JP" sz="2400"/>
              <a:t>状況報告書</a:t>
            </a:r>
            <a:r>
              <a:rPr altLang="en-US" dirty="0" kern="0" lang="ja-JP" smtClean="0" sz="2400"/>
              <a:t>（発達障害関係）</a:t>
            </a:r>
            <a:endParaRPr altLang="ja-JP" dirty="0" kern="0" lang="en-US" sz="2400"/>
          </a:p>
        </p:txBody>
      </p:sp>
      <p:sp>
        <p:nvSpPr>
          <p:cNvPr id="30" name="左中かっこ 29"/>
          <p:cNvSpPr/>
          <p:nvPr/>
        </p:nvSpPr>
        <p:spPr bwMode="auto">
          <a:xfrm>
            <a:off x="4283968" y="2357238"/>
            <a:ext cx="429252" cy="3877546"/>
          </a:xfrm>
          <a:prstGeom prst="leftBrace">
            <a:avLst>
              <a:gd fmla="val 8333" name="adj1"/>
              <a:gd fmla="val 11823" name="adj2"/>
            </a:avLst>
          </a:prstGeom>
          <a:noFill/>
          <a:ln algn="ctr" cap="flat" cmpd="sng" w="41275">
            <a:solidFill>
              <a:srgbClr val="00B0F0"/>
            </a:solidFill>
            <a:prstDash val="solid"/>
            <a:round/>
            <a:headEnd len="med" type="none" w="med"/>
            <a:tailEnd len="med" type="none" w="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mtClean="0" strike="noStrike" sz="400" u="none">
              <a:ln>
                <a:noFill/>
              </a:ln>
              <a:solidFill>
                <a:schemeClr val="tx1"/>
              </a:solidFill>
              <a:effectLst/>
              <a:latin charset="0" typeface="Arial"/>
              <a:ea charset="-128" pitchFamily="50" typeface="ＭＳ Ｐゴシック"/>
            </a:endParaRPr>
          </a:p>
        </p:txBody>
      </p:sp>
      <p:sp>
        <p:nvSpPr>
          <p:cNvPr id="32" name="正方形/長方形 31"/>
          <p:cNvSpPr/>
          <p:nvPr/>
        </p:nvSpPr>
        <p:spPr>
          <a:xfrm>
            <a:off x="376572" y="1441807"/>
            <a:ext cx="3659575" cy="3139321"/>
          </a:xfrm>
          <a:prstGeom prst="rect">
            <a:avLst/>
          </a:prstGeom>
        </p:spPr>
        <p:txBody>
          <a:bodyPr wrap="square">
            <a:spAutoFit/>
          </a:bodyPr>
          <a:lstStyle/>
          <a:p>
            <a:r>
              <a:rPr altLang="en-US" dirty="0" lang="ja-JP" smtClean="0" sz="2200">
                <a:latin charset="0" typeface="Arial"/>
              </a:rPr>
              <a:t>発達障害に関する配慮事項を希望する場合は，受験上の配慮申請書</a:t>
            </a:r>
            <a:r>
              <a:rPr altLang="ja-JP" dirty="0" lang="en-US" smtClean="0" sz="2200">
                <a:latin charset="0" typeface="Arial"/>
              </a:rPr>
              <a:t>【</a:t>
            </a:r>
            <a:r>
              <a:rPr altLang="en-US" dirty="0" lang="ja-JP" smtClean="0" sz="2200">
                <a:latin charset="0" typeface="Arial"/>
              </a:rPr>
              <a:t>裏面</a:t>
            </a:r>
            <a:r>
              <a:rPr altLang="ja-JP" dirty="0" lang="en-US" smtClean="0" sz="2200">
                <a:latin charset="0" typeface="Arial"/>
              </a:rPr>
              <a:t>】</a:t>
            </a:r>
            <a:r>
              <a:rPr altLang="en-US" dirty="0" lang="ja-JP" smtClean="0" sz="2200">
                <a:latin charset="0" typeface="Arial"/>
              </a:rPr>
              <a:t>でチェックした配慮事項について，必ず状況報告書（発達障害関係）の該当する配慮事項を</a:t>
            </a:r>
            <a:r>
              <a:rPr altLang="en-US" b="1" dirty="0" lang="ja-JP" smtClean="0" sz="2200">
                <a:latin charset="0" typeface="Arial"/>
              </a:rPr>
              <a:t>〇</a:t>
            </a:r>
            <a:r>
              <a:rPr altLang="en-US" dirty="0" lang="ja-JP" smtClean="0" sz="2200">
                <a:latin charset="0" typeface="Arial"/>
              </a:rPr>
              <a:t>で囲み，その配慮事項を必要とする具体的な理由を漏れなく記入してください。</a:t>
            </a:r>
            <a:endParaRPr altLang="en-US" dirty="0" lang="ja-JP" sz="2200"/>
          </a:p>
        </p:txBody>
      </p:sp>
      <p:grpSp>
        <p:nvGrpSpPr>
          <p:cNvPr id="37" name="グループ化 36"/>
          <p:cNvGrpSpPr/>
          <p:nvPr/>
        </p:nvGrpSpPr>
        <p:grpSpPr>
          <a:xfrm>
            <a:off x="436056" y="4509120"/>
            <a:ext cx="3487872" cy="1470350"/>
            <a:chOff x="488792" y="4982082"/>
            <a:chExt cx="3487872" cy="1266271"/>
          </a:xfrm>
        </p:grpSpPr>
        <p:grpSp>
          <p:nvGrpSpPr>
            <p:cNvPr id="12" name="グループ化 11"/>
            <p:cNvGrpSpPr/>
            <p:nvPr/>
          </p:nvGrpSpPr>
          <p:grpSpPr>
            <a:xfrm>
              <a:off x="488792" y="5225426"/>
              <a:ext cx="3435136" cy="1022927"/>
              <a:chOff x="260960" y="5482853"/>
              <a:chExt cx="4058442" cy="1055520"/>
            </a:xfrm>
          </p:grpSpPr>
          <p:grpSp>
            <p:nvGrpSpPr>
              <p:cNvPr id="7" name="グループ化 6"/>
              <p:cNvGrpSpPr/>
              <p:nvPr/>
            </p:nvGrpSpPr>
            <p:grpSpPr>
              <a:xfrm>
                <a:off x="260960" y="5482853"/>
                <a:ext cx="4058442" cy="1044127"/>
                <a:chOff x="260960" y="5482853"/>
                <a:chExt cx="4058442" cy="1044127"/>
              </a:xfrm>
            </p:grpSpPr>
            <p:pic>
              <p:nvPicPr>
                <p:cNvPr id="33" name="図 32"/>
                <p:cNvPicPr>
                  <a:picLocks noChangeArrowheads="1" noChangeAspect="1"/>
                </p:cNvPicPr>
                <p:nvPr/>
              </p:nvPicPr>
              <p:blipFill rotWithShape="1">
                <a:blip cstate="print" r:embed="rId4">
                  <a:extLst>
                    <a:ext uri="{28A0092B-C50C-407E-A947-70E740481C1C}">
                      <a14:useLocalDpi xmlns:a14="http://schemas.microsoft.com/office/drawing/2010/main" val="0"/>
                    </a:ext>
                  </a:extLst>
                </a:blip>
                <a:srcRect b="15320"/>
                <a:stretch/>
              </p:blipFill>
              <p:spPr bwMode="auto">
                <a:xfrm>
                  <a:off x="260960" y="5482853"/>
                  <a:ext cx="4058442" cy="1044127"/>
                </a:xfrm>
                <a:prstGeom prst="rect">
                  <a:avLst/>
                </a:prstGeom>
                <a:solidFill>
                  <a:schemeClr val="bg1"/>
                </a:solidFill>
              </p:spPr>
            </p:pic>
            <p:sp>
              <p:nvSpPr>
                <p:cNvPr id="34" name="角丸四角形 33"/>
                <p:cNvSpPr/>
                <p:nvPr/>
              </p:nvSpPr>
              <p:spPr>
                <a:xfrm>
                  <a:off x="3376680" y="6380522"/>
                  <a:ext cx="115200" cy="116913"/>
                </a:xfrm>
                <a:prstGeom prst="round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t" rtlCol="0"/>
                <a:lstStyle>
                  <a:lvl1pPr indent="0" marL="0">
                    <a:defRPr sz="1100">
                      <a:solidFill>
                        <a:schemeClr val="lt1"/>
                      </a:solidFill>
                      <a:latin typeface="+mn-lt"/>
                      <a:ea typeface="+mn-ea"/>
                      <a:cs typeface="+mn-cs"/>
                    </a:defRPr>
                  </a:lvl1pPr>
                  <a:lvl2pPr indent="0" marL="457200">
                    <a:defRPr sz="1100">
                      <a:solidFill>
                        <a:schemeClr val="lt1"/>
                      </a:solidFill>
                      <a:latin typeface="+mn-lt"/>
                      <a:ea typeface="+mn-ea"/>
                      <a:cs typeface="+mn-cs"/>
                    </a:defRPr>
                  </a:lvl2pPr>
                  <a:lvl3pPr indent="0" marL="914400">
                    <a:defRPr sz="1100">
                      <a:solidFill>
                        <a:schemeClr val="lt1"/>
                      </a:solidFill>
                      <a:latin typeface="+mn-lt"/>
                      <a:ea typeface="+mn-ea"/>
                      <a:cs typeface="+mn-cs"/>
                    </a:defRPr>
                  </a:lvl3pPr>
                  <a:lvl4pPr indent="0" marL="1371600">
                    <a:defRPr sz="1100">
                      <a:solidFill>
                        <a:schemeClr val="lt1"/>
                      </a:solidFill>
                      <a:latin typeface="+mn-lt"/>
                      <a:ea typeface="+mn-ea"/>
                      <a:cs typeface="+mn-cs"/>
                    </a:defRPr>
                  </a:lvl4pPr>
                  <a:lvl5pPr indent="0" marL="1828800">
                    <a:defRPr sz="1100">
                      <a:solidFill>
                        <a:schemeClr val="lt1"/>
                      </a:solidFill>
                      <a:latin typeface="+mn-lt"/>
                      <a:ea typeface="+mn-ea"/>
                      <a:cs typeface="+mn-cs"/>
                    </a:defRPr>
                  </a:lvl5pPr>
                  <a:lvl6pPr indent="0" marL="2286000">
                    <a:defRPr sz="1100">
                      <a:solidFill>
                        <a:schemeClr val="lt1"/>
                      </a:solidFill>
                      <a:latin typeface="+mn-lt"/>
                      <a:ea typeface="+mn-ea"/>
                      <a:cs typeface="+mn-cs"/>
                    </a:defRPr>
                  </a:lvl6pPr>
                  <a:lvl7pPr indent="0" marL="2743200">
                    <a:defRPr sz="1100">
                      <a:solidFill>
                        <a:schemeClr val="lt1"/>
                      </a:solidFill>
                      <a:latin typeface="+mn-lt"/>
                      <a:ea typeface="+mn-ea"/>
                      <a:cs typeface="+mn-cs"/>
                    </a:defRPr>
                  </a:lvl7pPr>
                  <a:lvl8pPr indent="0" marL="3200400">
                    <a:defRPr sz="1100">
                      <a:solidFill>
                        <a:schemeClr val="lt1"/>
                      </a:solidFill>
                      <a:latin typeface="+mn-lt"/>
                      <a:ea typeface="+mn-ea"/>
                      <a:cs typeface="+mn-cs"/>
                    </a:defRPr>
                  </a:lvl8pPr>
                  <a:lvl9pPr indent="0" marL="3657600">
                    <a:defRPr sz="1100">
                      <a:solidFill>
                        <a:schemeClr val="lt1"/>
                      </a:solidFill>
                      <a:latin typeface="+mn-lt"/>
                      <a:ea typeface="+mn-ea"/>
                      <a:cs typeface="+mn-cs"/>
                    </a:defRPr>
                  </a:lvl9pPr>
                </a:lstStyle>
                <a:p>
                  <a:pPr algn="l"/>
                  <a:endParaRPr altLang="en-US" kumimoji="1" lang="ja-JP" sz="1100"/>
                </a:p>
              </p:txBody>
            </p:sp>
          </p:grpSp>
          <p:sp>
            <p:nvSpPr>
              <p:cNvPr id="11" name="正方形/長方形 10"/>
              <p:cNvSpPr/>
              <p:nvPr/>
            </p:nvSpPr>
            <p:spPr bwMode="auto">
              <a:xfrm>
                <a:off x="2843808" y="5640638"/>
                <a:ext cx="792088" cy="176052"/>
              </a:xfrm>
              <a:prstGeom prst="rect">
                <a:avLst/>
              </a:prstGeom>
              <a:noFill/>
              <a:ln algn="ctr" cap="flat" cmpd="sng" w="38100">
                <a:solidFill>
                  <a:srgbClr val="00B0F0"/>
                </a:solidFill>
                <a:prstDash val="solid"/>
                <a:round/>
                <a:headEnd len="med" type="none" w="med"/>
                <a:tailEnd len="med" type="none" w="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mtClean="0" strike="noStrike" sz="400" u="none">
                  <a:ln>
                    <a:noFill/>
                  </a:ln>
                  <a:solidFill>
                    <a:schemeClr val="tx1"/>
                  </a:solidFill>
                  <a:effectLst/>
                  <a:latin charset="0" typeface="Arial"/>
                  <a:ea charset="-128" pitchFamily="50" typeface="ＭＳ Ｐゴシック"/>
                </a:endParaRPr>
              </a:p>
            </p:txBody>
          </p:sp>
          <p:sp>
            <p:nvSpPr>
              <p:cNvPr id="35" name="正方形/長方形 34"/>
              <p:cNvSpPr/>
              <p:nvPr/>
            </p:nvSpPr>
            <p:spPr bwMode="auto">
              <a:xfrm>
                <a:off x="3275890" y="5833976"/>
                <a:ext cx="362921" cy="704397"/>
              </a:xfrm>
              <a:prstGeom prst="rect">
                <a:avLst/>
              </a:prstGeom>
              <a:noFill/>
              <a:ln algn="ctr" cap="flat" cmpd="sng" w="38100">
                <a:solidFill>
                  <a:srgbClr val="00B0F0"/>
                </a:solidFill>
                <a:prstDash val="solid"/>
                <a:round/>
                <a:headEnd len="med" type="none" w="med"/>
                <a:tailEnd len="med" type="none" w="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mtClean="0" strike="noStrike" sz="400" u="none">
                  <a:ln>
                    <a:noFill/>
                  </a:ln>
                  <a:solidFill>
                    <a:schemeClr val="tx1"/>
                  </a:solidFill>
                  <a:effectLst/>
                  <a:latin charset="0" typeface="Arial"/>
                  <a:ea charset="-128" pitchFamily="50" typeface="ＭＳ Ｐゴシック"/>
                </a:endParaRPr>
              </a:p>
            </p:txBody>
          </p:sp>
        </p:grpSp>
        <p:sp>
          <p:nvSpPr>
            <p:cNvPr id="39" name="角丸四角形 38"/>
            <p:cNvSpPr/>
            <p:nvPr/>
          </p:nvSpPr>
          <p:spPr>
            <a:xfrm>
              <a:off x="1828247" y="4982082"/>
              <a:ext cx="2148417" cy="251076"/>
            </a:xfrm>
            <a:prstGeom prst="round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anchor="t" rtlCol="0"/>
            <a:lstStyle>
              <a:lvl1pPr indent="0" marL="0">
                <a:defRPr sz="1100">
                  <a:solidFill>
                    <a:schemeClr val="lt1"/>
                  </a:solidFill>
                  <a:latin typeface="+mn-lt"/>
                  <a:ea typeface="+mn-ea"/>
                  <a:cs typeface="+mn-cs"/>
                </a:defRPr>
              </a:lvl1pPr>
              <a:lvl2pPr indent="0" marL="457200">
                <a:defRPr sz="1100">
                  <a:solidFill>
                    <a:schemeClr val="lt1"/>
                  </a:solidFill>
                  <a:latin typeface="+mn-lt"/>
                  <a:ea typeface="+mn-ea"/>
                  <a:cs typeface="+mn-cs"/>
                </a:defRPr>
              </a:lvl2pPr>
              <a:lvl3pPr indent="0" marL="914400">
                <a:defRPr sz="1100">
                  <a:solidFill>
                    <a:schemeClr val="lt1"/>
                  </a:solidFill>
                  <a:latin typeface="+mn-lt"/>
                  <a:ea typeface="+mn-ea"/>
                  <a:cs typeface="+mn-cs"/>
                </a:defRPr>
              </a:lvl3pPr>
              <a:lvl4pPr indent="0" marL="1371600">
                <a:defRPr sz="1100">
                  <a:solidFill>
                    <a:schemeClr val="lt1"/>
                  </a:solidFill>
                  <a:latin typeface="+mn-lt"/>
                  <a:ea typeface="+mn-ea"/>
                  <a:cs typeface="+mn-cs"/>
                </a:defRPr>
              </a:lvl4pPr>
              <a:lvl5pPr indent="0" marL="1828800">
                <a:defRPr sz="1100">
                  <a:solidFill>
                    <a:schemeClr val="lt1"/>
                  </a:solidFill>
                  <a:latin typeface="+mn-lt"/>
                  <a:ea typeface="+mn-ea"/>
                  <a:cs typeface="+mn-cs"/>
                </a:defRPr>
              </a:lvl5pPr>
              <a:lvl6pPr indent="0" marL="2286000">
                <a:defRPr sz="1100">
                  <a:solidFill>
                    <a:schemeClr val="lt1"/>
                  </a:solidFill>
                  <a:latin typeface="+mn-lt"/>
                  <a:ea typeface="+mn-ea"/>
                  <a:cs typeface="+mn-cs"/>
                </a:defRPr>
              </a:lvl6pPr>
              <a:lvl7pPr indent="0" marL="2743200">
                <a:defRPr sz="1100">
                  <a:solidFill>
                    <a:schemeClr val="lt1"/>
                  </a:solidFill>
                  <a:latin typeface="+mn-lt"/>
                  <a:ea typeface="+mn-ea"/>
                  <a:cs typeface="+mn-cs"/>
                </a:defRPr>
              </a:lvl7pPr>
              <a:lvl8pPr indent="0" marL="3200400">
                <a:defRPr sz="1100">
                  <a:solidFill>
                    <a:schemeClr val="lt1"/>
                  </a:solidFill>
                  <a:latin typeface="+mn-lt"/>
                  <a:ea typeface="+mn-ea"/>
                  <a:cs typeface="+mn-cs"/>
                </a:defRPr>
              </a:lvl8pPr>
              <a:lvl9pPr indent="0" marL="3657600">
                <a:defRPr sz="1100">
                  <a:solidFill>
                    <a:schemeClr val="lt1"/>
                  </a:solidFill>
                  <a:latin typeface="+mn-lt"/>
                  <a:ea typeface="+mn-ea"/>
                  <a:cs typeface="+mn-cs"/>
                </a:defRPr>
              </a:lvl9pPr>
            </a:lstStyle>
            <a:p>
              <a:pPr algn="l"/>
              <a:r>
                <a:rPr altLang="en-US" kumimoji="1" lang="ja-JP" sz="1000">
                  <a:solidFill>
                    <a:sysClr lastClr="000000" val="windowText"/>
                  </a:solidFill>
                </a:rPr>
                <a:t>受験上の配慮申請書</a:t>
              </a:r>
              <a:r>
                <a:rPr altLang="ja-JP" kumimoji="1" lang="en-US" sz="1000">
                  <a:solidFill>
                    <a:sysClr lastClr="000000" val="windowText"/>
                  </a:solidFill>
                </a:rPr>
                <a:t>【</a:t>
              </a:r>
              <a:r>
                <a:rPr altLang="en-US" kumimoji="1" lang="ja-JP" sz="1000">
                  <a:solidFill>
                    <a:sysClr lastClr="000000" val="windowText"/>
                  </a:solidFill>
                </a:rPr>
                <a:t>裏面</a:t>
              </a:r>
              <a:r>
                <a:rPr altLang="ja-JP" kumimoji="1" lang="en-US" sz="1000">
                  <a:solidFill>
                    <a:sysClr lastClr="000000" val="windowText"/>
                  </a:solidFill>
                </a:rPr>
                <a:t>】</a:t>
              </a:r>
              <a:r>
                <a:rPr altLang="en-US" kumimoji="1" lang="ja-JP" sz="1000">
                  <a:solidFill>
                    <a:sysClr lastClr="000000" val="windowText"/>
                  </a:solidFill>
                </a:rPr>
                <a:t>（抜粋）</a:t>
              </a:r>
            </a:p>
          </p:txBody>
        </p:sp>
      </p:grpSp>
      <p:cxnSp>
        <p:nvCxnSpPr>
          <p:cNvPr id="18" name="直線矢印コネクタ 17"/>
          <p:cNvCxnSpPr>
            <a:endCxn id="3" idx="4"/>
          </p:cNvCxnSpPr>
          <p:nvPr/>
        </p:nvCxnSpPr>
        <p:spPr bwMode="auto">
          <a:xfrm flipV="1">
            <a:off x="3245198" y="4196318"/>
            <a:ext cx="1766612" cy="1089492"/>
          </a:xfrm>
          <a:prstGeom prst="straightConnector1">
            <a:avLst/>
          </a:prstGeom>
          <a:noFill/>
          <a:ln algn="ctr" cap="flat" cmpd="sng" w="41275">
            <a:solidFill>
              <a:srgbClr val="00B0F0"/>
            </a:solidFill>
            <a:prstDash val="solid"/>
            <a:round/>
            <a:headEnd len="med" type="none" w="med"/>
            <a:tailEnd len="med" type="stealth" w="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algn="ctr" dir="2700000" dist="35921" rotWithShape="0">
                    <a:schemeClr val="bg2"/>
                  </a:outerShdw>
                </a:effectLst>
              </a14:hiddenEffects>
            </a:ext>
          </a:extLst>
        </p:spPr>
      </p:cxnSp>
    </p:spTree>
    <p:extLst>
      <p:ext uri="{BB962C8B-B14F-4D97-AF65-F5344CB8AC3E}">
        <p14:creationId xmlns:p14="http://schemas.microsoft.com/office/powerpoint/2010/main" val="3717594959"/>
      </p:ext>
    </p:extLst>
  </p:cSld>
  <p:clrMapOvr>
    <a:masterClrMapping/>
  </p:clrMapOvr>
  <p:transition/>
  <p:timing>
    <p:tnLst>
      <p:par>
        <p:cTn dur="indefinite" id="1" nodeType="tmRoot" restart="never"/>
      </p:par>
    </p:tnLst>
  </p:timing>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2530" name="フッター プレースホルダー 3"/>
          <p:cNvSpPr>
            <a:spLocks noGrp="1"/>
          </p:cNvSpPr>
          <p:nvPr>
            <p:ph idx="11" sz="quarter" type="ftr"/>
          </p:nvPr>
        </p:nvSpPr>
        <p:spPr>
          <a:xfrm>
            <a:off x="7461845" y="6481911"/>
            <a:ext cx="2895600" cy="476250"/>
          </a:xfrm>
          <a:noFill/>
        </p:spPr>
        <p:txBody>
          <a:bodyPr/>
          <a:lstStyle>
            <a:lvl1pPr>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a:spcBef>
                <a:spcPct val="0"/>
              </a:spcBef>
              <a:buFontTx/>
              <a:buNone/>
            </a:pPr>
            <a:fld id="{E5E8FED4-5F64-4D52-A12B-DEEFA3CAB37E}" type="slidenum">
              <a:rPr altLang="ja-JP" b="1" kumimoji="0" lang="en-US" smtClean="0" sz="1800">
                <a:solidFill>
                  <a:schemeClr val="bg1">
                    <a:lumMod val="50000"/>
                  </a:schemeClr>
                </a:solidFill>
                <a:latin typeface="+mn-lt"/>
              </a:rPr>
              <a:pPr>
                <a:spcBef>
                  <a:spcPct val="0"/>
                </a:spcBef>
                <a:buFontTx/>
                <a:buNone/>
              </a:pPr>
              <a:t>12</a:t>
            </a:fld>
            <a:endParaRPr altLang="ja-JP" b="1" dirty="0" kumimoji="0" lang="en-US" sz="1200">
              <a:solidFill>
                <a:schemeClr val="bg1">
                  <a:lumMod val="50000"/>
                </a:schemeClr>
              </a:solidFill>
              <a:latin typeface="+mn-lt"/>
            </a:endParaRPr>
          </a:p>
        </p:txBody>
      </p:sp>
      <p:graphicFrame>
        <p:nvGraphicFramePr>
          <p:cNvPr id="9" name="表 8"/>
          <p:cNvGraphicFramePr>
            <a:graphicFrameLocks noGrp="1"/>
          </p:cNvGraphicFramePr>
          <p:nvPr>
            <p:extLst>
              <p:ext uri="{D42A27DB-BD31-4B8C-83A1-F6EECF244321}">
                <p14:modId xmlns:p14="http://schemas.microsoft.com/office/powerpoint/2010/main" val="1178483727"/>
              </p:ext>
            </p:extLst>
          </p:nvPr>
        </p:nvGraphicFramePr>
        <p:xfrm>
          <a:off x="394545" y="3104904"/>
          <a:ext cx="8569198" cy="3096405"/>
        </p:xfrm>
        <a:graphic>
          <a:graphicData uri="http://schemas.openxmlformats.org/drawingml/2006/table">
            <a:tbl>
              <a:tblPr bandCol="1" bandRow="1" firstCol="1" firstRow="1" lastCol="1" lastRow="1"/>
              <a:tblGrid>
                <a:gridCol w="5904903">
                  <a:extLst>
                    <a:ext uri="{9D8B030D-6E8A-4147-A177-3AD203B41FA5}">
                      <a16:colId xmlns:a16="http://schemas.microsoft.com/office/drawing/2014/main" val="20000"/>
                    </a:ext>
                  </a:extLst>
                </a:gridCol>
                <a:gridCol w="2664295">
                  <a:extLst>
                    <a:ext uri="{9D8B030D-6E8A-4147-A177-3AD203B41FA5}">
                      <a16:colId xmlns:a16="http://schemas.microsoft.com/office/drawing/2014/main" val="20001"/>
                    </a:ext>
                  </a:extLst>
                </a:gridCol>
              </a:tblGrid>
              <a:tr h="1079823">
                <a:tc>
                  <a:txBody>
                    <a:bodyPr/>
                    <a:lstStyle/>
                    <a:p>
                      <a:pPr algn="l">
                        <a:spcAft>
                          <a:spcPts val="0"/>
                        </a:spcAft>
                      </a:pPr>
                      <a:r>
                        <a:rPr altLang="ja-JP" b="0" dirty="0" kern="100" lang="ja-JP" sz="1800">
                          <a:solidFill>
                            <a:schemeClr val="tx1"/>
                          </a:solidFill>
                          <a:effectLst/>
                          <a:latin typeface="+mn-lt"/>
                          <a:ea typeface="ＭＳ ゴシック"/>
                          <a:cs typeface="Arial"/>
                        </a:rPr>
                        <a:t>「</a:t>
                      </a:r>
                      <a:r>
                        <a:rPr altLang="en-US" b="0" dirty="0" kern="100" lang="ja-JP" sz="1800">
                          <a:solidFill>
                            <a:schemeClr val="tx1"/>
                          </a:solidFill>
                          <a:effectLst/>
                          <a:latin typeface="+mn-lt"/>
                          <a:ea typeface="ＭＳ ゴシック"/>
                          <a:cs typeface="Arial"/>
                        </a:rPr>
                        <a:t>受験上の配慮事項</a:t>
                      </a:r>
                      <a:r>
                        <a:rPr altLang="en-US" b="0" dirty="0" kern="100" lang="ja-JP" sz="1800" u="none">
                          <a:solidFill>
                            <a:schemeClr val="tx1"/>
                          </a:solidFill>
                          <a:effectLst/>
                          <a:latin typeface="+mn-lt"/>
                          <a:ea typeface="ＭＳ ゴシック"/>
                          <a:cs typeface="Arial"/>
                        </a:rPr>
                        <a:t>審査結果</a:t>
                      </a:r>
                      <a:r>
                        <a:rPr altLang="ja-JP" b="0" dirty="0" kern="100" lang="ja-JP" sz="1800" u="none">
                          <a:solidFill>
                            <a:schemeClr val="tx1"/>
                          </a:solidFill>
                          <a:effectLst/>
                          <a:latin typeface="+mn-lt"/>
                          <a:ea typeface="ＭＳ ゴシック"/>
                          <a:cs typeface="Arial"/>
                        </a:rPr>
                        <a:t>通知書</a:t>
                      </a:r>
                      <a:r>
                        <a:rPr altLang="ja-JP" b="0" dirty="0" kern="100" lang="ja-JP" sz="1800">
                          <a:solidFill>
                            <a:schemeClr val="tx1"/>
                          </a:solidFill>
                          <a:effectLst/>
                          <a:latin typeface="+mn-lt"/>
                          <a:ea typeface="ＭＳ ゴシック"/>
                          <a:cs typeface="Arial"/>
                        </a:rPr>
                        <a:t>」</a:t>
                      </a:r>
                      <a:endParaRPr altLang="ja-JP" b="0" dirty="0" kern="100" lang="ja-JP" sz="1800">
                        <a:solidFill>
                          <a:schemeClr val="tx1"/>
                        </a:solidFill>
                        <a:effectLst/>
                        <a:latin typeface="Century"/>
                        <a:ea typeface="ＭＳ 明朝"/>
                        <a:cs typeface="Times New Roman"/>
                      </a:endParaRPr>
                    </a:p>
                    <a:p>
                      <a:pPr algn="just">
                        <a:spcBef>
                          <a:spcPts val="600"/>
                        </a:spcBef>
                        <a:spcAft>
                          <a:spcPts val="0"/>
                        </a:spcAft>
                      </a:pPr>
                      <a:r>
                        <a:rPr altLang="ja-JP" b="0" dirty="0" kern="100" lang="en-US" sz="1800">
                          <a:solidFill>
                            <a:schemeClr val="tx1"/>
                          </a:solidFill>
                          <a:effectLst/>
                          <a:latin typeface="+mn-lt"/>
                          <a:ea typeface="ＭＳ ゴシック"/>
                          <a:cs typeface="Arial"/>
                        </a:rPr>
                        <a:t>     </a:t>
                      </a:r>
                      <a:r>
                        <a:rPr altLang="ja-JP" b="0" dirty="0" kern="100" lang="ja-JP" sz="1800">
                          <a:solidFill>
                            <a:schemeClr val="tx1"/>
                          </a:solidFill>
                          <a:effectLst/>
                          <a:latin typeface="+mn-lt"/>
                          <a:ea typeface="ＭＳ ゴシック"/>
                          <a:cs typeface="Arial"/>
                        </a:rPr>
                        <a:t>※　</a:t>
                      </a:r>
                      <a:r>
                        <a:rPr altLang="en-US" b="0" dirty="0" kern="100" lang="ja-JP" sz="1800">
                          <a:solidFill>
                            <a:schemeClr val="tx1"/>
                          </a:solidFill>
                          <a:effectLst/>
                          <a:latin typeface="+mn-lt"/>
                          <a:ea typeface="ＭＳ ゴシック"/>
                          <a:cs typeface="Times New Roman"/>
                        </a:rPr>
                        <a:t>受験上の配慮申請者全員に通知</a:t>
                      </a:r>
                      <a:endParaRPr altLang="ja-JP" b="0" dirty="0" kern="100" lang="en-US" sz="1800">
                        <a:solidFill>
                          <a:schemeClr val="tx1"/>
                        </a:solidFill>
                        <a:effectLst/>
                        <a:latin typeface="+mn-lt"/>
                        <a:ea typeface="ＭＳ ゴシック"/>
                        <a:cs typeface="Times New Roman"/>
                      </a:endParaRPr>
                    </a:p>
                    <a:p>
                      <a:pPr algn="l">
                        <a:spcBef>
                          <a:spcPts val="600"/>
                        </a:spcBef>
                        <a:spcAft>
                          <a:spcPts val="0"/>
                        </a:spcAft>
                      </a:pPr>
                      <a:r>
                        <a:rPr altLang="en-US" b="0" dirty="0" kern="100" lang="ja-JP" sz="1800">
                          <a:solidFill>
                            <a:schemeClr val="tx1"/>
                          </a:solidFill>
                          <a:effectLst/>
                          <a:latin typeface="+mn-lt"/>
                          <a:ea typeface="ＭＳ ゴシック"/>
                          <a:cs typeface="Times New Roman"/>
                        </a:rPr>
                        <a:t>　　</a:t>
                      </a:r>
                      <a:r>
                        <a:rPr altLang="en-US" b="0" baseline="0" dirty="0" kern="100" lang="ja-JP" sz="1800">
                          <a:solidFill>
                            <a:schemeClr val="tx1"/>
                          </a:solidFill>
                          <a:effectLst/>
                          <a:latin typeface="+mn-lt"/>
                          <a:ea typeface="ＭＳ ゴシック"/>
                          <a:cs typeface="Times New Roman"/>
                        </a:rPr>
                        <a:t>   （</a:t>
                      </a:r>
                      <a:r>
                        <a:rPr altLang="ja-JP" b="0" dirty="0" kern="100" lang="en-US" sz="1800">
                          <a:solidFill>
                            <a:schemeClr val="tx1"/>
                          </a:solidFill>
                          <a:effectLst/>
                          <a:latin typeface="+mn-lt"/>
                          <a:ea typeface="ＭＳ ゴシック"/>
                          <a:cs typeface="Times New Roman"/>
                        </a:rPr>
                        <a:t>9</a:t>
                      </a:r>
                      <a:r>
                        <a:rPr altLang="en-US" b="0" dirty="0" kern="100" lang="ja-JP" smtClean="0" sz="1800">
                          <a:solidFill>
                            <a:schemeClr val="tx1"/>
                          </a:solidFill>
                          <a:effectLst/>
                          <a:latin typeface="+mn-lt"/>
                          <a:ea typeface="ＭＳ ゴシック"/>
                          <a:cs typeface="Times New Roman"/>
                        </a:rPr>
                        <a:t>月</a:t>
                      </a:r>
                      <a:r>
                        <a:rPr altLang="ja-JP" b="0" dirty="0" kern="100" lang="en-US" smtClean="0" sz="1800">
                          <a:solidFill>
                            <a:schemeClr val="tx1"/>
                          </a:solidFill>
                          <a:effectLst/>
                          <a:latin typeface="+mn-lt"/>
                          <a:ea typeface="ＭＳ ゴシック"/>
                          <a:cs typeface="Times New Roman"/>
                        </a:rPr>
                        <a:t>6</a:t>
                      </a:r>
                      <a:r>
                        <a:rPr altLang="en-US" b="0" dirty="0" kern="100" lang="ja-JP" smtClean="0" sz="1800">
                          <a:solidFill>
                            <a:schemeClr val="tx1"/>
                          </a:solidFill>
                          <a:effectLst/>
                          <a:latin typeface="+mn-lt"/>
                          <a:ea typeface="ＭＳ ゴシック"/>
                          <a:cs typeface="Times New Roman"/>
                        </a:rPr>
                        <a:t>日</a:t>
                      </a:r>
                      <a:r>
                        <a:rPr altLang="en-US" b="0" dirty="0" kern="100" lang="ja-JP" sz="1800">
                          <a:solidFill>
                            <a:schemeClr val="tx1"/>
                          </a:solidFill>
                          <a:effectLst/>
                          <a:latin typeface="+mn-lt"/>
                          <a:ea typeface="ＭＳ ゴシック"/>
                          <a:cs typeface="Times New Roman"/>
                        </a:rPr>
                        <a:t>以降の申請者は出願した場合のみ通知）</a:t>
                      </a:r>
                      <a:endParaRPr altLang="ja-JP" b="0" dirty="0" kern="100" lang="ja-JP" sz="1800">
                        <a:solidFill>
                          <a:schemeClr val="tx1"/>
                        </a:solidFill>
                        <a:effectLst/>
                        <a:latin typeface="Century"/>
                        <a:ea typeface="ＭＳ 明朝"/>
                        <a:cs typeface="Arial"/>
                      </a:endParaRPr>
                    </a:p>
                  </a:txBody>
                  <a:tcPr anchor="ctr" marB="0" marL="68574" marR="68574"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dbl" w="1905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solidFill>
                      <a:schemeClr val="accent5"/>
                    </a:solidFill>
                  </a:tcPr>
                </a:tc>
                <a:tc>
                  <a:txBody>
                    <a:bodyPr/>
                    <a:lstStyle/>
                    <a:p>
                      <a:pPr algn="l">
                        <a:spcAft>
                          <a:spcPts val="0"/>
                        </a:spcAft>
                      </a:pPr>
                      <a:r>
                        <a:rPr altLang="en-US" b="0" dirty="0" kern="100" lang="ja-JP" smtClean="0" sz="1800">
                          <a:effectLst/>
                          <a:latin typeface="Arial"/>
                          <a:ea typeface="ＭＳ ゴシック"/>
                          <a:cs typeface="Arial"/>
                        </a:rPr>
                        <a:t>受験上の配慮事項の内容</a:t>
                      </a:r>
                      <a:r>
                        <a:rPr altLang="en-US" b="0" dirty="0" kern="100" lang="ja-JP" smtClean="0" sz="1600">
                          <a:effectLst/>
                          <a:latin typeface="Arial"/>
                          <a:ea typeface="ＭＳ ゴシック"/>
                          <a:cs typeface="Arial"/>
                        </a:rPr>
                        <a:t>（申請した受験上の配慮事項及びその審査結果）</a:t>
                      </a:r>
                      <a:endParaRPr b="0" dirty="0" kern="100" lang="ja-JP" sz="1600">
                        <a:effectLst/>
                        <a:latin typeface="Century"/>
                        <a:ea typeface="ＭＳ 明朝"/>
                        <a:cs typeface="Times New Roman"/>
                      </a:endParaRPr>
                    </a:p>
                  </a:txBody>
                  <a:tcPr anchor="ctr" marB="0" marL="68574" marR="68574"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dbl" w="1905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solidFill>
                      <a:schemeClr val="accent5"/>
                    </a:solidFill>
                  </a:tcPr>
                </a:tc>
                <a:extLst>
                  <a:ext uri="{0D108BD9-81ED-4DB2-BD59-A6C34878D82A}">
                    <a16:rowId xmlns:a16="http://schemas.microsoft.com/office/drawing/2014/main" val="10001"/>
                  </a:ext>
                </a:extLst>
              </a:tr>
              <a:tr h="1008769">
                <a:tc>
                  <a:txBody>
                    <a:bodyPr/>
                    <a:lstStyle/>
                    <a:p>
                      <a:pPr algn="l">
                        <a:spcAft>
                          <a:spcPts val="0"/>
                        </a:spcAft>
                      </a:pPr>
                      <a:r>
                        <a:rPr altLang="ja-JP" b="0" dirty="0" kern="100" lang="ja-JP" sz="1800">
                          <a:solidFill>
                            <a:schemeClr val="tx1"/>
                          </a:solidFill>
                          <a:effectLst/>
                          <a:latin typeface="+mn-lt"/>
                          <a:ea typeface="ＭＳ ゴシック"/>
                          <a:cs typeface="Arial"/>
                        </a:rPr>
                        <a:t>「受験科目通知･確認書」</a:t>
                      </a:r>
                      <a:endParaRPr altLang="ja-JP" b="0" dirty="0" kern="100" lang="ja-JP" sz="1800">
                        <a:solidFill>
                          <a:schemeClr val="tx1"/>
                        </a:solidFill>
                        <a:effectLst/>
                        <a:latin typeface="Century"/>
                        <a:ea typeface="ＭＳ 明朝"/>
                        <a:cs typeface="Times New Roman"/>
                      </a:endParaRPr>
                    </a:p>
                    <a:p>
                      <a:pPr algn="l" indent="-534988" marL="534988">
                        <a:spcBef>
                          <a:spcPts val="600"/>
                        </a:spcBef>
                        <a:spcAft>
                          <a:spcPts val="0"/>
                        </a:spcAft>
                      </a:pPr>
                      <a:r>
                        <a:rPr altLang="ja-JP" b="0" dirty="0" kern="100" lang="en-US" sz="1800">
                          <a:solidFill>
                            <a:schemeClr val="tx1"/>
                          </a:solidFill>
                          <a:effectLst/>
                          <a:latin typeface="+mn-lt"/>
                          <a:ea typeface="ＭＳ ゴシック"/>
                          <a:cs typeface="Arial"/>
                        </a:rPr>
                        <a:t>     </a:t>
                      </a:r>
                      <a:r>
                        <a:rPr altLang="ja-JP" b="0" dirty="0" kern="100" lang="ja-JP" sz="1800">
                          <a:solidFill>
                            <a:schemeClr val="tx1"/>
                          </a:solidFill>
                          <a:effectLst/>
                          <a:latin typeface="+mn-lt"/>
                          <a:ea typeface="ＭＳ ゴシック"/>
                          <a:cs typeface="Arial"/>
                        </a:rPr>
                        <a:t>※　点字解答</a:t>
                      </a:r>
                      <a:r>
                        <a:rPr altLang="en-US" b="0" dirty="0" kern="100" lang="ja-JP" sz="1800">
                          <a:solidFill>
                            <a:schemeClr val="tx1"/>
                          </a:solidFill>
                          <a:effectLst/>
                          <a:latin typeface="+mn-lt"/>
                          <a:ea typeface="ＭＳ ゴシック"/>
                          <a:cs typeface="Arial"/>
                        </a:rPr>
                        <a:t>，</a:t>
                      </a:r>
                      <a:r>
                        <a:rPr altLang="ja-JP" b="0" dirty="0" kern="100" lang="ja-JP" sz="1800">
                          <a:solidFill>
                            <a:schemeClr val="tx1"/>
                          </a:solidFill>
                          <a:effectLst/>
                          <a:latin typeface="+mn-lt"/>
                          <a:ea typeface="ＭＳ ゴシック"/>
                          <a:cs typeface="Arial"/>
                        </a:rPr>
                        <a:t>代筆解答</a:t>
                      </a:r>
                      <a:r>
                        <a:rPr altLang="en-US" b="0" dirty="0" kern="100" lang="ja-JP" sz="1800">
                          <a:solidFill>
                            <a:schemeClr val="tx1"/>
                          </a:solidFill>
                          <a:effectLst/>
                          <a:latin typeface="+mn-lt"/>
                          <a:ea typeface="ＭＳ ゴシック"/>
                          <a:cs typeface="Arial"/>
                        </a:rPr>
                        <a:t>，拡大文字問題冊子（</a:t>
                      </a:r>
                      <a:r>
                        <a:rPr altLang="ja-JP" b="0" dirty="0" kern="100" lang="en-US" sz="1800">
                          <a:solidFill>
                            <a:schemeClr val="tx1"/>
                          </a:solidFill>
                          <a:effectLst/>
                          <a:latin typeface="+mn-lt"/>
                          <a:ea typeface="ＭＳ ゴシック"/>
                          <a:cs typeface="Arial"/>
                        </a:rPr>
                        <a:t>22</a:t>
                      </a:r>
                      <a:r>
                        <a:rPr altLang="en-US" b="0" dirty="0" kern="100" lang="ja-JP" sz="1800">
                          <a:solidFill>
                            <a:schemeClr val="tx1"/>
                          </a:solidFill>
                          <a:effectLst/>
                          <a:latin typeface="+mn-lt"/>
                          <a:ea typeface="ＭＳ ゴシック"/>
                          <a:cs typeface="Arial"/>
                        </a:rPr>
                        <a:t>ポイント）の</a:t>
                      </a:r>
                      <a:r>
                        <a:rPr altLang="en-US" b="0" dirty="0" kern="100" lang="ja-JP" smtClean="0" sz="1800">
                          <a:solidFill>
                            <a:schemeClr val="tx1"/>
                          </a:solidFill>
                          <a:effectLst/>
                          <a:latin typeface="+mn-lt"/>
                          <a:ea typeface="ＭＳ ゴシック"/>
                          <a:cs typeface="Arial"/>
                        </a:rPr>
                        <a:t>配付</a:t>
                      </a:r>
                      <a:r>
                        <a:rPr altLang="ja-JP" b="0" dirty="0" kern="100" lang="ja-JP" smtClean="0" sz="1800">
                          <a:solidFill>
                            <a:schemeClr val="tx1"/>
                          </a:solidFill>
                          <a:effectLst/>
                          <a:latin typeface="+mn-lt"/>
                          <a:ea typeface="ＭＳ ゴシック"/>
                          <a:cs typeface="Arial"/>
                        </a:rPr>
                        <a:t>希望者</a:t>
                      </a:r>
                      <a:r>
                        <a:rPr altLang="en-US" b="0" dirty="0" kern="100" lang="ja-JP" smtClean="0" sz="1800">
                          <a:solidFill>
                            <a:schemeClr val="tx1"/>
                          </a:solidFill>
                          <a:effectLst/>
                          <a:latin typeface="+mn-lt"/>
                          <a:ea typeface="ＭＳ ゴシック"/>
                          <a:cs typeface="Arial"/>
                        </a:rPr>
                        <a:t>に</a:t>
                      </a:r>
                      <a:r>
                        <a:rPr altLang="ja-JP" b="0" dirty="0" kern="100" lang="ja-JP" smtClean="0" sz="1800">
                          <a:solidFill>
                            <a:schemeClr val="tx1"/>
                          </a:solidFill>
                          <a:effectLst/>
                          <a:latin typeface="+mn-lt"/>
                          <a:ea typeface="ＭＳ ゴシック"/>
                          <a:cs typeface="Arial"/>
                        </a:rPr>
                        <a:t>のみ</a:t>
                      </a:r>
                      <a:r>
                        <a:rPr altLang="ja-JP" b="0" dirty="0" kern="100" lang="ja-JP" sz="1800">
                          <a:solidFill>
                            <a:schemeClr val="tx1"/>
                          </a:solidFill>
                          <a:effectLst/>
                          <a:latin typeface="+mn-lt"/>
                          <a:ea typeface="ＭＳ ゴシック"/>
                          <a:cs typeface="Arial"/>
                        </a:rPr>
                        <a:t>通知</a:t>
                      </a:r>
                      <a:endParaRPr altLang="ja-JP" b="0" dirty="0" kern="100" lang="ja-JP" sz="1800">
                        <a:solidFill>
                          <a:schemeClr val="tx1"/>
                        </a:solidFill>
                        <a:effectLst/>
                        <a:latin typeface="Century"/>
                        <a:ea typeface="ＭＳ 明朝"/>
                        <a:cs typeface="Times New Roman"/>
                      </a:endParaRPr>
                    </a:p>
                  </a:txBody>
                  <a:tcPr anchor="ctr" marB="0" marL="68574" marR="68574"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solidFill>
                      <a:schemeClr val="accent5"/>
                    </a:solidFill>
                  </a:tcPr>
                </a:tc>
                <a:tc>
                  <a:txBody>
                    <a:bodyPr/>
                    <a:lstStyle/>
                    <a:p>
                      <a:pPr algn="l">
                        <a:spcAft>
                          <a:spcPts val="0"/>
                        </a:spcAft>
                      </a:pPr>
                      <a:r>
                        <a:rPr altLang="en-US" b="0" dirty="0" kern="100" lang="ja-JP" sz="1800">
                          <a:effectLst/>
                          <a:latin typeface="Arial"/>
                          <a:ea typeface="ＭＳ ゴシック"/>
                          <a:cs typeface="Arial"/>
                        </a:rPr>
                        <a:t>受験科目</a:t>
                      </a:r>
                      <a:endParaRPr b="0" dirty="0" kern="100" lang="ja-JP" strike="sngStrike" sz="1800">
                        <a:solidFill>
                          <a:srgbClr val="0066FF"/>
                        </a:solidFill>
                        <a:effectLst/>
                        <a:latin typeface="Century"/>
                        <a:ea typeface="ＭＳ 明朝"/>
                        <a:cs typeface="Times New Roman"/>
                      </a:endParaRPr>
                    </a:p>
                  </a:txBody>
                  <a:tcPr anchor="ctr" marB="0" marL="68574" marR="68574"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solidFill>
                      <a:schemeClr val="accent5"/>
                    </a:solidFill>
                  </a:tcPr>
                </a:tc>
                <a:extLst>
                  <a:ext uri="{0D108BD9-81ED-4DB2-BD59-A6C34878D82A}">
                    <a16:rowId xmlns:a16="http://schemas.microsoft.com/office/drawing/2014/main" val="10002"/>
                  </a:ext>
                </a:extLst>
              </a:tr>
              <a:tr h="1007813">
                <a:tc>
                  <a:txBody>
                    <a:bodyPr/>
                    <a:lstStyle/>
                    <a:p>
                      <a:pPr algn="l" indent="0" lvl="0" marL="0">
                        <a:spcBef>
                          <a:spcPts val="600"/>
                        </a:spcBef>
                        <a:spcAft>
                          <a:spcPts val="0"/>
                        </a:spcAft>
                        <a:buFont typeface="ＭＳ ゴシック"/>
                        <a:buNone/>
                      </a:pPr>
                      <a:r>
                        <a:rPr altLang="en-US" b="0" dirty="0" kern="100" lang="ja-JP" sz="1800">
                          <a:solidFill>
                            <a:schemeClr val="tx1"/>
                          </a:solidFill>
                          <a:effectLst/>
                          <a:latin typeface="+mn-lt"/>
                          <a:ea typeface="ＭＳ ゴシック"/>
                          <a:cs typeface="Arial"/>
                        </a:rPr>
                        <a:t>「受験上の配慮事項</a:t>
                      </a:r>
                      <a:r>
                        <a:rPr altLang="en-US" b="0" dirty="0" kern="100" lang="ja-JP" sz="1800" u="none">
                          <a:solidFill>
                            <a:schemeClr val="tx1"/>
                          </a:solidFill>
                          <a:effectLst/>
                          <a:latin typeface="+mn-lt"/>
                          <a:ea typeface="ＭＳ ゴシック"/>
                          <a:cs typeface="Arial"/>
                        </a:rPr>
                        <a:t>決定通知書</a:t>
                      </a:r>
                      <a:r>
                        <a:rPr altLang="ja-JP" b="0" dirty="0" kern="100" lang="en-US" sz="1800">
                          <a:solidFill>
                            <a:schemeClr val="tx1"/>
                          </a:solidFill>
                          <a:effectLst/>
                          <a:latin typeface="+mn-lt"/>
                          <a:ea typeface="ＭＳ ゴシック"/>
                          <a:cs typeface="Arial"/>
                        </a:rPr>
                        <a:t>｣</a:t>
                      </a:r>
                    </a:p>
                    <a:p>
                      <a:pPr algn="l" indent="0" lvl="0" marL="0">
                        <a:spcBef>
                          <a:spcPts val="600"/>
                        </a:spcBef>
                        <a:spcAft>
                          <a:spcPts val="0"/>
                        </a:spcAft>
                        <a:buFont typeface="ＭＳ ゴシック"/>
                        <a:buNone/>
                      </a:pPr>
                      <a:r>
                        <a:rPr altLang="ja-JP" b="0" dirty="0" kern="100" lang="en-US" sz="1800">
                          <a:solidFill>
                            <a:schemeClr val="tx1"/>
                          </a:solidFill>
                          <a:effectLst/>
                          <a:latin typeface="+mn-lt"/>
                          <a:ea typeface="ＭＳ ゴシック"/>
                          <a:cs typeface="Arial"/>
                        </a:rPr>
                        <a:t>     ※</a:t>
                      </a:r>
                      <a:r>
                        <a:rPr altLang="en-US" b="0" dirty="0" kern="100" lang="ja-JP" sz="1800">
                          <a:solidFill>
                            <a:schemeClr val="tx1"/>
                          </a:solidFill>
                          <a:effectLst/>
                          <a:latin typeface="+mn-lt"/>
                          <a:ea typeface="ＭＳ ゴシック"/>
                          <a:cs typeface="Arial"/>
                        </a:rPr>
                        <a:t>　受験上の</a:t>
                      </a:r>
                      <a:r>
                        <a:rPr altLang="en-US" b="0" dirty="0" kern="100" lang="ja-JP" smtClean="0" sz="1800">
                          <a:solidFill>
                            <a:schemeClr val="tx1"/>
                          </a:solidFill>
                          <a:effectLst/>
                          <a:latin typeface="+mn-lt"/>
                          <a:ea typeface="ＭＳ ゴシック"/>
                          <a:cs typeface="Arial"/>
                        </a:rPr>
                        <a:t>配慮申請者のうち，</a:t>
                      </a:r>
                      <a:r>
                        <a:rPr altLang="en-US" b="0" dirty="0" kern="100" lang="ja-JP" sz="1800">
                          <a:solidFill>
                            <a:schemeClr val="tx1"/>
                          </a:solidFill>
                          <a:effectLst/>
                          <a:latin typeface="+mn-lt"/>
                          <a:ea typeface="ＭＳ ゴシック"/>
                          <a:cs typeface="Arial"/>
                        </a:rPr>
                        <a:t>出願した者全員</a:t>
                      </a:r>
                      <a:r>
                        <a:rPr altLang="en-US" b="0" dirty="0" kern="100" lang="ja-JP" smtClean="0" sz="1800">
                          <a:solidFill>
                            <a:schemeClr val="tx1"/>
                          </a:solidFill>
                          <a:effectLst/>
                          <a:latin typeface="+mn-lt"/>
                          <a:ea typeface="ＭＳ ゴシック"/>
                          <a:cs typeface="Arial"/>
                        </a:rPr>
                        <a:t>に</a:t>
                      </a:r>
                      <a:endParaRPr altLang="ja-JP" b="0" dirty="0" kern="100" lang="en-US" smtClean="0" sz="1800">
                        <a:solidFill>
                          <a:schemeClr val="tx1"/>
                        </a:solidFill>
                        <a:effectLst/>
                        <a:latin typeface="+mn-lt"/>
                        <a:ea typeface="ＭＳ ゴシック"/>
                        <a:cs typeface="Arial"/>
                      </a:endParaRPr>
                    </a:p>
                    <a:p>
                      <a:pPr algn="l" indent="0" lvl="0" marL="0">
                        <a:spcBef>
                          <a:spcPts val="0"/>
                        </a:spcBef>
                        <a:spcAft>
                          <a:spcPts val="0"/>
                        </a:spcAft>
                        <a:buFont typeface="ＭＳ ゴシック"/>
                        <a:buNone/>
                      </a:pPr>
                      <a:r>
                        <a:rPr altLang="en-US" b="0" dirty="0" kern="100" lang="ja-JP" smtClean="0" sz="1800">
                          <a:solidFill>
                            <a:schemeClr val="tx1"/>
                          </a:solidFill>
                          <a:effectLst/>
                          <a:latin typeface="+mn-lt"/>
                          <a:ea typeface="ＭＳ ゴシック"/>
                          <a:cs typeface="Arial"/>
                        </a:rPr>
                        <a:t>　　 通知</a:t>
                      </a:r>
                      <a:endParaRPr altLang="ja-JP" b="0" dirty="0" kern="100" lang="ja-JP" sz="1800">
                        <a:solidFill>
                          <a:schemeClr val="tx1"/>
                        </a:solidFill>
                        <a:effectLst/>
                        <a:latin typeface="Century"/>
                        <a:ea typeface="ＭＳ 明朝"/>
                        <a:cs typeface="Arial"/>
                      </a:endParaRPr>
                    </a:p>
                  </a:txBody>
                  <a:tcPr anchor="ctr" marB="0" marL="68574" marR="68574"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solidFill>
                      <a:schemeClr val="accent5"/>
                    </a:solidFill>
                  </a:tcPr>
                </a:tc>
                <a:tc>
                  <a:txBody>
                    <a:bodyPr/>
                    <a:lstStyle/>
                    <a:p>
                      <a:pPr algn="l">
                        <a:spcAft>
                          <a:spcPts val="0"/>
                        </a:spcAft>
                      </a:pPr>
                      <a:r>
                        <a:rPr altLang="en-US" b="0" dirty="0" kern="100" lang="ja-JP" smtClean="0" sz="1800">
                          <a:effectLst/>
                          <a:latin typeface="Arial"/>
                          <a:ea typeface="ＭＳ ゴシック"/>
                          <a:cs typeface="Arial"/>
                        </a:rPr>
                        <a:t>受験上</a:t>
                      </a:r>
                      <a:r>
                        <a:rPr altLang="en-US" b="0" dirty="0" kern="100" lang="ja-JP" sz="1800">
                          <a:effectLst/>
                          <a:latin typeface="Arial"/>
                          <a:ea typeface="ＭＳ ゴシック"/>
                          <a:cs typeface="Arial"/>
                        </a:rPr>
                        <a:t>の配慮事項の</a:t>
                      </a:r>
                      <a:r>
                        <a:rPr altLang="en-US" b="0" dirty="0" kern="100" lang="ja-JP" smtClean="0" sz="1800">
                          <a:effectLst/>
                          <a:latin typeface="Arial"/>
                          <a:ea typeface="ＭＳ ゴシック"/>
                          <a:cs typeface="Arial"/>
                        </a:rPr>
                        <a:t>内容</a:t>
                      </a:r>
                      <a:endParaRPr altLang="ja-JP" b="0" dirty="0" kern="100" lang="en-US" smtClean="0" sz="1800">
                        <a:effectLst/>
                        <a:latin typeface="Arial"/>
                        <a:ea typeface="ＭＳ ゴシック"/>
                        <a:cs typeface="Arial"/>
                      </a:endParaRPr>
                    </a:p>
                    <a:p>
                      <a:pPr algn="l">
                        <a:spcAft>
                          <a:spcPts val="0"/>
                        </a:spcAft>
                      </a:pPr>
                      <a:r>
                        <a:rPr altLang="en-US" b="0" dirty="0" kern="100" lang="ja-JP" smtClean="0" sz="1600">
                          <a:effectLst/>
                          <a:latin typeface="Arial"/>
                          <a:ea typeface="ＭＳ ゴシック"/>
                          <a:cs typeface="Arial"/>
                        </a:rPr>
                        <a:t>（決定した配慮事項）</a:t>
                      </a:r>
                      <a:endParaRPr b="0" dirty="0" kern="100" lang="ja-JP" sz="1600">
                        <a:effectLst/>
                        <a:latin typeface="Century"/>
                        <a:ea typeface="ＭＳ 明朝"/>
                        <a:cs typeface="Times New Roman"/>
                      </a:endParaRPr>
                    </a:p>
                  </a:txBody>
                  <a:tcPr anchor="ctr" marB="0" marL="68574" marR="68574"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solidFill>
                      <a:schemeClr val="accent5"/>
                    </a:solidFill>
                  </a:tcPr>
                </a:tc>
                <a:extLst>
                  <a:ext uri="{0D108BD9-81ED-4DB2-BD59-A6C34878D82A}">
                    <a16:rowId xmlns:a16="http://schemas.microsoft.com/office/drawing/2014/main" val="10003"/>
                  </a:ext>
                </a:extLst>
              </a:tr>
            </a:tbl>
          </a:graphicData>
        </a:graphic>
      </p:graphicFrame>
      <p:sp>
        <p:nvSpPr>
          <p:cNvPr id="22548" name="Rectangle 15"/>
          <p:cNvSpPr>
            <a:spLocks noChangeArrowheads="1"/>
          </p:cNvSpPr>
          <p:nvPr/>
        </p:nvSpPr>
        <p:spPr bwMode="auto">
          <a:xfrm>
            <a:off x="395289" y="44450"/>
            <a:ext cx="169862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algn="ctr" w="28575">
                <a:solidFill>
                  <a:srgbClr val="000000"/>
                </a:solidFill>
                <a:miter lim="800000"/>
                <a:headEnd/>
                <a:tailEnd/>
              </a14:hiddenLine>
            </a:ext>
          </a:extLst>
        </p:spPr>
        <p:txBody>
          <a:bodyPr anchor="ctr" wrap="none"/>
          <a:lstStyle>
            <a:lvl1pPr indent="-342900" marL="3429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eaLnBrk="1" hangingPunct="1">
              <a:buFontTx/>
              <a:buNone/>
            </a:pPr>
            <a:r>
              <a:rPr altLang="ja-JP" dirty="0" lang="en-US" sz="2600"/>
              <a:t> </a:t>
            </a:r>
            <a:r>
              <a:rPr altLang="ja-JP" dirty="0" lang="en-US" sz="2400"/>
              <a:t>【</a:t>
            </a:r>
            <a:r>
              <a:rPr altLang="ja-JP" dirty="0" lang="en-US" smtClean="0" sz="2400"/>
              <a:t>P26】 </a:t>
            </a:r>
            <a:r>
              <a:rPr altLang="en-US" dirty="0" lang="ja-JP" sz="2600">
                <a:solidFill>
                  <a:srgbClr val="0033CC"/>
                </a:solidFill>
              </a:rPr>
              <a:t>　　</a:t>
            </a:r>
          </a:p>
        </p:txBody>
      </p:sp>
      <p:sp>
        <p:nvSpPr>
          <p:cNvPr id="6" name="Rectangle 5"/>
          <p:cNvSpPr>
            <a:spLocks noChangeArrowheads="1"/>
          </p:cNvSpPr>
          <p:nvPr/>
        </p:nvSpPr>
        <p:spPr bwMode="auto">
          <a:xfrm>
            <a:off x="179512" y="873596"/>
            <a:ext cx="8892967" cy="611188"/>
          </a:xfrm>
          <a:prstGeom prst="roundRect">
            <a:avLst>
              <a:gd fmla="val 24537" name="adj"/>
            </a:avLst>
          </a:prstGeom>
          <a:solidFill>
            <a:srgbClr val="FFC000"/>
          </a:solidFill>
          <a:ln w="28575">
            <a:solidFill>
              <a:srgbClr val="FF6600"/>
            </a:solidFill>
          </a:ln>
        </p:spPr>
        <p:txBody>
          <a:bodyPr anchor="b"/>
          <a:lstStyle/>
          <a:p>
            <a:pPr eaLnBrk="1" hangingPunct="1">
              <a:defRPr/>
            </a:pPr>
            <a:r>
              <a:rPr altLang="en-US" b="1" dirty="0" lang="ja-JP" sz="3200">
                <a:solidFill>
                  <a:schemeClr val="tx2"/>
                </a:solidFill>
                <a:latin typeface="+mn-ea"/>
                <a:ea typeface="+mn-ea"/>
              </a:rPr>
              <a:t>５　通知文書</a:t>
            </a:r>
          </a:p>
        </p:txBody>
      </p:sp>
      <p:sp>
        <p:nvSpPr>
          <p:cNvPr id="22550" name="テキスト ボックス 1"/>
          <p:cNvSpPr txBox="1">
            <a:spLocks noChangeArrowheads="1"/>
          </p:cNvSpPr>
          <p:nvPr/>
        </p:nvSpPr>
        <p:spPr bwMode="auto">
          <a:xfrm>
            <a:off x="395289" y="1700215"/>
            <a:ext cx="8569198"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indent="250825">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a:spcBef>
                <a:spcPct val="0"/>
              </a:spcBef>
              <a:buFontTx/>
              <a:buNone/>
            </a:pPr>
            <a:r>
              <a:rPr altLang="en-US" dirty="0" lang="ja-JP" sz="2000"/>
              <a:t>配慮申請した志願者に対して，以下の書類</a:t>
            </a:r>
            <a:r>
              <a:rPr altLang="en-US" dirty="0" lang="ja-JP" smtClean="0" sz="2000"/>
              <a:t>を大学入試センター</a:t>
            </a:r>
            <a:r>
              <a:rPr altLang="en-US" dirty="0" lang="ja-JP" sz="2000"/>
              <a:t>から送付します。確認事項</a:t>
            </a:r>
            <a:r>
              <a:rPr altLang="en-US" dirty="0" lang="ja-JP" smtClean="0" sz="2000"/>
              <a:t>に示している内容</a:t>
            </a:r>
            <a:r>
              <a:rPr altLang="en-US" dirty="0" lang="ja-JP" sz="2000"/>
              <a:t>を確認してください。</a:t>
            </a:r>
          </a:p>
        </p:txBody>
      </p:sp>
      <p:graphicFrame>
        <p:nvGraphicFramePr>
          <p:cNvPr id="8" name="表 7"/>
          <p:cNvGraphicFramePr>
            <a:graphicFrameLocks noGrp="1"/>
          </p:cNvGraphicFramePr>
          <p:nvPr>
            <p:extLst>
              <p:ext uri="{D42A27DB-BD31-4B8C-83A1-F6EECF244321}">
                <p14:modId xmlns:p14="http://schemas.microsoft.com/office/powerpoint/2010/main" val="3664844248"/>
              </p:ext>
            </p:extLst>
          </p:nvPr>
        </p:nvGraphicFramePr>
        <p:xfrm>
          <a:off x="394545" y="2564904"/>
          <a:ext cx="8569198" cy="540000"/>
        </p:xfrm>
        <a:graphic>
          <a:graphicData uri="http://schemas.openxmlformats.org/drawingml/2006/table">
            <a:tbl>
              <a:tblPr bandCol="1" bandRow="1" firstCol="1" firstRow="1" lastCol="1" lastRow="1"/>
              <a:tblGrid>
                <a:gridCol w="5904903">
                  <a:extLst>
                    <a:ext uri="{9D8B030D-6E8A-4147-A177-3AD203B41FA5}">
                      <a16:colId xmlns:a16="http://schemas.microsoft.com/office/drawing/2014/main" val="20000"/>
                    </a:ext>
                  </a:extLst>
                </a:gridCol>
                <a:gridCol w="2664295">
                  <a:extLst>
                    <a:ext uri="{9D8B030D-6E8A-4147-A177-3AD203B41FA5}">
                      <a16:colId xmlns:a16="http://schemas.microsoft.com/office/drawing/2014/main" val="20001"/>
                    </a:ext>
                  </a:extLst>
                </a:gridCol>
              </a:tblGrid>
              <a:tr h="540000">
                <a:tc>
                  <a:txBody>
                    <a:bodyPr/>
                    <a:lstStyle/>
                    <a:p>
                      <a:pPr algn="ctr">
                        <a:spcAft>
                          <a:spcPts val="0"/>
                        </a:spcAft>
                      </a:pPr>
                      <a:r>
                        <a:rPr b="0" dirty="0" kern="100" lang="ja-JP" sz="2000">
                          <a:solidFill>
                            <a:schemeClr val="accent3"/>
                          </a:solidFill>
                          <a:effectLst/>
                          <a:latin typeface="Arial"/>
                          <a:ea typeface="ＭＳ ゴシック"/>
                          <a:cs typeface="Arial"/>
                        </a:rPr>
                        <a:t>通知文書</a:t>
                      </a:r>
                      <a:endParaRPr b="0" dirty="0" kern="100" lang="ja-JP" sz="2000">
                        <a:solidFill>
                          <a:schemeClr val="accent3"/>
                        </a:solidFill>
                        <a:effectLst/>
                        <a:latin typeface="Century"/>
                        <a:ea typeface="ＭＳ 明朝"/>
                        <a:cs typeface="Times New Roman"/>
                      </a:endParaRPr>
                    </a:p>
                  </a:txBody>
                  <a:tcPr anchor="ctr" marB="0" marL="68574" marR="68574" marT="0">
                    <a:lnL algn="ctr" cap="flat" cmpd="sng" w="12700">
                      <a:no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noFill/>
                      <a:prstDash val="solid"/>
                      <a:round/>
                      <a:headEnd len="med" type="none" w="med"/>
                      <a:tailEnd len="med" type="none" w="med"/>
                    </a:lnT>
                    <a:lnB algn="ctr" cap="flat" cmpd="dbl" w="19050">
                      <a:noFill/>
                      <a:prstDash val="solid"/>
                      <a:round/>
                      <a:headEnd len="med" type="none" w="med"/>
                      <a:tailEnd len="med" type="none" w="med"/>
                    </a:lnB>
                    <a:lnTlToBr cmpd="sng" w="12700">
                      <a:noFill/>
                      <a:prstDash val="solid"/>
                    </a:lnTlToBr>
                    <a:lnBlToTr cmpd="sng" w="12700">
                      <a:noFill/>
                      <a:prstDash val="solid"/>
                    </a:lnBlToTr>
                    <a:solidFill>
                      <a:schemeClr val="accent2"/>
                    </a:solidFill>
                  </a:tcPr>
                </a:tc>
                <a:tc>
                  <a:txBody>
                    <a:bodyPr/>
                    <a:lstStyle/>
                    <a:p>
                      <a:pPr algn="ctr">
                        <a:spcAft>
                          <a:spcPts val="0"/>
                        </a:spcAft>
                      </a:pPr>
                      <a:r>
                        <a:rPr b="0" dirty="0" kern="100" lang="ja-JP" sz="2000">
                          <a:solidFill>
                            <a:schemeClr val="accent3"/>
                          </a:solidFill>
                          <a:effectLst/>
                          <a:latin typeface="Arial"/>
                          <a:ea typeface="ＭＳ ゴシック"/>
                          <a:cs typeface="Arial"/>
                        </a:rPr>
                        <a:t>確認事項</a:t>
                      </a:r>
                      <a:endParaRPr b="0" dirty="0" kern="100" lang="ja-JP" sz="2000">
                        <a:solidFill>
                          <a:schemeClr val="accent3"/>
                        </a:solidFill>
                        <a:effectLst/>
                        <a:latin typeface="Century"/>
                        <a:ea typeface="ＭＳ 明朝"/>
                        <a:cs typeface="Times New Roman"/>
                      </a:endParaRPr>
                    </a:p>
                  </a:txBody>
                  <a:tcPr anchor="ctr" marB="0" marL="68574" marR="68574" marT="0">
                    <a:lnL algn="ctr" cap="flat" cmpd="sng" w="12700">
                      <a:solidFill>
                        <a:schemeClr val="bg1"/>
                      </a:solidFill>
                      <a:prstDash val="solid"/>
                      <a:round/>
                      <a:headEnd len="med" type="none" w="med"/>
                      <a:tailEnd len="med" type="none" w="med"/>
                    </a:lnL>
                    <a:lnR algn="ctr" cap="flat" cmpd="sng" w="12700">
                      <a:noFill/>
                      <a:prstDash val="solid"/>
                      <a:round/>
                      <a:headEnd len="med" type="none" w="med"/>
                      <a:tailEnd len="med" type="none" w="med"/>
                    </a:lnR>
                    <a:lnT algn="ctr" cap="flat" cmpd="sng" w="12700">
                      <a:noFill/>
                      <a:prstDash val="solid"/>
                      <a:round/>
                      <a:headEnd len="med" type="none" w="med"/>
                      <a:tailEnd len="med" type="none" w="med"/>
                    </a:lnT>
                    <a:lnB algn="ctr" cap="flat" cmpd="dbl" w="19050">
                      <a:noFill/>
                      <a:prstDash val="solid"/>
                      <a:round/>
                      <a:headEnd len="med" type="none" w="med"/>
                      <a:tailEnd len="med" type="none" w="med"/>
                    </a:lnB>
                    <a:lnTlToBr cmpd="sng" w="12700">
                      <a:noFill/>
                      <a:prstDash val="solid"/>
                    </a:lnTlToBr>
                    <a:lnBlToTr cmpd="sng" w="12700">
                      <a:noFill/>
                      <a:prstDash val="solid"/>
                    </a:lnBlToTr>
                    <a:solidFill>
                      <a:schemeClr val="accent2"/>
                    </a:solidFill>
                  </a:tcPr>
                </a:tc>
                <a:extLst>
                  <a:ext uri="{0D108BD9-81ED-4DB2-BD59-A6C34878D82A}">
                    <a16:rowId xmlns:a16="http://schemas.microsoft.com/office/drawing/2014/main" val="10000"/>
                  </a:ext>
                </a:extLst>
              </a:tr>
            </a:tbl>
          </a:graphicData>
        </a:graphic>
      </p:graphicFrame>
    </p:spTree>
  </p:cSld>
  <p:clrMapOvr>
    <a:masterClrMapping/>
  </p:clrMapOvr>
  <p:transition/>
  <p:timing>
    <p:tnLst>
      <p:par>
        <p:cTn dur="indefinite" id="1" nodeType="tmRoot" restart="never"/>
      </p:par>
    </p:tnLst>
  </p:timing>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4578" name="フッター プレースホルダー 4"/>
          <p:cNvSpPr>
            <a:spLocks noGrp="1"/>
          </p:cNvSpPr>
          <p:nvPr>
            <p:ph idx="11" sz="quarter" type="ftr"/>
          </p:nvPr>
        </p:nvSpPr>
        <p:spPr>
          <a:xfrm>
            <a:off x="7452320" y="6481911"/>
            <a:ext cx="2895600" cy="476250"/>
          </a:xfrm>
          <a:noFill/>
        </p:spPr>
        <p:txBody>
          <a:bodyPr/>
          <a:lstStyle>
            <a:lvl1pPr>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a:spcBef>
                <a:spcPct val="0"/>
              </a:spcBef>
              <a:buFontTx/>
              <a:buNone/>
            </a:pPr>
            <a:fld id="{2A798B35-0547-4FC0-84BF-708079852C8A}" type="slidenum">
              <a:rPr altLang="ja-JP" b="1" kumimoji="0" lang="en-US" smtClean="0" sz="1800">
                <a:solidFill>
                  <a:schemeClr val="bg1">
                    <a:lumMod val="50000"/>
                  </a:schemeClr>
                </a:solidFill>
                <a:latin typeface="+mn-lt"/>
              </a:rPr>
              <a:pPr>
                <a:spcBef>
                  <a:spcPct val="0"/>
                </a:spcBef>
                <a:buFontTx/>
                <a:buNone/>
              </a:pPr>
              <a:t>13</a:t>
            </a:fld>
            <a:endParaRPr altLang="ja-JP" b="1" dirty="0" kumimoji="0" lang="en-US" sz="1200">
              <a:solidFill>
                <a:schemeClr val="bg1">
                  <a:lumMod val="50000"/>
                </a:schemeClr>
              </a:solidFill>
              <a:latin typeface="+mn-lt"/>
            </a:endParaRPr>
          </a:p>
        </p:txBody>
      </p:sp>
      <p:sp>
        <p:nvSpPr>
          <p:cNvPr id="24580" name="Rectangle 15"/>
          <p:cNvSpPr>
            <a:spLocks noChangeArrowheads="1"/>
          </p:cNvSpPr>
          <p:nvPr/>
        </p:nvSpPr>
        <p:spPr bwMode="auto">
          <a:xfrm>
            <a:off x="515940" y="53975"/>
            <a:ext cx="169862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algn="ctr" w="28575">
                <a:solidFill>
                  <a:srgbClr val="000000"/>
                </a:solidFill>
                <a:miter lim="800000"/>
                <a:headEnd/>
                <a:tailEnd/>
              </a14:hiddenLine>
            </a:ext>
          </a:extLst>
        </p:spPr>
        <p:txBody>
          <a:bodyPr anchor="ctr" wrap="none"/>
          <a:lstStyle>
            <a:lvl1pPr indent="-342900" marL="3429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eaLnBrk="1" hangingPunct="1">
              <a:buFontTx/>
              <a:buNone/>
            </a:pPr>
            <a:r>
              <a:rPr altLang="ja-JP" dirty="0" lang="en-US" sz="2400"/>
              <a:t>【</a:t>
            </a:r>
            <a:r>
              <a:rPr altLang="ja-JP" dirty="0" lang="en-US" smtClean="0" sz="2400"/>
              <a:t>P27</a:t>
            </a:r>
            <a:r>
              <a:rPr altLang="en-US" dirty="0" lang="ja-JP" smtClean="0" sz="2400"/>
              <a:t>・</a:t>
            </a:r>
            <a:r>
              <a:rPr altLang="ja-JP" dirty="0" lang="en-US" smtClean="0" sz="2400"/>
              <a:t>28】 </a:t>
            </a:r>
            <a:r>
              <a:rPr altLang="en-US" dirty="0" lang="ja-JP" sz="2600">
                <a:solidFill>
                  <a:srgbClr val="0033CC"/>
                </a:solidFill>
              </a:rPr>
              <a:t>　　</a:t>
            </a:r>
          </a:p>
        </p:txBody>
      </p:sp>
      <p:sp>
        <p:nvSpPr>
          <p:cNvPr id="6" name="Rectangle 5"/>
          <p:cNvSpPr>
            <a:spLocks noChangeArrowheads="1"/>
          </p:cNvSpPr>
          <p:nvPr/>
        </p:nvSpPr>
        <p:spPr bwMode="auto">
          <a:xfrm>
            <a:off x="199233" y="873596"/>
            <a:ext cx="8873246" cy="611188"/>
          </a:xfrm>
          <a:prstGeom prst="roundRect">
            <a:avLst>
              <a:gd fmla="val 24537" name="adj"/>
            </a:avLst>
          </a:prstGeom>
          <a:solidFill>
            <a:srgbClr val="FFC000"/>
          </a:solidFill>
          <a:ln w="28575">
            <a:solidFill>
              <a:srgbClr val="FF6600"/>
            </a:solidFill>
          </a:ln>
        </p:spPr>
        <p:txBody>
          <a:bodyPr anchor="b"/>
          <a:lstStyle/>
          <a:p>
            <a:pPr eaLnBrk="1" hangingPunct="1">
              <a:defRPr/>
            </a:pPr>
            <a:r>
              <a:rPr altLang="en-US" b="1" dirty="0" lang="ja-JP" sz="3200">
                <a:solidFill>
                  <a:schemeClr val="tx2"/>
                </a:solidFill>
                <a:latin typeface="+mn-ea"/>
                <a:ea typeface="+mn-ea"/>
              </a:rPr>
              <a:t>５－１　受験上の配慮事項の決定通知</a:t>
            </a:r>
          </a:p>
        </p:txBody>
      </p:sp>
      <p:graphicFrame>
        <p:nvGraphicFramePr>
          <p:cNvPr id="4" name="表 4">
            <a:extLst>
              <a:ext uri="{FF2B5EF4-FFF2-40B4-BE49-F238E27FC236}">
                <a16:creationId xmlns:a16="http://schemas.microsoft.com/office/drawing/2014/main" id="{D0189819-9BE3-4B93-A276-A4C6F1B340E2}"/>
              </a:ext>
            </a:extLst>
          </p:cNvPr>
          <p:cNvGraphicFramePr>
            <a:graphicFrameLocks noGrp="1"/>
          </p:cNvGraphicFramePr>
          <p:nvPr>
            <p:extLst>
              <p:ext uri="{D42A27DB-BD31-4B8C-83A1-F6EECF244321}">
                <p14:modId xmlns:p14="http://schemas.microsoft.com/office/powerpoint/2010/main" val="2830242496"/>
              </p:ext>
            </p:extLst>
          </p:nvPr>
        </p:nvGraphicFramePr>
        <p:xfrm>
          <a:off x="179512" y="4112984"/>
          <a:ext cx="8816697" cy="2103120"/>
        </p:xfrm>
        <a:graphic>
          <a:graphicData uri="http://schemas.openxmlformats.org/drawingml/2006/table">
            <a:tbl>
              <a:tblPr bandRow="1" firstRow="1">
                <a:tableStyleId>{5940675A-B579-460E-94D1-54222C63F5DA}</a:tableStyleId>
              </a:tblPr>
              <a:tblGrid>
                <a:gridCol w="1580277">
                  <a:extLst>
                    <a:ext uri="{9D8B030D-6E8A-4147-A177-3AD203B41FA5}">
                      <a16:colId xmlns:a16="http://schemas.microsoft.com/office/drawing/2014/main" val="2899932134"/>
                    </a:ext>
                  </a:extLst>
                </a:gridCol>
                <a:gridCol w="1980000">
                  <a:extLst>
                    <a:ext uri="{9D8B030D-6E8A-4147-A177-3AD203B41FA5}">
                      <a16:colId xmlns:a16="http://schemas.microsoft.com/office/drawing/2014/main" val="3417829766"/>
                    </a:ext>
                  </a:extLst>
                </a:gridCol>
                <a:gridCol w="2628420">
                  <a:extLst>
                    <a:ext uri="{9D8B030D-6E8A-4147-A177-3AD203B41FA5}">
                      <a16:colId xmlns:a16="http://schemas.microsoft.com/office/drawing/2014/main" val="3289648568"/>
                    </a:ext>
                  </a:extLst>
                </a:gridCol>
                <a:gridCol w="2628000">
                  <a:extLst>
                    <a:ext uri="{9D8B030D-6E8A-4147-A177-3AD203B41FA5}">
                      <a16:colId xmlns:a16="http://schemas.microsoft.com/office/drawing/2014/main" val="3356479561"/>
                    </a:ext>
                  </a:extLst>
                </a:gridCol>
              </a:tblGrid>
              <a:tr h="547743">
                <a:tc rowSpan="2">
                  <a:txBody>
                    <a:bodyPr/>
                    <a:lstStyle/>
                    <a:p>
                      <a:pPr algn="ctr"/>
                      <a:r>
                        <a:rPr altLang="en-US" dirty="0" kumimoji="1" lang="ja-JP" sz="2400"/>
                        <a:t>出願前</a:t>
                      </a:r>
                      <a:endParaRPr altLang="ja-JP" dirty="0" kumimoji="1" lang="en-US" sz="2400"/>
                    </a:p>
                    <a:p>
                      <a:pPr algn="ctr"/>
                      <a:r>
                        <a:rPr altLang="en-US" dirty="0" kumimoji="1" lang="ja-JP" sz="2400"/>
                        <a:t>申請</a:t>
                      </a:r>
                    </a:p>
                  </a:txBody>
                  <a:tcPr anchor="ctr">
                    <a:solidFill>
                      <a:srgbClr val="DAEDEF"/>
                    </a:solidFill>
                  </a:tcPr>
                </a:tc>
                <a:tc>
                  <a:txBody>
                    <a:bodyPr/>
                    <a:lstStyle/>
                    <a:p>
                      <a:pPr algn="l"/>
                      <a:r>
                        <a:rPr altLang="en-US" dirty="0" kumimoji="1" lang="ja-JP">
                          <a:latin typeface="+mj-lt"/>
                          <a:ea typeface="+mj-ea"/>
                        </a:rPr>
                        <a:t>　</a:t>
                      </a:r>
                      <a:r>
                        <a:rPr altLang="ja-JP" dirty="0" kumimoji="1" lang="en-US" smtClean="0">
                          <a:latin typeface="+mj-lt"/>
                          <a:ea typeface="+mj-ea"/>
                        </a:rPr>
                        <a:t>8</a:t>
                      </a:r>
                      <a:r>
                        <a:rPr altLang="en-US" dirty="0" kumimoji="1" lang="ja-JP" smtClean="0">
                          <a:latin typeface="+mj-lt"/>
                          <a:ea typeface="+mj-ea"/>
                        </a:rPr>
                        <a:t>月</a:t>
                      </a:r>
                      <a:r>
                        <a:rPr altLang="en-US" dirty="0" kumimoji="1" lang="ja-JP">
                          <a:latin typeface="+mj-lt"/>
                          <a:ea typeface="+mj-ea"/>
                        </a:rPr>
                        <a:t>　</a:t>
                      </a:r>
                      <a:r>
                        <a:rPr altLang="ja-JP" dirty="0" kumimoji="1" lang="en-US" smtClean="0">
                          <a:latin typeface="+mj-lt"/>
                          <a:ea typeface="+mj-ea"/>
                        </a:rPr>
                        <a:t>2</a:t>
                      </a:r>
                      <a:r>
                        <a:rPr altLang="en-US" dirty="0" kumimoji="1" lang="ja-JP" smtClean="0">
                          <a:latin typeface="+mj-lt"/>
                          <a:ea typeface="+mj-ea"/>
                        </a:rPr>
                        <a:t>日</a:t>
                      </a:r>
                      <a:r>
                        <a:rPr altLang="en-US" dirty="0" kumimoji="1" lang="ja-JP">
                          <a:latin typeface="+mj-lt"/>
                          <a:ea typeface="+mj-ea"/>
                        </a:rPr>
                        <a:t>（月）～</a:t>
                      </a:r>
                      <a:endParaRPr altLang="ja-JP" dirty="0" kumimoji="1" lang="en-US">
                        <a:latin typeface="+mj-lt"/>
                        <a:ea typeface="+mj-ea"/>
                      </a:endParaRPr>
                    </a:p>
                    <a:p>
                      <a:pPr algn="l"/>
                      <a:r>
                        <a:rPr altLang="en-US" dirty="0" kumimoji="1" lang="ja-JP">
                          <a:latin typeface="+mj-lt"/>
                          <a:ea typeface="+mj-ea"/>
                        </a:rPr>
                        <a:t>　</a:t>
                      </a:r>
                      <a:r>
                        <a:rPr altLang="ja-JP" dirty="0" kumimoji="1" lang="en-US" smtClean="0">
                          <a:latin typeface="+mj-lt"/>
                          <a:ea typeface="+mj-ea"/>
                        </a:rPr>
                        <a:t>9</a:t>
                      </a:r>
                      <a:r>
                        <a:rPr altLang="en-US" dirty="0" kumimoji="1" lang="ja-JP" smtClean="0">
                          <a:latin typeface="+mj-lt"/>
                          <a:ea typeface="+mj-ea"/>
                        </a:rPr>
                        <a:t>月</a:t>
                      </a:r>
                      <a:r>
                        <a:rPr altLang="en-US" dirty="0" kumimoji="1" lang="ja-JP">
                          <a:latin typeface="+mj-lt"/>
                          <a:ea typeface="+mj-ea"/>
                        </a:rPr>
                        <a:t>　</a:t>
                      </a:r>
                      <a:r>
                        <a:rPr altLang="ja-JP" dirty="0" kumimoji="1" lang="en-US" smtClean="0">
                          <a:latin typeface="+mj-lt"/>
                          <a:ea typeface="+mj-ea"/>
                        </a:rPr>
                        <a:t>3</a:t>
                      </a:r>
                      <a:r>
                        <a:rPr altLang="en-US" dirty="0" kumimoji="1" lang="ja-JP" smtClean="0">
                          <a:latin typeface="+mj-lt"/>
                          <a:ea typeface="+mj-ea"/>
                        </a:rPr>
                        <a:t>日</a:t>
                      </a:r>
                      <a:r>
                        <a:rPr altLang="en-US" dirty="0" kumimoji="1" lang="ja-JP">
                          <a:latin typeface="+mj-lt"/>
                          <a:ea typeface="+mj-ea"/>
                        </a:rPr>
                        <a:t>（金）</a:t>
                      </a:r>
                    </a:p>
                  </a:txBody>
                  <a:tcPr anchor="ctr">
                    <a:solidFill>
                      <a:srgbClr val="DAEDEF"/>
                    </a:solidFill>
                  </a:tcPr>
                </a:tc>
                <a:tc>
                  <a:txBody>
                    <a:bodyPr/>
                    <a:lstStyle/>
                    <a:p>
                      <a:pPr algn="ctr"/>
                      <a:r>
                        <a:rPr altLang="ja-JP" dirty="0" kumimoji="1" lang="en-US" smtClean="0" u="sng">
                          <a:solidFill>
                            <a:srgbClr val="FF0000"/>
                          </a:solidFill>
                        </a:rPr>
                        <a:t>9</a:t>
                      </a:r>
                      <a:r>
                        <a:rPr altLang="en-US" dirty="0" kumimoji="1" lang="ja-JP" smtClean="0" u="sng">
                          <a:solidFill>
                            <a:srgbClr val="FF0000"/>
                          </a:solidFill>
                        </a:rPr>
                        <a:t>月</a:t>
                      </a:r>
                      <a:r>
                        <a:rPr altLang="en-US" dirty="0" kumimoji="1" lang="ja-JP" u="sng">
                          <a:solidFill>
                            <a:srgbClr val="FF0000"/>
                          </a:solidFill>
                        </a:rPr>
                        <a:t>下旬まで</a:t>
                      </a:r>
                      <a:r>
                        <a:rPr altLang="en-US" dirty="0" kumimoji="1" lang="ja-JP"/>
                        <a:t>に送付</a:t>
                      </a:r>
                    </a:p>
                  </a:txBody>
                  <a:tcPr anchor="ctr">
                    <a:solidFill>
                      <a:srgbClr val="DAEDEF"/>
                    </a:solidFill>
                  </a:tcPr>
                </a:tc>
                <a:tc rowSpan="3">
                  <a:txBody>
                    <a:bodyPr/>
                    <a:lstStyle/>
                    <a:p>
                      <a:pPr algn="ctr"/>
                      <a:r>
                        <a:rPr altLang="ja-JP" dirty="0" kumimoji="1" lang="en-US" smtClean="0"/>
                        <a:t>12</a:t>
                      </a:r>
                      <a:r>
                        <a:rPr altLang="en-US" dirty="0" kumimoji="1" lang="ja-JP" smtClean="0"/>
                        <a:t>月</a:t>
                      </a:r>
                      <a:r>
                        <a:rPr altLang="en-US" dirty="0" kumimoji="1" lang="ja-JP"/>
                        <a:t>中旬までに</a:t>
                      </a:r>
                      <a:r>
                        <a:rPr altLang="en-US" dirty="0" kumimoji="1" lang="ja-JP" smtClean="0"/>
                        <a:t>送付</a:t>
                      </a:r>
                      <a:endParaRPr altLang="ja-JP" dirty="0" kumimoji="1" lang="en-US" smtClean="0"/>
                    </a:p>
                    <a:p>
                      <a:pPr algn="ctr"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mtClean="0"/>
                        <a:t>（出願した者のみ）</a:t>
                      </a:r>
                    </a:p>
                  </a:txBody>
                  <a:tcPr anchor="ctr">
                    <a:solidFill>
                      <a:srgbClr val="DAEDEF"/>
                    </a:solidFill>
                  </a:tcPr>
                </a:tc>
                <a:extLst>
                  <a:ext uri="{0D108BD9-81ED-4DB2-BD59-A6C34878D82A}">
                    <a16:rowId xmlns:a16="http://schemas.microsoft.com/office/drawing/2014/main" val="1052045394"/>
                  </a:ext>
                </a:extLst>
              </a:tr>
              <a:tr h="547743">
                <a:tc vMerge="1">
                  <a:txBody>
                    <a:bodyPr/>
                    <a:lstStyle/>
                    <a:p>
                      <a:endParaRPr altLang="en-US" dirty="0" kumimoji="1" lang="ja-JP"/>
                    </a:p>
                  </a:txBody>
                  <a:tcPr>
                    <a:solidFill>
                      <a:srgbClr val="DAEDEF"/>
                    </a:solidFill>
                  </a:tcPr>
                </a:tc>
                <a:tc>
                  <a:txBody>
                    <a:bodyPr/>
                    <a:lstStyle/>
                    <a:p>
                      <a:pPr algn="l"/>
                      <a:r>
                        <a:rPr altLang="en-US" dirty="0" kumimoji="1" lang="ja-JP">
                          <a:latin typeface="+mj-ea"/>
                          <a:ea typeface="+mj-ea"/>
                        </a:rPr>
                        <a:t>　</a:t>
                      </a:r>
                      <a:r>
                        <a:rPr altLang="ja-JP" dirty="0" kern="1200" kumimoji="1" lang="en-US" smtClean="0" sz="1800">
                          <a:solidFill>
                            <a:schemeClr val="tx1"/>
                          </a:solidFill>
                          <a:latin typeface="+mn-lt"/>
                          <a:ea typeface="+mn-ea"/>
                          <a:cs typeface="+mn-cs"/>
                        </a:rPr>
                        <a:t>9</a:t>
                      </a:r>
                      <a:r>
                        <a:rPr altLang="en-US" dirty="0" kumimoji="1" lang="ja-JP" smtClean="0">
                          <a:latin typeface="+mj-ea"/>
                          <a:ea typeface="+mj-ea"/>
                        </a:rPr>
                        <a:t>月</a:t>
                      </a:r>
                      <a:r>
                        <a:rPr altLang="en-US" dirty="0" kumimoji="1" lang="ja-JP">
                          <a:latin typeface="+mj-ea"/>
                          <a:ea typeface="+mj-ea"/>
                        </a:rPr>
                        <a:t>　</a:t>
                      </a:r>
                      <a:r>
                        <a:rPr altLang="ja-JP" dirty="0" kumimoji="1" lang="en-US" smtClean="0">
                          <a:latin typeface="+mj-lt"/>
                          <a:ea typeface="+mj-ea"/>
                        </a:rPr>
                        <a:t>6</a:t>
                      </a:r>
                      <a:r>
                        <a:rPr altLang="en-US" dirty="0" kumimoji="1" lang="ja-JP" smtClean="0">
                          <a:latin typeface="+mj-ea"/>
                          <a:ea typeface="+mj-ea"/>
                        </a:rPr>
                        <a:t>日</a:t>
                      </a:r>
                      <a:r>
                        <a:rPr altLang="en-US" dirty="0" kumimoji="1" lang="ja-JP">
                          <a:latin typeface="+mj-ea"/>
                          <a:ea typeface="+mj-ea"/>
                        </a:rPr>
                        <a:t>（月）～</a:t>
                      </a:r>
                      <a:endParaRPr altLang="ja-JP" dirty="0" kumimoji="1" lang="en-US">
                        <a:latin typeface="+mj-ea"/>
                        <a:ea typeface="+mj-ea"/>
                      </a:endParaRPr>
                    </a:p>
                    <a:p>
                      <a:pPr algn="l"/>
                      <a:r>
                        <a:rPr altLang="en-US" dirty="0" kumimoji="1" lang="ja-JP">
                          <a:latin typeface="+mj-ea"/>
                          <a:ea typeface="+mj-ea"/>
                        </a:rPr>
                        <a:t>　</a:t>
                      </a:r>
                      <a:r>
                        <a:rPr altLang="ja-JP" dirty="0" kumimoji="1" lang="en-US" smtClean="0">
                          <a:latin typeface="+mj-lt"/>
                          <a:ea typeface="+mj-ea"/>
                        </a:rPr>
                        <a:t>9</a:t>
                      </a:r>
                      <a:r>
                        <a:rPr altLang="en-US" dirty="0" kumimoji="1" lang="ja-JP" smtClean="0">
                          <a:latin typeface="+mj-lt"/>
                          <a:ea typeface="+mj-ea"/>
                        </a:rPr>
                        <a:t>月</a:t>
                      </a:r>
                      <a:r>
                        <a:rPr altLang="en-US" dirty="0" kumimoji="1" lang="ja-JP" smtClean="0" sz="1050">
                          <a:latin typeface="+mj-lt"/>
                          <a:ea typeface="+mj-ea"/>
                        </a:rPr>
                        <a:t> </a:t>
                      </a:r>
                      <a:r>
                        <a:rPr altLang="ja-JP" dirty="0" kumimoji="1" lang="en-US" smtClean="0">
                          <a:latin typeface="+mj-lt"/>
                          <a:ea typeface="+mj-ea"/>
                        </a:rPr>
                        <a:t>24</a:t>
                      </a:r>
                      <a:r>
                        <a:rPr altLang="en-US" dirty="0" kumimoji="1" lang="ja-JP" smtClean="0">
                          <a:latin typeface="+mj-ea"/>
                          <a:ea typeface="+mj-ea"/>
                        </a:rPr>
                        <a:t>日</a:t>
                      </a:r>
                      <a:r>
                        <a:rPr altLang="en-US" dirty="0" kumimoji="1" lang="ja-JP">
                          <a:latin typeface="+mj-ea"/>
                          <a:ea typeface="+mj-ea"/>
                        </a:rPr>
                        <a:t>（金）</a:t>
                      </a:r>
                    </a:p>
                  </a:txBody>
                  <a:tcPr anchor="ctr">
                    <a:solidFill>
                      <a:srgbClr val="DAEDEF"/>
                    </a:solidFill>
                  </a:tcPr>
                </a:tc>
                <a:tc rowSpan="2">
                  <a:txBody>
                    <a:bodyPr/>
                    <a:lstStyle/>
                    <a:p>
                      <a:pPr algn="ctr"/>
                      <a:r>
                        <a:rPr altLang="ja-JP" dirty="0" kumimoji="1" lang="en-US" smtClean="0"/>
                        <a:t>11</a:t>
                      </a:r>
                      <a:r>
                        <a:rPr altLang="en-US" dirty="0" kumimoji="1" lang="ja-JP" smtClean="0"/>
                        <a:t>月</a:t>
                      </a:r>
                      <a:r>
                        <a:rPr altLang="en-US" dirty="0" kumimoji="1" lang="ja-JP"/>
                        <a:t>下旬までに</a:t>
                      </a:r>
                      <a:r>
                        <a:rPr altLang="en-US" dirty="0" kumimoji="1" lang="ja-JP" smtClean="0"/>
                        <a:t>送付</a:t>
                      </a:r>
                      <a:endParaRPr altLang="ja-JP" dirty="0" kumimoji="1" lang="en-US" smtClean="0"/>
                    </a:p>
                    <a:p>
                      <a:pPr algn="ctr"/>
                      <a:r>
                        <a:rPr altLang="en-US" dirty="0" kumimoji="1" lang="ja-JP" smtClean="0"/>
                        <a:t>（出願した者のみ）</a:t>
                      </a:r>
                      <a:endParaRPr altLang="en-US" dirty="0" kumimoji="1" lang="ja-JP"/>
                    </a:p>
                  </a:txBody>
                  <a:tcPr anchor="ctr">
                    <a:solidFill>
                      <a:srgbClr val="DAEDEF"/>
                    </a:solidFill>
                  </a:tcPr>
                </a:tc>
                <a:tc vMerge="1">
                  <a:txBody>
                    <a:bodyPr/>
                    <a:lstStyle/>
                    <a:p>
                      <a:endParaRPr altLang="en-US" dirty="0" kumimoji="1" lang="ja-JP"/>
                    </a:p>
                  </a:txBody>
                  <a:tcPr>
                    <a:solidFill>
                      <a:srgbClr val="DAEDEF"/>
                    </a:solidFill>
                  </a:tcPr>
                </a:tc>
                <a:extLst>
                  <a:ext uri="{0D108BD9-81ED-4DB2-BD59-A6C34878D82A}">
                    <a16:rowId xmlns:a16="http://schemas.microsoft.com/office/drawing/2014/main" val="1834664913"/>
                  </a:ext>
                </a:extLst>
              </a:tr>
              <a:tr h="547743">
                <a:tc>
                  <a:txBody>
                    <a:bodyPr/>
                    <a:lstStyle/>
                    <a:p>
                      <a:pPr algn="ctr"/>
                      <a:r>
                        <a:rPr altLang="en-US" dirty="0" kumimoji="1" lang="ja-JP" sz="2400"/>
                        <a:t>出願時</a:t>
                      </a:r>
                      <a:endParaRPr altLang="ja-JP" dirty="0" kumimoji="1" lang="en-US" sz="2400"/>
                    </a:p>
                    <a:p>
                      <a:pPr algn="ctr"/>
                      <a:r>
                        <a:rPr altLang="en-US" dirty="0" kumimoji="1" lang="ja-JP" sz="2400"/>
                        <a:t>申請</a:t>
                      </a:r>
                    </a:p>
                  </a:txBody>
                  <a:tcPr anchor="ctr">
                    <a:solidFill>
                      <a:srgbClr val="DAEDEF"/>
                    </a:solidFill>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a:latin typeface="+mj-ea"/>
                          <a:ea typeface="+mj-ea"/>
                        </a:rPr>
                        <a:t>　</a:t>
                      </a:r>
                      <a:r>
                        <a:rPr altLang="ja-JP" dirty="0" kern="1200" kumimoji="1" lang="en-US" smtClean="0" sz="1800">
                          <a:solidFill>
                            <a:schemeClr val="tx1"/>
                          </a:solidFill>
                          <a:latin typeface="+mn-lt"/>
                          <a:ea typeface="+mn-ea"/>
                          <a:cs typeface="+mn-cs"/>
                        </a:rPr>
                        <a:t>9</a:t>
                      </a:r>
                      <a:r>
                        <a:rPr altLang="en-US" dirty="0" kern="1200" kumimoji="1" lang="ja-JP" smtClean="0" sz="1800">
                          <a:solidFill>
                            <a:schemeClr val="tx1"/>
                          </a:solidFill>
                          <a:latin typeface="+mn-lt"/>
                          <a:ea typeface="+mn-ea"/>
                          <a:cs typeface="+mn-cs"/>
                        </a:rPr>
                        <a:t>月</a:t>
                      </a:r>
                      <a:r>
                        <a:rPr altLang="en-US" dirty="0" kern="1200" kumimoji="1" lang="ja-JP" smtClean="0" sz="1050">
                          <a:solidFill>
                            <a:schemeClr val="tx1"/>
                          </a:solidFill>
                          <a:latin typeface="+mn-lt"/>
                          <a:ea typeface="+mn-ea"/>
                          <a:cs typeface="+mn-cs"/>
                        </a:rPr>
                        <a:t> </a:t>
                      </a:r>
                      <a:r>
                        <a:rPr altLang="ja-JP" dirty="0" kern="1200" kumimoji="1" lang="en-US" smtClean="0" sz="1800">
                          <a:solidFill>
                            <a:schemeClr val="tx1"/>
                          </a:solidFill>
                          <a:latin typeface="+mn-lt"/>
                          <a:ea typeface="+mn-ea"/>
                          <a:cs typeface="+mn-cs"/>
                        </a:rPr>
                        <a:t>27</a:t>
                      </a:r>
                      <a:r>
                        <a:rPr altLang="en-US" dirty="0" kern="1200" kumimoji="1" lang="ja-JP" smtClean="0" sz="1800">
                          <a:solidFill>
                            <a:schemeClr val="tx1"/>
                          </a:solidFill>
                          <a:latin typeface="+mj-ea"/>
                          <a:ea typeface="+mn-ea"/>
                          <a:cs typeface="+mn-cs"/>
                        </a:rPr>
                        <a:t>日（月）</a:t>
                      </a:r>
                      <a:r>
                        <a:rPr altLang="en-US" dirty="0" kumimoji="1" lang="ja-JP" smtClean="0">
                          <a:latin typeface="+mj-ea"/>
                          <a:ea typeface="+mj-ea"/>
                        </a:rPr>
                        <a:t>～</a:t>
                      </a:r>
                      <a:endParaRPr altLang="ja-JP" dirty="0" kumimoji="1" lang="en-US">
                        <a:latin typeface="+mj-ea"/>
                        <a:ea typeface="+mj-ea"/>
                      </a:endParaRPr>
                    </a:p>
                    <a:p>
                      <a:pPr algn="l"/>
                      <a:r>
                        <a:rPr altLang="ja-JP" dirty="0" kumimoji="1" lang="en-US" smtClean="0" sz="1000">
                          <a:latin typeface="+mn-lt"/>
                          <a:ea typeface="+mj-ea"/>
                        </a:rPr>
                        <a:t> </a:t>
                      </a:r>
                      <a:r>
                        <a:rPr altLang="ja-JP" dirty="0" kumimoji="1" lang="en-US" smtClean="0">
                          <a:latin typeface="+mn-lt"/>
                          <a:ea typeface="+mj-ea"/>
                        </a:rPr>
                        <a:t>10</a:t>
                      </a:r>
                      <a:r>
                        <a:rPr altLang="en-US" dirty="0" kumimoji="1" lang="ja-JP" smtClean="0">
                          <a:latin typeface="+mj-ea"/>
                          <a:ea typeface="+mj-ea"/>
                        </a:rPr>
                        <a:t>月</a:t>
                      </a:r>
                      <a:r>
                        <a:rPr altLang="en-US" dirty="0" kumimoji="1" lang="ja-JP">
                          <a:latin typeface="+mj-ea"/>
                          <a:ea typeface="+mj-ea"/>
                        </a:rPr>
                        <a:t>　</a:t>
                      </a:r>
                      <a:r>
                        <a:rPr altLang="ja-JP" dirty="0" kumimoji="1" lang="en-US" smtClean="0">
                          <a:latin typeface="+mj-lt"/>
                          <a:ea typeface="+mj-ea"/>
                        </a:rPr>
                        <a:t>7</a:t>
                      </a:r>
                      <a:r>
                        <a:rPr altLang="en-US" dirty="0" kumimoji="1" lang="ja-JP" smtClean="0">
                          <a:latin typeface="+mj-lt"/>
                          <a:ea typeface="+mj-ea"/>
                        </a:rPr>
                        <a:t>日</a:t>
                      </a:r>
                      <a:r>
                        <a:rPr altLang="en-US" dirty="0" kumimoji="1" lang="ja-JP">
                          <a:latin typeface="+mj-ea"/>
                          <a:ea typeface="+mj-ea"/>
                        </a:rPr>
                        <a:t>（木）</a:t>
                      </a:r>
                    </a:p>
                  </a:txBody>
                  <a:tcPr anchor="ctr">
                    <a:solidFill>
                      <a:srgbClr val="DAEDEF"/>
                    </a:solidFill>
                  </a:tcPr>
                </a:tc>
                <a:tc vMerge="1">
                  <a:txBody>
                    <a:bodyPr/>
                    <a:lstStyle/>
                    <a:p>
                      <a:endParaRPr altLang="en-US" dirty="0" kumimoji="1" lang="ja-JP"/>
                    </a:p>
                  </a:txBody>
                  <a:tcPr>
                    <a:solidFill>
                      <a:srgbClr val="DAEDEF"/>
                    </a:solidFill>
                  </a:tcPr>
                </a:tc>
                <a:tc vMerge="1">
                  <a:txBody>
                    <a:bodyPr/>
                    <a:lstStyle/>
                    <a:p>
                      <a:endParaRPr altLang="en-US" dirty="0" kumimoji="1" lang="ja-JP"/>
                    </a:p>
                  </a:txBody>
                  <a:tcPr>
                    <a:solidFill>
                      <a:srgbClr val="DAEDEF"/>
                    </a:solidFill>
                  </a:tcPr>
                </a:tc>
                <a:extLst>
                  <a:ext uri="{0D108BD9-81ED-4DB2-BD59-A6C34878D82A}">
                    <a16:rowId xmlns:a16="http://schemas.microsoft.com/office/drawing/2014/main" val="4061614320"/>
                  </a:ext>
                </a:extLst>
              </a:tr>
            </a:tbl>
          </a:graphicData>
        </a:graphic>
      </p:graphicFrame>
      <p:graphicFrame>
        <p:nvGraphicFramePr>
          <p:cNvPr id="10" name="表 4">
            <a:extLst>
              <a:ext uri="{FF2B5EF4-FFF2-40B4-BE49-F238E27FC236}">
                <a16:creationId xmlns:a16="http://schemas.microsoft.com/office/drawing/2014/main" id="{D0189819-9BE3-4B93-A276-A4C6F1B340E2}"/>
              </a:ext>
            </a:extLst>
          </p:cNvPr>
          <p:cNvGraphicFramePr>
            <a:graphicFrameLocks noGrp="1"/>
          </p:cNvGraphicFramePr>
          <p:nvPr>
            <p:extLst>
              <p:ext uri="{D42A27DB-BD31-4B8C-83A1-F6EECF244321}">
                <p14:modId xmlns:p14="http://schemas.microsoft.com/office/powerpoint/2010/main" val="752759269"/>
              </p:ext>
            </p:extLst>
          </p:nvPr>
        </p:nvGraphicFramePr>
        <p:xfrm>
          <a:off x="172199" y="3284984"/>
          <a:ext cx="8812009" cy="828000"/>
        </p:xfrm>
        <a:graphic>
          <a:graphicData uri="http://schemas.openxmlformats.org/drawingml/2006/table">
            <a:tbl>
              <a:tblPr bandRow="1" firstRow="1">
                <a:tableStyleId>{5940675A-B579-460E-94D1-54222C63F5DA}</a:tableStyleId>
              </a:tblPr>
              <a:tblGrid>
                <a:gridCol w="3558384">
                  <a:extLst>
                    <a:ext uri="{9D8B030D-6E8A-4147-A177-3AD203B41FA5}">
                      <a16:colId xmlns:a16="http://schemas.microsoft.com/office/drawing/2014/main" val="2899932134"/>
                    </a:ext>
                  </a:extLst>
                </a:gridCol>
                <a:gridCol w="2627022">
                  <a:extLst>
                    <a:ext uri="{9D8B030D-6E8A-4147-A177-3AD203B41FA5}">
                      <a16:colId xmlns:a16="http://schemas.microsoft.com/office/drawing/2014/main" val="3289648568"/>
                    </a:ext>
                  </a:extLst>
                </a:gridCol>
                <a:gridCol w="2626603">
                  <a:extLst>
                    <a:ext uri="{9D8B030D-6E8A-4147-A177-3AD203B41FA5}">
                      <a16:colId xmlns:a16="http://schemas.microsoft.com/office/drawing/2014/main" val="3356479561"/>
                    </a:ext>
                  </a:extLst>
                </a:gridCol>
              </a:tblGrid>
              <a:tr h="828000">
                <a:tc>
                  <a:txBody>
                    <a:bodyPr/>
                    <a:lstStyle/>
                    <a:p>
                      <a:pPr algn="ctr"/>
                      <a:r>
                        <a:rPr altLang="en-US" dirty="0" kumimoji="1" lang="ja-JP" sz="2400">
                          <a:solidFill>
                            <a:schemeClr val="bg1"/>
                          </a:solidFill>
                        </a:rPr>
                        <a:t>申請時期</a:t>
                      </a:r>
                    </a:p>
                  </a:txBody>
                  <a:tcPr anchor="ctr">
                    <a:lnL cmpd="sng" w="12700">
                      <a:noFill/>
                    </a:lnL>
                    <a:lnR algn="ctr" cap="flat" cmpd="sng" w="12700">
                      <a:solidFill>
                        <a:schemeClr val="bg1"/>
                      </a:solidFill>
                      <a:prstDash val="solid"/>
                      <a:round/>
                      <a:headEnd len="med" type="none" w="med"/>
                      <a:tailEnd len="med" type="none" w="med"/>
                    </a:lnR>
                    <a:lnT cmpd="sng" w="12700">
                      <a:noFill/>
                    </a:lnT>
                    <a:lnB cmpd="sng" w="12700">
                      <a:noFill/>
                    </a:lnB>
                    <a:lnTlToBr cmpd="sng" w="12700">
                      <a:noFill/>
                      <a:prstDash val="solid"/>
                    </a:lnTlToBr>
                    <a:lnBlToTr cmpd="sng" w="12700">
                      <a:noFill/>
                      <a:prstDash val="solid"/>
                    </a:lnBlToTr>
                    <a:solidFill>
                      <a:srgbClr val="333399"/>
                    </a:solidFill>
                  </a:tcPr>
                </a:tc>
                <a:tc>
                  <a:txBody>
                    <a:bodyPr/>
                    <a:lstStyle/>
                    <a:p>
                      <a:pPr algn="ctr"/>
                      <a:r>
                        <a:rPr altLang="en-US" dirty="0" kern="0" lang="ja-JP" sz="2400">
                          <a:solidFill>
                            <a:schemeClr val="bg1"/>
                          </a:solidFill>
                        </a:rPr>
                        <a:t>受験上の配慮事項</a:t>
                      </a:r>
                      <a:r>
                        <a:rPr altLang="en-US" b="1" dirty="0" kern="0" lang="ja-JP" sz="2400">
                          <a:solidFill>
                            <a:schemeClr val="bg1"/>
                          </a:solidFill>
                        </a:rPr>
                        <a:t>審査結果通知書</a:t>
                      </a:r>
                      <a:endParaRPr altLang="en-US" b="1" dirty="0" kumimoji="1" lang="ja-JP" sz="2400">
                        <a:solidFill>
                          <a:schemeClr val="bg1"/>
                        </a:solidFill>
                      </a:endParaRPr>
                    </a:p>
                  </a:txBody>
                  <a:tcPr>
                    <a:lnL algn="ctr" cap="flat" cmpd="sng" w="12700">
                      <a:solidFill>
                        <a:schemeClr val="bg1"/>
                      </a:solidFill>
                      <a:prstDash val="solid"/>
                      <a:round/>
                      <a:headEnd len="med" type="none" w="med"/>
                      <a:tailEnd len="med" type="none" w="med"/>
                    </a:lnL>
                    <a:lnR algn="ctr" cap="flat" cmpd="sng" w="12700">
                      <a:solidFill>
                        <a:schemeClr val="bg1"/>
                      </a:solidFill>
                      <a:prstDash val="solid"/>
                      <a:round/>
                      <a:headEnd len="med" type="none" w="med"/>
                      <a:tailEnd len="med" type="none" w="med"/>
                    </a:lnR>
                    <a:lnT cmpd="sng" w="12700">
                      <a:noFill/>
                    </a:lnT>
                    <a:lnB cmpd="sng" w="12700">
                      <a:noFill/>
                    </a:lnB>
                    <a:lnTlToBr cmpd="sng" w="12700">
                      <a:noFill/>
                      <a:prstDash val="solid"/>
                    </a:lnTlToBr>
                    <a:lnBlToTr cmpd="sng" w="12700">
                      <a:noFill/>
                      <a:prstDash val="solid"/>
                    </a:lnBlToTr>
                    <a:solidFill>
                      <a:srgbClr val="333399"/>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0" baseline="0" cap="none" dirty="0" i="0" kern="0" kumimoji="1" lang="ja-JP" noProof="0" normalizeH="0" spc="0" strike="noStrike" sz="2400" u="none">
                          <a:ln>
                            <a:noFill/>
                          </a:ln>
                          <a:solidFill>
                            <a:srgbClr val="FFFFFF"/>
                          </a:solidFill>
                          <a:effectLst/>
                          <a:uLnTx/>
                          <a:uFillTx/>
                          <a:latin typeface="+mn-lt"/>
                          <a:ea typeface="+mn-ea"/>
                          <a:cs typeface="+mn-cs"/>
                        </a:rPr>
                        <a:t>受験上の配慮事項</a:t>
                      </a:r>
                      <a:r>
                        <a:rPr altLang="en-US" b="1" baseline="0" cap="none" dirty="0" i="0" kern="0" kumimoji="1" lang="ja-JP" noProof="0" normalizeH="0" spc="0" strike="noStrike" sz="2400" u="none">
                          <a:ln>
                            <a:noFill/>
                          </a:ln>
                          <a:solidFill>
                            <a:srgbClr val="FFFFFF"/>
                          </a:solidFill>
                          <a:effectLst/>
                          <a:uLnTx/>
                          <a:uFillTx/>
                          <a:latin typeface="+mn-lt"/>
                          <a:ea typeface="+mn-ea"/>
                          <a:cs typeface="+mn-cs"/>
                        </a:rPr>
                        <a:t>決定通知書</a:t>
                      </a:r>
                      <a:endParaRPr altLang="en-US" b="1" baseline="0" cap="none" dirty="0" i="0" kern="1200" kumimoji="1" lang="ja-JP" noProof="0" normalizeH="0" spc="0" strike="noStrike" sz="2400" u="none">
                        <a:ln>
                          <a:noFill/>
                        </a:ln>
                        <a:solidFill>
                          <a:srgbClr val="FFFFFF"/>
                        </a:solidFill>
                        <a:effectLst/>
                        <a:uLnTx/>
                        <a:uFillTx/>
                        <a:latin typeface="+mn-lt"/>
                        <a:ea typeface="+mn-ea"/>
                        <a:cs typeface="+mn-cs"/>
                      </a:endParaRPr>
                    </a:p>
                  </a:txBody>
                  <a:tcPr>
                    <a:lnL algn="ctr" cap="flat" cmpd="sng" w="12700">
                      <a:solidFill>
                        <a:schemeClr val="bg1"/>
                      </a:solidFill>
                      <a:prstDash val="solid"/>
                      <a:round/>
                      <a:headEnd len="med" type="none" w="med"/>
                      <a:tailEnd len="med" type="none" w="med"/>
                    </a:lnL>
                    <a:lnR cmpd="sng" w="12700">
                      <a:noFill/>
                    </a:lnR>
                    <a:lnT cmpd="sng" w="12700">
                      <a:noFill/>
                    </a:lnT>
                    <a:lnB cmpd="sng" w="12700">
                      <a:noFill/>
                    </a:lnB>
                    <a:lnTlToBr cmpd="sng" w="12700">
                      <a:noFill/>
                      <a:prstDash val="solid"/>
                    </a:lnTlToBr>
                    <a:lnBlToTr cmpd="sng" w="12700">
                      <a:noFill/>
                      <a:prstDash val="solid"/>
                    </a:lnBlToTr>
                    <a:solidFill>
                      <a:srgbClr val="333399"/>
                    </a:solidFill>
                  </a:tcPr>
                </a:tc>
                <a:extLst>
                  <a:ext uri="{0D108BD9-81ED-4DB2-BD59-A6C34878D82A}">
                    <a16:rowId xmlns:a16="http://schemas.microsoft.com/office/drawing/2014/main" val="2713561612"/>
                  </a:ext>
                </a:extLst>
              </a:tr>
            </a:tbl>
          </a:graphicData>
        </a:graphic>
      </p:graphicFrame>
      <p:sp>
        <p:nvSpPr>
          <p:cNvPr id="9" name="吹き出し: 四角形 8">
            <a:extLst>
              <a:ext uri="{FF2B5EF4-FFF2-40B4-BE49-F238E27FC236}">
                <a16:creationId xmlns:a16="http://schemas.microsoft.com/office/drawing/2014/main" id="{2CA5AF64-87E8-44C6-9BE5-9E4103D7AD17}"/>
              </a:ext>
            </a:extLst>
          </p:cNvPr>
          <p:cNvSpPr/>
          <p:nvPr/>
        </p:nvSpPr>
        <p:spPr bwMode="auto">
          <a:xfrm>
            <a:off x="298984" y="1628800"/>
            <a:ext cx="5065104" cy="1126344"/>
          </a:xfrm>
          <a:prstGeom prst="wedgeRectCallout">
            <a:avLst>
              <a:gd fmla="val 42295" name="adj1"/>
              <a:gd fmla="val 97866" name="adj2"/>
            </a:avLst>
          </a:prstGeom>
          <a:solidFill>
            <a:srgbClr val="FBE1FA"/>
          </a:solidFill>
          <a:ln w="19050">
            <a:solidFill>
              <a:schemeClr val="tx1"/>
            </a:solidFill>
          </a:ln>
        </p:spPr>
        <p:style>
          <a:lnRef idx="1">
            <a:schemeClr val="accent5"/>
          </a:lnRef>
          <a:fillRef idx="2">
            <a:schemeClr val="accent5"/>
          </a:fillRef>
          <a:effectRef idx="1">
            <a:schemeClr val="accent5"/>
          </a:effectRef>
          <a:fontRef idx="minor">
            <a:schemeClr val="dk1"/>
          </a:fontRef>
        </p:style>
        <p:txBody>
          <a:bodyPr anchor="t" anchorCtr="0" bIns="45720" compatLnSpc="1" lIns="91440" numCol="1" rIns="91440" rtlCol="0" tIns="45720" vert="horz" wrap="square">
            <a:prstTxWarp prst="textNoShape">
              <a:avLst/>
            </a:prstTxWarp>
          </a:bodyPr>
          <a:lstStyle/>
          <a:p>
            <a:pPr eaLnBrk="1" hangingPunct="1">
              <a:spcBef>
                <a:spcPct val="20000"/>
              </a:spcBef>
            </a:pPr>
            <a:r>
              <a:rPr altLang="en-US" dirty="0" lang="ja-JP" sz="2000">
                <a:solidFill>
                  <a:schemeClr val="tx1"/>
                </a:solidFill>
              </a:rPr>
              <a:t>申請</a:t>
            </a:r>
            <a:r>
              <a:rPr altLang="en-US" dirty="0" lang="ja-JP" smtClean="0" sz="2000">
                <a:solidFill>
                  <a:schemeClr val="tx1"/>
                </a:solidFill>
              </a:rPr>
              <a:t>したにもかかわらず，配慮</a:t>
            </a:r>
            <a:r>
              <a:rPr altLang="en-US" dirty="0" lang="ja-JP" sz="2000">
                <a:solidFill>
                  <a:schemeClr val="tx1"/>
                </a:solidFill>
              </a:rPr>
              <a:t>事項に漏れ等がある場合は</a:t>
            </a:r>
            <a:r>
              <a:rPr altLang="en-US" dirty="0" lang="ja-JP" smtClean="0" sz="2000">
                <a:solidFill>
                  <a:schemeClr val="tx1"/>
                </a:solidFill>
              </a:rPr>
              <a:t>，審査結果通知書の</a:t>
            </a:r>
            <a:r>
              <a:rPr altLang="en-US" dirty="0" lang="ja-JP" smtClean="0" sz="2000" u="sng">
                <a:solidFill>
                  <a:srgbClr val="FF0000"/>
                </a:solidFill>
              </a:rPr>
              <a:t>受領</a:t>
            </a:r>
            <a:r>
              <a:rPr altLang="en-US" dirty="0" lang="ja-JP" sz="2000" u="sng">
                <a:solidFill>
                  <a:srgbClr val="FF0000"/>
                </a:solidFill>
              </a:rPr>
              <a:t>日を</a:t>
            </a:r>
            <a:r>
              <a:rPr altLang="en-US" dirty="0" lang="ja-JP" smtClean="0" sz="2000" u="sng">
                <a:solidFill>
                  <a:srgbClr val="FF0000"/>
                </a:solidFill>
              </a:rPr>
              <a:t>含め１週間以内</a:t>
            </a:r>
            <a:r>
              <a:rPr altLang="en-US" dirty="0" lang="ja-JP" sz="2000">
                <a:solidFill>
                  <a:schemeClr val="tx1"/>
                </a:solidFill>
              </a:rPr>
              <a:t>に連絡してください。　</a:t>
            </a:r>
            <a:endParaRPr altLang="en-US" b="0" baseline="0" cap="none" dirty="0" i="0" kumimoji="1" lang="ja-JP" normalizeH="0" strike="noStrike" sz="1200">
              <a:ln>
                <a:noFill/>
              </a:ln>
              <a:solidFill>
                <a:schemeClr val="tx1"/>
              </a:solidFill>
              <a:effectLst/>
              <a:latin charset="0" typeface="Arial"/>
              <a:ea charset="-128" pitchFamily="50" typeface="ＭＳ Ｐゴシック"/>
            </a:endParaRPr>
          </a:p>
        </p:txBody>
      </p:sp>
      <p:sp>
        <p:nvSpPr>
          <p:cNvPr id="14" name="吹き出し: 四角形 13">
            <a:extLst>
              <a:ext uri="{FF2B5EF4-FFF2-40B4-BE49-F238E27FC236}">
                <a16:creationId xmlns:a16="http://schemas.microsoft.com/office/drawing/2014/main" id="{66EAB2EA-54D5-4F1F-89FE-0F7F857CE5FA}"/>
              </a:ext>
            </a:extLst>
          </p:cNvPr>
          <p:cNvSpPr/>
          <p:nvPr/>
        </p:nvSpPr>
        <p:spPr bwMode="auto">
          <a:xfrm>
            <a:off x="5724128" y="2132856"/>
            <a:ext cx="3248000" cy="801620"/>
          </a:xfrm>
          <a:prstGeom prst="wedgeRectCallout">
            <a:avLst>
              <a:gd fmla="val 7936" name="adj1"/>
              <a:gd fmla="val 94464" name="adj2"/>
            </a:avLst>
          </a:prstGeom>
          <a:solidFill>
            <a:srgbClr val="CCFFCC"/>
          </a:solidFill>
          <a:ln w="19050">
            <a:solidFill>
              <a:schemeClr val="tx1"/>
            </a:solidFill>
          </a:ln>
        </p:spPr>
        <p:style>
          <a:lnRef idx="1">
            <a:schemeClr val="accent5"/>
          </a:lnRef>
          <a:fillRef idx="2">
            <a:schemeClr val="accent5"/>
          </a:fillRef>
          <a:effectRef idx="1">
            <a:schemeClr val="accent5"/>
          </a:effectRef>
          <a:fontRef idx="minor">
            <a:schemeClr val="dk1"/>
          </a:fontRef>
        </p:style>
        <p:txBody>
          <a:bodyPr anchor="t" anchorCtr="0" bIns="45720" compatLnSpc="1" lIns="91440" numCol="1" rIns="91440" rtlCol="0" tIns="45720" vert="horz" wrap="square">
            <a:prstTxWarp prst="textNoShape">
              <a:avLst/>
            </a:prstTxWarp>
          </a:bodyPr>
          <a:lstStyle/>
          <a:p>
            <a:pPr eaLnBrk="1" hangingPunct="1">
              <a:spcBef>
                <a:spcPct val="20000"/>
              </a:spcBef>
            </a:pPr>
            <a:r>
              <a:rPr altLang="en-US" dirty="0" lang="ja-JP" sz="2000">
                <a:solidFill>
                  <a:schemeClr val="tx1"/>
                </a:solidFill>
              </a:rPr>
              <a:t>試験当日，受験票等とともに試験場に持参するものです。</a:t>
            </a:r>
            <a:endParaRPr altLang="en-US" b="0" baseline="0" cap="none" dirty="0" i="0" kumimoji="1" lang="ja-JP" normalizeH="0" strike="noStrike" sz="1200">
              <a:ln>
                <a:noFill/>
              </a:ln>
              <a:solidFill>
                <a:schemeClr val="tx1"/>
              </a:solidFill>
              <a:effectLst/>
              <a:latin charset="0" typeface="Arial"/>
              <a:ea charset="-128" pitchFamily="50" typeface="ＭＳ Ｐゴシック"/>
            </a:endParaRPr>
          </a:p>
        </p:txBody>
      </p:sp>
    </p:spTree>
  </p:cSld>
  <p:clrMapOvr>
    <a:masterClrMapping/>
  </p:clrMapOvr>
  <mc:AlternateContent xmlns:mc="http://schemas.openxmlformats.org/markup-compatibility/2006" xmlns:p14="http://schemas.microsoft.com/office/powerpoint/2010/main">
    <mc:Choice Requires="p14">
      <p:transition p14:dur="2000" spd="slow"/>
    </mc:Choice>
    <mc:Fallback xmlns:a14="http://schemas.microsoft.com/office/drawing/2010/main" xmlns:a16="http://schemas.microsoft.com/office/drawing/2014/main">
      <p:transition spd="slow"/>
    </mc:Fallback>
  </mc:AlternateContent>
  <p:timing>
    <p:tnLst>
      <p:par>
        <p:cTn dur="indefinite" id="1" nodeType="tmRoot" restart="never"/>
      </p:par>
    </p:tnLst>
  </p:timing>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6626" name="フッター プレースホルダー 3"/>
          <p:cNvSpPr>
            <a:spLocks noGrp="1"/>
          </p:cNvSpPr>
          <p:nvPr>
            <p:ph idx="11" sz="quarter" type="ftr"/>
          </p:nvPr>
        </p:nvSpPr>
        <p:spPr>
          <a:xfrm>
            <a:off x="7452320" y="6481911"/>
            <a:ext cx="2895600" cy="476250"/>
          </a:xfrm>
          <a:noFill/>
        </p:spPr>
        <p:txBody>
          <a:bodyPr/>
          <a:lstStyle>
            <a:lvl1pPr>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a:spcBef>
                <a:spcPct val="0"/>
              </a:spcBef>
              <a:buFontTx/>
              <a:buNone/>
            </a:pPr>
            <a:fld id="{C6BCA9F4-7C44-4EE7-BB0A-FEF7752AB187}" type="slidenum">
              <a:rPr altLang="ja-JP" b="1" kumimoji="0" lang="en-US" smtClean="0" sz="1800">
                <a:solidFill>
                  <a:schemeClr val="bg1">
                    <a:lumMod val="50000"/>
                  </a:schemeClr>
                </a:solidFill>
                <a:latin typeface="+mj-lt"/>
                <a:ea typeface="+mj-ea"/>
              </a:rPr>
              <a:pPr>
                <a:spcBef>
                  <a:spcPct val="0"/>
                </a:spcBef>
                <a:buFontTx/>
                <a:buNone/>
              </a:pPr>
              <a:t>14</a:t>
            </a:fld>
            <a:endParaRPr altLang="ja-JP" b="1" dirty="0" kumimoji="0" lang="en-US" sz="1200">
              <a:solidFill>
                <a:schemeClr val="bg1">
                  <a:lumMod val="50000"/>
                </a:schemeClr>
              </a:solidFill>
              <a:latin typeface="+mj-lt"/>
              <a:ea typeface="+mj-ea"/>
            </a:endParaRPr>
          </a:p>
        </p:txBody>
      </p:sp>
      <p:sp>
        <p:nvSpPr>
          <p:cNvPr id="26628" name="Rectangle 8"/>
          <p:cNvSpPr txBox="1">
            <a:spLocks noChangeArrowheads="1"/>
          </p:cNvSpPr>
          <p:nvPr/>
        </p:nvSpPr>
        <p:spPr bwMode="auto">
          <a:xfrm>
            <a:off x="187153" y="1889521"/>
            <a:ext cx="8784975" cy="4059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indent="-342900" marL="3429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eaLnBrk="1" hangingPunct="1">
              <a:lnSpc>
                <a:spcPts val="2800"/>
              </a:lnSpc>
              <a:spcBef>
                <a:spcPts val="0"/>
              </a:spcBef>
              <a:spcAft>
                <a:spcPts val="0"/>
              </a:spcAft>
              <a:buFont charset="2" panose="05000000000000000000" pitchFamily="2" typeface="Wingdings"/>
              <a:buChar char="l"/>
            </a:pPr>
            <a:r>
              <a:rPr altLang="en-US" dirty="0" lang="ja-JP" sz="2400"/>
              <a:t>　点字解答・代筆解答・拡大文字問題冊子（</a:t>
            </a:r>
            <a:r>
              <a:rPr altLang="ja-JP" dirty="0" lang="en-US" sz="2400"/>
              <a:t>22</a:t>
            </a:r>
            <a:r>
              <a:rPr altLang="en-US" dirty="0" lang="ja-JP" sz="2400"/>
              <a:t>ポイント）の配付を申請し，出願した</a:t>
            </a:r>
            <a:r>
              <a:rPr altLang="en-US" dirty="0" lang="ja-JP" smtClean="0" sz="2400"/>
              <a:t>者には，</a:t>
            </a:r>
            <a:r>
              <a:rPr altLang="en-US" dirty="0" lang="ja-JP" smtClean="0" sz="2400" u="sng">
                <a:solidFill>
                  <a:srgbClr val="FF0000"/>
                </a:solidFill>
              </a:rPr>
              <a:t>「</a:t>
            </a:r>
            <a:r>
              <a:rPr altLang="en-US" dirty="0" lang="ja-JP" sz="2400" u="sng">
                <a:solidFill>
                  <a:srgbClr val="FF0000"/>
                </a:solidFill>
              </a:rPr>
              <a:t>受験科目通知・確認書」 </a:t>
            </a:r>
            <a:r>
              <a:rPr altLang="en-US" dirty="0" lang="ja-JP" smtClean="0" sz="2400"/>
              <a:t>を</a:t>
            </a:r>
            <a:r>
              <a:rPr altLang="ja-JP" dirty="0" lang="en-US" smtClean="0" sz="2400"/>
              <a:t>10</a:t>
            </a:r>
            <a:r>
              <a:rPr altLang="en-US" dirty="0" lang="ja-JP" smtClean="0" sz="2400"/>
              <a:t>月下旬までに送付</a:t>
            </a:r>
            <a:r>
              <a:rPr altLang="en-US" dirty="0" lang="ja-JP" sz="2400"/>
              <a:t>します</a:t>
            </a:r>
            <a:r>
              <a:rPr altLang="en-US" dirty="0" lang="ja-JP" smtClean="0" sz="2400"/>
              <a:t>。</a:t>
            </a:r>
            <a:endParaRPr altLang="ja-JP" dirty="0" lang="en-US" smtClean="0" sz="2400"/>
          </a:p>
          <a:p>
            <a:pPr eaLnBrk="1" hangingPunct="1">
              <a:lnSpc>
                <a:spcPct val="250000"/>
              </a:lnSpc>
              <a:spcBef>
                <a:spcPts val="0"/>
              </a:spcBef>
              <a:spcAft>
                <a:spcPts val="0"/>
              </a:spcAft>
              <a:buFont charset="2" panose="05000000000000000000" pitchFamily="2" typeface="Wingdings"/>
              <a:buChar char="l"/>
            </a:pPr>
            <a:endParaRPr altLang="ja-JP" dirty="0" lang="en-US" smtClean="0" sz="200"/>
          </a:p>
          <a:p>
            <a:pPr eaLnBrk="1" hangingPunct="1">
              <a:lnSpc>
                <a:spcPts val="2800"/>
              </a:lnSpc>
              <a:spcBef>
                <a:spcPts val="0"/>
              </a:spcBef>
              <a:spcAft>
                <a:spcPts val="0"/>
              </a:spcAft>
              <a:buFont charset="2" panose="05000000000000000000" pitchFamily="2" typeface="Wingdings"/>
              <a:buChar char="l"/>
            </a:pPr>
            <a:r>
              <a:rPr altLang="en-US" dirty="0" lang="ja-JP" sz="2400"/>
              <a:t>　申請した受験科目に</a:t>
            </a:r>
            <a:r>
              <a:rPr altLang="en-US" dirty="0" lang="ja-JP" smtClean="0" sz="2400"/>
              <a:t>誤りや漏れがないか確認した上で，誤りや漏れがある場合は，当該箇所を「赤のボールペン」で修正してください。</a:t>
            </a:r>
            <a:endParaRPr altLang="ja-JP" dirty="0" lang="en-US" smtClean="0" sz="2400"/>
          </a:p>
          <a:p>
            <a:pPr eaLnBrk="1" hangingPunct="1">
              <a:lnSpc>
                <a:spcPct val="250000"/>
              </a:lnSpc>
              <a:spcBef>
                <a:spcPts val="0"/>
              </a:spcBef>
              <a:spcAft>
                <a:spcPts val="0"/>
              </a:spcAft>
              <a:buFont charset="2" panose="05000000000000000000" pitchFamily="2" typeface="Wingdings"/>
              <a:buChar char="l"/>
            </a:pPr>
            <a:endParaRPr altLang="ja-JP" dirty="0" lang="en-US" smtClean="0" sz="200"/>
          </a:p>
          <a:p>
            <a:pPr eaLnBrk="1" hangingPunct="1">
              <a:lnSpc>
                <a:spcPts val="2800"/>
              </a:lnSpc>
              <a:spcBef>
                <a:spcPts val="0"/>
              </a:spcBef>
              <a:spcAft>
                <a:spcPts val="0"/>
              </a:spcAft>
              <a:buFont charset="2" panose="05000000000000000000" pitchFamily="2" typeface="Wingdings"/>
              <a:buChar char="l"/>
            </a:pPr>
            <a:r>
              <a:rPr altLang="en-US" dirty="0" lang="ja-JP" smtClean="0" sz="2400"/>
              <a:t>　誤りや漏れの</a:t>
            </a:r>
            <a:r>
              <a:rPr altLang="en-US" dirty="0" lang="ja-JP" smtClean="0" sz="2400" u="sng"/>
              <a:t>有無にかかわらず</a:t>
            </a:r>
            <a:r>
              <a:rPr altLang="en-US" dirty="0" lang="ja-JP" smtClean="0" sz="2400"/>
              <a:t>，校長</a:t>
            </a:r>
            <a:r>
              <a:rPr altLang="en-US" dirty="0" lang="ja-JP" sz="2400"/>
              <a:t>又は保護者が該当箇所にチェック及び署名をし</a:t>
            </a:r>
            <a:r>
              <a:rPr altLang="en-US" dirty="0" lang="ja-JP" smtClean="0" sz="2400"/>
              <a:t>，</a:t>
            </a:r>
            <a:r>
              <a:rPr altLang="en-US" dirty="0" lang="ja-JP" smtClean="0" sz="2400" u="sng">
                <a:solidFill>
                  <a:srgbClr val="FF0000"/>
                </a:solidFill>
              </a:rPr>
              <a:t>受領</a:t>
            </a:r>
            <a:r>
              <a:rPr altLang="en-US" dirty="0" lang="ja-JP" sz="2400" u="sng">
                <a:solidFill>
                  <a:srgbClr val="FF0000"/>
                </a:solidFill>
              </a:rPr>
              <a:t>日を</a:t>
            </a:r>
            <a:r>
              <a:rPr altLang="en-US" dirty="0" lang="ja-JP" smtClean="0" sz="2400" u="sng">
                <a:solidFill>
                  <a:srgbClr val="FF0000"/>
                </a:solidFill>
              </a:rPr>
              <a:t>含め１週間</a:t>
            </a:r>
            <a:r>
              <a:rPr altLang="en-US" dirty="0" lang="ja-JP" sz="2400" u="sng">
                <a:solidFill>
                  <a:srgbClr val="FF0000"/>
                </a:solidFill>
              </a:rPr>
              <a:t>以内に</a:t>
            </a:r>
            <a:r>
              <a:rPr altLang="en-US" dirty="0" lang="ja-JP" smtClean="0" sz="2400" u="sng">
                <a:solidFill>
                  <a:srgbClr val="FF0000"/>
                </a:solidFill>
              </a:rPr>
              <a:t>，大学入試</a:t>
            </a:r>
            <a:r>
              <a:rPr altLang="en-US" dirty="0" lang="ja-JP" sz="2400" u="sng">
                <a:solidFill>
                  <a:srgbClr val="FF0000"/>
                </a:solidFill>
              </a:rPr>
              <a:t>センターに必ず返送</a:t>
            </a:r>
            <a:r>
              <a:rPr altLang="en-US" dirty="0" lang="ja-JP" sz="2400"/>
              <a:t>してください</a:t>
            </a:r>
            <a:r>
              <a:rPr altLang="en-US" dirty="0" lang="ja-JP" smtClean="0" sz="2400"/>
              <a:t>。</a:t>
            </a:r>
            <a:endParaRPr altLang="ja-JP" dirty="0" lang="en-US" smtClean="0" sz="2400"/>
          </a:p>
          <a:p>
            <a:pPr eaLnBrk="1" hangingPunct="1">
              <a:lnSpc>
                <a:spcPct val="250000"/>
              </a:lnSpc>
              <a:spcBef>
                <a:spcPts val="0"/>
              </a:spcBef>
              <a:spcAft>
                <a:spcPts val="0"/>
              </a:spcAft>
              <a:buFont charset="2" panose="05000000000000000000" pitchFamily="2" typeface="Wingdings"/>
              <a:buChar char="l"/>
            </a:pPr>
            <a:endParaRPr altLang="ja-JP" dirty="0" lang="en-US" sz="200" u="sng"/>
          </a:p>
          <a:p>
            <a:pPr eaLnBrk="1" hangingPunct="1">
              <a:lnSpc>
                <a:spcPts val="2800"/>
              </a:lnSpc>
              <a:spcBef>
                <a:spcPts val="0"/>
              </a:spcBef>
              <a:spcAft>
                <a:spcPts val="0"/>
              </a:spcAft>
              <a:buFont charset="2" panose="05000000000000000000" pitchFamily="2" typeface="Wingdings"/>
              <a:buChar char="l"/>
            </a:pPr>
            <a:r>
              <a:rPr altLang="en-US" dirty="0" lang="ja-JP" sz="2400"/>
              <a:t>　返送する前に必ずコピーを取り，保管しておいてください。</a:t>
            </a:r>
            <a:endParaRPr altLang="ja-JP" dirty="0" lang="en-US" sz="2400"/>
          </a:p>
        </p:txBody>
      </p:sp>
      <p:sp>
        <p:nvSpPr>
          <p:cNvPr id="26629" name="Rectangle 15"/>
          <p:cNvSpPr>
            <a:spLocks noChangeArrowheads="1"/>
          </p:cNvSpPr>
          <p:nvPr/>
        </p:nvSpPr>
        <p:spPr bwMode="auto">
          <a:xfrm>
            <a:off x="515940" y="53975"/>
            <a:ext cx="169862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algn="ctr" w="28575">
                <a:solidFill>
                  <a:srgbClr val="000000"/>
                </a:solidFill>
                <a:miter lim="800000"/>
                <a:headEnd/>
                <a:tailEnd/>
              </a14:hiddenLine>
            </a:ext>
          </a:extLst>
        </p:spPr>
        <p:txBody>
          <a:bodyPr anchor="ctr" wrap="none"/>
          <a:lstStyle>
            <a:lvl1pPr indent="-342900" marL="3429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eaLnBrk="1" hangingPunct="1">
              <a:buFontTx/>
              <a:buNone/>
            </a:pPr>
            <a:r>
              <a:rPr altLang="ja-JP" dirty="0" lang="en-US" sz="2400"/>
              <a:t>【</a:t>
            </a:r>
            <a:r>
              <a:rPr altLang="ja-JP" dirty="0" lang="en-US" smtClean="0" sz="2400"/>
              <a:t>P2</a:t>
            </a:r>
            <a:r>
              <a:rPr altLang="ja-JP" dirty="0" lang="en-US" sz="2400"/>
              <a:t>9</a:t>
            </a:r>
            <a:r>
              <a:rPr altLang="ja-JP" dirty="0" lang="en-US" smtClean="0" sz="2400"/>
              <a:t>】 </a:t>
            </a:r>
            <a:r>
              <a:rPr altLang="en-US" dirty="0" lang="ja-JP" sz="2600">
                <a:solidFill>
                  <a:srgbClr val="0033CC"/>
                </a:solidFill>
              </a:rPr>
              <a:t>　　</a:t>
            </a:r>
          </a:p>
        </p:txBody>
      </p:sp>
      <p:sp>
        <p:nvSpPr>
          <p:cNvPr id="6" name="Rectangle 5"/>
          <p:cNvSpPr>
            <a:spLocks noChangeArrowheads="1"/>
          </p:cNvSpPr>
          <p:nvPr/>
        </p:nvSpPr>
        <p:spPr bwMode="auto">
          <a:xfrm>
            <a:off x="175647" y="873596"/>
            <a:ext cx="8896832" cy="611188"/>
          </a:xfrm>
          <a:prstGeom prst="roundRect">
            <a:avLst>
              <a:gd fmla="val 24537" name="adj"/>
            </a:avLst>
          </a:prstGeom>
          <a:solidFill>
            <a:srgbClr val="FFC000"/>
          </a:solidFill>
          <a:ln w="28575">
            <a:solidFill>
              <a:srgbClr val="FF6600"/>
            </a:solidFill>
          </a:ln>
        </p:spPr>
        <p:txBody>
          <a:bodyPr anchor="b"/>
          <a:lstStyle/>
          <a:p>
            <a:pPr eaLnBrk="1" hangingPunct="1">
              <a:defRPr/>
            </a:pPr>
            <a:r>
              <a:rPr altLang="en-US" b="1" dirty="0" lang="ja-JP" sz="3200">
                <a:solidFill>
                  <a:schemeClr val="tx2"/>
                </a:solidFill>
                <a:latin typeface="+mn-ea"/>
                <a:ea typeface="+mn-ea"/>
              </a:rPr>
              <a:t>５－２　受験科目の通知・確認</a:t>
            </a:r>
          </a:p>
        </p:txBody>
      </p:sp>
    </p:spTree>
  </p:cSld>
  <p:clrMapOvr>
    <a:masterClrMapping/>
  </p:clrMapOvr>
  <mc:AlternateContent xmlns:mc="http://schemas.openxmlformats.org/markup-compatibility/2006" xmlns:p14="http://schemas.microsoft.com/office/powerpoint/2010/main">
    <mc:Choice Requires="p14">
      <p:transition p14:dur="2000" spd="slow"/>
    </mc:Choice>
    <mc:Fallback xmlns:a14="http://schemas.microsoft.com/office/drawing/2010/main">
      <p:transition spd="slow"/>
    </mc:Fallback>
  </mc:AlternateContent>
  <p:timing>
    <p:tnLst>
      <p:par>
        <p:cTn dur="indefinite" id="1" nodeType="tmRoot" restart="never"/>
      </p:par>
    </p:tnLst>
  </p:timing>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 name="フッター プレースホルダー 3"/>
          <p:cNvSpPr>
            <a:spLocks noGrp="1"/>
          </p:cNvSpPr>
          <p:nvPr>
            <p:ph idx="11" sz="quarter" type="ftr"/>
          </p:nvPr>
        </p:nvSpPr>
        <p:spPr>
          <a:xfrm>
            <a:off x="7452320" y="6481911"/>
            <a:ext cx="2895600" cy="476250"/>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tIns="45720" vert="horz" wrap="square">
            <a:prstTxWarp prst="textNoShape">
              <a:avLst/>
            </a:prstTxWarp>
          </a:bodyPr>
          <a:lstStyle/>
          <a:p>
            <a:fld id="{9B5133CC-41DC-422B-85E6-382B277F53D8}" type="slidenum">
              <a:rPr altLang="ja-JP" b="1" lang="en-US" sz="1800">
                <a:solidFill>
                  <a:schemeClr val="bg1">
                    <a:lumMod val="50000"/>
                  </a:schemeClr>
                </a:solidFill>
                <a:latin typeface="+mj-lt"/>
                <a:ea typeface="+mj-ea"/>
              </a:rPr>
              <a:pPr/>
              <a:t>15</a:t>
            </a:fld>
            <a:endParaRPr altLang="ja-JP" b="1" dirty="0" lang="en-US" sz="1800">
              <a:solidFill>
                <a:schemeClr val="bg1">
                  <a:lumMod val="50000"/>
                </a:schemeClr>
              </a:solidFill>
              <a:latin typeface="+mj-lt"/>
              <a:ea typeface="+mj-ea"/>
            </a:endParaRPr>
          </a:p>
        </p:txBody>
      </p:sp>
      <p:sp>
        <p:nvSpPr>
          <p:cNvPr id="5" name="正方形/長方形 4">
            <a:extLst>
              <a:ext uri="{FF2B5EF4-FFF2-40B4-BE49-F238E27FC236}">
                <a16:creationId xmlns:a16="http://schemas.microsoft.com/office/drawing/2014/main" id="{AEF200D1-EB30-4532-9917-B6079981DC66}"/>
              </a:ext>
            </a:extLst>
          </p:cNvPr>
          <p:cNvSpPr/>
          <p:nvPr/>
        </p:nvSpPr>
        <p:spPr bwMode="auto">
          <a:xfrm>
            <a:off x="899592" y="3861048"/>
            <a:ext cx="7416824" cy="2232248"/>
          </a:xfrm>
          <a:prstGeom prst="rect">
            <a:avLst/>
          </a:prstGeom>
          <a:solidFill>
            <a:srgbClr val="DAEDEF"/>
          </a:solidFill>
          <a:ln/>
        </p:spPr>
        <p:style>
          <a:lnRef idx="2">
            <a:schemeClr val="accent2">
              <a:shade val="50000"/>
            </a:schemeClr>
          </a:lnRef>
          <a:fillRef idx="1">
            <a:schemeClr val="accent2"/>
          </a:fillRef>
          <a:effectRef idx="0">
            <a:schemeClr val="accent2"/>
          </a:effectRef>
          <a:fontRef idx="minor">
            <a:schemeClr val="lt1"/>
          </a:fontRef>
        </p:style>
        <p:txBody>
          <a:bodyPr anchor="ctr" anchorCtr="0" bIns="45720" compatLnSpc="1" lIns="216000" numCol="1" rIns="91440" rtlCol="0" tIns="45720" vert="horz" wrap="square">
            <a:prstTxWarp prst="textNoShape">
              <a:avLst/>
            </a:prstTxWarp>
          </a:bodyPr>
          <a:lstStyle/>
          <a:p>
            <a:pPr lvl="0">
              <a:spcBef>
                <a:spcPts val="600"/>
              </a:spcBef>
              <a:defRPr/>
            </a:pPr>
            <a:r>
              <a:rPr altLang="ja-JP" dirty="0" kern="0" lang="en-US" sz="2400">
                <a:solidFill>
                  <a:srgbClr val="000000"/>
                </a:solidFill>
              </a:rPr>
              <a:t>【</a:t>
            </a:r>
            <a:r>
              <a:rPr altLang="en-US" dirty="0" kern="0" lang="ja-JP" sz="2400">
                <a:solidFill>
                  <a:srgbClr val="000000"/>
                </a:solidFill>
              </a:rPr>
              <a:t>志願者問合せ専用電話</a:t>
            </a:r>
            <a:r>
              <a:rPr altLang="ja-JP" dirty="0" kern="0" lang="en-US" sz="2400">
                <a:solidFill>
                  <a:srgbClr val="000000"/>
                </a:solidFill>
              </a:rPr>
              <a:t>】</a:t>
            </a:r>
          </a:p>
          <a:p>
            <a:pPr lvl="0" marL="360000">
              <a:spcBef>
                <a:spcPts val="600"/>
              </a:spcBef>
              <a:defRPr/>
            </a:pPr>
            <a:r>
              <a:rPr altLang="ja-JP" dirty="0" kern="0" lang="en-US" sz="2400">
                <a:solidFill>
                  <a:srgbClr val="000000"/>
                </a:solidFill>
              </a:rPr>
              <a:t>03</a:t>
            </a:r>
            <a:r>
              <a:rPr altLang="en-US" dirty="0" kern="0" lang="ja-JP" sz="2400">
                <a:solidFill>
                  <a:srgbClr val="000000"/>
                </a:solidFill>
              </a:rPr>
              <a:t>－</a:t>
            </a:r>
            <a:r>
              <a:rPr altLang="ja-JP" dirty="0" kern="0" lang="en-US" sz="2400">
                <a:solidFill>
                  <a:srgbClr val="000000"/>
                </a:solidFill>
              </a:rPr>
              <a:t>3465</a:t>
            </a:r>
            <a:r>
              <a:rPr altLang="en-US" dirty="0" kern="0" lang="ja-JP" sz="2400">
                <a:solidFill>
                  <a:srgbClr val="000000"/>
                </a:solidFill>
              </a:rPr>
              <a:t>－</a:t>
            </a:r>
            <a:r>
              <a:rPr altLang="ja-JP" dirty="0" kern="0" lang="en-US" sz="2400">
                <a:solidFill>
                  <a:srgbClr val="000000"/>
                </a:solidFill>
              </a:rPr>
              <a:t>8600 </a:t>
            </a:r>
          </a:p>
          <a:p>
            <a:pPr lvl="0" marL="360000">
              <a:lnSpc>
                <a:spcPts val="2300"/>
              </a:lnSpc>
              <a:spcBef>
                <a:spcPts val="0"/>
              </a:spcBef>
              <a:defRPr/>
            </a:pPr>
            <a:r>
              <a:rPr altLang="ja-JP" dirty="0" kern="0" lang="en-US" sz="2600">
                <a:solidFill>
                  <a:srgbClr val="000000"/>
                </a:solidFill>
              </a:rPr>
              <a:t> </a:t>
            </a:r>
            <a:r>
              <a:rPr altLang="ja-JP" dirty="0" kern="0" lang="en-US" sz="1800">
                <a:solidFill>
                  <a:srgbClr val="000000"/>
                </a:solidFill>
                <a:latin typeface="+mj-ea"/>
                <a:ea typeface="+mj-ea"/>
              </a:rPr>
              <a:t>9:30</a:t>
            </a:r>
            <a:r>
              <a:rPr altLang="en-US" dirty="0" kern="0" lang="ja-JP" sz="1800">
                <a:solidFill>
                  <a:srgbClr val="000000"/>
                </a:solidFill>
                <a:latin typeface="+mj-ea"/>
                <a:ea typeface="+mj-ea"/>
              </a:rPr>
              <a:t>～</a:t>
            </a:r>
            <a:r>
              <a:rPr altLang="ja-JP" dirty="0" kern="0" lang="en-US" sz="1800">
                <a:solidFill>
                  <a:srgbClr val="000000"/>
                </a:solidFill>
                <a:latin typeface="+mj-ea"/>
                <a:ea typeface="+mj-ea"/>
              </a:rPr>
              <a:t>17:00</a:t>
            </a:r>
            <a:r>
              <a:rPr altLang="en-US" dirty="0" kern="0" lang="ja-JP" sz="1800">
                <a:solidFill>
                  <a:srgbClr val="000000"/>
                </a:solidFill>
                <a:latin typeface="+mj-ea"/>
                <a:ea typeface="+mj-ea"/>
              </a:rPr>
              <a:t>（土・</a:t>
            </a:r>
            <a:r>
              <a:rPr altLang="en-US" dirty="0" kern="0" lang="ja-JP" smtClean="0" sz="1800">
                <a:solidFill>
                  <a:srgbClr val="000000"/>
                </a:solidFill>
                <a:latin typeface="+mj-ea"/>
                <a:ea typeface="+mj-ea"/>
              </a:rPr>
              <a:t>日曜，祝日，</a:t>
            </a:r>
            <a:r>
              <a:rPr altLang="ja-JP" dirty="0" kern="0" lang="en-US" smtClean="0" sz="1800">
                <a:solidFill>
                  <a:srgbClr val="000000"/>
                </a:solidFill>
                <a:latin typeface="+mj-ea"/>
                <a:ea typeface="+mj-ea"/>
              </a:rPr>
              <a:t>12</a:t>
            </a:r>
            <a:r>
              <a:rPr altLang="en-US" dirty="0" kern="0" lang="ja-JP" sz="1800">
                <a:solidFill>
                  <a:srgbClr val="000000"/>
                </a:solidFill>
                <a:latin typeface="+mj-ea"/>
                <a:ea typeface="+mj-ea"/>
              </a:rPr>
              <a:t>月</a:t>
            </a:r>
            <a:r>
              <a:rPr altLang="ja-JP" dirty="0" kern="0" lang="en-US" sz="1800">
                <a:solidFill>
                  <a:srgbClr val="000000"/>
                </a:solidFill>
                <a:latin typeface="+mj-ea"/>
                <a:ea typeface="+mj-ea"/>
              </a:rPr>
              <a:t>29</a:t>
            </a:r>
            <a:r>
              <a:rPr altLang="en-US" dirty="0" kern="0" lang="ja-JP" sz="1800">
                <a:solidFill>
                  <a:srgbClr val="000000"/>
                </a:solidFill>
                <a:latin typeface="+mj-ea"/>
                <a:ea typeface="+mj-ea"/>
              </a:rPr>
              <a:t>日～</a:t>
            </a:r>
            <a:r>
              <a:rPr altLang="ja-JP" dirty="0" kern="0" lang="en-US" sz="1800">
                <a:solidFill>
                  <a:srgbClr val="000000"/>
                </a:solidFill>
                <a:latin typeface="+mj-ea"/>
                <a:ea typeface="+mj-ea"/>
              </a:rPr>
              <a:t>1</a:t>
            </a:r>
            <a:r>
              <a:rPr altLang="en-US" dirty="0" kern="0" lang="ja-JP" sz="1800">
                <a:solidFill>
                  <a:srgbClr val="000000"/>
                </a:solidFill>
                <a:latin typeface="+mj-ea"/>
                <a:ea typeface="+mj-ea"/>
              </a:rPr>
              <a:t>月</a:t>
            </a:r>
            <a:r>
              <a:rPr altLang="ja-JP" dirty="0" kern="0" lang="en-US" sz="1800">
                <a:solidFill>
                  <a:srgbClr val="000000"/>
                </a:solidFill>
                <a:latin typeface="+mj-ea"/>
                <a:ea typeface="+mj-ea"/>
              </a:rPr>
              <a:t>3</a:t>
            </a:r>
            <a:r>
              <a:rPr altLang="en-US" dirty="0" kern="0" lang="ja-JP" sz="1800">
                <a:solidFill>
                  <a:srgbClr val="000000"/>
                </a:solidFill>
                <a:latin typeface="+mj-ea"/>
                <a:ea typeface="+mj-ea"/>
              </a:rPr>
              <a:t>日を除く）</a:t>
            </a:r>
          </a:p>
          <a:p>
            <a:pPr lvl="0">
              <a:spcBef>
                <a:spcPts val="600"/>
              </a:spcBef>
              <a:defRPr/>
            </a:pPr>
            <a:r>
              <a:rPr altLang="ja-JP" dirty="0" kern="0" lang="en-US" sz="2400">
                <a:solidFill>
                  <a:srgbClr val="000000"/>
                </a:solidFill>
              </a:rPr>
              <a:t>【</a:t>
            </a:r>
            <a:r>
              <a:rPr altLang="en-US" dirty="0" kern="0" lang="ja-JP" sz="2400">
                <a:solidFill>
                  <a:srgbClr val="000000"/>
                </a:solidFill>
              </a:rPr>
              <a:t>電話での問合せが難しい</a:t>
            </a:r>
            <a:r>
              <a:rPr altLang="en-US" dirty="0" kern="0" lang="ja-JP" smtClean="0" sz="2400">
                <a:solidFill>
                  <a:srgbClr val="000000"/>
                </a:solidFill>
              </a:rPr>
              <a:t>障害等の</a:t>
            </a:r>
            <a:r>
              <a:rPr altLang="en-US" dirty="0" kern="0" lang="ja-JP" sz="2400">
                <a:solidFill>
                  <a:srgbClr val="000000"/>
                </a:solidFill>
              </a:rPr>
              <a:t>ある方専用</a:t>
            </a:r>
            <a:r>
              <a:rPr altLang="ja-JP" dirty="0" kern="0" lang="en-US" sz="2400">
                <a:solidFill>
                  <a:srgbClr val="000000"/>
                </a:solidFill>
              </a:rPr>
              <a:t>FAX】</a:t>
            </a:r>
          </a:p>
          <a:p>
            <a:pPr lvl="0" marL="360000">
              <a:spcBef>
                <a:spcPts val="600"/>
              </a:spcBef>
              <a:defRPr/>
            </a:pPr>
            <a:r>
              <a:rPr altLang="ja-JP" dirty="0" kern="0" lang="en-US" sz="2400">
                <a:solidFill>
                  <a:srgbClr val="000000"/>
                </a:solidFill>
              </a:rPr>
              <a:t>03</a:t>
            </a:r>
            <a:r>
              <a:rPr altLang="en-US" dirty="0" kern="0" lang="ja-JP" sz="2400">
                <a:solidFill>
                  <a:srgbClr val="000000"/>
                </a:solidFill>
              </a:rPr>
              <a:t>－</a:t>
            </a:r>
            <a:r>
              <a:rPr altLang="ja-JP" dirty="0" kern="0" lang="en-US" sz="2400">
                <a:solidFill>
                  <a:srgbClr val="000000"/>
                </a:solidFill>
              </a:rPr>
              <a:t>3485</a:t>
            </a:r>
            <a:r>
              <a:rPr altLang="en-US" dirty="0" kern="0" lang="ja-JP" sz="2400">
                <a:solidFill>
                  <a:srgbClr val="000000"/>
                </a:solidFill>
              </a:rPr>
              <a:t>－</a:t>
            </a:r>
            <a:r>
              <a:rPr altLang="ja-JP" dirty="0" kern="0" lang="en-US" sz="2400">
                <a:solidFill>
                  <a:srgbClr val="000000"/>
                </a:solidFill>
              </a:rPr>
              <a:t>1771</a:t>
            </a:r>
            <a:endParaRPr altLang="ja-JP" dirty="0" kern="0" lang="en-US" sz="2000">
              <a:solidFill>
                <a:srgbClr val="000000"/>
              </a:solidFill>
            </a:endParaRPr>
          </a:p>
        </p:txBody>
      </p:sp>
      <p:sp>
        <p:nvSpPr>
          <p:cNvPr id="6" name="テキスト ボックス 5">
            <a:extLst>
              <a:ext uri="{FF2B5EF4-FFF2-40B4-BE49-F238E27FC236}">
                <a16:creationId xmlns:a16="http://schemas.microsoft.com/office/drawing/2014/main" id="{E9485A4C-E6A3-4AB2-855D-0E2E8A5219AB}"/>
              </a:ext>
            </a:extLst>
          </p:cNvPr>
          <p:cNvSpPr txBox="1"/>
          <p:nvPr/>
        </p:nvSpPr>
        <p:spPr>
          <a:xfrm>
            <a:off x="611559" y="848326"/>
            <a:ext cx="8208913" cy="523220"/>
          </a:xfrm>
          <a:prstGeom prst="rect">
            <a:avLst/>
          </a:prstGeom>
        </p:spPr>
        <p:style>
          <a:lnRef idx="2">
            <a:schemeClr val="accent2"/>
          </a:lnRef>
          <a:fillRef idx="1">
            <a:schemeClr val="lt1"/>
          </a:fillRef>
          <a:effectRef idx="0">
            <a:schemeClr val="accent2"/>
          </a:effectRef>
          <a:fontRef idx="minor">
            <a:schemeClr val="dk1"/>
          </a:fontRef>
        </p:style>
        <p:txBody>
          <a:bodyPr anchor="ctr" anchorCtr="0" rtlCol="0" wrap="square">
            <a:spAutoFit/>
          </a:bodyPr>
          <a:lstStyle/>
          <a:p>
            <a:pPr algn="ctr"/>
            <a:r>
              <a:rPr altLang="en-US" b="1" dirty="0" lang="ja-JP" smtClean="0" sz="2800">
                <a:latin charset="-128" panose="020B0600070205080204" pitchFamily="50" typeface="ＭＳ Ｐゴシック"/>
                <a:ea charset="-128" panose="020B0600070205080204" pitchFamily="50" typeface="ＭＳ Ｐゴシック"/>
              </a:rPr>
              <a:t>受験上の配慮に関する問合せ先</a:t>
            </a:r>
            <a:endParaRPr altLang="en-US" b="1" dirty="0" lang="ja-JP" sz="2800">
              <a:latin charset="-128" panose="020B0600070205080204" pitchFamily="50" typeface="ＭＳ Ｐゴシック"/>
              <a:ea charset="-128" panose="020B0600070205080204" pitchFamily="50" typeface="ＭＳ Ｐゴシック"/>
            </a:endParaRPr>
          </a:p>
        </p:txBody>
      </p:sp>
      <p:sp>
        <p:nvSpPr>
          <p:cNvPr id="8" name="Rectangle 8"/>
          <p:cNvSpPr txBox="1">
            <a:spLocks noChangeArrowheads="1"/>
          </p:cNvSpPr>
          <p:nvPr/>
        </p:nvSpPr>
        <p:spPr bwMode="auto">
          <a:xfrm>
            <a:off x="611559" y="1837257"/>
            <a:ext cx="8193547" cy="18722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algn="l" eaLnBrk="0" fontAlgn="base" hangingPunct="0" indent="-342900" marL="342900" rtl="0">
              <a:spcBef>
                <a:spcPct val="20000"/>
              </a:spcBef>
              <a:spcAft>
                <a:spcPct val="0"/>
              </a:spcAft>
              <a:buChar char="•"/>
              <a:defRPr kumimoji="1" sz="3200">
                <a:solidFill>
                  <a:schemeClr val="tx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tx1"/>
                </a:solidFill>
                <a:latin typeface="+mn-lt"/>
                <a:ea typeface="+mn-ea"/>
              </a:defRPr>
            </a:lvl2pPr>
            <a:lvl3pPr algn="l" eaLnBrk="0" fontAlgn="base" hangingPunct="0" indent="-228600" marL="1143000" rtl="0">
              <a:spcBef>
                <a:spcPct val="20000"/>
              </a:spcBef>
              <a:spcAft>
                <a:spcPct val="0"/>
              </a:spcAft>
              <a:buChar char="•"/>
              <a:defRPr kumimoji="1" sz="2400">
                <a:solidFill>
                  <a:schemeClr val="tx1"/>
                </a:solidFill>
                <a:latin typeface="+mn-lt"/>
                <a:ea typeface="+mn-ea"/>
              </a:defRPr>
            </a:lvl3pPr>
            <a:lvl4pPr algn="l" eaLnBrk="0" fontAlgn="base" hangingPunct="0" indent="-228600" marL="1600200" rtl="0">
              <a:spcBef>
                <a:spcPct val="20000"/>
              </a:spcBef>
              <a:spcAft>
                <a:spcPct val="0"/>
              </a:spcAft>
              <a:buChar char="–"/>
              <a:defRPr kumimoji="1" sz="2000">
                <a:solidFill>
                  <a:schemeClr val="tx1"/>
                </a:solidFill>
                <a:latin typeface="+mn-lt"/>
                <a:ea typeface="+mn-ea"/>
              </a:defRPr>
            </a:lvl4pPr>
            <a:lvl5pPr algn="l" eaLnBrk="0" fontAlgn="base" hangingPunct="0" indent="-228600" marL="2057400" rtl="0">
              <a:spcBef>
                <a:spcPct val="20000"/>
              </a:spcBef>
              <a:spcAft>
                <a:spcPct val="0"/>
              </a:spcAft>
              <a:buChar char="»"/>
              <a:defRPr kumimoji="1" sz="2000">
                <a:solidFill>
                  <a:schemeClr val="tx1"/>
                </a:solidFill>
                <a:latin typeface="+mn-lt"/>
                <a:ea typeface="+mn-ea"/>
              </a:defRPr>
            </a:lvl5pPr>
            <a:lvl6pPr algn="l" fontAlgn="base" indent="-228600" marL="2514600" rtl="0">
              <a:spcBef>
                <a:spcPct val="20000"/>
              </a:spcBef>
              <a:spcAft>
                <a:spcPct val="0"/>
              </a:spcAft>
              <a:buChar char="»"/>
              <a:defRPr kumimoji="1" sz="2000">
                <a:solidFill>
                  <a:schemeClr val="tx1"/>
                </a:solidFill>
                <a:latin typeface="+mn-lt"/>
                <a:ea typeface="+mn-ea"/>
              </a:defRPr>
            </a:lvl6pPr>
            <a:lvl7pPr algn="l" fontAlgn="base" indent="-228600" marL="2971800" rtl="0">
              <a:spcBef>
                <a:spcPct val="20000"/>
              </a:spcBef>
              <a:spcAft>
                <a:spcPct val="0"/>
              </a:spcAft>
              <a:buChar char="»"/>
              <a:defRPr kumimoji="1" sz="2000">
                <a:solidFill>
                  <a:schemeClr val="tx1"/>
                </a:solidFill>
                <a:latin typeface="+mn-lt"/>
                <a:ea typeface="+mn-ea"/>
              </a:defRPr>
            </a:lvl7pPr>
            <a:lvl8pPr algn="l" fontAlgn="base" indent="-228600" marL="3429000" rtl="0">
              <a:spcBef>
                <a:spcPct val="20000"/>
              </a:spcBef>
              <a:spcAft>
                <a:spcPct val="0"/>
              </a:spcAft>
              <a:buChar char="»"/>
              <a:defRPr kumimoji="1" sz="2000">
                <a:solidFill>
                  <a:schemeClr val="tx1"/>
                </a:solidFill>
                <a:latin typeface="+mn-lt"/>
                <a:ea typeface="+mn-ea"/>
              </a:defRPr>
            </a:lvl8pPr>
            <a:lvl9pPr algn="l" fontAlgn="base" indent="-228600" marL="3886200" rtl="0">
              <a:spcBef>
                <a:spcPct val="20000"/>
              </a:spcBef>
              <a:spcAft>
                <a:spcPct val="0"/>
              </a:spcAft>
              <a:buChar char="»"/>
              <a:defRPr kumimoji="1" sz="2000">
                <a:solidFill>
                  <a:schemeClr val="tx1"/>
                </a:solidFill>
                <a:latin typeface="+mn-lt"/>
                <a:ea typeface="+mn-ea"/>
              </a:defRPr>
            </a:lvl9pPr>
          </a:lstStyle>
          <a:p>
            <a:pPr eaLnBrk="1" hangingPunct="1" indent="0" marL="0">
              <a:lnSpc>
                <a:spcPts val="3500"/>
              </a:lnSpc>
              <a:spcBef>
                <a:spcPts val="600"/>
              </a:spcBef>
              <a:spcAft>
                <a:spcPts val="0"/>
              </a:spcAft>
              <a:buNone/>
              <a:defRPr/>
            </a:pPr>
            <a:r>
              <a:rPr altLang="en-US" dirty="0" kern="0" lang="ja-JP" smtClean="0" sz="2800"/>
              <a:t>　受験上の配慮について，ご不明な点がございましたら，お気軽にお問合せください。</a:t>
            </a:r>
            <a:endParaRPr altLang="ja-JP" dirty="0" kern="0" lang="en-US" smtClean="0" sz="2800"/>
          </a:p>
          <a:p>
            <a:pPr eaLnBrk="1" hangingPunct="1" indent="0" marL="0">
              <a:lnSpc>
                <a:spcPts val="3500"/>
              </a:lnSpc>
              <a:spcBef>
                <a:spcPts val="600"/>
              </a:spcBef>
              <a:spcAft>
                <a:spcPts val="0"/>
              </a:spcAft>
              <a:buNone/>
              <a:defRPr/>
            </a:pPr>
            <a:r>
              <a:rPr altLang="en-US" dirty="0" kern="0" lang="ja-JP" sz="2800"/>
              <a:t>　</a:t>
            </a:r>
            <a:r>
              <a:rPr altLang="en-US" dirty="0" kern="0" lang="ja-JP" smtClean="0" sz="2800"/>
              <a:t>「受験上の配慮内容＜</a:t>
            </a:r>
            <a:r>
              <a:rPr altLang="ja-JP" dirty="0" kern="0" lang="en-US" smtClean="0" sz="2800"/>
              <a:t>Q</a:t>
            </a:r>
            <a:r>
              <a:rPr altLang="en-US" dirty="0" kern="0" lang="ja-JP" smtClean="0" sz="2800"/>
              <a:t>＆</a:t>
            </a:r>
            <a:r>
              <a:rPr altLang="ja-JP" dirty="0" kern="0" lang="en-US" smtClean="0" sz="2800"/>
              <a:t>A</a:t>
            </a:r>
            <a:r>
              <a:rPr altLang="en-US" dirty="0" kern="0" lang="ja-JP" smtClean="0" sz="2800"/>
              <a:t>＞」（</a:t>
            </a:r>
            <a:r>
              <a:rPr altLang="ja-JP" dirty="0" kern="0" lang="en-US" smtClean="0" sz="2800"/>
              <a:t>17</a:t>
            </a:r>
            <a:r>
              <a:rPr altLang="en-US" dirty="0" kern="0" lang="ja-JP" smtClean="0" sz="2800"/>
              <a:t>ページ）についても確認してください。</a:t>
            </a:r>
            <a:endParaRPr altLang="ja-JP" dirty="0" kern="0" lang="en-US" smtClean="0" sz="2800"/>
          </a:p>
        </p:txBody>
      </p:sp>
      <p:sp>
        <p:nvSpPr>
          <p:cNvPr id="7" name="正方形/長方形 6"/>
          <p:cNvSpPr/>
          <p:nvPr/>
        </p:nvSpPr>
        <p:spPr>
          <a:xfrm>
            <a:off x="539752" y="158752"/>
            <a:ext cx="1878013" cy="461665"/>
          </a:xfrm>
          <a:prstGeom prst="rect">
            <a:avLst/>
          </a:prstGeom>
        </p:spPr>
        <p:txBody>
          <a:bodyPr>
            <a:spAutoFit/>
          </a:bodyPr>
          <a:lstStyle/>
          <a:p>
            <a:pPr eaLnBrk="1" hangingPunct="1">
              <a:spcBef>
                <a:spcPts val="2400"/>
              </a:spcBef>
              <a:defRPr/>
            </a:pPr>
            <a:r>
              <a:rPr altLang="ja-JP" b="1" dirty="0" kern="0" lang="en-US" smtClean="0" sz="2400">
                <a:latin charset="0" typeface="Arial"/>
                <a:ea charset="-128" typeface="ＭＳ Ｐゴシック"/>
              </a:rPr>
              <a:t>【</a:t>
            </a:r>
            <a:r>
              <a:rPr altLang="en-US" dirty="0" kern="0" lang="ja-JP" sz="2400">
                <a:latin charset="0" typeface="Arial"/>
                <a:ea charset="-128" typeface="ＭＳ Ｐゴシック"/>
              </a:rPr>
              <a:t>裏表紙</a:t>
            </a:r>
            <a:r>
              <a:rPr altLang="ja-JP" b="1" dirty="0" kern="0" lang="en-US" smtClean="0" sz="2400">
                <a:latin charset="0" typeface="Arial"/>
                <a:ea charset="-128" typeface="ＭＳ Ｐゴシック"/>
              </a:rPr>
              <a:t>】</a:t>
            </a:r>
            <a:endParaRPr altLang="ja-JP" b="1" dirty="0" kern="0" lang="en-US" sz="2400">
              <a:latin charset="0" typeface="Arial"/>
              <a:ea charset="-128" typeface="ＭＳ Ｐゴシック"/>
            </a:endParaRPr>
          </a:p>
        </p:txBody>
      </p:sp>
    </p:spTree>
    <p:extLst>
      <p:ext uri="{BB962C8B-B14F-4D97-AF65-F5344CB8AC3E}">
        <p14:creationId xmlns:p14="http://schemas.microsoft.com/office/powerpoint/2010/main" val="2198019821"/>
      </p:ext>
    </p:extLst>
  </p:cSld>
  <p:clrMapOvr>
    <a:masterClrMapping/>
  </p:clrMapOvr>
  <p:timing>
    <p:tnLst>
      <p:par>
        <p:cTn dur="indefinite" id="1" nodeType="tmRoot" restart="never"/>
      </p:par>
    </p:tnLst>
  </p:timing>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5" name="フッター プレースホルダー 4"/>
          <p:cNvSpPr>
            <a:spLocks noGrp="1"/>
          </p:cNvSpPr>
          <p:nvPr>
            <p:ph idx="11" sz="quarter" type="ftr"/>
          </p:nvPr>
        </p:nvSpPr>
        <p:spPr>
          <a:xfrm>
            <a:off x="7452320" y="6481911"/>
            <a:ext cx="2895600" cy="476250"/>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tIns="45720" vert="horz" wrap="square">
            <a:prstTxWarp prst="textNoShape">
              <a:avLst/>
            </a:prstTxWarp>
          </a:bodyPr>
          <a:lstStyle/>
          <a:p>
            <a:fld id="{CE597CB7-8801-4381-A53B-315FCC395A13}" type="slidenum">
              <a:rPr altLang="ja-JP" b="1" lang="en-US" sz="1800">
                <a:solidFill>
                  <a:schemeClr val="bg1">
                    <a:lumMod val="50000"/>
                  </a:schemeClr>
                </a:solidFill>
                <a:latin typeface="+mn-lt"/>
              </a:rPr>
              <a:pPr/>
              <a:t>2</a:t>
            </a:fld>
            <a:endParaRPr altLang="ja-JP" b="1" dirty="0" lang="en-US" sz="1800">
              <a:solidFill>
                <a:schemeClr val="bg1">
                  <a:lumMod val="50000"/>
                </a:schemeClr>
              </a:solidFill>
              <a:latin typeface="+mn-lt"/>
            </a:endParaRPr>
          </a:p>
        </p:txBody>
      </p:sp>
      <p:sp>
        <p:nvSpPr>
          <p:cNvPr id="7" name="Rectangle 2"/>
          <p:cNvSpPr txBox="1">
            <a:spLocks noChangeArrowheads="1"/>
          </p:cNvSpPr>
          <p:nvPr/>
        </p:nvSpPr>
        <p:spPr>
          <a:xfrm>
            <a:off x="1979712" y="2420888"/>
            <a:ext cx="5472608" cy="2278864"/>
          </a:xfrm>
          <a:prstGeom prst="rect">
            <a:avLst/>
          </a:prstGeom>
        </p:spPr>
        <p:txBody>
          <a:bodyPr/>
          <a:lstStyle>
            <a:lvl1pPr algn="ctr" eaLnBrk="0" fontAlgn="base" hangingPunct="0" rtl="0">
              <a:spcBef>
                <a:spcPct val="0"/>
              </a:spcBef>
              <a:spcAft>
                <a:spcPct val="0"/>
              </a:spcAft>
              <a:defRPr kumimoji="1" sz="4400">
                <a:solidFill>
                  <a:schemeClr val="tx2"/>
                </a:solidFill>
                <a:latin typeface="+mj-lt"/>
                <a:ea typeface="+mj-ea"/>
                <a:cs typeface="+mj-cs"/>
              </a:defRPr>
            </a:lvl1pPr>
            <a:lvl2pPr algn="ctr" eaLnBrk="0" fontAlgn="base" hangingPunct="0" rtl="0">
              <a:spcBef>
                <a:spcPct val="0"/>
              </a:spcBef>
              <a:spcAft>
                <a:spcPct val="0"/>
              </a:spcAft>
              <a:defRPr kumimoji="1" sz="4400">
                <a:solidFill>
                  <a:schemeClr val="tx2"/>
                </a:solidFill>
                <a:latin charset="0" typeface="Arial"/>
                <a:ea charset="-128" pitchFamily="50" typeface="ＭＳ Ｐゴシック"/>
              </a:defRPr>
            </a:lvl2pPr>
            <a:lvl3pPr algn="ctr" eaLnBrk="0" fontAlgn="base" hangingPunct="0" rtl="0">
              <a:spcBef>
                <a:spcPct val="0"/>
              </a:spcBef>
              <a:spcAft>
                <a:spcPct val="0"/>
              </a:spcAft>
              <a:defRPr kumimoji="1" sz="4400">
                <a:solidFill>
                  <a:schemeClr val="tx2"/>
                </a:solidFill>
                <a:latin charset="0" typeface="Arial"/>
                <a:ea charset="-128" pitchFamily="50" typeface="ＭＳ Ｐゴシック"/>
              </a:defRPr>
            </a:lvl3pPr>
            <a:lvl4pPr algn="ctr" eaLnBrk="0" fontAlgn="base" hangingPunct="0" rtl="0">
              <a:spcBef>
                <a:spcPct val="0"/>
              </a:spcBef>
              <a:spcAft>
                <a:spcPct val="0"/>
              </a:spcAft>
              <a:defRPr kumimoji="1" sz="4400">
                <a:solidFill>
                  <a:schemeClr val="tx2"/>
                </a:solidFill>
                <a:latin charset="0" typeface="Arial"/>
                <a:ea charset="-128" pitchFamily="50" typeface="ＭＳ Ｐゴシック"/>
              </a:defRPr>
            </a:lvl4pPr>
            <a:lvl5pPr algn="ctr" eaLnBrk="0" fontAlgn="base" hangingPunct="0" rtl="0">
              <a:spcBef>
                <a:spcPct val="0"/>
              </a:spcBef>
              <a:spcAft>
                <a:spcPct val="0"/>
              </a:spcAft>
              <a:defRPr kumimoji="1" sz="4400">
                <a:solidFill>
                  <a:schemeClr val="tx2"/>
                </a:solidFill>
                <a:latin charset="0" typeface="Arial"/>
                <a:ea charset="-128" pitchFamily="50" typeface="ＭＳ Ｐゴシック"/>
              </a:defRPr>
            </a:lvl5pPr>
            <a:lvl6pPr algn="ctr" fontAlgn="base" marL="457200" rtl="0">
              <a:spcBef>
                <a:spcPct val="0"/>
              </a:spcBef>
              <a:spcAft>
                <a:spcPct val="0"/>
              </a:spcAft>
              <a:defRPr kumimoji="1" sz="4400">
                <a:solidFill>
                  <a:schemeClr val="tx2"/>
                </a:solidFill>
                <a:latin charset="0" typeface="Arial"/>
                <a:ea charset="-128" pitchFamily="50" typeface="ＭＳ Ｐゴシック"/>
              </a:defRPr>
            </a:lvl6pPr>
            <a:lvl7pPr algn="ctr" fontAlgn="base" marL="914400" rtl="0">
              <a:spcBef>
                <a:spcPct val="0"/>
              </a:spcBef>
              <a:spcAft>
                <a:spcPct val="0"/>
              </a:spcAft>
              <a:defRPr kumimoji="1" sz="4400">
                <a:solidFill>
                  <a:schemeClr val="tx2"/>
                </a:solidFill>
                <a:latin charset="0" typeface="Arial"/>
                <a:ea charset="-128" pitchFamily="50" typeface="ＭＳ Ｐゴシック"/>
              </a:defRPr>
            </a:lvl7pPr>
            <a:lvl8pPr algn="ctr" fontAlgn="base" marL="1371600" rtl="0">
              <a:spcBef>
                <a:spcPct val="0"/>
              </a:spcBef>
              <a:spcAft>
                <a:spcPct val="0"/>
              </a:spcAft>
              <a:defRPr kumimoji="1" sz="4400">
                <a:solidFill>
                  <a:schemeClr val="tx2"/>
                </a:solidFill>
                <a:latin charset="0" typeface="Arial"/>
                <a:ea charset="-128" pitchFamily="50" typeface="ＭＳ Ｐゴシック"/>
              </a:defRPr>
            </a:lvl8pPr>
            <a:lvl9pPr algn="ctr" fontAlgn="base" marL="1828800" rtl="0">
              <a:spcBef>
                <a:spcPct val="0"/>
              </a:spcBef>
              <a:spcAft>
                <a:spcPct val="0"/>
              </a:spcAft>
              <a:defRPr kumimoji="1" sz="4400">
                <a:solidFill>
                  <a:schemeClr val="tx2"/>
                </a:solidFill>
                <a:latin charset="0" typeface="Arial"/>
                <a:ea charset="-128" pitchFamily="50" typeface="ＭＳ Ｐゴシック"/>
              </a:defRPr>
            </a:lvl9pPr>
          </a:lstStyle>
          <a:p>
            <a:pPr algn="l" eaLnBrk="1" hangingPunct="1">
              <a:lnSpc>
                <a:spcPts val="4500"/>
              </a:lnSpc>
              <a:spcBef>
                <a:spcPts val="600"/>
              </a:spcBef>
              <a:spcAft>
                <a:spcPts val="0"/>
              </a:spcAft>
              <a:defRPr/>
            </a:pPr>
            <a:r>
              <a:rPr altLang="en-US" b="1" dirty="0" kern="0" lang="ja-JP" smtClean="0" sz="2400">
                <a:latin charset="-128" panose="020B0609070205080204" pitchFamily="49" typeface="ＭＳ ゴシック"/>
                <a:ea charset="-128" panose="020B0609070205080204" pitchFamily="49" typeface="ＭＳ ゴシック"/>
              </a:rPr>
              <a:t>○　</a:t>
            </a:r>
            <a:r>
              <a:rPr altLang="en-US" b="1" dirty="0" kern="0" lang="ja-JP" sz="2400">
                <a:latin charset="-128" panose="020B0609070205080204" pitchFamily="49" typeface="ＭＳ ゴシック"/>
                <a:ea charset="-128" panose="020B0609070205080204" pitchFamily="49" typeface="ＭＳ ゴシック"/>
              </a:rPr>
              <a:t>申請方法等</a:t>
            </a:r>
          </a:p>
          <a:p>
            <a:pPr algn="l" eaLnBrk="1" hangingPunct="1">
              <a:lnSpc>
                <a:spcPts val="4500"/>
              </a:lnSpc>
              <a:spcBef>
                <a:spcPts val="600"/>
              </a:spcBef>
              <a:spcAft>
                <a:spcPts val="0"/>
              </a:spcAft>
              <a:defRPr/>
            </a:pPr>
            <a:r>
              <a:rPr altLang="en-US" b="1" dirty="0" kern="0" lang="ja-JP" smtClean="0" sz="2400">
                <a:latin charset="-128" panose="020B0609070205080204" pitchFamily="49" typeface="ＭＳ ゴシック"/>
                <a:ea charset="-128" panose="020B0609070205080204" pitchFamily="49" typeface="ＭＳ ゴシック"/>
              </a:rPr>
              <a:t>○　</a:t>
            </a:r>
            <a:r>
              <a:rPr altLang="en-US" b="1" dirty="0" kern="0" lang="ja-JP" sz="2400">
                <a:latin charset="-128" panose="020B0609070205080204" pitchFamily="49" typeface="ＭＳ ゴシック"/>
                <a:ea charset="-128" panose="020B0609070205080204" pitchFamily="49" typeface="ＭＳ ゴシック"/>
              </a:rPr>
              <a:t>申請書類の記入上の注意等</a:t>
            </a:r>
          </a:p>
          <a:p>
            <a:pPr algn="l" eaLnBrk="1" hangingPunct="1">
              <a:lnSpc>
                <a:spcPts val="4500"/>
              </a:lnSpc>
              <a:spcBef>
                <a:spcPts val="600"/>
              </a:spcBef>
              <a:spcAft>
                <a:spcPts val="0"/>
              </a:spcAft>
              <a:defRPr/>
            </a:pPr>
            <a:r>
              <a:rPr altLang="en-US" b="1" dirty="0" kern="0" lang="ja-JP" smtClean="0" sz="2400">
                <a:latin charset="-128" panose="020B0609070205080204" pitchFamily="49" typeface="ＭＳ ゴシック"/>
                <a:ea charset="-128" panose="020B0609070205080204" pitchFamily="49" typeface="ＭＳ ゴシック"/>
              </a:rPr>
              <a:t>○　</a:t>
            </a:r>
            <a:r>
              <a:rPr altLang="en-US" b="1" dirty="0" kern="0" lang="ja-JP" sz="2400">
                <a:latin charset="-128" panose="020B0609070205080204" pitchFamily="49" typeface="ＭＳ ゴシック"/>
                <a:ea charset="-128" panose="020B0609070205080204" pitchFamily="49" typeface="ＭＳ ゴシック"/>
              </a:rPr>
              <a:t>受験上の配慮に関する通知</a:t>
            </a:r>
            <a:r>
              <a:rPr altLang="en-US" b="1" dirty="0" kern="0" lang="ja-JP" smtClean="0" sz="2400">
                <a:latin charset="-128" panose="020B0609070205080204" pitchFamily="49" typeface="ＭＳ ゴシック"/>
                <a:ea charset="-128" panose="020B0609070205080204" pitchFamily="49" typeface="ＭＳ ゴシック"/>
              </a:rPr>
              <a:t>文書</a:t>
            </a:r>
            <a:endParaRPr altLang="en-US" b="1" dirty="0" kern="0" lang="ja-JP" sz="2400">
              <a:latin charset="-128" panose="020B0609070205080204" pitchFamily="49" typeface="ＭＳ ゴシック"/>
              <a:ea charset="-128" panose="020B0609070205080204" pitchFamily="49" typeface="ＭＳ ゴシック"/>
            </a:endParaRPr>
          </a:p>
        </p:txBody>
      </p:sp>
      <p:sp>
        <p:nvSpPr>
          <p:cNvPr id="9" name="Rectangle 13"/>
          <p:cNvSpPr txBox="1">
            <a:spLocks noChangeArrowheads="1"/>
          </p:cNvSpPr>
          <p:nvPr/>
        </p:nvSpPr>
        <p:spPr>
          <a:xfrm>
            <a:off x="395536" y="861050"/>
            <a:ext cx="8424862" cy="666555"/>
          </a:xfrm>
          <a:prstGeom prst="rect">
            <a:avLst/>
          </a:prstGeom>
        </p:spPr>
        <p:txBody>
          <a:bodyPr/>
          <a:lstStyle>
            <a:lvl1pPr algn="ctr" defTabSz="945124" eaLnBrk="1" hangingPunct="1" latinLnBrk="0" rtl="0">
              <a:spcBef>
                <a:spcPct val="0"/>
              </a:spcBef>
              <a:buNone/>
              <a:defRPr kern="1200" kumimoji="1" sz="4500">
                <a:solidFill>
                  <a:schemeClr val="tx1"/>
                </a:solidFill>
                <a:latin typeface="+mj-lt"/>
                <a:ea typeface="+mj-ea"/>
                <a:cs typeface="+mj-cs"/>
              </a:defRPr>
            </a:lvl1pPr>
          </a:lstStyle>
          <a:p>
            <a:pPr fontAlgn="auto">
              <a:spcAft>
                <a:spcPts val="0"/>
              </a:spcAft>
            </a:pPr>
            <a:r>
              <a:rPr altLang="ja-JP" b="1" dirty="0" lang="en-US" sz="4000">
                <a:latin typeface="+mj-ea"/>
              </a:rPr>
              <a:t>Ⅱ </a:t>
            </a:r>
            <a:r>
              <a:rPr altLang="en-US" b="1" dirty="0" lang="ja-JP" sz="4000">
                <a:latin typeface="+mj-ea"/>
              </a:rPr>
              <a:t>受験上の配慮の申請・手続</a:t>
            </a:r>
          </a:p>
        </p:txBody>
      </p:sp>
      <p:sp>
        <p:nvSpPr>
          <p:cNvPr id="10" name="正方形/長方形 9"/>
          <p:cNvSpPr/>
          <p:nvPr/>
        </p:nvSpPr>
        <p:spPr>
          <a:xfrm>
            <a:off x="2483768" y="1560772"/>
            <a:ext cx="4609482" cy="338554"/>
          </a:xfrm>
          <a:prstGeom prst="rect">
            <a:avLst/>
          </a:prstGeom>
          <a:noFill/>
        </p:spPr>
        <p:txBody>
          <a:bodyPr wrap="square">
            <a:spAutoFit/>
          </a:bodyPr>
          <a:lstStyle/>
          <a:p>
            <a:pPr fontAlgn="auto">
              <a:spcAft>
                <a:spcPts val="0"/>
              </a:spcAft>
            </a:pPr>
            <a:r>
              <a:rPr altLang="ja-JP" b="1" dirty="0" lang="en-US" smtClean="0" sz="1600">
                <a:latin charset="-128" panose="020B0609070205080204" pitchFamily="49" typeface="ＭＳ ゴシック"/>
                <a:ea charset="-128" panose="020B0609070205080204" pitchFamily="49" typeface="ＭＳ ゴシック"/>
              </a:rPr>
              <a:t>※</a:t>
            </a:r>
            <a:r>
              <a:rPr altLang="en-US" b="1" dirty="0" lang="ja-JP" smtClean="0" sz="1600">
                <a:latin charset="-128" panose="020B0609070205080204" pitchFamily="49" typeface="ＭＳ ゴシック"/>
                <a:ea charset="-128" panose="020B0609070205080204" pitchFamily="49" typeface="ＭＳ ゴシック"/>
              </a:rPr>
              <a:t>この動画では以下</a:t>
            </a:r>
            <a:r>
              <a:rPr altLang="en-US" b="1" dirty="0" lang="ja-JP" sz="1600">
                <a:latin charset="-128" panose="020B0609070205080204" pitchFamily="49" typeface="ＭＳ ゴシック"/>
                <a:ea charset="-128" panose="020B0609070205080204" pitchFamily="49" typeface="ＭＳ ゴシック"/>
              </a:rPr>
              <a:t>の</a:t>
            </a:r>
            <a:r>
              <a:rPr altLang="en-US" b="1" dirty="0" lang="ja-JP" smtClean="0" sz="1600">
                <a:latin charset="-128" panose="020B0609070205080204" pitchFamily="49" typeface="ＭＳ ゴシック"/>
                <a:ea charset="-128" panose="020B0609070205080204" pitchFamily="49" typeface="ＭＳ ゴシック"/>
              </a:rPr>
              <a:t>内容について説明します</a:t>
            </a:r>
            <a:endParaRPr altLang="ja-JP" b="1" dirty="0" lang="en-US" sz="1600">
              <a:latin charset="-128" panose="020B0609070205080204" pitchFamily="49" typeface="ＭＳ ゴシック"/>
              <a:ea charset="-128" panose="020B0609070205080204" pitchFamily="49" typeface="ＭＳ ゴシック"/>
            </a:endParaRPr>
          </a:p>
        </p:txBody>
      </p:sp>
    </p:spTree>
    <p:extLst>
      <p:ext uri="{BB962C8B-B14F-4D97-AF65-F5344CB8AC3E}">
        <p14:creationId xmlns:p14="http://schemas.microsoft.com/office/powerpoint/2010/main" val="4289549049"/>
      </p:ext>
    </p:extLst>
  </p:cSld>
  <p:clrMapOvr>
    <a:masterClrMapping/>
  </p:clrMapOvr>
  <p:timing>
    <p:tnLst>
      <p:par>
        <p:cTn dur="indefinite" id="1" nodeType="tmRoot" restart="never"/>
      </p:par>
    </p:tnLst>
  </p:timing>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7" name="下矢印 6"/>
          <p:cNvSpPr/>
          <p:nvPr/>
        </p:nvSpPr>
        <p:spPr bwMode="auto">
          <a:xfrm>
            <a:off x="4324028" y="3801298"/>
            <a:ext cx="680020" cy="1211878"/>
          </a:xfrm>
          <a:prstGeom prst="downArrow">
            <a:avLst/>
          </a:prstGeom>
          <a:solidFill>
            <a:srgbClr val="333399"/>
          </a:solidFill>
          <a:ln>
            <a:noFill/>
          </a:ln>
          <a:effectLs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mtClean="0" strike="noStrike" sz="400" u="none">
              <a:ln>
                <a:noFill/>
              </a:ln>
              <a:solidFill>
                <a:schemeClr val="tx1"/>
              </a:solidFill>
              <a:effectLst/>
              <a:latin charset="0" typeface="Arial"/>
              <a:ea charset="-128" pitchFamily="50" typeface="ＭＳ Ｐゴシック"/>
            </a:endParaRPr>
          </a:p>
        </p:txBody>
      </p:sp>
      <p:sp>
        <p:nvSpPr>
          <p:cNvPr id="6" name="コンテンツ プレースホルダー 2"/>
          <p:cNvSpPr txBox="1">
            <a:spLocks/>
          </p:cNvSpPr>
          <p:nvPr/>
        </p:nvSpPr>
        <p:spPr bwMode="auto">
          <a:xfrm>
            <a:off x="179512" y="1540586"/>
            <a:ext cx="8001001" cy="5264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algn="l" eaLnBrk="0" fontAlgn="base" hangingPunct="0" indent="-342900" marL="342900" rtl="0">
              <a:spcBef>
                <a:spcPct val="20000"/>
              </a:spcBef>
              <a:spcAft>
                <a:spcPct val="0"/>
              </a:spcAft>
              <a:buChar char="•"/>
              <a:defRPr kumimoji="1" sz="3200">
                <a:solidFill>
                  <a:schemeClr val="tx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tx1"/>
                </a:solidFill>
                <a:latin typeface="+mn-lt"/>
                <a:ea typeface="+mn-ea"/>
              </a:defRPr>
            </a:lvl2pPr>
            <a:lvl3pPr algn="l" eaLnBrk="0" fontAlgn="base" hangingPunct="0" indent="-228600" marL="1143000" rtl="0">
              <a:spcBef>
                <a:spcPct val="20000"/>
              </a:spcBef>
              <a:spcAft>
                <a:spcPct val="0"/>
              </a:spcAft>
              <a:buChar char="•"/>
              <a:defRPr kumimoji="1" sz="2400">
                <a:solidFill>
                  <a:schemeClr val="tx1"/>
                </a:solidFill>
                <a:latin typeface="+mn-lt"/>
                <a:ea typeface="+mn-ea"/>
              </a:defRPr>
            </a:lvl3pPr>
            <a:lvl4pPr algn="l" eaLnBrk="0" fontAlgn="base" hangingPunct="0" indent="-228600" marL="1600200" rtl="0">
              <a:spcBef>
                <a:spcPct val="20000"/>
              </a:spcBef>
              <a:spcAft>
                <a:spcPct val="0"/>
              </a:spcAft>
              <a:buChar char="–"/>
              <a:defRPr kumimoji="1" sz="2000">
                <a:solidFill>
                  <a:schemeClr val="tx1"/>
                </a:solidFill>
                <a:latin typeface="+mn-lt"/>
                <a:ea typeface="+mn-ea"/>
              </a:defRPr>
            </a:lvl4pPr>
            <a:lvl5pPr algn="l" eaLnBrk="0" fontAlgn="base" hangingPunct="0" indent="-228600" marL="2057400" rtl="0">
              <a:spcBef>
                <a:spcPct val="20000"/>
              </a:spcBef>
              <a:spcAft>
                <a:spcPct val="0"/>
              </a:spcAft>
              <a:buChar char="»"/>
              <a:defRPr kumimoji="1" sz="2000">
                <a:solidFill>
                  <a:schemeClr val="tx1"/>
                </a:solidFill>
                <a:latin typeface="+mn-lt"/>
                <a:ea typeface="+mn-ea"/>
              </a:defRPr>
            </a:lvl5pPr>
            <a:lvl6pPr algn="l" fontAlgn="base" indent="-228600" marL="2514600" rtl="0">
              <a:spcBef>
                <a:spcPct val="20000"/>
              </a:spcBef>
              <a:spcAft>
                <a:spcPct val="0"/>
              </a:spcAft>
              <a:buChar char="»"/>
              <a:defRPr kumimoji="1" sz="2000">
                <a:solidFill>
                  <a:schemeClr val="tx1"/>
                </a:solidFill>
                <a:latin typeface="+mn-lt"/>
                <a:ea typeface="+mn-ea"/>
              </a:defRPr>
            </a:lvl6pPr>
            <a:lvl7pPr algn="l" fontAlgn="base" indent="-228600" marL="2971800" rtl="0">
              <a:spcBef>
                <a:spcPct val="20000"/>
              </a:spcBef>
              <a:spcAft>
                <a:spcPct val="0"/>
              </a:spcAft>
              <a:buChar char="»"/>
              <a:defRPr kumimoji="1" sz="2000">
                <a:solidFill>
                  <a:schemeClr val="tx1"/>
                </a:solidFill>
                <a:latin typeface="+mn-lt"/>
                <a:ea typeface="+mn-ea"/>
              </a:defRPr>
            </a:lvl7pPr>
            <a:lvl8pPr algn="l" fontAlgn="base" indent="-228600" marL="3429000" rtl="0">
              <a:spcBef>
                <a:spcPct val="20000"/>
              </a:spcBef>
              <a:spcAft>
                <a:spcPct val="0"/>
              </a:spcAft>
              <a:buChar char="»"/>
              <a:defRPr kumimoji="1" sz="2000">
                <a:solidFill>
                  <a:schemeClr val="tx1"/>
                </a:solidFill>
                <a:latin typeface="+mn-lt"/>
                <a:ea typeface="+mn-ea"/>
              </a:defRPr>
            </a:lvl8pPr>
            <a:lvl9pPr algn="l" fontAlgn="base" indent="-228600" marL="3886200" rtl="0">
              <a:spcBef>
                <a:spcPct val="20000"/>
              </a:spcBef>
              <a:spcAft>
                <a:spcPct val="0"/>
              </a:spcAft>
              <a:buChar char="»"/>
              <a:defRPr kumimoji="1" sz="2000">
                <a:solidFill>
                  <a:schemeClr val="tx1"/>
                </a:solidFill>
                <a:latin typeface="+mn-lt"/>
                <a:ea typeface="+mn-ea"/>
              </a:defRPr>
            </a:lvl9pPr>
          </a:lstStyle>
          <a:p>
            <a:pPr indent="0" marL="0">
              <a:buNone/>
              <a:defRPr/>
            </a:pPr>
            <a:r>
              <a:rPr altLang="en-US" dirty="0" kern="0" lang="ja-JP" sz="2400">
                <a:solidFill>
                  <a:schemeClr val="accent4"/>
                </a:solidFill>
              </a:rPr>
              <a:t>（１）　出願前に申請する方法</a:t>
            </a:r>
            <a:r>
              <a:rPr altLang="en-US" dirty="0" kern="0" lang="ja-JP" sz="2400" u="sng">
                <a:solidFill>
                  <a:srgbClr val="FF0000"/>
                </a:solidFill>
              </a:rPr>
              <a:t>（出願前申請）</a:t>
            </a:r>
            <a:endParaRPr altLang="ja-JP" dirty="0" kern="0" lang="en-US" sz="2400" u="sng">
              <a:solidFill>
                <a:srgbClr val="FF0000"/>
              </a:solidFill>
            </a:endParaRPr>
          </a:p>
          <a:p>
            <a:pPr indent="0" marL="0">
              <a:buNone/>
              <a:defRPr/>
            </a:pPr>
            <a:endParaRPr altLang="en-US" dirty="0" kern="0" lang="ja-JP" sz="2400">
              <a:solidFill>
                <a:schemeClr val="accent4"/>
              </a:solidFill>
            </a:endParaRPr>
          </a:p>
        </p:txBody>
      </p:sp>
      <p:sp>
        <p:nvSpPr>
          <p:cNvPr id="10244" name="フッター プレースホルダー 4"/>
          <p:cNvSpPr txBox="1">
            <a:spLocks/>
          </p:cNvSpPr>
          <p:nvPr/>
        </p:nvSpPr>
        <p:spPr bwMode="auto">
          <a:xfrm>
            <a:off x="7448128" y="6481911"/>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algn="ctr" eaLnBrk="1" hangingPunct="1">
              <a:spcBef>
                <a:spcPct val="0"/>
              </a:spcBef>
              <a:buFontTx/>
              <a:buNone/>
            </a:pPr>
            <a:fld id="{91661CA2-07DF-454D-8EB6-79B215811916}" type="slidenum">
              <a:rPr altLang="ja-JP" b="1" kumimoji="0" lang="en-US" sz="1800">
                <a:solidFill>
                  <a:schemeClr val="bg1">
                    <a:lumMod val="50000"/>
                  </a:schemeClr>
                </a:solidFill>
                <a:latin typeface="+mj-lt"/>
              </a:rPr>
              <a:pPr algn="ctr" eaLnBrk="1" hangingPunct="1">
                <a:spcBef>
                  <a:spcPct val="0"/>
                </a:spcBef>
                <a:buFontTx/>
                <a:buNone/>
              </a:pPr>
              <a:t>3</a:t>
            </a:fld>
            <a:endParaRPr altLang="ja-JP" b="1" dirty="0" kumimoji="0" lang="en-US" sz="1800">
              <a:solidFill>
                <a:schemeClr val="bg1">
                  <a:lumMod val="50000"/>
                </a:schemeClr>
              </a:solidFill>
              <a:latin typeface="+mj-lt"/>
            </a:endParaRPr>
          </a:p>
        </p:txBody>
      </p:sp>
      <p:sp>
        <p:nvSpPr>
          <p:cNvPr id="8" name="正方形/長方形 7"/>
          <p:cNvSpPr/>
          <p:nvPr/>
        </p:nvSpPr>
        <p:spPr>
          <a:xfrm>
            <a:off x="539752" y="158752"/>
            <a:ext cx="1878013" cy="461963"/>
          </a:xfrm>
          <a:prstGeom prst="rect">
            <a:avLst/>
          </a:prstGeom>
        </p:spPr>
        <p:txBody>
          <a:bodyPr>
            <a:spAutoFit/>
          </a:bodyPr>
          <a:lstStyle/>
          <a:p>
            <a:pPr eaLnBrk="1" hangingPunct="1">
              <a:spcBef>
                <a:spcPts val="2400"/>
              </a:spcBef>
              <a:defRPr/>
            </a:pPr>
            <a:r>
              <a:rPr altLang="ja-JP" b="1" dirty="0" kern="0" lang="en-US" sz="2400">
                <a:latin charset="0" typeface="Arial"/>
                <a:ea charset="-128" typeface="ＭＳ Ｐゴシック"/>
              </a:rPr>
              <a:t>【</a:t>
            </a:r>
            <a:r>
              <a:rPr altLang="ja-JP" dirty="0" lang="en-US" smtClean="0" sz="2400"/>
              <a:t>P</a:t>
            </a:r>
            <a:r>
              <a:rPr altLang="ja-JP" dirty="0" kern="0" lang="en-US" smtClean="0" sz="2400">
                <a:latin charset="0" typeface="Arial"/>
                <a:ea charset="-128" typeface="ＭＳ Ｐゴシック"/>
              </a:rPr>
              <a:t>4</a:t>
            </a:r>
            <a:r>
              <a:rPr altLang="en-US" dirty="0" kern="0" lang="ja-JP" smtClean="0" sz="2400">
                <a:latin charset="0" typeface="Arial"/>
                <a:ea charset="-128" typeface="ＭＳ Ｐゴシック"/>
              </a:rPr>
              <a:t>・</a:t>
            </a:r>
            <a:r>
              <a:rPr altLang="ja-JP" dirty="0" kern="0" lang="en-US" smtClean="0" sz="2400">
                <a:latin charset="0" typeface="Arial"/>
                <a:ea charset="-128" typeface="ＭＳ Ｐゴシック"/>
              </a:rPr>
              <a:t>5</a:t>
            </a:r>
            <a:r>
              <a:rPr altLang="ja-JP" b="1" dirty="0" kern="0" lang="en-US" smtClean="0" sz="2400">
                <a:latin charset="0" typeface="Arial"/>
                <a:ea charset="-128" typeface="ＭＳ Ｐゴシック"/>
              </a:rPr>
              <a:t>】</a:t>
            </a:r>
            <a:endParaRPr altLang="ja-JP" b="1" dirty="0" kern="0" lang="en-US" sz="2400">
              <a:latin charset="0" typeface="Arial"/>
              <a:ea charset="-128" typeface="ＭＳ Ｐゴシック"/>
            </a:endParaRPr>
          </a:p>
        </p:txBody>
      </p:sp>
      <p:graphicFrame>
        <p:nvGraphicFramePr>
          <p:cNvPr id="11" name="表 10"/>
          <p:cNvGraphicFramePr>
            <a:graphicFrameLocks noGrp="1"/>
          </p:cNvGraphicFramePr>
          <p:nvPr>
            <p:extLst>
              <p:ext uri="{D42A27DB-BD31-4B8C-83A1-F6EECF244321}">
                <p14:modId xmlns:p14="http://schemas.microsoft.com/office/powerpoint/2010/main" val="2332115979"/>
              </p:ext>
            </p:extLst>
          </p:nvPr>
        </p:nvGraphicFramePr>
        <p:xfrm>
          <a:off x="308218" y="2927122"/>
          <a:ext cx="8728278" cy="975494"/>
        </p:xfrm>
        <a:graphic>
          <a:graphicData uri="http://schemas.openxmlformats.org/drawingml/2006/table">
            <a:tbl>
              <a:tblPr bandRow="1" firstRow="1">
                <a:tableStyleId>{5C22544A-7EE6-4342-B048-85BDC9FD1C3A}</a:tableStyleId>
              </a:tblPr>
              <a:tblGrid>
                <a:gridCol w="2175550">
                  <a:extLst>
                    <a:ext uri="{9D8B030D-6E8A-4147-A177-3AD203B41FA5}">
                      <a16:colId xmlns:a16="http://schemas.microsoft.com/office/drawing/2014/main" val="20000"/>
                    </a:ext>
                  </a:extLst>
                </a:gridCol>
                <a:gridCol w="3240360">
                  <a:extLst>
                    <a:ext uri="{9D8B030D-6E8A-4147-A177-3AD203B41FA5}">
                      <a16:colId xmlns:a16="http://schemas.microsoft.com/office/drawing/2014/main" val="20001"/>
                    </a:ext>
                  </a:extLst>
                </a:gridCol>
                <a:gridCol w="1584176">
                  <a:extLst>
                    <a:ext uri="{9D8B030D-6E8A-4147-A177-3AD203B41FA5}">
                      <a16:colId xmlns:a16="http://schemas.microsoft.com/office/drawing/2014/main" val="20002"/>
                    </a:ext>
                  </a:extLst>
                </a:gridCol>
                <a:gridCol w="1728192">
                  <a:extLst>
                    <a:ext uri="{9D8B030D-6E8A-4147-A177-3AD203B41FA5}">
                      <a16:colId xmlns:a16="http://schemas.microsoft.com/office/drawing/2014/main" val="4215946937"/>
                    </a:ext>
                  </a:extLst>
                </a:gridCol>
              </a:tblGrid>
              <a:tr h="975494">
                <a:tc>
                  <a:txBody>
                    <a:bodyPr/>
                    <a:lstStyle/>
                    <a:p>
                      <a:pPr algn="ctr"/>
                      <a:r>
                        <a:rPr altLang="en-US" b="0" dirty="0" kumimoji="1" lang="ja-JP" sz="1800">
                          <a:solidFill>
                            <a:schemeClr val="accent4"/>
                          </a:solidFill>
                        </a:rPr>
                        <a:t>受験上の配慮に</a:t>
                      </a:r>
                      <a:endParaRPr altLang="ja-JP" b="0" dirty="0" kumimoji="1" lang="en-US" sz="1800">
                        <a:solidFill>
                          <a:schemeClr val="accent4"/>
                        </a:solidFill>
                      </a:endParaRPr>
                    </a:p>
                    <a:p>
                      <a:pPr algn="ctr"/>
                      <a:r>
                        <a:rPr altLang="en-US" b="0" dirty="0" kumimoji="1" lang="ja-JP" sz="1800">
                          <a:solidFill>
                            <a:schemeClr val="accent4"/>
                          </a:solidFill>
                        </a:rPr>
                        <a:t>関する</a:t>
                      </a:r>
                      <a:r>
                        <a:rPr altLang="en-US" b="0" dirty="0" kumimoji="1" lang="ja-JP" smtClean="0" sz="1800">
                          <a:solidFill>
                            <a:schemeClr val="accent4"/>
                          </a:solidFill>
                        </a:rPr>
                        <a:t>書類</a:t>
                      </a:r>
                      <a:endParaRPr altLang="en-US" b="0" dirty="0" kumimoji="1" lang="ja-JP" sz="1800">
                        <a:solidFill>
                          <a:schemeClr val="tx1"/>
                        </a:solidFill>
                      </a:endParaRPr>
                    </a:p>
                  </a:txBody>
                  <a:tcPr anchor="ctr" marB="45724" marL="91448" marR="91448" marT="45724">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5"/>
                    </a:solidFill>
                  </a:tcPr>
                </a:tc>
                <a:tc>
                  <a:txBody>
                    <a:bodyPr/>
                    <a:lstStyle/>
                    <a:p>
                      <a:r>
                        <a:rPr altLang="en-US" b="0" dirty="0" kumimoji="1" lang="ja-JP" sz="1800">
                          <a:solidFill>
                            <a:schemeClr val="accent4"/>
                          </a:solidFill>
                        </a:rPr>
                        <a:t>〇受験上の配慮申請書</a:t>
                      </a:r>
                    </a:p>
                    <a:p>
                      <a:r>
                        <a:rPr altLang="en-US" b="0" dirty="0" kumimoji="1" lang="ja-JP" sz="1800">
                          <a:solidFill>
                            <a:schemeClr val="accent4"/>
                          </a:solidFill>
                        </a:rPr>
                        <a:t>〇医師の診断書等 </a:t>
                      </a:r>
                      <a:r>
                        <a:rPr altLang="en-US" b="0" dirty="0" kumimoji="1" lang="ja-JP" sz="1600">
                          <a:solidFill>
                            <a:schemeClr val="tx1"/>
                          </a:solidFill>
                        </a:rPr>
                        <a:t>（</a:t>
                      </a:r>
                      <a:r>
                        <a:rPr altLang="en-US" b="0" dirty="0" kumimoji="1" lang="ja-JP" smtClean="0" sz="1600">
                          <a:solidFill>
                            <a:schemeClr val="tx1"/>
                          </a:solidFill>
                        </a:rPr>
                        <a:t>注</a:t>
                      </a:r>
                      <a:r>
                        <a:rPr altLang="ja-JP" b="0" dirty="0" kumimoji="1" lang="en-US" smtClean="0" sz="1600">
                          <a:solidFill>
                            <a:schemeClr val="tx1"/>
                          </a:solidFill>
                        </a:rPr>
                        <a:t>1</a:t>
                      </a:r>
                      <a:r>
                        <a:rPr altLang="en-US" b="0" dirty="0" kumimoji="1" lang="ja-JP" smtClean="0" sz="1600">
                          <a:solidFill>
                            <a:schemeClr val="tx1"/>
                          </a:solidFill>
                        </a:rPr>
                        <a:t>）</a:t>
                      </a:r>
                      <a:endParaRPr altLang="en-US" b="0" dirty="0" kumimoji="1" lang="ja-JP" sz="1600">
                        <a:solidFill>
                          <a:schemeClr val="tx1"/>
                        </a:solidFill>
                      </a:endParaRPr>
                    </a:p>
                  </a:txBody>
                  <a:tcPr anchor="ctr" marB="45724" marL="91448" marR="91448" marT="45724">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rgbClr val="DAEDEF"/>
                    </a:solidFill>
                  </a:tcPr>
                </a:tc>
                <a:tc>
                  <a:txBody>
                    <a:bodyPr/>
                    <a:lstStyle/>
                    <a:p>
                      <a:pPr algn="l" defTabSz="914400" eaLnBrk="1" hangingPunct="1" latinLnBrk="0" marL="0" rtl="0">
                        <a:lnSpc>
                          <a:spcPct val="100000"/>
                        </a:lnSpc>
                        <a:spcBef>
                          <a:spcPts val="600"/>
                        </a:spcBef>
                        <a:spcAft>
                          <a:spcPts val="300"/>
                        </a:spcAft>
                      </a:pPr>
                      <a:r>
                        <a:rPr altLang="ja-JP" b="0" dirty="0" kern="1200" kumimoji="1" lang="en-US" smtClean="0" sz="1800">
                          <a:solidFill>
                            <a:schemeClr val="accent4"/>
                          </a:solidFill>
                          <a:latin typeface="+mn-lt"/>
                          <a:ea typeface="+mn-ea"/>
                          <a:cs typeface="+mn-cs"/>
                        </a:rPr>
                        <a:t>8</a:t>
                      </a:r>
                      <a:r>
                        <a:rPr altLang="en-US" b="0" dirty="0" kern="1200" kumimoji="1" lang="ja-JP" smtClean="0" sz="1800">
                          <a:solidFill>
                            <a:schemeClr val="accent4"/>
                          </a:solidFill>
                          <a:latin typeface="+mn-lt"/>
                          <a:ea typeface="+mn-ea"/>
                          <a:cs typeface="+mn-cs"/>
                        </a:rPr>
                        <a:t>月</a:t>
                      </a:r>
                      <a:r>
                        <a:rPr altLang="ja-JP" b="0" dirty="0" kern="1200" kumimoji="1" lang="en-US" smtClean="0" sz="1800">
                          <a:solidFill>
                            <a:schemeClr val="accent4"/>
                          </a:solidFill>
                          <a:latin typeface="+mn-lt"/>
                          <a:ea typeface="+mn-ea"/>
                          <a:cs typeface="+mn-cs"/>
                        </a:rPr>
                        <a:t>2</a:t>
                      </a:r>
                      <a:r>
                        <a:rPr altLang="en-US" b="0" dirty="0" kern="1200" kumimoji="1" lang="ja-JP" smtClean="0" sz="1800">
                          <a:solidFill>
                            <a:schemeClr val="accent4"/>
                          </a:solidFill>
                          <a:latin typeface="+mn-lt"/>
                          <a:ea typeface="+mn-ea"/>
                          <a:cs typeface="+mn-cs"/>
                        </a:rPr>
                        <a:t>日</a:t>
                      </a:r>
                      <a:r>
                        <a:rPr altLang="ja-JP" b="0" dirty="0" kern="1200" kumimoji="1" lang="en-US" smtClean="0" sz="1800">
                          <a:solidFill>
                            <a:schemeClr val="accent4"/>
                          </a:solidFill>
                          <a:latin typeface="+mn-lt"/>
                          <a:ea typeface="+mn-ea"/>
                          <a:cs typeface="+mn-cs"/>
                        </a:rPr>
                        <a:t>(</a:t>
                      </a:r>
                      <a:r>
                        <a:rPr altLang="en-US" b="0" dirty="0" kern="1200" kumimoji="1" lang="ja-JP" smtClean="0" sz="1800">
                          <a:solidFill>
                            <a:schemeClr val="accent4"/>
                          </a:solidFill>
                          <a:latin typeface="+mn-lt"/>
                          <a:ea typeface="+mn-ea"/>
                          <a:cs typeface="+mn-cs"/>
                        </a:rPr>
                        <a:t>月</a:t>
                      </a:r>
                      <a:r>
                        <a:rPr altLang="ja-JP" b="0" dirty="0" kern="1200" kumimoji="1" lang="en-US" smtClean="0" sz="1800">
                          <a:solidFill>
                            <a:schemeClr val="accent4"/>
                          </a:solidFill>
                          <a:latin typeface="+mn-lt"/>
                          <a:ea typeface="+mn-ea"/>
                          <a:cs typeface="+mn-cs"/>
                        </a:rPr>
                        <a:t>)</a:t>
                      </a:r>
                    </a:p>
                    <a:p>
                      <a:pPr algn="l" defTabSz="914400" eaLnBrk="1" hangingPunct="1" latinLnBrk="0" marL="0" rtl="0">
                        <a:lnSpc>
                          <a:spcPts val="1200"/>
                        </a:lnSpc>
                        <a:spcBef>
                          <a:spcPts val="600"/>
                        </a:spcBef>
                        <a:spcAft>
                          <a:spcPts val="300"/>
                        </a:spcAft>
                      </a:pPr>
                      <a:r>
                        <a:rPr altLang="en-US" b="0" dirty="0" kern="1200" kumimoji="1" lang="ja-JP" smtClean="0" sz="1800">
                          <a:solidFill>
                            <a:schemeClr val="accent4"/>
                          </a:solidFill>
                          <a:latin typeface="+mn-lt"/>
                          <a:ea typeface="+mn-ea"/>
                          <a:cs typeface="+mn-cs"/>
                        </a:rPr>
                        <a:t>～ </a:t>
                      </a:r>
                      <a:r>
                        <a:rPr altLang="ja-JP" b="0" dirty="0" kern="1200" kumimoji="1" lang="en-US" smtClean="0" sz="1800">
                          <a:solidFill>
                            <a:schemeClr val="accent4"/>
                          </a:solidFill>
                          <a:latin typeface="+mn-lt"/>
                          <a:ea typeface="+mn-ea"/>
                          <a:cs typeface="+mn-cs"/>
                        </a:rPr>
                        <a:t>9</a:t>
                      </a:r>
                      <a:r>
                        <a:rPr altLang="en-US" b="0" dirty="0" kern="1200" kumimoji="1" lang="ja-JP" smtClean="0" sz="1800">
                          <a:solidFill>
                            <a:schemeClr val="accent4"/>
                          </a:solidFill>
                          <a:latin typeface="+mn-lt"/>
                          <a:ea typeface="+mn-ea"/>
                          <a:cs typeface="+mn-cs"/>
                        </a:rPr>
                        <a:t>月</a:t>
                      </a:r>
                      <a:r>
                        <a:rPr altLang="ja-JP" b="0" dirty="0" kern="1200" kumimoji="1" lang="en-US" smtClean="0" sz="1800">
                          <a:solidFill>
                            <a:schemeClr val="accent4"/>
                          </a:solidFill>
                          <a:latin typeface="+mn-lt"/>
                          <a:ea typeface="+mn-ea"/>
                          <a:cs typeface="+mn-cs"/>
                        </a:rPr>
                        <a:t>3</a:t>
                      </a:r>
                      <a:r>
                        <a:rPr altLang="en-US" b="0" dirty="0" kern="1200" kumimoji="1" lang="ja-JP" smtClean="0" sz="1800">
                          <a:solidFill>
                            <a:schemeClr val="accent4"/>
                          </a:solidFill>
                          <a:latin typeface="+mn-lt"/>
                          <a:ea typeface="+mn-ea"/>
                          <a:cs typeface="+mn-cs"/>
                        </a:rPr>
                        <a:t>日</a:t>
                      </a:r>
                      <a:r>
                        <a:rPr altLang="ja-JP" b="0" dirty="0" kern="1200" kumimoji="1" lang="en-US" smtClean="0" sz="1800">
                          <a:solidFill>
                            <a:schemeClr val="accent4"/>
                          </a:solidFill>
                          <a:latin typeface="+mn-lt"/>
                          <a:ea typeface="+mn-ea"/>
                          <a:cs typeface="+mn-cs"/>
                        </a:rPr>
                        <a:t>(</a:t>
                      </a:r>
                      <a:r>
                        <a:rPr altLang="en-US" b="0" dirty="0" kern="1200" kumimoji="1" lang="ja-JP" smtClean="0" sz="1800">
                          <a:solidFill>
                            <a:schemeClr val="accent4"/>
                          </a:solidFill>
                          <a:latin typeface="+mn-lt"/>
                          <a:ea typeface="+mn-ea"/>
                          <a:cs typeface="+mn-cs"/>
                        </a:rPr>
                        <a:t>金</a:t>
                      </a:r>
                      <a:r>
                        <a:rPr altLang="ja-JP" b="0" dirty="0" kern="1200" kumimoji="1" lang="en-US" smtClean="0" sz="1800">
                          <a:solidFill>
                            <a:schemeClr val="accent4"/>
                          </a:solidFill>
                          <a:latin typeface="+mn-lt"/>
                          <a:ea typeface="+mn-ea"/>
                          <a:cs typeface="+mn-cs"/>
                        </a:rPr>
                        <a:t>)</a:t>
                      </a:r>
                    </a:p>
                    <a:p>
                      <a:pPr algn="l" defTabSz="914400" eaLnBrk="1" fontAlgn="auto" hangingPunct="1" indent="0" latinLnBrk="0" lvl="0" marL="0" marR="0" rtl="0">
                        <a:lnSpc>
                          <a:spcPts val="1200"/>
                        </a:lnSpc>
                        <a:spcBef>
                          <a:spcPts val="600"/>
                        </a:spcBef>
                        <a:spcAft>
                          <a:spcPts val="300"/>
                        </a:spcAft>
                        <a:buClrTx/>
                        <a:buSzTx/>
                        <a:buFontTx/>
                        <a:buNone/>
                        <a:tabLst/>
                        <a:defRPr/>
                      </a:pPr>
                      <a:r>
                        <a:rPr altLang="ja-JP" b="0" dirty="0" kern="1200" kumimoji="1" lang="en-US" smtClean="0" sz="1800">
                          <a:solidFill>
                            <a:schemeClr val="accent4"/>
                          </a:solidFill>
                          <a:latin typeface="+mn-lt"/>
                          <a:ea typeface="+mn-ea"/>
                          <a:cs typeface="+mn-cs"/>
                        </a:rPr>
                        <a:t>(</a:t>
                      </a:r>
                      <a:r>
                        <a:rPr altLang="en-US" b="0" dirty="0" kern="1200" kumimoji="1" lang="ja-JP" smtClean="0" sz="1800">
                          <a:solidFill>
                            <a:schemeClr val="accent4"/>
                          </a:solidFill>
                          <a:latin typeface="+mn-lt"/>
                          <a:ea typeface="+mn-ea"/>
                          <a:cs typeface="+mn-cs"/>
                        </a:rPr>
                        <a:t>消印有効</a:t>
                      </a:r>
                      <a:r>
                        <a:rPr altLang="ja-JP" b="0" dirty="0" kern="1200" kumimoji="1" lang="en-US" smtClean="0" sz="1800">
                          <a:solidFill>
                            <a:schemeClr val="accent4"/>
                          </a:solidFill>
                          <a:latin typeface="+mn-lt"/>
                          <a:ea typeface="+mn-ea"/>
                          <a:cs typeface="+mn-cs"/>
                        </a:rPr>
                        <a:t>)</a:t>
                      </a:r>
                      <a:endParaRPr altLang="en-US" b="0" dirty="0" kern="1200" kumimoji="1" lang="ja-JP" sz="1800">
                        <a:solidFill>
                          <a:schemeClr val="accent4"/>
                        </a:solidFill>
                        <a:latin typeface="+mn-lt"/>
                        <a:ea typeface="+mn-ea"/>
                        <a:cs typeface="+mn-cs"/>
                      </a:endParaRPr>
                    </a:p>
                  </a:txBody>
                  <a:tcPr anchor="ctr" marB="45724" marL="91448" marR="91448" marT="45724">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rgbClr val="FBE1FA"/>
                    </a:solidFill>
                  </a:tcPr>
                </a:tc>
                <a:tc>
                  <a:txBody>
                    <a:bodyPr/>
                    <a:lstStyle/>
                    <a:p>
                      <a:pPr algn="l" defTabSz="914400" eaLnBrk="1" hangingPunct="1" latinLnBrk="0" marL="0" rtl="0">
                        <a:lnSpc>
                          <a:spcPct val="100000"/>
                        </a:lnSpc>
                        <a:spcBef>
                          <a:spcPts val="600"/>
                        </a:spcBef>
                        <a:spcAft>
                          <a:spcPts val="300"/>
                        </a:spcAft>
                      </a:pPr>
                      <a:r>
                        <a:rPr altLang="ja-JP" b="0" dirty="0" kern="1200" kumimoji="1" lang="en-US" smtClean="0" sz="1800">
                          <a:solidFill>
                            <a:schemeClr val="accent4"/>
                          </a:solidFill>
                          <a:latin typeface="+mn-lt"/>
                          <a:ea typeface="+mn-ea"/>
                          <a:cs typeface="+mn-cs"/>
                        </a:rPr>
                        <a:t>9</a:t>
                      </a:r>
                      <a:r>
                        <a:rPr altLang="en-US" b="0" dirty="0" kern="1200" kumimoji="1" lang="ja-JP" smtClean="0" sz="1800">
                          <a:solidFill>
                            <a:schemeClr val="accent4"/>
                          </a:solidFill>
                          <a:latin typeface="+mn-lt"/>
                          <a:ea typeface="+mn-ea"/>
                          <a:cs typeface="+mn-cs"/>
                        </a:rPr>
                        <a:t>月</a:t>
                      </a:r>
                      <a:r>
                        <a:rPr altLang="ja-JP" b="0" dirty="0" kern="1200" kumimoji="1" lang="en-US" smtClean="0" sz="1800">
                          <a:solidFill>
                            <a:schemeClr val="accent4"/>
                          </a:solidFill>
                          <a:latin typeface="+mn-lt"/>
                          <a:ea typeface="+mn-ea"/>
                          <a:cs typeface="+mn-cs"/>
                        </a:rPr>
                        <a:t>6</a:t>
                      </a:r>
                      <a:r>
                        <a:rPr altLang="en-US" b="0" dirty="0" kern="1200" kumimoji="1" lang="ja-JP" smtClean="0" sz="1800">
                          <a:solidFill>
                            <a:schemeClr val="accent4"/>
                          </a:solidFill>
                          <a:latin typeface="+mn-lt"/>
                          <a:ea typeface="+mn-ea"/>
                          <a:cs typeface="+mn-cs"/>
                        </a:rPr>
                        <a:t>日</a:t>
                      </a:r>
                      <a:r>
                        <a:rPr altLang="ja-JP" b="0" dirty="0" kern="1200" kumimoji="1" lang="en-US" smtClean="0" sz="1800">
                          <a:solidFill>
                            <a:schemeClr val="accent4"/>
                          </a:solidFill>
                          <a:latin typeface="+mn-lt"/>
                          <a:ea typeface="+mn-ea"/>
                          <a:cs typeface="+mn-cs"/>
                        </a:rPr>
                        <a:t>(</a:t>
                      </a:r>
                      <a:r>
                        <a:rPr altLang="en-US" b="0" dirty="0" kern="1200" kumimoji="1" lang="ja-JP" smtClean="0" sz="1800">
                          <a:solidFill>
                            <a:schemeClr val="accent4"/>
                          </a:solidFill>
                          <a:latin typeface="+mn-lt"/>
                          <a:ea typeface="+mn-ea"/>
                          <a:cs typeface="+mn-cs"/>
                        </a:rPr>
                        <a:t>月</a:t>
                      </a:r>
                      <a:r>
                        <a:rPr altLang="ja-JP" b="0" dirty="0" kern="1200" kumimoji="1" lang="en-US" smtClean="0" sz="1800">
                          <a:solidFill>
                            <a:schemeClr val="accent4"/>
                          </a:solidFill>
                          <a:latin typeface="+mn-lt"/>
                          <a:ea typeface="+mn-ea"/>
                          <a:cs typeface="+mn-cs"/>
                        </a:rPr>
                        <a:t>)</a:t>
                      </a:r>
                    </a:p>
                    <a:p>
                      <a:pPr algn="l" defTabSz="914400" eaLnBrk="1" hangingPunct="1" latinLnBrk="0" marL="0" rtl="0">
                        <a:lnSpc>
                          <a:spcPts val="1200"/>
                        </a:lnSpc>
                        <a:spcBef>
                          <a:spcPts val="600"/>
                        </a:spcBef>
                        <a:spcAft>
                          <a:spcPts val="300"/>
                        </a:spcAft>
                      </a:pPr>
                      <a:r>
                        <a:rPr altLang="en-US" b="0" dirty="0" kern="1200" kumimoji="1" lang="ja-JP" smtClean="0" sz="1800">
                          <a:solidFill>
                            <a:schemeClr val="accent4"/>
                          </a:solidFill>
                          <a:latin typeface="+mn-lt"/>
                          <a:ea typeface="+mn-ea"/>
                          <a:cs typeface="+mn-cs"/>
                        </a:rPr>
                        <a:t>～ </a:t>
                      </a:r>
                      <a:r>
                        <a:rPr altLang="ja-JP" b="0" dirty="0" kern="1200" kumimoji="1" lang="en-US" smtClean="0" sz="1800">
                          <a:solidFill>
                            <a:schemeClr val="accent4"/>
                          </a:solidFill>
                          <a:latin typeface="+mn-lt"/>
                          <a:ea typeface="+mn-ea"/>
                          <a:cs typeface="+mn-cs"/>
                        </a:rPr>
                        <a:t>9</a:t>
                      </a:r>
                      <a:r>
                        <a:rPr altLang="en-US" b="0" dirty="0" kern="1200" kumimoji="1" lang="ja-JP" smtClean="0" sz="1800">
                          <a:solidFill>
                            <a:schemeClr val="accent4"/>
                          </a:solidFill>
                          <a:latin typeface="+mn-lt"/>
                          <a:ea typeface="+mn-ea"/>
                          <a:cs typeface="+mn-cs"/>
                        </a:rPr>
                        <a:t>月</a:t>
                      </a:r>
                      <a:r>
                        <a:rPr altLang="ja-JP" b="0" dirty="0" kern="1200" kumimoji="1" lang="en-US" smtClean="0" sz="1800">
                          <a:solidFill>
                            <a:schemeClr val="accent4"/>
                          </a:solidFill>
                          <a:latin typeface="+mn-lt"/>
                          <a:ea typeface="+mn-ea"/>
                          <a:cs typeface="+mn-cs"/>
                        </a:rPr>
                        <a:t>24</a:t>
                      </a:r>
                      <a:r>
                        <a:rPr altLang="en-US" b="0" dirty="0" kern="1200" kumimoji="1" lang="ja-JP" smtClean="0" sz="1800">
                          <a:solidFill>
                            <a:schemeClr val="accent4"/>
                          </a:solidFill>
                          <a:latin typeface="+mn-lt"/>
                          <a:ea typeface="+mn-ea"/>
                          <a:cs typeface="+mn-cs"/>
                        </a:rPr>
                        <a:t>日</a:t>
                      </a:r>
                      <a:r>
                        <a:rPr altLang="ja-JP" b="0" dirty="0" kern="1200" kumimoji="1" lang="en-US" smtClean="0" sz="1800">
                          <a:solidFill>
                            <a:schemeClr val="accent4"/>
                          </a:solidFill>
                          <a:latin typeface="+mn-lt"/>
                          <a:ea typeface="+mn-ea"/>
                          <a:cs typeface="+mn-cs"/>
                        </a:rPr>
                        <a:t>(</a:t>
                      </a:r>
                      <a:r>
                        <a:rPr altLang="en-US" b="0" dirty="0" kern="1200" kumimoji="1" lang="ja-JP" smtClean="0" sz="1800">
                          <a:solidFill>
                            <a:schemeClr val="accent4"/>
                          </a:solidFill>
                          <a:latin typeface="+mn-lt"/>
                          <a:ea typeface="+mn-ea"/>
                          <a:cs typeface="+mn-cs"/>
                        </a:rPr>
                        <a:t>金</a:t>
                      </a:r>
                      <a:r>
                        <a:rPr altLang="ja-JP" b="0" dirty="0" kern="1200" kumimoji="1" lang="en-US" smtClean="0" sz="1800">
                          <a:solidFill>
                            <a:schemeClr val="accent4"/>
                          </a:solidFill>
                          <a:latin typeface="+mn-lt"/>
                          <a:ea typeface="+mn-ea"/>
                          <a:cs typeface="+mn-cs"/>
                        </a:rPr>
                        <a:t>)</a:t>
                      </a:r>
                    </a:p>
                    <a:p>
                      <a:pPr algn="l" defTabSz="914400" eaLnBrk="1" fontAlgn="auto" hangingPunct="1" indent="0" latinLnBrk="0" lvl="0" marL="0" marR="0" rtl="0">
                        <a:lnSpc>
                          <a:spcPts val="1200"/>
                        </a:lnSpc>
                        <a:spcBef>
                          <a:spcPts val="600"/>
                        </a:spcBef>
                        <a:spcAft>
                          <a:spcPts val="300"/>
                        </a:spcAft>
                        <a:buClrTx/>
                        <a:buSzTx/>
                        <a:buFontTx/>
                        <a:buNone/>
                        <a:tabLst/>
                        <a:defRPr/>
                      </a:pPr>
                      <a:r>
                        <a:rPr altLang="ja-JP" b="0" dirty="0" kern="1200" kumimoji="1" lang="en-US" smtClean="0" sz="1800">
                          <a:solidFill>
                            <a:schemeClr val="accent4"/>
                          </a:solidFill>
                          <a:latin typeface="+mn-lt"/>
                          <a:ea typeface="+mn-ea"/>
                          <a:cs typeface="+mn-cs"/>
                        </a:rPr>
                        <a:t>(</a:t>
                      </a:r>
                      <a:r>
                        <a:rPr altLang="en-US" b="0" dirty="0" kern="1200" kumimoji="1" lang="ja-JP" smtClean="0" sz="1800">
                          <a:solidFill>
                            <a:schemeClr val="accent4"/>
                          </a:solidFill>
                          <a:latin typeface="+mn-lt"/>
                          <a:ea typeface="+mn-ea"/>
                          <a:cs typeface="+mn-cs"/>
                        </a:rPr>
                        <a:t>消印有効</a:t>
                      </a:r>
                      <a:r>
                        <a:rPr altLang="ja-JP" b="0" dirty="0" kern="1200" kumimoji="1" lang="en-US" smtClean="0" sz="1800">
                          <a:solidFill>
                            <a:schemeClr val="accent4"/>
                          </a:solidFill>
                          <a:latin typeface="+mn-lt"/>
                          <a:ea typeface="+mn-ea"/>
                          <a:cs typeface="+mn-cs"/>
                        </a:rPr>
                        <a:t>)</a:t>
                      </a:r>
                      <a:endParaRPr altLang="en-US" b="0" dirty="0" kern="1200" kumimoji="1" lang="ja-JP" sz="1800">
                        <a:solidFill>
                          <a:schemeClr val="accent4"/>
                        </a:solidFill>
                        <a:latin typeface="+mn-lt"/>
                        <a:ea typeface="+mn-ea"/>
                        <a:cs typeface="+mn-cs"/>
                      </a:endParaRPr>
                    </a:p>
                  </a:txBody>
                  <a:tcPr anchor="ctr" marB="45724" marL="91448" marR="91448" marT="45724">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5"/>
                    </a:solidFill>
                  </a:tcPr>
                </a:tc>
                <a:extLst>
                  <a:ext uri="{0D108BD9-81ED-4DB2-BD59-A6C34878D82A}">
                    <a16:rowId xmlns:a16="http://schemas.microsoft.com/office/drawing/2014/main" val="10001"/>
                  </a:ext>
                </a:extLst>
              </a:tr>
            </a:tbl>
          </a:graphicData>
        </a:graphic>
      </p:graphicFrame>
      <p:graphicFrame>
        <p:nvGraphicFramePr>
          <p:cNvPr id="10" name="表 9"/>
          <p:cNvGraphicFramePr>
            <a:graphicFrameLocks noGrp="1"/>
          </p:cNvGraphicFramePr>
          <p:nvPr>
            <p:extLst>
              <p:ext uri="{D42A27DB-BD31-4B8C-83A1-F6EECF244321}">
                <p14:modId xmlns:p14="http://schemas.microsoft.com/office/powerpoint/2010/main" val="3307644325"/>
              </p:ext>
            </p:extLst>
          </p:nvPr>
        </p:nvGraphicFramePr>
        <p:xfrm>
          <a:off x="339483" y="5013176"/>
          <a:ext cx="8697013" cy="883928"/>
        </p:xfrm>
        <a:graphic>
          <a:graphicData uri="http://schemas.openxmlformats.org/drawingml/2006/table">
            <a:tbl>
              <a:tblPr bandRow="1" firstRow="1">
                <a:tableStyleId>{5C22544A-7EE6-4342-B048-85BDC9FD1C3A}</a:tableStyleId>
              </a:tblPr>
              <a:tblGrid>
                <a:gridCol w="2088234">
                  <a:extLst>
                    <a:ext uri="{9D8B030D-6E8A-4147-A177-3AD203B41FA5}">
                      <a16:colId xmlns:a16="http://schemas.microsoft.com/office/drawing/2014/main" val="20000"/>
                    </a:ext>
                  </a:extLst>
                </a:gridCol>
                <a:gridCol w="3388276">
                  <a:extLst>
                    <a:ext uri="{9D8B030D-6E8A-4147-A177-3AD203B41FA5}">
                      <a16:colId xmlns:a16="http://schemas.microsoft.com/office/drawing/2014/main" val="20001"/>
                    </a:ext>
                  </a:extLst>
                </a:gridCol>
                <a:gridCol w="3220503">
                  <a:extLst>
                    <a:ext uri="{9D8B030D-6E8A-4147-A177-3AD203B41FA5}">
                      <a16:colId xmlns:a16="http://schemas.microsoft.com/office/drawing/2014/main" val="20002"/>
                    </a:ext>
                  </a:extLst>
                </a:gridCol>
              </a:tblGrid>
              <a:tr h="673789">
                <a:tc>
                  <a:txBody>
                    <a:bodyPr/>
                    <a:lstStyle/>
                    <a:p>
                      <a:pPr algn="ctr"/>
                      <a:r>
                        <a:rPr altLang="en-US" b="0" dirty="0" kumimoji="1" lang="ja-JP" smtClean="0" sz="1800">
                          <a:solidFill>
                            <a:schemeClr val="tx1"/>
                          </a:solidFill>
                        </a:rPr>
                        <a:t>出願・受験上の配慮に関する書類</a:t>
                      </a:r>
                      <a:endParaRPr altLang="ja-JP" b="0" dirty="0" kumimoji="1" lang="en-US" smtClean="0" sz="1800">
                        <a:solidFill>
                          <a:schemeClr val="tx1"/>
                        </a:solidFill>
                      </a:endParaRPr>
                    </a:p>
                    <a:p>
                      <a:pPr algn="ctr"/>
                      <a:r>
                        <a:rPr altLang="en-US" b="0" dirty="0" kumimoji="1" lang="ja-JP" smtClean="0" sz="1600">
                          <a:solidFill>
                            <a:schemeClr val="tx1"/>
                          </a:solidFill>
                        </a:rPr>
                        <a:t>（注</a:t>
                      </a:r>
                      <a:r>
                        <a:rPr altLang="ja-JP" b="0" dirty="0" kumimoji="1" lang="en-US" smtClean="0" sz="1600">
                          <a:solidFill>
                            <a:schemeClr val="tx1"/>
                          </a:solidFill>
                        </a:rPr>
                        <a:t>3</a:t>
                      </a:r>
                      <a:r>
                        <a:rPr altLang="en-US" b="0" dirty="0" kumimoji="1" lang="ja-JP" smtClean="0" sz="1600">
                          <a:solidFill>
                            <a:schemeClr val="tx1"/>
                          </a:solidFill>
                        </a:rPr>
                        <a:t>）</a:t>
                      </a:r>
                      <a:endParaRPr altLang="en-US" b="0" dirty="0" kumimoji="1" lang="ja-JP" sz="2000">
                        <a:solidFill>
                          <a:schemeClr val="tx1"/>
                        </a:solidFill>
                      </a:endParaRPr>
                    </a:p>
                  </a:txBody>
                  <a:tcPr anchor="ctr" marB="45724" marL="91448" marR="91448" marT="45724">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5"/>
                    </a:solidFill>
                  </a:tcPr>
                </a:tc>
                <a:tc>
                  <a:txBody>
                    <a:bodyPr/>
                    <a:lstStyle/>
                    <a:p>
                      <a:r>
                        <a:rPr altLang="en-US" b="0" dirty="0" kumimoji="1" lang="ja-JP" sz="1800">
                          <a:solidFill>
                            <a:schemeClr val="tx1"/>
                          </a:solidFill>
                        </a:rPr>
                        <a:t>〇志願票等</a:t>
                      </a:r>
                    </a:p>
                    <a:p>
                      <a:r>
                        <a:rPr altLang="en-US" b="0" dirty="0" kumimoji="1" lang="ja-JP" sz="1800">
                          <a:solidFill>
                            <a:schemeClr val="tx1"/>
                          </a:solidFill>
                        </a:rPr>
                        <a:t>〇</a:t>
                      </a:r>
                      <a:r>
                        <a:rPr altLang="en-US" b="0" dirty="0" kumimoji="1" lang="ja-JP" sz="1800" u="sng">
                          <a:solidFill>
                            <a:srgbClr val="FF0000"/>
                          </a:solidFill>
                        </a:rPr>
                        <a:t>受験上の配慮出願前申請済届</a:t>
                      </a:r>
                    </a:p>
                  </a:txBody>
                  <a:tcPr anchor="ctr" marB="45724" marL="91448" marR="91448" marT="45724">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5"/>
                    </a:solidFill>
                  </a:tcPr>
                </a:tc>
                <a:tc>
                  <a:txBody>
                    <a:bodyPr/>
                    <a:lstStyle/>
                    <a:p>
                      <a:r>
                        <a:rPr altLang="ja-JP" b="0" dirty="0" kumimoji="1" lang="en-US" sz="1800">
                          <a:solidFill>
                            <a:schemeClr val="tx1"/>
                          </a:solidFill>
                        </a:rPr>
                        <a:t>9</a:t>
                      </a:r>
                      <a:r>
                        <a:rPr altLang="en-US" b="0" dirty="0" kumimoji="1" lang="ja-JP" sz="1800">
                          <a:solidFill>
                            <a:schemeClr val="tx1"/>
                          </a:solidFill>
                        </a:rPr>
                        <a:t>月</a:t>
                      </a:r>
                      <a:r>
                        <a:rPr altLang="ja-JP" b="0" dirty="0" kumimoji="1" lang="en-US" smtClean="0" sz="1800">
                          <a:solidFill>
                            <a:schemeClr val="tx1"/>
                          </a:solidFill>
                        </a:rPr>
                        <a:t>27</a:t>
                      </a:r>
                      <a:r>
                        <a:rPr altLang="en-US" b="0" dirty="0" kumimoji="1" lang="ja-JP" smtClean="0" sz="1800">
                          <a:solidFill>
                            <a:schemeClr val="tx1"/>
                          </a:solidFill>
                        </a:rPr>
                        <a:t>日</a:t>
                      </a:r>
                      <a:r>
                        <a:rPr altLang="ja-JP" b="0" dirty="0" kumimoji="1" lang="en-US" sz="1800">
                          <a:solidFill>
                            <a:schemeClr val="tx1"/>
                          </a:solidFill>
                        </a:rPr>
                        <a:t>(</a:t>
                      </a:r>
                      <a:r>
                        <a:rPr altLang="en-US" b="0" dirty="0" kumimoji="1" lang="ja-JP" sz="1800">
                          <a:solidFill>
                            <a:schemeClr val="tx1"/>
                          </a:solidFill>
                        </a:rPr>
                        <a:t>月</a:t>
                      </a:r>
                      <a:r>
                        <a:rPr altLang="ja-JP" b="0" dirty="0" kumimoji="1" lang="en-US" smtClean="0" sz="1800">
                          <a:solidFill>
                            <a:schemeClr val="tx1"/>
                          </a:solidFill>
                        </a:rPr>
                        <a:t>)</a:t>
                      </a:r>
                    </a:p>
                    <a:p>
                      <a:r>
                        <a:rPr altLang="en-US" b="0" dirty="0" kumimoji="1" lang="ja-JP" smtClean="0" sz="1800">
                          <a:solidFill>
                            <a:schemeClr val="tx1"/>
                          </a:solidFill>
                        </a:rPr>
                        <a:t>～</a:t>
                      </a:r>
                      <a:r>
                        <a:rPr altLang="ja-JP" b="0" dirty="0" kumimoji="1" lang="en-US" smtClean="0" sz="1800">
                          <a:solidFill>
                            <a:schemeClr val="tx1"/>
                          </a:solidFill>
                        </a:rPr>
                        <a:t>10</a:t>
                      </a:r>
                      <a:r>
                        <a:rPr altLang="en-US" b="0" dirty="0" kumimoji="1" lang="ja-JP" smtClean="0" sz="1800">
                          <a:solidFill>
                            <a:schemeClr val="tx1"/>
                          </a:solidFill>
                        </a:rPr>
                        <a:t>月</a:t>
                      </a:r>
                      <a:r>
                        <a:rPr altLang="ja-JP" b="0" dirty="0" kumimoji="1" lang="en-US" smtClean="0" sz="1800">
                          <a:solidFill>
                            <a:schemeClr val="tx1"/>
                          </a:solidFill>
                        </a:rPr>
                        <a:t>7</a:t>
                      </a:r>
                      <a:r>
                        <a:rPr altLang="en-US" b="0" dirty="0" kumimoji="1" lang="ja-JP" smtClean="0" sz="1800">
                          <a:solidFill>
                            <a:schemeClr val="tx1"/>
                          </a:solidFill>
                        </a:rPr>
                        <a:t>日</a:t>
                      </a:r>
                      <a:r>
                        <a:rPr altLang="ja-JP" b="0" dirty="0" kumimoji="1" lang="en-US" sz="1800">
                          <a:solidFill>
                            <a:schemeClr val="tx1"/>
                          </a:solidFill>
                        </a:rPr>
                        <a:t>(</a:t>
                      </a:r>
                      <a:r>
                        <a:rPr altLang="en-US" b="0" dirty="0" kumimoji="1" lang="ja-JP" sz="1800">
                          <a:solidFill>
                            <a:schemeClr val="tx1"/>
                          </a:solidFill>
                        </a:rPr>
                        <a:t>木</a:t>
                      </a:r>
                      <a:r>
                        <a:rPr altLang="ja-JP" b="0" dirty="0" kumimoji="1" lang="en-US" smtClean="0" sz="1800">
                          <a:solidFill>
                            <a:schemeClr val="tx1"/>
                          </a:solidFill>
                        </a:rPr>
                        <a:t>)</a:t>
                      </a:r>
                      <a:r>
                        <a:rPr altLang="en-US" b="0" dirty="0" kumimoji="1" lang="ja-JP" smtClean="0" sz="1800">
                          <a:solidFill>
                            <a:schemeClr val="tx1"/>
                          </a:solidFill>
                        </a:rPr>
                        <a:t>　</a:t>
                      </a:r>
                      <a:r>
                        <a:rPr altLang="ja-JP" b="0" dirty="0" kumimoji="1" lang="en-US" smtClean="0" sz="1800" u="none">
                          <a:solidFill>
                            <a:schemeClr val="tx1"/>
                          </a:solidFill>
                        </a:rPr>
                        <a:t>(</a:t>
                      </a:r>
                      <a:r>
                        <a:rPr altLang="en-US" b="0" dirty="0" kumimoji="1" lang="ja-JP" smtClean="0" sz="1800" u="none">
                          <a:solidFill>
                            <a:schemeClr val="tx1"/>
                          </a:solidFill>
                        </a:rPr>
                        <a:t>消印有効</a:t>
                      </a:r>
                      <a:r>
                        <a:rPr altLang="ja-JP" b="0" dirty="0" kumimoji="1" lang="en-US" smtClean="0" sz="1800" u="none">
                          <a:solidFill>
                            <a:schemeClr val="tx1"/>
                          </a:solidFill>
                        </a:rPr>
                        <a:t>)</a:t>
                      </a:r>
                      <a:endParaRPr altLang="en-US" b="0" dirty="0" kumimoji="1" lang="ja-JP" smtClean="0" sz="1800" u="none">
                        <a:solidFill>
                          <a:schemeClr val="tx1"/>
                        </a:solidFill>
                      </a:endParaRPr>
                    </a:p>
                  </a:txBody>
                  <a:tcPr anchor="ctr" marB="45724" marL="91448" marR="91448" marT="45724">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5"/>
                    </a:solidFill>
                  </a:tcPr>
                </a:tc>
                <a:extLst>
                  <a:ext uri="{0D108BD9-81ED-4DB2-BD59-A6C34878D82A}">
                    <a16:rowId xmlns:a16="http://schemas.microsoft.com/office/drawing/2014/main" val="10001"/>
                  </a:ext>
                </a:extLst>
              </a:tr>
            </a:tbl>
          </a:graphicData>
        </a:graphic>
      </p:graphicFrame>
      <p:sp>
        <p:nvSpPr>
          <p:cNvPr id="9" name="Rectangle 5"/>
          <p:cNvSpPr>
            <a:spLocks noChangeArrowheads="1"/>
          </p:cNvSpPr>
          <p:nvPr/>
        </p:nvSpPr>
        <p:spPr bwMode="auto">
          <a:xfrm>
            <a:off x="179512" y="878277"/>
            <a:ext cx="8892479" cy="611188"/>
          </a:xfrm>
          <a:prstGeom prst="roundRect">
            <a:avLst>
              <a:gd fmla="val 24537" name="adj"/>
            </a:avLst>
          </a:prstGeom>
          <a:solidFill>
            <a:srgbClr val="FFC000"/>
          </a:solidFill>
          <a:ln w="28575">
            <a:solidFill>
              <a:srgbClr val="FF6600"/>
            </a:solidFill>
          </a:ln>
        </p:spPr>
        <p:txBody>
          <a:bodyPr anchor="b"/>
          <a:lstStyle/>
          <a:p>
            <a:pPr eaLnBrk="1" hangingPunct="1">
              <a:defRPr/>
            </a:pPr>
            <a:r>
              <a:rPr altLang="en-US" b="1" dirty="0" lang="ja-JP" sz="3200">
                <a:solidFill>
                  <a:schemeClr val="tx2"/>
                </a:solidFill>
                <a:latin typeface="+mn-ea"/>
                <a:ea typeface="+mn-ea"/>
              </a:rPr>
              <a:t>２　申請方法等</a:t>
            </a:r>
          </a:p>
        </p:txBody>
      </p:sp>
      <p:sp>
        <p:nvSpPr>
          <p:cNvPr id="15" name="テキスト ボックス 14"/>
          <p:cNvSpPr txBox="1"/>
          <p:nvPr/>
        </p:nvSpPr>
        <p:spPr>
          <a:xfrm>
            <a:off x="327928" y="3881034"/>
            <a:ext cx="3980884" cy="1092607"/>
          </a:xfrm>
          <a:prstGeom prst="rect">
            <a:avLst/>
          </a:prstGeom>
          <a:noFill/>
        </p:spPr>
        <p:txBody>
          <a:bodyPr rtlCol="0" wrap="square">
            <a:spAutoFit/>
          </a:bodyPr>
          <a:lstStyle/>
          <a:p>
            <a:pPr indent="-358775" marL="358775">
              <a:spcBef>
                <a:spcPts val="0"/>
              </a:spcBef>
            </a:pPr>
            <a:r>
              <a:rPr altLang="en-US" dirty="0" lang="ja-JP" smtClean="0" sz="1200"/>
              <a:t>（注</a:t>
            </a:r>
            <a:r>
              <a:rPr altLang="ja-JP" dirty="0" lang="en-US" smtClean="0" sz="1200"/>
              <a:t>1</a:t>
            </a:r>
            <a:r>
              <a:rPr altLang="en-US" dirty="0" lang="ja-JP" smtClean="0" sz="1200"/>
              <a:t>）　</a:t>
            </a:r>
            <a:r>
              <a:rPr altLang="en-US" dirty="0" lang="ja-JP" smtClean="0" sz="1200">
                <a:solidFill>
                  <a:srgbClr val="00B050"/>
                </a:solidFill>
              </a:rPr>
              <a:t> </a:t>
            </a:r>
            <a:r>
              <a:rPr altLang="en-US" dirty="0" kumimoji="1" lang="ja-JP" smtClean="0" sz="1200">
                <a:solidFill>
                  <a:schemeClr val="accent4"/>
                </a:solidFill>
              </a:rPr>
              <a:t>診断書には，希望する全ての受験上の配慮事項について，それぞれ必要とする具体的な理由を，医師に必ず記入してもらってください。</a:t>
            </a:r>
            <a:endParaRPr altLang="ja-JP" dirty="0" kumimoji="1" lang="en-US" smtClean="0" sz="1200">
              <a:solidFill>
                <a:schemeClr val="accent4"/>
              </a:solidFill>
            </a:endParaRPr>
          </a:p>
          <a:p>
            <a:pPr indent="-358775" marL="358775">
              <a:spcBef>
                <a:spcPts val="600"/>
              </a:spcBef>
            </a:pPr>
            <a:r>
              <a:rPr altLang="en-US" dirty="0" lang="ja-JP" smtClean="0" sz="1200"/>
              <a:t>（注</a:t>
            </a:r>
            <a:r>
              <a:rPr altLang="ja-JP" dirty="0" lang="en-US" smtClean="0" sz="1200"/>
              <a:t>2</a:t>
            </a:r>
            <a:r>
              <a:rPr altLang="en-US" dirty="0" lang="ja-JP" smtClean="0" sz="1200"/>
              <a:t>）</a:t>
            </a:r>
            <a:r>
              <a:rPr altLang="en-US" dirty="0" lang="ja-JP" sz="1200"/>
              <a:t>　</a:t>
            </a:r>
            <a:r>
              <a:rPr altLang="ja-JP" dirty="0" lang="en-US" smtClean="0" sz="1200"/>
              <a:t>9</a:t>
            </a:r>
            <a:r>
              <a:rPr altLang="en-US" dirty="0" lang="ja-JP" smtClean="0" sz="1200"/>
              <a:t>月</a:t>
            </a:r>
            <a:r>
              <a:rPr altLang="ja-JP" dirty="0" lang="en-US" smtClean="0" sz="1200"/>
              <a:t>6</a:t>
            </a:r>
            <a:r>
              <a:rPr altLang="en-US" dirty="0" lang="ja-JP" smtClean="0" sz="1200"/>
              <a:t>日（月）以降の申請の場合，</a:t>
            </a:r>
            <a:r>
              <a:rPr altLang="ja-JP" dirty="0" lang="en-US" smtClean="0" sz="1200"/>
              <a:t>11</a:t>
            </a:r>
            <a:r>
              <a:rPr altLang="en-US" dirty="0" lang="ja-JP" smtClean="0" sz="1200"/>
              <a:t>月下旬までに，</a:t>
            </a:r>
            <a:r>
              <a:rPr altLang="en-US" dirty="0" kumimoji="1" lang="ja-JP" smtClean="0" sz="1200">
                <a:solidFill>
                  <a:schemeClr val="accent4"/>
                </a:solidFill>
              </a:rPr>
              <a:t>審査結果をお知らせします。</a:t>
            </a:r>
            <a:endParaRPr altLang="en-US" dirty="0" kumimoji="1" lang="ja-JP" sz="1200">
              <a:solidFill>
                <a:schemeClr val="accent4"/>
              </a:solidFill>
            </a:endParaRPr>
          </a:p>
        </p:txBody>
      </p:sp>
      <p:sp>
        <p:nvSpPr>
          <p:cNvPr id="3" name="テキスト ボックス 2"/>
          <p:cNvSpPr txBox="1"/>
          <p:nvPr/>
        </p:nvSpPr>
        <p:spPr>
          <a:xfrm>
            <a:off x="5292080" y="3981196"/>
            <a:ext cx="3723208" cy="956773"/>
          </a:xfrm>
          <a:prstGeom prst="rect">
            <a:avLst/>
          </a:prstGeom>
          <a:solidFill>
            <a:srgbClr val="FBE1FA"/>
          </a:solidFill>
          <a:ln w="57150">
            <a:solidFill>
              <a:schemeClr val="tx1"/>
            </a:solidFill>
          </a:ln>
        </p:spPr>
        <p:txBody>
          <a:bodyPr bIns="108000" lIns="180000" rIns="36000" rtlCol="0" tIns="108000" wrap="square">
            <a:spAutoFit/>
          </a:bodyPr>
          <a:lstStyle/>
          <a:p>
            <a:r>
              <a:rPr altLang="ja-JP" dirty="0" lang="en-US" smtClean="0" sz="1600">
                <a:solidFill>
                  <a:schemeClr val="accent4"/>
                </a:solidFill>
              </a:rPr>
              <a:t>9</a:t>
            </a:r>
            <a:r>
              <a:rPr altLang="en-US" dirty="0" lang="ja-JP" smtClean="0" sz="1600">
                <a:solidFill>
                  <a:schemeClr val="accent4"/>
                </a:solidFill>
              </a:rPr>
              <a:t>月</a:t>
            </a:r>
            <a:r>
              <a:rPr altLang="ja-JP" dirty="0" lang="en-US" smtClean="0" sz="1600">
                <a:solidFill>
                  <a:schemeClr val="accent4"/>
                </a:solidFill>
              </a:rPr>
              <a:t>3</a:t>
            </a:r>
            <a:r>
              <a:rPr altLang="en-US" dirty="0" lang="ja-JP" smtClean="0" sz="1600">
                <a:solidFill>
                  <a:schemeClr val="accent4"/>
                </a:solidFill>
              </a:rPr>
              <a:t>日（金）（消印有効）までに申請した場合，</a:t>
            </a:r>
            <a:r>
              <a:rPr altLang="en-US" dirty="0" lang="ja-JP" smtClean="0" sz="1600" u="sng">
                <a:solidFill>
                  <a:srgbClr val="FF0000"/>
                </a:solidFill>
                <a:latin charset="-128" panose="02020600040205080304" pitchFamily="18" typeface="ＭＳ Ｐ明朝"/>
              </a:rPr>
              <a:t>出願期間前（</a:t>
            </a:r>
            <a:r>
              <a:rPr altLang="ja-JP" dirty="0" lang="en-US" smtClean="0" sz="1600" u="sng">
                <a:solidFill>
                  <a:srgbClr val="FF0000"/>
                </a:solidFill>
                <a:latin typeface="+mn-lt"/>
              </a:rPr>
              <a:t>9</a:t>
            </a:r>
            <a:r>
              <a:rPr altLang="en-US" dirty="0" lang="ja-JP" smtClean="0" sz="1600" u="sng">
                <a:solidFill>
                  <a:srgbClr val="FF0000"/>
                </a:solidFill>
                <a:latin typeface="+mn-lt"/>
              </a:rPr>
              <a:t>月</a:t>
            </a:r>
            <a:r>
              <a:rPr altLang="en-US" dirty="0" lang="ja-JP" smtClean="0" sz="1600" u="sng">
                <a:solidFill>
                  <a:srgbClr val="FF0000"/>
                </a:solidFill>
                <a:latin charset="-128" panose="02020600040205080304" pitchFamily="18" typeface="ＭＳ Ｐ明朝"/>
              </a:rPr>
              <a:t>下旬まで）に，</a:t>
            </a:r>
            <a:endParaRPr altLang="ja-JP" dirty="0" lang="en-US" smtClean="0" sz="1600" u="sng">
              <a:solidFill>
                <a:srgbClr val="FF0000"/>
              </a:solidFill>
              <a:latin charset="-128" panose="02020600040205080304" pitchFamily="18" typeface="ＭＳ Ｐ明朝"/>
            </a:endParaRPr>
          </a:p>
          <a:p>
            <a:r>
              <a:rPr altLang="en-US" dirty="0" lang="ja-JP" smtClean="0" sz="1600" u="sng">
                <a:solidFill>
                  <a:srgbClr val="FF0000"/>
                </a:solidFill>
                <a:latin charset="-128" panose="02020600040205080304" pitchFamily="18" typeface="ＭＳ Ｐ明朝"/>
              </a:rPr>
              <a:t>審査</a:t>
            </a:r>
            <a:r>
              <a:rPr altLang="en-US" dirty="0" lang="ja-JP" sz="1600" u="sng">
                <a:solidFill>
                  <a:srgbClr val="FF0000"/>
                </a:solidFill>
                <a:latin charset="-128" panose="02020600040205080304" pitchFamily="18" typeface="ＭＳ Ｐ明朝"/>
              </a:rPr>
              <a:t>結果</a:t>
            </a:r>
            <a:r>
              <a:rPr altLang="en-US" dirty="0" lang="ja-JP" smtClean="0" sz="1600" u="sng">
                <a:solidFill>
                  <a:srgbClr val="FF0000"/>
                </a:solidFill>
                <a:latin charset="-128" panose="02020600040205080304" pitchFamily="18" typeface="ＭＳ Ｐ明朝"/>
              </a:rPr>
              <a:t>をお知らせ</a:t>
            </a:r>
            <a:r>
              <a:rPr altLang="en-US" dirty="0" lang="ja-JP" sz="1600" u="sng">
                <a:solidFill>
                  <a:srgbClr val="FF0000"/>
                </a:solidFill>
                <a:latin charset="-128" panose="02020600040205080304" pitchFamily="18" typeface="ＭＳ Ｐ明朝"/>
              </a:rPr>
              <a:t>します</a:t>
            </a:r>
            <a:r>
              <a:rPr altLang="en-US" dirty="0" lang="ja-JP" smtClean="0" sz="1600" u="sng">
                <a:solidFill>
                  <a:srgbClr val="FF0000"/>
                </a:solidFill>
                <a:latin charset="-128" panose="02020600040205080304" pitchFamily="18" typeface="ＭＳ Ｐ明朝"/>
              </a:rPr>
              <a:t>。　</a:t>
            </a:r>
            <a:r>
              <a:rPr altLang="en-US" dirty="0" lang="ja-JP" smtClean="0" sz="1600">
                <a:latin charset="-128" panose="02020600040205080304" pitchFamily="18" typeface="ＭＳ Ｐ明朝"/>
              </a:rPr>
              <a:t>（注</a:t>
            </a:r>
            <a:r>
              <a:rPr altLang="ja-JP" dirty="0" lang="en-US" smtClean="0" sz="1600"/>
              <a:t>2</a:t>
            </a:r>
            <a:r>
              <a:rPr altLang="en-US" dirty="0" lang="ja-JP" smtClean="0" sz="1600">
                <a:latin charset="-128" panose="02020600040205080304" pitchFamily="18" typeface="ＭＳ Ｐ明朝"/>
              </a:rPr>
              <a:t>）</a:t>
            </a:r>
            <a:endParaRPr altLang="en-US" dirty="0" lang="ja-JP" sz="1200"/>
          </a:p>
        </p:txBody>
      </p:sp>
      <p:sp>
        <p:nvSpPr>
          <p:cNvPr id="2" name="正方形/長方形 1"/>
          <p:cNvSpPr/>
          <p:nvPr/>
        </p:nvSpPr>
        <p:spPr>
          <a:xfrm>
            <a:off x="338839" y="1933284"/>
            <a:ext cx="8794395" cy="646331"/>
          </a:xfrm>
          <a:prstGeom prst="rect">
            <a:avLst/>
          </a:prstGeom>
        </p:spPr>
        <p:txBody>
          <a:bodyPr wrap="none">
            <a:spAutoFit/>
          </a:bodyPr>
          <a:lstStyle/>
          <a:p>
            <a:r>
              <a:rPr altLang="en-US" dirty="0" lang="ja-JP" smtClean="0" sz="1800"/>
              <a:t>   希望</a:t>
            </a:r>
            <a:r>
              <a:rPr altLang="en-US" dirty="0" lang="ja-JP" sz="1800"/>
              <a:t>する配慮事項によっては審査に時間がかかる場合もあるため</a:t>
            </a:r>
            <a:r>
              <a:rPr altLang="en-US" dirty="0" lang="ja-JP" smtClean="0" sz="1800"/>
              <a:t>，</a:t>
            </a:r>
            <a:r>
              <a:rPr altLang="en-US" dirty="0" lang="ja-JP" smtClean="0" sz="1800" u="sng">
                <a:solidFill>
                  <a:srgbClr val="FF0000"/>
                </a:solidFill>
              </a:rPr>
              <a:t>できるだけ</a:t>
            </a:r>
            <a:r>
              <a:rPr altLang="en-US" dirty="0" lang="ja-JP" sz="1800" u="sng">
                <a:solidFill>
                  <a:srgbClr val="FF0000"/>
                </a:solidFill>
              </a:rPr>
              <a:t>出願前</a:t>
            </a:r>
            <a:r>
              <a:rPr altLang="en-US" dirty="0" lang="ja-JP" smtClean="0" sz="1800" u="sng">
                <a:solidFill>
                  <a:srgbClr val="FF0000"/>
                </a:solidFill>
              </a:rPr>
              <a:t>に</a:t>
            </a:r>
            <a:endParaRPr altLang="ja-JP" dirty="0" lang="en-US" smtClean="0" sz="1800" u="sng">
              <a:solidFill>
                <a:srgbClr val="FF0000"/>
              </a:solidFill>
            </a:endParaRPr>
          </a:p>
          <a:p>
            <a:r>
              <a:rPr altLang="en-US" dirty="0" lang="ja-JP" smtClean="0" sz="1800" u="sng">
                <a:solidFill>
                  <a:srgbClr val="FF0000"/>
                </a:solidFill>
              </a:rPr>
              <a:t>申請</a:t>
            </a:r>
            <a:r>
              <a:rPr altLang="en-US" dirty="0" lang="ja-JP" sz="1800" u="sng">
                <a:solidFill>
                  <a:srgbClr val="FF0000"/>
                </a:solidFill>
              </a:rPr>
              <a:t>してください。</a:t>
            </a:r>
          </a:p>
        </p:txBody>
      </p:sp>
      <p:graphicFrame>
        <p:nvGraphicFramePr>
          <p:cNvPr id="16" name="表 15"/>
          <p:cNvGraphicFramePr>
            <a:graphicFrameLocks noGrp="1"/>
          </p:cNvGraphicFramePr>
          <p:nvPr>
            <p:extLst>
              <p:ext uri="{D42A27DB-BD31-4B8C-83A1-F6EECF244321}">
                <p14:modId xmlns:p14="http://schemas.microsoft.com/office/powerpoint/2010/main" val="340620704"/>
              </p:ext>
            </p:extLst>
          </p:nvPr>
        </p:nvGraphicFramePr>
        <p:xfrm>
          <a:off x="322520" y="2561354"/>
          <a:ext cx="8713976" cy="365768"/>
        </p:xfrm>
        <a:graphic>
          <a:graphicData uri="http://schemas.openxmlformats.org/drawingml/2006/table">
            <a:tbl>
              <a:tblPr bandRow="1" firstRow="1">
                <a:tableStyleId>{5C22544A-7EE6-4342-B048-85BDC9FD1C3A}</a:tableStyleId>
              </a:tblPr>
              <a:tblGrid>
                <a:gridCol w="2160241">
                  <a:extLst>
                    <a:ext uri="{9D8B030D-6E8A-4147-A177-3AD203B41FA5}">
                      <a16:colId xmlns:a16="http://schemas.microsoft.com/office/drawing/2014/main" val="20000"/>
                    </a:ext>
                  </a:extLst>
                </a:gridCol>
                <a:gridCol w="3313375">
                  <a:extLst>
                    <a:ext uri="{9D8B030D-6E8A-4147-A177-3AD203B41FA5}">
                      <a16:colId xmlns:a16="http://schemas.microsoft.com/office/drawing/2014/main" val="20001"/>
                    </a:ext>
                  </a:extLst>
                </a:gridCol>
                <a:gridCol w="3240360">
                  <a:extLst>
                    <a:ext uri="{9D8B030D-6E8A-4147-A177-3AD203B41FA5}">
                      <a16:colId xmlns:a16="http://schemas.microsoft.com/office/drawing/2014/main" val="20002"/>
                    </a:ext>
                  </a:extLst>
                </a:gridCol>
              </a:tblGrid>
              <a:tr h="246369">
                <a:tc>
                  <a:txBody>
                    <a:bodyPr/>
                    <a:lstStyle/>
                    <a:p>
                      <a:pPr algn="ctr"/>
                      <a:r>
                        <a:rPr altLang="en-US" b="1" dirty="0" kumimoji="1" lang="ja-JP" sz="1800"/>
                        <a:t>分類</a:t>
                      </a:r>
                    </a:p>
                  </a:txBody>
                  <a:tcPr anchor="ctr" marB="45724" marL="91448" marR="91448" marT="45724">
                    <a:lnL algn="ctr" cap="flat" cmpd="sng" w="12700">
                      <a:no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noFill/>
                      <a:prstDash val="solid"/>
                      <a:round/>
                      <a:headEnd len="med" type="none" w="med"/>
                      <a:tailEnd len="med" type="none" w="med"/>
                    </a:lnT>
                    <a:lnB algn="ctr" cap="flat" cmpd="sng" w="12700">
                      <a:noFill/>
                      <a:prstDash val="solid"/>
                      <a:round/>
                      <a:headEnd len="med" type="none" w="med"/>
                      <a:tailEnd len="med" type="none" w="med"/>
                    </a:lnB>
                    <a:lnTlToBr cmpd="sng" w="12700">
                      <a:noFill/>
                      <a:prstDash val="solid"/>
                    </a:lnTlToBr>
                    <a:lnBlToTr cmpd="sng" w="12700">
                      <a:noFill/>
                      <a:prstDash val="solid"/>
                    </a:lnBlToTr>
                    <a:solidFill>
                      <a:schemeClr val="accent2"/>
                    </a:solidFill>
                  </a:tcPr>
                </a:tc>
                <a:tc>
                  <a:txBody>
                    <a:bodyPr/>
                    <a:lstStyle/>
                    <a:p>
                      <a:pPr algn="ctr"/>
                      <a:r>
                        <a:rPr altLang="en-US" b="1" dirty="0" kumimoji="1" lang="ja-JP" sz="1800"/>
                        <a:t>申請書類</a:t>
                      </a:r>
                    </a:p>
                  </a:txBody>
                  <a:tcPr anchor="ctr" marB="45724" marL="91448" marR="91448" marT="45724">
                    <a:lnL algn="ctr" cap="flat" cmpd="sng" w="12700">
                      <a:solidFill>
                        <a:schemeClr val="bg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noFill/>
                      <a:prstDash val="solid"/>
                      <a:round/>
                      <a:headEnd len="med" type="none" w="med"/>
                      <a:tailEnd len="med" type="none" w="med"/>
                    </a:lnT>
                    <a:lnB algn="ctr" cap="flat" cmpd="sng" w="12700">
                      <a:noFill/>
                      <a:prstDash val="solid"/>
                      <a:round/>
                      <a:headEnd len="med" type="none" w="med"/>
                      <a:tailEnd len="med" type="none" w="med"/>
                    </a:lnB>
                    <a:lnTlToBr cmpd="sng" w="12700">
                      <a:noFill/>
                      <a:prstDash val="solid"/>
                    </a:lnTlToBr>
                    <a:lnBlToTr cmpd="sng" w="12700">
                      <a:noFill/>
                      <a:prstDash val="solid"/>
                    </a:lnBlToTr>
                    <a:solidFill>
                      <a:schemeClr val="accent2"/>
                    </a:solidFill>
                  </a:tcPr>
                </a:tc>
                <a:tc>
                  <a:txBody>
                    <a:bodyPr/>
                    <a:lstStyle/>
                    <a:p>
                      <a:pPr algn="ctr"/>
                      <a:r>
                        <a:rPr altLang="en-US" b="1" dirty="0" kumimoji="1" lang="ja-JP" sz="1800"/>
                        <a:t>申請期間</a:t>
                      </a:r>
                    </a:p>
                  </a:txBody>
                  <a:tcPr anchor="ctr" marB="45724" marL="91448" marR="91448" marT="45724">
                    <a:lnL algn="ctr" cap="flat" cmpd="sng" w="12700">
                      <a:solidFill>
                        <a:schemeClr val="bg1"/>
                      </a:solidFill>
                      <a:prstDash val="solid"/>
                      <a:round/>
                      <a:headEnd len="med" type="none" w="med"/>
                      <a:tailEnd len="med" type="none" w="med"/>
                    </a:lnL>
                    <a:lnR algn="ctr" cap="flat" cmpd="sng" w="12700">
                      <a:noFill/>
                      <a:prstDash val="solid"/>
                      <a:round/>
                      <a:headEnd len="med" type="none" w="med"/>
                      <a:tailEnd len="med" type="none" w="med"/>
                    </a:lnR>
                    <a:lnT algn="ctr" cap="flat" cmpd="sng" w="12700">
                      <a:noFill/>
                      <a:prstDash val="solid"/>
                      <a:round/>
                      <a:headEnd len="med" type="none" w="med"/>
                      <a:tailEnd len="med" type="none" w="med"/>
                    </a:lnT>
                    <a:lnB algn="ctr" cap="flat" cmpd="sng" w="12700">
                      <a:noFill/>
                      <a:prstDash val="solid"/>
                      <a:round/>
                      <a:headEnd len="med" type="none" w="med"/>
                      <a:tailEnd len="med" type="none" w="med"/>
                    </a:lnB>
                    <a:lnTlToBr cmpd="sng" w="12700">
                      <a:noFill/>
                      <a:prstDash val="solid"/>
                    </a:lnTlToBr>
                    <a:lnBlToTr cmpd="sng" w="12700">
                      <a:noFill/>
                      <a:prstDash val="solid"/>
                    </a:lnBlToTr>
                    <a:solidFill>
                      <a:schemeClr val="accent2"/>
                    </a:solidFill>
                  </a:tcPr>
                </a:tc>
                <a:extLst>
                  <a:ext uri="{0D108BD9-81ED-4DB2-BD59-A6C34878D82A}">
                    <a16:rowId xmlns:a16="http://schemas.microsoft.com/office/drawing/2014/main" val="10000"/>
                  </a:ext>
                </a:extLst>
              </a:tr>
            </a:tbl>
          </a:graphicData>
        </a:graphic>
      </p:graphicFrame>
      <p:sp>
        <p:nvSpPr>
          <p:cNvPr id="5" name="正方形/長方形 4"/>
          <p:cNvSpPr/>
          <p:nvPr/>
        </p:nvSpPr>
        <p:spPr bwMode="auto">
          <a:xfrm>
            <a:off x="5763773" y="2942800"/>
            <a:ext cx="1544531" cy="957043"/>
          </a:xfrm>
          <a:prstGeom prst="rect">
            <a:avLst/>
          </a:prstGeom>
          <a:noFill/>
          <a:ln algn="ctr" cap="flat" cmpd="sng" w="57150">
            <a:solidFill>
              <a:schemeClr val="tx1"/>
            </a:solidFill>
            <a:prstDash val="solid"/>
            <a:round/>
            <a:headEnd len="med" type="none" w="med"/>
            <a:tailEnd len="med" type="none" w="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mtClean="0" strike="noStrike" sz="400" u="none">
              <a:ln>
                <a:noFill/>
              </a:ln>
              <a:solidFill>
                <a:schemeClr val="tx1"/>
              </a:solidFill>
              <a:effectLst/>
              <a:latin charset="0" typeface="Arial"/>
              <a:ea charset="-128" pitchFamily="50" typeface="ＭＳ Ｐゴシック"/>
            </a:endParaRPr>
          </a:p>
        </p:txBody>
      </p:sp>
      <p:sp>
        <p:nvSpPr>
          <p:cNvPr id="17" name="テキスト ボックス 16"/>
          <p:cNvSpPr txBox="1"/>
          <p:nvPr/>
        </p:nvSpPr>
        <p:spPr>
          <a:xfrm>
            <a:off x="250083" y="5902324"/>
            <a:ext cx="8692450" cy="400110"/>
          </a:xfrm>
          <a:prstGeom prst="rect">
            <a:avLst/>
          </a:prstGeom>
          <a:noFill/>
        </p:spPr>
        <p:txBody>
          <a:bodyPr rtlCol="0" wrap="square">
            <a:spAutoFit/>
          </a:bodyPr>
          <a:lstStyle/>
          <a:p>
            <a:pPr>
              <a:lnSpc>
                <a:spcPts val="1200"/>
              </a:lnSpc>
            </a:pPr>
            <a:r>
              <a:rPr altLang="en-US" dirty="0" lang="ja-JP" smtClean="0" sz="1200"/>
              <a:t>（注</a:t>
            </a:r>
            <a:r>
              <a:rPr altLang="ja-JP" dirty="0" lang="en-US" smtClean="0" sz="1200"/>
              <a:t>3</a:t>
            </a:r>
            <a:r>
              <a:rPr altLang="en-US" dirty="0" lang="ja-JP" smtClean="0" sz="1200"/>
              <a:t>）</a:t>
            </a:r>
            <a:r>
              <a:rPr altLang="en-US" dirty="0" lang="ja-JP" sz="1200"/>
              <a:t>　 「受験上の配慮に関する書類」の提出だけで</a:t>
            </a:r>
            <a:r>
              <a:rPr altLang="en-US" dirty="0" lang="ja-JP" smtClean="0" sz="1200"/>
              <a:t>は大学入学共通テストに出願</a:t>
            </a:r>
            <a:r>
              <a:rPr altLang="en-US" dirty="0" lang="ja-JP" sz="1200"/>
              <a:t>したことにはなりません</a:t>
            </a:r>
            <a:r>
              <a:rPr altLang="en-US" dirty="0" lang="ja-JP" smtClean="0" sz="1200"/>
              <a:t>。</a:t>
            </a:r>
            <a:endParaRPr altLang="ja-JP" dirty="0" lang="en-US" smtClean="0" sz="1200"/>
          </a:p>
          <a:p>
            <a:pPr>
              <a:lnSpc>
                <a:spcPts val="1200"/>
              </a:lnSpc>
            </a:pPr>
            <a:r>
              <a:rPr altLang="ja-JP" dirty="0" lang="en-US" sz="1200"/>
              <a:t> </a:t>
            </a:r>
            <a:r>
              <a:rPr altLang="ja-JP" dirty="0" lang="en-US" smtClean="0" sz="1200"/>
              <a:t>            </a:t>
            </a:r>
            <a:r>
              <a:rPr altLang="en-US" dirty="0" lang="ja-JP" smtClean="0" sz="1200"/>
              <a:t>出願</a:t>
            </a:r>
            <a:r>
              <a:rPr altLang="en-US" dirty="0" lang="ja-JP" sz="1200"/>
              <a:t>するには「出願に</a:t>
            </a:r>
            <a:r>
              <a:rPr altLang="en-US" dirty="0" lang="ja-JP" smtClean="0" sz="1200"/>
              <a:t>関する</a:t>
            </a:r>
            <a:r>
              <a:rPr altLang="en-US" dirty="0" lang="ja-JP" sz="1200"/>
              <a:t>書類」の提出も必要です</a:t>
            </a:r>
            <a:r>
              <a:rPr altLang="en-US" dirty="0" lang="ja-JP" smtClean="0" sz="1200"/>
              <a:t>。</a:t>
            </a:r>
            <a:endParaRPr altLang="en-US" dirty="0" kumimoji="1" lang="ja-JP" sz="1200">
              <a:solidFill>
                <a:schemeClr val="accent4"/>
              </a:solidFill>
            </a:endParaRPr>
          </a:p>
        </p:txBody>
      </p:sp>
    </p:spTree>
    <p:extLst>
      <p:ext uri="{BB962C8B-B14F-4D97-AF65-F5344CB8AC3E}">
        <p14:creationId xmlns:p14="http://schemas.microsoft.com/office/powerpoint/2010/main" val="2081796946"/>
      </p:ext>
    </p:extLst>
  </p:cSld>
  <p:clrMapOvr>
    <a:masterClrMapping/>
  </p:clrMapOvr>
  <mc:AlternateContent xmlns:mc="http://schemas.openxmlformats.org/markup-compatibility/2006" xmlns:p14="http://schemas.microsoft.com/office/powerpoint/2010/main">
    <mc:Choice Requires="p14">
      <p:transition p14:dur="2000" spd="slow"/>
    </mc:Choice>
    <mc:Fallback xmlns:a14="http://schemas.microsoft.com/office/drawing/2010/main" xmlns:a16="http://schemas.microsoft.com/office/drawing/2014/main">
      <p:transition spd="slow"/>
    </mc:Fallback>
  </mc:AlternateContent>
  <p:timing>
    <p:tnLst>
      <p:par>
        <p:cTn dur="indefinite" id="1" nodeType="tmRoot" restart="never"/>
      </p:par>
    </p:tnLst>
  </p:timing>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6" name="コンテンツ プレースホルダー 2"/>
          <p:cNvSpPr txBox="1">
            <a:spLocks/>
          </p:cNvSpPr>
          <p:nvPr/>
        </p:nvSpPr>
        <p:spPr bwMode="auto">
          <a:xfrm>
            <a:off x="243375" y="1194434"/>
            <a:ext cx="8001001"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algn="l" eaLnBrk="0" fontAlgn="base" hangingPunct="0" indent="-342900" marL="342900" rtl="0">
              <a:spcBef>
                <a:spcPct val="20000"/>
              </a:spcBef>
              <a:spcAft>
                <a:spcPct val="0"/>
              </a:spcAft>
              <a:buChar char="•"/>
              <a:defRPr kumimoji="1" sz="3200">
                <a:solidFill>
                  <a:schemeClr val="tx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tx1"/>
                </a:solidFill>
                <a:latin typeface="+mn-lt"/>
                <a:ea typeface="+mn-ea"/>
              </a:defRPr>
            </a:lvl2pPr>
            <a:lvl3pPr algn="l" eaLnBrk="0" fontAlgn="base" hangingPunct="0" indent="-228600" marL="1143000" rtl="0">
              <a:spcBef>
                <a:spcPct val="20000"/>
              </a:spcBef>
              <a:spcAft>
                <a:spcPct val="0"/>
              </a:spcAft>
              <a:buChar char="•"/>
              <a:defRPr kumimoji="1" sz="2400">
                <a:solidFill>
                  <a:schemeClr val="tx1"/>
                </a:solidFill>
                <a:latin typeface="+mn-lt"/>
                <a:ea typeface="+mn-ea"/>
              </a:defRPr>
            </a:lvl3pPr>
            <a:lvl4pPr algn="l" eaLnBrk="0" fontAlgn="base" hangingPunct="0" indent="-228600" marL="1600200" rtl="0">
              <a:spcBef>
                <a:spcPct val="20000"/>
              </a:spcBef>
              <a:spcAft>
                <a:spcPct val="0"/>
              </a:spcAft>
              <a:buChar char="–"/>
              <a:defRPr kumimoji="1" sz="2000">
                <a:solidFill>
                  <a:schemeClr val="tx1"/>
                </a:solidFill>
                <a:latin typeface="+mn-lt"/>
                <a:ea typeface="+mn-ea"/>
              </a:defRPr>
            </a:lvl4pPr>
            <a:lvl5pPr algn="l" eaLnBrk="0" fontAlgn="base" hangingPunct="0" indent="-228600" marL="2057400" rtl="0">
              <a:spcBef>
                <a:spcPct val="20000"/>
              </a:spcBef>
              <a:spcAft>
                <a:spcPct val="0"/>
              </a:spcAft>
              <a:buChar char="»"/>
              <a:defRPr kumimoji="1" sz="2000">
                <a:solidFill>
                  <a:schemeClr val="tx1"/>
                </a:solidFill>
                <a:latin typeface="+mn-lt"/>
                <a:ea typeface="+mn-ea"/>
              </a:defRPr>
            </a:lvl5pPr>
            <a:lvl6pPr algn="l" fontAlgn="base" indent="-228600" marL="2514600" rtl="0">
              <a:spcBef>
                <a:spcPct val="20000"/>
              </a:spcBef>
              <a:spcAft>
                <a:spcPct val="0"/>
              </a:spcAft>
              <a:buChar char="»"/>
              <a:defRPr kumimoji="1" sz="2000">
                <a:solidFill>
                  <a:schemeClr val="tx1"/>
                </a:solidFill>
                <a:latin typeface="+mn-lt"/>
                <a:ea typeface="+mn-ea"/>
              </a:defRPr>
            </a:lvl6pPr>
            <a:lvl7pPr algn="l" fontAlgn="base" indent="-228600" marL="2971800" rtl="0">
              <a:spcBef>
                <a:spcPct val="20000"/>
              </a:spcBef>
              <a:spcAft>
                <a:spcPct val="0"/>
              </a:spcAft>
              <a:buChar char="»"/>
              <a:defRPr kumimoji="1" sz="2000">
                <a:solidFill>
                  <a:schemeClr val="tx1"/>
                </a:solidFill>
                <a:latin typeface="+mn-lt"/>
                <a:ea typeface="+mn-ea"/>
              </a:defRPr>
            </a:lvl7pPr>
            <a:lvl8pPr algn="l" fontAlgn="base" indent="-228600" marL="3429000" rtl="0">
              <a:spcBef>
                <a:spcPct val="20000"/>
              </a:spcBef>
              <a:spcAft>
                <a:spcPct val="0"/>
              </a:spcAft>
              <a:buChar char="»"/>
              <a:defRPr kumimoji="1" sz="2000">
                <a:solidFill>
                  <a:schemeClr val="tx1"/>
                </a:solidFill>
                <a:latin typeface="+mn-lt"/>
                <a:ea typeface="+mn-ea"/>
              </a:defRPr>
            </a:lvl8pPr>
            <a:lvl9pPr algn="l" fontAlgn="base" indent="-228600" marL="3886200" rtl="0">
              <a:spcBef>
                <a:spcPct val="20000"/>
              </a:spcBef>
              <a:spcAft>
                <a:spcPct val="0"/>
              </a:spcAft>
              <a:buChar char="»"/>
              <a:defRPr kumimoji="1" sz="2000">
                <a:solidFill>
                  <a:schemeClr val="tx1"/>
                </a:solidFill>
                <a:latin typeface="+mn-lt"/>
                <a:ea typeface="+mn-ea"/>
              </a:defRPr>
            </a:lvl9pPr>
          </a:lstStyle>
          <a:p>
            <a:pPr indent="0" marL="0">
              <a:buNone/>
              <a:defRPr/>
            </a:pPr>
            <a:r>
              <a:rPr altLang="en-US" dirty="0" kern="0" lang="ja-JP" sz="2400">
                <a:solidFill>
                  <a:schemeClr val="accent4"/>
                </a:solidFill>
              </a:rPr>
              <a:t>（２）出願時に申請する方法</a:t>
            </a:r>
            <a:r>
              <a:rPr altLang="en-US" dirty="0" kern="0" lang="ja-JP" sz="2400" u="sng">
                <a:solidFill>
                  <a:srgbClr val="FF0000"/>
                </a:solidFill>
              </a:rPr>
              <a:t>（出願時申請）</a:t>
            </a:r>
          </a:p>
        </p:txBody>
      </p:sp>
      <p:sp>
        <p:nvSpPr>
          <p:cNvPr id="12291" name="フッター プレースホルダー 4"/>
          <p:cNvSpPr txBox="1">
            <a:spLocks/>
          </p:cNvSpPr>
          <p:nvPr/>
        </p:nvSpPr>
        <p:spPr bwMode="auto">
          <a:xfrm>
            <a:off x="7457653" y="6491436"/>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algn="ctr" eaLnBrk="1" hangingPunct="1">
              <a:spcBef>
                <a:spcPct val="0"/>
              </a:spcBef>
              <a:buFontTx/>
              <a:buNone/>
            </a:pPr>
            <a:fld id="{B28AD095-951D-4F7B-940F-8AADA465C336}" type="slidenum">
              <a:rPr altLang="ja-JP" b="1" kumimoji="0" lang="en-US" sz="1800">
                <a:solidFill>
                  <a:schemeClr val="bg1">
                    <a:lumMod val="50000"/>
                  </a:schemeClr>
                </a:solidFill>
                <a:latin typeface="+mn-lt"/>
              </a:rPr>
              <a:pPr algn="ctr" eaLnBrk="1" hangingPunct="1">
                <a:spcBef>
                  <a:spcPct val="0"/>
                </a:spcBef>
                <a:buFontTx/>
                <a:buNone/>
              </a:pPr>
              <a:t>4</a:t>
            </a:fld>
            <a:endParaRPr altLang="ja-JP" b="1" dirty="0" kumimoji="0" lang="en-US" sz="1800">
              <a:solidFill>
                <a:schemeClr val="bg1">
                  <a:lumMod val="50000"/>
                </a:schemeClr>
              </a:solidFill>
              <a:latin typeface="+mn-lt"/>
            </a:endParaRPr>
          </a:p>
        </p:txBody>
      </p:sp>
      <p:sp>
        <p:nvSpPr>
          <p:cNvPr id="9" name="正方形/長方形 8"/>
          <p:cNvSpPr/>
          <p:nvPr/>
        </p:nvSpPr>
        <p:spPr>
          <a:xfrm>
            <a:off x="539752" y="158752"/>
            <a:ext cx="1878013" cy="461963"/>
          </a:xfrm>
          <a:prstGeom prst="rect">
            <a:avLst/>
          </a:prstGeom>
        </p:spPr>
        <p:txBody>
          <a:bodyPr>
            <a:spAutoFit/>
          </a:bodyPr>
          <a:lstStyle/>
          <a:p>
            <a:pPr eaLnBrk="1" hangingPunct="1">
              <a:spcBef>
                <a:spcPts val="2400"/>
              </a:spcBef>
              <a:defRPr/>
            </a:pPr>
            <a:r>
              <a:rPr altLang="ja-JP" b="1" dirty="0" kern="0" lang="en-US" sz="2400">
                <a:latin charset="0" typeface="Arial"/>
                <a:ea charset="-128" typeface="ＭＳ Ｐゴシック"/>
              </a:rPr>
              <a:t>【</a:t>
            </a:r>
            <a:r>
              <a:rPr altLang="ja-JP" dirty="0" lang="en-US" smtClean="0" sz="2400"/>
              <a:t>P4</a:t>
            </a:r>
            <a:r>
              <a:rPr altLang="en-US" lang="ja-JP" smtClean="0" sz="2400"/>
              <a:t>・</a:t>
            </a:r>
            <a:r>
              <a:rPr altLang="ja-JP" kern="0" lang="en-US" smtClean="0" sz="2400">
                <a:latin charset="0" typeface="Arial"/>
                <a:ea charset="-128" typeface="ＭＳ Ｐゴシック"/>
              </a:rPr>
              <a:t>5</a:t>
            </a:r>
            <a:r>
              <a:rPr altLang="ja-JP" b="1" dirty="0" kern="0" lang="en-US" sz="2400">
                <a:latin charset="0" typeface="Arial"/>
                <a:ea charset="-128" typeface="ＭＳ Ｐゴシック"/>
              </a:rPr>
              <a:t>】</a:t>
            </a:r>
          </a:p>
        </p:txBody>
      </p:sp>
      <p:graphicFrame>
        <p:nvGraphicFramePr>
          <p:cNvPr id="8" name="表 7"/>
          <p:cNvGraphicFramePr>
            <a:graphicFrameLocks noGrp="1"/>
          </p:cNvGraphicFramePr>
          <p:nvPr>
            <p:extLst>
              <p:ext uri="{D42A27DB-BD31-4B8C-83A1-F6EECF244321}">
                <p14:modId xmlns:p14="http://schemas.microsoft.com/office/powerpoint/2010/main" val="2689208282"/>
              </p:ext>
            </p:extLst>
          </p:nvPr>
        </p:nvGraphicFramePr>
        <p:xfrm>
          <a:off x="243375" y="2348880"/>
          <a:ext cx="8650456" cy="1452082"/>
        </p:xfrm>
        <a:graphic>
          <a:graphicData uri="http://schemas.openxmlformats.org/drawingml/2006/table">
            <a:tbl>
              <a:tblPr bandRow="1" firstRow="1">
                <a:tableStyleId>{5C22544A-7EE6-4342-B048-85BDC9FD1C3A}</a:tableStyleId>
              </a:tblPr>
              <a:tblGrid>
                <a:gridCol w="2168385">
                  <a:extLst>
                    <a:ext uri="{9D8B030D-6E8A-4147-A177-3AD203B41FA5}">
                      <a16:colId xmlns:a16="http://schemas.microsoft.com/office/drawing/2014/main" val="20000"/>
                    </a:ext>
                  </a:extLst>
                </a:gridCol>
                <a:gridCol w="3312368">
                  <a:extLst>
                    <a:ext uri="{9D8B030D-6E8A-4147-A177-3AD203B41FA5}">
                      <a16:colId xmlns:a16="http://schemas.microsoft.com/office/drawing/2014/main" val="20001"/>
                    </a:ext>
                  </a:extLst>
                </a:gridCol>
                <a:gridCol w="3169703">
                  <a:extLst>
                    <a:ext uri="{9D8B030D-6E8A-4147-A177-3AD203B41FA5}">
                      <a16:colId xmlns:a16="http://schemas.microsoft.com/office/drawing/2014/main" val="20002"/>
                    </a:ext>
                  </a:extLst>
                </a:gridCol>
              </a:tblGrid>
              <a:tr h="1452082">
                <a:tc>
                  <a:txBody>
                    <a:bodyPr/>
                    <a:lstStyle/>
                    <a:p>
                      <a:pPr algn="ctr"/>
                      <a:r>
                        <a:rPr altLang="en-US" b="0" dirty="0" kumimoji="1" lang="ja-JP" sz="1800">
                          <a:solidFill>
                            <a:schemeClr val="tx1"/>
                          </a:solidFill>
                        </a:rPr>
                        <a:t>出願・受験上の配慮</a:t>
                      </a:r>
                      <a:r>
                        <a:rPr altLang="en-US" b="0" dirty="0" kumimoji="1" lang="ja-JP" smtClean="0" sz="1800">
                          <a:solidFill>
                            <a:schemeClr val="tx1"/>
                          </a:solidFill>
                        </a:rPr>
                        <a:t>に関する</a:t>
                      </a:r>
                      <a:r>
                        <a:rPr altLang="en-US" b="0" dirty="0" kumimoji="1" lang="ja-JP" sz="1800">
                          <a:solidFill>
                            <a:schemeClr val="tx1"/>
                          </a:solidFill>
                        </a:rPr>
                        <a:t>書類</a:t>
                      </a:r>
                    </a:p>
                  </a:txBody>
                  <a:tcPr anchor="ctr" marB="45736" marL="91448" marR="91448" marT="45736">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5"/>
                    </a:solidFill>
                  </a:tcPr>
                </a:tc>
                <a:tc>
                  <a:txBody>
                    <a:bodyPr/>
                    <a:lstStyle/>
                    <a:p>
                      <a:r>
                        <a:rPr altLang="en-US" b="0" dirty="0" kumimoji="1" lang="ja-JP" sz="1800">
                          <a:solidFill>
                            <a:schemeClr val="tx1"/>
                          </a:solidFill>
                        </a:rPr>
                        <a:t>〇 志願票等</a:t>
                      </a:r>
                    </a:p>
                    <a:p>
                      <a:endParaRPr altLang="en-US" b="0" dirty="0" kumimoji="1" lang="ja-JP" sz="1800">
                        <a:solidFill>
                          <a:schemeClr val="tx1"/>
                        </a:solidFill>
                      </a:endParaRPr>
                    </a:p>
                    <a:p>
                      <a:r>
                        <a:rPr altLang="en-US" b="0" dirty="0" kumimoji="1" lang="ja-JP" sz="1800">
                          <a:solidFill>
                            <a:schemeClr val="tx1"/>
                          </a:solidFill>
                        </a:rPr>
                        <a:t>〇 受験上の配慮申請書</a:t>
                      </a:r>
                    </a:p>
                    <a:p>
                      <a:r>
                        <a:rPr altLang="en-US" b="0" dirty="0" kumimoji="1" lang="ja-JP" sz="1800">
                          <a:solidFill>
                            <a:schemeClr val="tx1"/>
                          </a:solidFill>
                        </a:rPr>
                        <a:t>〇 医師の診断書等 （注）</a:t>
                      </a:r>
                    </a:p>
                  </a:txBody>
                  <a:tcPr anchor="ctr" marB="45736" marL="91448" marR="91448" marT="45736">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5"/>
                    </a:solidFill>
                  </a:tcPr>
                </a:tc>
                <a:tc>
                  <a:txBody>
                    <a:bodyPr/>
                    <a:lstStyle/>
                    <a:p>
                      <a:r>
                        <a:rPr altLang="ja-JP" b="0" dirty="0" kumimoji="1" lang="en-US" smtClean="0" sz="1800">
                          <a:solidFill>
                            <a:schemeClr val="tx1"/>
                          </a:solidFill>
                        </a:rPr>
                        <a:t>9</a:t>
                      </a:r>
                      <a:r>
                        <a:rPr altLang="en-US" b="0" dirty="0" kumimoji="1" lang="ja-JP" smtClean="0" sz="1800">
                          <a:solidFill>
                            <a:schemeClr val="tx1"/>
                          </a:solidFill>
                        </a:rPr>
                        <a:t>月</a:t>
                      </a:r>
                      <a:r>
                        <a:rPr altLang="ja-JP" b="0" dirty="0" kumimoji="1" lang="en-US" smtClean="0" sz="1800">
                          <a:solidFill>
                            <a:schemeClr val="tx1"/>
                          </a:solidFill>
                        </a:rPr>
                        <a:t>27</a:t>
                      </a:r>
                      <a:r>
                        <a:rPr altLang="en-US" b="0" dirty="0" kumimoji="1" lang="ja-JP" smtClean="0" sz="1800">
                          <a:solidFill>
                            <a:schemeClr val="tx1"/>
                          </a:solidFill>
                        </a:rPr>
                        <a:t>日</a:t>
                      </a:r>
                      <a:r>
                        <a:rPr altLang="ja-JP" b="0" dirty="0" kumimoji="1" lang="en-US" smtClean="0" sz="1800">
                          <a:solidFill>
                            <a:schemeClr val="tx1"/>
                          </a:solidFill>
                        </a:rPr>
                        <a:t>(</a:t>
                      </a:r>
                      <a:r>
                        <a:rPr altLang="en-US" b="0" dirty="0" kumimoji="1" lang="ja-JP" smtClean="0" sz="1800">
                          <a:solidFill>
                            <a:schemeClr val="tx1"/>
                          </a:solidFill>
                        </a:rPr>
                        <a:t>月</a:t>
                      </a:r>
                      <a:r>
                        <a:rPr altLang="ja-JP" b="0" dirty="0" kumimoji="1" lang="en-US" smtClean="0" sz="1800">
                          <a:solidFill>
                            <a:schemeClr val="tx1"/>
                          </a:solidFill>
                        </a:rPr>
                        <a:t>)</a:t>
                      </a:r>
                    </a:p>
                    <a:p>
                      <a:r>
                        <a:rPr altLang="en-US" b="0" dirty="0" kumimoji="1" lang="ja-JP" smtClean="0" sz="1800">
                          <a:solidFill>
                            <a:schemeClr val="tx1"/>
                          </a:solidFill>
                        </a:rPr>
                        <a:t>　～</a:t>
                      </a:r>
                      <a:r>
                        <a:rPr altLang="ja-JP" b="0" dirty="0" kumimoji="1" lang="en-US" smtClean="0" sz="1800">
                          <a:solidFill>
                            <a:schemeClr val="tx1"/>
                          </a:solidFill>
                        </a:rPr>
                        <a:t>10</a:t>
                      </a:r>
                      <a:r>
                        <a:rPr altLang="en-US" b="0" dirty="0" kumimoji="1" lang="ja-JP" smtClean="0" sz="1800">
                          <a:solidFill>
                            <a:schemeClr val="tx1"/>
                          </a:solidFill>
                        </a:rPr>
                        <a:t>月</a:t>
                      </a:r>
                      <a:r>
                        <a:rPr altLang="ja-JP" b="0" dirty="0" kumimoji="1" lang="en-US" smtClean="0" sz="1800">
                          <a:solidFill>
                            <a:schemeClr val="tx1"/>
                          </a:solidFill>
                        </a:rPr>
                        <a:t>7</a:t>
                      </a:r>
                      <a:r>
                        <a:rPr altLang="en-US" b="0" dirty="0" kumimoji="1" lang="ja-JP" smtClean="0" sz="1800">
                          <a:solidFill>
                            <a:schemeClr val="tx1"/>
                          </a:solidFill>
                        </a:rPr>
                        <a:t>日</a:t>
                      </a:r>
                      <a:r>
                        <a:rPr altLang="ja-JP" b="0" dirty="0" kumimoji="1" lang="en-US" smtClean="0" sz="1800">
                          <a:solidFill>
                            <a:schemeClr val="tx1"/>
                          </a:solidFill>
                        </a:rPr>
                        <a:t>(</a:t>
                      </a:r>
                      <a:r>
                        <a:rPr altLang="en-US" b="0" dirty="0" kumimoji="1" lang="ja-JP" smtClean="0" sz="1800">
                          <a:solidFill>
                            <a:schemeClr val="tx1"/>
                          </a:solidFill>
                        </a:rPr>
                        <a:t>木</a:t>
                      </a:r>
                      <a:r>
                        <a:rPr altLang="ja-JP" b="0" dirty="0" kumimoji="1" lang="en-US" smtClean="0" sz="1800">
                          <a:solidFill>
                            <a:schemeClr val="tx1"/>
                          </a:solidFill>
                        </a:rPr>
                        <a:t>)</a:t>
                      </a:r>
                      <a:r>
                        <a:rPr altLang="en-US" b="0" dirty="0" kumimoji="1" lang="ja-JP" smtClean="0" sz="1800">
                          <a:solidFill>
                            <a:schemeClr val="tx1"/>
                          </a:solidFill>
                        </a:rPr>
                        <a:t>　</a:t>
                      </a:r>
                      <a:r>
                        <a:rPr altLang="ja-JP" b="0" dirty="0" kumimoji="1" lang="en-US" smtClean="0" sz="1800" u="sng">
                          <a:solidFill>
                            <a:schemeClr val="tx1"/>
                          </a:solidFill>
                        </a:rPr>
                        <a:t>(</a:t>
                      </a:r>
                      <a:r>
                        <a:rPr altLang="en-US" b="0" dirty="0" kumimoji="1" lang="ja-JP" smtClean="0" sz="1800" u="sng">
                          <a:solidFill>
                            <a:schemeClr val="tx1"/>
                          </a:solidFill>
                        </a:rPr>
                        <a:t>消印有効</a:t>
                      </a:r>
                      <a:r>
                        <a:rPr altLang="ja-JP" b="0" dirty="0" kumimoji="1" lang="en-US" smtClean="0" sz="1800" u="sng">
                          <a:solidFill>
                            <a:schemeClr val="tx1"/>
                          </a:solidFill>
                        </a:rPr>
                        <a:t>)</a:t>
                      </a:r>
                      <a:endParaRPr altLang="en-US" b="0" dirty="0" kumimoji="1" lang="ja-JP" smtClean="0" sz="1800" u="sng">
                        <a:solidFill>
                          <a:schemeClr val="tx1"/>
                        </a:solidFill>
                      </a:endParaRPr>
                    </a:p>
                  </a:txBody>
                  <a:tcPr anchor="ctr" marB="45736" marL="91448" marR="91448" marT="45736">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5"/>
                    </a:solidFill>
                  </a:tcPr>
                </a:tc>
                <a:extLst>
                  <a:ext uri="{0D108BD9-81ED-4DB2-BD59-A6C34878D82A}">
                    <a16:rowId xmlns:a16="http://schemas.microsoft.com/office/drawing/2014/main" val="10001"/>
                  </a:ext>
                </a:extLst>
              </a:tr>
            </a:tbl>
          </a:graphicData>
        </a:graphic>
      </p:graphicFrame>
      <p:sp>
        <p:nvSpPr>
          <p:cNvPr id="7" name="テキスト ボックス 6"/>
          <p:cNvSpPr txBox="1"/>
          <p:nvPr/>
        </p:nvSpPr>
        <p:spPr>
          <a:xfrm>
            <a:off x="243375" y="4866020"/>
            <a:ext cx="8246128" cy="646331"/>
          </a:xfrm>
          <a:prstGeom prst="rect">
            <a:avLst/>
          </a:prstGeom>
          <a:noFill/>
        </p:spPr>
        <p:txBody>
          <a:bodyPr rtlCol="0" wrap="square">
            <a:spAutoFit/>
          </a:bodyPr>
          <a:lstStyle/>
          <a:p>
            <a:r>
              <a:rPr altLang="en-US" dirty="0" lang="ja-JP" sz="1800"/>
              <a:t>（注）　</a:t>
            </a:r>
            <a:r>
              <a:rPr altLang="en-US" dirty="0" kumimoji="1" lang="ja-JP" sz="1800">
                <a:solidFill>
                  <a:schemeClr val="accent4"/>
                </a:solidFill>
              </a:rPr>
              <a:t>診断書には，希望する全て</a:t>
            </a:r>
            <a:r>
              <a:rPr altLang="en-US" dirty="0" kumimoji="1" lang="ja-JP" smtClean="0" sz="1800">
                <a:solidFill>
                  <a:schemeClr val="accent4"/>
                </a:solidFill>
              </a:rPr>
              <a:t>の配慮</a:t>
            </a:r>
            <a:r>
              <a:rPr altLang="en-US" dirty="0" kumimoji="1" lang="ja-JP" sz="1800">
                <a:solidFill>
                  <a:schemeClr val="accent4"/>
                </a:solidFill>
              </a:rPr>
              <a:t>事項について，それぞれ必要</a:t>
            </a:r>
            <a:r>
              <a:rPr altLang="en-US" dirty="0" kumimoji="1" lang="ja-JP" smtClean="0" sz="1800">
                <a:solidFill>
                  <a:schemeClr val="accent4"/>
                </a:solidFill>
              </a:rPr>
              <a:t>とする具体的</a:t>
            </a:r>
            <a:endParaRPr altLang="ja-JP" dirty="0" kumimoji="1" lang="en-US" smtClean="0" sz="1800">
              <a:solidFill>
                <a:schemeClr val="accent4"/>
              </a:solidFill>
            </a:endParaRPr>
          </a:p>
          <a:p>
            <a:r>
              <a:rPr altLang="ja-JP" dirty="0" lang="en-US" sz="1800">
                <a:solidFill>
                  <a:schemeClr val="accent4"/>
                </a:solidFill>
              </a:rPr>
              <a:t> </a:t>
            </a:r>
            <a:r>
              <a:rPr altLang="ja-JP" dirty="0" lang="en-US" smtClean="0" sz="1800">
                <a:solidFill>
                  <a:schemeClr val="accent4"/>
                </a:solidFill>
              </a:rPr>
              <a:t>     </a:t>
            </a:r>
            <a:r>
              <a:rPr altLang="en-US" dirty="0" kumimoji="1" lang="ja-JP" smtClean="0" sz="1800">
                <a:solidFill>
                  <a:schemeClr val="accent4"/>
                </a:solidFill>
              </a:rPr>
              <a:t>な</a:t>
            </a:r>
            <a:r>
              <a:rPr altLang="en-US" dirty="0" kumimoji="1" lang="ja-JP" sz="1800">
                <a:solidFill>
                  <a:schemeClr val="accent4"/>
                </a:solidFill>
              </a:rPr>
              <a:t>理由を</a:t>
            </a:r>
            <a:r>
              <a:rPr altLang="en-US" dirty="0" kumimoji="1" lang="ja-JP" smtClean="0" sz="1800">
                <a:solidFill>
                  <a:schemeClr val="accent4"/>
                </a:solidFill>
              </a:rPr>
              <a:t>， 医師</a:t>
            </a:r>
            <a:r>
              <a:rPr altLang="en-US" dirty="0" kumimoji="1" lang="ja-JP" sz="1800">
                <a:solidFill>
                  <a:schemeClr val="accent4"/>
                </a:solidFill>
              </a:rPr>
              <a:t>に必ず記入</a:t>
            </a:r>
            <a:r>
              <a:rPr altLang="en-US" dirty="0" kumimoji="1" lang="ja-JP" smtClean="0" sz="1800">
                <a:solidFill>
                  <a:schemeClr val="accent4"/>
                </a:solidFill>
              </a:rPr>
              <a:t>してもらって</a:t>
            </a:r>
            <a:r>
              <a:rPr altLang="en-US" dirty="0" kumimoji="1" lang="ja-JP" sz="1800">
                <a:solidFill>
                  <a:schemeClr val="accent4"/>
                </a:solidFill>
              </a:rPr>
              <a:t>ください。</a:t>
            </a:r>
          </a:p>
        </p:txBody>
      </p:sp>
      <p:sp>
        <p:nvSpPr>
          <p:cNvPr id="11" name="テキスト ボックス 10"/>
          <p:cNvSpPr txBox="1"/>
          <p:nvPr/>
        </p:nvSpPr>
        <p:spPr>
          <a:xfrm>
            <a:off x="5940152" y="4157172"/>
            <a:ext cx="2736304" cy="584775"/>
          </a:xfrm>
          <a:prstGeom prst="rect">
            <a:avLst/>
          </a:prstGeom>
          <a:noFill/>
        </p:spPr>
        <p:style>
          <a:lnRef idx="2">
            <a:schemeClr val="accent4"/>
          </a:lnRef>
          <a:fillRef idx="1">
            <a:schemeClr val="lt1"/>
          </a:fillRef>
          <a:effectRef idx="0">
            <a:schemeClr val="accent4"/>
          </a:effectRef>
          <a:fontRef idx="minor">
            <a:schemeClr val="dk1"/>
          </a:fontRef>
        </p:style>
        <p:txBody>
          <a:bodyPr rtlCol="0" wrap="square">
            <a:spAutoFit/>
          </a:bodyPr>
          <a:lstStyle/>
          <a:p>
            <a:r>
              <a:rPr altLang="ja-JP" dirty="0" kumimoji="1" lang="en-US" smtClean="0" sz="1600"/>
              <a:t>11</a:t>
            </a:r>
            <a:r>
              <a:rPr altLang="en-US" dirty="0" kumimoji="1" lang="ja-JP" smtClean="0" sz="1600"/>
              <a:t>月下旬までに，審査結果をお知らせします。</a:t>
            </a:r>
            <a:endParaRPr altLang="en-US" dirty="0" kumimoji="1" lang="ja-JP" sz="1600"/>
          </a:p>
        </p:txBody>
      </p:sp>
      <p:sp>
        <p:nvSpPr>
          <p:cNvPr id="12" name="下矢印 11"/>
          <p:cNvSpPr/>
          <p:nvPr/>
        </p:nvSpPr>
        <p:spPr bwMode="auto">
          <a:xfrm>
            <a:off x="7164288" y="3824493"/>
            <a:ext cx="360040" cy="298426"/>
          </a:xfrm>
          <a:prstGeom prst="downArrow">
            <a:avLst/>
          </a:prstGeom>
          <a:ln/>
          <a:extLst/>
        </p:spPr>
        <p:style>
          <a:lnRef idx="2">
            <a:schemeClr val="accent4">
              <a:shade val="50000"/>
            </a:schemeClr>
          </a:lnRef>
          <a:fillRef idx="1">
            <a:schemeClr val="accent4"/>
          </a:fillRef>
          <a:effectRef idx="0">
            <a:schemeClr val="accent4"/>
          </a:effectRef>
          <a:fontRef idx="minor">
            <a:schemeClr val="lt1"/>
          </a:fontRef>
        </p:style>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mtClean="0" strike="noStrike" sz="400" u="none">
              <a:ln>
                <a:noFill/>
              </a:ln>
              <a:solidFill>
                <a:schemeClr val="tx1"/>
              </a:solidFill>
              <a:effectLst/>
              <a:latin charset="0" typeface="Arial"/>
              <a:ea charset="-128" pitchFamily="50" typeface="ＭＳ Ｐゴシック"/>
            </a:endParaRPr>
          </a:p>
        </p:txBody>
      </p:sp>
      <p:graphicFrame>
        <p:nvGraphicFramePr>
          <p:cNvPr id="13" name="表 12"/>
          <p:cNvGraphicFramePr>
            <a:graphicFrameLocks noGrp="1"/>
          </p:cNvGraphicFramePr>
          <p:nvPr>
            <p:extLst>
              <p:ext uri="{D42A27DB-BD31-4B8C-83A1-F6EECF244321}">
                <p14:modId xmlns:p14="http://schemas.microsoft.com/office/powerpoint/2010/main" val="3668639536"/>
              </p:ext>
            </p:extLst>
          </p:nvPr>
        </p:nvGraphicFramePr>
        <p:xfrm>
          <a:off x="243375" y="1983088"/>
          <a:ext cx="8650456" cy="365792"/>
        </p:xfrm>
        <a:graphic>
          <a:graphicData uri="http://schemas.openxmlformats.org/drawingml/2006/table">
            <a:tbl>
              <a:tblPr bandRow="1" firstRow="1">
                <a:tableStyleId>{5C22544A-7EE6-4342-B048-85BDC9FD1C3A}</a:tableStyleId>
              </a:tblPr>
              <a:tblGrid>
                <a:gridCol w="2168385">
                  <a:extLst>
                    <a:ext uri="{9D8B030D-6E8A-4147-A177-3AD203B41FA5}">
                      <a16:colId xmlns:a16="http://schemas.microsoft.com/office/drawing/2014/main" val="20000"/>
                    </a:ext>
                  </a:extLst>
                </a:gridCol>
                <a:gridCol w="3312368">
                  <a:extLst>
                    <a:ext uri="{9D8B030D-6E8A-4147-A177-3AD203B41FA5}">
                      <a16:colId xmlns:a16="http://schemas.microsoft.com/office/drawing/2014/main" val="20001"/>
                    </a:ext>
                  </a:extLst>
                </a:gridCol>
                <a:gridCol w="3169703">
                  <a:extLst>
                    <a:ext uri="{9D8B030D-6E8A-4147-A177-3AD203B41FA5}">
                      <a16:colId xmlns:a16="http://schemas.microsoft.com/office/drawing/2014/main" val="20002"/>
                    </a:ext>
                  </a:extLst>
                </a:gridCol>
              </a:tblGrid>
              <a:tr h="360040">
                <a:tc>
                  <a:txBody>
                    <a:bodyPr/>
                    <a:lstStyle/>
                    <a:p>
                      <a:pPr algn="ctr"/>
                      <a:r>
                        <a:rPr altLang="en-US" dirty="0" kumimoji="1" lang="ja-JP" sz="1800"/>
                        <a:t>分類</a:t>
                      </a:r>
                    </a:p>
                  </a:txBody>
                  <a:tcPr anchor="ctr" marB="45736" marL="91448" marR="91448" marT="45736">
                    <a:lnL algn="ctr" cap="flat" cmpd="sng" w="12700">
                      <a:no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noFill/>
                      <a:prstDash val="solid"/>
                      <a:round/>
                      <a:headEnd len="med" type="none" w="med"/>
                      <a:tailEnd len="med" type="none" w="med"/>
                    </a:lnT>
                    <a:lnB algn="ctr" cap="flat" cmpd="sng" w="12700">
                      <a:noFill/>
                      <a:prstDash val="solid"/>
                      <a:round/>
                      <a:headEnd len="med" type="none" w="med"/>
                      <a:tailEnd len="med" type="none" w="med"/>
                    </a:lnB>
                    <a:lnTlToBr cmpd="sng" w="12700">
                      <a:noFill/>
                      <a:prstDash val="solid"/>
                    </a:lnTlToBr>
                    <a:lnBlToTr cmpd="sng" w="12700">
                      <a:noFill/>
                      <a:prstDash val="solid"/>
                    </a:lnBlToTr>
                    <a:solidFill>
                      <a:schemeClr val="accent2"/>
                    </a:solidFill>
                  </a:tcPr>
                </a:tc>
                <a:tc>
                  <a:txBody>
                    <a:bodyPr/>
                    <a:lstStyle/>
                    <a:p>
                      <a:pPr algn="ctr"/>
                      <a:r>
                        <a:rPr altLang="en-US" dirty="0" kumimoji="1" lang="ja-JP" sz="1800"/>
                        <a:t>申請書類</a:t>
                      </a:r>
                    </a:p>
                  </a:txBody>
                  <a:tcPr anchor="ctr" marB="45736" marL="91448" marR="91448" marT="45736">
                    <a:lnL algn="ctr" cap="flat" cmpd="sng" w="12700">
                      <a:solidFill>
                        <a:schemeClr val="bg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noFill/>
                      <a:prstDash val="solid"/>
                      <a:round/>
                      <a:headEnd len="med" type="none" w="med"/>
                      <a:tailEnd len="med" type="none" w="med"/>
                    </a:lnT>
                    <a:lnB algn="ctr" cap="flat" cmpd="sng" w="12700">
                      <a:noFill/>
                      <a:prstDash val="solid"/>
                      <a:round/>
                      <a:headEnd len="med" type="none" w="med"/>
                      <a:tailEnd len="med" type="none" w="med"/>
                    </a:lnB>
                    <a:lnTlToBr cmpd="sng" w="12700">
                      <a:noFill/>
                      <a:prstDash val="solid"/>
                    </a:lnTlToBr>
                    <a:lnBlToTr cmpd="sng" w="12700">
                      <a:noFill/>
                      <a:prstDash val="solid"/>
                    </a:lnBlToTr>
                    <a:solidFill>
                      <a:schemeClr val="accent2"/>
                    </a:solidFill>
                  </a:tcPr>
                </a:tc>
                <a:tc>
                  <a:txBody>
                    <a:bodyPr/>
                    <a:lstStyle/>
                    <a:p>
                      <a:pPr algn="ctr"/>
                      <a:r>
                        <a:rPr altLang="en-US" dirty="0" kumimoji="1" lang="ja-JP" strike="noStrike" sz="1800">
                          <a:solidFill>
                            <a:schemeClr val="bg1"/>
                          </a:solidFill>
                        </a:rPr>
                        <a:t>申請</a:t>
                      </a:r>
                      <a:r>
                        <a:rPr altLang="en-US" dirty="0" kumimoji="1" lang="ja-JP" sz="1800"/>
                        <a:t>期間</a:t>
                      </a:r>
                    </a:p>
                  </a:txBody>
                  <a:tcPr anchor="ctr" marB="45736" marL="91448" marR="91448" marT="45736">
                    <a:lnL algn="ctr" cap="flat" cmpd="sng" w="12700">
                      <a:solidFill>
                        <a:schemeClr val="bg1"/>
                      </a:solidFill>
                      <a:prstDash val="solid"/>
                      <a:round/>
                      <a:headEnd len="med" type="none" w="med"/>
                      <a:tailEnd len="med" type="none" w="med"/>
                    </a:lnL>
                    <a:lnR algn="ctr" cap="flat" cmpd="sng" w="12700">
                      <a:noFill/>
                      <a:prstDash val="solid"/>
                      <a:round/>
                      <a:headEnd len="med" type="none" w="med"/>
                      <a:tailEnd len="med" type="none" w="med"/>
                    </a:lnR>
                    <a:lnT algn="ctr" cap="flat" cmpd="sng" w="12700">
                      <a:noFill/>
                      <a:prstDash val="solid"/>
                      <a:round/>
                      <a:headEnd len="med" type="none" w="med"/>
                      <a:tailEnd len="med" type="none" w="med"/>
                    </a:lnT>
                    <a:lnB algn="ctr" cap="flat" cmpd="sng" w="12700">
                      <a:noFill/>
                      <a:prstDash val="solid"/>
                      <a:round/>
                      <a:headEnd len="med" type="none" w="med"/>
                      <a:tailEnd len="med" type="none" w="med"/>
                    </a:lnB>
                    <a:lnTlToBr cmpd="sng" w="12700">
                      <a:noFill/>
                      <a:prstDash val="solid"/>
                    </a:lnTlToBr>
                    <a:lnBlToTr cmpd="sng" w="12700">
                      <a:noFill/>
                      <a:prstDash val="solid"/>
                    </a:lnBlToTr>
                    <a:solidFill>
                      <a:schemeClr val="accent2"/>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626161108"/>
      </p:ext>
    </p:extLst>
  </p:cSld>
  <p:clrMapOvr>
    <a:masterClrMapping/>
  </p:clrMapOvr>
  <mc:AlternateContent xmlns:mc="http://schemas.openxmlformats.org/markup-compatibility/2006" xmlns:p14="http://schemas.microsoft.com/office/powerpoint/2010/main">
    <mc:Choice Requires="p14">
      <p:transition p14:dur="2000" spd="slow"/>
    </mc:Choice>
    <mc:Fallback xmlns:a14="http://schemas.microsoft.com/office/drawing/2010/main" xmlns:a16="http://schemas.microsoft.com/office/drawing/2014/main">
      <p:transition spd="slow"/>
    </mc:Fallback>
  </mc:AlternateContent>
  <p:timing>
    <p:tnLst>
      <p:par>
        <p:cTn dur="indefinite" id="1" nodeType="tmRoot" restart="never"/>
      </p:par>
    </p:tnLst>
  </p:timing>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2770" name="フッター プレースホルダー 4"/>
          <p:cNvSpPr>
            <a:spLocks noGrp="1"/>
          </p:cNvSpPr>
          <p:nvPr>
            <p:ph idx="11" sz="quarter" type="ftr"/>
          </p:nvPr>
        </p:nvSpPr>
        <p:spPr>
          <a:xfrm>
            <a:off x="7448128" y="6481911"/>
            <a:ext cx="2895600" cy="476250"/>
          </a:xfrm>
          <a:noFill/>
        </p:spPr>
        <p:txBody>
          <a:bodyPr/>
          <a:lstStyle>
            <a:lvl1pPr>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a:spcBef>
                <a:spcPct val="0"/>
              </a:spcBef>
              <a:buFontTx/>
              <a:buNone/>
            </a:pPr>
            <a:fld id="{3DF0DCAB-6FF2-4A0D-8DD0-B3CD954A856F}" type="slidenum">
              <a:rPr altLang="ja-JP" b="1" kumimoji="0" lang="en-US" smtClean="0" sz="1800">
                <a:solidFill>
                  <a:schemeClr val="bg1">
                    <a:lumMod val="50000"/>
                  </a:schemeClr>
                </a:solidFill>
                <a:latin typeface="+mn-lt"/>
              </a:rPr>
              <a:pPr>
                <a:spcBef>
                  <a:spcPct val="0"/>
                </a:spcBef>
                <a:buFontTx/>
                <a:buNone/>
              </a:pPr>
              <a:t>5</a:t>
            </a:fld>
            <a:endParaRPr altLang="ja-JP" b="1" dirty="0" kumimoji="0" lang="en-US" sz="1200">
              <a:solidFill>
                <a:schemeClr val="bg1">
                  <a:lumMod val="50000"/>
                </a:schemeClr>
              </a:solidFill>
              <a:latin typeface="+mn-lt"/>
            </a:endParaRPr>
          </a:p>
        </p:txBody>
      </p:sp>
      <p:sp>
        <p:nvSpPr>
          <p:cNvPr id="32772" name="Rectangle 15"/>
          <p:cNvSpPr>
            <a:spLocks noChangeArrowheads="1"/>
          </p:cNvSpPr>
          <p:nvPr/>
        </p:nvSpPr>
        <p:spPr bwMode="auto">
          <a:xfrm>
            <a:off x="496889" y="41275"/>
            <a:ext cx="169862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algn="ctr" w="28575">
                <a:solidFill>
                  <a:srgbClr val="000000"/>
                </a:solidFill>
                <a:miter lim="800000"/>
                <a:headEnd/>
                <a:tailEnd/>
              </a14:hiddenLine>
            </a:ext>
          </a:extLst>
        </p:spPr>
        <p:txBody>
          <a:bodyPr anchor="ctr" wrap="none"/>
          <a:lstStyle>
            <a:lvl1pPr indent="-342900" marL="3429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eaLnBrk="1" hangingPunct="1">
              <a:buFontTx/>
              <a:buNone/>
            </a:pPr>
            <a:r>
              <a:rPr altLang="ja-JP" dirty="0" lang="en-US" sz="2400"/>
              <a:t>【</a:t>
            </a:r>
            <a:r>
              <a:rPr altLang="ja-JP" dirty="0" lang="en-US" smtClean="0" sz="2400"/>
              <a:t>P31</a:t>
            </a:r>
            <a:r>
              <a:rPr altLang="en-US" dirty="0" lang="ja-JP" smtClean="0" sz="2400"/>
              <a:t>～</a:t>
            </a:r>
            <a:r>
              <a:rPr altLang="ja-JP" dirty="0" lang="en-US" smtClean="0" sz="2400"/>
              <a:t>36】 </a:t>
            </a:r>
            <a:r>
              <a:rPr altLang="en-US" dirty="0" lang="ja-JP" sz="2600">
                <a:solidFill>
                  <a:srgbClr val="0033CC"/>
                </a:solidFill>
              </a:rPr>
              <a:t>　　</a:t>
            </a:r>
          </a:p>
        </p:txBody>
      </p:sp>
      <p:sp>
        <p:nvSpPr>
          <p:cNvPr id="6" name="Rectangle 8"/>
          <p:cNvSpPr txBox="1">
            <a:spLocks noChangeArrowheads="1"/>
          </p:cNvSpPr>
          <p:nvPr/>
        </p:nvSpPr>
        <p:spPr bwMode="auto">
          <a:xfrm>
            <a:off x="187340" y="1484784"/>
            <a:ext cx="8784788" cy="43204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algn="l" eaLnBrk="0" fontAlgn="base" hangingPunct="0" indent="-342900" marL="342900" rtl="0">
              <a:spcBef>
                <a:spcPct val="20000"/>
              </a:spcBef>
              <a:spcAft>
                <a:spcPct val="0"/>
              </a:spcAft>
              <a:buChar char="•"/>
              <a:defRPr kumimoji="1" sz="3200">
                <a:solidFill>
                  <a:schemeClr val="tx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tx1"/>
                </a:solidFill>
                <a:latin typeface="+mn-lt"/>
                <a:ea typeface="+mn-ea"/>
              </a:defRPr>
            </a:lvl2pPr>
            <a:lvl3pPr algn="l" eaLnBrk="0" fontAlgn="base" hangingPunct="0" indent="-228600" marL="1143000" rtl="0">
              <a:spcBef>
                <a:spcPct val="20000"/>
              </a:spcBef>
              <a:spcAft>
                <a:spcPct val="0"/>
              </a:spcAft>
              <a:buChar char="•"/>
              <a:defRPr kumimoji="1" sz="2400">
                <a:solidFill>
                  <a:schemeClr val="tx1"/>
                </a:solidFill>
                <a:latin typeface="+mn-lt"/>
                <a:ea typeface="+mn-ea"/>
              </a:defRPr>
            </a:lvl3pPr>
            <a:lvl4pPr algn="l" eaLnBrk="0" fontAlgn="base" hangingPunct="0" indent="-228600" marL="1600200" rtl="0">
              <a:spcBef>
                <a:spcPct val="20000"/>
              </a:spcBef>
              <a:spcAft>
                <a:spcPct val="0"/>
              </a:spcAft>
              <a:buChar char="–"/>
              <a:defRPr kumimoji="1" sz="2000">
                <a:solidFill>
                  <a:schemeClr val="tx1"/>
                </a:solidFill>
                <a:latin typeface="+mn-lt"/>
                <a:ea typeface="+mn-ea"/>
              </a:defRPr>
            </a:lvl4pPr>
            <a:lvl5pPr algn="l" eaLnBrk="0" fontAlgn="base" hangingPunct="0" indent="-228600" marL="2057400" rtl="0">
              <a:spcBef>
                <a:spcPct val="20000"/>
              </a:spcBef>
              <a:spcAft>
                <a:spcPct val="0"/>
              </a:spcAft>
              <a:buChar char="»"/>
              <a:defRPr kumimoji="1" sz="2000">
                <a:solidFill>
                  <a:schemeClr val="tx1"/>
                </a:solidFill>
                <a:latin typeface="+mn-lt"/>
                <a:ea typeface="+mn-ea"/>
              </a:defRPr>
            </a:lvl5pPr>
            <a:lvl6pPr algn="l" fontAlgn="base" indent="-228600" marL="2514600" rtl="0">
              <a:spcBef>
                <a:spcPct val="20000"/>
              </a:spcBef>
              <a:spcAft>
                <a:spcPct val="0"/>
              </a:spcAft>
              <a:buChar char="»"/>
              <a:defRPr kumimoji="1" sz="2000">
                <a:solidFill>
                  <a:schemeClr val="tx1"/>
                </a:solidFill>
                <a:latin typeface="+mn-lt"/>
                <a:ea typeface="+mn-ea"/>
              </a:defRPr>
            </a:lvl6pPr>
            <a:lvl7pPr algn="l" fontAlgn="base" indent="-228600" marL="2971800" rtl="0">
              <a:spcBef>
                <a:spcPct val="20000"/>
              </a:spcBef>
              <a:spcAft>
                <a:spcPct val="0"/>
              </a:spcAft>
              <a:buChar char="»"/>
              <a:defRPr kumimoji="1" sz="2000">
                <a:solidFill>
                  <a:schemeClr val="tx1"/>
                </a:solidFill>
                <a:latin typeface="+mn-lt"/>
                <a:ea typeface="+mn-ea"/>
              </a:defRPr>
            </a:lvl7pPr>
            <a:lvl8pPr algn="l" fontAlgn="base" indent="-228600" marL="3429000" rtl="0">
              <a:spcBef>
                <a:spcPct val="20000"/>
              </a:spcBef>
              <a:spcAft>
                <a:spcPct val="0"/>
              </a:spcAft>
              <a:buChar char="»"/>
              <a:defRPr kumimoji="1" sz="2000">
                <a:solidFill>
                  <a:schemeClr val="tx1"/>
                </a:solidFill>
                <a:latin typeface="+mn-lt"/>
                <a:ea typeface="+mn-ea"/>
              </a:defRPr>
            </a:lvl8pPr>
            <a:lvl9pPr algn="l" fontAlgn="base" indent="-228600" marL="3886200" rtl="0">
              <a:spcBef>
                <a:spcPct val="20000"/>
              </a:spcBef>
              <a:spcAft>
                <a:spcPct val="0"/>
              </a:spcAft>
              <a:buChar char="»"/>
              <a:defRPr kumimoji="1" sz="2000">
                <a:solidFill>
                  <a:schemeClr val="tx1"/>
                </a:solidFill>
                <a:latin typeface="+mn-lt"/>
                <a:ea typeface="+mn-ea"/>
              </a:defRPr>
            </a:lvl9pPr>
          </a:lstStyle>
          <a:p>
            <a:pPr eaLnBrk="1" hangingPunct="1">
              <a:spcBef>
                <a:spcPts val="300"/>
              </a:spcBef>
              <a:spcAft>
                <a:spcPts val="300"/>
              </a:spcAft>
              <a:buFont charset="2" panose="05000000000000000000" pitchFamily="2" typeface="Wingdings"/>
              <a:buChar char="l"/>
              <a:defRPr/>
            </a:pPr>
            <a:r>
              <a:rPr altLang="en-US" dirty="0" kern="0" lang="ja-JP" sz="2400"/>
              <a:t>　申請書は</a:t>
            </a:r>
            <a:r>
              <a:rPr altLang="en-US" dirty="0" kern="0" lang="ja-JP" smtClean="0" sz="2400"/>
              <a:t>，関係者が相談の上，記入してください。（申請書の記入は関係者のいずれでも構いません。）</a:t>
            </a:r>
            <a:endParaRPr altLang="ja-JP" dirty="0" kern="0" lang="en-US" smtClean="0" sz="2400"/>
          </a:p>
          <a:p>
            <a:pPr eaLnBrk="1" hangingPunct="1">
              <a:spcBef>
                <a:spcPts val="300"/>
              </a:spcBef>
              <a:spcAft>
                <a:spcPts val="0"/>
              </a:spcAft>
              <a:buFont charset="2" panose="05000000000000000000" pitchFamily="2" typeface="Wingdings"/>
              <a:buChar char="l"/>
              <a:defRPr/>
            </a:pPr>
            <a:endParaRPr altLang="ja-JP" dirty="0" kern="0" lang="en-US" smtClean="0" sz="2400"/>
          </a:p>
          <a:p>
            <a:pPr eaLnBrk="1" hangingPunct="1">
              <a:spcBef>
                <a:spcPts val="300"/>
              </a:spcBef>
              <a:spcAft>
                <a:spcPts val="0"/>
              </a:spcAft>
              <a:buFont charset="2" panose="05000000000000000000" pitchFamily="2" typeface="Wingdings"/>
              <a:buChar char="l"/>
              <a:defRPr/>
            </a:pPr>
            <a:endParaRPr altLang="ja-JP" dirty="0" kern="0" lang="en-US" sz="2400"/>
          </a:p>
          <a:p>
            <a:pPr eaLnBrk="1" hangingPunct="1">
              <a:spcBef>
                <a:spcPts val="300"/>
              </a:spcBef>
              <a:spcAft>
                <a:spcPts val="0"/>
              </a:spcAft>
              <a:buFont charset="2" panose="05000000000000000000" pitchFamily="2" typeface="Wingdings"/>
              <a:buChar char="l"/>
              <a:defRPr/>
            </a:pPr>
            <a:endParaRPr altLang="ja-JP" dirty="0" kern="0" lang="en-US" smtClean="0" sz="2400"/>
          </a:p>
          <a:p>
            <a:pPr eaLnBrk="1" hangingPunct="1" indent="0" marL="0">
              <a:spcBef>
                <a:spcPts val="300"/>
              </a:spcBef>
              <a:spcAft>
                <a:spcPts val="0"/>
              </a:spcAft>
              <a:buNone/>
              <a:defRPr/>
            </a:pPr>
            <a:endParaRPr altLang="ja-JP" dirty="0" kern="0" lang="en-US" smtClean="0" sz="100"/>
          </a:p>
          <a:p>
            <a:pPr eaLnBrk="1" hangingPunct="1" indent="0" marL="0">
              <a:spcBef>
                <a:spcPts val="300"/>
              </a:spcBef>
              <a:spcAft>
                <a:spcPts val="0"/>
              </a:spcAft>
              <a:buNone/>
              <a:defRPr/>
            </a:pPr>
            <a:endParaRPr altLang="ja-JP" dirty="0" kern="0" lang="en-US" sz="100"/>
          </a:p>
          <a:p>
            <a:pPr eaLnBrk="1" hangingPunct="1" indent="0" marL="0">
              <a:spcBef>
                <a:spcPts val="300"/>
              </a:spcBef>
              <a:spcAft>
                <a:spcPts val="0"/>
              </a:spcAft>
              <a:buNone/>
              <a:defRPr/>
            </a:pPr>
            <a:endParaRPr altLang="ja-JP" dirty="0" kern="0" lang="en-US" smtClean="0" sz="100"/>
          </a:p>
          <a:p>
            <a:pPr eaLnBrk="1" hangingPunct="1" indent="0" marL="0">
              <a:spcBef>
                <a:spcPts val="300"/>
              </a:spcBef>
              <a:spcAft>
                <a:spcPts val="0"/>
              </a:spcAft>
              <a:buNone/>
              <a:defRPr/>
            </a:pPr>
            <a:endParaRPr altLang="ja-JP" dirty="0" kern="0" lang="en-US" smtClean="0" sz="100"/>
          </a:p>
          <a:p>
            <a:pPr eaLnBrk="1" hangingPunct="1" indent="0" marL="0">
              <a:spcBef>
                <a:spcPts val="300"/>
              </a:spcBef>
              <a:spcAft>
                <a:spcPts val="0"/>
              </a:spcAft>
              <a:buNone/>
              <a:defRPr/>
            </a:pPr>
            <a:endParaRPr altLang="ja-JP" dirty="0" kern="0" lang="en-US" smtClean="0" sz="100"/>
          </a:p>
          <a:p>
            <a:pPr eaLnBrk="1" hangingPunct="1" indent="0" marL="0">
              <a:spcBef>
                <a:spcPts val="300"/>
              </a:spcBef>
              <a:spcAft>
                <a:spcPts val="0"/>
              </a:spcAft>
              <a:buNone/>
              <a:defRPr/>
            </a:pPr>
            <a:endParaRPr altLang="ja-JP" dirty="0" kern="0" lang="en-US" sz="100"/>
          </a:p>
          <a:p>
            <a:pPr eaLnBrk="1" hangingPunct="1" indent="0" marL="0">
              <a:spcBef>
                <a:spcPts val="300"/>
              </a:spcBef>
              <a:spcAft>
                <a:spcPts val="0"/>
              </a:spcAft>
              <a:buNone/>
              <a:defRPr/>
            </a:pPr>
            <a:endParaRPr altLang="ja-JP" dirty="0" kern="0" lang="en-US" smtClean="0" sz="100"/>
          </a:p>
          <a:p>
            <a:pPr eaLnBrk="1" hangingPunct="1" indent="0" marL="0">
              <a:spcBef>
                <a:spcPts val="300"/>
              </a:spcBef>
              <a:spcAft>
                <a:spcPts val="0"/>
              </a:spcAft>
              <a:buNone/>
              <a:defRPr/>
            </a:pPr>
            <a:endParaRPr altLang="ja-JP" dirty="0" kern="0" lang="en-US" sz="100"/>
          </a:p>
          <a:p>
            <a:pPr eaLnBrk="1" hangingPunct="1">
              <a:spcBef>
                <a:spcPts val="300"/>
              </a:spcBef>
              <a:spcAft>
                <a:spcPts val="0"/>
              </a:spcAft>
              <a:buFont charset="2" panose="05000000000000000000" pitchFamily="2" typeface="Wingdings"/>
              <a:buChar char="l"/>
              <a:defRPr/>
            </a:pPr>
            <a:r>
              <a:rPr altLang="en-US" dirty="0" kern="0" lang="ja-JP" sz="2400"/>
              <a:t>　希望する配慮事項として</a:t>
            </a:r>
            <a:r>
              <a:rPr altLang="en-US" dirty="0" kern="0" lang="ja-JP" sz="2400" u="sng">
                <a:solidFill>
                  <a:srgbClr val="FF0000"/>
                </a:solidFill>
              </a:rPr>
              <a:t>審査の対象となるのは，申請書に記載のある事項</a:t>
            </a:r>
            <a:r>
              <a:rPr altLang="en-US" dirty="0" kern="0" lang="ja-JP" sz="2400"/>
              <a:t>です。診断書・状況報告書のみに</a:t>
            </a:r>
            <a:r>
              <a:rPr altLang="en-US" dirty="0" kern="0" lang="ja-JP" smtClean="0" sz="2400"/>
              <a:t>記載されているだけでは</a:t>
            </a:r>
            <a:r>
              <a:rPr altLang="en-US" dirty="0" kern="0" lang="ja-JP" sz="2400"/>
              <a:t>，対象とならない場合があります</a:t>
            </a:r>
            <a:r>
              <a:rPr altLang="en-US" dirty="0" kern="0" lang="ja-JP" smtClean="0" sz="2400"/>
              <a:t>。</a:t>
            </a:r>
            <a:endParaRPr altLang="ja-JP" dirty="0" kern="0" lang="en-US" smtClean="0" sz="2400"/>
          </a:p>
          <a:p>
            <a:pPr eaLnBrk="1" hangingPunct="1">
              <a:spcBef>
                <a:spcPts val="300"/>
              </a:spcBef>
              <a:spcAft>
                <a:spcPts val="0"/>
              </a:spcAft>
              <a:buFont charset="2" panose="05000000000000000000" pitchFamily="2" typeface="Wingdings"/>
              <a:buChar char="l"/>
              <a:defRPr/>
            </a:pPr>
            <a:r>
              <a:rPr altLang="en-US" dirty="0" kern="0" lang="ja-JP" sz="2400"/>
              <a:t>　申</a:t>
            </a:r>
            <a:r>
              <a:rPr altLang="en-US" dirty="0" kern="0" lang="ja-JP" smtClean="0" sz="2400"/>
              <a:t>請書に希望する配慮事項を記入する際は，</a:t>
            </a:r>
            <a:r>
              <a:rPr altLang="ja-JP" dirty="0" kern="0" lang="en-US" smtClean="0" sz="2400"/>
              <a:t>32</a:t>
            </a:r>
            <a:r>
              <a:rPr altLang="en-US" dirty="0" kern="0" lang="ja-JP" smtClean="0" sz="2400"/>
              <a:t>～</a:t>
            </a:r>
            <a:r>
              <a:rPr altLang="ja-JP" dirty="0" kern="0" lang="en-US" smtClean="0" sz="2400"/>
              <a:t>36</a:t>
            </a:r>
            <a:r>
              <a:rPr altLang="en-US" dirty="0" kern="0" lang="ja-JP" smtClean="0" sz="2400"/>
              <a:t>ページの記入例や注意事項をよく確認してください。</a:t>
            </a:r>
            <a:endParaRPr altLang="ja-JP" dirty="0" kern="0" lang="en-US" sz="2800"/>
          </a:p>
        </p:txBody>
      </p:sp>
      <p:sp>
        <p:nvSpPr>
          <p:cNvPr id="7" name="Rectangle 5"/>
          <p:cNvSpPr>
            <a:spLocks noChangeArrowheads="1"/>
          </p:cNvSpPr>
          <p:nvPr/>
        </p:nvSpPr>
        <p:spPr bwMode="auto">
          <a:xfrm>
            <a:off x="179512" y="859741"/>
            <a:ext cx="8784788" cy="611188"/>
          </a:xfrm>
          <a:prstGeom prst="roundRect">
            <a:avLst>
              <a:gd fmla="val 24537" name="adj"/>
            </a:avLst>
          </a:prstGeom>
          <a:solidFill>
            <a:srgbClr val="FFC000"/>
          </a:solidFill>
          <a:ln w="28575">
            <a:solidFill>
              <a:srgbClr val="FF6600"/>
            </a:solidFill>
          </a:ln>
        </p:spPr>
        <p:txBody>
          <a:bodyPr anchor="b"/>
          <a:lstStyle/>
          <a:p>
            <a:pPr eaLnBrk="1" hangingPunct="1">
              <a:defRPr/>
            </a:pPr>
            <a:r>
              <a:rPr altLang="en-US" b="1" dirty="0" lang="ja-JP" sz="3200">
                <a:solidFill>
                  <a:schemeClr val="tx2"/>
                </a:solidFill>
                <a:latin typeface="+mn-ea"/>
                <a:ea typeface="+mn-ea"/>
              </a:rPr>
              <a:t>７－２　受験上の配慮申請書の</a:t>
            </a:r>
            <a:r>
              <a:rPr altLang="en-US" b="1" dirty="0" lang="ja-JP" smtClean="0" sz="3200">
                <a:solidFill>
                  <a:schemeClr val="tx2"/>
                </a:solidFill>
                <a:latin typeface="+mn-ea"/>
                <a:ea typeface="+mn-ea"/>
              </a:rPr>
              <a:t>記入上の注意</a:t>
            </a:r>
            <a:endParaRPr altLang="en-US" b="1" dirty="0" lang="ja-JP" sz="3200">
              <a:solidFill>
                <a:schemeClr val="tx2"/>
              </a:solidFill>
              <a:latin typeface="+mn-ea"/>
              <a:ea typeface="+mn-ea"/>
            </a:endParaRPr>
          </a:p>
        </p:txBody>
      </p:sp>
      <p:grpSp>
        <p:nvGrpSpPr>
          <p:cNvPr id="11" name="グループ化 10"/>
          <p:cNvGrpSpPr/>
          <p:nvPr/>
        </p:nvGrpSpPr>
        <p:grpSpPr>
          <a:xfrm>
            <a:off x="373536" y="3137256"/>
            <a:ext cx="8412395" cy="677698"/>
            <a:chOff x="907834" y="5138885"/>
            <a:chExt cx="7510083" cy="1116248"/>
          </a:xfrm>
        </p:grpSpPr>
        <p:sp>
          <p:nvSpPr>
            <p:cNvPr id="12" name="正方形/長方形 11"/>
            <p:cNvSpPr/>
            <p:nvPr/>
          </p:nvSpPr>
          <p:spPr bwMode="auto">
            <a:xfrm>
              <a:off x="907834" y="5138885"/>
              <a:ext cx="7346999" cy="1097255"/>
            </a:xfrm>
            <a:prstGeom prst="rect">
              <a:avLst/>
            </a:prstGeom>
            <a:noFill/>
            <a:ln algn="ctr" cap="flat" cmpd="dbl" w="57150">
              <a:solidFill>
                <a:srgbClr val="FF0000"/>
              </a:solidFill>
              <a:prstDash val="solid"/>
              <a:round/>
              <a:headEnd len="med" type="none" w="med"/>
              <a:tailEnd len="med" type="none" w="med"/>
            </a:ln>
            <a:effectLst/>
          </p:spPr>
          <p:txBody>
            <a:bodyPr/>
            <a:lstStyle/>
            <a:p>
              <a:pPr eaLnBrk="1" hangingPunct="1" indent="-268288" marL="268288">
                <a:spcBef>
                  <a:spcPct val="20000"/>
                </a:spcBef>
                <a:defRPr/>
              </a:pPr>
              <a:endParaRPr altLang="en-US" dirty="0" lang="ja-JP" sz="200">
                <a:latin charset="0" typeface="Arial"/>
              </a:endParaRPr>
            </a:p>
          </p:txBody>
        </p:sp>
        <p:sp>
          <p:nvSpPr>
            <p:cNvPr id="13" name="正方形/長方形 12"/>
            <p:cNvSpPr/>
            <p:nvPr/>
          </p:nvSpPr>
          <p:spPr>
            <a:xfrm>
              <a:off x="1070918" y="5139857"/>
              <a:ext cx="7346999" cy="1115276"/>
            </a:xfrm>
            <a:prstGeom prst="rect">
              <a:avLst/>
            </a:prstGeom>
          </p:spPr>
          <p:txBody>
            <a:bodyPr wrap="square">
              <a:spAutoFit/>
            </a:bodyPr>
            <a:lstStyle/>
            <a:p>
              <a:r>
                <a:rPr altLang="en-US" dirty="0" lang="ja-JP" sz="2000">
                  <a:solidFill>
                    <a:srgbClr val="FF0000"/>
                  </a:solidFill>
                </a:rPr>
                <a:t> </a:t>
              </a:r>
              <a:r>
                <a:rPr altLang="en-US" dirty="0" lang="ja-JP" sz="1800">
                  <a:solidFill>
                    <a:srgbClr val="FF0000"/>
                  </a:solidFill>
                </a:rPr>
                <a:t>注 意  </a:t>
              </a:r>
              <a:r>
                <a:rPr altLang="ja-JP" dirty="0" lang="en-US" smtClean="0" sz="1800">
                  <a:solidFill>
                    <a:srgbClr val="FF0000"/>
                  </a:solidFill>
                </a:rPr>
                <a:t>:</a:t>
              </a:r>
              <a:r>
                <a:rPr altLang="en-US" dirty="0" lang="ja-JP" smtClean="0" sz="1800"/>
                <a:t>　例年，関係者間の相談・確認が不十分なため，本来は必要な配慮事項が</a:t>
              </a:r>
              <a:endParaRPr altLang="ja-JP" dirty="0" lang="en-US" smtClean="0" sz="1800"/>
            </a:p>
            <a:p>
              <a:r>
                <a:rPr altLang="en-US" dirty="0" lang="ja-JP" sz="1800"/>
                <a:t>　</a:t>
              </a:r>
              <a:r>
                <a:rPr altLang="en-US" dirty="0" lang="ja-JP" smtClean="0" sz="1800"/>
                <a:t>　　　　</a:t>
              </a:r>
              <a:r>
                <a:rPr altLang="en-US" dirty="0" lang="ja-JP" sz="1800"/>
                <a:t> </a:t>
              </a:r>
              <a:r>
                <a:rPr altLang="en-US" dirty="0" lang="ja-JP" smtClean="0" sz="1800"/>
                <a:t>申請されていないことがありますので，注意してください。</a:t>
              </a:r>
              <a:endParaRPr altLang="ja-JP" dirty="0" lang="en-US" smtClean="0" sz="1800"/>
            </a:p>
          </p:txBody>
        </p:sp>
      </p:grpSp>
      <p:grpSp>
        <p:nvGrpSpPr>
          <p:cNvPr id="14" name="グループ化 13"/>
          <p:cNvGrpSpPr/>
          <p:nvPr/>
        </p:nvGrpSpPr>
        <p:grpSpPr>
          <a:xfrm>
            <a:off x="373536" y="5877272"/>
            <a:ext cx="9209678" cy="406997"/>
            <a:chOff x="895106" y="5483674"/>
            <a:chExt cx="10360872" cy="1044312"/>
          </a:xfrm>
        </p:grpSpPr>
        <p:sp>
          <p:nvSpPr>
            <p:cNvPr id="15" name="正方形/長方形 14"/>
            <p:cNvSpPr/>
            <p:nvPr/>
          </p:nvSpPr>
          <p:spPr bwMode="auto">
            <a:xfrm>
              <a:off x="895106" y="5483674"/>
              <a:ext cx="9258418" cy="1044312"/>
            </a:xfrm>
            <a:prstGeom prst="rect">
              <a:avLst/>
            </a:prstGeom>
            <a:noFill/>
            <a:ln algn="ctr" cap="flat" cmpd="dbl" w="57150">
              <a:solidFill>
                <a:srgbClr val="FF0000"/>
              </a:solidFill>
              <a:prstDash val="solid"/>
              <a:round/>
              <a:headEnd len="med" type="none" w="med"/>
              <a:tailEnd len="med" type="none" w="med"/>
            </a:ln>
            <a:effectLst/>
          </p:spPr>
          <p:txBody>
            <a:bodyPr/>
            <a:lstStyle/>
            <a:p>
              <a:pPr eaLnBrk="1" hangingPunct="1" indent="-268288" marL="268288">
                <a:spcBef>
                  <a:spcPct val="20000"/>
                </a:spcBef>
                <a:defRPr/>
              </a:pPr>
              <a:endParaRPr altLang="en-US" dirty="0" lang="ja-JP" sz="200">
                <a:latin charset="0" typeface="Arial"/>
              </a:endParaRPr>
            </a:p>
          </p:txBody>
        </p:sp>
        <p:sp>
          <p:nvSpPr>
            <p:cNvPr id="16" name="正方形/長方形 15"/>
            <p:cNvSpPr/>
            <p:nvPr/>
          </p:nvSpPr>
          <p:spPr>
            <a:xfrm>
              <a:off x="919856" y="5543229"/>
              <a:ext cx="10336122" cy="892718"/>
            </a:xfrm>
            <a:prstGeom prst="rect">
              <a:avLst/>
            </a:prstGeom>
          </p:spPr>
          <p:txBody>
            <a:bodyPr wrap="square">
              <a:spAutoFit/>
            </a:bodyPr>
            <a:lstStyle/>
            <a:p>
              <a:r>
                <a:rPr altLang="en-US" dirty="0" lang="ja-JP" smtClean="0" sz="1800">
                  <a:solidFill>
                    <a:srgbClr val="FF0000"/>
                  </a:solidFill>
                </a:rPr>
                <a:t> 　 </a:t>
              </a:r>
              <a:r>
                <a:rPr altLang="en-US" dirty="0" lang="ja-JP" sz="1800">
                  <a:solidFill>
                    <a:srgbClr val="FF0000"/>
                  </a:solidFill>
                </a:rPr>
                <a:t>注 意  </a:t>
              </a:r>
              <a:r>
                <a:rPr altLang="ja-JP" dirty="0" lang="en-US" smtClean="0" sz="1800">
                  <a:solidFill>
                    <a:srgbClr val="FF0000"/>
                  </a:solidFill>
                </a:rPr>
                <a:t>:</a:t>
              </a:r>
              <a:r>
                <a:rPr altLang="en-US" dirty="0" lang="ja-JP" smtClean="0" sz="1800">
                  <a:solidFill>
                    <a:srgbClr val="FF0000"/>
                  </a:solidFill>
                </a:rPr>
                <a:t>　</a:t>
              </a:r>
              <a:r>
                <a:rPr altLang="en-US" dirty="0" kern="0" lang="ja-JP" smtClean="0" sz="1800"/>
                <a:t>記入誤りや記入漏れ</a:t>
              </a:r>
              <a:r>
                <a:rPr altLang="en-US" dirty="0" kern="0" lang="ja-JP" sz="1800"/>
                <a:t>等</a:t>
              </a:r>
              <a:r>
                <a:rPr altLang="en-US" dirty="0" kern="0" lang="ja-JP" smtClean="0" sz="1800"/>
                <a:t>が多いので注意してください。</a:t>
              </a:r>
              <a:endParaRPr altLang="en-US" dirty="0" lang="ja-JP" sz="2400" u="sng">
                <a:solidFill>
                  <a:srgbClr val="FF0000"/>
                </a:solidFill>
              </a:endParaRPr>
            </a:p>
          </p:txBody>
        </p:sp>
      </p:grpSp>
      <p:graphicFrame>
        <p:nvGraphicFramePr>
          <p:cNvPr id="2" name="表 1"/>
          <p:cNvGraphicFramePr>
            <a:graphicFrameLocks noGrp="1"/>
          </p:cNvGraphicFramePr>
          <p:nvPr>
            <p:extLst>
              <p:ext uri="{D42A27DB-BD31-4B8C-83A1-F6EECF244321}">
                <p14:modId xmlns:p14="http://schemas.microsoft.com/office/powerpoint/2010/main" val="172687925"/>
              </p:ext>
            </p:extLst>
          </p:nvPr>
        </p:nvGraphicFramePr>
        <p:xfrm>
          <a:off x="682261" y="2323568"/>
          <a:ext cx="7612266" cy="741680"/>
        </p:xfrm>
        <a:graphic>
          <a:graphicData uri="http://schemas.openxmlformats.org/drawingml/2006/table">
            <a:tbl>
              <a:tblPr bandCol="1">
                <a:tableStyleId>{16D9F66E-5EB9-4882-86FB-DCBF35E3C3E4}</a:tableStyleId>
              </a:tblPr>
              <a:tblGrid>
                <a:gridCol w="2248178">
                  <a:extLst>
                    <a:ext uri="{9D8B030D-6E8A-4147-A177-3AD203B41FA5}">
                      <a16:colId xmlns:a16="http://schemas.microsoft.com/office/drawing/2014/main" val="2422785422"/>
                    </a:ext>
                  </a:extLst>
                </a:gridCol>
                <a:gridCol w="5364088">
                  <a:extLst>
                    <a:ext uri="{9D8B030D-6E8A-4147-A177-3AD203B41FA5}">
                      <a16:colId xmlns:a16="http://schemas.microsoft.com/office/drawing/2014/main" val="2567248203"/>
                    </a:ext>
                  </a:extLst>
                </a:gridCol>
              </a:tblGrid>
              <a:tr h="370840">
                <a:tc>
                  <a:txBody>
                    <a:bodyPr/>
                    <a:lstStyle/>
                    <a:p>
                      <a:r>
                        <a:rPr altLang="en-US" dirty="0" kumimoji="1" lang="ja-JP" smtClean="0"/>
                        <a:t>卒業見込者</a:t>
                      </a:r>
                      <a:endParaRPr altLang="en-US" dirty="0" kumimoji="1" lang="ja-JP"/>
                    </a:p>
                  </a:txBody>
                  <a:tcPr/>
                </a:tc>
                <a:tc>
                  <a:txBody>
                    <a:bodyPr/>
                    <a:lstStyle/>
                    <a:p>
                      <a:r>
                        <a:rPr altLang="en-US" dirty="0" kumimoji="1" lang="ja-JP" smtClean="0"/>
                        <a:t>志願者本人・保護者・担当の教員（学級担任等）等</a:t>
                      </a:r>
                      <a:endParaRPr altLang="en-US" dirty="0" kumimoji="1" lang="ja-JP"/>
                    </a:p>
                  </a:txBody>
                  <a:tcPr/>
                </a:tc>
                <a:extLst>
                  <a:ext uri="{0D108BD9-81ED-4DB2-BD59-A6C34878D82A}">
                    <a16:rowId xmlns:a16="http://schemas.microsoft.com/office/drawing/2014/main" val="1521118261"/>
                  </a:ext>
                </a:extLst>
              </a:tr>
              <a:tr h="370840">
                <a:tc>
                  <a:txBody>
                    <a:bodyPr/>
                    <a:lstStyle/>
                    <a:p>
                      <a:r>
                        <a:rPr altLang="en-US" dirty="0" kumimoji="1" lang="ja-JP" smtClean="0"/>
                        <a:t>卒業見込み以外の者</a:t>
                      </a:r>
                      <a:endParaRPr altLang="en-US" dirty="0" kumimoji="1" lang="ja-JP"/>
                    </a:p>
                  </a:txBody>
                  <a:tcPr/>
                </a:tc>
                <a:tc>
                  <a:txBody>
                    <a:bodyPr/>
                    <a:lstStyle/>
                    <a:p>
                      <a:r>
                        <a:rPr altLang="en-US" dirty="0" kumimoji="1" lang="ja-JP" smtClean="0"/>
                        <a:t>志願者本人・保護者等</a:t>
                      </a:r>
                      <a:endParaRPr altLang="en-US" dirty="0" kumimoji="1" lang="ja-JP"/>
                    </a:p>
                  </a:txBody>
                  <a:tcPr/>
                </a:tc>
                <a:extLst>
                  <a:ext uri="{0D108BD9-81ED-4DB2-BD59-A6C34878D82A}">
                    <a16:rowId xmlns:a16="http://schemas.microsoft.com/office/drawing/2014/main" val="2175274473"/>
                  </a:ext>
                </a:extLst>
              </a:tr>
            </a:tbl>
          </a:graphicData>
        </a:graphic>
      </p:graphicFrame>
    </p:spTree>
    <p:extLst>
      <p:ext uri="{BB962C8B-B14F-4D97-AF65-F5344CB8AC3E}">
        <p14:creationId xmlns:p14="http://schemas.microsoft.com/office/powerpoint/2010/main" val="658580664"/>
      </p:ext>
    </p:extLst>
  </p:cSld>
  <p:clrMapOvr>
    <a:masterClrMapping/>
  </p:clrMapOvr>
  <mc:AlternateContent xmlns:mc="http://schemas.openxmlformats.org/markup-compatibility/2006" xmlns:p14="http://schemas.microsoft.com/office/powerpoint/2010/main">
    <mc:Choice Requires="p14">
      <p:transition p14:dur="2000" spd="slow"/>
    </mc:Choice>
    <mc:Fallback xmlns:a14="http://schemas.microsoft.com/office/drawing/2010/main" xmlns:a16="http://schemas.microsoft.com/office/drawing/2014/main">
      <p:transition spd="slow"/>
    </mc:Fallback>
  </mc:AlternateContent>
  <p:timing>
    <p:tnLst>
      <p:par>
        <p:cTn dur="indefinite" id="1" nodeType="tmRoot" restart="never"/>
      </p:par>
    </p:tnLst>
  </p:timing>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フッター プレースホルダー 1"/>
          <p:cNvSpPr>
            <a:spLocks noGrp="1"/>
          </p:cNvSpPr>
          <p:nvPr>
            <p:ph idx="11" sz="quarter" type="ftr"/>
          </p:nvPr>
        </p:nvSpPr>
        <p:spPr>
          <a:xfrm>
            <a:off x="7452320" y="6481911"/>
            <a:ext cx="2895600" cy="476250"/>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tIns="45720" vert="horz" wrap="square">
            <a:prstTxWarp prst="textNoShape">
              <a:avLst/>
            </a:prstTxWarp>
          </a:bodyPr>
          <a:lstStyle/>
          <a:p>
            <a:fld id="{CC457722-CFDD-4EC9-AAF5-D852A1661501}" type="slidenum">
              <a:rPr altLang="ja-JP" b="1" lang="en-US" smtClean="0" sz="1800">
                <a:solidFill>
                  <a:schemeClr val="bg1">
                    <a:lumMod val="50000"/>
                  </a:schemeClr>
                </a:solidFill>
                <a:latin typeface="+mn-lt"/>
              </a:rPr>
              <a:pPr/>
              <a:t>6</a:t>
            </a:fld>
            <a:endParaRPr altLang="ja-JP" b="1" dirty="0" lang="en-US" sz="1800">
              <a:solidFill>
                <a:schemeClr val="bg1">
                  <a:lumMod val="50000"/>
                </a:schemeClr>
              </a:solidFill>
              <a:latin typeface="+mn-lt"/>
            </a:endParaRPr>
          </a:p>
        </p:txBody>
      </p:sp>
      <p:sp>
        <p:nvSpPr>
          <p:cNvPr id="3" name="テキスト ボックス 2">
            <a:extLst>
              <a:ext uri="{FF2B5EF4-FFF2-40B4-BE49-F238E27FC236}">
                <a16:creationId xmlns:a16="http://schemas.microsoft.com/office/drawing/2014/main" id="{E9485A4C-E6A3-4AB2-855D-0E2E8A5219AB}"/>
              </a:ext>
            </a:extLst>
          </p:cNvPr>
          <p:cNvSpPr txBox="1"/>
          <p:nvPr/>
        </p:nvSpPr>
        <p:spPr>
          <a:xfrm>
            <a:off x="107504" y="765865"/>
            <a:ext cx="8967600" cy="430887"/>
          </a:xfrm>
          <a:prstGeom prst="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b="0" g="0" r="0"/>
          </a:lnRef>
          <a:fillRef idx="0">
            <a:scrgbClr b="0" g="0" r="0"/>
          </a:fillRef>
          <a:effectRef idx="0">
            <a:scrgbClr b="0" g="0" r="0"/>
          </a:effectRef>
          <a:fontRef idx="minor">
            <a:schemeClr val="lt1"/>
          </a:fontRef>
        </p:style>
        <p:txBody>
          <a:bodyPr anchor="ctr" anchorCtr="0" rtlCol="0" wrap="square">
            <a:spAutoFit/>
          </a:bodyPr>
          <a:lstStyle/>
          <a:p>
            <a:pPr algn="ctr"/>
            <a:r>
              <a:rPr altLang="en-US" b="1" dirty="0" lang="ja-JP" smtClean="0" sz="2200">
                <a:latin charset="-128" panose="020B0600070205080204" pitchFamily="50" typeface="ＭＳ Ｐゴシック"/>
                <a:ea charset="-128" panose="020B0600070205080204" pitchFamily="50" typeface="ＭＳ Ｐゴシック"/>
              </a:rPr>
              <a:t>「㉗その他の希望配慮事項等」欄の記入について</a:t>
            </a:r>
            <a:endParaRPr altLang="en-US" b="1" dirty="0" lang="ja-JP" sz="2200">
              <a:latin charset="-128" panose="020B0600070205080204" pitchFamily="50" typeface="ＭＳ Ｐゴシック"/>
              <a:ea charset="-128" panose="020B0600070205080204" pitchFamily="50" typeface="ＭＳ Ｐゴシック"/>
            </a:endParaRPr>
          </a:p>
        </p:txBody>
      </p:sp>
      <p:sp>
        <p:nvSpPr>
          <p:cNvPr id="8" name="正方形/長方形 7"/>
          <p:cNvSpPr/>
          <p:nvPr/>
        </p:nvSpPr>
        <p:spPr>
          <a:xfrm>
            <a:off x="502822" y="158752"/>
            <a:ext cx="4285202" cy="461665"/>
          </a:xfrm>
          <a:prstGeom prst="rect">
            <a:avLst/>
          </a:prstGeom>
        </p:spPr>
        <p:txBody>
          <a:bodyPr wrap="square">
            <a:spAutoFit/>
          </a:bodyPr>
          <a:lstStyle/>
          <a:p>
            <a:pPr eaLnBrk="1" hangingPunct="1">
              <a:spcBef>
                <a:spcPts val="2400"/>
              </a:spcBef>
              <a:defRPr/>
            </a:pPr>
            <a:r>
              <a:rPr altLang="ja-JP" b="1" dirty="0" kern="0" lang="en-US" sz="2400">
                <a:latin charset="0" typeface="Arial"/>
                <a:ea charset="-128" typeface="ＭＳ Ｐゴシック"/>
              </a:rPr>
              <a:t>【</a:t>
            </a:r>
            <a:r>
              <a:rPr altLang="ja-JP" dirty="0" kern="0" lang="en-US" smtClean="0" sz="2400">
                <a:latin charset="0" typeface="Arial"/>
                <a:ea charset="-128" typeface="ＭＳ Ｐゴシック"/>
              </a:rPr>
              <a:t>P39</a:t>
            </a:r>
            <a:r>
              <a:rPr altLang="en-US" dirty="0" kern="0" lang="ja-JP" smtClean="0" sz="2400">
                <a:latin charset="0" typeface="Arial"/>
                <a:ea charset="-128" typeface="ＭＳ Ｐゴシック"/>
              </a:rPr>
              <a:t>・</a:t>
            </a:r>
            <a:r>
              <a:rPr altLang="ja-JP" dirty="0" kern="0" lang="en-US" smtClean="0" sz="2400">
                <a:latin charset="0" typeface="Arial"/>
                <a:ea charset="-128" typeface="ＭＳ Ｐゴシック"/>
              </a:rPr>
              <a:t>40</a:t>
            </a:r>
            <a:r>
              <a:rPr altLang="ja-JP" b="1" dirty="0" kern="0" lang="en-US" smtClean="0" sz="2400">
                <a:latin charset="0" typeface="Arial"/>
                <a:ea charset="-128" typeface="ＭＳ Ｐゴシック"/>
              </a:rPr>
              <a:t>】</a:t>
            </a:r>
            <a:r>
              <a:rPr altLang="en-US" dirty="0" lang="ja-JP" sz="2400"/>
              <a:t>（様式</a:t>
            </a:r>
            <a:r>
              <a:rPr altLang="en-US" dirty="0" lang="ja-JP" smtClean="0" sz="2400"/>
              <a:t>）</a:t>
            </a:r>
            <a:endParaRPr altLang="ja-JP" b="1" dirty="0" kern="0" lang="en-US" sz="2400">
              <a:latin charset="0" typeface="Arial"/>
              <a:ea charset="-128" typeface="ＭＳ Ｐゴシック"/>
            </a:endParaRPr>
          </a:p>
        </p:txBody>
      </p:sp>
      <p:sp>
        <p:nvSpPr>
          <p:cNvPr id="28" name="正方形/長方形 27">
            <a:extLst>
              <a:ext uri="{FF2B5EF4-FFF2-40B4-BE49-F238E27FC236}">
                <a16:creationId xmlns:a16="http://schemas.microsoft.com/office/drawing/2014/main" id="{096AEA9C-35B8-4E0C-B54D-00045A057DF0}"/>
              </a:ext>
            </a:extLst>
          </p:cNvPr>
          <p:cNvSpPr/>
          <p:nvPr/>
        </p:nvSpPr>
        <p:spPr bwMode="auto">
          <a:xfrm>
            <a:off x="26996" y="980728"/>
            <a:ext cx="9166001" cy="1584176"/>
          </a:xfrm>
          <a:prstGeom prst="rect">
            <a:avLst/>
          </a:prstGeom>
          <a:noFill/>
          <a:ln>
            <a:noFill/>
          </a:ln>
        </p:spPr>
        <p:style>
          <a:lnRef idx="2">
            <a:schemeClr val="accent3"/>
          </a:lnRef>
          <a:fillRef idx="1">
            <a:schemeClr val="lt1"/>
          </a:fillRef>
          <a:effectRef idx="0">
            <a:schemeClr val="accent3"/>
          </a:effectRef>
          <a:fontRef idx="minor">
            <a:schemeClr val="dk1"/>
          </a:fontRef>
        </p:style>
        <p:txBody>
          <a:bodyPr anchor="t" anchorCtr="0" bIns="45720" compatLnSpc="1" lIns="216000" numCol="1" rIns="91440" rtlCol="0" tIns="45720" vert="horz" wrap="square">
            <a:prstTxWarp prst="textNoShape">
              <a:avLst/>
            </a:prstTxWarp>
          </a:bodyPr>
          <a:lstStyle/>
          <a:p>
            <a:pPr eaLnBrk="1" hangingPunct="1" indent="-432000" marL="324000">
              <a:spcBef>
                <a:spcPts val="0"/>
              </a:spcBef>
              <a:spcAft>
                <a:spcPts val="0"/>
              </a:spcAft>
              <a:buFont charset="2" panose="05000000000000000000" pitchFamily="2" typeface="Wingdings"/>
              <a:buChar char="l"/>
            </a:pPr>
            <a:endParaRPr altLang="ja-JP" dirty="0" lang="en-US" smtClean="0" sz="2400">
              <a:solidFill>
                <a:schemeClr val="accent4"/>
              </a:solidFill>
            </a:endParaRPr>
          </a:p>
          <a:p>
            <a:pPr eaLnBrk="1" hangingPunct="1" indent="-432000" marL="324000">
              <a:spcBef>
                <a:spcPts val="0"/>
              </a:spcBef>
              <a:spcAft>
                <a:spcPts val="0"/>
              </a:spcAft>
              <a:buFont charset="2" panose="05000000000000000000" pitchFamily="2" typeface="Wingdings"/>
              <a:buChar char="l"/>
            </a:pPr>
            <a:r>
              <a:rPr altLang="ja-JP" dirty="0" lang="en-US" smtClean="0" sz="2400">
                <a:solidFill>
                  <a:schemeClr val="accent4"/>
                </a:solidFill>
              </a:rPr>
              <a:t>6</a:t>
            </a:r>
            <a:r>
              <a:rPr altLang="en-US" dirty="0" lang="ja-JP" smtClean="0" sz="2400">
                <a:solidFill>
                  <a:schemeClr val="accent4"/>
                </a:solidFill>
              </a:rPr>
              <a:t>ページの表（申請書裏面㉓～㉖の項目）に</a:t>
            </a:r>
            <a:r>
              <a:rPr altLang="en-US" dirty="0" lang="ja-JP" smtClean="0" sz="2400" u="sng">
                <a:solidFill>
                  <a:srgbClr val="FF0000"/>
                </a:solidFill>
              </a:rPr>
              <a:t>記載がない配慮事項を</a:t>
            </a:r>
            <a:r>
              <a:rPr altLang="en-US" dirty="0" lang="ja-JP" sz="2400" u="sng">
                <a:solidFill>
                  <a:srgbClr val="FF0000"/>
                </a:solidFill>
              </a:rPr>
              <a:t>希望</a:t>
            </a:r>
            <a:r>
              <a:rPr altLang="en-US" dirty="0" lang="ja-JP" smtClean="0" sz="2400" u="sng">
                <a:solidFill>
                  <a:srgbClr val="FF0000"/>
                </a:solidFill>
              </a:rPr>
              <a:t>する場合は，</a:t>
            </a:r>
            <a:r>
              <a:rPr altLang="en-US" dirty="0" lang="ja-JP" smtClean="0" sz="2400">
                <a:solidFill>
                  <a:schemeClr val="tx1"/>
                </a:solidFill>
              </a:rPr>
              <a:t>㉗欄に希望する配慮事項を簡潔に記入</a:t>
            </a:r>
            <a:r>
              <a:rPr altLang="en-US" dirty="0" lang="ja-JP" smtClean="0" sz="2400">
                <a:solidFill>
                  <a:schemeClr val="accent4"/>
                </a:solidFill>
              </a:rPr>
              <a:t>してください。</a:t>
            </a:r>
            <a:endParaRPr altLang="ja-JP" dirty="0" lang="en-US" sz="2400">
              <a:solidFill>
                <a:schemeClr val="accent4"/>
              </a:solidFill>
            </a:endParaRPr>
          </a:p>
          <a:p>
            <a:pPr eaLnBrk="1" hangingPunct="1" indent="-432000" marL="324000">
              <a:spcBef>
                <a:spcPts val="0"/>
              </a:spcBef>
              <a:spcAft>
                <a:spcPts val="0"/>
              </a:spcAft>
              <a:buFont charset="2" panose="05000000000000000000" pitchFamily="2" typeface="Wingdings"/>
              <a:buChar char="l"/>
            </a:pPr>
            <a:endParaRPr altLang="ja-JP" dirty="0" lang="en-US" smtClean="0" sz="2400">
              <a:solidFill>
                <a:schemeClr val="accent4"/>
              </a:solidFill>
            </a:endParaRPr>
          </a:p>
          <a:p>
            <a:pPr eaLnBrk="1" hangingPunct="1">
              <a:spcBef>
                <a:spcPts val="0"/>
              </a:spcBef>
              <a:spcAft>
                <a:spcPts val="0"/>
              </a:spcAft>
            </a:pPr>
            <a:endParaRPr altLang="ja-JP" dirty="0" lang="en-US" sz="2400">
              <a:solidFill>
                <a:schemeClr val="accent4"/>
              </a:solidFill>
            </a:endParaRPr>
          </a:p>
          <a:p>
            <a:pPr eaLnBrk="1" hangingPunct="1">
              <a:spcBef>
                <a:spcPts val="0"/>
              </a:spcBef>
              <a:spcAft>
                <a:spcPts val="0"/>
              </a:spcAft>
            </a:pPr>
            <a:r>
              <a:rPr altLang="en-US" dirty="0" lang="ja-JP" smtClean="0" sz="2400">
                <a:solidFill>
                  <a:schemeClr val="accent4"/>
                </a:solidFill>
              </a:rPr>
              <a:t>　</a:t>
            </a:r>
            <a:endParaRPr altLang="ja-JP" dirty="0" lang="en-US" smtClean="0" sz="1400">
              <a:solidFill>
                <a:schemeClr val="accent4"/>
              </a:solidFill>
            </a:endParaRPr>
          </a:p>
        </p:txBody>
      </p:sp>
      <p:sp>
        <p:nvSpPr>
          <p:cNvPr id="16" name="正方形/長方形 15">
            <a:extLst>
              <a:ext uri="{FF2B5EF4-FFF2-40B4-BE49-F238E27FC236}">
                <a16:creationId xmlns:a16="http://schemas.microsoft.com/office/drawing/2014/main" id="{096AEA9C-35B8-4E0C-B54D-00045A057DF0}"/>
              </a:ext>
            </a:extLst>
          </p:cNvPr>
          <p:cNvSpPr/>
          <p:nvPr/>
        </p:nvSpPr>
        <p:spPr bwMode="auto">
          <a:xfrm>
            <a:off x="-31003" y="1265967"/>
            <a:ext cx="8899969" cy="953642"/>
          </a:xfrm>
          <a:prstGeom prst="rect">
            <a:avLst/>
          </a:prstGeom>
          <a:noFill/>
          <a:ln>
            <a:noFill/>
          </a:ln>
        </p:spPr>
        <p:style>
          <a:lnRef idx="2">
            <a:schemeClr val="accent3"/>
          </a:lnRef>
          <a:fillRef idx="1">
            <a:schemeClr val="lt1"/>
          </a:fillRef>
          <a:effectRef idx="0">
            <a:schemeClr val="accent3"/>
          </a:effectRef>
          <a:fontRef idx="minor">
            <a:schemeClr val="dk1"/>
          </a:fontRef>
        </p:style>
        <p:txBody>
          <a:bodyPr anchor="t" anchorCtr="0" bIns="45720" compatLnSpc="1" lIns="216000" numCol="1" rIns="91440" rtlCol="0" tIns="45720" vert="horz" wrap="square">
            <a:prstTxWarp prst="textNoShape">
              <a:avLst/>
            </a:prstTxWarp>
          </a:bodyPr>
          <a:lstStyle/>
          <a:p>
            <a:pPr eaLnBrk="1" hangingPunct="1">
              <a:spcBef>
                <a:spcPts val="0"/>
              </a:spcBef>
              <a:spcAft>
                <a:spcPts val="0"/>
              </a:spcAft>
            </a:pPr>
            <a:endParaRPr altLang="ja-JP" dirty="0" lang="en-US" sz="2400">
              <a:solidFill>
                <a:schemeClr val="accent4"/>
              </a:solidFill>
            </a:endParaRPr>
          </a:p>
        </p:txBody>
      </p:sp>
      <p:sp>
        <p:nvSpPr>
          <p:cNvPr id="19" name="正方形/長方形 18">
            <a:extLst>
              <a:ext uri="{FF2B5EF4-FFF2-40B4-BE49-F238E27FC236}">
                <a16:creationId xmlns:a16="http://schemas.microsoft.com/office/drawing/2014/main" id="{096AEA9C-35B8-4E0C-B54D-00045A057DF0}"/>
              </a:ext>
            </a:extLst>
          </p:cNvPr>
          <p:cNvSpPr/>
          <p:nvPr/>
        </p:nvSpPr>
        <p:spPr bwMode="auto">
          <a:xfrm>
            <a:off x="26996" y="2482800"/>
            <a:ext cx="9166001" cy="514885"/>
          </a:xfrm>
          <a:prstGeom prst="rect">
            <a:avLst/>
          </a:prstGeom>
          <a:noFill/>
          <a:ln>
            <a:noFill/>
          </a:ln>
        </p:spPr>
        <p:style>
          <a:lnRef idx="2">
            <a:schemeClr val="accent3"/>
          </a:lnRef>
          <a:fillRef idx="1">
            <a:schemeClr val="lt1"/>
          </a:fillRef>
          <a:effectRef idx="0">
            <a:schemeClr val="accent3"/>
          </a:effectRef>
          <a:fontRef idx="minor">
            <a:schemeClr val="dk1"/>
          </a:fontRef>
        </p:style>
        <p:txBody>
          <a:bodyPr anchor="t" anchorCtr="0" bIns="45720" compatLnSpc="1" lIns="216000" numCol="1" rIns="91440" rtlCol="0" tIns="45720" vert="horz" wrap="square">
            <a:prstTxWarp prst="textNoShape">
              <a:avLst/>
            </a:prstTxWarp>
          </a:bodyPr>
          <a:lstStyle/>
          <a:p>
            <a:pPr eaLnBrk="1" hangingPunct="1" indent="-432000" marL="324000">
              <a:spcBef>
                <a:spcPts val="0"/>
              </a:spcBef>
              <a:spcAft>
                <a:spcPts val="0"/>
              </a:spcAft>
              <a:buFont charset="2" panose="05000000000000000000" pitchFamily="2" typeface="Wingdings"/>
              <a:buChar char="l"/>
            </a:pPr>
            <a:r>
              <a:rPr altLang="en-US" dirty="0" lang="ja-JP" smtClean="0" sz="2400">
                <a:solidFill>
                  <a:schemeClr val="accent4"/>
                </a:solidFill>
              </a:rPr>
              <a:t>また，</a:t>
            </a:r>
            <a:r>
              <a:rPr altLang="en-US" dirty="0" lang="ja-JP" smtClean="0" sz="2400" u="sng">
                <a:solidFill>
                  <a:srgbClr val="FF0000"/>
                </a:solidFill>
              </a:rPr>
              <a:t>以下の事項等についても㉗欄に記入</a:t>
            </a:r>
            <a:r>
              <a:rPr altLang="en-US" dirty="0" lang="ja-JP" smtClean="0" sz="2400">
                <a:solidFill>
                  <a:schemeClr val="accent4"/>
                </a:solidFill>
              </a:rPr>
              <a:t>してください。</a:t>
            </a:r>
            <a:endParaRPr altLang="ja-JP" dirty="0" lang="en-US" smtClean="0" sz="1400">
              <a:solidFill>
                <a:schemeClr val="accent4"/>
              </a:solidFill>
            </a:endParaRPr>
          </a:p>
        </p:txBody>
      </p:sp>
      <p:sp>
        <p:nvSpPr>
          <p:cNvPr id="10" name="正方形/長方形 9"/>
          <p:cNvSpPr/>
          <p:nvPr/>
        </p:nvSpPr>
        <p:spPr bwMode="auto">
          <a:xfrm>
            <a:off x="251521" y="2996952"/>
            <a:ext cx="8676236" cy="3312368"/>
          </a:xfrm>
          <a:prstGeom prst="rect">
            <a:avLst/>
          </a:prstGeom>
          <a:solidFill>
            <a:srgbClr val="DAEDEF"/>
          </a:solidFill>
          <a:ln/>
        </p:spPr>
        <p:style>
          <a:lnRef idx="2">
            <a:schemeClr val="accent2"/>
          </a:lnRef>
          <a:fillRef idx="1">
            <a:schemeClr val="lt1"/>
          </a:fillRef>
          <a:effectRef idx="0">
            <a:schemeClr val="accent2"/>
          </a:effectRef>
          <a:fontRef idx="minor">
            <a:schemeClr val="dk1"/>
          </a:fontRef>
        </p:style>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solidFill>
                <a:schemeClr val="tx1"/>
              </a:solidFill>
              <a:effectLst/>
              <a:latin charset="0" typeface="Arial"/>
              <a:ea charset="-128" pitchFamily="50" typeface="ＭＳ Ｐゴシック"/>
            </a:endParaRPr>
          </a:p>
        </p:txBody>
      </p:sp>
      <p:graphicFrame>
        <p:nvGraphicFramePr>
          <p:cNvPr id="18" name="表 17"/>
          <p:cNvGraphicFramePr>
            <a:graphicFrameLocks noGrp="1"/>
          </p:cNvGraphicFramePr>
          <p:nvPr>
            <p:extLst>
              <p:ext uri="{D42A27DB-BD31-4B8C-83A1-F6EECF244321}">
                <p14:modId xmlns:p14="http://schemas.microsoft.com/office/powerpoint/2010/main" val="1074324890"/>
              </p:ext>
            </p:extLst>
          </p:nvPr>
        </p:nvGraphicFramePr>
        <p:xfrm>
          <a:off x="323528" y="3033894"/>
          <a:ext cx="8491797" cy="3203418"/>
        </p:xfrm>
        <a:graphic>
          <a:graphicData uri="http://schemas.openxmlformats.org/drawingml/2006/table">
            <a:tbl>
              <a:tblPr>
                <a:tableStyleId>{21E4AEA4-8DFA-4A89-87EB-49C32662AFE0}</a:tableStyleId>
              </a:tblPr>
              <a:tblGrid>
                <a:gridCol w="8491797">
                  <a:extLst>
                    <a:ext uri="{9D8B030D-6E8A-4147-A177-3AD203B41FA5}">
                      <a16:colId xmlns:a16="http://schemas.microsoft.com/office/drawing/2014/main" val="4252372770"/>
                    </a:ext>
                  </a:extLst>
                </a:gridCol>
              </a:tblGrid>
              <a:tr h="591328">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mtClean="0" sz="1800"/>
                        <a:t>➣「介助者の配置」を希望する場合の</a:t>
                      </a:r>
                      <a:r>
                        <a:rPr altLang="en-US" dirty="0" kumimoji="1" lang="ja-JP" smtClean="0" sz="1800" u="sng"/>
                        <a:t>「必要とする介助内容」</a:t>
                      </a:r>
                    </a:p>
                    <a:p>
                      <a:pPr algn="l"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mtClean="0" sz="1800" u="none"/>
                        <a:t>　　（</a:t>
                      </a:r>
                      <a:r>
                        <a:rPr altLang="ja-JP" dirty="0" kumimoji="1" lang="en-US" smtClean="0" sz="1800" u="none"/>
                        <a:t>※</a:t>
                      </a:r>
                      <a:r>
                        <a:rPr altLang="en-US" dirty="0" kumimoji="1" lang="ja-JP" smtClean="0" sz="1800" u="none"/>
                        <a:t>試験時間中の「姿勢の変換」や「トイレ介助」，「痰の吸引」などの専門的な介助）</a:t>
                      </a:r>
                      <a:endParaRPr altLang="ja-JP" dirty="0" kumimoji="1" lang="en-US" smtClean="0" sz="1800" u="none"/>
                    </a:p>
                  </a:txBody>
                  <a:tcPr>
                    <a:lnL algn="ctr" cap="flat" cmpd="sng" w="12700">
                      <a:solidFill>
                        <a:schemeClr val="accent5"/>
                      </a:solidFill>
                      <a:prstDash val="solid"/>
                      <a:round/>
                      <a:headEnd len="med" type="none" w="med"/>
                      <a:tailEnd len="med" type="none" w="med"/>
                    </a:lnL>
                    <a:lnR algn="ctr" cap="flat" cmpd="sng" w="12700">
                      <a:solidFill>
                        <a:schemeClr val="accent5"/>
                      </a:solidFill>
                      <a:prstDash val="solid"/>
                      <a:round/>
                      <a:headEnd len="med" type="none" w="med"/>
                      <a:tailEnd len="med" type="none" w="med"/>
                    </a:lnR>
                    <a:lnT algn="ctr" cap="flat" cmpd="sng" w="12700">
                      <a:solidFill>
                        <a:schemeClr val="accent5"/>
                      </a:solidFill>
                      <a:prstDash val="solid"/>
                      <a:round/>
                      <a:headEnd len="med" type="none" w="med"/>
                      <a:tailEnd len="med" type="none" w="med"/>
                    </a:lnT>
                    <a:lnB algn="ctr" cap="flat" cmpd="sng" w="12700">
                      <a:solidFill>
                        <a:schemeClr val="accent5"/>
                      </a:solidFill>
                      <a:prstDash val="solid"/>
                      <a:round/>
                      <a:headEnd len="med" type="none" w="med"/>
                      <a:tailEnd len="med" type="none" w="med"/>
                    </a:lnB>
                    <a:lnTlToBr cmpd="sng" w="12700">
                      <a:noFill/>
                      <a:prstDash val="solid"/>
                    </a:lnTlToBr>
                    <a:lnBlToTr cmpd="sng" w="12700">
                      <a:noFill/>
                      <a:prstDash val="solid"/>
                    </a:lnBlToTr>
                    <a:noFill/>
                  </a:tcPr>
                </a:tc>
                <a:extLst>
                  <a:ext uri="{0D108BD9-81ED-4DB2-BD59-A6C34878D82A}">
                    <a16:rowId xmlns:a16="http://schemas.microsoft.com/office/drawing/2014/main" val="3348114375"/>
                  </a:ext>
                </a:extLst>
              </a:tr>
              <a:tr h="591328">
                <a:tc>
                  <a:txBody>
                    <a:bodyPr/>
                    <a:lstStyle/>
                    <a:p>
                      <a:r>
                        <a:rPr altLang="en-US" dirty="0" kumimoji="1" lang="ja-JP" smtClean="0" sz="1800"/>
                        <a:t>➣試験時間中に監督者に</a:t>
                      </a:r>
                      <a:r>
                        <a:rPr altLang="en-US" dirty="0" kumimoji="1" lang="ja-JP" smtClean="0" sz="1800" u="none"/>
                        <a:t>動作補助を行ってもらいたい場合の</a:t>
                      </a:r>
                      <a:r>
                        <a:rPr altLang="en-US" dirty="0" kumimoji="1" lang="ja-JP" smtClean="0" sz="1800" u="sng"/>
                        <a:t>「必要とする補助内容」</a:t>
                      </a:r>
                      <a:endParaRPr altLang="ja-JP" dirty="0" kumimoji="1" lang="en-US" smtClean="0" sz="1800" u="sng"/>
                    </a:p>
                    <a:p>
                      <a:pPr algn="l"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mtClean="0" sz="1800"/>
                        <a:t>　　（</a:t>
                      </a:r>
                      <a:r>
                        <a:rPr altLang="ja-JP" dirty="0" kumimoji="1" lang="en-US" smtClean="0" sz="1800"/>
                        <a:t>※</a:t>
                      </a:r>
                      <a:r>
                        <a:rPr altLang="en-US" dirty="0" kumimoji="1" lang="ja-JP" smtClean="0" sz="1800"/>
                        <a:t>「消しゴムで消す補助」等の簡易的な補助については試験室にいる監督者等が　　　</a:t>
                      </a:r>
                      <a:endParaRPr altLang="ja-JP" dirty="0" kumimoji="1" lang="en-US" smtClean="0" sz="1800"/>
                    </a:p>
                    <a:p>
                      <a:pPr algn="l"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mtClean="0" sz="1800"/>
                        <a:t>　　　　補助します）</a:t>
                      </a:r>
                      <a:endParaRPr altLang="ja-JP" b="1" dirty="0" kumimoji="1" lang="en-US" smtClean="0" sz="1800" u="sng"/>
                    </a:p>
                  </a:txBody>
                  <a:tcPr>
                    <a:lnL algn="ctr" cap="flat" cmpd="sng" w="12700">
                      <a:solidFill>
                        <a:schemeClr val="accent5"/>
                      </a:solidFill>
                      <a:prstDash val="solid"/>
                      <a:round/>
                      <a:headEnd len="med" type="none" w="med"/>
                      <a:tailEnd len="med" type="none" w="med"/>
                    </a:lnL>
                    <a:lnR algn="ctr" cap="flat" cmpd="sng" w="12700">
                      <a:solidFill>
                        <a:schemeClr val="accent5"/>
                      </a:solidFill>
                      <a:prstDash val="solid"/>
                      <a:round/>
                      <a:headEnd len="med" type="none" w="med"/>
                      <a:tailEnd len="med" type="none" w="med"/>
                    </a:lnR>
                    <a:lnT algn="ctr" cap="flat" cmpd="sng" w="12700">
                      <a:solidFill>
                        <a:schemeClr val="accent5"/>
                      </a:solidFill>
                      <a:prstDash val="solid"/>
                      <a:round/>
                      <a:headEnd len="med" type="none" w="med"/>
                      <a:tailEnd len="med" type="none" w="med"/>
                    </a:lnT>
                    <a:lnB algn="ctr" cap="flat" cmpd="sng" w="12700">
                      <a:solidFill>
                        <a:schemeClr val="accent5"/>
                      </a:solidFill>
                      <a:prstDash val="solid"/>
                      <a:round/>
                      <a:headEnd len="med" type="none" w="med"/>
                      <a:tailEnd len="med" type="none" w="med"/>
                    </a:lnB>
                    <a:lnTlToBr cmpd="sng" w="12700">
                      <a:noFill/>
                      <a:prstDash val="solid"/>
                    </a:lnTlToBr>
                    <a:lnBlToTr cmpd="sng" w="12700">
                      <a:noFill/>
                      <a:prstDash val="solid"/>
                    </a:lnBlToTr>
                    <a:noFill/>
                  </a:tcPr>
                </a:tc>
                <a:extLst>
                  <a:ext uri="{0D108BD9-81ED-4DB2-BD59-A6C34878D82A}">
                    <a16:rowId xmlns:a16="http://schemas.microsoft.com/office/drawing/2014/main" val="2196727524"/>
                  </a:ext>
                </a:extLst>
              </a:tr>
              <a:tr h="591328">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mtClean="0" sz="1800"/>
                        <a:t>➣「特製机・椅子の持参使用」「特製机・椅子の試験場側での準備」「車椅子の持参使　</a:t>
                      </a:r>
                      <a:endParaRPr altLang="ja-JP" dirty="0" kumimoji="1" lang="en-US" smtClean="0" sz="1800"/>
                    </a:p>
                    <a:p>
                      <a:pPr algn="l"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mtClean="0" sz="1800"/>
                        <a:t>　　用」を希望する場合の</a:t>
                      </a:r>
                      <a:r>
                        <a:rPr altLang="en-US" dirty="0" kumimoji="1" lang="ja-JP" smtClean="0" sz="1800" u="sng"/>
                        <a:t>「特製机・椅子，車椅子の規格」</a:t>
                      </a:r>
                      <a:endParaRPr altLang="en-US" b="1" dirty="0" kumimoji="1" lang="ja-JP" smtClean="0" sz="1800" u="none"/>
                    </a:p>
                  </a:txBody>
                  <a:tcPr>
                    <a:lnL algn="ctr" cap="flat" cmpd="sng" w="12700">
                      <a:solidFill>
                        <a:schemeClr val="accent5"/>
                      </a:solidFill>
                      <a:prstDash val="solid"/>
                      <a:round/>
                      <a:headEnd len="med" type="none" w="med"/>
                      <a:tailEnd len="med" type="none" w="med"/>
                    </a:lnL>
                    <a:lnR algn="ctr" cap="flat" cmpd="sng" w="12700">
                      <a:solidFill>
                        <a:schemeClr val="accent5"/>
                      </a:solidFill>
                      <a:prstDash val="solid"/>
                      <a:round/>
                      <a:headEnd len="med" type="none" w="med"/>
                      <a:tailEnd len="med" type="none" w="med"/>
                    </a:lnR>
                    <a:lnT algn="ctr" cap="flat" cmpd="sng" w="12700">
                      <a:solidFill>
                        <a:schemeClr val="accent5"/>
                      </a:solidFill>
                      <a:prstDash val="solid"/>
                      <a:round/>
                      <a:headEnd len="med" type="none" w="med"/>
                      <a:tailEnd len="med" type="none" w="med"/>
                    </a:lnT>
                    <a:lnB algn="ctr" cap="flat" cmpd="sng" w="12700">
                      <a:solidFill>
                        <a:schemeClr val="accent5"/>
                      </a:solidFill>
                      <a:prstDash val="solid"/>
                      <a:round/>
                      <a:headEnd len="med" type="none" w="med"/>
                      <a:tailEnd len="med" type="none" w="med"/>
                    </a:lnB>
                    <a:lnTlToBr cmpd="sng" w="12700">
                      <a:noFill/>
                      <a:prstDash val="solid"/>
                    </a:lnTlToBr>
                    <a:lnBlToTr cmpd="sng" w="12700">
                      <a:noFill/>
                      <a:prstDash val="solid"/>
                    </a:lnBlToTr>
                    <a:noFill/>
                  </a:tcPr>
                </a:tc>
                <a:extLst>
                  <a:ext uri="{0D108BD9-81ED-4DB2-BD59-A6C34878D82A}">
                    <a16:rowId xmlns:a16="http://schemas.microsoft.com/office/drawing/2014/main" val="2323822769"/>
                  </a:ext>
                </a:extLst>
              </a:tr>
              <a:tr h="368778">
                <a:tc>
                  <a:txBody>
                    <a:bodyPr/>
                    <a:lstStyle/>
                    <a:p>
                      <a:r>
                        <a:rPr altLang="en-US" dirty="0" kumimoji="1" lang="ja-JP" smtClean="0" sz="1800"/>
                        <a:t>➣病気等の発作が起きる可能性がある場合の</a:t>
                      </a:r>
                      <a:r>
                        <a:rPr altLang="en-US" dirty="0" kumimoji="1" lang="ja-JP" smtClean="0" sz="1800" u="sng"/>
                        <a:t>頻度や対処方法</a:t>
                      </a:r>
                      <a:endParaRPr altLang="en-US" b="1" dirty="0" kumimoji="1" lang="ja-JP" sz="1800" u="sng"/>
                    </a:p>
                  </a:txBody>
                  <a:tcPr>
                    <a:lnL algn="ctr" cap="flat" cmpd="sng" w="12700">
                      <a:solidFill>
                        <a:schemeClr val="accent5"/>
                      </a:solidFill>
                      <a:prstDash val="solid"/>
                      <a:round/>
                      <a:headEnd len="med" type="none" w="med"/>
                      <a:tailEnd len="med" type="none" w="med"/>
                    </a:lnL>
                    <a:lnR algn="ctr" cap="flat" cmpd="sng" w="12700">
                      <a:solidFill>
                        <a:schemeClr val="accent5"/>
                      </a:solidFill>
                      <a:prstDash val="solid"/>
                      <a:round/>
                      <a:headEnd len="med" type="none" w="med"/>
                      <a:tailEnd len="med" type="none" w="med"/>
                    </a:lnR>
                    <a:lnT algn="ctr" cap="flat" cmpd="sng" w="12700">
                      <a:solidFill>
                        <a:schemeClr val="accent5"/>
                      </a:solidFill>
                      <a:prstDash val="solid"/>
                      <a:round/>
                      <a:headEnd len="med" type="none" w="med"/>
                      <a:tailEnd len="med" type="none" w="med"/>
                    </a:lnT>
                    <a:lnB algn="ctr" cap="flat" cmpd="sng" w="12700">
                      <a:solidFill>
                        <a:schemeClr val="accent5"/>
                      </a:solidFill>
                      <a:prstDash val="solid"/>
                      <a:round/>
                      <a:headEnd len="med" type="none" w="med"/>
                      <a:tailEnd len="med" type="none" w="med"/>
                    </a:lnB>
                    <a:lnTlToBr cmpd="sng" w="12700">
                      <a:noFill/>
                      <a:prstDash val="solid"/>
                    </a:lnTlToBr>
                    <a:lnBlToTr cmpd="sng" w="12700">
                      <a:noFill/>
                      <a:prstDash val="solid"/>
                    </a:lnBlToTr>
                    <a:noFill/>
                  </a:tcPr>
                </a:tc>
                <a:extLst>
                  <a:ext uri="{0D108BD9-81ED-4DB2-BD59-A6C34878D82A}">
                    <a16:rowId xmlns:a16="http://schemas.microsoft.com/office/drawing/2014/main" val="1722232112"/>
                  </a:ext>
                </a:extLst>
              </a:tr>
              <a:tr h="368778">
                <a:tc>
                  <a:txBody>
                    <a:bodyPr/>
                    <a:lstStyle/>
                    <a:p>
                      <a:r>
                        <a:rPr altLang="en-US" dirty="0" kumimoji="1" lang="ja-JP" smtClean="0" sz="1800"/>
                        <a:t>➣アラーム音が鳴る医療機器の持参使用を希望する場合の</a:t>
                      </a:r>
                      <a:r>
                        <a:rPr altLang="en-US" dirty="0" kumimoji="1" lang="ja-JP" smtClean="0" sz="1800" u="sng"/>
                        <a:t>アラーム音の頻度や音の</a:t>
                      </a:r>
                      <a:endParaRPr altLang="ja-JP" dirty="0" kumimoji="1" lang="en-US" smtClean="0" sz="1800" u="sng"/>
                    </a:p>
                    <a:p>
                      <a:r>
                        <a:rPr altLang="en-US" dirty="0" kumimoji="1" lang="ja-JP" smtClean="0" sz="1800" u="none"/>
                        <a:t>　 </a:t>
                      </a:r>
                      <a:r>
                        <a:rPr altLang="en-US" dirty="0" kumimoji="1" lang="ja-JP" smtClean="0" sz="1800" u="sng"/>
                        <a:t>程度</a:t>
                      </a:r>
                      <a:endParaRPr altLang="en-US" b="1" dirty="0" kumimoji="1" lang="ja-JP" sz="1800" u="sng"/>
                    </a:p>
                  </a:txBody>
                  <a:tcPr>
                    <a:lnL algn="ctr" cap="flat" cmpd="sng" w="12700">
                      <a:solidFill>
                        <a:schemeClr val="accent5"/>
                      </a:solidFill>
                      <a:prstDash val="solid"/>
                      <a:round/>
                      <a:headEnd len="med" type="none" w="med"/>
                      <a:tailEnd len="med" type="none" w="med"/>
                    </a:lnL>
                    <a:lnR algn="ctr" cap="flat" cmpd="sng" w="12700">
                      <a:solidFill>
                        <a:schemeClr val="accent5"/>
                      </a:solidFill>
                      <a:prstDash val="solid"/>
                      <a:round/>
                      <a:headEnd len="med" type="none" w="med"/>
                      <a:tailEnd len="med" type="none" w="med"/>
                    </a:lnR>
                    <a:lnT algn="ctr" cap="flat" cmpd="sng" w="12700">
                      <a:solidFill>
                        <a:schemeClr val="accent5"/>
                      </a:solidFill>
                      <a:prstDash val="solid"/>
                      <a:round/>
                      <a:headEnd len="med" type="none" w="med"/>
                      <a:tailEnd len="med" type="none" w="med"/>
                    </a:lnT>
                    <a:lnB algn="ctr" cap="flat" cmpd="sng" w="12700">
                      <a:solidFill>
                        <a:schemeClr val="accent5"/>
                      </a:solidFill>
                      <a:prstDash val="solid"/>
                      <a:round/>
                      <a:headEnd len="med" type="none" w="med"/>
                      <a:tailEnd len="med" type="none" w="med"/>
                    </a:lnB>
                    <a:lnTlToBr cmpd="sng" w="12700">
                      <a:noFill/>
                      <a:prstDash val="solid"/>
                    </a:lnTlToBr>
                    <a:lnBlToTr cmpd="sng" w="12700">
                      <a:noFill/>
                      <a:prstDash val="solid"/>
                    </a:lnBlToTr>
                    <a:noFill/>
                  </a:tcPr>
                </a:tc>
                <a:extLst>
                  <a:ext uri="{0D108BD9-81ED-4DB2-BD59-A6C34878D82A}">
                    <a16:rowId xmlns:a16="http://schemas.microsoft.com/office/drawing/2014/main" val="2094083655"/>
                  </a:ext>
                </a:extLst>
              </a:tr>
            </a:tbl>
          </a:graphicData>
        </a:graphic>
      </p:graphicFrame>
    </p:spTree>
    <p:extLst>
      <p:ext uri="{BB962C8B-B14F-4D97-AF65-F5344CB8AC3E}">
        <p14:creationId xmlns:p14="http://schemas.microsoft.com/office/powerpoint/2010/main" val="3572540718"/>
      </p:ext>
    </p:extLst>
  </p:cSld>
  <p:clrMapOvr>
    <a:masterClrMapping/>
  </p:clrMapOvr>
  <mc:AlternateContent xmlns:mc="http://schemas.openxmlformats.org/markup-compatibility/2006" xmlns:p14="http://schemas.microsoft.com/office/powerpoint/2010/main">
    <mc:Choice Requires="p14">
      <p:transition p14:dur="2000" spd="slow"/>
    </mc:Choice>
    <mc:Fallback xmlns:a14="http://schemas.microsoft.com/office/drawing/2010/main" xmlns:a16="http://schemas.microsoft.com/office/drawing/2014/main">
      <p:transition spd="slow"/>
    </mc:Fallback>
  </mc:AlternateContent>
  <p:timing>
    <p:tnLst>
      <p:par>
        <p:cTn dur="indefinite" id="1" nodeType="tmRoot" restart="never"/>
      </p:par>
    </p:tnLst>
  </p:timing>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4" name="Rectangle 8"/>
          <p:cNvSpPr txBox="1">
            <a:spLocks noChangeArrowheads="1"/>
          </p:cNvSpPr>
          <p:nvPr/>
        </p:nvSpPr>
        <p:spPr bwMode="auto">
          <a:xfrm>
            <a:off x="231832" y="4895437"/>
            <a:ext cx="8835526" cy="1717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algn="l" eaLnBrk="0" fontAlgn="base" hangingPunct="0" indent="-342900" marL="342900" rtl="0">
              <a:spcBef>
                <a:spcPct val="20000"/>
              </a:spcBef>
              <a:spcAft>
                <a:spcPct val="0"/>
              </a:spcAft>
              <a:buChar char="•"/>
              <a:defRPr kumimoji="1" sz="3200">
                <a:solidFill>
                  <a:schemeClr val="tx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tx1"/>
                </a:solidFill>
                <a:latin typeface="+mn-lt"/>
                <a:ea typeface="+mn-ea"/>
              </a:defRPr>
            </a:lvl2pPr>
            <a:lvl3pPr algn="l" eaLnBrk="0" fontAlgn="base" hangingPunct="0" indent="-228600" marL="1143000" rtl="0">
              <a:spcBef>
                <a:spcPct val="20000"/>
              </a:spcBef>
              <a:spcAft>
                <a:spcPct val="0"/>
              </a:spcAft>
              <a:buChar char="•"/>
              <a:defRPr kumimoji="1" sz="2400">
                <a:solidFill>
                  <a:schemeClr val="tx1"/>
                </a:solidFill>
                <a:latin typeface="+mn-lt"/>
                <a:ea typeface="+mn-ea"/>
              </a:defRPr>
            </a:lvl3pPr>
            <a:lvl4pPr algn="l" eaLnBrk="0" fontAlgn="base" hangingPunct="0" indent="-228600" marL="1600200" rtl="0">
              <a:spcBef>
                <a:spcPct val="20000"/>
              </a:spcBef>
              <a:spcAft>
                <a:spcPct val="0"/>
              </a:spcAft>
              <a:buChar char="–"/>
              <a:defRPr kumimoji="1" sz="2000">
                <a:solidFill>
                  <a:schemeClr val="tx1"/>
                </a:solidFill>
                <a:latin typeface="+mn-lt"/>
                <a:ea typeface="+mn-ea"/>
              </a:defRPr>
            </a:lvl4pPr>
            <a:lvl5pPr algn="l" eaLnBrk="0" fontAlgn="base" hangingPunct="0" indent="-228600" marL="2057400" rtl="0">
              <a:spcBef>
                <a:spcPct val="20000"/>
              </a:spcBef>
              <a:spcAft>
                <a:spcPct val="0"/>
              </a:spcAft>
              <a:buChar char="»"/>
              <a:defRPr kumimoji="1" sz="2000">
                <a:solidFill>
                  <a:schemeClr val="tx1"/>
                </a:solidFill>
                <a:latin typeface="+mn-lt"/>
                <a:ea typeface="+mn-ea"/>
              </a:defRPr>
            </a:lvl5pPr>
            <a:lvl6pPr algn="l" fontAlgn="base" indent="-228600" marL="2514600" rtl="0">
              <a:spcBef>
                <a:spcPct val="20000"/>
              </a:spcBef>
              <a:spcAft>
                <a:spcPct val="0"/>
              </a:spcAft>
              <a:buChar char="»"/>
              <a:defRPr kumimoji="1" sz="2000">
                <a:solidFill>
                  <a:schemeClr val="tx1"/>
                </a:solidFill>
                <a:latin typeface="+mn-lt"/>
                <a:ea typeface="+mn-ea"/>
              </a:defRPr>
            </a:lvl6pPr>
            <a:lvl7pPr algn="l" fontAlgn="base" indent="-228600" marL="2971800" rtl="0">
              <a:spcBef>
                <a:spcPct val="20000"/>
              </a:spcBef>
              <a:spcAft>
                <a:spcPct val="0"/>
              </a:spcAft>
              <a:buChar char="»"/>
              <a:defRPr kumimoji="1" sz="2000">
                <a:solidFill>
                  <a:schemeClr val="tx1"/>
                </a:solidFill>
                <a:latin typeface="+mn-lt"/>
                <a:ea typeface="+mn-ea"/>
              </a:defRPr>
            </a:lvl7pPr>
            <a:lvl8pPr algn="l" fontAlgn="base" indent="-228600" marL="3429000" rtl="0">
              <a:spcBef>
                <a:spcPct val="20000"/>
              </a:spcBef>
              <a:spcAft>
                <a:spcPct val="0"/>
              </a:spcAft>
              <a:buChar char="»"/>
              <a:defRPr kumimoji="1" sz="2000">
                <a:solidFill>
                  <a:schemeClr val="tx1"/>
                </a:solidFill>
                <a:latin typeface="+mn-lt"/>
                <a:ea typeface="+mn-ea"/>
              </a:defRPr>
            </a:lvl8pPr>
            <a:lvl9pPr algn="l" fontAlgn="base" indent="-228600" marL="3886200" rtl="0">
              <a:spcBef>
                <a:spcPct val="20000"/>
              </a:spcBef>
              <a:spcAft>
                <a:spcPct val="0"/>
              </a:spcAft>
              <a:buChar char="»"/>
              <a:defRPr kumimoji="1" sz="2000">
                <a:solidFill>
                  <a:schemeClr val="tx1"/>
                </a:solidFill>
                <a:latin typeface="+mn-lt"/>
                <a:ea typeface="+mn-ea"/>
              </a:defRPr>
            </a:lvl9pPr>
          </a:lstStyle>
          <a:p>
            <a:pPr eaLnBrk="1" hangingPunct="1">
              <a:spcBef>
                <a:spcPts val="600"/>
              </a:spcBef>
              <a:spcAft>
                <a:spcPts val="0"/>
              </a:spcAft>
              <a:buFont charset="2" panose="05000000000000000000" pitchFamily="2" typeface="Wingdings"/>
              <a:buChar char="l"/>
              <a:defRPr/>
            </a:pPr>
            <a:r>
              <a:rPr altLang="en-US" dirty="0" kern="0" lang="ja-JP" smtClean="0" sz="2000"/>
              <a:t>　</a:t>
            </a:r>
            <a:r>
              <a:rPr altLang="en-US" dirty="0" kern="0" lang="ja-JP" smtClean="0" sz="2000" u="sng">
                <a:solidFill>
                  <a:srgbClr val="FF0000"/>
                </a:solidFill>
              </a:rPr>
              <a:t>申請に必要な書類を確認し，</a:t>
            </a:r>
            <a:r>
              <a:rPr altLang="en-US" dirty="0" kern="0" lang="ja-JP" smtClean="0" sz="2000"/>
              <a:t>不備や漏れのないように提出してください。</a:t>
            </a:r>
            <a:endParaRPr altLang="ja-JP" dirty="0" kern="0" lang="en-US" smtClean="0" sz="2000"/>
          </a:p>
          <a:p>
            <a:pPr eaLnBrk="1" hangingPunct="1">
              <a:spcBef>
                <a:spcPts val="3600"/>
              </a:spcBef>
              <a:spcAft>
                <a:spcPts val="0"/>
              </a:spcAft>
              <a:buFont charset="2" panose="05000000000000000000" pitchFamily="2" typeface="Wingdings"/>
              <a:buChar char="l"/>
              <a:defRPr/>
            </a:pPr>
            <a:r>
              <a:rPr altLang="ja-JP" dirty="0" kern="0" lang="en-US" smtClean="0" sz="2000"/>
              <a:t>   </a:t>
            </a:r>
            <a:r>
              <a:rPr altLang="en-US" dirty="0" kern="0" lang="ja-JP" smtClean="0" sz="2000"/>
              <a:t>申請書類は，提出する前に必ずコピーを取った上で，</a:t>
            </a:r>
            <a:r>
              <a:rPr altLang="en-US" dirty="0" kern="0" lang="ja-JP" smtClean="0" sz="2000" u="sng">
                <a:solidFill>
                  <a:srgbClr val="FF0000"/>
                </a:solidFill>
              </a:rPr>
              <a:t>原本を提出し，コピーは大切に保管</a:t>
            </a:r>
            <a:r>
              <a:rPr altLang="en-US" dirty="0" kern="0" lang="ja-JP" smtClean="0" sz="2000"/>
              <a:t>しておいてください。</a:t>
            </a:r>
            <a:endParaRPr altLang="en-US" dirty="0" kern="0" lang="ja-JP" sz="2000"/>
          </a:p>
        </p:txBody>
      </p:sp>
      <p:sp>
        <p:nvSpPr>
          <p:cNvPr id="30722" name="フッター プレースホルダー 4"/>
          <p:cNvSpPr>
            <a:spLocks noGrp="1"/>
          </p:cNvSpPr>
          <p:nvPr>
            <p:ph idx="11" sz="quarter" type="ftr"/>
          </p:nvPr>
        </p:nvSpPr>
        <p:spPr>
          <a:xfrm>
            <a:off x="7457653" y="6481911"/>
            <a:ext cx="2895600" cy="476250"/>
          </a:xfrm>
          <a:noFill/>
        </p:spPr>
        <p:txBody>
          <a:bodyPr/>
          <a:lstStyle>
            <a:lvl1pPr>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a:spcBef>
                <a:spcPct val="0"/>
              </a:spcBef>
              <a:buFontTx/>
              <a:buNone/>
            </a:pPr>
            <a:fld id="{503DD942-CA3F-47E9-AC68-212646266A82}" type="slidenum">
              <a:rPr altLang="ja-JP" b="1" kumimoji="0" lang="en-US" smtClean="0" sz="1800">
                <a:solidFill>
                  <a:schemeClr val="bg1">
                    <a:lumMod val="50000"/>
                  </a:schemeClr>
                </a:solidFill>
                <a:latin typeface="+mn-lt"/>
              </a:rPr>
              <a:pPr>
                <a:spcBef>
                  <a:spcPct val="0"/>
                </a:spcBef>
                <a:buFontTx/>
                <a:buNone/>
              </a:pPr>
              <a:t>7</a:t>
            </a:fld>
            <a:endParaRPr altLang="ja-JP" b="1" dirty="0" kumimoji="0" lang="en-US" sz="1200">
              <a:solidFill>
                <a:schemeClr val="bg1">
                  <a:lumMod val="50000"/>
                </a:schemeClr>
              </a:solidFill>
              <a:latin typeface="+mn-lt"/>
            </a:endParaRPr>
          </a:p>
        </p:txBody>
      </p:sp>
      <p:sp>
        <p:nvSpPr>
          <p:cNvPr id="30723" name="Rectangle 15"/>
          <p:cNvSpPr>
            <a:spLocks noChangeArrowheads="1"/>
          </p:cNvSpPr>
          <p:nvPr/>
        </p:nvSpPr>
        <p:spPr bwMode="auto">
          <a:xfrm>
            <a:off x="496889" y="0"/>
            <a:ext cx="169862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algn="ctr" w="28575">
                <a:solidFill>
                  <a:srgbClr val="000000"/>
                </a:solidFill>
                <a:miter lim="800000"/>
                <a:headEnd/>
                <a:tailEnd/>
              </a14:hiddenLine>
            </a:ext>
          </a:extLst>
        </p:spPr>
        <p:txBody>
          <a:bodyPr anchor="ctr" wrap="none"/>
          <a:lstStyle>
            <a:lvl1pPr indent="-342900" marL="3429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eaLnBrk="1" hangingPunct="1">
              <a:buFontTx/>
              <a:buNone/>
            </a:pPr>
            <a:r>
              <a:rPr altLang="ja-JP" dirty="0" lang="en-US" sz="2400"/>
              <a:t>【</a:t>
            </a:r>
            <a:r>
              <a:rPr altLang="ja-JP" dirty="0" lang="en-US" smtClean="0" sz="2400"/>
              <a:t>P37】 </a:t>
            </a:r>
            <a:r>
              <a:rPr altLang="en-US" dirty="0" lang="ja-JP" sz="2600">
                <a:solidFill>
                  <a:srgbClr val="0033CC"/>
                </a:solidFill>
              </a:rPr>
              <a:t>　　</a:t>
            </a:r>
          </a:p>
        </p:txBody>
      </p:sp>
      <p:sp>
        <p:nvSpPr>
          <p:cNvPr id="12" name="Rectangle 8"/>
          <p:cNvSpPr txBox="1">
            <a:spLocks noChangeArrowheads="1"/>
          </p:cNvSpPr>
          <p:nvPr/>
        </p:nvSpPr>
        <p:spPr bwMode="auto">
          <a:xfrm>
            <a:off x="507153" y="5258269"/>
            <a:ext cx="9248644" cy="3224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algn="l" eaLnBrk="0" fontAlgn="base" hangingPunct="0" indent="-342900" marL="342900" rtl="0">
              <a:spcBef>
                <a:spcPct val="20000"/>
              </a:spcBef>
              <a:spcAft>
                <a:spcPct val="0"/>
              </a:spcAft>
              <a:buChar char="•"/>
              <a:defRPr kumimoji="1" sz="3200">
                <a:solidFill>
                  <a:schemeClr val="tx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tx1"/>
                </a:solidFill>
                <a:latin typeface="+mn-lt"/>
                <a:ea typeface="+mn-ea"/>
              </a:defRPr>
            </a:lvl2pPr>
            <a:lvl3pPr algn="l" eaLnBrk="0" fontAlgn="base" hangingPunct="0" indent="-228600" marL="1143000" rtl="0">
              <a:spcBef>
                <a:spcPct val="20000"/>
              </a:spcBef>
              <a:spcAft>
                <a:spcPct val="0"/>
              </a:spcAft>
              <a:buChar char="•"/>
              <a:defRPr kumimoji="1" sz="2400">
                <a:solidFill>
                  <a:schemeClr val="tx1"/>
                </a:solidFill>
                <a:latin typeface="+mn-lt"/>
                <a:ea typeface="+mn-ea"/>
              </a:defRPr>
            </a:lvl3pPr>
            <a:lvl4pPr algn="l" eaLnBrk="0" fontAlgn="base" hangingPunct="0" indent="-228600" marL="1600200" rtl="0">
              <a:spcBef>
                <a:spcPct val="20000"/>
              </a:spcBef>
              <a:spcAft>
                <a:spcPct val="0"/>
              </a:spcAft>
              <a:buChar char="–"/>
              <a:defRPr kumimoji="1" sz="2000">
                <a:solidFill>
                  <a:schemeClr val="tx1"/>
                </a:solidFill>
                <a:latin typeface="+mn-lt"/>
                <a:ea typeface="+mn-ea"/>
              </a:defRPr>
            </a:lvl4pPr>
            <a:lvl5pPr algn="l" eaLnBrk="0" fontAlgn="base" hangingPunct="0" indent="-228600" marL="2057400" rtl="0">
              <a:spcBef>
                <a:spcPct val="20000"/>
              </a:spcBef>
              <a:spcAft>
                <a:spcPct val="0"/>
              </a:spcAft>
              <a:buChar char="»"/>
              <a:defRPr kumimoji="1" sz="2000">
                <a:solidFill>
                  <a:schemeClr val="tx1"/>
                </a:solidFill>
                <a:latin typeface="+mn-lt"/>
                <a:ea typeface="+mn-ea"/>
              </a:defRPr>
            </a:lvl5pPr>
            <a:lvl6pPr algn="l" fontAlgn="base" indent="-228600" marL="2514600" rtl="0">
              <a:spcBef>
                <a:spcPct val="20000"/>
              </a:spcBef>
              <a:spcAft>
                <a:spcPct val="0"/>
              </a:spcAft>
              <a:buChar char="»"/>
              <a:defRPr kumimoji="1" sz="2000">
                <a:solidFill>
                  <a:schemeClr val="tx1"/>
                </a:solidFill>
                <a:latin typeface="+mn-lt"/>
                <a:ea typeface="+mn-ea"/>
              </a:defRPr>
            </a:lvl6pPr>
            <a:lvl7pPr algn="l" fontAlgn="base" indent="-228600" marL="2971800" rtl="0">
              <a:spcBef>
                <a:spcPct val="20000"/>
              </a:spcBef>
              <a:spcAft>
                <a:spcPct val="0"/>
              </a:spcAft>
              <a:buChar char="»"/>
              <a:defRPr kumimoji="1" sz="2000">
                <a:solidFill>
                  <a:schemeClr val="tx1"/>
                </a:solidFill>
                <a:latin typeface="+mn-lt"/>
                <a:ea typeface="+mn-ea"/>
              </a:defRPr>
            </a:lvl7pPr>
            <a:lvl8pPr algn="l" fontAlgn="base" indent="-228600" marL="3429000" rtl="0">
              <a:spcBef>
                <a:spcPct val="20000"/>
              </a:spcBef>
              <a:spcAft>
                <a:spcPct val="0"/>
              </a:spcAft>
              <a:buChar char="»"/>
              <a:defRPr kumimoji="1" sz="2000">
                <a:solidFill>
                  <a:schemeClr val="tx1"/>
                </a:solidFill>
                <a:latin typeface="+mn-lt"/>
                <a:ea typeface="+mn-ea"/>
              </a:defRPr>
            </a:lvl8pPr>
            <a:lvl9pPr algn="l" fontAlgn="base" indent="-228600" marL="3886200" rtl="0">
              <a:spcBef>
                <a:spcPct val="20000"/>
              </a:spcBef>
              <a:spcAft>
                <a:spcPct val="0"/>
              </a:spcAft>
              <a:buChar char="»"/>
              <a:defRPr kumimoji="1" sz="2000">
                <a:solidFill>
                  <a:schemeClr val="tx1"/>
                </a:solidFill>
                <a:latin typeface="+mn-lt"/>
                <a:ea typeface="+mn-ea"/>
              </a:defRPr>
            </a:lvl9pPr>
          </a:lstStyle>
          <a:p>
            <a:pPr eaLnBrk="1" hangingPunct="1" indent="0" marL="0">
              <a:buNone/>
              <a:defRPr/>
            </a:pPr>
            <a:r>
              <a:rPr altLang="en-US" dirty="0" kern="0" lang="ja-JP" smtClean="0" sz="1800"/>
              <a:t>→　不備や漏れが</a:t>
            </a:r>
            <a:r>
              <a:rPr altLang="en-US" dirty="0" kern="0" lang="ja-JP" sz="1800"/>
              <a:t>ある場合は審査が行えず，不受理又は</a:t>
            </a:r>
            <a:r>
              <a:rPr altLang="en-US" dirty="0" kern="0" lang="ja-JP" smtClean="0" sz="1800"/>
              <a:t>不許可となること</a:t>
            </a:r>
            <a:r>
              <a:rPr altLang="en-US" dirty="0" kern="0" lang="ja-JP" sz="1800"/>
              <a:t>があります。</a:t>
            </a:r>
            <a:endParaRPr altLang="ja-JP" dirty="0" kern="0" lang="en-US" sz="1800"/>
          </a:p>
        </p:txBody>
      </p:sp>
      <p:sp>
        <p:nvSpPr>
          <p:cNvPr id="13" name="Rectangle 5"/>
          <p:cNvSpPr>
            <a:spLocks noChangeArrowheads="1"/>
          </p:cNvSpPr>
          <p:nvPr/>
        </p:nvSpPr>
        <p:spPr bwMode="auto">
          <a:xfrm>
            <a:off x="237665" y="878277"/>
            <a:ext cx="8835526" cy="611188"/>
          </a:xfrm>
          <a:prstGeom prst="roundRect">
            <a:avLst>
              <a:gd fmla="val 24537" name="adj"/>
            </a:avLst>
          </a:prstGeom>
          <a:solidFill>
            <a:srgbClr val="FFC000"/>
          </a:solidFill>
          <a:ln w="28575">
            <a:solidFill>
              <a:srgbClr val="FF6600"/>
            </a:solidFill>
          </a:ln>
        </p:spPr>
        <p:txBody>
          <a:bodyPr anchor="b"/>
          <a:lstStyle/>
          <a:p>
            <a:pPr eaLnBrk="1" hangingPunct="1">
              <a:defRPr/>
            </a:pPr>
            <a:r>
              <a:rPr altLang="en-US" b="1" dirty="0" lang="ja-JP" smtClean="0" sz="3200">
                <a:solidFill>
                  <a:schemeClr val="tx2"/>
                </a:solidFill>
                <a:latin typeface="+mn-ea"/>
                <a:ea typeface="+mn-ea"/>
              </a:rPr>
              <a:t>７－３</a:t>
            </a:r>
            <a:r>
              <a:rPr altLang="en-US" b="1" dirty="0" lang="ja-JP" sz="3200">
                <a:solidFill>
                  <a:schemeClr val="tx2"/>
                </a:solidFill>
                <a:latin typeface="+mn-ea"/>
                <a:ea typeface="+mn-ea"/>
              </a:rPr>
              <a:t>　申請</a:t>
            </a:r>
            <a:r>
              <a:rPr altLang="en-US" b="1" dirty="0" lang="ja-JP" smtClean="0" sz="3200">
                <a:solidFill>
                  <a:schemeClr val="tx2"/>
                </a:solidFill>
                <a:latin typeface="+mn-ea"/>
                <a:ea typeface="+mn-ea"/>
              </a:rPr>
              <a:t>書類の組合せ</a:t>
            </a:r>
            <a:endParaRPr altLang="en-US" b="1" dirty="0" lang="ja-JP" sz="3200">
              <a:solidFill>
                <a:schemeClr val="tx2"/>
              </a:solidFill>
              <a:latin typeface="+mn-ea"/>
              <a:ea typeface="+mn-ea"/>
            </a:endParaRPr>
          </a:p>
        </p:txBody>
      </p:sp>
      <p:grpSp>
        <p:nvGrpSpPr>
          <p:cNvPr id="2" name="グループ化 1"/>
          <p:cNvGrpSpPr/>
          <p:nvPr/>
        </p:nvGrpSpPr>
        <p:grpSpPr>
          <a:xfrm>
            <a:off x="611560" y="2027965"/>
            <a:ext cx="8296507" cy="2854987"/>
            <a:chOff x="496888" y="2078069"/>
            <a:chExt cx="8411179" cy="2854987"/>
          </a:xfrm>
        </p:grpSpPr>
        <p:sp>
          <p:nvSpPr>
            <p:cNvPr id="9" name="正方形/長方形 8"/>
            <p:cNvSpPr/>
            <p:nvPr/>
          </p:nvSpPr>
          <p:spPr bwMode="auto">
            <a:xfrm>
              <a:off x="496888" y="2078069"/>
              <a:ext cx="8411179" cy="2854987"/>
            </a:xfrm>
            <a:prstGeom prst="rect">
              <a:avLst/>
            </a:prstGeom>
            <a:solidFill>
              <a:srgbClr val="DAEDEF"/>
            </a:solidFill>
            <a:ln/>
          </p:spPr>
          <p:style>
            <a:lnRef idx="2">
              <a:schemeClr val="accent2"/>
            </a:lnRef>
            <a:fillRef idx="1">
              <a:schemeClr val="lt1"/>
            </a:fillRef>
            <a:effectRef idx="0">
              <a:schemeClr val="accent2"/>
            </a:effectRef>
            <a:fontRef idx="minor">
              <a:schemeClr val="dk1"/>
            </a:fontRef>
          </p:style>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solidFill>
                  <a:schemeClr val="tx1"/>
                </a:solidFill>
                <a:effectLst/>
                <a:latin charset="0" typeface="Arial"/>
                <a:ea charset="-128" pitchFamily="50" typeface="ＭＳ Ｐゴシック"/>
              </a:endParaRPr>
            </a:p>
          </p:txBody>
        </p:sp>
        <p:sp>
          <p:nvSpPr>
            <p:cNvPr id="7" name="Rectangle 8"/>
            <p:cNvSpPr txBox="1">
              <a:spLocks noChangeArrowheads="1"/>
            </p:cNvSpPr>
            <p:nvPr/>
          </p:nvSpPr>
          <p:spPr bwMode="auto">
            <a:xfrm>
              <a:off x="611560" y="2204864"/>
              <a:ext cx="8136904" cy="25992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algn="l" eaLnBrk="0" fontAlgn="base" hangingPunct="0" indent="-342900" marL="342900" rtl="0">
                <a:spcBef>
                  <a:spcPct val="20000"/>
                </a:spcBef>
                <a:spcAft>
                  <a:spcPct val="0"/>
                </a:spcAft>
                <a:buChar char="•"/>
                <a:defRPr kumimoji="1" sz="3200">
                  <a:solidFill>
                    <a:schemeClr val="tx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tx1"/>
                  </a:solidFill>
                  <a:latin typeface="+mn-lt"/>
                  <a:ea typeface="+mn-ea"/>
                </a:defRPr>
              </a:lvl2pPr>
              <a:lvl3pPr algn="l" eaLnBrk="0" fontAlgn="base" hangingPunct="0" indent="-228600" marL="1143000" rtl="0">
                <a:spcBef>
                  <a:spcPct val="20000"/>
                </a:spcBef>
                <a:spcAft>
                  <a:spcPct val="0"/>
                </a:spcAft>
                <a:buChar char="•"/>
                <a:defRPr kumimoji="1" sz="2400">
                  <a:solidFill>
                    <a:schemeClr val="tx1"/>
                  </a:solidFill>
                  <a:latin typeface="+mn-lt"/>
                  <a:ea typeface="+mn-ea"/>
                </a:defRPr>
              </a:lvl3pPr>
              <a:lvl4pPr algn="l" eaLnBrk="0" fontAlgn="base" hangingPunct="0" indent="-228600" marL="1600200" rtl="0">
                <a:spcBef>
                  <a:spcPct val="20000"/>
                </a:spcBef>
                <a:spcAft>
                  <a:spcPct val="0"/>
                </a:spcAft>
                <a:buChar char="–"/>
                <a:defRPr kumimoji="1" sz="2000">
                  <a:solidFill>
                    <a:schemeClr val="tx1"/>
                  </a:solidFill>
                  <a:latin typeface="+mn-lt"/>
                  <a:ea typeface="+mn-ea"/>
                </a:defRPr>
              </a:lvl4pPr>
              <a:lvl5pPr algn="l" eaLnBrk="0" fontAlgn="base" hangingPunct="0" indent="-228600" marL="2057400" rtl="0">
                <a:spcBef>
                  <a:spcPct val="20000"/>
                </a:spcBef>
                <a:spcAft>
                  <a:spcPct val="0"/>
                </a:spcAft>
                <a:buChar char="»"/>
                <a:defRPr kumimoji="1" sz="2000">
                  <a:solidFill>
                    <a:schemeClr val="tx1"/>
                  </a:solidFill>
                  <a:latin typeface="+mn-lt"/>
                  <a:ea typeface="+mn-ea"/>
                </a:defRPr>
              </a:lvl5pPr>
              <a:lvl6pPr algn="l" fontAlgn="base" indent="-228600" marL="2514600" rtl="0">
                <a:spcBef>
                  <a:spcPct val="20000"/>
                </a:spcBef>
                <a:spcAft>
                  <a:spcPct val="0"/>
                </a:spcAft>
                <a:buChar char="»"/>
                <a:defRPr kumimoji="1" sz="2000">
                  <a:solidFill>
                    <a:schemeClr val="tx1"/>
                  </a:solidFill>
                  <a:latin typeface="+mn-lt"/>
                  <a:ea typeface="+mn-ea"/>
                </a:defRPr>
              </a:lvl6pPr>
              <a:lvl7pPr algn="l" fontAlgn="base" indent="-228600" marL="2971800" rtl="0">
                <a:spcBef>
                  <a:spcPct val="20000"/>
                </a:spcBef>
                <a:spcAft>
                  <a:spcPct val="0"/>
                </a:spcAft>
                <a:buChar char="»"/>
                <a:defRPr kumimoji="1" sz="2000">
                  <a:solidFill>
                    <a:schemeClr val="tx1"/>
                  </a:solidFill>
                  <a:latin typeface="+mn-lt"/>
                  <a:ea typeface="+mn-ea"/>
                </a:defRPr>
              </a:lvl7pPr>
              <a:lvl8pPr algn="l" fontAlgn="base" indent="-228600" marL="3429000" rtl="0">
                <a:spcBef>
                  <a:spcPct val="20000"/>
                </a:spcBef>
                <a:spcAft>
                  <a:spcPct val="0"/>
                </a:spcAft>
                <a:buChar char="»"/>
                <a:defRPr kumimoji="1" sz="2000">
                  <a:solidFill>
                    <a:schemeClr val="tx1"/>
                  </a:solidFill>
                  <a:latin typeface="+mn-lt"/>
                  <a:ea typeface="+mn-ea"/>
                </a:defRPr>
              </a:lvl8pPr>
              <a:lvl9pPr algn="l" fontAlgn="base" indent="-228600" marL="3886200" rtl="0">
                <a:spcBef>
                  <a:spcPct val="20000"/>
                </a:spcBef>
                <a:spcAft>
                  <a:spcPct val="0"/>
                </a:spcAft>
                <a:buChar char="»"/>
                <a:defRPr kumimoji="1" sz="2000">
                  <a:solidFill>
                    <a:schemeClr val="tx1"/>
                  </a:solidFill>
                  <a:latin typeface="+mn-lt"/>
                  <a:ea typeface="+mn-ea"/>
                </a:defRPr>
              </a:lvl9pPr>
            </a:lstStyle>
            <a:p>
              <a:pPr eaLnBrk="1" hangingPunct="1" indent="0" marL="0">
                <a:lnSpc>
                  <a:spcPts val="1200"/>
                </a:lnSpc>
                <a:spcBef>
                  <a:spcPts val="1200"/>
                </a:spcBef>
                <a:spcAft>
                  <a:spcPts val="1200"/>
                </a:spcAft>
                <a:buNone/>
                <a:defRPr/>
              </a:pPr>
              <a:r>
                <a:rPr altLang="en-US" dirty="0" kern="0" lang="ja-JP" smtClean="0" sz="2000"/>
                <a:t>受験上の配慮申請に必要な様式　（必ず当該年度の所定の様式を使用）</a:t>
              </a:r>
              <a:endParaRPr altLang="ja-JP" dirty="0" kern="0" lang="en-US" smtClean="0" sz="2000"/>
            </a:p>
            <a:p>
              <a:pPr eaLnBrk="1" hangingPunct="1" indent="0" marL="0">
                <a:lnSpc>
                  <a:spcPts val="1000"/>
                </a:lnSpc>
                <a:spcBef>
                  <a:spcPts val="1200"/>
                </a:spcBef>
                <a:spcAft>
                  <a:spcPts val="1200"/>
                </a:spcAft>
                <a:buNone/>
                <a:defRPr/>
              </a:pPr>
              <a:r>
                <a:rPr altLang="en-US" dirty="0" lang="ja-JP" smtClean="0" sz="2000"/>
                <a:t>　①　受験上の配慮申請書　</a:t>
              </a:r>
              <a:r>
                <a:rPr altLang="ja-JP" dirty="0" lang="en-US" smtClean="0" sz="2000"/>
                <a:t>【</a:t>
              </a:r>
              <a:r>
                <a:rPr altLang="en-US" dirty="0" lang="ja-JP" smtClean="0" sz="2000"/>
                <a:t>提出必須</a:t>
              </a:r>
              <a:r>
                <a:rPr altLang="ja-JP" dirty="0" lang="en-US" smtClean="0" sz="2000"/>
                <a:t>】</a:t>
              </a:r>
            </a:p>
            <a:p>
              <a:pPr eaLnBrk="1" hangingPunct="1" indent="0" marL="0">
                <a:lnSpc>
                  <a:spcPts val="1000"/>
                </a:lnSpc>
                <a:spcBef>
                  <a:spcPts val="1000"/>
                </a:spcBef>
                <a:spcAft>
                  <a:spcPts val="1200"/>
                </a:spcAft>
                <a:buNone/>
                <a:defRPr/>
              </a:pPr>
              <a:r>
                <a:rPr altLang="en-US" dirty="0" lang="ja-JP" smtClean="0" sz="2000"/>
                <a:t>　②　診断書　</a:t>
              </a:r>
              <a:r>
                <a:rPr altLang="ja-JP" dirty="0" lang="en-US" smtClean="0" sz="2000"/>
                <a:t>【</a:t>
              </a:r>
              <a:r>
                <a:rPr altLang="en-US" dirty="0" lang="ja-JP" smtClean="0" sz="2000"/>
                <a:t>提出必須</a:t>
              </a:r>
              <a:r>
                <a:rPr altLang="ja-JP" dirty="0" lang="en-US" smtClean="0" sz="2000"/>
                <a:t>】</a:t>
              </a:r>
            </a:p>
            <a:p>
              <a:pPr eaLnBrk="1" hangingPunct="1" indent="0" marL="0">
                <a:lnSpc>
                  <a:spcPts val="700"/>
                </a:lnSpc>
                <a:spcBef>
                  <a:spcPts val="1000"/>
                </a:spcBef>
                <a:spcAft>
                  <a:spcPts val="1200"/>
                </a:spcAft>
                <a:buNone/>
                <a:defRPr/>
              </a:pPr>
              <a:r>
                <a:rPr altLang="en-US" dirty="0" lang="ja-JP" smtClean="0" sz="2000"/>
                <a:t>　③　状況報告書　</a:t>
              </a:r>
              <a:r>
                <a:rPr altLang="ja-JP" dirty="0" lang="en-US" smtClean="0" sz="2000"/>
                <a:t>【</a:t>
              </a:r>
              <a:r>
                <a:rPr altLang="en-US" dirty="0" lang="ja-JP" smtClean="0" sz="2000"/>
                <a:t>配慮事項によっては提出が必要</a:t>
              </a:r>
              <a:r>
                <a:rPr altLang="ja-JP" dirty="0" lang="en-US" smtClean="0" sz="2000"/>
                <a:t>】</a:t>
              </a:r>
              <a:endParaRPr altLang="ja-JP" dirty="0" lang="en-US" sz="2000"/>
            </a:p>
            <a:p>
              <a:pPr eaLnBrk="1" hangingPunct="1" indent="0" marL="0">
                <a:lnSpc>
                  <a:spcPts val="700"/>
                </a:lnSpc>
                <a:spcBef>
                  <a:spcPts val="1200"/>
                </a:spcBef>
                <a:spcAft>
                  <a:spcPts val="1200"/>
                </a:spcAft>
                <a:buNone/>
                <a:defRPr/>
              </a:pPr>
              <a:r>
                <a:rPr altLang="en-US" dirty="0" lang="ja-JP" sz="2000"/>
                <a:t>　</a:t>
              </a:r>
              <a:r>
                <a:rPr altLang="en-US" dirty="0" lang="ja-JP" smtClean="0" sz="2000"/>
                <a:t>　　・　希望する配慮事項に対応した状況報告書を提出してください</a:t>
              </a:r>
              <a:r>
                <a:rPr altLang="en-US" dirty="0" lang="ja-JP" sz="2000"/>
                <a:t>。</a:t>
              </a:r>
              <a:endParaRPr altLang="ja-JP" dirty="0" lang="en-US" smtClean="0" sz="2000"/>
            </a:p>
            <a:p>
              <a:pPr eaLnBrk="1" hangingPunct="1" indent="0" marL="0">
                <a:lnSpc>
                  <a:spcPts val="700"/>
                </a:lnSpc>
                <a:spcBef>
                  <a:spcPts val="1200"/>
                </a:spcBef>
                <a:spcAft>
                  <a:spcPts val="1200"/>
                </a:spcAft>
                <a:buNone/>
                <a:defRPr/>
              </a:pPr>
              <a:r>
                <a:rPr altLang="en-US" dirty="0" lang="ja-JP" sz="2000"/>
                <a:t>　</a:t>
              </a:r>
              <a:r>
                <a:rPr altLang="en-US" dirty="0" lang="ja-JP" smtClean="0" sz="2000"/>
                <a:t>　　・　区分が「発達障害」の場合には，「状況報告書（発達障害関係）」を</a:t>
              </a:r>
              <a:endParaRPr altLang="ja-JP" dirty="0" lang="en-US" smtClean="0" sz="2000"/>
            </a:p>
            <a:p>
              <a:pPr eaLnBrk="1" hangingPunct="1" indent="0" marL="0">
                <a:lnSpc>
                  <a:spcPts val="700"/>
                </a:lnSpc>
                <a:spcBef>
                  <a:spcPts val="1200"/>
                </a:spcBef>
                <a:spcAft>
                  <a:spcPts val="1200"/>
                </a:spcAft>
                <a:buNone/>
                <a:defRPr/>
              </a:pPr>
              <a:r>
                <a:rPr altLang="en-US" dirty="0" lang="ja-JP" smtClean="0" sz="2000"/>
                <a:t>　　　　必ず提出してください。</a:t>
              </a:r>
              <a:endParaRPr altLang="ja-JP" dirty="0" lang="en-US" sz="2400"/>
            </a:p>
          </p:txBody>
        </p:sp>
      </p:grpSp>
      <p:sp>
        <p:nvSpPr>
          <p:cNvPr id="8" name="Rectangle 8"/>
          <p:cNvSpPr txBox="1">
            <a:spLocks noChangeArrowheads="1"/>
          </p:cNvSpPr>
          <p:nvPr/>
        </p:nvSpPr>
        <p:spPr bwMode="auto">
          <a:xfrm>
            <a:off x="144768" y="1566749"/>
            <a:ext cx="8835526"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algn="l" eaLnBrk="0" fontAlgn="base" hangingPunct="0" indent="-342900" marL="342900" rtl="0">
              <a:spcBef>
                <a:spcPct val="20000"/>
              </a:spcBef>
              <a:spcAft>
                <a:spcPct val="0"/>
              </a:spcAft>
              <a:buChar char="•"/>
              <a:defRPr kumimoji="1" sz="3200">
                <a:solidFill>
                  <a:schemeClr val="tx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tx1"/>
                </a:solidFill>
                <a:latin typeface="+mn-lt"/>
                <a:ea typeface="+mn-ea"/>
              </a:defRPr>
            </a:lvl2pPr>
            <a:lvl3pPr algn="l" eaLnBrk="0" fontAlgn="base" hangingPunct="0" indent="-228600" marL="1143000" rtl="0">
              <a:spcBef>
                <a:spcPct val="20000"/>
              </a:spcBef>
              <a:spcAft>
                <a:spcPct val="0"/>
              </a:spcAft>
              <a:buChar char="•"/>
              <a:defRPr kumimoji="1" sz="2400">
                <a:solidFill>
                  <a:schemeClr val="tx1"/>
                </a:solidFill>
                <a:latin typeface="+mn-lt"/>
                <a:ea typeface="+mn-ea"/>
              </a:defRPr>
            </a:lvl3pPr>
            <a:lvl4pPr algn="l" eaLnBrk="0" fontAlgn="base" hangingPunct="0" indent="-228600" marL="1600200" rtl="0">
              <a:spcBef>
                <a:spcPct val="20000"/>
              </a:spcBef>
              <a:spcAft>
                <a:spcPct val="0"/>
              </a:spcAft>
              <a:buChar char="–"/>
              <a:defRPr kumimoji="1" sz="2000">
                <a:solidFill>
                  <a:schemeClr val="tx1"/>
                </a:solidFill>
                <a:latin typeface="+mn-lt"/>
                <a:ea typeface="+mn-ea"/>
              </a:defRPr>
            </a:lvl4pPr>
            <a:lvl5pPr algn="l" eaLnBrk="0" fontAlgn="base" hangingPunct="0" indent="-228600" marL="2057400" rtl="0">
              <a:spcBef>
                <a:spcPct val="20000"/>
              </a:spcBef>
              <a:spcAft>
                <a:spcPct val="0"/>
              </a:spcAft>
              <a:buChar char="»"/>
              <a:defRPr kumimoji="1" sz="2000">
                <a:solidFill>
                  <a:schemeClr val="tx1"/>
                </a:solidFill>
                <a:latin typeface="+mn-lt"/>
                <a:ea typeface="+mn-ea"/>
              </a:defRPr>
            </a:lvl5pPr>
            <a:lvl6pPr algn="l" fontAlgn="base" indent="-228600" marL="2514600" rtl="0">
              <a:spcBef>
                <a:spcPct val="20000"/>
              </a:spcBef>
              <a:spcAft>
                <a:spcPct val="0"/>
              </a:spcAft>
              <a:buChar char="»"/>
              <a:defRPr kumimoji="1" sz="2000">
                <a:solidFill>
                  <a:schemeClr val="tx1"/>
                </a:solidFill>
                <a:latin typeface="+mn-lt"/>
                <a:ea typeface="+mn-ea"/>
              </a:defRPr>
            </a:lvl6pPr>
            <a:lvl7pPr algn="l" fontAlgn="base" indent="-228600" marL="2971800" rtl="0">
              <a:spcBef>
                <a:spcPct val="20000"/>
              </a:spcBef>
              <a:spcAft>
                <a:spcPct val="0"/>
              </a:spcAft>
              <a:buChar char="»"/>
              <a:defRPr kumimoji="1" sz="2000">
                <a:solidFill>
                  <a:schemeClr val="tx1"/>
                </a:solidFill>
                <a:latin typeface="+mn-lt"/>
                <a:ea typeface="+mn-ea"/>
              </a:defRPr>
            </a:lvl7pPr>
            <a:lvl8pPr algn="l" fontAlgn="base" indent="-228600" marL="3429000" rtl="0">
              <a:spcBef>
                <a:spcPct val="20000"/>
              </a:spcBef>
              <a:spcAft>
                <a:spcPct val="0"/>
              </a:spcAft>
              <a:buChar char="»"/>
              <a:defRPr kumimoji="1" sz="2000">
                <a:solidFill>
                  <a:schemeClr val="tx1"/>
                </a:solidFill>
                <a:latin typeface="+mn-lt"/>
                <a:ea typeface="+mn-ea"/>
              </a:defRPr>
            </a:lvl8pPr>
            <a:lvl9pPr algn="l" fontAlgn="base" indent="-228600" marL="3886200" rtl="0">
              <a:spcBef>
                <a:spcPct val="20000"/>
              </a:spcBef>
              <a:spcAft>
                <a:spcPct val="0"/>
              </a:spcAft>
              <a:buChar char="»"/>
              <a:defRPr kumimoji="1" sz="2000">
                <a:solidFill>
                  <a:schemeClr val="tx1"/>
                </a:solidFill>
                <a:latin typeface="+mn-lt"/>
                <a:ea typeface="+mn-ea"/>
              </a:defRPr>
            </a:lvl9pPr>
          </a:lstStyle>
          <a:p>
            <a:pPr eaLnBrk="1" hangingPunct="1">
              <a:lnSpc>
                <a:spcPts val="2500"/>
              </a:lnSpc>
              <a:spcBef>
                <a:spcPts val="600"/>
              </a:spcBef>
              <a:spcAft>
                <a:spcPts val="0"/>
              </a:spcAft>
              <a:buFont charset="2" panose="05000000000000000000" pitchFamily="2" typeface="Wingdings"/>
              <a:buChar char="l"/>
              <a:defRPr/>
            </a:pPr>
            <a:r>
              <a:rPr altLang="en-US" dirty="0" kern="0" lang="ja-JP" sz="2200"/>
              <a:t>　</a:t>
            </a:r>
            <a:r>
              <a:rPr altLang="en-US" dirty="0" kern="0" lang="ja-JP" smtClean="0" sz="2200"/>
              <a:t>申請</a:t>
            </a:r>
            <a:r>
              <a:rPr altLang="en-US" dirty="0" kern="0" lang="ja-JP" sz="2200"/>
              <a:t>には，希望する配慮事項に応じた申請書類の提出が</a:t>
            </a:r>
            <a:r>
              <a:rPr altLang="en-US" dirty="0" kern="0" lang="ja-JP" smtClean="0" sz="2200"/>
              <a:t>必要</a:t>
            </a:r>
            <a:r>
              <a:rPr altLang="en-US" dirty="0" kern="0" lang="ja-JP" sz="2200"/>
              <a:t>で</a:t>
            </a:r>
            <a:r>
              <a:rPr altLang="en-US" dirty="0" kern="0" lang="ja-JP" smtClean="0" sz="2200"/>
              <a:t>す。</a:t>
            </a:r>
            <a:endParaRPr altLang="ja-JP" dirty="0" kern="0" lang="en-US" smtClean="0" sz="2200"/>
          </a:p>
        </p:txBody>
      </p:sp>
    </p:spTree>
  </p:cSld>
  <p:clrMapOvr>
    <a:masterClrMapping/>
  </p:clrMapOvr>
  <p:transition/>
  <p:timing>
    <p:tnLst>
      <p:par>
        <p:cTn dur="indefinite" id="1" nodeType="tmRoot" restart="never"/>
      </p:par>
    </p:tnLst>
  </p:timing>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フッター プレースホルダー 1"/>
          <p:cNvSpPr>
            <a:spLocks noGrp="1"/>
          </p:cNvSpPr>
          <p:nvPr>
            <p:ph idx="11" sz="quarter" type="ftr"/>
          </p:nvPr>
        </p:nvSpPr>
        <p:spPr>
          <a:xfrm>
            <a:off x="7452320" y="6475814"/>
            <a:ext cx="2895600" cy="476250"/>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tIns="45720" vert="horz" wrap="square">
            <a:prstTxWarp prst="textNoShape">
              <a:avLst/>
            </a:prstTxWarp>
          </a:bodyPr>
          <a:lstStyle/>
          <a:p>
            <a:fld id="{CC457722-CFDD-4EC9-AAF5-D852A1661501}" type="slidenum">
              <a:rPr altLang="ja-JP" b="1" lang="en-US" smtClean="0" sz="1800">
                <a:solidFill>
                  <a:schemeClr val="bg1">
                    <a:lumMod val="50000"/>
                  </a:schemeClr>
                </a:solidFill>
                <a:latin typeface="+mn-lt"/>
              </a:rPr>
              <a:pPr/>
              <a:t>8</a:t>
            </a:fld>
            <a:endParaRPr altLang="ja-JP" b="1" dirty="0" lang="en-US" sz="1800">
              <a:solidFill>
                <a:schemeClr val="bg1">
                  <a:lumMod val="50000"/>
                </a:schemeClr>
              </a:solidFill>
              <a:latin typeface="+mn-lt"/>
            </a:endParaRPr>
          </a:p>
        </p:txBody>
      </p:sp>
      <p:sp>
        <p:nvSpPr>
          <p:cNvPr id="3" name="テキスト ボックス 2">
            <a:extLst>
              <a:ext uri="{FF2B5EF4-FFF2-40B4-BE49-F238E27FC236}">
                <a16:creationId xmlns:a16="http://schemas.microsoft.com/office/drawing/2014/main" id="{E9485A4C-E6A3-4AB2-855D-0E2E8A5219AB}"/>
              </a:ext>
            </a:extLst>
          </p:cNvPr>
          <p:cNvSpPr txBox="1"/>
          <p:nvPr/>
        </p:nvSpPr>
        <p:spPr>
          <a:xfrm>
            <a:off x="115071" y="764704"/>
            <a:ext cx="8965723" cy="430887"/>
          </a:xfrm>
          <a:prstGeom prst="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b="0" g="0" r="0"/>
          </a:lnRef>
          <a:fillRef idx="0">
            <a:scrgbClr b="0" g="0" r="0"/>
          </a:fillRef>
          <a:effectRef idx="0">
            <a:scrgbClr b="0" g="0" r="0"/>
          </a:effectRef>
          <a:fontRef idx="minor">
            <a:schemeClr val="lt1"/>
          </a:fontRef>
        </p:style>
        <p:txBody>
          <a:bodyPr anchor="ctr" anchorCtr="0" rtlCol="0" wrap="square">
            <a:spAutoFit/>
          </a:bodyPr>
          <a:lstStyle/>
          <a:p>
            <a:pPr algn="ctr"/>
            <a:r>
              <a:rPr altLang="ja-JP" b="1" dirty="0" lang="en-US" smtClean="0" sz="2200">
                <a:latin charset="0" panose="020B0604020202020204" pitchFamily="34" typeface="Arial"/>
                <a:ea charset="-128" panose="020B0600070205080204" pitchFamily="50" typeface="ＭＳ Ｐゴシック"/>
                <a:cs charset="0" panose="020B0604020202020204" pitchFamily="34" typeface="Arial"/>
              </a:rPr>
              <a:t>1.5</a:t>
            </a:r>
            <a:r>
              <a:rPr altLang="en-US" b="1" dirty="0" lang="ja-JP" smtClean="0" sz="2200">
                <a:latin charset="-128" panose="020B0600070205080204" pitchFamily="50" typeface="ＭＳ Ｐゴシック"/>
                <a:ea charset="-128" panose="020B0600070205080204" pitchFamily="50" typeface="ＭＳ Ｐゴシック"/>
              </a:rPr>
              <a:t>倍の試験時間延長が必要な場合の申請書類</a:t>
            </a:r>
            <a:endParaRPr altLang="en-US" b="1" dirty="0" lang="ja-JP" sz="2200">
              <a:latin charset="-128" panose="020B0600070205080204" pitchFamily="50" typeface="ＭＳ Ｐゴシック"/>
              <a:ea charset="-128" panose="020B0600070205080204" pitchFamily="50" typeface="ＭＳ Ｐゴシック"/>
            </a:endParaRPr>
          </a:p>
        </p:txBody>
      </p:sp>
      <p:sp>
        <p:nvSpPr>
          <p:cNvPr id="7" name="テキスト ボックス 6">
            <a:extLst>
              <a:ext uri="{FF2B5EF4-FFF2-40B4-BE49-F238E27FC236}">
                <a16:creationId xmlns:a16="http://schemas.microsoft.com/office/drawing/2014/main" id="{DD98DB5B-1084-4344-82A1-DE9D113990F4}"/>
              </a:ext>
            </a:extLst>
          </p:cNvPr>
          <p:cNvSpPr txBox="1"/>
          <p:nvPr/>
        </p:nvSpPr>
        <p:spPr>
          <a:xfrm>
            <a:off x="70771" y="5589240"/>
            <a:ext cx="8965723" cy="707886"/>
          </a:xfrm>
          <a:prstGeom prst="rect">
            <a:avLst/>
          </a:prstGeom>
          <a:noFill/>
        </p:spPr>
        <p:txBody>
          <a:bodyPr rtlCol="0" wrap="square">
            <a:spAutoFit/>
          </a:bodyPr>
          <a:lstStyle/>
          <a:p>
            <a:pPr indent="-342900" marL="342900">
              <a:buFont charset="2" panose="05000000000000000000" pitchFamily="2" typeface="Wingdings"/>
              <a:buChar char="l"/>
            </a:pPr>
            <a:r>
              <a:rPr altLang="en-US" dirty="0" kumimoji="1" lang="ja-JP" sz="2000">
                <a:latin charset="-128" panose="020B0600070205080204" pitchFamily="50" typeface="ＭＳ Ｐゴシック"/>
              </a:rPr>
              <a:t>　なお</a:t>
            </a:r>
            <a:r>
              <a:rPr altLang="en-US" dirty="0" kumimoji="1" lang="ja-JP" smtClean="0" sz="2000">
                <a:latin charset="-128" panose="020B0600070205080204" pitchFamily="50" typeface="ＭＳ Ｐゴシック"/>
              </a:rPr>
              <a:t>，点字解答，代筆解答（数学のみ）の試験時間延長</a:t>
            </a:r>
            <a:r>
              <a:rPr altLang="ja-JP" dirty="0" kumimoji="1" lang="en-US" smtClean="0" sz="2000">
                <a:cs charset="0" panose="020B0604020202020204" pitchFamily="34" typeface="Arial"/>
              </a:rPr>
              <a:t>1.5</a:t>
            </a:r>
            <a:r>
              <a:rPr altLang="en-US" dirty="0" kumimoji="1" lang="ja-JP" smtClean="0" sz="2000">
                <a:latin charset="-128" panose="020B0600070205080204" pitchFamily="50" typeface="ＭＳ Ｐゴシック"/>
              </a:rPr>
              <a:t>倍については，学校長又は専門家が作成した資料は不要です。</a:t>
            </a:r>
            <a:endParaRPr altLang="ja-JP" dirty="0" lang="en-US" sz="2000">
              <a:latin charset="-128" panose="020B0600070205080204" pitchFamily="50" typeface="ＭＳ Ｐゴシック"/>
            </a:endParaRPr>
          </a:p>
        </p:txBody>
      </p:sp>
      <p:sp>
        <p:nvSpPr>
          <p:cNvPr id="8" name="テキスト ボックス 7">
            <a:extLst>
              <a:ext uri="{FF2B5EF4-FFF2-40B4-BE49-F238E27FC236}">
                <a16:creationId xmlns:a16="http://schemas.microsoft.com/office/drawing/2014/main" id="{39991DF9-596A-44B9-8D94-420D10E18AB9}"/>
              </a:ext>
            </a:extLst>
          </p:cNvPr>
          <p:cNvSpPr txBox="1"/>
          <p:nvPr/>
        </p:nvSpPr>
        <p:spPr>
          <a:xfrm>
            <a:off x="70772" y="1317392"/>
            <a:ext cx="8965722" cy="1823576"/>
          </a:xfrm>
          <a:prstGeom prst="rect">
            <a:avLst/>
          </a:prstGeom>
          <a:noFill/>
        </p:spPr>
        <p:txBody>
          <a:bodyPr rtlCol="0" wrap="square">
            <a:spAutoFit/>
          </a:bodyPr>
          <a:lstStyle/>
          <a:p>
            <a:pPr indent="-342900" marL="342900">
              <a:lnSpc>
                <a:spcPts val="2700"/>
              </a:lnSpc>
              <a:spcBef>
                <a:spcPts val="800"/>
              </a:spcBef>
              <a:buFont charset="2" panose="05000000000000000000" pitchFamily="2" typeface="Wingdings"/>
              <a:buChar char="l"/>
            </a:pPr>
            <a:r>
              <a:rPr altLang="en-US" dirty="0" kumimoji="1" lang="ja-JP" sz="2000">
                <a:latin charset="-128" panose="020B0600070205080204" pitchFamily="50" typeface="ＭＳ Ｐゴシック"/>
              </a:rPr>
              <a:t>　</a:t>
            </a:r>
            <a:r>
              <a:rPr altLang="en-US" dirty="0" kumimoji="1" lang="ja-JP" smtClean="0" sz="2000">
                <a:latin charset="-128" panose="020B0600070205080204" pitchFamily="50" typeface="ＭＳ Ｐゴシック"/>
              </a:rPr>
              <a:t>病気・負傷や障害等により ，</a:t>
            </a:r>
            <a:r>
              <a:rPr altLang="ja-JP" dirty="0" kumimoji="1" lang="en-US" smtClean="0" sz="2000">
                <a:cs charset="0" panose="020B0604020202020204" pitchFamily="34" typeface="Arial"/>
              </a:rPr>
              <a:t>1.3</a:t>
            </a:r>
            <a:r>
              <a:rPr altLang="en-US" dirty="0" kumimoji="1" lang="ja-JP" smtClean="0" sz="2000">
                <a:latin charset="-128" panose="020B0600070205080204" pitchFamily="50" typeface="ＭＳ Ｐゴシック"/>
              </a:rPr>
              <a:t>倍の</a:t>
            </a:r>
            <a:r>
              <a:rPr altLang="en-US" dirty="0" kumimoji="1" lang="ja-JP" sz="2000">
                <a:latin charset="-128" panose="020B0600070205080204" pitchFamily="50" typeface="ＭＳ Ｐゴシック"/>
              </a:rPr>
              <a:t>延長では試験時間の不足が</a:t>
            </a:r>
            <a:r>
              <a:rPr altLang="en-US" dirty="0" lang="ja-JP" sz="2000">
                <a:latin charset="-128" panose="020B0600070205080204" pitchFamily="50" typeface="ＭＳ Ｐゴシック"/>
              </a:rPr>
              <a:t>見込まれるため</a:t>
            </a:r>
            <a:r>
              <a:rPr altLang="en-US" dirty="0" kumimoji="1" lang="ja-JP" smtClean="0" sz="2000">
                <a:latin charset="-128" panose="020B0600070205080204" pitchFamily="50" typeface="ＭＳ Ｐゴシック"/>
              </a:rPr>
              <a:t>，</a:t>
            </a:r>
            <a:r>
              <a:rPr altLang="ja-JP" dirty="0" kumimoji="1" lang="en-US" smtClean="0" sz="2000">
                <a:cs charset="0" panose="020B0604020202020204" pitchFamily="34" typeface="Arial"/>
              </a:rPr>
              <a:t>1.5</a:t>
            </a:r>
            <a:r>
              <a:rPr altLang="en-US" dirty="0" kumimoji="1" lang="ja-JP" smtClean="0" sz="2000">
                <a:latin charset="-128" panose="020B0600070205080204" pitchFamily="50" typeface="ＭＳ Ｐゴシック"/>
              </a:rPr>
              <a:t>倍の</a:t>
            </a:r>
            <a:r>
              <a:rPr altLang="en-US" dirty="0" kumimoji="1" lang="ja-JP" sz="2000">
                <a:latin charset="-128" panose="020B0600070205080204" pitchFamily="50" typeface="ＭＳ Ｐゴシック"/>
              </a:rPr>
              <a:t>試験時間延長が必要な場合には，下図のよう</a:t>
            </a:r>
            <a:r>
              <a:rPr altLang="en-US" dirty="0" kumimoji="1" lang="ja-JP" smtClean="0" sz="2000">
                <a:latin charset="-128" panose="020B0600070205080204" pitchFamily="50" typeface="ＭＳ Ｐゴシック"/>
              </a:rPr>
              <a:t>に，「</a:t>
            </a:r>
            <a:r>
              <a:rPr altLang="en-US" dirty="0" kumimoji="1" lang="ja-JP" sz="2000">
                <a:latin charset="-128" panose="020B0600070205080204" pitchFamily="50" typeface="ＭＳ Ｐゴシック"/>
              </a:rPr>
              <a:t>受験上の配慮申請書」「診断書」「状況報告書」に加え，</a:t>
            </a:r>
            <a:r>
              <a:rPr altLang="ja-JP" dirty="0" kumimoji="1" lang="en-US" sz="2000" u="sng">
                <a:solidFill>
                  <a:srgbClr val="FF0000"/>
                </a:solidFill>
                <a:cs charset="0" panose="020B0604020202020204" pitchFamily="34" typeface="Arial"/>
              </a:rPr>
              <a:t>1.5</a:t>
            </a:r>
            <a:r>
              <a:rPr altLang="en-US" dirty="0" kumimoji="1" lang="ja-JP" sz="2000" u="sng">
                <a:solidFill>
                  <a:srgbClr val="FF0000"/>
                </a:solidFill>
                <a:latin charset="-128" panose="020B0600070205080204" pitchFamily="50" typeface="ＭＳ Ｐゴシック"/>
              </a:rPr>
              <a:t>倍の試験時間延長の必要性が分かる「具体的な理由」や「これまでの取組み」等を示した</a:t>
            </a:r>
            <a:r>
              <a:rPr altLang="en-US" dirty="0" kumimoji="1" lang="ja-JP" smtClean="0" sz="2000" u="sng">
                <a:solidFill>
                  <a:srgbClr val="FF0000"/>
                </a:solidFill>
                <a:latin charset="-128" panose="020B0600070205080204" pitchFamily="50" typeface="ＭＳ Ｐゴシック"/>
              </a:rPr>
              <a:t>資料</a:t>
            </a:r>
            <a:r>
              <a:rPr altLang="en-US" dirty="0" kumimoji="1" lang="ja-JP" smtClean="0" sz="2000">
                <a:latin charset="-128" panose="020B0600070205080204" pitchFamily="50" typeface="ＭＳ Ｐゴシック"/>
              </a:rPr>
              <a:t>（</a:t>
            </a:r>
            <a:r>
              <a:rPr altLang="en-US" dirty="0" kumimoji="1" lang="ja-JP" sz="2000">
                <a:latin charset="-128" panose="020B0600070205080204" pitchFamily="50" typeface="ＭＳ Ｐゴシック"/>
              </a:rPr>
              <a:t>任意の様式で学校長又は専門家が作成したもの）を提出してください。</a:t>
            </a:r>
            <a:endParaRPr altLang="ja-JP" dirty="0" kumimoji="1" lang="en-US" sz="2000">
              <a:latin charset="-128" panose="020B0600070205080204" pitchFamily="50" typeface="ＭＳ Ｐゴシック"/>
            </a:endParaRPr>
          </a:p>
        </p:txBody>
      </p:sp>
      <p:sp>
        <p:nvSpPr>
          <p:cNvPr id="9" name="正方形/長方形 8"/>
          <p:cNvSpPr/>
          <p:nvPr/>
        </p:nvSpPr>
        <p:spPr bwMode="auto">
          <a:xfrm>
            <a:off x="142782" y="3284984"/>
            <a:ext cx="8893713" cy="3012142"/>
          </a:xfrm>
          <a:prstGeom prst="rect">
            <a:avLst/>
          </a:prstGeom>
          <a:solidFill>
            <a:srgbClr val="DAEDEF"/>
          </a:solidFill>
          <a:ln/>
        </p:spPr>
        <p:style>
          <a:lnRef idx="2">
            <a:schemeClr val="accent2"/>
          </a:lnRef>
          <a:fillRef idx="1">
            <a:schemeClr val="lt1"/>
          </a:fillRef>
          <a:effectRef idx="0">
            <a:schemeClr val="accent2"/>
          </a:effectRef>
          <a:fontRef idx="minor">
            <a:schemeClr val="dk1"/>
          </a:fontRef>
        </p:style>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solidFill>
                <a:schemeClr val="tx1"/>
              </a:solidFill>
              <a:effectLst/>
              <a:latin charset="0" typeface="Arial"/>
              <a:ea charset="-128" pitchFamily="50" typeface="ＭＳ Ｐゴシック"/>
            </a:endParaRPr>
          </a:p>
        </p:txBody>
      </p:sp>
      <p:sp>
        <p:nvSpPr>
          <p:cNvPr id="10" name="テキスト ボックス 9"/>
          <p:cNvSpPr txBox="1"/>
          <p:nvPr/>
        </p:nvSpPr>
        <p:spPr>
          <a:xfrm>
            <a:off x="1259632" y="3316922"/>
            <a:ext cx="5616624" cy="400110"/>
          </a:xfrm>
          <a:prstGeom prst="rect">
            <a:avLst/>
          </a:prstGeom>
          <a:noFill/>
        </p:spPr>
        <p:txBody>
          <a:bodyPr rtlCol="0" wrap="square">
            <a:spAutoFit/>
          </a:bodyPr>
          <a:lstStyle/>
          <a:p>
            <a:pPr algn="ctr"/>
            <a:r>
              <a:rPr altLang="ja-JP" dirty="0" lang="en-US" smtClean="0" sz="2000" u="sng">
                <a:solidFill>
                  <a:schemeClr val="accent2"/>
                </a:solidFill>
                <a:cs charset="0" panose="020B0604020202020204" pitchFamily="34" typeface="Arial"/>
              </a:rPr>
              <a:t>1.5</a:t>
            </a:r>
            <a:r>
              <a:rPr altLang="en-US" dirty="0" lang="ja-JP" smtClean="0" sz="2000" u="sng">
                <a:solidFill>
                  <a:schemeClr val="accent2"/>
                </a:solidFill>
                <a:latin charset="-128" panose="020B0600070205080204" pitchFamily="50" typeface="ＭＳ Ｐゴシック"/>
              </a:rPr>
              <a:t>倍の</a:t>
            </a:r>
            <a:r>
              <a:rPr altLang="en-US" dirty="0" lang="ja-JP" sz="2000" u="sng">
                <a:solidFill>
                  <a:schemeClr val="accent2"/>
                </a:solidFill>
                <a:latin charset="-128" panose="020B0600070205080204" pitchFamily="50" typeface="ＭＳ Ｐゴシック"/>
              </a:rPr>
              <a:t>試験時間延長　申請方法</a:t>
            </a:r>
          </a:p>
        </p:txBody>
      </p:sp>
      <p:grpSp>
        <p:nvGrpSpPr>
          <p:cNvPr id="11" name="グループ化 10">
            <a:extLst>
              <a:ext uri="{FF2B5EF4-FFF2-40B4-BE49-F238E27FC236}">
                <a16:creationId xmlns:a16="http://schemas.microsoft.com/office/drawing/2014/main" id="{2427078F-A9C0-4722-B96B-D4E9F6B0D563}"/>
              </a:ext>
            </a:extLst>
          </p:cNvPr>
          <p:cNvGrpSpPr/>
          <p:nvPr/>
        </p:nvGrpSpPr>
        <p:grpSpPr>
          <a:xfrm>
            <a:off x="299033" y="3410558"/>
            <a:ext cx="8509198" cy="1716498"/>
            <a:chOff x="609600" y="6288842"/>
            <a:chExt cx="4786424" cy="965530"/>
          </a:xfrm>
        </p:grpSpPr>
        <p:sp>
          <p:nvSpPr>
            <p:cNvPr id="12" name="四角形: メモ 35">
              <a:extLst>
                <a:ext uri="{FF2B5EF4-FFF2-40B4-BE49-F238E27FC236}">
                  <a16:creationId xmlns:a16="http://schemas.microsoft.com/office/drawing/2014/main" id="{722C9924-04A8-4393-A6B9-710D923C2F8A}"/>
                </a:ext>
              </a:extLst>
            </p:cNvPr>
            <p:cNvSpPr/>
            <p:nvPr/>
          </p:nvSpPr>
          <p:spPr>
            <a:xfrm>
              <a:off x="609600" y="6494569"/>
              <a:ext cx="957072" cy="650851"/>
            </a:xfrm>
            <a:prstGeom prst="foldedCorner">
              <a:avLst/>
            </a:prstGeom>
          </p:spPr>
          <p:style>
            <a:lnRef idx="2">
              <a:schemeClr val="dk1"/>
            </a:lnRef>
            <a:fillRef idx="1">
              <a:schemeClr val="lt1"/>
            </a:fillRef>
            <a:effectRef idx="0">
              <a:schemeClr val="dk1"/>
            </a:effectRef>
            <a:fontRef idx="minor">
              <a:schemeClr val="dk1"/>
            </a:fontRef>
          </p:style>
          <p:txBody>
            <a:bodyPr anchor="ctr" bIns="0" lIns="0" rIns="0" rtlCol="0" tIns="0"/>
            <a:lstStyle/>
            <a:p>
              <a:pPr algn="ctr"/>
              <a:r>
                <a:rPr altLang="en-US" dirty="0" kumimoji="1" lang="ja-JP" sz="1800">
                  <a:latin charset="-128" panose="020B0609070205080204" pitchFamily="49" typeface="ＭＳ ゴシック"/>
                  <a:ea charset="-128" panose="020B0609070205080204" pitchFamily="49" typeface="ＭＳ ゴシック"/>
                </a:rPr>
                <a:t>受験上の配慮</a:t>
              </a:r>
              <a:endParaRPr altLang="ja-JP" dirty="0" kumimoji="1" lang="en-US" sz="1800">
                <a:latin charset="-128" panose="020B0609070205080204" pitchFamily="49" typeface="ＭＳ ゴシック"/>
                <a:ea charset="-128" panose="020B0609070205080204" pitchFamily="49" typeface="ＭＳ ゴシック"/>
              </a:endParaRPr>
            </a:p>
            <a:p>
              <a:pPr algn="ctr"/>
              <a:r>
                <a:rPr altLang="en-US" dirty="0" kumimoji="1" lang="ja-JP" sz="1800">
                  <a:latin charset="-128" panose="020B0609070205080204" pitchFamily="49" typeface="ＭＳ ゴシック"/>
                  <a:ea charset="-128" panose="020B0609070205080204" pitchFamily="49" typeface="ＭＳ ゴシック"/>
                </a:rPr>
                <a:t>申請書</a:t>
              </a:r>
            </a:p>
          </p:txBody>
        </p:sp>
        <p:sp>
          <p:nvSpPr>
            <p:cNvPr id="13" name="四角形: メモ 36">
              <a:extLst>
                <a:ext uri="{FF2B5EF4-FFF2-40B4-BE49-F238E27FC236}">
                  <a16:creationId xmlns:a16="http://schemas.microsoft.com/office/drawing/2014/main" id="{59619FF4-F7E3-471A-AF62-1F4086EA90A3}"/>
                </a:ext>
              </a:extLst>
            </p:cNvPr>
            <p:cNvSpPr/>
            <p:nvPr/>
          </p:nvSpPr>
          <p:spPr>
            <a:xfrm>
              <a:off x="1977056" y="6494569"/>
              <a:ext cx="594021" cy="620280"/>
            </a:xfrm>
            <a:prstGeom prst="foldedCorner">
              <a:avLst/>
            </a:prstGeom>
          </p:spPr>
          <p:style>
            <a:lnRef idx="2">
              <a:schemeClr val="dk1"/>
            </a:lnRef>
            <a:fillRef idx="1">
              <a:schemeClr val="lt1"/>
            </a:fillRef>
            <a:effectRef idx="0">
              <a:schemeClr val="dk1"/>
            </a:effectRef>
            <a:fontRef idx="minor">
              <a:schemeClr val="dk1"/>
            </a:fontRef>
          </p:style>
          <p:txBody>
            <a:bodyPr anchor="ctr" bIns="0" lIns="0" rIns="0" rtlCol="0" tIns="0"/>
            <a:lstStyle/>
            <a:p>
              <a:pPr algn="ctr"/>
              <a:r>
                <a:rPr altLang="en-US" dirty="0" kumimoji="1" lang="ja-JP" sz="1800">
                  <a:latin charset="-128" panose="020B0609070205080204" pitchFamily="49" typeface="ＭＳ ゴシック"/>
                  <a:ea charset="-128" panose="020B0609070205080204" pitchFamily="49" typeface="ＭＳ ゴシック"/>
                </a:rPr>
                <a:t>診断書</a:t>
              </a:r>
            </a:p>
          </p:txBody>
        </p:sp>
        <p:sp>
          <p:nvSpPr>
            <p:cNvPr id="14" name="四角形: メモ 37">
              <a:extLst>
                <a:ext uri="{FF2B5EF4-FFF2-40B4-BE49-F238E27FC236}">
                  <a16:creationId xmlns:a16="http://schemas.microsoft.com/office/drawing/2014/main" id="{8F186BD4-0B12-4465-9FF8-0FDEADAC2409}"/>
                </a:ext>
              </a:extLst>
            </p:cNvPr>
            <p:cNvSpPr/>
            <p:nvPr/>
          </p:nvSpPr>
          <p:spPr>
            <a:xfrm>
              <a:off x="3044081" y="6488599"/>
              <a:ext cx="1004405" cy="620280"/>
            </a:xfrm>
            <a:prstGeom prst="foldedCorner">
              <a:avLst/>
            </a:prstGeom>
          </p:spPr>
          <p:style>
            <a:lnRef idx="2">
              <a:schemeClr val="dk1"/>
            </a:lnRef>
            <a:fillRef idx="1">
              <a:schemeClr val="lt1"/>
            </a:fillRef>
            <a:effectRef idx="0">
              <a:schemeClr val="dk1"/>
            </a:effectRef>
            <a:fontRef idx="minor">
              <a:schemeClr val="dk1"/>
            </a:fontRef>
          </p:style>
          <p:txBody>
            <a:bodyPr anchor="ctr" bIns="0" lIns="0" rIns="0" rtlCol="0" tIns="0"/>
            <a:lstStyle/>
            <a:p>
              <a:pPr algn="ctr"/>
              <a:r>
                <a:rPr altLang="en-US" dirty="0" kumimoji="1" lang="ja-JP" sz="1800">
                  <a:latin charset="-128" panose="020B0609070205080204" pitchFamily="49" typeface="ＭＳ ゴシック"/>
                  <a:ea charset="-128" panose="020B0609070205080204" pitchFamily="49" typeface="ＭＳ ゴシック"/>
                </a:rPr>
                <a:t>状況報告書</a:t>
              </a:r>
              <a:endParaRPr altLang="ja-JP" dirty="0" kumimoji="1" lang="en-US" sz="1800">
                <a:latin charset="-128" panose="020B0609070205080204" pitchFamily="49" typeface="ＭＳ ゴシック"/>
                <a:ea charset="-128" panose="020B0609070205080204" pitchFamily="49" typeface="ＭＳ ゴシック"/>
              </a:endParaRPr>
            </a:p>
            <a:p>
              <a:pPr algn="ctr"/>
              <a:r>
                <a:rPr altLang="en-US" dirty="0" kumimoji="1" lang="ja-JP" sz="1800">
                  <a:latin charset="-128" panose="020B0609070205080204" pitchFamily="49" typeface="ＭＳ ゴシック"/>
                  <a:ea charset="-128" panose="020B0609070205080204" pitchFamily="49" typeface="ＭＳ ゴシック"/>
                </a:rPr>
                <a:t>（試験時間延長</a:t>
              </a:r>
              <a:endParaRPr altLang="ja-JP" dirty="0" kumimoji="1" lang="en-US" sz="1800">
                <a:latin charset="-128" panose="020B0609070205080204" pitchFamily="49" typeface="ＭＳ ゴシック"/>
                <a:ea charset="-128" panose="020B0609070205080204" pitchFamily="49" typeface="ＭＳ ゴシック"/>
              </a:endParaRPr>
            </a:p>
            <a:p>
              <a:pPr algn="ctr"/>
              <a:r>
                <a:rPr altLang="en-US" dirty="0" kumimoji="1" lang="ja-JP" smtClean="0" sz="1800">
                  <a:latin charset="-128" panose="020B0609070205080204" pitchFamily="49" typeface="ＭＳ ゴシック"/>
                  <a:ea charset="-128" panose="020B0609070205080204" pitchFamily="49" typeface="ＭＳ ゴシック"/>
                </a:rPr>
                <a:t>（</a:t>
              </a:r>
              <a:r>
                <a:rPr altLang="ja-JP" dirty="0" kumimoji="1" lang="en-US" smtClean="0" sz="1800">
                  <a:latin charset="0" panose="020B0604020202020204" pitchFamily="34" typeface="Arial"/>
                  <a:ea charset="-128" panose="020B0609070205080204" pitchFamily="49" typeface="ＭＳ ゴシック"/>
                  <a:cs charset="0" panose="020B0604020202020204" pitchFamily="34" typeface="Arial"/>
                </a:rPr>
                <a:t>1.3</a:t>
              </a:r>
              <a:r>
                <a:rPr altLang="en-US" dirty="0" kumimoji="1" lang="ja-JP" sz="1800">
                  <a:latin charset="-128" panose="020B0609070205080204" pitchFamily="49" typeface="ＭＳ ゴシック"/>
                  <a:ea charset="-128" panose="020B0609070205080204" pitchFamily="49" typeface="ＭＳ ゴシック"/>
                </a:rPr>
                <a:t>倍））</a:t>
              </a:r>
              <a:endParaRPr altLang="ja-JP" dirty="0" kumimoji="1" lang="en-US" sz="1800">
                <a:latin charset="-128" panose="020B0609070205080204" pitchFamily="49" typeface="ＭＳ ゴシック"/>
                <a:ea charset="-128" panose="020B0609070205080204" pitchFamily="49" typeface="ＭＳ ゴシック"/>
              </a:endParaRPr>
            </a:p>
          </p:txBody>
        </p:sp>
        <p:sp>
          <p:nvSpPr>
            <p:cNvPr id="15" name="四角形: メモ 38">
              <a:extLst>
                <a:ext uri="{FF2B5EF4-FFF2-40B4-BE49-F238E27FC236}">
                  <a16:creationId xmlns:a16="http://schemas.microsoft.com/office/drawing/2014/main" id="{CBB3289F-1C99-4B8F-B92C-87C9C425CA58}"/>
                </a:ext>
              </a:extLst>
            </p:cNvPr>
            <p:cNvSpPr/>
            <p:nvPr/>
          </p:nvSpPr>
          <p:spPr>
            <a:xfrm>
              <a:off x="4480985" y="6288842"/>
              <a:ext cx="915039" cy="965530"/>
            </a:xfrm>
            <a:prstGeom prst="foldedCorner">
              <a:avLst/>
            </a:prstGeom>
            <a:ln>
              <a:solidFill>
                <a:srgbClr val="FF0000"/>
              </a:solidFill>
            </a:ln>
          </p:spPr>
          <p:style>
            <a:lnRef idx="2">
              <a:schemeClr val="dk1"/>
            </a:lnRef>
            <a:fillRef idx="1">
              <a:schemeClr val="lt1"/>
            </a:fillRef>
            <a:effectRef idx="0">
              <a:schemeClr val="dk1"/>
            </a:effectRef>
            <a:fontRef idx="minor">
              <a:schemeClr val="dk1"/>
            </a:fontRef>
          </p:style>
          <p:txBody>
            <a:bodyPr anchor="ctr" bIns="0" lIns="0" rIns="0" rtlCol="0" tIns="0"/>
            <a:lstStyle/>
            <a:p>
              <a:pPr algn="ctr"/>
              <a:r>
                <a:rPr altLang="en-US" b="1" dirty="0" kumimoji="1" lang="ja-JP" sz="1800">
                  <a:solidFill>
                    <a:srgbClr val="FF0000"/>
                  </a:solidFill>
                  <a:latin charset="-128" panose="020B0609070205080204" pitchFamily="49" typeface="ＭＳ ゴシック"/>
                  <a:ea charset="-128" panose="020B0609070205080204" pitchFamily="49" typeface="ＭＳ ゴシック"/>
                </a:rPr>
                <a:t>学校長又は</a:t>
              </a:r>
              <a:endParaRPr altLang="ja-JP" b="1" dirty="0" kumimoji="1" lang="en-US" sz="1800">
                <a:solidFill>
                  <a:srgbClr val="FF0000"/>
                </a:solidFill>
                <a:latin charset="-128" panose="020B0609070205080204" pitchFamily="49" typeface="ＭＳ ゴシック"/>
                <a:ea charset="-128" panose="020B0609070205080204" pitchFamily="49" typeface="ＭＳ ゴシック"/>
              </a:endParaRPr>
            </a:p>
            <a:p>
              <a:pPr algn="ctr"/>
              <a:r>
                <a:rPr altLang="en-US" b="1" dirty="0" kumimoji="1" lang="ja-JP" sz="1800">
                  <a:solidFill>
                    <a:srgbClr val="FF0000"/>
                  </a:solidFill>
                  <a:latin charset="-128" panose="020B0609070205080204" pitchFamily="49" typeface="ＭＳ ゴシック"/>
                  <a:ea charset="-128" panose="020B0609070205080204" pitchFamily="49" typeface="ＭＳ ゴシック"/>
                </a:rPr>
                <a:t>専門家が</a:t>
              </a:r>
              <a:endParaRPr altLang="ja-JP" b="1" dirty="0" kumimoji="1" lang="en-US" sz="1800">
                <a:solidFill>
                  <a:srgbClr val="FF0000"/>
                </a:solidFill>
                <a:latin charset="-128" panose="020B0609070205080204" pitchFamily="49" typeface="ＭＳ ゴシック"/>
                <a:ea charset="-128" panose="020B0609070205080204" pitchFamily="49" typeface="ＭＳ ゴシック"/>
              </a:endParaRPr>
            </a:p>
            <a:p>
              <a:pPr algn="ctr"/>
              <a:r>
                <a:rPr altLang="en-US" b="1" dirty="0" kumimoji="1" lang="ja-JP" sz="1800">
                  <a:solidFill>
                    <a:srgbClr val="FF0000"/>
                  </a:solidFill>
                  <a:latin charset="-128" panose="020B0609070205080204" pitchFamily="49" typeface="ＭＳ ゴシック"/>
                  <a:ea charset="-128" panose="020B0609070205080204" pitchFamily="49" typeface="ＭＳ ゴシック"/>
                </a:rPr>
                <a:t>作成した資料</a:t>
              </a:r>
              <a:endParaRPr altLang="ja-JP" b="1" dirty="0" kumimoji="1" lang="en-US" sz="1800">
                <a:solidFill>
                  <a:srgbClr val="FF0000"/>
                </a:solidFill>
                <a:latin charset="-128" panose="020B0609070205080204" pitchFamily="49" typeface="ＭＳ ゴシック"/>
                <a:ea charset="-128" panose="020B0609070205080204" pitchFamily="49" typeface="ＭＳ ゴシック"/>
              </a:endParaRPr>
            </a:p>
            <a:p>
              <a:pPr algn="ctr"/>
              <a:r>
                <a:rPr altLang="en-US" b="1" dirty="0" kumimoji="1" lang="ja-JP" sz="1800">
                  <a:solidFill>
                    <a:srgbClr val="FF0000"/>
                  </a:solidFill>
                  <a:latin charset="-128" panose="020B0609070205080204" pitchFamily="49" typeface="ＭＳ ゴシック"/>
                  <a:ea charset="-128" panose="020B0609070205080204" pitchFamily="49" typeface="ＭＳ ゴシック"/>
                </a:rPr>
                <a:t>（任意の様式）</a:t>
              </a:r>
            </a:p>
          </p:txBody>
        </p:sp>
        <p:sp>
          <p:nvSpPr>
            <p:cNvPr id="16" name="加算記号 39">
              <a:extLst>
                <a:ext uri="{FF2B5EF4-FFF2-40B4-BE49-F238E27FC236}">
                  <a16:creationId xmlns:a16="http://schemas.microsoft.com/office/drawing/2014/main" id="{FF2687D8-F899-4164-B4B4-66C25C80E937}"/>
                </a:ext>
              </a:extLst>
            </p:cNvPr>
            <p:cNvSpPr/>
            <p:nvPr/>
          </p:nvSpPr>
          <p:spPr>
            <a:xfrm>
              <a:off x="1591401" y="6629207"/>
              <a:ext cx="365760" cy="345120"/>
            </a:xfrm>
            <a:prstGeom prst="mathPlus">
              <a:avLst>
                <a:gd fmla="val 9389" name="adj1"/>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kumimoji="1" lang="ja-JP" sz="3200"/>
            </a:p>
          </p:txBody>
        </p:sp>
        <p:sp>
          <p:nvSpPr>
            <p:cNvPr id="17" name="加算記号 40">
              <a:extLst>
                <a:ext uri="{FF2B5EF4-FFF2-40B4-BE49-F238E27FC236}">
                  <a16:creationId xmlns:a16="http://schemas.microsoft.com/office/drawing/2014/main" id="{EDF36838-25ED-419F-ABAF-DE7FA2290CA2}"/>
                </a:ext>
              </a:extLst>
            </p:cNvPr>
            <p:cNvSpPr/>
            <p:nvPr/>
          </p:nvSpPr>
          <p:spPr>
            <a:xfrm>
              <a:off x="2637816" y="6629211"/>
              <a:ext cx="365760" cy="345120"/>
            </a:xfrm>
            <a:prstGeom prst="mathPlus">
              <a:avLst>
                <a:gd fmla="val 9389" name="adj1"/>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kumimoji="1" lang="ja-JP" sz="3200"/>
            </a:p>
          </p:txBody>
        </p:sp>
        <p:sp>
          <p:nvSpPr>
            <p:cNvPr id="18" name="加算記号 41">
              <a:extLst>
                <a:ext uri="{FF2B5EF4-FFF2-40B4-BE49-F238E27FC236}">
                  <a16:creationId xmlns:a16="http://schemas.microsoft.com/office/drawing/2014/main" id="{6AA15AC5-F714-4865-9722-9CA2062AD639}"/>
                </a:ext>
              </a:extLst>
            </p:cNvPr>
            <p:cNvSpPr/>
            <p:nvPr/>
          </p:nvSpPr>
          <p:spPr>
            <a:xfrm>
              <a:off x="4055474" y="6629207"/>
              <a:ext cx="365760" cy="345120"/>
            </a:xfrm>
            <a:prstGeom prst="mathPlus">
              <a:avLst>
                <a:gd fmla="val 9389" name="adj1"/>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kumimoji="1" lang="ja-JP" sz="3200"/>
            </a:p>
          </p:txBody>
        </p:sp>
      </p:grpSp>
      <p:sp>
        <p:nvSpPr>
          <p:cNvPr id="19" name="正方形/長方形 18"/>
          <p:cNvSpPr/>
          <p:nvPr/>
        </p:nvSpPr>
        <p:spPr>
          <a:xfrm>
            <a:off x="299033" y="5142883"/>
            <a:ext cx="9663269" cy="1310615"/>
          </a:xfrm>
          <a:prstGeom prst="rect">
            <a:avLst/>
          </a:prstGeom>
        </p:spPr>
        <p:txBody>
          <a:bodyPr wrap="square">
            <a:spAutoFit/>
          </a:bodyPr>
          <a:lstStyle/>
          <a:p>
            <a:r>
              <a:rPr altLang="en-US" dirty="0" lang="ja-JP" sz="1600">
                <a:latin charset="-128" panose="020B0600070205080204" pitchFamily="50" typeface="ＭＳ Ｐゴシック"/>
              </a:rPr>
              <a:t>（</a:t>
            </a:r>
            <a:r>
              <a:rPr altLang="en-US" dirty="0" lang="ja-JP" smtClean="0" sz="1600">
                <a:latin charset="-128" panose="020B0600070205080204" pitchFamily="50" typeface="ＭＳ Ｐゴシック"/>
              </a:rPr>
              <a:t>注</a:t>
            </a:r>
            <a:r>
              <a:rPr altLang="ja-JP" dirty="0" lang="en-US" smtClean="0" sz="1600">
                <a:latin charset="-128" panose="020B0600070205080204" pitchFamily="50" typeface="ＭＳ Ｐゴシック"/>
              </a:rPr>
              <a:t>1</a:t>
            </a:r>
            <a:r>
              <a:rPr altLang="en-US" dirty="0" lang="ja-JP" smtClean="0" sz="1600">
                <a:latin charset="-128" panose="020B0600070205080204" pitchFamily="50" typeface="ＭＳ Ｐゴシック"/>
              </a:rPr>
              <a:t>）</a:t>
            </a:r>
            <a:r>
              <a:rPr altLang="en-US" dirty="0" lang="ja-JP" sz="1600">
                <a:latin charset="-128" panose="020B0600070205080204" pitchFamily="50" typeface="ＭＳ Ｐゴシック"/>
              </a:rPr>
              <a:t>発達障害により申請する場合</a:t>
            </a:r>
            <a:r>
              <a:rPr altLang="en-US" dirty="0" lang="ja-JP" smtClean="0" sz="1600">
                <a:latin charset="-128" panose="020B0600070205080204" pitchFamily="50" typeface="ＭＳ Ｐゴシック"/>
              </a:rPr>
              <a:t>は，「</a:t>
            </a:r>
            <a:r>
              <a:rPr altLang="en-US" dirty="0" lang="ja-JP" sz="1600">
                <a:latin charset="-128" panose="020B0600070205080204" pitchFamily="50" typeface="ＭＳ Ｐゴシック"/>
              </a:rPr>
              <a:t>状況報告書（発達障害関係）」</a:t>
            </a:r>
            <a:r>
              <a:rPr altLang="en-US" dirty="0" lang="ja-JP" smtClean="0" sz="1600">
                <a:latin charset="-128" panose="020B0600070205080204" pitchFamily="50" typeface="ＭＳ Ｐゴシック"/>
              </a:rPr>
              <a:t>を，</a:t>
            </a:r>
            <a:endParaRPr altLang="ja-JP" dirty="0" lang="en-US" smtClean="0" sz="1600">
              <a:latin charset="-128" panose="020B0600070205080204" pitchFamily="50" typeface="ＭＳ Ｐゴシック"/>
            </a:endParaRPr>
          </a:p>
          <a:p>
            <a:r>
              <a:rPr altLang="ja-JP" dirty="0" lang="en-US" smtClean="0" sz="1600">
                <a:latin charset="-128" panose="020B0600070205080204" pitchFamily="50" typeface="ＭＳ Ｐゴシック"/>
              </a:rPr>
              <a:t>        </a:t>
            </a:r>
            <a:r>
              <a:rPr altLang="en-US" dirty="0" lang="ja-JP" smtClean="0" sz="1600">
                <a:latin charset="-128" panose="020B0600070205080204" pitchFamily="50" typeface="ＭＳ Ｐゴシック"/>
              </a:rPr>
              <a:t>代筆</a:t>
            </a:r>
            <a:r>
              <a:rPr altLang="en-US" dirty="0" lang="ja-JP" sz="1600">
                <a:latin charset="-128" panose="020B0600070205080204" pitchFamily="50" typeface="ＭＳ Ｐゴシック"/>
              </a:rPr>
              <a:t>解答を申請する場合</a:t>
            </a:r>
            <a:r>
              <a:rPr altLang="en-US" dirty="0" lang="ja-JP" smtClean="0" sz="1600">
                <a:latin charset="-128" panose="020B0600070205080204" pitchFamily="50" typeface="ＭＳ Ｐゴシック"/>
              </a:rPr>
              <a:t>は，「</a:t>
            </a:r>
            <a:r>
              <a:rPr altLang="en-US" dirty="0" lang="ja-JP" sz="1600">
                <a:latin charset="-128" panose="020B0600070205080204" pitchFamily="50" typeface="ＭＳ Ｐゴシック"/>
              </a:rPr>
              <a:t>状況報告書（代筆解答）」を提出してください</a:t>
            </a:r>
            <a:r>
              <a:rPr altLang="en-US" dirty="0" lang="ja-JP" smtClean="0" sz="1600">
                <a:latin charset="-128" panose="020B0600070205080204" pitchFamily="50" typeface="ＭＳ Ｐゴシック"/>
              </a:rPr>
              <a:t>。</a:t>
            </a:r>
            <a:endParaRPr altLang="ja-JP" dirty="0" lang="en-US" smtClean="0" sz="1600">
              <a:latin charset="-128" panose="020B0600070205080204" pitchFamily="50" typeface="ＭＳ Ｐゴシック"/>
            </a:endParaRPr>
          </a:p>
          <a:p>
            <a:pPr>
              <a:lnSpc>
                <a:spcPct val="150000"/>
              </a:lnSpc>
            </a:pPr>
            <a:r>
              <a:rPr altLang="en-US" dirty="0" lang="ja-JP" sz="1600">
                <a:latin charset="-128" panose="020B0600070205080204" pitchFamily="50" typeface="ＭＳ Ｐゴシック"/>
              </a:rPr>
              <a:t>（</a:t>
            </a:r>
            <a:r>
              <a:rPr altLang="en-US" dirty="0" lang="ja-JP" smtClean="0" sz="1600">
                <a:latin charset="-128" panose="020B0600070205080204" pitchFamily="50" typeface="ＭＳ Ｐゴシック"/>
              </a:rPr>
              <a:t>注</a:t>
            </a:r>
            <a:r>
              <a:rPr altLang="ja-JP" dirty="0" lang="en-US" smtClean="0" sz="1600">
                <a:latin charset="-128" panose="020B0600070205080204" pitchFamily="50" typeface="ＭＳ Ｐゴシック"/>
              </a:rPr>
              <a:t>2</a:t>
            </a:r>
            <a:r>
              <a:rPr altLang="en-US" dirty="0" lang="ja-JP" smtClean="0" sz="1600">
                <a:latin charset="-128" panose="020B0600070205080204" pitchFamily="50" typeface="ＭＳ Ｐゴシック"/>
              </a:rPr>
              <a:t>）点字</a:t>
            </a:r>
            <a:r>
              <a:rPr altLang="en-US" dirty="0" lang="ja-JP" sz="1600">
                <a:latin charset="-128" panose="020B0600070205080204" pitchFamily="50" typeface="ＭＳ Ｐゴシック"/>
              </a:rPr>
              <a:t>解答，代筆解答（数学のみ）の試験時間延長</a:t>
            </a:r>
            <a:r>
              <a:rPr altLang="ja-JP" dirty="0" lang="en-US" sz="1600">
                <a:cs charset="0" panose="020B0604020202020204" pitchFamily="34" typeface="Arial"/>
              </a:rPr>
              <a:t>1.5</a:t>
            </a:r>
            <a:r>
              <a:rPr altLang="en-US" dirty="0" lang="ja-JP" sz="1600">
                <a:latin charset="-128" panose="020B0600070205080204" pitchFamily="50" typeface="ＭＳ Ｐゴシック"/>
              </a:rPr>
              <a:t>倍については</a:t>
            </a:r>
            <a:r>
              <a:rPr altLang="en-US" dirty="0" lang="ja-JP" smtClean="0" sz="1600">
                <a:latin charset="-128" panose="020B0600070205080204" pitchFamily="50" typeface="ＭＳ Ｐゴシック"/>
              </a:rPr>
              <a:t>，</a:t>
            </a:r>
            <a:endParaRPr altLang="ja-JP" dirty="0" lang="en-US" smtClean="0" sz="1600">
              <a:latin charset="-128" panose="020B0600070205080204" pitchFamily="50" typeface="ＭＳ Ｐゴシック"/>
            </a:endParaRPr>
          </a:p>
          <a:p>
            <a:pPr>
              <a:lnSpc>
                <a:spcPts val="1100"/>
              </a:lnSpc>
            </a:pPr>
            <a:r>
              <a:rPr altLang="en-US" dirty="0" lang="ja-JP" smtClean="0" sz="1600">
                <a:latin charset="-128" panose="020B0600070205080204" pitchFamily="50" typeface="ＭＳ Ｐゴシック"/>
              </a:rPr>
              <a:t>　　　  学校長又は専門家が作成した資料は不要です。</a:t>
            </a:r>
            <a:endParaRPr altLang="ja-JP" dirty="0" lang="en-US" smtClean="0" sz="1600">
              <a:latin charset="-128" panose="020B0600070205080204" pitchFamily="50" typeface="ＭＳ Ｐゴシック"/>
            </a:endParaRPr>
          </a:p>
          <a:p>
            <a:endParaRPr altLang="ja-JP" dirty="0" lang="en-US" sz="1400">
              <a:latin charset="-128" panose="020B0600070205080204" pitchFamily="50" typeface="ＭＳ Ｐゴシック"/>
            </a:endParaRPr>
          </a:p>
        </p:txBody>
      </p:sp>
      <p:sp>
        <p:nvSpPr>
          <p:cNvPr id="20" name="正方形/長方形 19"/>
          <p:cNvSpPr/>
          <p:nvPr/>
        </p:nvSpPr>
        <p:spPr>
          <a:xfrm>
            <a:off x="5147108" y="4540461"/>
            <a:ext cx="697627" cy="338554"/>
          </a:xfrm>
          <a:prstGeom prst="rect">
            <a:avLst/>
          </a:prstGeom>
        </p:spPr>
        <p:txBody>
          <a:bodyPr wrap="none">
            <a:spAutoFit/>
          </a:bodyPr>
          <a:lstStyle/>
          <a:p>
            <a:r>
              <a:rPr altLang="en-US" dirty="0" lang="ja-JP" sz="1600">
                <a:latin charset="-128" panose="020B0600070205080204" pitchFamily="50" typeface="ＭＳ Ｐゴシック"/>
              </a:rPr>
              <a:t>（</a:t>
            </a:r>
            <a:r>
              <a:rPr altLang="en-US" dirty="0" lang="ja-JP" smtClean="0" sz="1600">
                <a:latin charset="-128" panose="020B0600070205080204" pitchFamily="50" typeface="ＭＳ Ｐゴシック"/>
              </a:rPr>
              <a:t>注</a:t>
            </a:r>
            <a:r>
              <a:rPr altLang="ja-JP" dirty="0" lang="en-US" smtClean="0" sz="1600">
                <a:latin charset="-128" panose="020B0600070205080204" pitchFamily="50" typeface="ＭＳ Ｐゴシック"/>
              </a:rPr>
              <a:t>1</a:t>
            </a:r>
            <a:r>
              <a:rPr altLang="en-US" dirty="0" lang="ja-JP" smtClean="0" sz="1600">
                <a:latin charset="-128" panose="020B0600070205080204" pitchFamily="50" typeface="ＭＳ Ｐゴシック"/>
              </a:rPr>
              <a:t>）</a:t>
            </a:r>
            <a:endParaRPr altLang="en-US" dirty="0" lang="ja-JP" sz="1050"/>
          </a:p>
        </p:txBody>
      </p:sp>
      <p:sp>
        <p:nvSpPr>
          <p:cNvPr id="21" name="正方形/長方形 20"/>
          <p:cNvSpPr/>
          <p:nvPr/>
        </p:nvSpPr>
        <p:spPr>
          <a:xfrm>
            <a:off x="142782" y="158752"/>
            <a:ext cx="4285202" cy="461665"/>
          </a:xfrm>
          <a:prstGeom prst="rect">
            <a:avLst/>
          </a:prstGeom>
        </p:spPr>
        <p:txBody>
          <a:bodyPr wrap="square">
            <a:spAutoFit/>
          </a:bodyPr>
          <a:lstStyle/>
          <a:p>
            <a:pPr eaLnBrk="1" hangingPunct="1">
              <a:spcBef>
                <a:spcPts val="2400"/>
              </a:spcBef>
              <a:defRPr/>
            </a:pPr>
            <a:r>
              <a:rPr altLang="ja-JP" b="1" dirty="0" kern="0" lang="en-US" sz="2400">
                <a:latin typeface="+mj-lt"/>
                <a:ea charset="-128" typeface="ＭＳ Ｐゴシック"/>
              </a:rPr>
              <a:t>【</a:t>
            </a:r>
            <a:r>
              <a:rPr altLang="ja-JP" dirty="0" lang="en-US" sz="2400">
                <a:latin typeface="+mj-lt"/>
              </a:rPr>
              <a:t>P</a:t>
            </a:r>
            <a:r>
              <a:rPr altLang="ja-JP" dirty="0" kern="0" lang="en-US" sz="2400">
                <a:latin typeface="+mj-lt"/>
                <a:ea charset="-128" typeface="ＭＳ Ｐゴシック"/>
              </a:rPr>
              <a:t>8</a:t>
            </a:r>
            <a:r>
              <a:rPr altLang="en-US" dirty="0" kern="0" lang="ja-JP" sz="2400">
                <a:latin typeface="+mj-lt"/>
                <a:ea charset="-128" typeface="ＭＳ Ｐゴシック"/>
              </a:rPr>
              <a:t>・</a:t>
            </a:r>
            <a:r>
              <a:rPr altLang="ja-JP" dirty="0" kern="0" lang="en-US" sz="2400">
                <a:latin typeface="+mj-lt"/>
                <a:ea charset="-128" typeface="ＭＳ Ｐゴシック"/>
              </a:rPr>
              <a:t>9</a:t>
            </a:r>
            <a:r>
              <a:rPr altLang="en-US" dirty="0" kern="0" lang="ja-JP" sz="2400">
                <a:latin typeface="+mj-lt"/>
                <a:ea charset="-128" typeface="ＭＳ Ｐゴシック"/>
              </a:rPr>
              <a:t>・</a:t>
            </a:r>
            <a:r>
              <a:rPr altLang="ja-JP" dirty="0" kern="0" lang="en-US" sz="2400">
                <a:latin typeface="+mj-lt"/>
                <a:ea charset="-128" typeface="ＭＳ Ｐゴシック"/>
              </a:rPr>
              <a:t>12</a:t>
            </a:r>
            <a:r>
              <a:rPr altLang="en-US" dirty="0" kern="0" lang="ja-JP" sz="2400">
                <a:latin typeface="+mj-lt"/>
                <a:ea charset="-128" typeface="ＭＳ Ｐゴシック"/>
              </a:rPr>
              <a:t>・</a:t>
            </a:r>
            <a:r>
              <a:rPr altLang="ja-JP" dirty="0" kern="0" lang="en-US" sz="2400">
                <a:latin typeface="+mj-lt"/>
                <a:ea charset="-128" typeface="ＭＳ Ｐゴシック"/>
              </a:rPr>
              <a:t>13</a:t>
            </a:r>
            <a:r>
              <a:rPr altLang="en-US" dirty="0" kern="0" lang="ja-JP" sz="2400">
                <a:latin typeface="+mj-lt"/>
                <a:ea charset="-128" typeface="ＭＳ Ｐゴシック"/>
              </a:rPr>
              <a:t>・</a:t>
            </a:r>
            <a:r>
              <a:rPr altLang="ja-JP" dirty="0" kern="0" lang="en-US" sz="2400">
                <a:latin typeface="+mj-lt"/>
                <a:ea charset="-128" typeface="ＭＳ Ｐゴシック"/>
              </a:rPr>
              <a:t>14</a:t>
            </a:r>
            <a:r>
              <a:rPr altLang="en-US" dirty="0" kern="0" lang="ja-JP" sz="2400">
                <a:latin typeface="+mj-lt"/>
                <a:ea charset="-128" typeface="ＭＳ Ｐゴシック"/>
              </a:rPr>
              <a:t>・</a:t>
            </a:r>
            <a:r>
              <a:rPr altLang="ja-JP" dirty="0" kern="0" lang="en-US" sz="2400">
                <a:latin typeface="+mj-lt"/>
                <a:ea charset="-128" typeface="ＭＳ Ｐゴシック"/>
              </a:rPr>
              <a:t>15</a:t>
            </a:r>
            <a:r>
              <a:rPr altLang="en-US" dirty="0" kern="0" lang="ja-JP" sz="2400">
                <a:latin typeface="+mj-lt"/>
                <a:ea charset="-128" typeface="ＭＳ Ｐゴシック"/>
              </a:rPr>
              <a:t>・</a:t>
            </a:r>
            <a:r>
              <a:rPr altLang="ja-JP" dirty="0" kern="0" lang="en-US" smtClean="0" sz="2400">
                <a:latin typeface="+mj-lt"/>
                <a:ea charset="-128" typeface="ＭＳ Ｐゴシック"/>
              </a:rPr>
              <a:t>36</a:t>
            </a:r>
            <a:r>
              <a:rPr altLang="en-US" dirty="0" kern="0" lang="ja-JP" smtClean="0" sz="2400">
                <a:latin typeface="+mj-lt"/>
                <a:ea charset="-128" typeface="ＭＳ Ｐゴシック"/>
              </a:rPr>
              <a:t>・</a:t>
            </a:r>
            <a:r>
              <a:rPr altLang="ja-JP" dirty="0" kern="0" lang="en-US" smtClean="0" sz="2400">
                <a:latin typeface="+mj-lt"/>
                <a:ea charset="-128" typeface="ＭＳ Ｐゴシック"/>
              </a:rPr>
              <a:t>37</a:t>
            </a:r>
            <a:r>
              <a:rPr altLang="ja-JP" b="1" dirty="0" kern="0" lang="en-US" smtClean="0" sz="2400">
                <a:latin typeface="+mj-lt"/>
                <a:ea charset="-128" typeface="ＭＳ Ｐゴシック"/>
              </a:rPr>
              <a:t>】</a:t>
            </a:r>
            <a:endParaRPr altLang="ja-JP" b="1" dirty="0" kern="0" lang="en-US" sz="2400">
              <a:latin typeface="+mj-lt"/>
              <a:ea charset="-128" typeface="ＭＳ Ｐゴシック"/>
            </a:endParaRPr>
          </a:p>
        </p:txBody>
      </p:sp>
      <p:sp>
        <p:nvSpPr>
          <p:cNvPr id="22" name="正方形/長方形 21"/>
          <p:cNvSpPr/>
          <p:nvPr/>
        </p:nvSpPr>
        <p:spPr>
          <a:xfrm>
            <a:off x="7646049" y="4733370"/>
            <a:ext cx="697627" cy="338554"/>
          </a:xfrm>
          <a:prstGeom prst="rect">
            <a:avLst/>
          </a:prstGeom>
        </p:spPr>
        <p:txBody>
          <a:bodyPr wrap="none">
            <a:spAutoFit/>
          </a:bodyPr>
          <a:lstStyle/>
          <a:p>
            <a:r>
              <a:rPr altLang="en-US" dirty="0" lang="ja-JP" sz="1600">
                <a:solidFill>
                  <a:srgbClr val="FF0000"/>
                </a:solidFill>
                <a:latin charset="-128" panose="020B0600070205080204" pitchFamily="50" typeface="ＭＳ Ｐゴシック"/>
              </a:rPr>
              <a:t>（</a:t>
            </a:r>
            <a:r>
              <a:rPr altLang="en-US" dirty="0" lang="ja-JP" smtClean="0" sz="1600">
                <a:solidFill>
                  <a:srgbClr val="FF0000"/>
                </a:solidFill>
                <a:latin charset="-128" panose="020B0600070205080204" pitchFamily="50" typeface="ＭＳ Ｐゴシック"/>
              </a:rPr>
              <a:t>注</a:t>
            </a:r>
            <a:r>
              <a:rPr altLang="ja-JP" dirty="0" lang="en-US" smtClean="0" sz="1600">
                <a:solidFill>
                  <a:srgbClr val="FF0000"/>
                </a:solidFill>
                <a:latin charset="-128" panose="020B0600070205080204" pitchFamily="50" typeface="ＭＳ Ｐゴシック"/>
              </a:rPr>
              <a:t>2</a:t>
            </a:r>
            <a:r>
              <a:rPr altLang="en-US" dirty="0" lang="ja-JP" smtClean="0" sz="1600">
                <a:solidFill>
                  <a:srgbClr val="FF0000"/>
                </a:solidFill>
                <a:latin charset="-128" panose="020B0600070205080204" pitchFamily="50" typeface="ＭＳ Ｐゴシック"/>
              </a:rPr>
              <a:t>）</a:t>
            </a:r>
            <a:endParaRPr altLang="en-US" dirty="0" lang="ja-JP" sz="1050">
              <a:solidFill>
                <a:srgbClr val="FF0000"/>
              </a:solidFill>
            </a:endParaRPr>
          </a:p>
        </p:txBody>
      </p:sp>
    </p:spTree>
    <p:extLst>
      <p:ext uri="{BB962C8B-B14F-4D97-AF65-F5344CB8AC3E}">
        <p14:creationId xmlns:p14="http://schemas.microsoft.com/office/powerpoint/2010/main" val="1661816271"/>
      </p:ext>
    </p:extLst>
  </p:cSld>
  <p:clrMapOvr>
    <a:masterClrMapping/>
  </p:clrMapOvr>
  <mc:AlternateContent xmlns:mc="http://schemas.openxmlformats.org/markup-compatibility/2006" xmlns:p14="http://schemas.microsoft.com/office/powerpoint/2010/main">
    <mc:Choice Requires="p14">
      <p:transition p14:dur="2000" spd="slow"/>
    </mc:Choice>
    <mc:Fallback xmlns:a14="http://schemas.microsoft.com/office/drawing/2010/main" xmlns:a16="http://schemas.microsoft.com/office/drawing/2014/main">
      <p:transition spd="slow"/>
    </mc:Fallback>
  </mc:AlternateContent>
  <p:timing>
    <p:tnLst>
      <p:par>
        <p:cTn dur="indefinite" id="1" nodeType="tmRoot" restart="never"/>
      </p:par>
    </p:tnLst>
  </p:timing>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pic>
        <p:nvPicPr>
          <p:cNvPr id="3" name="図 2"/>
          <p:cNvPicPr>
            <a:picLocks noChangeAspect="1"/>
          </p:cNvPicPr>
          <p:nvPr/>
        </p:nvPicPr>
        <p:blipFill>
          <a:blip r:embed="rId3"/>
          <a:stretch>
            <a:fillRect/>
          </a:stretch>
        </p:blipFill>
        <p:spPr>
          <a:xfrm>
            <a:off x="203111" y="1651537"/>
            <a:ext cx="5146696" cy="3937703"/>
          </a:xfrm>
          <a:prstGeom prst="rect">
            <a:avLst/>
          </a:prstGeom>
        </p:spPr>
      </p:pic>
      <p:sp>
        <p:nvSpPr>
          <p:cNvPr id="2" name="フッター プレースホルダー 1"/>
          <p:cNvSpPr>
            <a:spLocks noGrp="1"/>
          </p:cNvSpPr>
          <p:nvPr>
            <p:ph idx="11" sz="quarter" type="ftr"/>
          </p:nvPr>
        </p:nvSpPr>
        <p:spPr>
          <a:xfrm>
            <a:off x="7452320" y="6481911"/>
            <a:ext cx="2895600" cy="476250"/>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tIns="45720" vert="horz" wrap="square">
            <a:prstTxWarp prst="textNoShape">
              <a:avLst/>
            </a:prstTxWarp>
          </a:bodyPr>
          <a:lstStyle/>
          <a:p>
            <a:fld id="{CC457722-CFDD-4EC9-AAF5-D852A1661501}" type="slidenum">
              <a:rPr altLang="ja-JP" b="1" lang="en-US" smtClean="0" sz="1800">
                <a:solidFill>
                  <a:schemeClr val="bg1">
                    <a:lumMod val="50000"/>
                  </a:schemeClr>
                </a:solidFill>
                <a:latin typeface="+mn-lt"/>
              </a:rPr>
              <a:pPr/>
              <a:t>9</a:t>
            </a:fld>
            <a:endParaRPr altLang="ja-JP" b="1" dirty="0" lang="en-US" sz="1800">
              <a:solidFill>
                <a:schemeClr val="bg1">
                  <a:lumMod val="50000"/>
                </a:schemeClr>
              </a:solidFill>
              <a:latin typeface="+mn-lt"/>
            </a:endParaRPr>
          </a:p>
        </p:txBody>
      </p:sp>
      <p:sp>
        <p:nvSpPr>
          <p:cNvPr id="8" name="正方形/長方形 7"/>
          <p:cNvSpPr/>
          <p:nvPr/>
        </p:nvSpPr>
        <p:spPr>
          <a:xfrm>
            <a:off x="142782" y="158752"/>
            <a:ext cx="4285202" cy="461665"/>
          </a:xfrm>
          <a:prstGeom prst="rect">
            <a:avLst/>
          </a:prstGeom>
        </p:spPr>
        <p:txBody>
          <a:bodyPr wrap="square">
            <a:spAutoFit/>
          </a:bodyPr>
          <a:lstStyle/>
          <a:p>
            <a:pPr eaLnBrk="1" hangingPunct="1">
              <a:spcBef>
                <a:spcPts val="2400"/>
              </a:spcBef>
              <a:defRPr/>
            </a:pPr>
            <a:r>
              <a:rPr altLang="ja-JP" dirty="0" kern="0" lang="en-US" sz="2400">
                <a:latin charset="0" typeface="Arial"/>
                <a:ea charset="-128" typeface="ＭＳ Ｐゴシック"/>
              </a:rPr>
              <a:t>【</a:t>
            </a:r>
            <a:r>
              <a:rPr altLang="ja-JP" dirty="0" kern="0" lang="en-US" smtClean="0" sz="2400">
                <a:latin charset="0" typeface="Arial"/>
                <a:ea charset="-128" typeface="ＭＳ Ｐゴシック"/>
              </a:rPr>
              <a:t>P47</a:t>
            </a:r>
            <a:r>
              <a:rPr altLang="en-US" dirty="0" kern="0" lang="ja-JP" smtClean="0" sz="2400">
                <a:latin charset="0" typeface="Arial"/>
                <a:ea charset="-128" typeface="ＭＳ Ｐゴシック"/>
              </a:rPr>
              <a:t>・</a:t>
            </a:r>
            <a:r>
              <a:rPr altLang="ja-JP" dirty="0" kern="0" lang="en-US" smtClean="0" sz="2400">
                <a:latin charset="0" typeface="Arial"/>
                <a:ea charset="-128" typeface="ＭＳ Ｐゴシック"/>
              </a:rPr>
              <a:t>48】</a:t>
            </a:r>
            <a:r>
              <a:rPr altLang="en-US" dirty="0" kern="0" lang="ja-JP" smtClean="0" sz="2400">
                <a:latin charset="0" typeface="Arial"/>
                <a:ea charset="-128" typeface="ＭＳ Ｐゴシック"/>
              </a:rPr>
              <a:t>（様式）</a:t>
            </a:r>
            <a:endParaRPr altLang="ja-JP" dirty="0" kern="0" lang="en-US" sz="2400">
              <a:latin charset="0" typeface="Arial"/>
              <a:ea charset="-128" typeface="ＭＳ Ｐゴシック"/>
            </a:endParaRPr>
          </a:p>
        </p:txBody>
      </p:sp>
      <p:cxnSp>
        <p:nvCxnSpPr>
          <p:cNvPr id="7" name="直線矢印コネクタ 6"/>
          <p:cNvCxnSpPr/>
          <p:nvPr/>
        </p:nvCxnSpPr>
        <p:spPr bwMode="auto">
          <a:xfrm flipH="1">
            <a:off x="4801755" y="2163754"/>
            <a:ext cx="922245" cy="269883"/>
          </a:xfrm>
          <a:prstGeom prst="straightConnector1">
            <a:avLst/>
          </a:prstGeom>
          <a:noFill/>
          <a:ln algn="ctr" cap="flat" cmpd="sng" w="41275">
            <a:solidFill>
              <a:srgbClr val="FF0000"/>
            </a:solidFill>
            <a:prstDash val="solid"/>
            <a:round/>
            <a:headEnd len="med" type="none" w="med"/>
            <a:tailEnd len="med" type="stealth" w="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algn="ctr" dir="2700000" dist="35921" rotWithShape="0">
                    <a:schemeClr val="bg2"/>
                  </a:outerShdw>
                </a:effectLst>
              </a14:hiddenEffects>
            </a:ext>
          </a:extLst>
        </p:spPr>
      </p:cxnSp>
      <p:grpSp>
        <p:nvGrpSpPr>
          <p:cNvPr id="50" name="グループ化 49"/>
          <p:cNvGrpSpPr/>
          <p:nvPr/>
        </p:nvGrpSpPr>
        <p:grpSpPr>
          <a:xfrm>
            <a:off x="5657510" y="1484784"/>
            <a:ext cx="3486490" cy="3541696"/>
            <a:chOff x="5657510" y="1876392"/>
            <a:chExt cx="3486490" cy="4533696"/>
          </a:xfrm>
        </p:grpSpPr>
        <p:sp>
          <p:nvSpPr>
            <p:cNvPr id="9" name="角丸四角形 8"/>
            <p:cNvSpPr/>
            <p:nvPr/>
          </p:nvSpPr>
          <p:spPr bwMode="auto">
            <a:xfrm>
              <a:off x="5657510" y="1876392"/>
              <a:ext cx="3470887" cy="3651871"/>
            </a:xfrm>
            <a:prstGeom prst="roundRect">
              <a:avLst>
                <a:gd fmla="val 13123" name="adj"/>
              </a:avLst>
            </a:prstGeom>
            <a:solidFill>
              <a:srgbClr val="DAEDEF"/>
            </a:solidFill>
            <a:ln w="28575"/>
            <a:extLst/>
          </p:spPr>
          <p:style>
            <a:lnRef idx="2">
              <a:schemeClr val="accent4"/>
            </a:lnRef>
            <a:fillRef idx="1">
              <a:schemeClr val="lt1"/>
            </a:fillRef>
            <a:effectRef idx="0">
              <a:schemeClr val="accent4"/>
            </a:effectRef>
            <a:fontRef idx="minor">
              <a:schemeClr val="dk1"/>
            </a:fontRef>
          </p:style>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mtClean="0" strike="noStrike" sz="400" u="none">
                <a:ln>
                  <a:noFill/>
                </a:ln>
                <a:solidFill>
                  <a:schemeClr val="tx1"/>
                </a:solidFill>
                <a:effectLst/>
                <a:latin charset="0" typeface="Arial"/>
                <a:ea charset="-128" pitchFamily="50" typeface="ＭＳ Ｐゴシック"/>
              </a:endParaRPr>
            </a:p>
          </p:txBody>
        </p:sp>
        <p:sp>
          <p:nvSpPr>
            <p:cNvPr id="22" name="テキスト ボックス 21"/>
            <p:cNvSpPr txBox="1"/>
            <p:nvPr/>
          </p:nvSpPr>
          <p:spPr>
            <a:xfrm>
              <a:off x="5724545" y="2036885"/>
              <a:ext cx="3419455" cy="4373203"/>
            </a:xfrm>
            <a:prstGeom prst="rect">
              <a:avLst/>
            </a:prstGeom>
            <a:noFill/>
            <a:ln>
              <a:noFill/>
            </a:ln>
          </p:spPr>
          <p:txBody>
            <a:bodyPr rtlCol="0" wrap="square">
              <a:spAutoFit/>
            </a:bodyPr>
            <a:lstStyle/>
            <a:p>
              <a:r>
                <a:rPr altLang="en-US" dirty="0" lang="ja-JP" smtClean="0" sz="2400" u="sng">
                  <a:solidFill>
                    <a:srgbClr val="FF0000"/>
                  </a:solidFill>
                </a:rPr>
                <a:t>①「マーク塗りつぶし欄」</a:t>
              </a:r>
              <a:endParaRPr altLang="ja-JP" dirty="0" lang="en-US" smtClean="0" sz="2400" u="sng">
                <a:solidFill>
                  <a:srgbClr val="FF0000"/>
                </a:solidFill>
              </a:endParaRPr>
            </a:p>
            <a:p>
              <a:r>
                <a:rPr altLang="en-US" dirty="0" lang="ja-JP" sz="2400">
                  <a:solidFill>
                    <a:srgbClr val="FF0000"/>
                  </a:solidFill>
                </a:rPr>
                <a:t> </a:t>
              </a:r>
              <a:r>
                <a:rPr altLang="en-US" dirty="0" lang="ja-JP" smtClean="0" sz="2400">
                  <a:solidFill>
                    <a:srgbClr val="FF0000"/>
                  </a:solidFill>
                </a:rPr>
                <a:t>  </a:t>
              </a:r>
              <a:r>
                <a:rPr altLang="en-US" dirty="0" lang="ja-JP" smtClean="0" sz="2400" u="sng">
                  <a:solidFill>
                    <a:srgbClr val="FF0000"/>
                  </a:solidFill>
                </a:rPr>
                <a:t> 「チェック欄」を追加</a:t>
              </a:r>
              <a:endParaRPr altLang="ja-JP" dirty="0" lang="en-US" smtClean="0" sz="2400" u="sng">
                <a:solidFill>
                  <a:srgbClr val="FF0000"/>
                </a:solidFill>
              </a:endParaRPr>
            </a:p>
            <a:p>
              <a:r>
                <a:rPr altLang="en-US" dirty="0" lang="ja-JP" sz="2000"/>
                <a:t>上肢の機能障害により，「チェック解答」，「試験時間延長（</a:t>
              </a:r>
              <a:r>
                <a:rPr altLang="ja-JP" dirty="0" lang="en-US" sz="2000"/>
                <a:t>1.3</a:t>
              </a:r>
              <a:r>
                <a:rPr altLang="en-US" dirty="0" lang="ja-JP" sz="2000"/>
                <a:t>倍）」を希望する場合，</a:t>
              </a:r>
              <a:r>
                <a:rPr altLang="en-US" dirty="0" lang="ja-JP" sz="2000" u="sng">
                  <a:solidFill>
                    <a:srgbClr val="FF0000"/>
                  </a:solidFill>
                </a:rPr>
                <a:t>医師の</a:t>
              </a:r>
              <a:r>
                <a:rPr altLang="en-US" dirty="0" lang="ja-JP" smtClean="0" sz="2000" u="sng">
                  <a:solidFill>
                    <a:srgbClr val="FF0000"/>
                  </a:solidFill>
                </a:rPr>
                <a:t>立会い</a:t>
              </a:r>
              <a:r>
                <a:rPr altLang="en-US" dirty="0" lang="ja-JP" sz="2000" u="sng">
                  <a:solidFill>
                    <a:srgbClr val="FF0000"/>
                  </a:solidFill>
                </a:rPr>
                <a:t>のもと</a:t>
              </a:r>
              <a:r>
                <a:rPr altLang="en-US" dirty="0" lang="ja-JP" smtClean="0" sz="2000"/>
                <a:t>，</a:t>
              </a:r>
              <a:r>
                <a:rPr altLang="en-US" dirty="0" lang="ja-JP" sz="2000"/>
                <a:t>「志願者自署欄</a:t>
              </a:r>
              <a:r>
                <a:rPr altLang="en-US" dirty="0" lang="ja-JP" smtClean="0" sz="2000"/>
                <a:t>」と併せて，志願者</a:t>
              </a:r>
              <a:r>
                <a:rPr altLang="en-US" dirty="0" lang="ja-JP" sz="2000"/>
                <a:t>本人が記入する。</a:t>
              </a:r>
              <a:endParaRPr altLang="ja-JP" dirty="0" lang="en-US" sz="2000"/>
            </a:p>
            <a:p>
              <a:endParaRPr altLang="ja-JP" dirty="0" lang="en-US" smtClean="0" sz="2400"/>
            </a:p>
            <a:p>
              <a:endParaRPr altLang="ja-JP" dirty="0" lang="en-US" sz="2400"/>
            </a:p>
          </p:txBody>
        </p:sp>
      </p:grpSp>
      <p:sp>
        <p:nvSpPr>
          <p:cNvPr id="24" name="正方形/長方形 23"/>
          <p:cNvSpPr/>
          <p:nvPr/>
        </p:nvSpPr>
        <p:spPr bwMode="auto">
          <a:xfrm>
            <a:off x="3644845" y="2340249"/>
            <a:ext cx="1152000" cy="577780"/>
          </a:xfrm>
          <a:prstGeom prst="rect">
            <a:avLst/>
          </a:prstGeom>
          <a:noFill/>
          <a:ln algn="ctr" cap="flat" cmpd="sng" w="38100">
            <a:solidFill>
              <a:srgbClr val="FF0000"/>
            </a:solidFill>
            <a:prstDash val="solid"/>
            <a:round/>
            <a:headEnd len="med" type="none" w="med"/>
            <a:tailEnd len="med" type="none" w="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mtClean="0" strike="noStrike" sz="400" u="none">
              <a:ln>
                <a:noFill/>
              </a:ln>
              <a:solidFill>
                <a:schemeClr val="tx1"/>
              </a:solidFill>
              <a:effectLst/>
              <a:latin charset="0" typeface="Arial"/>
              <a:ea charset="-128" pitchFamily="50" typeface="ＭＳ Ｐゴシック"/>
            </a:endParaRPr>
          </a:p>
        </p:txBody>
      </p:sp>
      <p:sp>
        <p:nvSpPr>
          <p:cNvPr id="25" name="正方形/長方形 24"/>
          <p:cNvSpPr/>
          <p:nvPr/>
        </p:nvSpPr>
        <p:spPr bwMode="auto">
          <a:xfrm>
            <a:off x="628424" y="3282572"/>
            <a:ext cx="4300676" cy="965668"/>
          </a:xfrm>
          <a:prstGeom prst="rect">
            <a:avLst/>
          </a:prstGeom>
          <a:noFill/>
          <a:ln algn="ctr" cap="flat" cmpd="sng" w="38100">
            <a:solidFill>
              <a:srgbClr val="FF0000"/>
            </a:solidFill>
            <a:prstDash val="solid"/>
            <a:round/>
            <a:headEnd len="med" type="none" w="med"/>
            <a:tailEnd len="med" type="none" w="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mtClean="0" strike="noStrike" sz="400" u="none">
              <a:ln>
                <a:noFill/>
              </a:ln>
              <a:solidFill>
                <a:schemeClr val="tx1"/>
              </a:solidFill>
              <a:effectLst/>
              <a:latin charset="0" typeface="Arial"/>
              <a:ea charset="-128" pitchFamily="50" typeface="ＭＳ Ｐゴシック"/>
            </a:endParaRPr>
          </a:p>
        </p:txBody>
      </p:sp>
      <p:cxnSp>
        <p:nvCxnSpPr>
          <p:cNvPr id="27" name="直線矢印コネクタ 26"/>
          <p:cNvCxnSpPr>
            <a:endCxn id="25" idx="3"/>
          </p:cNvCxnSpPr>
          <p:nvPr/>
        </p:nvCxnSpPr>
        <p:spPr bwMode="auto">
          <a:xfrm flipH="1" flipV="1">
            <a:off x="4929100" y="3765406"/>
            <a:ext cx="672836" cy="70348"/>
          </a:xfrm>
          <a:prstGeom prst="straightConnector1">
            <a:avLst/>
          </a:prstGeom>
          <a:noFill/>
          <a:ln algn="ctr" cap="flat" cmpd="sng" w="41275">
            <a:solidFill>
              <a:srgbClr val="FF0000"/>
            </a:solidFill>
            <a:prstDash val="solid"/>
            <a:round/>
            <a:headEnd len="med" type="none" w="med"/>
            <a:tailEnd len="med" type="stealth" w="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algn="ctr" dir="2700000" dist="35921" rotWithShape="0">
                    <a:schemeClr val="bg2"/>
                  </a:outerShdw>
                </a:effectLst>
              </a14:hiddenEffects>
            </a:ext>
          </a:extLst>
        </p:spPr>
      </p:cxnSp>
      <p:sp>
        <p:nvSpPr>
          <p:cNvPr id="35" name="楕円 34"/>
          <p:cNvSpPr/>
          <p:nvPr/>
        </p:nvSpPr>
        <p:spPr bwMode="auto">
          <a:xfrm>
            <a:off x="2382676" y="3011270"/>
            <a:ext cx="1358814" cy="267730"/>
          </a:xfrm>
          <a:prstGeom prst="ellipse">
            <a:avLst/>
          </a:prstGeom>
          <a:noFill/>
          <a:ln algn="ctr" cap="flat" cmpd="sng" w="28575">
            <a:solidFill>
              <a:srgbClr val="00B0F0"/>
            </a:solidFill>
            <a:prstDash val="solid"/>
            <a:round/>
            <a:headEnd len="med" type="none" w="med"/>
            <a:tailEnd len="med" type="none" w="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mtClean="0" strike="noStrike" sz="400" u="none">
              <a:ln>
                <a:noFill/>
              </a:ln>
              <a:solidFill>
                <a:schemeClr val="tx1"/>
              </a:solidFill>
              <a:effectLst/>
              <a:latin charset="0" typeface="Arial"/>
              <a:ea charset="-128" pitchFamily="50" typeface="ＭＳ Ｐゴシック"/>
            </a:endParaRPr>
          </a:p>
        </p:txBody>
      </p:sp>
      <p:sp>
        <p:nvSpPr>
          <p:cNvPr id="36" name="楕円 35"/>
          <p:cNvSpPr/>
          <p:nvPr/>
        </p:nvSpPr>
        <p:spPr bwMode="auto">
          <a:xfrm>
            <a:off x="3570286" y="2996952"/>
            <a:ext cx="1358814" cy="282194"/>
          </a:xfrm>
          <a:prstGeom prst="ellipse">
            <a:avLst/>
          </a:prstGeom>
          <a:noFill/>
          <a:ln algn="ctr" cap="flat" cmpd="sng" w="28575">
            <a:solidFill>
              <a:srgbClr val="00B0F0"/>
            </a:solidFill>
            <a:prstDash val="solid"/>
            <a:round/>
            <a:headEnd len="med" type="none" w="med"/>
            <a:tailEnd len="med" type="none" w="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mtClean="0" strike="noStrike" sz="400" u="none">
              <a:ln>
                <a:noFill/>
              </a:ln>
              <a:solidFill>
                <a:schemeClr val="tx1"/>
              </a:solidFill>
              <a:effectLst/>
              <a:latin charset="0" typeface="Arial"/>
              <a:ea charset="-128" pitchFamily="50" typeface="ＭＳ Ｐゴシック"/>
            </a:endParaRPr>
          </a:p>
        </p:txBody>
      </p:sp>
      <p:sp>
        <p:nvSpPr>
          <p:cNvPr id="37" name="楕円 36"/>
          <p:cNvSpPr/>
          <p:nvPr/>
        </p:nvSpPr>
        <p:spPr bwMode="auto">
          <a:xfrm>
            <a:off x="3640821" y="3984278"/>
            <a:ext cx="1358814" cy="271455"/>
          </a:xfrm>
          <a:prstGeom prst="ellipse">
            <a:avLst/>
          </a:prstGeom>
          <a:noFill/>
          <a:ln algn="ctr" cap="flat" cmpd="sng" w="28575">
            <a:solidFill>
              <a:srgbClr val="00B0F0"/>
            </a:solidFill>
            <a:prstDash val="solid"/>
            <a:round/>
            <a:headEnd len="med" type="none" w="med"/>
            <a:tailEnd len="med" type="none" w="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mtClean="0" strike="noStrike" sz="400" u="none">
              <a:ln>
                <a:noFill/>
              </a:ln>
              <a:solidFill>
                <a:schemeClr val="tx1"/>
              </a:solidFill>
              <a:effectLst/>
              <a:latin charset="0" typeface="Arial"/>
              <a:ea charset="-128" pitchFamily="50" typeface="ＭＳ Ｐゴシック"/>
            </a:endParaRPr>
          </a:p>
        </p:txBody>
      </p:sp>
      <p:grpSp>
        <p:nvGrpSpPr>
          <p:cNvPr id="49" name="グループ化 48"/>
          <p:cNvGrpSpPr/>
          <p:nvPr/>
        </p:nvGrpSpPr>
        <p:grpSpPr>
          <a:xfrm>
            <a:off x="283266" y="4674448"/>
            <a:ext cx="6972028" cy="892040"/>
            <a:chOff x="77471" y="4982015"/>
            <a:chExt cx="7856535" cy="1346486"/>
          </a:xfrm>
        </p:grpSpPr>
        <p:sp>
          <p:nvSpPr>
            <p:cNvPr id="48" name="角丸四角形 47"/>
            <p:cNvSpPr/>
            <p:nvPr/>
          </p:nvSpPr>
          <p:spPr bwMode="auto">
            <a:xfrm>
              <a:off x="77471" y="4982015"/>
              <a:ext cx="7633807" cy="1346486"/>
            </a:xfrm>
            <a:prstGeom prst="roundRect">
              <a:avLst>
                <a:gd fmla="val 13123" name="adj"/>
              </a:avLst>
            </a:prstGeom>
            <a:solidFill>
              <a:srgbClr val="DAEDEF"/>
            </a:solidFill>
            <a:ln w="28575"/>
            <a:extLst/>
          </p:spPr>
          <p:style>
            <a:lnRef idx="2">
              <a:schemeClr val="accent4"/>
            </a:lnRef>
            <a:fillRef idx="1">
              <a:schemeClr val="lt1"/>
            </a:fillRef>
            <a:effectRef idx="0">
              <a:schemeClr val="accent4"/>
            </a:effectRef>
            <a:fontRef idx="minor">
              <a:schemeClr val="dk1"/>
            </a:fontRef>
          </p:style>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mtClean="0" strike="noStrike" sz="400" u="none">
                <a:ln>
                  <a:noFill/>
                </a:ln>
                <a:solidFill>
                  <a:schemeClr val="tx1"/>
                </a:solidFill>
                <a:effectLst/>
                <a:latin charset="0" typeface="Arial"/>
                <a:ea charset="-128" pitchFamily="50" typeface="ＭＳ Ｐゴシック"/>
              </a:endParaRPr>
            </a:p>
          </p:txBody>
        </p:sp>
        <p:sp>
          <p:nvSpPr>
            <p:cNvPr id="45" name="テキスト ボックス 44"/>
            <p:cNvSpPr txBox="1"/>
            <p:nvPr/>
          </p:nvSpPr>
          <p:spPr>
            <a:xfrm>
              <a:off x="267822" y="5060476"/>
              <a:ext cx="7666184" cy="1161429"/>
            </a:xfrm>
            <a:prstGeom prst="rect">
              <a:avLst/>
            </a:prstGeom>
            <a:noFill/>
          </p:spPr>
          <p:txBody>
            <a:bodyPr rtlCol="0" wrap="square">
              <a:spAutoFit/>
            </a:bodyPr>
            <a:lstStyle/>
            <a:p>
              <a:r>
                <a:rPr altLang="en-US" dirty="0" lang="ja-JP" sz="2400" u="sng">
                  <a:solidFill>
                    <a:srgbClr val="FF0000"/>
                  </a:solidFill>
                </a:rPr>
                <a:t>②</a:t>
              </a:r>
              <a:r>
                <a:rPr altLang="en-US" dirty="0" lang="ja-JP" smtClean="0" sz="2400" u="sng">
                  <a:solidFill>
                    <a:srgbClr val="FF0000"/>
                  </a:solidFill>
                </a:rPr>
                <a:t>各欄に「</a:t>
              </a:r>
              <a:r>
                <a:rPr altLang="en-US" dirty="0" lang="ja-JP" sz="2400" u="sng">
                  <a:solidFill>
                    <a:srgbClr val="FF0000"/>
                  </a:solidFill>
                </a:rPr>
                <a:t>所要時間」欄を</a:t>
              </a:r>
              <a:r>
                <a:rPr altLang="en-US" dirty="0" lang="ja-JP" smtClean="0" sz="2400" u="sng">
                  <a:solidFill>
                    <a:srgbClr val="FF0000"/>
                  </a:solidFill>
                </a:rPr>
                <a:t>追加</a:t>
              </a:r>
              <a:endParaRPr altLang="ja-JP" dirty="0" lang="en-US" smtClean="0" sz="2400" u="sng">
                <a:solidFill>
                  <a:srgbClr val="FF0000"/>
                </a:solidFill>
              </a:endParaRPr>
            </a:p>
            <a:p>
              <a:r>
                <a:rPr altLang="en-US" dirty="0" kumimoji="1" lang="ja-JP" sz="2000"/>
                <a:t>　</a:t>
              </a:r>
              <a:r>
                <a:rPr altLang="en-US" dirty="0" lang="ja-JP" smtClean="0" sz="2000"/>
                <a:t>各欄の記入にかかった所要</a:t>
              </a:r>
              <a:r>
                <a:rPr altLang="en-US" dirty="0" kumimoji="1" lang="ja-JP" smtClean="0" sz="2000"/>
                <a:t>時間を医師に記入してもらう。</a:t>
              </a:r>
              <a:endParaRPr altLang="en-US" dirty="0" kumimoji="1" lang="ja-JP" sz="1200"/>
            </a:p>
          </p:txBody>
        </p:sp>
      </p:grpSp>
      <p:cxnSp>
        <p:nvCxnSpPr>
          <p:cNvPr id="51" name="直線矢印コネクタ 50"/>
          <p:cNvCxnSpPr/>
          <p:nvPr/>
        </p:nvCxnSpPr>
        <p:spPr bwMode="auto">
          <a:xfrm flipV="1">
            <a:off x="2988000" y="4202620"/>
            <a:ext cx="652821" cy="472826"/>
          </a:xfrm>
          <a:prstGeom prst="straightConnector1">
            <a:avLst/>
          </a:prstGeom>
          <a:noFill/>
          <a:ln algn="ctr" cap="flat" cmpd="sng" w="41275">
            <a:solidFill>
              <a:srgbClr val="00B0F0"/>
            </a:solidFill>
            <a:prstDash val="solid"/>
            <a:round/>
            <a:headEnd len="med" type="none" w="med"/>
            <a:tailEnd len="med" type="stealth" w="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algn="ctr" dir="2700000" dist="35921" rotWithShape="0">
                    <a:schemeClr val="bg2"/>
                  </a:outerShdw>
                </a:effectLst>
              </a14:hiddenEffects>
            </a:ext>
          </a:extLst>
        </p:spPr>
      </p:cxnSp>
      <p:cxnSp>
        <p:nvCxnSpPr>
          <p:cNvPr id="23" name="直線矢印コネクタ 22"/>
          <p:cNvCxnSpPr/>
          <p:nvPr/>
        </p:nvCxnSpPr>
        <p:spPr bwMode="auto">
          <a:xfrm flipV="1">
            <a:off x="3000678" y="3251614"/>
            <a:ext cx="781280" cy="1400082"/>
          </a:xfrm>
          <a:prstGeom prst="straightConnector1">
            <a:avLst/>
          </a:prstGeom>
          <a:noFill/>
          <a:ln algn="ctr" cap="flat" cmpd="sng" w="41275">
            <a:solidFill>
              <a:srgbClr val="00B0F0"/>
            </a:solidFill>
            <a:prstDash val="solid"/>
            <a:round/>
            <a:headEnd len="med" type="none" w="med"/>
            <a:tailEnd len="med" type="stealth" w="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algn="ctr" dir="2700000" dist="35921" rotWithShape="0">
                    <a:schemeClr val="bg2"/>
                  </a:outerShdw>
                </a:effectLst>
              </a14:hiddenEffects>
            </a:ext>
          </a:extLst>
        </p:spPr>
      </p:cxnSp>
      <p:cxnSp>
        <p:nvCxnSpPr>
          <p:cNvPr id="26" name="直線矢印コネクタ 25"/>
          <p:cNvCxnSpPr/>
          <p:nvPr/>
        </p:nvCxnSpPr>
        <p:spPr bwMode="auto">
          <a:xfrm flipH="1" flipV="1">
            <a:off x="2970348" y="3233526"/>
            <a:ext cx="17652" cy="1407070"/>
          </a:xfrm>
          <a:prstGeom prst="straightConnector1">
            <a:avLst/>
          </a:prstGeom>
          <a:noFill/>
          <a:ln algn="ctr" cap="flat" cmpd="sng" w="41275">
            <a:solidFill>
              <a:srgbClr val="00B0F0"/>
            </a:solidFill>
            <a:prstDash val="solid"/>
            <a:round/>
            <a:headEnd len="med" type="none" w="med"/>
            <a:tailEnd len="med" type="stealth" w="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algn="ctr" dir="2700000" dist="35921" rotWithShape="0">
                    <a:schemeClr val="bg2"/>
                  </a:outerShdw>
                </a:effectLst>
              </a14:hiddenEffects>
            </a:ext>
          </a:extLst>
        </p:spPr>
      </p:cxnSp>
      <p:sp>
        <p:nvSpPr>
          <p:cNvPr id="38" name="テキスト ボックス 37"/>
          <p:cNvSpPr txBox="1"/>
          <p:nvPr/>
        </p:nvSpPr>
        <p:spPr>
          <a:xfrm>
            <a:off x="179505" y="5560342"/>
            <a:ext cx="9072495" cy="830997"/>
          </a:xfrm>
          <a:prstGeom prst="rect">
            <a:avLst/>
          </a:prstGeom>
          <a:noFill/>
        </p:spPr>
        <p:txBody>
          <a:bodyPr rtlCol="0" wrap="square">
            <a:spAutoFit/>
          </a:bodyPr>
          <a:lstStyle/>
          <a:p>
            <a:r>
              <a:rPr altLang="ja-JP" dirty="0" kumimoji="1" lang="en-US" smtClean="0" sz="1600">
                <a:solidFill>
                  <a:schemeClr val="accent2"/>
                </a:solidFill>
              </a:rPr>
              <a:t>※</a:t>
            </a:r>
            <a:r>
              <a:rPr altLang="en-US" dirty="0" lang="ja-JP" sz="1600">
                <a:solidFill>
                  <a:schemeClr val="accent2"/>
                </a:solidFill>
              </a:rPr>
              <a:t>　</a:t>
            </a:r>
            <a:r>
              <a:rPr altLang="en-US" dirty="0" kumimoji="1" lang="ja-JP" smtClean="0" sz="1600">
                <a:solidFill>
                  <a:schemeClr val="accent2"/>
                </a:solidFill>
              </a:rPr>
              <a:t>書字能力等の</a:t>
            </a:r>
            <a:r>
              <a:rPr altLang="en-US" dirty="0" lang="ja-JP" smtClean="0" sz="1600">
                <a:solidFill>
                  <a:schemeClr val="accent2"/>
                </a:solidFill>
              </a:rPr>
              <a:t>程度を，大学入試センターにおける審査の参考とします。</a:t>
            </a:r>
            <a:endParaRPr altLang="ja-JP" dirty="0" lang="en-US" smtClean="0" sz="1600">
              <a:solidFill>
                <a:schemeClr val="accent2"/>
              </a:solidFill>
            </a:endParaRPr>
          </a:p>
          <a:p>
            <a:r>
              <a:rPr altLang="ja-JP" dirty="0" kumimoji="1" lang="en-US" smtClean="0" sz="1600">
                <a:solidFill>
                  <a:schemeClr val="accent2"/>
                </a:solidFill>
              </a:rPr>
              <a:t>※</a:t>
            </a:r>
            <a:r>
              <a:rPr altLang="en-US" dirty="0" kumimoji="1" lang="ja-JP" smtClean="0" sz="1600">
                <a:solidFill>
                  <a:schemeClr val="accent2"/>
                </a:solidFill>
              </a:rPr>
              <a:t>　重度の上肢機能障害により，自署・マーク・チェックが不能な場合は，医師にその旨を記入しても</a:t>
            </a:r>
            <a:r>
              <a:rPr altLang="en-US" dirty="0" err="1" kumimoji="1" lang="ja-JP" smtClean="0" sz="1600">
                <a:solidFill>
                  <a:schemeClr val="accent2"/>
                </a:solidFill>
              </a:rPr>
              <a:t>らっ</a:t>
            </a:r>
            <a:endParaRPr altLang="ja-JP" dirty="0" kumimoji="1" lang="en-US" smtClean="0" sz="1600">
              <a:solidFill>
                <a:schemeClr val="accent2"/>
              </a:solidFill>
            </a:endParaRPr>
          </a:p>
          <a:p>
            <a:r>
              <a:rPr altLang="en-US" dirty="0" lang="ja-JP" sz="1600">
                <a:solidFill>
                  <a:schemeClr val="accent2"/>
                </a:solidFill>
              </a:rPr>
              <a:t>　</a:t>
            </a:r>
            <a:r>
              <a:rPr altLang="en-US" dirty="0" lang="ja-JP" smtClean="0" sz="1600">
                <a:solidFill>
                  <a:schemeClr val="accent2"/>
                </a:solidFill>
              </a:rPr>
              <a:t>　</a:t>
            </a:r>
            <a:r>
              <a:rPr altLang="en-US" dirty="0" err="1" kumimoji="1" lang="ja-JP" smtClean="0" sz="1600">
                <a:solidFill>
                  <a:schemeClr val="accent2"/>
                </a:solidFill>
              </a:rPr>
              <a:t>て</a:t>
            </a:r>
            <a:r>
              <a:rPr altLang="en-US" dirty="0" kumimoji="1" lang="ja-JP" smtClean="0" sz="1600">
                <a:solidFill>
                  <a:schemeClr val="accent2"/>
                </a:solidFill>
              </a:rPr>
              <a:t>ください。</a:t>
            </a:r>
            <a:endParaRPr altLang="ja-JP" dirty="0" kumimoji="1" lang="en-US" smtClean="0" sz="1600">
              <a:solidFill>
                <a:schemeClr val="accent2"/>
              </a:solidFill>
            </a:endParaRPr>
          </a:p>
        </p:txBody>
      </p:sp>
      <p:sp>
        <p:nvSpPr>
          <p:cNvPr id="12" name="楕円 11"/>
          <p:cNvSpPr/>
          <p:nvPr/>
        </p:nvSpPr>
        <p:spPr bwMode="auto">
          <a:xfrm>
            <a:off x="3996000" y="2650734"/>
            <a:ext cx="72000" cy="72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algn="ctr" cap="flat" cmpd="sng" w="9525">
                <a:solidFill>
                  <a:schemeClr val="tx1"/>
                </a:solidFill>
                <a:prstDash val="solid"/>
                <a:round/>
                <a:headEnd len="med" type="none" w="med"/>
                <a:tailEnd len="med" type="none" w="me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mtClean="0" strike="noStrike" sz="400" u="none">
              <a:ln>
                <a:noFill/>
              </a:ln>
              <a:solidFill>
                <a:schemeClr val="tx1"/>
              </a:solidFill>
              <a:effectLst/>
              <a:latin charset="0" typeface="Arial"/>
              <a:ea charset="-128" pitchFamily="50" typeface="ＭＳ Ｐゴシック"/>
            </a:endParaRPr>
          </a:p>
        </p:txBody>
      </p:sp>
      <p:sp>
        <p:nvSpPr>
          <p:cNvPr id="16" name="フレーム (半分) 15"/>
          <p:cNvSpPr/>
          <p:nvPr/>
        </p:nvSpPr>
        <p:spPr bwMode="auto">
          <a:xfrm flipV="1" rot="18715208">
            <a:off x="1127810" y="3619220"/>
            <a:ext cx="370789" cy="179485"/>
          </a:xfrm>
          <a:prstGeom prst="halfFrame">
            <a:avLst/>
          </a:prstGeom>
          <a:solidFill>
            <a:srgbClr val="FF0000"/>
          </a:solidFill>
          <a:ln>
            <a:noFill/>
          </a:ln>
          <a:extLst/>
        </p:spPr>
        <p:style>
          <a:lnRef idx="2">
            <a:schemeClr val="accent3"/>
          </a:lnRef>
          <a:fillRef idx="1">
            <a:schemeClr val="lt1"/>
          </a:fillRef>
          <a:effectRef idx="0">
            <a:schemeClr val="accent3"/>
          </a:effectRef>
          <a:fontRef idx="minor">
            <a:schemeClr val="dk1"/>
          </a:fontRef>
        </p:style>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mtClean="0" strike="noStrike" sz="400" u="none">
              <a:ln>
                <a:noFill/>
              </a:ln>
              <a:solidFill>
                <a:srgbClr val="FF0000"/>
              </a:solidFill>
              <a:effectLst/>
              <a:latin charset="0" typeface="Arial"/>
              <a:ea charset="-128" pitchFamily="50" typeface="ＭＳ Ｐゴシック"/>
            </a:endParaRPr>
          </a:p>
        </p:txBody>
      </p:sp>
      <p:sp>
        <p:nvSpPr>
          <p:cNvPr id="44" name="フレーム (半分) 43"/>
          <p:cNvSpPr/>
          <p:nvPr/>
        </p:nvSpPr>
        <p:spPr bwMode="auto">
          <a:xfrm flipV="1" rot="18715208">
            <a:off x="1741659" y="3610006"/>
            <a:ext cx="370789" cy="179485"/>
          </a:xfrm>
          <a:prstGeom prst="halfFrame">
            <a:avLst/>
          </a:prstGeom>
          <a:solidFill>
            <a:srgbClr val="FF0000"/>
          </a:solidFill>
          <a:ln>
            <a:noFill/>
          </a:ln>
          <a:extLst/>
        </p:spPr>
        <p:style>
          <a:lnRef idx="2">
            <a:schemeClr val="accent3"/>
          </a:lnRef>
          <a:fillRef idx="1">
            <a:schemeClr val="lt1"/>
          </a:fillRef>
          <a:effectRef idx="0">
            <a:schemeClr val="accent3"/>
          </a:effectRef>
          <a:fontRef idx="minor">
            <a:schemeClr val="dk1"/>
          </a:fontRef>
        </p:style>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mtClean="0" strike="noStrike" sz="400" u="none">
              <a:ln>
                <a:noFill/>
              </a:ln>
              <a:solidFill>
                <a:srgbClr val="FF0000"/>
              </a:solidFill>
              <a:effectLst/>
              <a:latin charset="0" typeface="Arial"/>
              <a:ea charset="-128" pitchFamily="50" typeface="ＭＳ Ｐゴシック"/>
            </a:endParaRPr>
          </a:p>
        </p:txBody>
      </p:sp>
      <p:sp>
        <p:nvSpPr>
          <p:cNvPr id="46" name="フレーム (半分) 45"/>
          <p:cNvSpPr/>
          <p:nvPr/>
        </p:nvSpPr>
        <p:spPr bwMode="auto">
          <a:xfrm flipV="1" rot="18715208">
            <a:off x="2401812" y="3591699"/>
            <a:ext cx="370789" cy="179485"/>
          </a:xfrm>
          <a:prstGeom prst="halfFrame">
            <a:avLst/>
          </a:prstGeom>
          <a:solidFill>
            <a:srgbClr val="FF0000"/>
          </a:solidFill>
          <a:ln>
            <a:noFill/>
          </a:ln>
          <a:extLst/>
        </p:spPr>
        <p:style>
          <a:lnRef idx="2">
            <a:schemeClr val="accent3"/>
          </a:lnRef>
          <a:fillRef idx="1">
            <a:schemeClr val="lt1"/>
          </a:fillRef>
          <a:effectRef idx="0">
            <a:schemeClr val="accent3"/>
          </a:effectRef>
          <a:fontRef idx="minor">
            <a:schemeClr val="dk1"/>
          </a:fontRef>
        </p:style>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mtClean="0" strike="noStrike" sz="400" u="none">
              <a:ln>
                <a:noFill/>
              </a:ln>
              <a:solidFill>
                <a:srgbClr val="FF0000"/>
              </a:solidFill>
              <a:effectLst/>
              <a:latin charset="0" typeface="Arial"/>
              <a:ea charset="-128" pitchFamily="50" typeface="ＭＳ Ｐゴシック"/>
            </a:endParaRPr>
          </a:p>
        </p:txBody>
      </p:sp>
      <p:sp>
        <p:nvSpPr>
          <p:cNvPr id="47" name="フレーム (半分) 46"/>
          <p:cNvSpPr/>
          <p:nvPr/>
        </p:nvSpPr>
        <p:spPr bwMode="auto">
          <a:xfrm flipV="1" rot="18715208">
            <a:off x="3108797" y="3600266"/>
            <a:ext cx="370789" cy="179485"/>
          </a:xfrm>
          <a:prstGeom prst="halfFrame">
            <a:avLst/>
          </a:prstGeom>
          <a:solidFill>
            <a:srgbClr val="FF0000"/>
          </a:solidFill>
          <a:ln>
            <a:noFill/>
          </a:ln>
          <a:extLst/>
        </p:spPr>
        <p:style>
          <a:lnRef idx="2">
            <a:schemeClr val="accent3"/>
          </a:lnRef>
          <a:fillRef idx="1">
            <a:schemeClr val="lt1"/>
          </a:fillRef>
          <a:effectRef idx="0">
            <a:schemeClr val="accent3"/>
          </a:effectRef>
          <a:fontRef idx="minor">
            <a:schemeClr val="dk1"/>
          </a:fontRef>
        </p:style>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mtClean="0" strike="noStrike" sz="400" u="none">
              <a:ln>
                <a:noFill/>
              </a:ln>
              <a:solidFill>
                <a:srgbClr val="FF0000"/>
              </a:solidFill>
              <a:effectLst/>
              <a:latin charset="0" typeface="Arial"/>
              <a:ea charset="-128" pitchFamily="50" typeface="ＭＳ Ｐゴシック"/>
            </a:endParaRPr>
          </a:p>
        </p:txBody>
      </p:sp>
      <p:sp>
        <p:nvSpPr>
          <p:cNvPr id="52" name="フレーム (半分) 51"/>
          <p:cNvSpPr/>
          <p:nvPr/>
        </p:nvSpPr>
        <p:spPr bwMode="auto">
          <a:xfrm flipV="1" rot="18715208">
            <a:off x="3746732" y="3600267"/>
            <a:ext cx="370789" cy="179485"/>
          </a:xfrm>
          <a:prstGeom prst="halfFrame">
            <a:avLst/>
          </a:prstGeom>
          <a:solidFill>
            <a:srgbClr val="FF0000"/>
          </a:solidFill>
          <a:ln>
            <a:noFill/>
          </a:ln>
          <a:extLst/>
        </p:spPr>
        <p:style>
          <a:lnRef idx="2">
            <a:schemeClr val="accent3"/>
          </a:lnRef>
          <a:fillRef idx="1">
            <a:schemeClr val="lt1"/>
          </a:fillRef>
          <a:effectRef idx="0">
            <a:schemeClr val="accent3"/>
          </a:effectRef>
          <a:fontRef idx="minor">
            <a:schemeClr val="dk1"/>
          </a:fontRef>
        </p:style>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mtClean="0" strike="noStrike" sz="400" u="none">
              <a:ln>
                <a:noFill/>
              </a:ln>
              <a:solidFill>
                <a:srgbClr val="FF0000"/>
              </a:solidFill>
              <a:effectLst/>
              <a:latin charset="0" typeface="Arial"/>
              <a:ea charset="-128" pitchFamily="50" typeface="ＭＳ Ｐゴシック"/>
            </a:endParaRPr>
          </a:p>
        </p:txBody>
      </p:sp>
      <p:sp>
        <p:nvSpPr>
          <p:cNvPr id="17" name="テキスト ボックス 16"/>
          <p:cNvSpPr txBox="1"/>
          <p:nvPr/>
        </p:nvSpPr>
        <p:spPr>
          <a:xfrm>
            <a:off x="754999" y="2508652"/>
            <a:ext cx="1671893" cy="677108"/>
          </a:xfrm>
          <a:prstGeom prst="rect">
            <a:avLst/>
          </a:prstGeom>
          <a:noFill/>
        </p:spPr>
        <p:txBody>
          <a:bodyPr rtlCol="0" wrap="square">
            <a:spAutoFit/>
          </a:bodyPr>
          <a:lstStyle/>
          <a:p>
            <a:r>
              <a:rPr altLang="en-US" dirty="0" kumimoji="1" lang="ja-JP" smtClean="0" sz="1400">
                <a:solidFill>
                  <a:srgbClr val="FF0000"/>
                </a:solidFill>
                <a:latin typeface="+mj-ea"/>
                <a:ea typeface="+mj-ea"/>
              </a:rPr>
              <a:t>（記入例）</a:t>
            </a:r>
            <a:endParaRPr altLang="ja-JP" dirty="0" kumimoji="1" lang="en-US" smtClean="0" sz="1400">
              <a:solidFill>
                <a:srgbClr val="FF0000"/>
              </a:solidFill>
              <a:latin typeface="+mj-ea"/>
              <a:ea typeface="+mj-ea"/>
            </a:endParaRPr>
          </a:p>
          <a:p>
            <a:r>
              <a:rPr altLang="en-US" dirty="0" kumimoji="1" lang="ja-JP" smtClean="0" sz="2400">
                <a:solidFill>
                  <a:srgbClr val="FF0000"/>
                </a:solidFill>
                <a:latin charset="-128" panose="03000309000000000000" pitchFamily="65" typeface="ＤＦてがき線W3"/>
                <a:ea charset="-128" panose="03000309000000000000" pitchFamily="65" typeface="ＤＦてがき線W3"/>
              </a:rPr>
              <a:t> 駒場太郎</a:t>
            </a:r>
            <a:endParaRPr altLang="en-US" dirty="0" kumimoji="1" lang="ja-JP" sz="2400">
              <a:solidFill>
                <a:srgbClr val="FF0000"/>
              </a:solidFill>
              <a:latin charset="-128" panose="03000309000000000000" pitchFamily="65" typeface="ＤＦてがき線W3"/>
              <a:ea charset="-128" panose="03000309000000000000" pitchFamily="65" typeface="ＤＦてがき線W3"/>
            </a:endParaRPr>
          </a:p>
        </p:txBody>
      </p:sp>
      <p:sp>
        <p:nvSpPr>
          <p:cNvPr id="54" name="テキスト ボックス 53">
            <a:extLst>
              <a:ext uri="{FF2B5EF4-FFF2-40B4-BE49-F238E27FC236}">
                <a16:creationId xmlns:a16="http://schemas.microsoft.com/office/drawing/2014/main" id="{E9485A4C-E6A3-4AB2-855D-0E2E8A5219AB}"/>
              </a:ext>
            </a:extLst>
          </p:cNvPr>
          <p:cNvSpPr txBox="1"/>
          <p:nvPr/>
        </p:nvSpPr>
        <p:spPr>
          <a:xfrm>
            <a:off x="114494" y="767153"/>
            <a:ext cx="8965723" cy="430887"/>
          </a:xfrm>
          <a:prstGeom prst="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b="0" g="0" r="0"/>
          </a:lnRef>
          <a:fillRef idx="0">
            <a:scrgbClr b="0" g="0" r="0"/>
          </a:fillRef>
          <a:effectRef idx="0">
            <a:scrgbClr b="0" g="0" r="0"/>
          </a:effectRef>
          <a:fontRef idx="minor">
            <a:schemeClr val="lt1"/>
          </a:fontRef>
        </p:style>
        <p:txBody>
          <a:bodyPr anchor="ctr" anchorCtr="0" rtlCol="0" wrap="square">
            <a:spAutoFit/>
          </a:bodyPr>
          <a:lstStyle/>
          <a:p>
            <a:pPr algn="ctr"/>
            <a:r>
              <a:rPr altLang="en-US" b="1" dirty="0" lang="ja-JP" smtClean="0" sz="2200">
                <a:latin charset="0" panose="020B0604020202020204" pitchFamily="34" typeface="Arial"/>
                <a:ea charset="-128" panose="020B0600070205080204" pitchFamily="50" typeface="ＭＳ Ｐゴシック"/>
                <a:cs charset="0" panose="020B0604020202020204" pitchFamily="34" typeface="Arial"/>
              </a:rPr>
              <a:t>診断書（肢体不自由関係）の変更点</a:t>
            </a:r>
            <a:endParaRPr altLang="en-US" b="1" dirty="0" lang="ja-JP" sz="2200">
              <a:latin charset="-128" panose="020B0600070205080204" pitchFamily="50" typeface="ＭＳ Ｐゴシック"/>
              <a:ea charset="-128" panose="020B0600070205080204" pitchFamily="50" typeface="ＭＳ Ｐゴシック"/>
            </a:endParaRPr>
          </a:p>
        </p:txBody>
      </p:sp>
      <p:sp>
        <p:nvSpPr>
          <p:cNvPr id="53" name="テキスト ボックス 52"/>
          <p:cNvSpPr txBox="1"/>
          <p:nvPr/>
        </p:nvSpPr>
        <p:spPr>
          <a:xfrm>
            <a:off x="2987607" y="3019118"/>
            <a:ext cx="864096" cy="307777"/>
          </a:xfrm>
          <a:prstGeom prst="rect">
            <a:avLst/>
          </a:prstGeom>
          <a:noFill/>
        </p:spPr>
        <p:txBody>
          <a:bodyPr rtlCol="0" wrap="square">
            <a:spAutoFit/>
          </a:bodyPr>
          <a:lstStyle/>
          <a:p>
            <a:r>
              <a:rPr altLang="ja-JP" b="1" dirty="0" kumimoji="1" lang="en-US" smtClean="0" sz="1400">
                <a:solidFill>
                  <a:srgbClr val="FF0000"/>
                </a:solidFill>
              </a:rPr>
              <a:t>15</a:t>
            </a:r>
            <a:endParaRPr altLang="en-US" b="1" dirty="0" kumimoji="1" lang="ja-JP" sz="1050">
              <a:solidFill>
                <a:srgbClr val="FF0000"/>
              </a:solidFill>
            </a:endParaRPr>
          </a:p>
        </p:txBody>
      </p:sp>
      <p:sp>
        <p:nvSpPr>
          <p:cNvPr id="55" name="テキスト ボックス 54"/>
          <p:cNvSpPr txBox="1"/>
          <p:nvPr/>
        </p:nvSpPr>
        <p:spPr>
          <a:xfrm>
            <a:off x="4178007" y="3019118"/>
            <a:ext cx="864096" cy="307777"/>
          </a:xfrm>
          <a:prstGeom prst="rect">
            <a:avLst/>
          </a:prstGeom>
          <a:noFill/>
        </p:spPr>
        <p:txBody>
          <a:bodyPr rtlCol="0" wrap="square">
            <a:spAutoFit/>
          </a:bodyPr>
          <a:lstStyle/>
          <a:p>
            <a:r>
              <a:rPr altLang="ja-JP" b="1" dirty="0" lang="en-US" smtClean="0" sz="1400">
                <a:solidFill>
                  <a:srgbClr val="FF0000"/>
                </a:solidFill>
              </a:rPr>
              <a:t>―</a:t>
            </a:r>
            <a:endParaRPr altLang="en-US" b="1" dirty="0" kumimoji="1" lang="ja-JP" sz="1050">
              <a:solidFill>
                <a:srgbClr val="FF0000"/>
              </a:solidFill>
            </a:endParaRPr>
          </a:p>
        </p:txBody>
      </p:sp>
      <p:sp>
        <p:nvSpPr>
          <p:cNvPr id="56" name="テキスト ボックス 55"/>
          <p:cNvSpPr txBox="1"/>
          <p:nvPr/>
        </p:nvSpPr>
        <p:spPr>
          <a:xfrm>
            <a:off x="4248963" y="4004791"/>
            <a:ext cx="864096" cy="307777"/>
          </a:xfrm>
          <a:prstGeom prst="rect">
            <a:avLst/>
          </a:prstGeom>
          <a:noFill/>
        </p:spPr>
        <p:txBody>
          <a:bodyPr rtlCol="0" wrap="square">
            <a:spAutoFit/>
          </a:bodyPr>
          <a:lstStyle/>
          <a:p>
            <a:r>
              <a:rPr altLang="ja-JP" b="1" dirty="0" lang="en-US" smtClean="0" sz="1400">
                <a:solidFill>
                  <a:srgbClr val="FF0000"/>
                </a:solidFill>
              </a:rPr>
              <a:t>12</a:t>
            </a:r>
            <a:endParaRPr altLang="en-US" b="1" dirty="0" kumimoji="1" lang="ja-JP" sz="1050">
              <a:solidFill>
                <a:srgbClr val="FF0000"/>
              </a:solidFill>
            </a:endParaRPr>
          </a:p>
        </p:txBody>
      </p:sp>
      <p:sp>
        <p:nvSpPr>
          <p:cNvPr id="57" name="テキスト ボックス 56"/>
          <p:cNvSpPr txBox="1"/>
          <p:nvPr/>
        </p:nvSpPr>
        <p:spPr>
          <a:xfrm>
            <a:off x="605297" y="3331847"/>
            <a:ext cx="1671893" cy="261610"/>
          </a:xfrm>
          <a:prstGeom prst="rect">
            <a:avLst/>
          </a:prstGeom>
          <a:noFill/>
        </p:spPr>
        <p:txBody>
          <a:bodyPr rtlCol="0" wrap="square">
            <a:spAutoFit/>
          </a:bodyPr>
          <a:lstStyle/>
          <a:p>
            <a:r>
              <a:rPr altLang="en-US" dirty="0" kumimoji="1" lang="ja-JP" smtClean="0" sz="1100">
                <a:solidFill>
                  <a:srgbClr val="FF0000"/>
                </a:solidFill>
                <a:latin typeface="+mj-ea"/>
                <a:ea typeface="+mj-ea"/>
              </a:rPr>
              <a:t>（チェック例）</a:t>
            </a:r>
            <a:endParaRPr altLang="ja-JP" dirty="0" kumimoji="1" lang="en-US" smtClean="0" sz="1100">
              <a:solidFill>
                <a:srgbClr val="FF0000"/>
              </a:solidFill>
              <a:latin typeface="+mj-ea"/>
              <a:ea typeface="+mj-ea"/>
            </a:endParaRPr>
          </a:p>
        </p:txBody>
      </p:sp>
      <p:sp>
        <p:nvSpPr>
          <p:cNvPr id="58" name="テキスト ボックス 57"/>
          <p:cNvSpPr txBox="1"/>
          <p:nvPr/>
        </p:nvSpPr>
        <p:spPr>
          <a:xfrm>
            <a:off x="3635896" y="2485256"/>
            <a:ext cx="1823910" cy="307777"/>
          </a:xfrm>
          <a:prstGeom prst="rect">
            <a:avLst/>
          </a:prstGeom>
          <a:noFill/>
        </p:spPr>
        <p:txBody>
          <a:bodyPr rtlCol="0" wrap="square">
            <a:spAutoFit/>
          </a:bodyPr>
          <a:lstStyle/>
          <a:p>
            <a:r>
              <a:rPr altLang="en-US" b="1" dirty="0" kumimoji="1" lang="ja-JP" smtClean="0" sz="1400">
                <a:solidFill>
                  <a:srgbClr val="FF0000"/>
                </a:solidFill>
                <a:latin charset="-128" panose="03000209000000000000" pitchFamily="65" typeface="ＤＦペン字体W2"/>
                <a:ea charset="-128" panose="03000209000000000000" pitchFamily="65" typeface="ＤＦペン字体W2"/>
              </a:rPr>
              <a:t>マーク不能</a:t>
            </a:r>
            <a:endParaRPr altLang="en-US" b="1" dirty="0" kumimoji="1" lang="ja-JP" sz="1400">
              <a:solidFill>
                <a:srgbClr val="FF0000"/>
              </a:solidFill>
              <a:latin charset="-128" panose="03000209000000000000" pitchFamily="65" typeface="ＤＦペン字体W2"/>
              <a:ea charset="-128" panose="03000209000000000000" pitchFamily="65" typeface="ＤＦペン字体W2"/>
            </a:endParaRPr>
          </a:p>
        </p:txBody>
      </p:sp>
    </p:spTree>
    <p:extLst>
      <p:ext uri="{BB962C8B-B14F-4D97-AF65-F5344CB8AC3E}">
        <p14:creationId xmlns:p14="http://schemas.microsoft.com/office/powerpoint/2010/main" val="1095258596"/>
      </p:ext>
    </p:extLst>
  </p:cSld>
  <p:clrMapOvr>
    <a:masterClrMapping/>
  </p:clrMapOvr>
  <mc:AlternateContent xmlns:mc="http://schemas.openxmlformats.org/markup-compatibility/2006" xmlns:p14="http://schemas.microsoft.com/office/powerpoint/2010/main">
    <mc:Choice Requires="p14">
      <p:transition p14:dur="2000" spd="slow"/>
    </mc:Choice>
    <mc:Fallback>
      <p:transition spd="slow"/>
    </mc:Fallback>
  </mc:AlternateContent>
  <p:timing>
    <p:tnLst>
      <p:par>
        <p:cTn dur="indefinite" id="1" nodeType="tmRoot" restart="never"/>
      </p:par>
    </p:tnLst>
  </p:timing>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268288" marR="0" indent="-268288" algn="l" defTabSz="914400" rtl="0" eaLnBrk="1" fontAlgn="base" latinLnBrk="0" hangingPunct="1">
          <a:lnSpc>
            <a:spcPct val="100000"/>
          </a:lnSpc>
          <a:spcBef>
            <a:spcPct val="20000"/>
          </a:spcBef>
          <a:spcAft>
            <a:spcPct val="0"/>
          </a:spcAft>
          <a:buClrTx/>
          <a:buSzTx/>
          <a:buFontTx/>
          <a:buNone/>
          <a:tabLst/>
          <a:defRPr kumimoji="1" lang="ja-JP" altLang="en-US" sz="400" b="0"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268288" marR="0" indent="-268288" algn="l" defTabSz="914400" rtl="0" eaLnBrk="1" fontAlgn="base" latinLnBrk="0" hangingPunct="1">
          <a:lnSpc>
            <a:spcPct val="100000"/>
          </a:lnSpc>
          <a:spcBef>
            <a:spcPct val="20000"/>
          </a:spcBef>
          <a:spcAft>
            <a:spcPct val="0"/>
          </a:spcAft>
          <a:buClrTx/>
          <a:buSzTx/>
          <a:buFontTx/>
          <a:buNone/>
          <a:tabLst/>
          <a:defRPr kumimoji="1" lang="ja-JP" altLang="en-US" sz="4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0</TotalTime>
  <Words>2701</Words>
  <Application>Microsoft Office PowerPoint</Application>
  <PresentationFormat>画面に合わせる (4:3)</PresentationFormat>
  <Paragraphs>256</Paragraphs>
  <Slides>15</Slides>
  <Notes>15</Notes>
  <HiddenSlides>0</HiddenSlides>
  <MMClips>0</MMClips>
  <ScaleCrop>false</ScaleCrop>
  <HeadingPairs>
    <vt:vector size="6" baseType="variant">
      <vt:variant>
        <vt:lpstr>使用されているフォント</vt:lpstr>
      </vt:variant>
      <vt:variant>
        <vt:i4>12</vt:i4>
      </vt:variant>
      <vt:variant>
        <vt:lpstr>テーマ</vt:lpstr>
      </vt:variant>
      <vt:variant>
        <vt:i4>1</vt:i4>
      </vt:variant>
      <vt:variant>
        <vt:lpstr>スライド タイトル</vt:lpstr>
      </vt:variant>
      <vt:variant>
        <vt:i4>15</vt:i4>
      </vt:variant>
    </vt:vector>
  </HeadingPairs>
  <TitlesOfParts>
    <vt:vector size="28" baseType="lpstr">
      <vt:lpstr>ＤＦてがき線W3</vt:lpstr>
      <vt:lpstr>ＤＦペン字体W2</vt:lpstr>
      <vt:lpstr>HGSｺﾞｼｯｸE</vt:lpstr>
      <vt:lpstr>ＭＳ Ｐゴシック</vt:lpstr>
      <vt:lpstr>ＭＳ Ｐ明朝</vt:lpstr>
      <vt:lpstr>ＭＳ ゴシック</vt:lpstr>
      <vt:lpstr>ＭＳ 明朝</vt:lpstr>
      <vt:lpstr>Arial</vt:lpstr>
      <vt:lpstr>Century</vt:lpstr>
      <vt:lpstr>Times New Roman</vt:lpstr>
      <vt:lpstr>Verdana</vt:lpstr>
      <vt:lpstr>Wingdings</vt:lpstr>
      <vt:lpstr>標準デザイン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2021-07-07T07:56:44Z</dcterms:created>
  <dcterms:modified xsi:type="dcterms:W3CDTF">2021-07-07T07:59:26Z</dcterms:modified>
  <cp:revision>1</cp:revision>
  <dc:title>R4_Ⅱ受験上の配慮の申請・手続.pptx</dc:title>
</cp:coreProperties>
</file>