
<file path=[Content_Types].xml><?xml version="1.0" encoding="utf-8"?>
<Types xmlns="http://schemas.openxmlformats.org/package/2006/content-types">
  <Default ContentType="image/gif" Extension="gif"/>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no"?><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0" r:id="rId1"/>
  </p:sldMasterIdLst>
  <p:notesMasterIdLst>
    <p:notesMasterId r:id="rId27"/>
  </p:notesMasterIdLst>
  <p:handoutMasterIdLst>
    <p:handoutMasterId r:id="rId28"/>
  </p:handoutMasterIdLst>
  <p:sldIdLst>
    <p:sldId id="510" r:id="rId2"/>
    <p:sldId id="487" r:id="rId3"/>
    <p:sldId id="524" r:id="rId4"/>
    <p:sldId id="9170" r:id="rId5"/>
    <p:sldId id="9166" r:id="rId6"/>
    <p:sldId id="9172" r:id="rId7"/>
    <p:sldId id="9182" r:id="rId8"/>
    <p:sldId id="9178" r:id="rId9"/>
    <p:sldId id="9183" r:id="rId10"/>
    <p:sldId id="9169" r:id="rId11"/>
    <p:sldId id="9174" r:id="rId12"/>
    <p:sldId id="9175" r:id="rId13"/>
    <p:sldId id="9184" r:id="rId14"/>
    <p:sldId id="9167" r:id="rId15"/>
    <p:sldId id="9177" r:id="rId16"/>
    <p:sldId id="9168" r:id="rId17"/>
    <p:sldId id="9189" r:id="rId18"/>
    <p:sldId id="9185" r:id="rId19"/>
    <p:sldId id="9188" r:id="rId20"/>
    <p:sldId id="9180" r:id="rId21"/>
    <p:sldId id="9181" r:id="rId22"/>
    <p:sldId id="9186" r:id="rId23"/>
    <p:sldId id="274" r:id="rId24"/>
    <p:sldId id="272" r:id="rId25"/>
    <p:sldId id="9187" r:id="rId26"/>
  </p:sldIdLst>
  <p:sldSz cx="9144000" cy="6858000" type="screen4x3"/>
  <p:notesSz cx="7099300" cy="10234613"/>
  <p:defaultTextStyle>
    <a:defPPr>
      <a:defRPr lang="ja-JP"/>
    </a:defPPr>
    <a:lvl1pPr algn="l" rtl="0" fontAlgn="base">
      <a:spcBef>
        <a:spcPct val="20000"/>
      </a:spcBef>
      <a:spcAft>
        <a:spcPct val="0"/>
      </a:spcAft>
      <a:defRPr kumimoji="1" sz="2800" b="1" kern="1200">
        <a:solidFill>
          <a:schemeClr val="tx1"/>
        </a:solidFill>
        <a:latin typeface="Arial" charset="0"/>
        <a:ea typeface="ＭＳ Ｐゴシック" pitchFamily="50" charset="-128"/>
        <a:cs typeface="+mn-cs"/>
      </a:defRPr>
    </a:lvl1pPr>
    <a:lvl2pPr marL="457200" algn="l" rtl="0" fontAlgn="base">
      <a:spcBef>
        <a:spcPct val="20000"/>
      </a:spcBef>
      <a:spcAft>
        <a:spcPct val="0"/>
      </a:spcAft>
      <a:defRPr kumimoji="1" sz="2800" b="1" kern="1200">
        <a:solidFill>
          <a:schemeClr val="tx1"/>
        </a:solidFill>
        <a:latin typeface="Arial" charset="0"/>
        <a:ea typeface="ＭＳ Ｐゴシック" pitchFamily="50" charset="-128"/>
        <a:cs typeface="+mn-cs"/>
      </a:defRPr>
    </a:lvl2pPr>
    <a:lvl3pPr marL="914400" algn="l" rtl="0" fontAlgn="base">
      <a:spcBef>
        <a:spcPct val="20000"/>
      </a:spcBef>
      <a:spcAft>
        <a:spcPct val="0"/>
      </a:spcAft>
      <a:defRPr kumimoji="1" sz="2800" b="1" kern="1200">
        <a:solidFill>
          <a:schemeClr val="tx1"/>
        </a:solidFill>
        <a:latin typeface="Arial" charset="0"/>
        <a:ea typeface="ＭＳ Ｐゴシック" pitchFamily="50" charset="-128"/>
        <a:cs typeface="+mn-cs"/>
      </a:defRPr>
    </a:lvl3pPr>
    <a:lvl4pPr marL="1371600" algn="l" rtl="0" fontAlgn="base">
      <a:spcBef>
        <a:spcPct val="20000"/>
      </a:spcBef>
      <a:spcAft>
        <a:spcPct val="0"/>
      </a:spcAft>
      <a:defRPr kumimoji="1" sz="2800" b="1" kern="1200">
        <a:solidFill>
          <a:schemeClr val="tx1"/>
        </a:solidFill>
        <a:latin typeface="Arial" charset="0"/>
        <a:ea typeface="ＭＳ Ｐゴシック" pitchFamily="50" charset="-128"/>
        <a:cs typeface="+mn-cs"/>
      </a:defRPr>
    </a:lvl4pPr>
    <a:lvl5pPr marL="1828800" algn="l" rtl="0" fontAlgn="base">
      <a:spcBef>
        <a:spcPct val="20000"/>
      </a:spcBef>
      <a:spcAft>
        <a:spcPct val="0"/>
      </a:spcAft>
      <a:defRPr kumimoji="1" sz="28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28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28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28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2800" b="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80" userDrawn="1">
          <p15:clr>
            <a:srgbClr val="A4A3A4"/>
          </p15:clr>
        </p15:guide>
        <p15:guide id="2" pos="2193" userDrawn="1">
          <p15:clr>
            <a:srgbClr val="A4A3A4"/>
          </p15:clr>
        </p15:guide>
        <p15:guide id="3" orient="horz" pos="3159" userDrawn="1">
          <p15:clr>
            <a:srgbClr val="A4A3A4"/>
          </p15:clr>
        </p15:guide>
        <p15:guide id="4" pos="2172" userDrawn="1">
          <p15:clr>
            <a:srgbClr val="A4A3A4"/>
          </p15:clr>
        </p15:guide>
        <p15:guide id="5" orient="horz" pos="3201" userDrawn="1">
          <p15:clr>
            <a:srgbClr val="A4A3A4"/>
          </p15:clr>
        </p15:guide>
        <p15:guide id="6" pos="2215" userDrawn="1">
          <p15:clr>
            <a:srgbClr val="A4A3A4"/>
          </p15:clr>
        </p15:guide>
        <p15:guide id="7" orient="horz" pos="3225" userDrawn="1">
          <p15:clr>
            <a:srgbClr val="A4A3A4"/>
          </p15:clr>
        </p15:guide>
        <p15:guide id="10" pos="2237" userDrawn="1">
          <p15:clr>
            <a:srgbClr val="A4A3A4"/>
          </p15:clr>
        </p15:guide>
        <p15:guide id="12" orient="horz" pos="3246" userDrawn="1">
          <p15:clr>
            <a:srgbClr val="A4A3A4"/>
          </p15:clr>
        </p15:guide>
        <p15:guide id="14" pos="2213" userDrawn="1">
          <p15:clr>
            <a:srgbClr val="A4A3A4"/>
          </p15:clr>
        </p15:guide>
        <p15:guide id="15" pos="225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1FF"/>
    <a:srgbClr val="DDF2FF"/>
    <a:srgbClr val="E7FEC6"/>
    <a:srgbClr val="CCFFCC"/>
    <a:srgbClr val="8064A2"/>
    <a:srgbClr val="9966FF"/>
    <a:srgbClr val="0000CC"/>
    <a:srgbClr val="FFFFE5"/>
    <a:srgbClr val="0066FF"/>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580" autoAdjust="0"/>
    <p:restoredTop sz="86410" autoAdjust="0"/>
  </p:normalViewPr>
  <p:slideViewPr>
    <p:cSldViewPr>
      <p:cViewPr varScale="1">
        <p:scale>
          <a:sx n="91" d="100"/>
          <a:sy n="91" d="100"/>
        </p:scale>
        <p:origin x="102" y="192"/>
      </p:cViewPr>
      <p:guideLst>
        <p:guide orient="horz" pos="2160"/>
        <p:guide pos="2880"/>
      </p:guideLst>
    </p:cSldViewPr>
  </p:slideViewPr>
  <p:outlineViewPr>
    <p:cViewPr>
      <p:scale>
        <a:sx n="100" d="100"/>
        <a:sy n="100" d="100"/>
      </p:scale>
      <p:origin x="0" y="0"/>
    </p:cViewPr>
  </p:outlineViewPr>
  <p:notesTextViewPr>
    <p:cViewPr>
      <p:scale>
        <a:sx n="125" d="100"/>
        <a:sy n="125" d="100"/>
      </p:scale>
      <p:origin x="0" y="0"/>
    </p:cViewPr>
  </p:notesTextViewPr>
  <p:sorterViewPr>
    <p:cViewPr>
      <p:scale>
        <a:sx n="100" d="100"/>
        <a:sy n="100" d="100"/>
      </p:scale>
      <p:origin x="0" y="0"/>
    </p:cViewPr>
  </p:sorterViewPr>
  <p:notesViewPr>
    <p:cSldViewPr>
      <p:cViewPr varScale="1">
        <p:scale>
          <a:sx n="77" d="100"/>
          <a:sy n="77" d="100"/>
        </p:scale>
        <p:origin x="4002" y="120"/>
      </p:cViewPr>
      <p:guideLst>
        <p:guide orient="horz" pos="3180"/>
        <p:guide pos="2193"/>
        <p:guide orient="horz" pos="3159"/>
        <p:guide pos="2172"/>
        <p:guide orient="horz" pos="3201"/>
        <p:guide pos="2215"/>
        <p:guide orient="horz" pos="3225"/>
        <p:guide pos="2237"/>
        <p:guide orient="horz" pos="3246"/>
        <p:guide pos="2213"/>
        <p:guide pos="2257"/>
      </p:guideLst>
    </p:cSldViewPr>
  </p:notesViewPr>
  <p:gridSpacing cx="72008" cy="72008"/>
</p:viewPr>
</file>

<file path=ppt/_rels/presentation.xml.rels><?xml version="1.0" encoding="UTF-8" standalone="no"?><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slides/slide21.xml" Type="http://schemas.openxmlformats.org/officeDocument/2006/relationships/slide"/><Relationship Id="rId23" Target="slides/slide22.xml" Type="http://schemas.openxmlformats.org/officeDocument/2006/relationships/slide"/><Relationship Id="rId24" Target="slides/slide23.xml" Type="http://schemas.openxmlformats.org/officeDocument/2006/relationships/slide"/><Relationship Id="rId25" Target="slides/slide24.xml" Type="http://schemas.openxmlformats.org/officeDocument/2006/relationships/slide"/><Relationship Id="rId26" Target="slides/slide25.xml" Type="http://schemas.openxmlformats.org/officeDocument/2006/relationships/slide"/><Relationship Id="rId27" Target="notesMasters/notesMaster1.xml" Type="http://schemas.openxmlformats.org/officeDocument/2006/relationships/notesMaster"/><Relationship Id="rId28" Target="handoutMasters/handoutMaster1.xml" Type="http://schemas.openxmlformats.org/officeDocument/2006/relationships/handoutMaster"/><Relationship Id="rId29" Target="presProps.xml" Type="http://schemas.openxmlformats.org/officeDocument/2006/relationships/presProps"/><Relationship Id="rId3" Target="slides/slide2.xml" Type="http://schemas.openxmlformats.org/officeDocument/2006/relationships/slide"/><Relationship Id="rId30" Target="viewProps.xml" Type="http://schemas.openxmlformats.org/officeDocument/2006/relationships/viewProps"/><Relationship Id="rId31" Target="theme/theme1.xml" Type="http://schemas.openxmlformats.org/officeDocument/2006/relationships/theme"/><Relationship Id="rId32" Target="tableStyles.xml" Type="http://schemas.openxmlformats.org/officeDocument/2006/relationships/tableStyles"/><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no"?><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11" y="35"/>
            <a:ext cx="3076860" cy="511651"/>
          </a:xfrm>
          <a:prstGeom prst="rect">
            <a:avLst/>
          </a:prstGeom>
          <a:noFill/>
          <a:ln w="9525">
            <a:noFill/>
            <a:miter lim="800000"/>
            <a:headEnd/>
            <a:tailEnd/>
          </a:ln>
          <a:effectLst/>
        </p:spPr>
        <p:txBody>
          <a:bodyPr vert="horz" wrap="square" lIns="95163" tIns="47584" rIns="95163" bIns="47584" numCol="1" anchor="t" anchorCtr="0" compatLnSpc="1">
            <a:prstTxWarp prst="textNoShape">
              <a:avLst/>
            </a:prstTxWarp>
          </a:bodyPr>
          <a:lstStyle>
            <a:lvl1pPr defTabSz="951831">
              <a:spcBef>
                <a:spcPct val="0"/>
              </a:spcBef>
              <a:defRPr sz="1200" b="0"/>
            </a:lvl1pPr>
          </a:lstStyle>
          <a:p>
            <a:pPr>
              <a:defRPr/>
            </a:pPr>
            <a:endParaRPr lang="en-US" altLang="ja-JP"/>
          </a:p>
        </p:txBody>
      </p:sp>
      <p:sp>
        <p:nvSpPr>
          <p:cNvPr id="102403" name="Rectangle 3"/>
          <p:cNvSpPr>
            <a:spLocks noGrp="1" noChangeArrowheads="1"/>
          </p:cNvSpPr>
          <p:nvPr>
            <p:ph type="dt" sz="quarter" idx="1"/>
          </p:nvPr>
        </p:nvSpPr>
        <p:spPr bwMode="auto">
          <a:xfrm>
            <a:off x="4020787" y="35"/>
            <a:ext cx="3076860" cy="511651"/>
          </a:xfrm>
          <a:prstGeom prst="rect">
            <a:avLst/>
          </a:prstGeom>
          <a:noFill/>
          <a:ln w="9525">
            <a:noFill/>
            <a:miter lim="800000"/>
            <a:headEnd/>
            <a:tailEnd/>
          </a:ln>
          <a:effectLst/>
        </p:spPr>
        <p:txBody>
          <a:bodyPr vert="horz" wrap="square" lIns="95163" tIns="47584" rIns="95163" bIns="47584" numCol="1" anchor="t" anchorCtr="0" compatLnSpc="1">
            <a:prstTxWarp prst="textNoShape">
              <a:avLst/>
            </a:prstTxWarp>
          </a:bodyPr>
          <a:lstStyle>
            <a:lvl1pPr algn="r" defTabSz="951831">
              <a:spcBef>
                <a:spcPct val="0"/>
              </a:spcBef>
              <a:defRPr sz="1200" b="0"/>
            </a:lvl1pPr>
          </a:lstStyle>
          <a:p>
            <a:pPr>
              <a:defRPr/>
            </a:pPr>
            <a:endParaRPr lang="en-US" altLang="ja-JP"/>
          </a:p>
        </p:txBody>
      </p:sp>
      <p:sp>
        <p:nvSpPr>
          <p:cNvPr id="102404" name="Rectangle 4"/>
          <p:cNvSpPr>
            <a:spLocks noGrp="1" noChangeArrowheads="1"/>
          </p:cNvSpPr>
          <p:nvPr>
            <p:ph type="ftr" sz="quarter" idx="2"/>
          </p:nvPr>
        </p:nvSpPr>
        <p:spPr bwMode="auto">
          <a:xfrm>
            <a:off x="11" y="9721338"/>
            <a:ext cx="3076860" cy="511648"/>
          </a:xfrm>
          <a:prstGeom prst="rect">
            <a:avLst/>
          </a:prstGeom>
          <a:noFill/>
          <a:ln w="9525">
            <a:noFill/>
            <a:miter lim="800000"/>
            <a:headEnd/>
            <a:tailEnd/>
          </a:ln>
          <a:effectLst/>
        </p:spPr>
        <p:txBody>
          <a:bodyPr vert="horz" wrap="square" lIns="95163" tIns="47584" rIns="95163" bIns="47584" numCol="1" anchor="b" anchorCtr="0" compatLnSpc="1">
            <a:prstTxWarp prst="textNoShape">
              <a:avLst/>
            </a:prstTxWarp>
          </a:bodyPr>
          <a:lstStyle>
            <a:lvl1pPr defTabSz="951831">
              <a:spcBef>
                <a:spcPct val="0"/>
              </a:spcBef>
              <a:defRPr sz="1200" b="0"/>
            </a:lvl1pPr>
          </a:lstStyle>
          <a:p>
            <a:pPr>
              <a:defRPr/>
            </a:pPr>
            <a:endParaRPr lang="en-US" altLang="ja-JP"/>
          </a:p>
        </p:txBody>
      </p:sp>
      <p:sp>
        <p:nvSpPr>
          <p:cNvPr id="102405" name="Rectangle 5"/>
          <p:cNvSpPr>
            <a:spLocks noGrp="1" noChangeArrowheads="1"/>
          </p:cNvSpPr>
          <p:nvPr>
            <p:ph type="sldNum" sz="quarter" idx="3"/>
          </p:nvPr>
        </p:nvSpPr>
        <p:spPr bwMode="auto">
          <a:xfrm>
            <a:off x="4020787" y="9721338"/>
            <a:ext cx="3076860" cy="511648"/>
          </a:xfrm>
          <a:prstGeom prst="rect">
            <a:avLst/>
          </a:prstGeom>
          <a:noFill/>
          <a:ln w="9525">
            <a:noFill/>
            <a:miter lim="800000"/>
            <a:headEnd/>
            <a:tailEnd/>
          </a:ln>
          <a:effectLst/>
        </p:spPr>
        <p:txBody>
          <a:bodyPr vert="horz" wrap="square" lIns="95163" tIns="47584" rIns="95163" bIns="47584" numCol="1" anchor="b" anchorCtr="0" compatLnSpc="1">
            <a:prstTxWarp prst="textNoShape">
              <a:avLst/>
            </a:prstTxWarp>
          </a:bodyPr>
          <a:lstStyle>
            <a:lvl1pPr algn="r" defTabSz="951831">
              <a:spcBef>
                <a:spcPct val="0"/>
              </a:spcBef>
              <a:defRPr sz="1200" b="0"/>
            </a:lvl1pPr>
          </a:lstStyle>
          <a:p>
            <a:pPr>
              <a:defRPr/>
            </a:pPr>
            <a:fld id="{52EA768D-C707-428D-BFF9-8190FD5FED7C}" type="slidenum">
              <a:rPr lang="en-US" altLang="ja-JP"/>
              <a:pPr>
                <a:defRPr/>
              </a:pPr>
              <a:t>‹#›</a:t>
            </a:fld>
            <a:endParaRPr lang="en-US" altLang="ja-JP"/>
          </a:p>
        </p:txBody>
      </p:sp>
    </p:spTree>
    <p:extLst>
      <p:ext uri="{BB962C8B-B14F-4D97-AF65-F5344CB8AC3E}">
        <p14:creationId xmlns:p14="http://schemas.microsoft.com/office/powerpoint/2010/main" val="15705314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no"?><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8786" name="Rectangle 2"/>
          <p:cNvSpPr>
            <a:spLocks noGrp="1" noChangeArrowheads="1"/>
          </p:cNvSpPr>
          <p:nvPr>
            <p:ph type="hdr" sz="quarter"/>
          </p:nvPr>
        </p:nvSpPr>
        <p:spPr bwMode="auto">
          <a:xfrm>
            <a:off x="11" y="35"/>
            <a:ext cx="3076860" cy="511651"/>
          </a:xfrm>
          <a:prstGeom prst="rect">
            <a:avLst/>
          </a:prstGeom>
          <a:noFill/>
          <a:ln w="9525">
            <a:noFill/>
            <a:miter lim="800000"/>
            <a:headEnd/>
            <a:tailEnd/>
          </a:ln>
          <a:effectLst/>
        </p:spPr>
        <p:txBody>
          <a:bodyPr vert="horz" wrap="square" lIns="95163" tIns="47584" rIns="95163" bIns="47584" numCol="1" anchor="t" anchorCtr="0" compatLnSpc="1">
            <a:prstTxWarp prst="textNoShape">
              <a:avLst/>
            </a:prstTxWarp>
          </a:bodyPr>
          <a:lstStyle>
            <a:lvl1pPr defTabSz="951831">
              <a:spcBef>
                <a:spcPct val="0"/>
              </a:spcBef>
              <a:defRPr sz="1200" b="0"/>
            </a:lvl1pPr>
          </a:lstStyle>
          <a:p>
            <a:pPr>
              <a:defRPr/>
            </a:pPr>
            <a:endParaRPr lang="en-US" altLang="ja-JP"/>
          </a:p>
        </p:txBody>
      </p:sp>
      <p:sp>
        <p:nvSpPr>
          <p:cNvPr id="118787" name="Rectangle 3"/>
          <p:cNvSpPr>
            <a:spLocks noGrp="1" noChangeArrowheads="1"/>
          </p:cNvSpPr>
          <p:nvPr>
            <p:ph type="dt" idx="1"/>
          </p:nvPr>
        </p:nvSpPr>
        <p:spPr bwMode="auto">
          <a:xfrm>
            <a:off x="4020787" y="35"/>
            <a:ext cx="3076860" cy="511651"/>
          </a:xfrm>
          <a:prstGeom prst="rect">
            <a:avLst/>
          </a:prstGeom>
          <a:noFill/>
          <a:ln w="9525">
            <a:noFill/>
            <a:miter lim="800000"/>
            <a:headEnd/>
            <a:tailEnd/>
          </a:ln>
          <a:effectLst/>
        </p:spPr>
        <p:txBody>
          <a:bodyPr vert="horz" wrap="square" lIns="95163" tIns="47584" rIns="95163" bIns="47584" numCol="1" anchor="t" anchorCtr="0" compatLnSpc="1">
            <a:prstTxWarp prst="textNoShape">
              <a:avLst/>
            </a:prstTxWarp>
          </a:bodyPr>
          <a:lstStyle>
            <a:lvl1pPr algn="r" defTabSz="951831">
              <a:spcBef>
                <a:spcPct val="0"/>
              </a:spcBef>
              <a:defRPr sz="1200" b="0"/>
            </a:lvl1pPr>
          </a:lstStyle>
          <a:p>
            <a:pPr>
              <a:defRPr/>
            </a:pPr>
            <a:endParaRPr lang="en-US" altLang="ja-JP"/>
          </a:p>
        </p:txBody>
      </p:sp>
      <p:sp>
        <p:nvSpPr>
          <p:cNvPr id="118790" name="Rectangle 6"/>
          <p:cNvSpPr>
            <a:spLocks noGrp="1" noChangeArrowheads="1"/>
          </p:cNvSpPr>
          <p:nvPr>
            <p:ph type="ftr" sz="quarter" idx="4"/>
          </p:nvPr>
        </p:nvSpPr>
        <p:spPr bwMode="auto">
          <a:xfrm>
            <a:off x="11" y="9721338"/>
            <a:ext cx="3076860" cy="511648"/>
          </a:xfrm>
          <a:prstGeom prst="rect">
            <a:avLst/>
          </a:prstGeom>
          <a:noFill/>
          <a:ln w="9525">
            <a:noFill/>
            <a:miter lim="800000"/>
            <a:headEnd/>
            <a:tailEnd/>
          </a:ln>
          <a:effectLst/>
        </p:spPr>
        <p:txBody>
          <a:bodyPr vert="horz" wrap="square" lIns="95163" tIns="47584" rIns="95163" bIns="47584" numCol="1" anchor="b" anchorCtr="0" compatLnSpc="1">
            <a:prstTxWarp prst="textNoShape">
              <a:avLst/>
            </a:prstTxWarp>
          </a:bodyPr>
          <a:lstStyle>
            <a:lvl1pPr defTabSz="951831">
              <a:spcBef>
                <a:spcPct val="0"/>
              </a:spcBef>
              <a:defRPr sz="1200" b="0"/>
            </a:lvl1pPr>
          </a:lstStyle>
          <a:p>
            <a:pPr>
              <a:defRPr/>
            </a:pPr>
            <a:endParaRPr lang="en-US" altLang="ja-JP"/>
          </a:p>
        </p:txBody>
      </p:sp>
      <p:sp>
        <p:nvSpPr>
          <p:cNvPr id="118791" name="Rectangle 7"/>
          <p:cNvSpPr>
            <a:spLocks noGrp="1" noChangeArrowheads="1"/>
          </p:cNvSpPr>
          <p:nvPr>
            <p:ph type="sldNum" sz="quarter" idx="5"/>
          </p:nvPr>
        </p:nvSpPr>
        <p:spPr bwMode="auto">
          <a:xfrm>
            <a:off x="4020787" y="9721338"/>
            <a:ext cx="3076860" cy="511648"/>
          </a:xfrm>
          <a:prstGeom prst="rect">
            <a:avLst/>
          </a:prstGeom>
          <a:noFill/>
          <a:ln w="9525">
            <a:noFill/>
            <a:miter lim="800000"/>
            <a:headEnd/>
            <a:tailEnd/>
          </a:ln>
          <a:effectLst/>
        </p:spPr>
        <p:txBody>
          <a:bodyPr vert="horz" wrap="square" lIns="95163" tIns="47584" rIns="95163" bIns="47584" numCol="1" anchor="b" anchorCtr="0" compatLnSpc="1">
            <a:prstTxWarp prst="textNoShape">
              <a:avLst/>
            </a:prstTxWarp>
          </a:bodyPr>
          <a:lstStyle>
            <a:lvl1pPr algn="r" defTabSz="951831">
              <a:spcBef>
                <a:spcPct val="0"/>
              </a:spcBef>
              <a:defRPr sz="1200" b="0"/>
            </a:lvl1pPr>
          </a:lstStyle>
          <a:p>
            <a:pPr>
              <a:defRPr/>
            </a:pPr>
            <a:fld id="{2C87032C-F6F3-4901-A091-63F0C314FFB3}" type="slidenum">
              <a:rPr lang="en-US" altLang="ja-JP"/>
              <a:pPr>
                <a:defRPr/>
              </a:pPr>
              <a:t>‹#›</a:t>
            </a:fld>
            <a:endParaRPr lang="en-US" altLang="ja-JP"/>
          </a:p>
        </p:txBody>
      </p:sp>
      <p:sp>
        <p:nvSpPr>
          <p:cNvPr id="2" name="スライド イメージ プレースホルダー 1">
            <a:extLst>
              <a:ext uri="{FF2B5EF4-FFF2-40B4-BE49-F238E27FC236}">
                <a16:creationId xmlns:a16="http://schemas.microsoft.com/office/drawing/2014/main" id="{EBCB0610-03D6-45D9-86A3-FA08350DF210}"/>
              </a:ext>
            </a:extLst>
          </p:cNvPr>
          <p:cNvSpPr>
            <a:spLocks noGrp="1" noRot="1" noChangeAspect="1"/>
          </p:cNvSpPr>
          <p:nvPr>
            <p:ph type="sldImg" idx="2"/>
          </p:nvPr>
        </p:nvSpPr>
        <p:spPr>
          <a:xfrm>
            <a:off x="1485900" y="511175"/>
            <a:ext cx="4127500" cy="3095625"/>
          </a:xfrm>
          <a:prstGeom prst="rect">
            <a:avLst/>
          </a:prstGeom>
          <a:noFill/>
          <a:ln w="12700">
            <a:solidFill>
              <a:prstClr val="black"/>
            </a:solidFill>
          </a:ln>
        </p:spPr>
        <p:txBody>
          <a:bodyPr vert="horz" lIns="94600" tIns="47300" rIns="94600" bIns="47300" rtlCol="0" anchor="ctr"/>
          <a:lstStyle/>
          <a:p>
            <a:endParaRPr lang="ja-JP" altLang="en-US"/>
          </a:p>
        </p:txBody>
      </p:sp>
      <p:sp>
        <p:nvSpPr>
          <p:cNvPr id="3" name="ノート プレースホルダー 2">
            <a:extLst>
              <a:ext uri="{FF2B5EF4-FFF2-40B4-BE49-F238E27FC236}">
                <a16:creationId xmlns:a16="http://schemas.microsoft.com/office/drawing/2014/main" id="{1034B9C5-3408-478E-9459-D621B3C2BAB4}"/>
              </a:ext>
            </a:extLst>
          </p:cNvPr>
          <p:cNvSpPr>
            <a:spLocks noGrp="1"/>
          </p:cNvSpPr>
          <p:nvPr>
            <p:ph type="body" sz="quarter" idx="3"/>
          </p:nvPr>
        </p:nvSpPr>
        <p:spPr>
          <a:xfrm>
            <a:off x="470643" y="4117375"/>
            <a:ext cx="6158027" cy="6117238"/>
          </a:xfrm>
          <a:prstGeom prst="rect">
            <a:avLst/>
          </a:prstGeom>
        </p:spPr>
        <p:txBody>
          <a:bodyPr vert="horz" lIns="37244" tIns="37244" rIns="37244" bIns="37244"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2398846797"/>
      </p:ext>
    </p:extLst>
  </p:cSld>
  <p:clrMap bg1="lt1" tx1="dk1" bg2="lt2" tx2="dk2" accent1="accent1" accent2="accent2" accent3="accent3" accent4="accent4" accent5="accent5" accent6="accent6" hlink="hlink" folHlink="folHlink"/>
  <p:hf hdr="0" ftr="0" dt="0"/>
  <p:notesStyle>
    <a:lvl1pPr algn="l" rtl="0" eaLnBrk="0" fontAlgn="base" hangingPunct="1">
      <a:spcBef>
        <a:spcPct val="30000"/>
      </a:spcBef>
      <a:spcAft>
        <a:spcPct val="0"/>
      </a:spcAft>
      <a:defRPr kumimoji="1" sz="1400" b="1" kern="1200">
        <a:solidFill>
          <a:schemeClr val="tx1"/>
        </a:solidFill>
        <a:latin typeface="HG丸ｺﾞｼｯｸM-PRO" panose="020F0600000000000000" pitchFamily="50" charset="-128"/>
        <a:ea typeface="HG丸ｺﾞｼｯｸM-PRO" panose="020F0600000000000000" pitchFamily="50" charset="-128"/>
        <a:cs typeface="+mn-cs"/>
      </a:defRPr>
    </a:lvl1pPr>
    <a:lvl2pPr marL="457200" algn="l" rtl="0" eaLnBrk="0" fontAlgn="base" hangingPunct="0">
      <a:spcBef>
        <a:spcPct val="30000"/>
      </a:spcBef>
      <a:spcAft>
        <a:spcPct val="0"/>
      </a:spcAft>
      <a:defRPr kumimoji="1" sz="1400" b="1" kern="1200">
        <a:solidFill>
          <a:schemeClr val="tx1"/>
        </a:solidFill>
        <a:latin typeface="HG丸ｺﾞｼｯｸM-PRO" panose="020F0600000000000000" pitchFamily="50" charset="-128"/>
        <a:ea typeface="HG丸ｺﾞｼｯｸM-PRO" panose="020F0600000000000000" pitchFamily="50" charset="-128"/>
        <a:cs typeface="+mn-cs"/>
      </a:defRPr>
    </a:lvl2pPr>
    <a:lvl3pPr marL="914400" algn="l" rtl="0" eaLnBrk="0" fontAlgn="base" hangingPunct="0">
      <a:spcBef>
        <a:spcPct val="30000"/>
      </a:spcBef>
      <a:spcAft>
        <a:spcPct val="0"/>
      </a:spcAft>
      <a:defRPr kumimoji="1" sz="1400" b="1" kern="1200">
        <a:solidFill>
          <a:schemeClr val="tx1"/>
        </a:solidFill>
        <a:latin typeface="HG丸ｺﾞｼｯｸM-PRO" panose="020F0600000000000000" pitchFamily="50" charset="-128"/>
        <a:ea typeface="HG丸ｺﾞｼｯｸM-PRO" panose="020F0600000000000000" pitchFamily="50" charset="-128"/>
        <a:cs typeface="+mn-cs"/>
      </a:defRPr>
    </a:lvl3pPr>
    <a:lvl4pPr marL="1371600" algn="l" rtl="0" eaLnBrk="0" fontAlgn="base" hangingPunct="0">
      <a:spcBef>
        <a:spcPct val="30000"/>
      </a:spcBef>
      <a:spcAft>
        <a:spcPct val="0"/>
      </a:spcAft>
      <a:defRPr kumimoji="1" sz="1400" b="1" kern="1200">
        <a:solidFill>
          <a:schemeClr val="tx1"/>
        </a:solidFill>
        <a:latin typeface="HG丸ｺﾞｼｯｸM-PRO" panose="020F0600000000000000" pitchFamily="50" charset="-128"/>
        <a:ea typeface="HG丸ｺﾞｼｯｸM-PRO" panose="020F0600000000000000" pitchFamily="50" charset="-128"/>
        <a:cs typeface="+mn-cs"/>
      </a:defRPr>
    </a:lvl4pPr>
    <a:lvl5pPr marL="1828800" algn="l" rtl="0" eaLnBrk="0" fontAlgn="base" hangingPunct="0">
      <a:spcBef>
        <a:spcPct val="30000"/>
      </a:spcBef>
      <a:spcAft>
        <a:spcPct val="0"/>
      </a:spcAft>
      <a:defRPr kumimoji="1" sz="1400" b="1" kern="1200">
        <a:solidFill>
          <a:schemeClr val="tx1"/>
        </a:solidFill>
        <a:latin typeface="HG丸ｺﾞｼｯｸM-PRO" panose="020F0600000000000000" pitchFamily="50" charset="-128"/>
        <a:ea typeface="HG丸ｺﾞｼｯｸM-PRO" panose="020F0600000000000000"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4.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5.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16.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17.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7.xml" Type="http://schemas.openxmlformats.org/officeDocument/2006/relationships/slide"/></Relationships>
</file>

<file path=ppt/notesSlides/_rels/notesSlide18.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8.xml" Type="http://schemas.openxmlformats.org/officeDocument/2006/relationships/slide"/></Relationships>
</file>

<file path=ppt/notesSlides/_rels/notesSlide19.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9.xml" Type="http://schemas.openxmlformats.org/officeDocument/2006/relationships/slide"/></Relationships>
</file>

<file path=ppt/notesSlides/_rels/notesSlide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20.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20.xml" Type="http://schemas.openxmlformats.org/officeDocument/2006/relationships/slide"/></Relationships>
</file>

<file path=ppt/notesSlides/_rels/notesSlide2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21.xml" Type="http://schemas.openxmlformats.org/officeDocument/2006/relationships/slide"/></Relationships>
</file>

<file path=ppt/notesSlides/_rels/notesSlide2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22.xml" Type="http://schemas.openxmlformats.org/officeDocument/2006/relationships/slide"/></Relationships>
</file>

<file path=ppt/notesSlides/_rels/notesSlide2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23.xml" Type="http://schemas.openxmlformats.org/officeDocument/2006/relationships/slide"/></Relationships>
</file>

<file path=ppt/notesSlides/_rels/notesSlide24.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24.xml" Type="http://schemas.openxmlformats.org/officeDocument/2006/relationships/slide"/></Relationships>
</file>

<file path=ppt/notesSlides/_rels/notesSlide25.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25.xml" Type="http://schemas.openxmlformats.org/officeDocument/2006/relationships/slide"/></Relationships>
</file>

<file path=ppt/notesSlides/_rels/notesSlide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70643" y="4117376"/>
            <a:ext cx="6158027" cy="4312299"/>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1</a:t>
            </a:fld>
            <a:endParaRPr lang="en-US" altLang="ja-JP" dirty="0"/>
          </a:p>
        </p:txBody>
      </p:sp>
      <p:sp>
        <p:nvSpPr>
          <p:cNvPr id="8" name="スライド イメージ プレースホルダー 7">
            <a:extLst>
              <a:ext uri="{FF2B5EF4-FFF2-40B4-BE49-F238E27FC236}">
                <a16:creationId xmlns:a16="http://schemas.microsoft.com/office/drawing/2014/main" id="{F82DBDB6-DFA4-4197-9982-F838B18577F2}"/>
              </a:ext>
            </a:extLst>
          </p:cNvPr>
          <p:cNvSpPr>
            <a:spLocks noGrp="1" noRot="1" noChangeAspect="1"/>
          </p:cNvSpPr>
          <p:nvPr>
            <p:ph type="sldImg"/>
          </p:nvPr>
        </p:nvSpPr>
        <p:spPr/>
      </p:sp>
    </p:spTree>
    <p:extLst>
      <p:ext uri="{BB962C8B-B14F-4D97-AF65-F5344CB8AC3E}">
        <p14:creationId xmlns:p14="http://schemas.microsoft.com/office/powerpoint/2010/main" val="24081266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70643" y="4117376"/>
            <a:ext cx="6158027" cy="4240291"/>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10</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84313" y="511175"/>
            <a:ext cx="4130675" cy="3097213"/>
          </a:xfrm>
        </p:spPr>
      </p:sp>
    </p:spTree>
    <p:extLst>
      <p:ext uri="{BB962C8B-B14F-4D97-AF65-F5344CB8AC3E}">
        <p14:creationId xmlns:p14="http://schemas.microsoft.com/office/powerpoint/2010/main" val="21697374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70643" y="4117376"/>
            <a:ext cx="6158027" cy="4168283"/>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11</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84313" y="511175"/>
            <a:ext cx="4130675" cy="3097213"/>
          </a:xfrm>
        </p:spPr>
      </p:sp>
    </p:spTree>
    <p:extLst>
      <p:ext uri="{BB962C8B-B14F-4D97-AF65-F5344CB8AC3E}">
        <p14:creationId xmlns:p14="http://schemas.microsoft.com/office/powerpoint/2010/main" val="14697919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70643" y="4117376"/>
            <a:ext cx="6233119" cy="4312299"/>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12</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84313" y="511175"/>
            <a:ext cx="4130675" cy="3097213"/>
          </a:xfrm>
        </p:spPr>
      </p:sp>
    </p:spTree>
    <p:extLst>
      <p:ext uri="{BB962C8B-B14F-4D97-AF65-F5344CB8AC3E}">
        <p14:creationId xmlns:p14="http://schemas.microsoft.com/office/powerpoint/2010/main" val="41892446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70643" y="4117375"/>
            <a:ext cx="6158027" cy="3376195"/>
          </a:xfrm>
        </p:spPr>
        <p:txBody>
          <a:bodyPr/>
          <a:lstStyle/>
          <a:p>
            <a:endParaRPr lang="ja-JP" altLang="en-US"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13</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84313" y="511175"/>
            <a:ext cx="4130675" cy="3097213"/>
          </a:xfrm>
        </p:spPr>
      </p:sp>
    </p:spTree>
    <p:extLst>
      <p:ext uri="{BB962C8B-B14F-4D97-AF65-F5344CB8AC3E}">
        <p14:creationId xmlns:p14="http://schemas.microsoft.com/office/powerpoint/2010/main" val="20209059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70643" y="4117376"/>
            <a:ext cx="6233119" cy="4781437"/>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14</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84313" y="511175"/>
            <a:ext cx="4130675" cy="3097213"/>
          </a:xfrm>
        </p:spPr>
      </p:sp>
    </p:spTree>
    <p:extLst>
      <p:ext uri="{BB962C8B-B14F-4D97-AF65-F5344CB8AC3E}">
        <p14:creationId xmlns:p14="http://schemas.microsoft.com/office/powerpoint/2010/main" val="8526033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70643" y="4117376"/>
            <a:ext cx="6158027" cy="3664227"/>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15</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84313" y="511175"/>
            <a:ext cx="4130675" cy="3097213"/>
          </a:xfrm>
        </p:spPr>
      </p:sp>
    </p:spTree>
    <p:extLst>
      <p:ext uri="{BB962C8B-B14F-4D97-AF65-F5344CB8AC3E}">
        <p14:creationId xmlns:p14="http://schemas.microsoft.com/office/powerpoint/2010/main" val="10664598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70643" y="4117376"/>
            <a:ext cx="6158027" cy="4888363"/>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16</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84313" y="511175"/>
            <a:ext cx="4130675" cy="3097213"/>
          </a:xfrm>
        </p:spPr>
      </p:sp>
    </p:spTree>
    <p:extLst>
      <p:ext uri="{BB962C8B-B14F-4D97-AF65-F5344CB8AC3E}">
        <p14:creationId xmlns:p14="http://schemas.microsoft.com/office/powerpoint/2010/main" val="15411339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320441" y="2151419"/>
            <a:ext cx="6458419" cy="7273330"/>
          </a:xfrm>
        </p:spPr>
        <p:txBody>
          <a:bodyPr/>
          <a:lstStyle/>
          <a:p>
            <a:pPr>
              <a:spcBef>
                <a:spcPts val="0"/>
              </a:spcBef>
            </a:pPr>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17</a:t>
            </a:fld>
            <a:endParaRPr lang="en-US" altLang="ja-JP" dirty="0"/>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2357438" y="223838"/>
            <a:ext cx="2384425" cy="1789112"/>
          </a:xfrm>
        </p:spPr>
      </p:sp>
    </p:spTree>
    <p:extLst>
      <p:ext uri="{BB962C8B-B14F-4D97-AF65-F5344CB8AC3E}">
        <p14:creationId xmlns:p14="http://schemas.microsoft.com/office/powerpoint/2010/main" val="24621820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381298" y="3749153"/>
            <a:ext cx="6264696" cy="4104456"/>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18</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84313" y="511175"/>
            <a:ext cx="4130675" cy="3097213"/>
          </a:xfrm>
        </p:spPr>
      </p:sp>
    </p:spTree>
    <p:extLst>
      <p:ext uri="{BB962C8B-B14F-4D97-AF65-F5344CB8AC3E}">
        <p14:creationId xmlns:p14="http://schemas.microsoft.com/office/powerpoint/2010/main" val="5700198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70643" y="4117376"/>
            <a:ext cx="6233119" cy="4410702"/>
          </a:xfrm>
        </p:spPr>
        <p:txBody>
          <a:bodyPr/>
          <a:lstStyle/>
          <a:p>
            <a:pPr>
              <a:spcBef>
                <a:spcPts val="0"/>
              </a:spcBef>
            </a:pPr>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19</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84313" y="511175"/>
            <a:ext cx="4130675" cy="3097213"/>
          </a:xfrm>
        </p:spPr>
      </p:sp>
    </p:spTree>
    <p:extLst>
      <p:ext uri="{BB962C8B-B14F-4D97-AF65-F5344CB8AC3E}">
        <p14:creationId xmlns:p14="http://schemas.microsoft.com/office/powerpoint/2010/main" val="42142793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1" name="Rectangle 3"/>
          <p:cNvSpPr>
            <a:spLocks noGrp="1" noChangeArrowheads="1"/>
          </p:cNvSpPr>
          <p:nvPr>
            <p:ph type="body" idx="1"/>
          </p:nvPr>
        </p:nvSpPr>
        <p:spPr>
          <a:xfrm>
            <a:off x="470643" y="4117375"/>
            <a:ext cx="6158027" cy="2944148"/>
          </a:xfrm>
        </p:spPr>
        <p:txBody>
          <a:bodyPr/>
          <a:lstStyle/>
          <a:p>
            <a:pPr lvl="0">
              <a:defRPr/>
            </a:pPr>
            <a:endParaRPr lang="en-US" altLang="ja-JP" dirty="0"/>
          </a:p>
        </p:txBody>
      </p:sp>
      <p:sp>
        <p:nvSpPr>
          <p:cNvPr id="66564" name="スライド番号プレースホルダー 2"/>
          <p:cNvSpPr>
            <a:spLocks noGrp="1"/>
          </p:cNvSpPr>
          <p:nvPr>
            <p:ph type="sldNum" sz="quarter" idx="5"/>
          </p:nvPr>
        </p:nvSpPr>
        <p:spPr/>
        <p:txBody>
          <a:bodyPr/>
          <a:lstStyle>
            <a:lvl1pPr defTabSz="940794" eaLnBrk="0" hangingPunct="0">
              <a:defRPr kumimoji="1" sz="1300" b="1">
                <a:solidFill>
                  <a:schemeClr val="tx1"/>
                </a:solidFill>
                <a:latin typeface="Arial" charset="0"/>
                <a:ea typeface="ＭＳ Ｐゴシック" pitchFamily="50" charset="-128"/>
              </a:defRPr>
            </a:lvl1pPr>
            <a:lvl2pPr marL="767057" indent="-295021" defTabSz="940794" eaLnBrk="0" hangingPunct="0">
              <a:defRPr kumimoji="1" sz="1300" b="1">
                <a:solidFill>
                  <a:schemeClr val="tx1"/>
                </a:solidFill>
                <a:latin typeface="Arial" charset="0"/>
                <a:ea typeface="ＭＳ Ｐゴシック" pitchFamily="50" charset="-128"/>
              </a:defRPr>
            </a:lvl2pPr>
            <a:lvl3pPr marL="1180089" indent="-236018" defTabSz="940794" eaLnBrk="0" hangingPunct="0">
              <a:defRPr kumimoji="1" sz="1300" b="1">
                <a:solidFill>
                  <a:schemeClr val="tx1"/>
                </a:solidFill>
                <a:latin typeface="Arial" charset="0"/>
                <a:ea typeface="ＭＳ Ｐゴシック" pitchFamily="50" charset="-128"/>
              </a:defRPr>
            </a:lvl3pPr>
            <a:lvl4pPr marL="1652123" indent="-236018" defTabSz="940794" eaLnBrk="0" hangingPunct="0">
              <a:defRPr kumimoji="1" sz="1300" b="1">
                <a:solidFill>
                  <a:schemeClr val="tx1"/>
                </a:solidFill>
                <a:latin typeface="Arial" charset="0"/>
                <a:ea typeface="ＭＳ Ｐゴシック" pitchFamily="50" charset="-128"/>
              </a:defRPr>
            </a:lvl4pPr>
            <a:lvl5pPr marL="2124157" indent="-236018" defTabSz="940794" eaLnBrk="0" hangingPunct="0">
              <a:defRPr kumimoji="1" sz="1300" b="1">
                <a:solidFill>
                  <a:schemeClr val="tx1"/>
                </a:solidFill>
                <a:latin typeface="Arial" charset="0"/>
                <a:ea typeface="ＭＳ Ｐゴシック" pitchFamily="50" charset="-128"/>
              </a:defRPr>
            </a:lvl5pPr>
            <a:lvl6pPr marL="2596194" indent="-236018" defTabSz="940794" eaLnBrk="0" fontAlgn="ctr" hangingPunct="0">
              <a:spcBef>
                <a:spcPct val="0"/>
              </a:spcBef>
              <a:spcAft>
                <a:spcPct val="0"/>
              </a:spcAft>
              <a:defRPr kumimoji="1" sz="1300" b="1">
                <a:solidFill>
                  <a:schemeClr val="tx1"/>
                </a:solidFill>
                <a:latin typeface="Arial" charset="0"/>
                <a:ea typeface="ＭＳ Ｐゴシック" pitchFamily="50" charset="-128"/>
              </a:defRPr>
            </a:lvl6pPr>
            <a:lvl7pPr marL="3068221" indent="-236018" defTabSz="940794" eaLnBrk="0" fontAlgn="ctr" hangingPunct="0">
              <a:spcBef>
                <a:spcPct val="0"/>
              </a:spcBef>
              <a:spcAft>
                <a:spcPct val="0"/>
              </a:spcAft>
              <a:defRPr kumimoji="1" sz="1300" b="1">
                <a:solidFill>
                  <a:schemeClr val="tx1"/>
                </a:solidFill>
                <a:latin typeface="Arial" charset="0"/>
                <a:ea typeface="ＭＳ Ｐゴシック" pitchFamily="50" charset="-128"/>
              </a:defRPr>
            </a:lvl7pPr>
            <a:lvl8pPr marL="3540267" indent="-236018" defTabSz="940794" eaLnBrk="0" fontAlgn="ctr" hangingPunct="0">
              <a:spcBef>
                <a:spcPct val="0"/>
              </a:spcBef>
              <a:spcAft>
                <a:spcPct val="0"/>
              </a:spcAft>
              <a:defRPr kumimoji="1" sz="1300" b="1">
                <a:solidFill>
                  <a:schemeClr val="tx1"/>
                </a:solidFill>
                <a:latin typeface="Arial" charset="0"/>
                <a:ea typeface="ＭＳ Ｐゴシック" pitchFamily="50" charset="-128"/>
              </a:defRPr>
            </a:lvl8pPr>
            <a:lvl9pPr marL="4012302" indent="-236018" defTabSz="940794" eaLnBrk="0" fontAlgn="ctr" hangingPunct="0">
              <a:spcBef>
                <a:spcPct val="0"/>
              </a:spcBef>
              <a:spcAft>
                <a:spcPct val="0"/>
              </a:spcAft>
              <a:defRPr kumimoji="1" sz="1300" b="1">
                <a:solidFill>
                  <a:schemeClr val="tx1"/>
                </a:solidFill>
                <a:latin typeface="Arial" charset="0"/>
                <a:ea typeface="ＭＳ Ｐゴシック" pitchFamily="50" charset="-128"/>
              </a:defRPr>
            </a:lvl9pPr>
          </a:lstStyle>
          <a:p>
            <a:fld id="{46B91756-E172-471A-81D4-A9D2280E46FB}" type="slidenum">
              <a:rPr lang="en-US" altLang="ja-JP" smtClean="0"/>
              <a:pPr/>
              <a:t>2</a:t>
            </a:fld>
            <a:endParaRPr lang="en-US" altLang="ja-JP" dirty="0"/>
          </a:p>
        </p:txBody>
      </p:sp>
      <p:sp>
        <p:nvSpPr>
          <p:cNvPr id="4" name="スライド イメージ プレースホルダー 3">
            <a:extLst>
              <a:ext uri="{FF2B5EF4-FFF2-40B4-BE49-F238E27FC236}">
                <a16:creationId xmlns:a16="http://schemas.microsoft.com/office/drawing/2014/main" id="{56DAF9FF-B96E-416D-8334-E4FBC3510D84}"/>
              </a:ext>
            </a:extLst>
          </p:cNvPr>
          <p:cNvSpPr>
            <a:spLocks noGrp="1" noRot="1" noChangeAspect="1"/>
          </p:cNvSpPr>
          <p:nvPr>
            <p:ph type="sldImg"/>
          </p:nvPr>
        </p:nvSpPr>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70643" y="4117376"/>
            <a:ext cx="6158027" cy="4240291"/>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20</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84313" y="511175"/>
            <a:ext cx="4130675" cy="3097213"/>
          </a:xfrm>
        </p:spPr>
      </p:sp>
    </p:spTree>
    <p:extLst>
      <p:ext uri="{BB962C8B-B14F-4D97-AF65-F5344CB8AC3E}">
        <p14:creationId xmlns:p14="http://schemas.microsoft.com/office/powerpoint/2010/main" val="2158357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70637" y="3965178"/>
            <a:ext cx="6158027" cy="3816424"/>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21</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84313" y="511175"/>
            <a:ext cx="4130675" cy="3097213"/>
          </a:xfrm>
        </p:spPr>
      </p:sp>
    </p:spTree>
    <p:extLst>
      <p:ext uri="{BB962C8B-B14F-4D97-AF65-F5344CB8AC3E}">
        <p14:creationId xmlns:p14="http://schemas.microsoft.com/office/powerpoint/2010/main" val="7823687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70643" y="4117375"/>
            <a:ext cx="6233119" cy="3096048"/>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22</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84313" y="511175"/>
            <a:ext cx="4130675" cy="3097213"/>
          </a:xfrm>
        </p:spPr>
      </p:sp>
    </p:spTree>
    <p:extLst>
      <p:ext uri="{BB962C8B-B14F-4D97-AF65-F5344CB8AC3E}">
        <p14:creationId xmlns:p14="http://schemas.microsoft.com/office/powerpoint/2010/main" val="7356457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665288" y="365125"/>
            <a:ext cx="3767137" cy="2824163"/>
          </a:xfrm>
        </p:spPr>
      </p:sp>
      <p:sp>
        <p:nvSpPr>
          <p:cNvPr id="3" name="ノート プレースホルダー 2"/>
          <p:cNvSpPr>
            <a:spLocks noGrp="1"/>
          </p:cNvSpPr>
          <p:nvPr>
            <p:ph type="body" idx="1"/>
          </p:nvPr>
        </p:nvSpPr>
        <p:spPr>
          <a:xfrm>
            <a:off x="469595" y="3337774"/>
            <a:ext cx="6309265" cy="6532309"/>
          </a:xfrm>
          <a:noFill/>
        </p:spPr>
        <p:txBody>
          <a:bodyPr/>
          <a:lstStyle/>
          <a:p>
            <a:pPr defTabSz="945824">
              <a:spcBef>
                <a:spcPts val="0"/>
              </a:spcBef>
              <a:defRPr/>
            </a:pPr>
            <a:endParaRPr lang="en-US" altLang="ja-JP" dirty="0"/>
          </a:p>
        </p:txBody>
      </p:sp>
      <p:sp>
        <p:nvSpPr>
          <p:cNvPr id="4" name="スライド番号プレースホルダー 3"/>
          <p:cNvSpPr>
            <a:spLocks noGrp="1"/>
          </p:cNvSpPr>
          <p:nvPr>
            <p:ph type="sldNum" sz="quarter" idx="5"/>
          </p:nvPr>
        </p:nvSpPr>
        <p:spPr/>
        <p:txBody>
          <a:bodyPr/>
          <a:lstStyle/>
          <a:p>
            <a:pPr>
              <a:defRPr/>
            </a:pPr>
            <a:fld id="{2C87032C-F6F3-4901-A091-63F0C314FFB3}" type="slidenum">
              <a:rPr lang="en-US" altLang="ja-JP" smtClean="0"/>
              <a:pPr>
                <a:defRPr/>
              </a:pPr>
              <a:t>23</a:t>
            </a:fld>
            <a:endParaRPr lang="en-US" altLang="ja-JP" dirty="0"/>
          </a:p>
        </p:txBody>
      </p:sp>
    </p:spTree>
    <p:extLst>
      <p:ext uri="{BB962C8B-B14F-4D97-AF65-F5344CB8AC3E}">
        <p14:creationId xmlns:p14="http://schemas.microsoft.com/office/powerpoint/2010/main" val="37143883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9013" y="446088"/>
            <a:ext cx="5121275" cy="3841750"/>
          </a:xfrm>
        </p:spPr>
      </p:sp>
      <p:sp>
        <p:nvSpPr>
          <p:cNvPr id="3" name="ノート プレースホルダー 2"/>
          <p:cNvSpPr>
            <a:spLocks noGrp="1"/>
          </p:cNvSpPr>
          <p:nvPr>
            <p:ph type="body" idx="1"/>
          </p:nvPr>
        </p:nvSpPr>
        <p:spPr>
          <a:xfrm>
            <a:off x="458469" y="4397226"/>
            <a:ext cx="6182364" cy="3456384"/>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261" tIns="47630" rIns="95261" bIns="47630" numCol="1" anchor="t" anchorCtr="0" compatLnSpc="1">
            <a:prstTxWarp prst="textNoShape">
              <a:avLst/>
            </a:prstTxWarp>
          </a:bodyPr>
          <a:lstStyle/>
          <a:p>
            <a:pPr eaLnBrk="1" hangingPunct="1"/>
            <a:endParaRPr lang="ja-JP" altLang="en-US" dirty="0"/>
          </a:p>
        </p:txBody>
      </p:sp>
      <p:sp>
        <p:nvSpPr>
          <p:cNvPr id="4" name="スライド番号プレースホルダー 3"/>
          <p:cNvSpPr>
            <a:spLocks noGrp="1"/>
          </p:cNvSpPr>
          <p:nvPr>
            <p:ph type="sldNum" sz="quarter" idx="10"/>
          </p:nvPr>
        </p:nvSpPr>
        <p:spPr/>
        <p:txBody>
          <a:bodyPr/>
          <a:lstStyle/>
          <a:p>
            <a:pPr>
              <a:defRPr/>
            </a:pPr>
            <a:fld id="{5FE14D4E-0E5F-4530-B8F0-8BBE230EADCF}" type="slidenum">
              <a:rPr lang="en-US" altLang="ja-JP" smtClean="0"/>
              <a:pPr>
                <a:defRPr/>
              </a:pPr>
              <a:t>24</a:t>
            </a:fld>
            <a:endParaRPr lang="en-US" altLang="ja-JP"/>
          </a:p>
        </p:txBody>
      </p:sp>
    </p:spTree>
    <p:extLst>
      <p:ext uri="{BB962C8B-B14F-4D97-AF65-F5344CB8AC3E}">
        <p14:creationId xmlns:p14="http://schemas.microsoft.com/office/powerpoint/2010/main" val="101310175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9013" y="446088"/>
            <a:ext cx="5121275" cy="3841750"/>
          </a:xfrm>
        </p:spPr>
      </p:sp>
      <p:sp>
        <p:nvSpPr>
          <p:cNvPr id="3" name="ノート プレースホルダー 2"/>
          <p:cNvSpPr>
            <a:spLocks noGrp="1"/>
          </p:cNvSpPr>
          <p:nvPr>
            <p:ph type="body" idx="1"/>
          </p:nvPr>
        </p:nvSpPr>
        <p:spPr>
          <a:xfrm>
            <a:off x="458469" y="4613250"/>
            <a:ext cx="6320391" cy="4878741"/>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261" tIns="47630" rIns="95261" bIns="47630" numCol="1" anchor="t" anchorCtr="0" compatLnSpc="1">
            <a:prstTxWarp prst="textNoShape">
              <a:avLst/>
            </a:prstTxWarp>
          </a:bodyPr>
          <a:lstStyle/>
          <a:p>
            <a:pPr eaLnBrk="1" hangingPunct="1"/>
            <a:endParaRPr lang="ja-JP" altLang="en-US" dirty="0"/>
          </a:p>
        </p:txBody>
      </p:sp>
      <p:sp>
        <p:nvSpPr>
          <p:cNvPr id="4" name="スライド番号プレースホルダー 3"/>
          <p:cNvSpPr>
            <a:spLocks noGrp="1"/>
          </p:cNvSpPr>
          <p:nvPr>
            <p:ph type="sldNum" sz="quarter" idx="10"/>
          </p:nvPr>
        </p:nvSpPr>
        <p:spPr/>
        <p:txBody>
          <a:bodyPr/>
          <a:lstStyle/>
          <a:p>
            <a:pPr>
              <a:defRPr/>
            </a:pPr>
            <a:fld id="{5FE14D4E-0E5F-4530-B8F0-8BBE230EADCF}" type="slidenum">
              <a:rPr lang="en-US" altLang="ja-JP" smtClean="0"/>
              <a:pPr>
                <a:defRPr/>
              </a:pPr>
              <a:t>25</a:t>
            </a:fld>
            <a:endParaRPr lang="en-US" altLang="ja-JP"/>
          </a:p>
        </p:txBody>
      </p:sp>
    </p:spTree>
    <p:extLst>
      <p:ext uri="{BB962C8B-B14F-4D97-AF65-F5344CB8AC3E}">
        <p14:creationId xmlns:p14="http://schemas.microsoft.com/office/powerpoint/2010/main" val="31760518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70643" y="4117376"/>
            <a:ext cx="6158027" cy="5392419"/>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3</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84313" y="511175"/>
            <a:ext cx="4130675" cy="3097213"/>
          </a:xfrm>
        </p:spPr>
      </p:sp>
    </p:spTree>
    <p:extLst>
      <p:ext uri="{BB962C8B-B14F-4D97-AF65-F5344CB8AC3E}">
        <p14:creationId xmlns:p14="http://schemas.microsoft.com/office/powerpoint/2010/main" val="4110098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70643" y="4117376"/>
            <a:ext cx="6158027" cy="4168283"/>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4</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84313" y="511175"/>
            <a:ext cx="4130675" cy="3097213"/>
          </a:xfrm>
        </p:spPr>
      </p:sp>
    </p:spTree>
    <p:extLst>
      <p:ext uri="{BB962C8B-B14F-4D97-AF65-F5344CB8AC3E}">
        <p14:creationId xmlns:p14="http://schemas.microsoft.com/office/powerpoint/2010/main" val="2175335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70643" y="4117376"/>
            <a:ext cx="6082923" cy="4114113"/>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5</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84313" y="511175"/>
            <a:ext cx="4130675" cy="3097213"/>
          </a:xfrm>
        </p:spPr>
      </p:sp>
    </p:spTree>
    <p:extLst>
      <p:ext uri="{BB962C8B-B14F-4D97-AF65-F5344CB8AC3E}">
        <p14:creationId xmlns:p14="http://schemas.microsoft.com/office/powerpoint/2010/main" val="34895199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70643" y="4117376"/>
            <a:ext cx="6158027" cy="4384307"/>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6</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85900" y="668338"/>
            <a:ext cx="4127500" cy="3095625"/>
          </a:xfrm>
        </p:spPr>
      </p:sp>
    </p:spTree>
    <p:extLst>
      <p:ext uri="{BB962C8B-B14F-4D97-AF65-F5344CB8AC3E}">
        <p14:creationId xmlns:p14="http://schemas.microsoft.com/office/powerpoint/2010/main" val="37062160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70643" y="4117376"/>
            <a:ext cx="6158027" cy="3304187"/>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7</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84313" y="511175"/>
            <a:ext cx="4130675" cy="3097213"/>
          </a:xfrm>
        </p:spPr>
      </p:sp>
    </p:spTree>
    <p:extLst>
      <p:ext uri="{BB962C8B-B14F-4D97-AF65-F5344CB8AC3E}">
        <p14:creationId xmlns:p14="http://schemas.microsoft.com/office/powerpoint/2010/main" val="37745944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70643" y="4117376"/>
            <a:ext cx="6158027" cy="4528323"/>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8</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84313" y="511175"/>
            <a:ext cx="4130675" cy="3097213"/>
          </a:xfrm>
        </p:spPr>
      </p:sp>
    </p:spTree>
    <p:extLst>
      <p:ext uri="{BB962C8B-B14F-4D97-AF65-F5344CB8AC3E}">
        <p14:creationId xmlns:p14="http://schemas.microsoft.com/office/powerpoint/2010/main" val="5618069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470643" y="4117376"/>
            <a:ext cx="6158027" cy="3664227"/>
          </a:xfrm>
        </p:spPr>
        <p:txBody>
          <a:bodyPr/>
          <a:lstStyle/>
          <a:p>
            <a:endParaRPr lang="en-US" altLang="ja-JP" dirty="0"/>
          </a:p>
        </p:txBody>
      </p:sp>
      <p:sp>
        <p:nvSpPr>
          <p:cNvPr id="2" name="スライド番号プレースホルダー 1"/>
          <p:cNvSpPr>
            <a:spLocks noGrp="1"/>
          </p:cNvSpPr>
          <p:nvPr>
            <p:ph type="sldNum" sz="quarter" idx="10"/>
          </p:nvPr>
        </p:nvSpPr>
        <p:spPr/>
        <p:txBody>
          <a:bodyPr/>
          <a:lstStyle/>
          <a:p>
            <a:fld id="{2C87032C-F6F3-4901-A091-63F0C314FFB3}" type="slidenum">
              <a:rPr lang="en-US" altLang="ja-JP" smtClean="0"/>
              <a:pPr/>
              <a:t>9</a:t>
            </a:fld>
            <a:endParaRPr lang="en-US" altLang="ja-JP"/>
          </a:p>
        </p:txBody>
      </p:sp>
      <p:sp>
        <p:nvSpPr>
          <p:cNvPr id="5" name="スライド イメージ プレースホルダー 4">
            <a:extLst>
              <a:ext uri="{FF2B5EF4-FFF2-40B4-BE49-F238E27FC236}">
                <a16:creationId xmlns:a16="http://schemas.microsoft.com/office/drawing/2014/main" id="{296C4F0C-ECEB-4D19-A14E-DCB883F161A4}"/>
              </a:ext>
            </a:extLst>
          </p:cNvPr>
          <p:cNvSpPr>
            <a:spLocks noGrp="1" noRot="1" noChangeAspect="1"/>
          </p:cNvSpPr>
          <p:nvPr>
            <p:ph type="sldImg"/>
          </p:nvPr>
        </p:nvSpPr>
        <p:spPr>
          <a:xfrm>
            <a:off x="1484313" y="511175"/>
            <a:ext cx="4130675" cy="3097213"/>
          </a:xfrm>
        </p:spPr>
      </p:sp>
    </p:spTree>
    <p:extLst>
      <p:ext uri="{BB962C8B-B14F-4D97-AF65-F5344CB8AC3E}">
        <p14:creationId xmlns:p14="http://schemas.microsoft.com/office/powerpoint/2010/main" val="3075486383"/>
      </p:ext>
    </p:extLst>
  </p:cSld>
  <p:clrMapOvr>
    <a:masterClrMapping/>
  </p:clrMapOvr>
</p:notes>
</file>

<file path=ppt/slideLayouts/_rels/slideLayout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6.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7.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398" y="2130315"/>
            <a:ext cx="7773206" cy="1470052"/>
          </a:xfrm>
          <a:prstGeom prst="rect">
            <a:avLst/>
          </a:prstGeom>
        </p:spPr>
        <p:txBody>
          <a:bodyPr lIns="94512" tIns="47256" rIns="94512" bIns="47256"/>
          <a:lstStyle/>
          <a:p>
            <a:r>
              <a:rPr kumimoji="1" lang="ja-JP" altLang="en-US"/>
              <a:t>マスター タイトルの書式設定</a:t>
            </a:r>
          </a:p>
        </p:txBody>
      </p:sp>
      <p:sp>
        <p:nvSpPr>
          <p:cNvPr id="3" name="サブタイトル 2"/>
          <p:cNvSpPr>
            <a:spLocks noGrp="1"/>
          </p:cNvSpPr>
          <p:nvPr>
            <p:ph type="subTitle" idx="1"/>
          </p:nvPr>
        </p:nvSpPr>
        <p:spPr>
          <a:xfrm>
            <a:off x="1372408" y="3885976"/>
            <a:ext cx="6400799" cy="1752301"/>
          </a:xfrm>
          <a:prstGeom prst="rect">
            <a:avLst/>
          </a:prstGeom>
        </p:spPr>
        <p:txBody>
          <a:bodyPr lIns="94512" tIns="47256" rIns="94512" bIns="47256"/>
          <a:lstStyle>
            <a:lvl1pPr marL="0" indent="0" algn="ctr">
              <a:buNone/>
              <a:defRPr>
                <a:solidFill>
                  <a:schemeClr val="tx1">
                    <a:tint val="75000"/>
                  </a:schemeClr>
                </a:solidFill>
              </a:defRPr>
            </a:lvl1pPr>
            <a:lvl2pPr marL="472562" indent="0" algn="ctr">
              <a:buNone/>
              <a:defRPr>
                <a:solidFill>
                  <a:schemeClr val="tx1">
                    <a:tint val="75000"/>
                  </a:schemeClr>
                </a:solidFill>
              </a:defRPr>
            </a:lvl2pPr>
            <a:lvl3pPr marL="945124" indent="0" algn="ctr">
              <a:buNone/>
              <a:defRPr>
                <a:solidFill>
                  <a:schemeClr val="tx1">
                    <a:tint val="75000"/>
                  </a:schemeClr>
                </a:solidFill>
              </a:defRPr>
            </a:lvl3pPr>
            <a:lvl4pPr marL="1417686" indent="0" algn="ctr">
              <a:buNone/>
              <a:defRPr>
                <a:solidFill>
                  <a:schemeClr val="tx1">
                    <a:tint val="75000"/>
                  </a:schemeClr>
                </a:solidFill>
              </a:defRPr>
            </a:lvl4pPr>
            <a:lvl5pPr marL="1890248" indent="0" algn="ctr">
              <a:buNone/>
              <a:defRPr>
                <a:solidFill>
                  <a:schemeClr val="tx1">
                    <a:tint val="75000"/>
                  </a:schemeClr>
                </a:solidFill>
              </a:defRPr>
            </a:lvl5pPr>
            <a:lvl6pPr marL="2362810" indent="0" algn="ctr">
              <a:buNone/>
              <a:defRPr>
                <a:solidFill>
                  <a:schemeClr val="tx1">
                    <a:tint val="75000"/>
                  </a:schemeClr>
                </a:solidFill>
              </a:defRPr>
            </a:lvl6pPr>
            <a:lvl7pPr marL="2835372" indent="0" algn="ctr">
              <a:buNone/>
              <a:defRPr>
                <a:solidFill>
                  <a:schemeClr val="tx1">
                    <a:tint val="75000"/>
                  </a:schemeClr>
                </a:solidFill>
              </a:defRPr>
            </a:lvl7pPr>
            <a:lvl8pPr marL="3307933" indent="0" algn="ctr">
              <a:buNone/>
              <a:defRPr>
                <a:solidFill>
                  <a:schemeClr val="tx1">
                    <a:tint val="75000"/>
                  </a:schemeClr>
                </a:solidFill>
              </a:defRPr>
            </a:lvl8pPr>
            <a:lvl9pPr marL="3780495"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071E901-5403-4C55-A8B9-AE2B95C26014}" type="datetime1">
              <a:rPr lang="ja-JP" altLang="en-US" smtClean="0">
                <a:solidFill>
                  <a:prstClr val="black">
                    <a:tint val="75000"/>
                  </a:prstClr>
                </a:solidFill>
              </a:rPr>
              <a:t>2025/6/18</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a:xfrm>
            <a:off x="6975873" y="6457328"/>
            <a:ext cx="2133601" cy="366253"/>
          </a:xfrm>
          <a:prstGeom prst="rect">
            <a:avLst/>
          </a:prstGeom>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40008807"/>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8007" y="273850"/>
            <a:ext cx="8229601" cy="1144120"/>
          </a:xfrm>
          <a:prstGeom prst="rect">
            <a:avLst/>
          </a:prstGeom>
        </p:spPr>
        <p:txBody>
          <a:bodyPr lIns="94512" tIns="47256" rIns="94512" bIns="47256"/>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8007" y="1599417"/>
            <a:ext cx="8229601" cy="4526078"/>
          </a:xfrm>
          <a:prstGeom prst="rect">
            <a:avLst/>
          </a:prstGeom>
        </p:spPr>
        <p:txBody>
          <a:bodyPr vert="eaVert" lIns="94512" tIns="47256" rIns="94512" bIns="47256"/>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C09AE09-8F43-43F9-8550-6B0406AC5866}" type="datetime1">
              <a:rPr lang="ja-JP" altLang="en-US" smtClean="0">
                <a:solidFill>
                  <a:prstClr val="black">
                    <a:tint val="75000"/>
                  </a:prstClr>
                </a:solidFill>
              </a:rPr>
              <a:t>2025/6/18</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a:xfrm>
            <a:off x="6975873" y="6457328"/>
            <a:ext cx="2133601" cy="366253"/>
          </a:xfrm>
          <a:prstGeom prst="rect">
            <a:avLst/>
          </a:prstGeom>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31303783"/>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31416" y="273850"/>
            <a:ext cx="2056191" cy="5851644"/>
          </a:xfrm>
          <a:prstGeom prst="rect">
            <a:avLst/>
          </a:prstGeom>
        </p:spPr>
        <p:txBody>
          <a:bodyPr vert="eaVert" lIns="94512" tIns="47256" rIns="94512" bIns="47256"/>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8007" y="273850"/>
            <a:ext cx="6018590" cy="5851644"/>
          </a:xfrm>
          <a:prstGeom prst="rect">
            <a:avLst/>
          </a:prstGeom>
        </p:spPr>
        <p:txBody>
          <a:bodyPr vert="eaVert" lIns="94512" tIns="47256" rIns="94512" bIns="47256"/>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B2F9F1C-FFE6-40CB-B059-B9D6DD37B61E}" type="datetime1">
              <a:rPr lang="ja-JP" altLang="en-US" smtClean="0">
                <a:solidFill>
                  <a:prstClr val="black">
                    <a:tint val="75000"/>
                  </a:prstClr>
                </a:solidFill>
              </a:rPr>
              <a:t>2025/6/18</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a:xfrm>
            <a:off x="6975873" y="6457328"/>
            <a:ext cx="2133601" cy="366253"/>
          </a:xfrm>
          <a:prstGeom prst="rect">
            <a:avLst/>
          </a:prstGeom>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69449378"/>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575735" y="115924"/>
            <a:ext cx="8000596" cy="504018"/>
          </a:xfrm>
          <a:prstGeom prst="rect">
            <a:avLst/>
          </a:prstGeom>
        </p:spPr>
        <p:txBody>
          <a:bodyPr lIns="94512" tIns="47256" rIns="94512" bIns="47256"/>
          <a:lstStyle/>
          <a:p>
            <a:r>
              <a:rPr lang="ja-JP" altLang="en-US"/>
              <a:t>マスター タイトルの書式設定</a:t>
            </a:r>
          </a:p>
        </p:txBody>
      </p:sp>
      <p:sp>
        <p:nvSpPr>
          <p:cNvPr id="3" name="Rectangle 10"/>
          <p:cNvSpPr>
            <a:spLocks noGrp="1" noChangeArrowheads="1"/>
          </p:cNvSpPr>
          <p:nvPr>
            <p:ph type="dt" sz="half" idx="10"/>
          </p:nvPr>
        </p:nvSpPr>
        <p:spPr>
          <a:ln/>
        </p:spPr>
        <p:txBody>
          <a:bodyPr/>
          <a:lstStyle>
            <a:lvl1pPr>
              <a:defRPr/>
            </a:lvl1pPr>
          </a:lstStyle>
          <a:p>
            <a:pPr>
              <a:defRPr/>
            </a:pPr>
            <a:fld id="{11C3DA58-70FD-4AB5-A5EA-91210344DCA3}" type="datetime1">
              <a:rPr lang="ja-JP" altLang="en-US" smtClean="0">
                <a:solidFill>
                  <a:srgbClr val="000000"/>
                </a:solidFill>
              </a:rPr>
              <a:t>2025/6/18</a:t>
            </a:fld>
            <a:endParaRPr lang="en-US" altLang="ja-JP">
              <a:solidFill>
                <a:srgbClr val="000000"/>
              </a:solidFill>
            </a:endParaRPr>
          </a:p>
        </p:txBody>
      </p:sp>
      <p:sp>
        <p:nvSpPr>
          <p:cNvPr id="4" name="Rectangle 11"/>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12"/>
          <p:cNvSpPr>
            <a:spLocks noGrp="1" noChangeArrowheads="1"/>
          </p:cNvSpPr>
          <p:nvPr>
            <p:ph type="sldNum" sz="quarter" idx="12"/>
          </p:nvPr>
        </p:nvSpPr>
        <p:spPr>
          <a:xfrm>
            <a:off x="6975873" y="6457328"/>
            <a:ext cx="2133601" cy="366253"/>
          </a:xfrm>
          <a:prstGeom prst="rect">
            <a:avLst/>
          </a:prstGeom>
          <a:ln/>
        </p:spPr>
        <p:txBody>
          <a:bodyPr/>
          <a:lstStyle>
            <a:lvl1pPr>
              <a:defRPr/>
            </a:lvl1pPr>
          </a:lstStyle>
          <a:p>
            <a:pPr>
              <a:defRPr/>
            </a:pPr>
            <a:fld id="{11E634F1-0359-47E1-B8AC-53E83E0FEE2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653798649"/>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ユーザー設定レイアウト">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pPr>
              <a:defRPr/>
            </a:pPr>
            <a:fld id="{4673F412-63A2-4E67-85E3-7054DF92D321}" type="datetime1">
              <a:rPr lang="ja-JP" altLang="en-US" smtClean="0">
                <a:solidFill>
                  <a:srgbClr val="000000"/>
                </a:solidFill>
              </a:rPr>
              <a:t>2025/6/18</a:t>
            </a:fld>
            <a:endParaRPr lang="en-US" altLang="ja-JP">
              <a:solidFill>
                <a:srgbClr val="000000"/>
              </a:solidFill>
            </a:endParaRPr>
          </a:p>
        </p:txBody>
      </p:sp>
      <p:sp>
        <p:nvSpPr>
          <p:cNvPr id="3" name="Rectangle 11"/>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12"/>
          <p:cNvSpPr>
            <a:spLocks noGrp="1" noChangeArrowheads="1"/>
          </p:cNvSpPr>
          <p:nvPr>
            <p:ph type="sldNum" sz="quarter" idx="12"/>
          </p:nvPr>
        </p:nvSpPr>
        <p:spPr>
          <a:xfrm>
            <a:off x="6975873" y="6457328"/>
            <a:ext cx="2133601" cy="366253"/>
          </a:xfrm>
          <a:prstGeom prst="rect">
            <a:avLst/>
          </a:prstGeom>
          <a:ln/>
        </p:spPr>
        <p:txBody>
          <a:bodyPr/>
          <a:lstStyle>
            <a:lvl1pPr>
              <a:defRPr/>
            </a:lvl1pPr>
          </a:lstStyle>
          <a:p>
            <a:pPr>
              <a:defRPr/>
            </a:pPr>
            <a:fld id="{6392135A-B801-466B-8BFE-CEDA255ED77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861117876"/>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66058" y="764427"/>
            <a:ext cx="8002210" cy="5255224"/>
          </a:xfrm>
          <a:prstGeom prst="rect">
            <a:avLst/>
          </a:prstGeom>
        </p:spPr>
        <p:txBody>
          <a:bodyPr lIns="94512" tIns="47256" rIns="94512" bIns="47256"/>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 name="Rectangle 10"/>
          <p:cNvSpPr>
            <a:spLocks noGrp="1" noChangeArrowheads="1"/>
          </p:cNvSpPr>
          <p:nvPr>
            <p:ph type="dt" sz="half" idx="10"/>
          </p:nvPr>
        </p:nvSpPr>
        <p:spPr>
          <a:ln/>
        </p:spPr>
        <p:txBody>
          <a:bodyPr/>
          <a:lstStyle>
            <a:lvl1pPr>
              <a:defRPr/>
            </a:lvl1pPr>
          </a:lstStyle>
          <a:p>
            <a:pPr>
              <a:defRPr/>
            </a:pPr>
            <a:fld id="{EB6A5641-F484-4EFB-8B78-EC0504C20F44}" type="datetime1">
              <a:rPr lang="ja-JP" altLang="en-US" smtClean="0">
                <a:solidFill>
                  <a:srgbClr val="000000"/>
                </a:solidFill>
              </a:rPr>
              <a:t>2025/6/18</a:t>
            </a:fld>
            <a:endParaRPr lang="en-US" altLang="ja-JP">
              <a:solidFill>
                <a:srgbClr val="000000"/>
              </a:solidFill>
            </a:endParaRPr>
          </a:p>
        </p:txBody>
      </p:sp>
      <p:sp>
        <p:nvSpPr>
          <p:cNvPr id="5" name="Rectangle 11"/>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12"/>
          <p:cNvSpPr>
            <a:spLocks noGrp="1" noChangeArrowheads="1"/>
          </p:cNvSpPr>
          <p:nvPr>
            <p:ph type="sldNum" sz="quarter" idx="12"/>
          </p:nvPr>
        </p:nvSpPr>
        <p:spPr>
          <a:xfrm>
            <a:off x="6975873" y="6457328"/>
            <a:ext cx="2133601" cy="366253"/>
          </a:xfrm>
          <a:prstGeom prst="rect">
            <a:avLst/>
          </a:prstGeom>
          <a:ln/>
        </p:spPr>
        <p:txBody>
          <a:bodyPr/>
          <a:lstStyle>
            <a:lvl1pPr>
              <a:defRPr/>
            </a:lvl1pPr>
          </a:lstStyle>
          <a:p>
            <a:pPr>
              <a:defRPr/>
            </a:pPr>
            <a:fld id="{98208FF9-2686-40AF-95C1-3025D8545AC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00299640"/>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575735" y="115924"/>
            <a:ext cx="8000596" cy="504018"/>
          </a:xfrm>
          <a:prstGeom prst="rect">
            <a:avLst/>
          </a:prstGeom>
        </p:spPr>
        <p:txBody>
          <a:bodyPr lIns="94512" tIns="47256" rIns="94512" bIns="47256"/>
          <a:lstStyle/>
          <a:p>
            <a:r>
              <a:rPr lang="ja-JP" altLang="en-US"/>
              <a:t>マスター タイトルの書式設定</a:t>
            </a:r>
          </a:p>
        </p:txBody>
      </p:sp>
      <p:sp>
        <p:nvSpPr>
          <p:cNvPr id="3" name="Rectangle 10"/>
          <p:cNvSpPr>
            <a:spLocks noGrp="1" noChangeArrowheads="1"/>
          </p:cNvSpPr>
          <p:nvPr>
            <p:ph type="dt" sz="half" idx="10"/>
          </p:nvPr>
        </p:nvSpPr>
        <p:spPr>
          <a:ln/>
        </p:spPr>
        <p:txBody>
          <a:bodyPr/>
          <a:lstStyle>
            <a:lvl1pPr>
              <a:defRPr/>
            </a:lvl1pPr>
          </a:lstStyle>
          <a:p>
            <a:pPr>
              <a:defRPr/>
            </a:pPr>
            <a:fld id="{4F2A60F4-275A-4163-8728-C1DEFBF6B7F3}" type="datetime1">
              <a:rPr lang="ja-JP" altLang="en-US" smtClean="0">
                <a:solidFill>
                  <a:srgbClr val="000000"/>
                </a:solidFill>
              </a:rPr>
              <a:t>2025/6/18</a:t>
            </a:fld>
            <a:endParaRPr lang="en-US" altLang="ja-JP">
              <a:solidFill>
                <a:srgbClr val="000000"/>
              </a:solidFill>
            </a:endParaRPr>
          </a:p>
        </p:txBody>
      </p:sp>
      <p:sp>
        <p:nvSpPr>
          <p:cNvPr id="4" name="Rectangle 11"/>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12"/>
          <p:cNvSpPr>
            <a:spLocks noGrp="1" noChangeArrowheads="1"/>
          </p:cNvSpPr>
          <p:nvPr>
            <p:ph type="sldNum" sz="quarter" idx="12"/>
          </p:nvPr>
        </p:nvSpPr>
        <p:spPr>
          <a:xfrm>
            <a:off x="6975873" y="6457328"/>
            <a:ext cx="2133601" cy="366253"/>
          </a:xfrm>
          <a:prstGeom prst="rect">
            <a:avLst/>
          </a:prstGeom>
          <a:ln/>
        </p:spPr>
        <p:txBody>
          <a:bodyPr/>
          <a:lstStyle>
            <a:lvl1pPr>
              <a:defRPr/>
            </a:lvl1pPr>
          </a:lstStyle>
          <a:p>
            <a:pPr>
              <a:defRPr/>
            </a:pPr>
            <a:fld id="{CB52BE17-EC54-4CCC-ABCE-87D3D4C60B4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42957157"/>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タイトルのみ">
    <p:spTree>
      <p:nvGrpSpPr>
        <p:cNvPr id="1" name=""/>
        <p:cNvGrpSpPr/>
        <p:nvPr/>
      </p:nvGrpSpPr>
      <p:grpSpPr>
        <a:xfrm>
          <a:off x="0" y="0"/>
          <a:ext cx="0" cy="0"/>
          <a:chOff x="0" y="0"/>
          <a:chExt cx="0" cy="0"/>
        </a:xfrm>
      </p:grpSpPr>
      <p:sp>
        <p:nvSpPr>
          <p:cNvPr id="9" name="タイトル 8"/>
          <p:cNvSpPr>
            <a:spLocks noGrp="1"/>
          </p:cNvSpPr>
          <p:nvPr>
            <p:ph type="title"/>
          </p:nvPr>
        </p:nvSpPr>
        <p:spPr>
          <a:xfrm>
            <a:off x="575735" y="115924"/>
            <a:ext cx="8000596" cy="504018"/>
          </a:xfrm>
          <a:prstGeom prst="rect">
            <a:avLst/>
          </a:prstGeom>
        </p:spPr>
        <p:txBody>
          <a:bodyPr lIns="94512" tIns="47256" rIns="94512" bIns="47256"/>
          <a:lstStyle/>
          <a:p>
            <a:r>
              <a:rPr lang="ja-JP" altLang="en-US" dirty="0"/>
              <a:t>マスター タイトルの書式設定</a:t>
            </a:r>
          </a:p>
        </p:txBody>
      </p:sp>
      <p:sp>
        <p:nvSpPr>
          <p:cNvPr id="3" name="Rectangle 10"/>
          <p:cNvSpPr>
            <a:spLocks noGrp="1" noChangeArrowheads="1"/>
          </p:cNvSpPr>
          <p:nvPr>
            <p:ph type="dt" sz="half" idx="10"/>
          </p:nvPr>
        </p:nvSpPr>
        <p:spPr>
          <a:ln/>
        </p:spPr>
        <p:txBody>
          <a:bodyPr/>
          <a:lstStyle>
            <a:lvl1pPr>
              <a:defRPr/>
            </a:lvl1pPr>
          </a:lstStyle>
          <a:p>
            <a:pPr>
              <a:defRPr/>
            </a:pPr>
            <a:fld id="{3822235C-59C4-46FF-881B-36E195A94D61}" type="datetime1">
              <a:rPr lang="ja-JP" altLang="en-US" smtClean="0">
                <a:solidFill>
                  <a:srgbClr val="000000"/>
                </a:solidFill>
              </a:rPr>
              <a:t>2025/6/18</a:t>
            </a:fld>
            <a:endParaRPr lang="en-US" altLang="ja-JP">
              <a:solidFill>
                <a:srgbClr val="000000"/>
              </a:solidFill>
            </a:endParaRPr>
          </a:p>
        </p:txBody>
      </p:sp>
      <p:sp>
        <p:nvSpPr>
          <p:cNvPr id="4" name="Rectangle 11"/>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12"/>
          <p:cNvSpPr>
            <a:spLocks noGrp="1" noChangeArrowheads="1"/>
          </p:cNvSpPr>
          <p:nvPr>
            <p:ph type="sldNum" sz="quarter" idx="12"/>
          </p:nvPr>
        </p:nvSpPr>
        <p:spPr>
          <a:xfrm>
            <a:off x="6975873" y="6457328"/>
            <a:ext cx="2133601" cy="366253"/>
          </a:xfrm>
          <a:prstGeom prst="rect">
            <a:avLst/>
          </a:prstGeom>
          <a:ln/>
        </p:spPr>
        <p:txBody>
          <a:bodyPr/>
          <a:lstStyle>
            <a:lvl1pPr>
              <a:defRPr/>
            </a:lvl1pPr>
          </a:lstStyle>
          <a:p>
            <a:pPr>
              <a:defRPr/>
            </a:pPr>
            <a:fld id="{0EE9979F-F615-4602-8118-A533E6BD0D9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96384888"/>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66058" y="764427"/>
            <a:ext cx="8002210" cy="5255224"/>
          </a:xfrm>
          <a:prstGeom prst="rect">
            <a:avLst/>
          </a:prstGeom>
        </p:spPr>
        <p:txBody>
          <a:bodyPr lIns="94512" tIns="47256" rIns="94512" bIns="47256"/>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 name="Rectangle 10"/>
          <p:cNvSpPr>
            <a:spLocks noGrp="1" noChangeArrowheads="1"/>
          </p:cNvSpPr>
          <p:nvPr>
            <p:ph type="dt" sz="half" idx="10"/>
          </p:nvPr>
        </p:nvSpPr>
        <p:spPr>
          <a:ln/>
        </p:spPr>
        <p:txBody>
          <a:bodyPr/>
          <a:lstStyle>
            <a:lvl1pPr>
              <a:defRPr/>
            </a:lvl1pPr>
          </a:lstStyle>
          <a:p>
            <a:pPr>
              <a:defRPr/>
            </a:pPr>
            <a:fld id="{29548A90-9DF7-4A26-A378-C940EE7B1BD8}" type="datetime1">
              <a:rPr lang="ja-JP" altLang="en-US" smtClean="0">
                <a:solidFill>
                  <a:srgbClr val="000000"/>
                </a:solidFill>
              </a:rPr>
              <a:t>2025/6/18</a:t>
            </a:fld>
            <a:endParaRPr lang="en-US" altLang="ja-JP">
              <a:solidFill>
                <a:srgbClr val="000000"/>
              </a:solidFill>
            </a:endParaRPr>
          </a:p>
        </p:txBody>
      </p:sp>
      <p:sp>
        <p:nvSpPr>
          <p:cNvPr id="5" name="Rectangle 11"/>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12"/>
          <p:cNvSpPr>
            <a:spLocks noGrp="1" noChangeArrowheads="1"/>
          </p:cNvSpPr>
          <p:nvPr>
            <p:ph type="sldNum" sz="quarter" idx="12"/>
          </p:nvPr>
        </p:nvSpPr>
        <p:spPr>
          <a:xfrm>
            <a:off x="6975873" y="6457328"/>
            <a:ext cx="2133601" cy="366253"/>
          </a:xfrm>
          <a:prstGeom prst="rect">
            <a:avLst/>
          </a:prstGeom>
          <a:ln/>
        </p:spPr>
        <p:txBody>
          <a:bodyPr/>
          <a:lstStyle>
            <a:lvl1pPr>
              <a:defRPr/>
            </a:lvl1pPr>
          </a:lstStyle>
          <a:p>
            <a:pPr>
              <a:defRPr/>
            </a:pPr>
            <a:fld id="{486F2C41-50EA-471B-AC43-296ADDF71DB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55085370"/>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8007" y="273850"/>
            <a:ext cx="8229601" cy="1144120"/>
          </a:xfrm>
          <a:prstGeom prst="rect">
            <a:avLst/>
          </a:prstGeom>
        </p:spPr>
        <p:txBody>
          <a:bodyPr lIns="94512" tIns="47256" rIns="94512" bIns="47256"/>
          <a:lstStyle/>
          <a:p>
            <a:r>
              <a:rPr kumimoji="1" lang="ja-JP" altLang="en-US"/>
              <a:t>マスター タイトルの書式設定</a:t>
            </a:r>
          </a:p>
        </p:txBody>
      </p:sp>
      <p:sp>
        <p:nvSpPr>
          <p:cNvPr id="3" name="コンテンツ プレースホルダー 2"/>
          <p:cNvSpPr>
            <a:spLocks noGrp="1"/>
          </p:cNvSpPr>
          <p:nvPr>
            <p:ph idx="1"/>
          </p:nvPr>
        </p:nvSpPr>
        <p:spPr>
          <a:xfrm>
            <a:off x="458007" y="1599417"/>
            <a:ext cx="8229601" cy="4526078"/>
          </a:xfrm>
          <a:prstGeom prst="rect">
            <a:avLst/>
          </a:prstGeom>
        </p:spPr>
        <p:txBody>
          <a:bodyPr lIns="94512" tIns="47256" rIns="94512" bIns="47256"/>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664DB83-4907-40DC-9FC0-F709EBD6C27D}" type="datetime1">
              <a:rPr lang="ja-JP" altLang="en-US" smtClean="0">
                <a:solidFill>
                  <a:prstClr val="black">
                    <a:tint val="75000"/>
                  </a:prstClr>
                </a:solidFill>
              </a:rPr>
              <a:t>2025/6/18</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a:xfrm>
            <a:off x="6975873" y="6457328"/>
            <a:ext cx="2133601" cy="366253"/>
          </a:xfrm>
          <a:prstGeom prst="rect">
            <a:avLst/>
          </a:prstGeom>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23519371"/>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489" y="4406795"/>
            <a:ext cx="7771594" cy="1362527"/>
          </a:xfrm>
          <a:prstGeom prst="rect">
            <a:avLst/>
          </a:prstGeom>
        </p:spPr>
        <p:txBody>
          <a:bodyPr lIns="94512" tIns="47256" rIns="94512" bIns="47256" anchor="t"/>
          <a:lstStyle>
            <a:lvl1pPr algn="l">
              <a:defRPr sz="41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489" y="2906502"/>
            <a:ext cx="7771594" cy="1500293"/>
          </a:xfrm>
          <a:prstGeom prst="rect">
            <a:avLst/>
          </a:prstGeom>
        </p:spPr>
        <p:txBody>
          <a:bodyPr lIns="94512" tIns="47256" rIns="94512" bIns="47256" anchor="b"/>
          <a:lstStyle>
            <a:lvl1pPr marL="0" indent="0">
              <a:buNone/>
              <a:defRPr sz="2100">
                <a:solidFill>
                  <a:schemeClr val="tx1">
                    <a:tint val="75000"/>
                  </a:schemeClr>
                </a:solidFill>
              </a:defRPr>
            </a:lvl1pPr>
            <a:lvl2pPr marL="472562" indent="0">
              <a:buNone/>
              <a:defRPr sz="1900">
                <a:solidFill>
                  <a:schemeClr val="tx1">
                    <a:tint val="75000"/>
                  </a:schemeClr>
                </a:solidFill>
              </a:defRPr>
            </a:lvl2pPr>
            <a:lvl3pPr marL="945124" indent="0">
              <a:buNone/>
              <a:defRPr sz="1700">
                <a:solidFill>
                  <a:schemeClr val="tx1">
                    <a:tint val="75000"/>
                  </a:schemeClr>
                </a:solidFill>
              </a:defRPr>
            </a:lvl3pPr>
            <a:lvl4pPr marL="1417686" indent="0">
              <a:buNone/>
              <a:defRPr sz="1400">
                <a:solidFill>
                  <a:schemeClr val="tx1">
                    <a:tint val="75000"/>
                  </a:schemeClr>
                </a:solidFill>
              </a:defRPr>
            </a:lvl4pPr>
            <a:lvl5pPr marL="1890248" indent="0">
              <a:buNone/>
              <a:defRPr sz="1400">
                <a:solidFill>
                  <a:schemeClr val="tx1">
                    <a:tint val="75000"/>
                  </a:schemeClr>
                </a:solidFill>
              </a:defRPr>
            </a:lvl5pPr>
            <a:lvl6pPr marL="2362810" indent="0">
              <a:buNone/>
              <a:defRPr sz="1400">
                <a:solidFill>
                  <a:schemeClr val="tx1">
                    <a:tint val="75000"/>
                  </a:schemeClr>
                </a:solidFill>
              </a:defRPr>
            </a:lvl6pPr>
            <a:lvl7pPr marL="2835372" indent="0">
              <a:buNone/>
              <a:defRPr sz="1400">
                <a:solidFill>
                  <a:schemeClr val="tx1">
                    <a:tint val="75000"/>
                  </a:schemeClr>
                </a:solidFill>
              </a:defRPr>
            </a:lvl7pPr>
            <a:lvl8pPr marL="3307933" indent="0">
              <a:buNone/>
              <a:defRPr sz="1400">
                <a:solidFill>
                  <a:schemeClr val="tx1">
                    <a:tint val="75000"/>
                  </a:schemeClr>
                </a:solidFill>
              </a:defRPr>
            </a:lvl8pPr>
            <a:lvl9pPr marL="3780495"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5D299F4-2E4F-469F-8EC3-502C0532C4FE}" type="datetime1">
              <a:rPr lang="ja-JP" altLang="en-US" smtClean="0">
                <a:solidFill>
                  <a:prstClr val="black">
                    <a:tint val="75000"/>
                  </a:prstClr>
                </a:solidFill>
              </a:rPr>
              <a:t>2025/6/18</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a:xfrm>
            <a:off x="6975873" y="6457328"/>
            <a:ext cx="2133601" cy="366253"/>
          </a:xfrm>
          <a:prstGeom prst="rect">
            <a:avLst/>
          </a:prstGeom>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57563420"/>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8007" y="273850"/>
            <a:ext cx="8229601" cy="1144120"/>
          </a:xfrm>
          <a:prstGeom prst="rect">
            <a:avLst/>
          </a:prstGeom>
        </p:spPr>
        <p:txBody>
          <a:bodyPr lIns="94512" tIns="47256" rIns="94512" bIns="47256"/>
          <a:lstStyle/>
          <a:p>
            <a:r>
              <a:rPr kumimoji="1" lang="ja-JP" altLang="en-US"/>
              <a:t>マスター タイトルの書式設定</a:t>
            </a:r>
          </a:p>
        </p:txBody>
      </p:sp>
      <p:sp>
        <p:nvSpPr>
          <p:cNvPr id="3" name="コンテンツ プレースホルダー 2"/>
          <p:cNvSpPr>
            <a:spLocks noGrp="1"/>
          </p:cNvSpPr>
          <p:nvPr>
            <p:ph sz="half" idx="1"/>
          </p:nvPr>
        </p:nvSpPr>
        <p:spPr>
          <a:xfrm>
            <a:off x="458007" y="1599417"/>
            <a:ext cx="4036585" cy="4526078"/>
          </a:xfrm>
          <a:prstGeom prst="rect">
            <a:avLst/>
          </a:prstGeom>
        </p:spPr>
        <p:txBody>
          <a:bodyPr lIns="94512" tIns="47256" rIns="94512" bIns="47256"/>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9410" y="1599417"/>
            <a:ext cx="4038197" cy="4526078"/>
          </a:xfrm>
          <a:prstGeom prst="rect">
            <a:avLst/>
          </a:prstGeom>
        </p:spPr>
        <p:txBody>
          <a:bodyPr lIns="94512" tIns="47256" rIns="94512" bIns="47256"/>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4616508-210B-4769-8948-75058EBF7290}" type="datetime1">
              <a:rPr lang="ja-JP" altLang="en-US" smtClean="0">
                <a:solidFill>
                  <a:prstClr val="black">
                    <a:tint val="75000"/>
                  </a:prstClr>
                </a:solidFill>
              </a:rPr>
              <a:t>2025/6/18</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a:xfrm>
            <a:off x="6975873" y="6457328"/>
            <a:ext cx="2133601" cy="366253"/>
          </a:xfrm>
          <a:prstGeom prst="rect">
            <a:avLst/>
          </a:prstGeom>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47065416"/>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8007" y="273850"/>
            <a:ext cx="8229601" cy="1144120"/>
          </a:xfrm>
          <a:prstGeom prst="rect">
            <a:avLst/>
          </a:prstGeom>
        </p:spPr>
        <p:txBody>
          <a:bodyPr lIns="94512" tIns="47256" rIns="94512" bIns="47256"/>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8006" y="1535574"/>
            <a:ext cx="4039810" cy="640103"/>
          </a:xfrm>
          <a:prstGeom prst="rect">
            <a:avLst/>
          </a:prstGeom>
        </p:spPr>
        <p:txBody>
          <a:bodyPr lIns="94512" tIns="47256" rIns="94512" bIns="47256" anchor="b"/>
          <a:lstStyle>
            <a:lvl1pPr marL="0" indent="0">
              <a:buNone/>
              <a:defRPr sz="2500" b="1"/>
            </a:lvl1pPr>
            <a:lvl2pPr marL="472562" indent="0">
              <a:buNone/>
              <a:defRPr sz="2100" b="1"/>
            </a:lvl2pPr>
            <a:lvl3pPr marL="945124" indent="0">
              <a:buNone/>
              <a:defRPr sz="1900" b="1"/>
            </a:lvl3pPr>
            <a:lvl4pPr marL="1417686" indent="0">
              <a:buNone/>
              <a:defRPr sz="1700" b="1"/>
            </a:lvl4pPr>
            <a:lvl5pPr marL="1890248" indent="0">
              <a:buNone/>
              <a:defRPr sz="1700" b="1"/>
            </a:lvl5pPr>
            <a:lvl6pPr marL="2362810" indent="0">
              <a:buNone/>
              <a:defRPr sz="1700" b="1"/>
            </a:lvl6pPr>
            <a:lvl7pPr marL="2835372" indent="0">
              <a:buNone/>
              <a:defRPr sz="1700" b="1"/>
            </a:lvl7pPr>
            <a:lvl8pPr marL="3307933" indent="0">
              <a:buNone/>
              <a:defRPr sz="1700" b="1"/>
            </a:lvl8pPr>
            <a:lvl9pPr marL="3780495"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8006" y="2175677"/>
            <a:ext cx="4039810" cy="3949818"/>
          </a:xfrm>
          <a:prstGeom prst="rect">
            <a:avLst/>
          </a:prstGeom>
        </p:spPr>
        <p:txBody>
          <a:bodyPr lIns="94512" tIns="47256" rIns="94512" bIns="47256"/>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4572" y="1535574"/>
            <a:ext cx="4043035" cy="640103"/>
          </a:xfrm>
          <a:prstGeom prst="rect">
            <a:avLst/>
          </a:prstGeom>
        </p:spPr>
        <p:txBody>
          <a:bodyPr lIns="94512" tIns="47256" rIns="94512" bIns="47256" anchor="b"/>
          <a:lstStyle>
            <a:lvl1pPr marL="0" indent="0">
              <a:buNone/>
              <a:defRPr sz="2500" b="1"/>
            </a:lvl1pPr>
            <a:lvl2pPr marL="472562" indent="0">
              <a:buNone/>
              <a:defRPr sz="2100" b="1"/>
            </a:lvl2pPr>
            <a:lvl3pPr marL="945124" indent="0">
              <a:buNone/>
              <a:defRPr sz="1900" b="1"/>
            </a:lvl3pPr>
            <a:lvl4pPr marL="1417686" indent="0">
              <a:buNone/>
              <a:defRPr sz="1700" b="1"/>
            </a:lvl4pPr>
            <a:lvl5pPr marL="1890248" indent="0">
              <a:buNone/>
              <a:defRPr sz="1700" b="1"/>
            </a:lvl5pPr>
            <a:lvl6pPr marL="2362810" indent="0">
              <a:buNone/>
              <a:defRPr sz="1700" b="1"/>
            </a:lvl6pPr>
            <a:lvl7pPr marL="2835372" indent="0">
              <a:buNone/>
              <a:defRPr sz="1700" b="1"/>
            </a:lvl7pPr>
            <a:lvl8pPr marL="3307933" indent="0">
              <a:buNone/>
              <a:defRPr sz="1700" b="1"/>
            </a:lvl8pPr>
            <a:lvl9pPr marL="3780495"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4572" y="2175677"/>
            <a:ext cx="4043035" cy="3949818"/>
          </a:xfrm>
          <a:prstGeom prst="rect">
            <a:avLst/>
          </a:prstGeom>
        </p:spPr>
        <p:txBody>
          <a:bodyPr lIns="94512" tIns="47256" rIns="94512" bIns="47256"/>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AD58063-0657-4726-9D60-1B7DC446B853}" type="datetime1">
              <a:rPr lang="ja-JP" altLang="en-US" smtClean="0">
                <a:solidFill>
                  <a:prstClr val="black">
                    <a:tint val="75000"/>
                  </a:prstClr>
                </a:solidFill>
              </a:rPr>
              <a:t>2025/6/18</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a:xfrm>
            <a:off x="6975873" y="6457328"/>
            <a:ext cx="2133601" cy="366253"/>
          </a:xfrm>
          <a:prstGeom prst="rect">
            <a:avLst/>
          </a:prstGeom>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80541933"/>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8007" y="273850"/>
            <a:ext cx="8229601" cy="1144120"/>
          </a:xfrm>
          <a:prstGeom prst="rect">
            <a:avLst/>
          </a:prstGeom>
        </p:spPr>
        <p:txBody>
          <a:bodyPr lIns="94512" tIns="47256" rIns="94512" bIns="47256"/>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D10189C-46EF-4333-845A-F02432F5D4C7}" type="datetime1">
              <a:rPr lang="ja-JP" altLang="en-US" smtClean="0">
                <a:solidFill>
                  <a:prstClr val="black">
                    <a:tint val="75000"/>
                  </a:prstClr>
                </a:solidFill>
              </a:rPr>
              <a:t>2025/6/18</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a:xfrm>
            <a:off x="6975873" y="6457328"/>
            <a:ext cx="2133601" cy="366253"/>
          </a:xfrm>
          <a:prstGeom prst="rect">
            <a:avLst/>
          </a:prstGeom>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48287558"/>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60B94CD-7ACA-4690-AB38-2F48FCD7B1C1}" type="datetime1">
              <a:rPr lang="ja-JP" altLang="en-US" smtClean="0">
                <a:solidFill>
                  <a:prstClr val="black">
                    <a:tint val="75000"/>
                  </a:prstClr>
                </a:solidFill>
              </a:rPr>
              <a:t>2025/6/18</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a:xfrm>
            <a:off x="7010399" y="6491747"/>
            <a:ext cx="2133601" cy="366253"/>
          </a:xfrm>
          <a:prstGeom prst="rect">
            <a:avLst/>
          </a:prstGeom>
        </p:spPr>
        <p:txBody>
          <a:bodyPr/>
          <a:lstStyle/>
          <a:p>
            <a:fld id="{F14AF66F-3B4F-4E8B-A9F2-F8EEB7F87A3A}"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733843615"/>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8006" y="273850"/>
            <a:ext cx="3007683" cy="1160920"/>
          </a:xfrm>
          <a:prstGeom prst="rect">
            <a:avLst/>
          </a:prstGeom>
        </p:spPr>
        <p:txBody>
          <a:bodyPr lIns="94512" tIns="47256" rIns="94512" bIns="47256" anchor="b"/>
          <a:lstStyle>
            <a:lvl1pPr algn="l">
              <a:defRPr sz="21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353" y="273850"/>
            <a:ext cx="5112254" cy="5851644"/>
          </a:xfrm>
          <a:prstGeom prst="rect">
            <a:avLst/>
          </a:prstGeom>
        </p:spPr>
        <p:txBody>
          <a:bodyPr lIns="94512" tIns="47256" rIns="94512" bIns="47256"/>
          <a:lstStyle>
            <a:lvl1pPr>
              <a:defRPr sz="33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8006" y="1434770"/>
            <a:ext cx="3007683" cy="4690724"/>
          </a:xfrm>
          <a:prstGeom prst="rect">
            <a:avLst/>
          </a:prstGeom>
        </p:spPr>
        <p:txBody>
          <a:bodyPr lIns="94512" tIns="47256" rIns="94512" bIns="47256"/>
          <a:lstStyle>
            <a:lvl1pPr marL="0" indent="0">
              <a:buNone/>
              <a:defRPr sz="1400"/>
            </a:lvl1pPr>
            <a:lvl2pPr marL="472562" indent="0">
              <a:buNone/>
              <a:defRPr sz="1200"/>
            </a:lvl2pPr>
            <a:lvl3pPr marL="945124" indent="0">
              <a:buNone/>
              <a:defRPr sz="1000"/>
            </a:lvl3pPr>
            <a:lvl4pPr marL="1417686" indent="0">
              <a:buNone/>
              <a:defRPr sz="900"/>
            </a:lvl4pPr>
            <a:lvl5pPr marL="1890248" indent="0">
              <a:buNone/>
              <a:defRPr sz="900"/>
            </a:lvl5pPr>
            <a:lvl6pPr marL="2362810" indent="0">
              <a:buNone/>
              <a:defRPr sz="900"/>
            </a:lvl6pPr>
            <a:lvl7pPr marL="2835372" indent="0">
              <a:buNone/>
              <a:defRPr sz="900"/>
            </a:lvl7pPr>
            <a:lvl8pPr marL="3307933" indent="0">
              <a:buNone/>
              <a:defRPr sz="900"/>
            </a:lvl8pPr>
            <a:lvl9pPr marL="3780495"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DD07557-4FF7-4929-84C4-EF81BD32E5F3}" type="datetime1">
              <a:rPr lang="ja-JP" altLang="en-US" smtClean="0">
                <a:solidFill>
                  <a:prstClr val="black">
                    <a:tint val="75000"/>
                  </a:prstClr>
                </a:solidFill>
              </a:rPr>
              <a:t>2025/6/18</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a:xfrm>
            <a:off x="6975873" y="6457328"/>
            <a:ext cx="2133601" cy="366253"/>
          </a:xfrm>
          <a:prstGeom prst="rect">
            <a:avLst/>
          </a:prstGeom>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33480222"/>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1709" y="4799929"/>
            <a:ext cx="5486400" cy="567860"/>
          </a:xfrm>
          <a:prstGeom prst="rect">
            <a:avLst/>
          </a:prstGeom>
        </p:spPr>
        <p:txBody>
          <a:bodyPr lIns="94512" tIns="47256" rIns="94512" bIns="47256" anchor="b"/>
          <a:lstStyle>
            <a:lvl1pPr algn="l">
              <a:defRPr sz="2100" b="1"/>
            </a:lvl1pPr>
          </a:lstStyle>
          <a:p>
            <a:r>
              <a:rPr kumimoji="1" lang="ja-JP" altLang="en-US"/>
              <a:t>マスター タイトルの書式設定</a:t>
            </a:r>
          </a:p>
        </p:txBody>
      </p:sp>
      <p:sp>
        <p:nvSpPr>
          <p:cNvPr id="3" name="図プレースホルダー 2"/>
          <p:cNvSpPr>
            <a:spLocks noGrp="1"/>
          </p:cNvSpPr>
          <p:nvPr>
            <p:ph type="pic" idx="1"/>
          </p:nvPr>
        </p:nvSpPr>
        <p:spPr>
          <a:xfrm>
            <a:off x="1791709" y="613223"/>
            <a:ext cx="5486400" cy="4114463"/>
          </a:xfrm>
          <a:prstGeom prst="rect">
            <a:avLst/>
          </a:prstGeom>
        </p:spPr>
        <p:txBody>
          <a:bodyPr lIns="94512" tIns="47256" rIns="94512" bIns="47256"/>
          <a:lstStyle>
            <a:lvl1pPr marL="0" indent="0">
              <a:buNone/>
              <a:defRPr sz="3300"/>
            </a:lvl1pPr>
            <a:lvl2pPr marL="472562" indent="0">
              <a:buNone/>
              <a:defRPr sz="2900"/>
            </a:lvl2pPr>
            <a:lvl3pPr marL="945124" indent="0">
              <a:buNone/>
              <a:defRPr sz="2500"/>
            </a:lvl3pPr>
            <a:lvl4pPr marL="1417686" indent="0">
              <a:buNone/>
              <a:defRPr sz="2100"/>
            </a:lvl4pPr>
            <a:lvl5pPr marL="1890248" indent="0">
              <a:buNone/>
              <a:defRPr sz="2100"/>
            </a:lvl5pPr>
            <a:lvl6pPr marL="2362810" indent="0">
              <a:buNone/>
              <a:defRPr sz="2100"/>
            </a:lvl6pPr>
            <a:lvl7pPr marL="2835372" indent="0">
              <a:buNone/>
              <a:defRPr sz="2100"/>
            </a:lvl7pPr>
            <a:lvl8pPr marL="3307933" indent="0">
              <a:buNone/>
              <a:defRPr sz="2100"/>
            </a:lvl8pPr>
            <a:lvl9pPr marL="3780495" indent="0">
              <a:buNone/>
              <a:defRPr sz="2100"/>
            </a:lvl9pPr>
          </a:lstStyle>
          <a:p>
            <a:endParaRPr kumimoji="1" lang="ja-JP" altLang="en-US"/>
          </a:p>
        </p:txBody>
      </p:sp>
      <p:sp>
        <p:nvSpPr>
          <p:cNvPr id="4" name="テキスト プレースホルダー 3"/>
          <p:cNvSpPr>
            <a:spLocks noGrp="1"/>
          </p:cNvSpPr>
          <p:nvPr>
            <p:ph type="body" sz="half" idx="2"/>
          </p:nvPr>
        </p:nvSpPr>
        <p:spPr>
          <a:xfrm>
            <a:off x="1791709" y="5367788"/>
            <a:ext cx="5486400" cy="804748"/>
          </a:xfrm>
          <a:prstGeom prst="rect">
            <a:avLst/>
          </a:prstGeom>
        </p:spPr>
        <p:txBody>
          <a:bodyPr lIns="94512" tIns="47256" rIns="94512" bIns="47256"/>
          <a:lstStyle>
            <a:lvl1pPr marL="0" indent="0">
              <a:buNone/>
              <a:defRPr sz="1400"/>
            </a:lvl1pPr>
            <a:lvl2pPr marL="472562" indent="0">
              <a:buNone/>
              <a:defRPr sz="1200"/>
            </a:lvl2pPr>
            <a:lvl3pPr marL="945124" indent="0">
              <a:buNone/>
              <a:defRPr sz="1000"/>
            </a:lvl3pPr>
            <a:lvl4pPr marL="1417686" indent="0">
              <a:buNone/>
              <a:defRPr sz="900"/>
            </a:lvl4pPr>
            <a:lvl5pPr marL="1890248" indent="0">
              <a:buNone/>
              <a:defRPr sz="900"/>
            </a:lvl5pPr>
            <a:lvl6pPr marL="2362810" indent="0">
              <a:buNone/>
              <a:defRPr sz="900"/>
            </a:lvl6pPr>
            <a:lvl7pPr marL="2835372" indent="0">
              <a:buNone/>
              <a:defRPr sz="900"/>
            </a:lvl7pPr>
            <a:lvl8pPr marL="3307933" indent="0">
              <a:buNone/>
              <a:defRPr sz="900"/>
            </a:lvl8pPr>
            <a:lvl9pPr marL="3780495"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66BF6E8-50E8-4686-A9B1-280B0BAB8E36}" type="datetime1">
              <a:rPr lang="ja-JP" altLang="en-US" smtClean="0">
                <a:solidFill>
                  <a:prstClr val="black">
                    <a:tint val="75000"/>
                  </a:prstClr>
                </a:solidFill>
              </a:rPr>
              <a:t>2025/6/18</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a:xfrm>
            <a:off x="6975873" y="6457328"/>
            <a:ext cx="2133601" cy="366253"/>
          </a:xfrm>
          <a:prstGeom prst="rect">
            <a:avLst/>
          </a:prstGeom>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69521999"/>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Masters/_rels/slideMaster1.xml.rels><?xml version="1.0" encoding="UTF-8" standalone="no"?><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slideLayouts/slideLayout16.xml" Type="http://schemas.openxmlformats.org/officeDocument/2006/relationships/slideLayout"/><Relationship Id="rId17" Target="../slideLayouts/slideLayout17.xml" Type="http://schemas.openxmlformats.org/officeDocument/2006/relationships/slideLayout"/><Relationship Id="rId18" Target="../theme/theme1.xml" Type="http://schemas.openxmlformats.org/officeDocument/2006/relationships/theme"/><Relationship Id="rId19" Target="../media/image1.gif"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pattFill prst="dkHorz">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4" name="日付プレースホルダー 3"/>
          <p:cNvSpPr>
            <a:spLocks noGrp="1"/>
          </p:cNvSpPr>
          <p:nvPr>
            <p:ph type="dt" sz="half" idx="2"/>
          </p:nvPr>
        </p:nvSpPr>
        <p:spPr>
          <a:xfrm>
            <a:off x="458007" y="6355663"/>
            <a:ext cx="2133601" cy="366253"/>
          </a:xfrm>
          <a:prstGeom prst="rect">
            <a:avLst/>
          </a:prstGeom>
        </p:spPr>
        <p:txBody>
          <a:bodyPr vert="horz" lIns="94512" tIns="47256" rIns="94512" bIns="47256" rtlCol="0" anchor="ctr"/>
          <a:lstStyle>
            <a:lvl1pPr algn="l">
              <a:defRPr sz="1200">
                <a:solidFill>
                  <a:schemeClr val="tx1">
                    <a:tint val="75000"/>
                  </a:schemeClr>
                </a:solidFill>
              </a:defRPr>
            </a:lvl1pPr>
          </a:lstStyle>
          <a:p>
            <a:pPr fontAlgn="ctr">
              <a:spcBef>
                <a:spcPct val="0"/>
              </a:spcBef>
            </a:pPr>
            <a:fld id="{D6283486-762D-4DCE-9877-19E9FD8ADFD6}" type="datetime1">
              <a:rPr lang="ja-JP" altLang="en-US" smtClean="0">
                <a:solidFill>
                  <a:prstClr val="black">
                    <a:tint val="75000"/>
                  </a:prstClr>
                </a:solidFill>
              </a:rPr>
              <a:t>2025/6/18</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3798" y="6355663"/>
            <a:ext cx="2896406" cy="366253"/>
          </a:xfrm>
          <a:prstGeom prst="rect">
            <a:avLst/>
          </a:prstGeom>
        </p:spPr>
        <p:txBody>
          <a:bodyPr vert="horz" lIns="94512" tIns="47256" rIns="94512" bIns="47256" rtlCol="0" anchor="ctr"/>
          <a:lstStyle>
            <a:lvl1pPr algn="ctr">
              <a:defRPr sz="1200">
                <a:solidFill>
                  <a:schemeClr val="tx1">
                    <a:tint val="75000"/>
                  </a:schemeClr>
                </a:solidFill>
              </a:defRPr>
            </a:lvl1pPr>
          </a:lstStyle>
          <a:p>
            <a:pPr fontAlgn="ctr">
              <a:spcBef>
                <a:spcPct val="0"/>
              </a:spcBef>
            </a:pPr>
            <a:endParaRPr lang="ja-JP" altLang="en-US">
              <a:solidFill>
                <a:prstClr val="black">
                  <a:tint val="75000"/>
                </a:prstClr>
              </a:solidFill>
            </a:endParaRPr>
          </a:p>
        </p:txBody>
      </p:sp>
      <p:pic>
        <p:nvPicPr>
          <p:cNvPr id="1026" name="Picture 2" descr="大学入試センター"/>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600369" y="50875"/>
            <a:ext cx="4509105" cy="504018"/>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直線コネクタ 9"/>
          <p:cNvCxnSpPr/>
          <p:nvPr/>
        </p:nvCxnSpPr>
        <p:spPr>
          <a:xfrm>
            <a:off x="1" y="661236"/>
            <a:ext cx="9144000" cy="0"/>
          </a:xfrm>
          <a:prstGeom prst="line">
            <a:avLst/>
          </a:prstGeom>
          <a:ln w="63500">
            <a:gradFill flip="none" rotWithShape="1">
              <a:gsLst>
                <a:gs pos="0">
                  <a:srgbClr val="0000CC"/>
                </a:gs>
                <a:gs pos="62000">
                  <a:schemeClr val="tx2">
                    <a:lumMod val="60000"/>
                    <a:lumOff val="40000"/>
                  </a:schemeClr>
                </a:gs>
                <a:gs pos="100000">
                  <a:schemeClr val="tx2">
                    <a:lumMod val="40000"/>
                    <a:lumOff val="6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5">
            <a:extLst>
              <a:ext uri="{FF2B5EF4-FFF2-40B4-BE49-F238E27FC236}">
                <a16:creationId xmlns:a16="http://schemas.microsoft.com/office/drawing/2014/main" id="{090BE3B4-E672-4945-BA56-6D4F56CF533B}"/>
              </a:ext>
            </a:extLst>
          </p:cNvPr>
          <p:cNvSpPr>
            <a:spLocks noGrp="1"/>
          </p:cNvSpPr>
          <p:nvPr>
            <p:ph type="sldNum" sz="quarter" idx="4"/>
          </p:nvPr>
        </p:nvSpPr>
        <p:spPr>
          <a:xfrm>
            <a:off x="6975873" y="6457328"/>
            <a:ext cx="2133601" cy="366253"/>
          </a:xfrm>
          <a:prstGeom prst="rect">
            <a:avLst/>
          </a:prstGeom>
        </p:spPr>
        <p:txBody>
          <a:bodyPr vert="horz" lIns="94512" tIns="47256" rIns="94512" bIns="47256" rtlCol="0" anchor="ctr"/>
          <a:lstStyle>
            <a:lvl1pPr algn="r">
              <a:defRPr sz="1900">
                <a:solidFill>
                  <a:schemeClr val="tx1">
                    <a:tint val="75000"/>
                  </a:schemeClr>
                </a:solidFill>
              </a:defRPr>
            </a:lvl1pPr>
          </a:lstStyle>
          <a:p>
            <a:pPr fontAlgn="ctr">
              <a:spcBef>
                <a:spcPct val="0"/>
              </a:spcBef>
            </a:pPr>
            <a:fld id="{F14AF66F-3B4F-4E8B-A9F2-F8EEB7F87A3A}" type="slidenum">
              <a:rPr lang="ja-JP" altLang="en-US" smtClean="0">
                <a:solidFill>
                  <a:prstClr val="black">
                    <a:tint val="75000"/>
                  </a:prstClr>
                </a:solidFill>
              </a:rPr>
              <a:pPr fontAlgn="ctr">
                <a:spcBef>
                  <a:spcPct val="0"/>
                </a:spcBef>
              </a:pPr>
              <a:t>‹#›</a:t>
            </a:fld>
            <a:endParaRPr lang="ja-JP" altLang="en-US">
              <a:solidFill>
                <a:prstClr val="black">
                  <a:tint val="75000"/>
                </a:prstClr>
              </a:solidFill>
            </a:endParaRPr>
          </a:p>
        </p:txBody>
      </p:sp>
    </p:spTree>
    <p:extLst>
      <p:ext uri="{BB962C8B-B14F-4D97-AF65-F5344CB8AC3E}">
        <p14:creationId xmlns:p14="http://schemas.microsoft.com/office/powerpoint/2010/main" val="1422136644"/>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 id="2147483724" r:id="rId14"/>
    <p:sldLayoutId id="2147483725" r:id="rId15"/>
    <p:sldLayoutId id="2147483726" r:id="rId16"/>
    <p:sldLayoutId id="2147483727" r:id="rId17"/>
  </p:sldLayoutIdLst>
  <mc:AlternateContent xmlns:mc="http://schemas.openxmlformats.org/markup-compatibility/2006" xmlns:p14="http://schemas.microsoft.com/office/powerpoint/2010/main">
    <mc:Choice Requires="p14">
      <p:transition p14:dur="250">
        <p:fade/>
      </p:transition>
    </mc:Choice>
    <mc:Fallback>
      <p:transition>
        <p:fade/>
      </p:transition>
    </mc:Fallback>
  </mc:AlternateContent>
  <p:hf hdr="0" ftr="0" dt="0"/>
  <p:txStyles>
    <p:titleStyle>
      <a:lvl1pPr algn="ctr" defTabSz="945124" rtl="0" eaLnBrk="1" latinLnBrk="0" hangingPunct="1">
        <a:spcBef>
          <a:spcPct val="0"/>
        </a:spcBef>
        <a:buNone/>
        <a:defRPr kumimoji="1" sz="4500" kern="1200">
          <a:solidFill>
            <a:schemeClr val="tx1"/>
          </a:solidFill>
          <a:latin typeface="+mj-lt"/>
          <a:ea typeface="+mj-ea"/>
          <a:cs typeface="+mj-cs"/>
        </a:defRPr>
      </a:lvl1pPr>
    </p:titleStyle>
    <p:bodyStyle>
      <a:lvl1pPr marL="354421" indent="-354421" algn="l" defTabSz="945124" rtl="0" eaLnBrk="1" latinLnBrk="0" hangingPunct="1">
        <a:spcBef>
          <a:spcPct val="20000"/>
        </a:spcBef>
        <a:buFont typeface="Arial" pitchFamily="34" charset="0"/>
        <a:buChar char="•"/>
        <a:defRPr kumimoji="1" sz="3300" kern="1200">
          <a:solidFill>
            <a:schemeClr val="tx1"/>
          </a:solidFill>
          <a:latin typeface="+mn-lt"/>
          <a:ea typeface="+mn-ea"/>
          <a:cs typeface="+mn-cs"/>
        </a:defRPr>
      </a:lvl1pPr>
      <a:lvl2pPr marL="767913" indent="-295351" algn="l" defTabSz="945124" rtl="0" eaLnBrk="1" latinLnBrk="0" hangingPunct="1">
        <a:spcBef>
          <a:spcPct val="20000"/>
        </a:spcBef>
        <a:buFont typeface="Arial" pitchFamily="34" charset="0"/>
        <a:buChar char="–"/>
        <a:defRPr kumimoji="1" sz="2900" kern="1200">
          <a:solidFill>
            <a:schemeClr val="tx1"/>
          </a:solidFill>
          <a:latin typeface="+mn-lt"/>
          <a:ea typeface="+mn-ea"/>
          <a:cs typeface="+mn-cs"/>
        </a:defRPr>
      </a:lvl2pPr>
      <a:lvl3pPr marL="1181405" indent="-236281" algn="l" defTabSz="945124" rtl="0" eaLnBrk="1" latinLnBrk="0" hangingPunct="1">
        <a:spcBef>
          <a:spcPct val="20000"/>
        </a:spcBef>
        <a:buFont typeface="Arial" pitchFamily="34" charset="0"/>
        <a:buChar char="•"/>
        <a:defRPr kumimoji="1" sz="2500" kern="1200">
          <a:solidFill>
            <a:schemeClr val="tx1"/>
          </a:solidFill>
          <a:latin typeface="+mn-lt"/>
          <a:ea typeface="+mn-ea"/>
          <a:cs typeface="+mn-cs"/>
        </a:defRPr>
      </a:lvl3pPr>
      <a:lvl4pPr marL="1653967"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4pPr>
      <a:lvl5pPr marL="2126529"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5pPr>
      <a:lvl6pPr marL="2599091"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6pPr>
      <a:lvl7pPr marL="3071652"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7pPr>
      <a:lvl8pPr marL="3544214"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8pPr>
      <a:lvl9pPr marL="4016776"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9pPr>
    </p:bodyStyle>
    <p:otherStyle>
      <a:defPPr>
        <a:defRPr lang="ja-JP"/>
      </a:defPPr>
      <a:lvl1pPr marL="0" algn="l" defTabSz="945124" rtl="0" eaLnBrk="1" latinLnBrk="0" hangingPunct="1">
        <a:defRPr kumimoji="1" sz="1900" kern="1200">
          <a:solidFill>
            <a:schemeClr val="tx1"/>
          </a:solidFill>
          <a:latin typeface="+mn-lt"/>
          <a:ea typeface="+mn-ea"/>
          <a:cs typeface="+mn-cs"/>
        </a:defRPr>
      </a:lvl1pPr>
      <a:lvl2pPr marL="472562" algn="l" defTabSz="945124" rtl="0" eaLnBrk="1" latinLnBrk="0" hangingPunct="1">
        <a:defRPr kumimoji="1" sz="1900" kern="1200">
          <a:solidFill>
            <a:schemeClr val="tx1"/>
          </a:solidFill>
          <a:latin typeface="+mn-lt"/>
          <a:ea typeface="+mn-ea"/>
          <a:cs typeface="+mn-cs"/>
        </a:defRPr>
      </a:lvl2pPr>
      <a:lvl3pPr marL="945124" algn="l" defTabSz="945124" rtl="0" eaLnBrk="1" latinLnBrk="0" hangingPunct="1">
        <a:defRPr kumimoji="1" sz="1900" kern="1200">
          <a:solidFill>
            <a:schemeClr val="tx1"/>
          </a:solidFill>
          <a:latin typeface="+mn-lt"/>
          <a:ea typeface="+mn-ea"/>
          <a:cs typeface="+mn-cs"/>
        </a:defRPr>
      </a:lvl3pPr>
      <a:lvl4pPr marL="1417686" algn="l" defTabSz="945124" rtl="0" eaLnBrk="1" latinLnBrk="0" hangingPunct="1">
        <a:defRPr kumimoji="1" sz="1900" kern="1200">
          <a:solidFill>
            <a:schemeClr val="tx1"/>
          </a:solidFill>
          <a:latin typeface="+mn-lt"/>
          <a:ea typeface="+mn-ea"/>
          <a:cs typeface="+mn-cs"/>
        </a:defRPr>
      </a:lvl4pPr>
      <a:lvl5pPr marL="1890248" algn="l" defTabSz="945124" rtl="0" eaLnBrk="1" latinLnBrk="0" hangingPunct="1">
        <a:defRPr kumimoji="1" sz="1900" kern="1200">
          <a:solidFill>
            <a:schemeClr val="tx1"/>
          </a:solidFill>
          <a:latin typeface="+mn-lt"/>
          <a:ea typeface="+mn-ea"/>
          <a:cs typeface="+mn-cs"/>
        </a:defRPr>
      </a:lvl5pPr>
      <a:lvl6pPr marL="2362810" algn="l" defTabSz="945124" rtl="0" eaLnBrk="1" latinLnBrk="0" hangingPunct="1">
        <a:defRPr kumimoji="1" sz="1900" kern="1200">
          <a:solidFill>
            <a:schemeClr val="tx1"/>
          </a:solidFill>
          <a:latin typeface="+mn-lt"/>
          <a:ea typeface="+mn-ea"/>
          <a:cs typeface="+mn-cs"/>
        </a:defRPr>
      </a:lvl6pPr>
      <a:lvl7pPr marL="2835372" algn="l" defTabSz="945124" rtl="0" eaLnBrk="1" latinLnBrk="0" hangingPunct="1">
        <a:defRPr kumimoji="1" sz="1900" kern="1200">
          <a:solidFill>
            <a:schemeClr val="tx1"/>
          </a:solidFill>
          <a:latin typeface="+mn-lt"/>
          <a:ea typeface="+mn-ea"/>
          <a:cs typeface="+mn-cs"/>
        </a:defRPr>
      </a:lvl7pPr>
      <a:lvl8pPr marL="3307933" algn="l" defTabSz="945124" rtl="0" eaLnBrk="1" latinLnBrk="0" hangingPunct="1">
        <a:defRPr kumimoji="1" sz="1900" kern="1200">
          <a:solidFill>
            <a:schemeClr val="tx1"/>
          </a:solidFill>
          <a:latin typeface="+mn-lt"/>
          <a:ea typeface="+mn-ea"/>
          <a:cs typeface="+mn-cs"/>
        </a:defRPr>
      </a:lvl8pPr>
      <a:lvl9pPr marL="3780495" algn="l" defTabSz="945124"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s>
</file>

<file path=ppt/slides/_rels/slide10.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12.xml" Type="http://schemas.openxmlformats.org/officeDocument/2006/relationships/notesSlide"/></Relationships>
</file>

<file path=ppt/slides/_rels/slide13.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13.xml" Type="http://schemas.openxmlformats.org/officeDocument/2006/relationships/notesSlide"/></Relationships>
</file>

<file path=ppt/slides/_rels/slide14.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14.xml" Type="http://schemas.openxmlformats.org/officeDocument/2006/relationships/notesSlide"/></Relationships>
</file>

<file path=ppt/slides/_rels/slide15.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15.xml" Type="http://schemas.openxmlformats.org/officeDocument/2006/relationships/notesSlide"/></Relationships>
</file>

<file path=ppt/slides/_rels/slide16.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16.xml" Type="http://schemas.openxmlformats.org/officeDocument/2006/relationships/notesSlide"/></Relationships>
</file>

<file path=ppt/slides/_rels/slide17.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17.xml" Type="http://schemas.openxmlformats.org/officeDocument/2006/relationships/notesSlide"/></Relationships>
</file>

<file path=ppt/slides/_rels/slide18.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18.xml" Type="http://schemas.openxmlformats.org/officeDocument/2006/relationships/notesSlide"/></Relationships>
</file>

<file path=ppt/slides/_rels/slide19.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19.xml" Type="http://schemas.openxmlformats.org/officeDocument/2006/relationships/notesSlide"/></Relationships>
</file>

<file path=ppt/slides/_rels/slide2.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2.xml" Type="http://schemas.openxmlformats.org/officeDocument/2006/relationships/notesSlide"/></Relationships>
</file>

<file path=ppt/slides/_rels/slide20.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20.xml" Type="http://schemas.openxmlformats.org/officeDocument/2006/relationships/notesSlide"/><Relationship Id="rId3" Target="../media/image2.png" Type="http://schemas.openxmlformats.org/officeDocument/2006/relationships/image"/></Relationships>
</file>

<file path=ppt/slides/_rels/slide21.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21.xml" Type="http://schemas.openxmlformats.org/officeDocument/2006/relationships/notesSlide"/><Relationship Id="rId3" Target="../media/image3.png" Type="http://schemas.openxmlformats.org/officeDocument/2006/relationships/image"/></Relationships>
</file>

<file path=ppt/slides/_rels/slide22.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22.xml" Type="http://schemas.openxmlformats.org/officeDocument/2006/relationships/notesSlide"/></Relationships>
</file>

<file path=ppt/slides/_rels/slide23.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23.xml" Type="http://schemas.openxmlformats.org/officeDocument/2006/relationships/notesSlide"/></Relationships>
</file>

<file path=ppt/slides/_rels/slide24.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24.xml" Type="http://schemas.openxmlformats.org/officeDocument/2006/relationships/notesSlide"/></Relationships>
</file>

<file path=ppt/slides/_rels/slide25.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25.xml" Type="http://schemas.openxmlformats.org/officeDocument/2006/relationships/notesSlide"/></Relationships>
</file>

<file path=ppt/slides/_rels/slide3.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Rectangle 13"/>
          <p:cNvSpPr txBox="1">
            <a:spLocks noChangeArrowheads="1"/>
          </p:cNvSpPr>
          <p:nvPr/>
        </p:nvSpPr>
        <p:spPr>
          <a:xfrm>
            <a:off x="359569" y="2663638"/>
            <a:ext cx="8424862" cy="1225923"/>
          </a:xfrm>
          <a:prstGeom prst="rect">
            <a:avLst/>
          </a:prstGeom>
        </p:spPr>
        <p:txBody>
          <a:bodyPr/>
          <a:lstStyle>
            <a:lvl1pPr algn="ctr" defTabSz="945124" eaLnBrk="1" hangingPunct="1" latinLnBrk="0" rtl="0">
              <a:spcBef>
                <a:spcPct val="0"/>
              </a:spcBef>
              <a:buNone/>
              <a:defRPr kern="1200" kumimoji="1" sz="4500">
                <a:solidFill>
                  <a:schemeClr val="tx1"/>
                </a:solidFill>
                <a:latin typeface="+mj-lt"/>
                <a:ea typeface="+mj-ea"/>
                <a:cs typeface="+mj-cs"/>
              </a:defRPr>
            </a:lvl1pPr>
          </a:lstStyle>
          <a:p>
            <a:pPr fontAlgn="auto">
              <a:spcAft>
                <a:spcPts val="0"/>
              </a:spcAft>
            </a:pPr>
            <a:r>
              <a:rPr altLang="en-US" dirty="0" lang="ja-JP" sz="3600">
                <a:latin typeface="+mn-ea"/>
                <a:ea typeface="+mn-ea"/>
              </a:rPr>
              <a:t>出願手続きの電子化について</a:t>
            </a:r>
            <a:endParaRPr altLang="ja-JP" dirty="0" lang="en-US" sz="3600">
              <a:latin typeface="+mn-ea"/>
              <a:ea typeface="+mn-ea"/>
            </a:endParaRPr>
          </a:p>
          <a:p>
            <a:pPr fontAlgn="auto">
              <a:spcAft>
                <a:spcPts val="0"/>
              </a:spcAft>
            </a:pPr>
            <a:r>
              <a:rPr altLang="ja-JP" dirty="0" lang="en-US" sz="3600">
                <a:latin typeface="+mn-ea"/>
                <a:ea typeface="+mn-ea"/>
              </a:rPr>
              <a:t>【</a:t>
            </a:r>
            <a:r>
              <a:rPr altLang="en-US" dirty="0" lang="ja-JP" sz="3600">
                <a:latin typeface="+mn-ea"/>
                <a:ea typeface="+mn-ea"/>
              </a:rPr>
              <a:t>概要</a:t>
            </a:r>
            <a:r>
              <a:rPr altLang="ja-JP" dirty="0" lang="en-US" sz="3600">
                <a:latin typeface="+mn-ea"/>
                <a:ea typeface="+mn-ea"/>
              </a:rPr>
              <a:t>】</a:t>
            </a:r>
          </a:p>
        </p:txBody>
      </p:sp>
      <p:sp>
        <p:nvSpPr>
          <p:cNvPr id="4" name="スライド番号プレースホルダー 3">
            <a:extLst>
              <a:ext uri="{FF2B5EF4-FFF2-40B4-BE49-F238E27FC236}">
                <a16:creationId xmlns:a16="http://schemas.microsoft.com/office/drawing/2014/main" id="{22B103AB-9B10-4E6B-80CA-D63D53B30591}"/>
              </a:ext>
            </a:extLst>
          </p:cNvPr>
          <p:cNvSpPr>
            <a:spLocks noGrp="1"/>
          </p:cNvSpPr>
          <p:nvPr>
            <p:ph idx="12" sz="quarter" type="sldNum"/>
          </p:nvPr>
        </p:nvSpPr>
        <p:spPr/>
        <p:txBody>
          <a:bodyPr/>
          <a:lstStyle/>
          <a:p>
            <a:fld id="{F14AF66F-3B4F-4E8B-A9F2-F8EEB7F87A3A}" type="slidenum">
              <a:rPr altLang="en-US" lang="ja-JP" smtClean="0">
                <a:solidFill>
                  <a:prstClr val="black">
                    <a:tint val="75000"/>
                  </a:prstClr>
                </a:solidFill>
              </a:rPr>
              <a:pPr/>
              <a:t>1</a:t>
            </a:fld>
            <a:endParaRPr altLang="en-US" lang="ja-JP">
              <a:solidFill>
                <a:prstClr val="black">
                  <a:tint val="75000"/>
                </a:prstClr>
              </a:solidFill>
            </a:endParaRPr>
          </a:p>
        </p:txBody>
      </p:sp>
      <p:sp>
        <p:nvSpPr>
          <p:cNvPr descr="センター外観・秋（20221116）.JPG" id="3" name="AutoShape 2">
            <a:extLst>
              <a:ext uri="{FF2B5EF4-FFF2-40B4-BE49-F238E27FC236}">
                <a16:creationId xmlns:a16="http://schemas.microsoft.com/office/drawing/2014/main" id="{04E4AB36-0FD9-47B2-A5A5-FAA93C8F61C7}"/>
              </a:ext>
            </a:extLst>
          </p:cNvPr>
          <p:cNvSpPr>
            <a:spLocks noChangeArrowheads="1" noChangeAspect="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anchor="t" anchorCtr="0" bIns="45720" compatLnSpc="1" lIns="91440" numCol="1" rIns="91440" tIns="45720" vert="horz" wrap="square">
            <a:prstTxWarp prst="textNoShape">
              <a:avLst/>
            </a:prstTxWarp>
          </a:bodyPr>
          <a:lstStyle/>
          <a:p>
            <a:endParaRPr altLang="en-US" lang="ja-JP"/>
          </a:p>
        </p:txBody>
      </p:sp>
      <p:sp>
        <p:nvSpPr>
          <p:cNvPr id="6" name="Rectangle 13">
            <a:extLst>
              <a:ext uri="{FF2B5EF4-FFF2-40B4-BE49-F238E27FC236}">
                <a16:creationId xmlns:a16="http://schemas.microsoft.com/office/drawing/2014/main" id="{5E839867-81A3-4A80-BD58-EF0E818D1608}"/>
              </a:ext>
            </a:extLst>
          </p:cNvPr>
          <p:cNvSpPr txBox="1">
            <a:spLocks noChangeArrowheads="1"/>
          </p:cNvSpPr>
          <p:nvPr/>
        </p:nvSpPr>
        <p:spPr>
          <a:xfrm>
            <a:off x="107504" y="0"/>
            <a:ext cx="3739821" cy="648072"/>
          </a:xfrm>
          <a:prstGeom prst="rect">
            <a:avLst/>
          </a:prstGeom>
        </p:spPr>
        <p:txBody>
          <a:bodyPr/>
          <a:lstStyle>
            <a:lvl1pPr algn="ctr" defTabSz="945124" eaLnBrk="1" hangingPunct="1" latinLnBrk="0" rtl="0">
              <a:spcBef>
                <a:spcPct val="0"/>
              </a:spcBef>
              <a:buNone/>
              <a:defRPr kern="1200" kumimoji="1" sz="4500">
                <a:solidFill>
                  <a:schemeClr val="tx1"/>
                </a:solidFill>
                <a:latin typeface="+mj-lt"/>
                <a:ea typeface="+mj-ea"/>
                <a:cs typeface="+mj-cs"/>
              </a:defRPr>
            </a:lvl1pPr>
          </a:lstStyle>
          <a:p>
            <a:pPr algn="l" fontAlgn="auto">
              <a:spcAft>
                <a:spcPts val="0"/>
              </a:spcAft>
            </a:pPr>
            <a:r>
              <a:rPr altLang="en-US" dirty="0" lang="ja-JP" sz="1800">
                <a:solidFill>
                  <a:srgbClr val="0070C0"/>
                </a:solidFill>
                <a:latin typeface="+mn-ea"/>
                <a:ea typeface="+mn-ea"/>
              </a:rPr>
              <a:t>令和８年度大学入学者選抜に係る大学入学共通テスト説明協議会</a:t>
            </a:r>
            <a:endParaRPr altLang="ja-JP" dirty="0" lang="en-US" sz="1800">
              <a:solidFill>
                <a:srgbClr val="0070C0"/>
              </a:solidFill>
              <a:latin typeface="+mn-ea"/>
              <a:ea typeface="+mn-ea"/>
            </a:endParaRPr>
          </a:p>
        </p:txBody>
      </p:sp>
      <p:sp>
        <p:nvSpPr>
          <p:cNvPr id="10" name="Rectangle 13">
            <a:extLst>
              <a:ext uri="{FF2B5EF4-FFF2-40B4-BE49-F238E27FC236}">
                <a16:creationId xmlns:a16="http://schemas.microsoft.com/office/drawing/2014/main" id="{8D97FDA5-2F67-4F3E-AB1D-ACDCCE9BC21F}"/>
              </a:ext>
            </a:extLst>
          </p:cNvPr>
          <p:cNvSpPr txBox="1">
            <a:spLocks noChangeArrowheads="1"/>
          </p:cNvSpPr>
          <p:nvPr/>
        </p:nvSpPr>
        <p:spPr>
          <a:xfrm>
            <a:off x="7740352" y="753541"/>
            <a:ext cx="1323727" cy="543749"/>
          </a:xfrm>
          <a:prstGeom prst="rect">
            <a:avLst/>
          </a:prstGeom>
          <a:solidFill>
            <a:schemeClr val="bg1"/>
          </a:solidFill>
          <a:ln w="28575">
            <a:solidFill>
              <a:schemeClr val="tx1"/>
            </a:solidFill>
          </a:ln>
        </p:spPr>
        <p:txBody>
          <a:bodyPr/>
          <a:lstStyle>
            <a:lvl1pPr algn="ctr" defTabSz="945124" eaLnBrk="1" hangingPunct="1" latinLnBrk="0" rtl="0">
              <a:spcBef>
                <a:spcPct val="0"/>
              </a:spcBef>
              <a:buNone/>
              <a:defRPr kern="1200" kumimoji="1" sz="4500">
                <a:solidFill>
                  <a:schemeClr val="tx1"/>
                </a:solidFill>
                <a:latin typeface="+mj-lt"/>
                <a:ea typeface="+mj-ea"/>
                <a:cs typeface="+mj-cs"/>
              </a:defRPr>
            </a:lvl1pPr>
          </a:lstStyle>
          <a:p>
            <a:pPr fontAlgn="auto">
              <a:spcAft>
                <a:spcPts val="0"/>
              </a:spcAft>
            </a:pPr>
            <a:r>
              <a:rPr altLang="en-US" b="0" dirty="0" lang="ja-JP" sz="2800">
                <a:latin typeface="+mn-ea"/>
                <a:ea typeface="+mn-ea"/>
              </a:rPr>
              <a:t>資料２</a:t>
            </a:r>
            <a:endParaRPr altLang="ja-JP" b="0" dirty="0" lang="en-US" sz="2800">
              <a:latin typeface="+mn-ea"/>
              <a:ea typeface="+mn-ea"/>
            </a:endParaRPr>
          </a:p>
        </p:txBody>
      </p:sp>
    </p:spTree>
    <p:extLst>
      <p:ext uri="{BB962C8B-B14F-4D97-AF65-F5344CB8AC3E}">
        <p14:creationId xmlns:p14="http://schemas.microsoft.com/office/powerpoint/2010/main" val="625986443"/>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10</a:t>
            </a:fld>
            <a:endParaRPr altLang="en-US" dirty="0" lang="ja-JP">
              <a:solidFill>
                <a:prstClr val="black">
                  <a:tint val="75000"/>
                </a:prstClr>
              </a:solidFill>
            </a:endParaRPr>
          </a:p>
        </p:txBody>
      </p:sp>
      <p:sp>
        <p:nvSpPr>
          <p:cNvPr id="47" name="AutoShape 6">
            <a:extLst>
              <a:ext uri="{FF2B5EF4-FFF2-40B4-BE49-F238E27FC236}">
                <a16:creationId xmlns:a16="http://schemas.microsoft.com/office/drawing/2014/main" id="{CC252BA5-BE45-41BF-B703-F17F842143F5}"/>
              </a:ext>
            </a:extLst>
          </p:cNvPr>
          <p:cNvSpPr>
            <a:spLocks noChangeArrowheads="1"/>
          </p:cNvSpPr>
          <p:nvPr/>
        </p:nvSpPr>
        <p:spPr bwMode="auto">
          <a:xfrm>
            <a:off x="251520" y="836712"/>
            <a:ext cx="8744712" cy="465111"/>
          </a:xfrm>
          <a:prstGeom prst="roundRect">
            <a:avLst>
              <a:gd fmla="val 13634" name="adj"/>
            </a:avLst>
          </a:prstGeom>
          <a:solidFill>
            <a:srgbClr val="CCECFF"/>
          </a:solidFill>
          <a:ln algn="ctr" w="38100">
            <a:solidFill>
              <a:schemeClr val="accent1">
                <a:lumMod val="75000"/>
              </a:schemeClr>
            </a:solidFill>
            <a:round/>
            <a:headEnd/>
            <a:tailEnd/>
          </a:ln>
        </p:spPr>
        <p:txBody>
          <a:bodyPr anchor="ctr" anchorCtr="0" wrap="square"/>
          <a:lstStyle/>
          <a:p>
            <a:r>
              <a:rPr altLang="en-US" dirty="0" lang="ja-JP" sz="2400">
                <a:latin typeface="+mn-ea"/>
              </a:rPr>
              <a:t>２　出願内容の確認・訂正</a:t>
            </a:r>
            <a:endParaRPr altLang="ja-JP" dirty="0" lang="en-US" sz="2400">
              <a:latin charset="-128" panose="020B0600070205080204" pitchFamily="50" typeface="ＭＳ Ｐゴシック"/>
            </a:endParaRPr>
          </a:p>
        </p:txBody>
      </p:sp>
      <p:sp>
        <p:nvSpPr>
          <p:cNvPr id="5" name="正方形/長方形 4">
            <a:extLst>
              <a:ext uri="{FF2B5EF4-FFF2-40B4-BE49-F238E27FC236}">
                <a16:creationId xmlns:a16="http://schemas.microsoft.com/office/drawing/2014/main" id="{76D73AF9-6421-4B97-A84B-8F21641CDF79}"/>
              </a:ext>
            </a:extLst>
          </p:cNvPr>
          <p:cNvSpPr/>
          <p:nvPr/>
        </p:nvSpPr>
        <p:spPr>
          <a:xfrm>
            <a:off x="1116000" y="1605339"/>
            <a:ext cx="6912000" cy="1453457"/>
          </a:xfrm>
          <a:prstGeom prst="rect">
            <a:avLst/>
          </a:prstGeom>
          <a:ln w="38100">
            <a:solidFill>
              <a:schemeClr val="tx1"/>
            </a:solidFill>
          </a:ln>
        </p:spPr>
        <p:txBody>
          <a:bodyPr anchor="ctr" bIns="72000" lIns="72000" rIns="72000" tIns="72000" wrap="square">
            <a:spAutoFit/>
          </a:bodyPr>
          <a:lstStyle/>
          <a:p>
            <a:pPr indent="-457200" marL="180000">
              <a:spcBef>
                <a:spcPts val="1200"/>
              </a:spcBef>
              <a:spcAft>
                <a:spcPts val="0"/>
              </a:spcAft>
              <a:defRPr/>
            </a:pPr>
            <a:r>
              <a:rPr altLang="ja-JP" dirty="0" kumimoji="0" lang="en-US" sz="1800">
                <a:latin typeface="+mn-ea"/>
              </a:rPr>
              <a:t>【</a:t>
            </a:r>
            <a:r>
              <a:rPr altLang="en-US" dirty="0" kumimoji="0" lang="ja-JP" sz="1800">
                <a:latin typeface="+mn-ea"/>
              </a:rPr>
              <a:t>出願内容の確認・訂正期間</a:t>
            </a:r>
            <a:r>
              <a:rPr altLang="ja-JP" dirty="0" kumimoji="0" lang="en-US" sz="1800">
                <a:latin typeface="+mn-ea"/>
              </a:rPr>
              <a:t>】</a:t>
            </a:r>
          </a:p>
          <a:p>
            <a:pPr indent="-457200" marL="180000">
              <a:spcBef>
                <a:spcPts val="600"/>
              </a:spcBef>
              <a:spcAft>
                <a:spcPts val="0"/>
              </a:spcAft>
              <a:defRPr/>
            </a:pPr>
            <a:r>
              <a:rPr altLang="en-US" dirty="0" kumimoji="0" lang="ja-JP" sz="2000">
                <a:latin typeface="+mn-ea"/>
              </a:rPr>
              <a:t>　</a:t>
            </a:r>
            <a:r>
              <a:rPr altLang="en-US" dirty="0" kumimoji="0" lang="ja-JP" sz="2000" u="sng">
                <a:latin typeface="+mn-ea"/>
              </a:rPr>
              <a:t>令和７年１０月１０日（金）１０：００～</a:t>
            </a:r>
            <a:r>
              <a:rPr altLang="en-US" dirty="0" kumimoji="0" lang="ja-JP" sz="2000" u="sng">
                <a:solidFill>
                  <a:srgbClr val="FF0000"/>
                </a:solidFill>
                <a:latin typeface="+mn-ea"/>
              </a:rPr>
              <a:t>１０月１７日（金）１７：００</a:t>
            </a:r>
            <a:endParaRPr altLang="en-US" dirty="0" kumimoji="0" lang="ja-JP" sz="1600" u="sng">
              <a:solidFill>
                <a:srgbClr val="FF0000"/>
              </a:solidFill>
              <a:latin typeface="+mn-ea"/>
            </a:endParaRPr>
          </a:p>
          <a:p>
            <a:pPr>
              <a:spcBef>
                <a:spcPts val="1200"/>
              </a:spcBef>
            </a:pPr>
            <a:r>
              <a:rPr altLang="en-US" b="0" dirty="0" lang="ja-JP" sz="1600"/>
              <a:t>　　</a:t>
            </a:r>
            <a:r>
              <a:rPr altLang="ja-JP" b="0" dirty="0" lang="en-US" sz="1600"/>
              <a:t>※</a:t>
            </a:r>
            <a:r>
              <a:rPr altLang="en-US" b="0" dirty="0" lang="ja-JP" sz="1600"/>
              <a:t>　出願内容の訂正により、検定料等の追加支払いが生じた場合は、</a:t>
            </a:r>
            <a:br>
              <a:rPr altLang="ja-JP" b="0" dirty="0" lang="en-US" sz="1600"/>
            </a:br>
            <a:r>
              <a:rPr altLang="ja-JP" b="0" dirty="0" lang="en-US" sz="1600"/>
              <a:t>        </a:t>
            </a:r>
            <a:r>
              <a:rPr altLang="en-US" b="0" dirty="0" kumimoji="0" lang="ja-JP" sz="1600">
                <a:latin typeface="+mn-ea"/>
              </a:rPr>
              <a:t>１０月１７日（金）</a:t>
            </a:r>
            <a:r>
              <a:rPr altLang="ja-JP" b="0" dirty="0" lang="ja-JP" sz="1600"/>
              <a:t>２３：５９</a:t>
            </a:r>
            <a:r>
              <a:rPr altLang="en-US" b="0" dirty="0" lang="ja-JP" sz="1600"/>
              <a:t>までに追加分の検定料等を支払う。</a:t>
            </a:r>
            <a:endParaRPr altLang="ja-JP" b="0" dirty="0" kumimoji="0" lang="en-US" sz="1600">
              <a:latin typeface="+mn-ea"/>
            </a:endParaRPr>
          </a:p>
        </p:txBody>
      </p:sp>
      <p:sp>
        <p:nvSpPr>
          <p:cNvPr id="6" name="正方形/長方形 5">
            <a:extLst>
              <a:ext uri="{FF2B5EF4-FFF2-40B4-BE49-F238E27FC236}">
                <a16:creationId xmlns:a16="http://schemas.microsoft.com/office/drawing/2014/main" id="{7F0774BD-2742-4090-AB8C-58BE1356129A}"/>
              </a:ext>
            </a:extLst>
          </p:cNvPr>
          <p:cNvSpPr/>
          <p:nvPr/>
        </p:nvSpPr>
        <p:spPr>
          <a:xfrm>
            <a:off x="431540" y="3212976"/>
            <a:ext cx="8564692" cy="2515286"/>
          </a:xfrm>
          <a:prstGeom prst="rect">
            <a:avLst/>
          </a:prstGeom>
          <a:ln w="19050">
            <a:noFill/>
          </a:ln>
        </p:spPr>
        <p:txBody>
          <a:bodyPr anchor="ctr" bIns="72000" lIns="72000" rIns="72000" tIns="72000" wrap="square">
            <a:spAutoFit/>
          </a:bodyPr>
          <a:lstStyle/>
          <a:p>
            <a:r>
              <a:rPr altLang="en-US" b="0" dirty="0" kumimoji="0" lang="ja-JP" sz="2000">
                <a:latin typeface="+mn-ea"/>
              </a:rPr>
              <a:t>○　出願内容の確認・訂正は、マイページ上で行う。</a:t>
            </a:r>
            <a:endParaRPr altLang="ja-JP" b="0" dirty="0" kumimoji="0" lang="en-US" sz="2000">
              <a:latin typeface="+mn-ea"/>
            </a:endParaRPr>
          </a:p>
          <a:p>
            <a:r>
              <a:rPr altLang="en-US" b="0" dirty="0" kumimoji="0" lang="ja-JP" sz="1800">
                <a:latin typeface="+mn-ea"/>
              </a:rPr>
              <a:t>　　　</a:t>
            </a:r>
            <a:r>
              <a:rPr altLang="en-US" b="0" dirty="0" kumimoji="0" lang="ja-JP" sz="2000">
                <a:latin typeface="+mn-ea"/>
              </a:rPr>
              <a:t>（従前の</a:t>
            </a:r>
            <a:r>
              <a:rPr altLang="en-US" b="0" dirty="0" kumimoji="0" lang="ja-JP" sz="2000" u="sng">
                <a:solidFill>
                  <a:srgbClr val="FF0000"/>
                </a:solidFill>
                <a:latin typeface="+mn-ea"/>
              </a:rPr>
              <a:t>「確認はがき」は送付しない</a:t>
            </a:r>
            <a:r>
              <a:rPr altLang="en-US" b="0" dirty="0" kumimoji="0" lang="ja-JP" sz="2000">
                <a:latin typeface="+mn-ea"/>
              </a:rPr>
              <a:t>。）</a:t>
            </a:r>
            <a:endParaRPr altLang="ja-JP" b="0" dirty="0" kumimoji="0" lang="en-US" sz="2000">
              <a:latin typeface="+mn-ea"/>
            </a:endParaRPr>
          </a:p>
          <a:p>
            <a:pPr>
              <a:spcBef>
                <a:spcPts val="1200"/>
              </a:spcBef>
            </a:pPr>
            <a:r>
              <a:rPr altLang="en-US" b="0" dirty="0" kumimoji="0" lang="ja-JP" sz="2000">
                <a:latin typeface="+mn-ea"/>
              </a:rPr>
              <a:t>○　出願内容の確認後、訂正の必要があれば、期間内に志願者が訂正を行う。</a:t>
            </a:r>
            <a:endParaRPr altLang="ja-JP" b="0" dirty="0" kumimoji="0" lang="en-US" sz="2000">
              <a:latin typeface="+mn-ea"/>
            </a:endParaRPr>
          </a:p>
          <a:p>
            <a:pPr>
              <a:spcBef>
                <a:spcPts val="1200"/>
              </a:spcBef>
            </a:pPr>
            <a:r>
              <a:rPr altLang="en-US" b="0" dirty="0" kumimoji="0" lang="ja-JP" sz="2000">
                <a:latin typeface="+mn-ea"/>
              </a:rPr>
              <a:t>　</a:t>
            </a:r>
            <a:r>
              <a:rPr altLang="ja-JP" b="0" dirty="0" kumimoji="0" lang="en-US" sz="2000">
                <a:latin typeface="+mn-ea"/>
              </a:rPr>
              <a:t>※</a:t>
            </a:r>
            <a:r>
              <a:rPr altLang="en-US" b="0" dirty="0" kumimoji="0" lang="ja-JP" sz="2000">
                <a:latin typeface="+mn-ea"/>
              </a:rPr>
              <a:t>　出願内容の登録期間中（</a:t>
            </a:r>
            <a:r>
              <a:rPr altLang="ja-JP" b="0" dirty="0" kumimoji="0" lang="en-US" sz="2000">
                <a:latin typeface="+mn-ea"/>
              </a:rPr>
              <a:t>9</a:t>
            </a:r>
            <a:r>
              <a:rPr altLang="en-US" b="0" dirty="0" kumimoji="0" lang="ja-JP" sz="2000">
                <a:latin typeface="+mn-ea"/>
              </a:rPr>
              <a:t>月</a:t>
            </a:r>
            <a:r>
              <a:rPr altLang="ja-JP" b="0" dirty="0" kumimoji="0" lang="en-US" sz="2000">
                <a:latin typeface="+mn-ea"/>
              </a:rPr>
              <a:t>16</a:t>
            </a:r>
            <a:r>
              <a:rPr altLang="en-US" b="0" dirty="0" kumimoji="0" lang="ja-JP" sz="2000">
                <a:latin typeface="+mn-ea"/>
              </a:rPr>
              <a:t>日</a:t>
            </a:r>
            <a:r>
              <a:rPr altLang="ja-JP" b="0" dirty="0" kumimoji="0" lang="en-US" sz="2000">
                <a:latin typeface="+mn-ea"/>
              </a:rPr>
              <a:t>(</a:t>
            </a:r>
            <a:r>
              <a:rPr altLang="en-US" b="0" dirty="0" kumimoji="0" lang="ja-JP" sz="2000">
                <a:latin typeface="+mn-ea"/>
              </a:rPr>
              <a:t>火</a:t>
            </a:r>
            <a:r>
              <a:rPr altLang="ja-JP" b="0" dirty="0" kumimoji="0" lang="en-US" sz="2000">
                <a:latin typeface="+mn-ea"/>
              </a:rPr>
              <a:t>)10:00</a:t>
            </a:r>
            <a:r>
              <a:rPr altLang="en-US" b="0" dirty="0" kumimoji="0" lang="ja-JP" sz="2000">
                <a:latin typeface="+mn-ea"/>
              </a:rPr>
              <a:t>～</a:t>
            </a:r>
            <a:r>
              <a:rPr altLang="ja-JP" b="0" dirty="0" kumimoji="0" lang="en-US" sz="2000">
                <a:latin typeface="+mn-ea"/>
              </a:rPr>
              <a:t>10</a:t>
            </a:r>
            <a:r>
              <a:rPr altLang="en-US" b="0" dirty="0" kumimoji="0" lang="ja-JP" sz="2000">
                <a:latin typeface="+mn-ea"/>
              </a:rPr>
              <a:t>月</a:t>
            </a:r>
            <a:r>
              <a:rPr altLang="ja-JP" b="0" dirty="0" kumimoji="0" lang="en-US" sz="2000">
                <a:latin typeface="+mn-ea"/>
              </a:rPr>
              <a:t>3</a:t>
            </a:r>
            <a:r>
              <a:rPr altLang="en-US" b="0" dirty="0" kumimoji="0" lang="ja-JP" sz="2000">
                <a:latin typeface="+mn-ea"/>
              </a:rPr>
              <a:t>日</a:t>
            </a:r>
            <a:r>
              <a:rPr altLang="ja-JP" b="0" dirty="0" kumimoji="0" lang="en-US" sz="2000">
                <a:latin typeface="+mn-ea"/>
              </a:rPr>
              <a:t>(</a:t>
            </a:r>
            <a:r>
              <a:rPr altLang="en-US" b="0" dirty="0" kumimoji="0" lang="ja-JP" sz="2000">
                <a:latin typeface="+mn-ea"/>
              </a:rPr>
              <a:t>金</a:t>
            </a:r>
            <a:r>
              <a:rPr altLang="ja-JP" b="0" dirty="0" kumimoji="0" lang="en-US" sz="2000">
                <a:latin typeface="+mn-ea"/>
              </a:rPr>
              <a:t>)17:00</a:t>
            </a:r>
            <a:r>
              <a:rPr altLang="en-US" b="0" dirty="0" kumimoji="0" lang="ja-JP" sz="2000">
                <a:latin typeface="+mn-ea"/>
              </a:rPr>
              <a:t>）も確認・</a:t>
            </a:r>
            <a:br>
              <a:rPr altLang="ja-JP" b="0" dirty="0" kumimoji="0" lang="en-US" sz="2000">
                <a:latin typeface="+mn-ea"/>
              </a:rPr>
            </a:br>
            <a:r>
              <a:rPr altLang="en-US" b="0" dirty="0" kumimoji="0" lang="ja-JP" sz="2000">
                <a:latin typeface="+mn-ea"/>
              </a:rPr>
              <a:t>　　訂正可能。</a:t>
            </a:r>
            <a:endParaRPr altLang="ja-JP" b="0" dirty="0" kumimoji="0" lang="en-US" sz="2000">
              <a:latin typeface="+mn-ea"/>
            </a:endParaRPr>
          </a:p>
          <a:p>
            <a:pPr>
              <a:spcBef>
                <a:spcPts val="1200"/>
              </a:spcBef>
            </a:pPr>
            <a:r>
              <a:rPr altLang="en-US" b="0" dirty="0" kumimoji="0" lang="ja-JP" sz="2000">
                <a:latin typeface="+mn-ea"/>
              </a:rPr>
              <a:t>　</a:t>
            </a:r>
            <a:r>
              <a:rPr altLang="ja-JP" b="0" dirty="0" kumimoji="0" lang="en-US" sz="2000">
                <a:latin typeface="+mn-ea"/>
              </a:rPr>
              <a:t>※</a:t>
            </a:r>
            <a:r>
              <a:rPr altLang="en-US" b="0" dirty="0" kumimoji="0" lang="ja-JP" sz="2000">
                <a:latin typeface="+mn-ea"/>
              </a:rPr>
              <a:t>　出願内容の確認・訂正期間経過後は、受験教科等は一切訂正できない。</a:t>
            </a:r>
            <a:endParaRPr altLang="ja-JP" b="0" dirty="0" kumimoji="0" lang="en-US" sz="2000">
              <a:latin typeface="+mn-ea"/>
            </a:endParaRPr>
          </a:p>
        </p:txBody>
      </p:sp>
    </p:spTree>
    <p:extLst>
      <p:ext uri="{BB962C8B-B14F-4D97-AF65-F5344CB8AC3E}">
        <p14:creationId xmlns:p14="http://schemas.microsoft.com/office/powerpoint/2010/main" val="2013110237"/>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11</a:t>
            </a:fld>
            <a:endParaRPr altLang="en-US" dirty="0" lang="ja-JP">
              <a:solidFill>
                <a:prstClr val="black">
                  <a:tint val="75000"/>
                </a:prstClr>
              </a:solidFill>
            </a:endParaRPr>
          </a:p>
        </p:txBody>
      </p:sp>
      <p:sp>
        <p:nvSpPr>
          <p:cNvPr id="47" name="AutoShape 6">
            <a:extLst>
              <a:ext uri="{FF2B5EF4-FFF2-40B4-BE49-F238E27FC236}">
                <a16:creationId xmlns:a16="http://schemas.microsoft.com/office/drawing/2014/main" id="{CC252BA5-BE45-41BF-B703-F17F842143F5}"/>
              </a:ext>
            </a:extLst>
          </p:cNvPr>
          <p:cNvSpPr>
            <a:spLocks noChangeArrowheads="1"/>
          </p:cNvSpPr>
          <p:nvPr/>
        </p:nvSpPr>
        <p:spPr bwMode="auto">
          <a:xfrm>
            <a:off x="251520" y="3573016"/>
            <a:ext cx="8744712" cy="465111"/>
          </a:xfrm>
          <a:prstGeom prst="roundRect">
            <a:avLst>
              <a:gd fmla="val 13634" name="adj"/>
            </a:avLst>
          </a:prstGeom>
          <a:solidFill>
            <a:srgbClr val="CCECFF"/>
          </a:solidFill>
          <a:ln algn="ctr" w="38100">
            <a:solidFill>
              <a:schemeClr val="accent1">
                <a:lumMod val="75000"/>
              </a:schemeClr>
            </a:solidFill>
            <a:round/>
            <a:headEnd/>
            <a:tailEnd/>
          </a:ln>
        </p:spPr>
        <p:txBody>
          <a:bodyPr anchor="ctr" anchorCtr="0" wrap="square"/>
          <a:lstStyle/>
          <a:p>
            <a:r>
              <a:rPr altLang="en-US" dirty="0" lang="ja-JP" sz="2400">
                <a:latin typeface="+mn-ea"/>
              </a:rPr>
              <a:t>４　受験票の取得</a:t>
            </a:r>
            <a:endParaRPr altLang="ja-JP" dirty="0" lang="en-US" sz="2400">
              <a:latin charset="-128" panose="020B0600070205080204" pitchFamily="50" typeface="ＭＳ Ｐゴシック"/>
            </a:endParaRPr>
          </a:p>
        </p:txBody>
      </p:sp>
      <p:sp>
        <p:nvSpPr>
          <p:cNvPr id="5" name="正方形/長方形 4">
            <a:extLst>
              <a:ext uri="{FF2B5EF4-FFF2-40B4-BE49-F238E27FC236}">
                <a16:creationId xmlns:a16="http://schemas.microsoft.com/office/drawing/2014/main" id="{7AC50F98-2EB9-40A1-A2D4-FF6877E6E8D6}"/>
              </a:ext>
            </a:extLst>
          </p:cNvPr>
          <p:cNvSpPr/>
          <p:nvPr/>
        </p:nvSpPr>
        <p:spPr>
          <a:xfrm>
            <a:off x="467544" y="4183111"/>
            <a:ext cx="8424936" cy="1838177"/>
          </a:xfrm>
          <a:prstGeom prst="rect">
            <a:avLst/>
          </a:prstGeom>
          <a:ln w="19050">
            <a:noFill/>
          </a:ln>
        </p:spPr>
        <p:txBody>
          <a:bodyPr anchor="ctr" bIns="72000" lIns="72000" rIns="72000" tIns="72000" wrap="square">
            <a:spAutoFit/>
          </a:bodyPr>
          <a:lstStyle/>
          <a:p>
            <a:pPr>
              <a:spcBef>
                <a:spcPts val="1200"/>
              </a:spcBef>
            </a:pPr>
            <a:r>
              <a:rPr altLang="en-US" b="0" dirty="0" kumimoji="0" lang="ja-JP" sz="2000">
                <a:latin typeface="+mn-ea"/>
              </a:rPr>
              <a:t>○　受験票は</a:t>
            </a:r>
            <a:r>
              <a:rPr altLang="ja-JP" b="0" dirty="0" kumimoji="0" lang="en-US" sz="2000">
                <a:latin typeface="+mn-ea"/>
              </a:rPr>
              <a:t>12</a:t>
            </a:r>
            <a:r>
              <a:rPr altLang="en-US" b="0" dirty="0" kumimoji="0" lang="ja-JP" sz="2000">
                <a:latin typeface="+mn-ea"/>
              </a:rPr>
              <a:t>月</a:t>
            </a:r>
            <a:r>
              <a:rPr altLang="ja-JP" b="0" dirty="0" kumimoji="0" lang="en-US" sz="2000">
                <a:latin typeface="+mn-ea"/>
              </a:rPr>
              <a:t>10</a:t>
            </a:r>
            <a:r>
              <a:rPr altLang="en-US" b="0" dirty="0" kumimoji="0" lang="ja-JP" sz="2000">
                <a:latin typeface="+mn-ea"/>
              </a:rPr>
              <a:t>日</a:t>
            </a:r>
            <a:r>
              <a:rPr altLang="ja-JP" b="0" dirty="0" kumimoji="0" lang="en-US" sz="2000">
                <a:latin typeface="+mn-ea"/>
              </a:rPr>
              <a:t>(</a:t>
            </a:r>
            <a:r>
              <a:rPr altLang="en-US" b="0" dirty="0" kumimoji="0" lang="ja-JP" sz="2000">
                <a:latin typeface="+mn-ea"/>
              </a:rPr>
              <a:t>水</a:t>
            </a:r>
            <a:r>
              <a:rPr altLang="ja-JP" b="0" dirty="0" kumimoji="0" lang="en-US" sz="2000">
                <a:latin typeface="+mn-ea"/>
              </a:rPr>
              <a:t>)10</a:t>
            </a:r>
            <a:r>
              <a:rPr altLang="en-US" b="0" dirty="0" kumimoji="0" lang="ja-JP" sz="2000">
                <a:latin typeface="+mn-ea"/>
              </a:rPr>
              <a:t>時以降に、</a:t>
            </a:r>
            <a:r>
              <a:rPr altLang="en-US" dirty="0" kumimoji="0" lang="ja-JP" sz="2000" u="sng">
                <a:solidFill>
                  <a:srgbClr val="FF0000"/>
                </a:solidFill>
                <a:latin typeface="+mn-ea"/>
              </a:rPr>
              <a:t>マイページ上で志願者が各自で取得</a:t>
            </a:r>
            <a:r>
              <a:rPr altLang="en-US" b="0" dirty="0" kumimoji="0" lang="ja-JP" sz="2000">
                <a:latin typeface="+mn-ea"/>
              </a:rPr>
              <a:t>。</a:t>
            </a:r>
          </a:p>
          <a:p>
            <a:pPr>
              <a:spcBef>
                <a:spcPts val="0"/>
              </a:spcBef>
            </a:pPr>
            <a:r>
              <a:rPr altLang="en-US" b="0" dirty="0" kumimoji="0" lang="ja-JP" sz="2000">
                <a:latin typeface="+mn-ea"/>
              </a:rPr>
              <a:t>　 　（受験票には、出願時に登録した顔写真の画像が表示される。）</a:t>
            </a:r>
          </a:p>
          <a:p>
            <a:pPr>
              <a:spcBef>
                <a:spcPts val="1200"/>
              </a:spcBef>
            </a:pPr>
            <a:r>
              <a:rPr altLang="en-US" b="0" dirty="0" kumimoji="0" lang="ja-JP" sz="2000">
                <a:latin typeface="+mn-ea"/>
              </a:rPr>
              <a:t>○　受験票は、志願者が</a:t>
            </a:r>
            <a:r>
              <a:rPr altLang="en-US" dirty="0" kumimoji="0" lang="ja-JP" sz="2000" u="sng">
                <a:solidFill>
                  <a:srgbClr val="FF0000"/>
                </a:solidFill>
                <a:latin typeface="+mn-ea"/>
              </a:rPr>
              <a:t>Ａ４サイズの白色の用紙に印刷（白黒・カラーは問</a:t>
            </a:r>
            <a:r>
              <a:rPr altLang="en-US" dirty="0" err="1" kumimoji="0" lang="ja-JP" sz="2000" u="sng">
                <a:solidFill>
                  <a:srgbClr val="FF0000"/>
                </a:solidFill>
                <a:latin typeface="+mn-ea"/>
              </a:rPr>
              <a:t>わ</a:t>
            </a:r>
            <a:br>
              <a:rPr altLang="ja-JP" dirty="0" kumimoji="0" lang="en-US" sz="2000" u="sng">
                <a:solidFill>
                  <a:srgbClr val="FF0000"/>
                </a:solidFill>
                <a:latin typeface="+mn-ea"/>
              </a:rPr>
            </a:br>
            <a:r>
              <a:rPr altLang="en-US" dirty="0" kumimoji="0" lang="ja-JP" sz="2000">
                <a:solidFill>
                  <a:srgbClr val="FF0000"/>
                </a:solidFill>
                <a:latin typeface="+mn-ea"/>
              </a:rPr>
              <a:t>　</a:t>
            </a:r>
            <a:r>
              <a:rPr altLang="en-US" dirty="0" kumimoji="0" lang="ja-JP" sz="2000" u="sng">
                <a:solidFill>
                  <a:srgbClr val="FF0000"/>
                </a:solidFill>
                <a:latin typeface="+mn-ea"/>
              </a:rPr>
              <a:t>ない）の上、必ず試験当日に持参</a:t>
            </a:r>
            <a:r>
              <a:rPr altLang="en-US" b="0" dirty="0" kumimoji="0" lang="ja-JP" sz="2000">
                <a:latin typeface="+mn-ea"/>
              </a:rPr>
              <a:t>。</a:t>
            </a:r>
            <a:br>
              <a:rPr altLang="ja-JP" b="0" dirty="0" kumimoji="0" lang="en-US" sz="2000">
                <a:latin typeface="+mn-ea"/>
              </a:rPr>
            </a:br>
            <a:r>
              <a:rPr altLang="en-US" b="0" dirty="0" kumimoji="0" lang="ja-JP" sz="2000">
                <a:latin typeface="+mn-ea"/>
              </a:rPr>
              <a:t>　　　（大学入試センターから、</a:t>
            </a:r>
            <a:r>
              <a:rPr altLang="en-US" b="0" dirty="0" kumimoji="0" lang="ja-JP" sz="2000" u="sng">
                <a:solidFill>
                  <a:srgbClr val="FF0000"/>
                </a:solidFill>
                <a:latin typeface="+mn-ea"/>
              </a:rPr>
              <a:t>志願者や学校宛に送付しない</a:t>
            </a:r>
            <a:r>
              <a:rPr altLang="en-US" b="0" dirty="0" kumimoji="0" lang="ja-JP" sz="2000">
                <a:latin typeface="+mn-ea"/>
              </a:rPr>
              <a:t>。）</a:t>
            </a:r>
            <a:endParaRPr altLang="ja-JP" b="0" dirty="0" kumimoji="0" lang="en-US" sz="2000">
              <a:latin typeface="+mn-ea"/>
            </a:endParaRPr>
          </a:p>
        </p:txBody>
      </p:sp>
      <p:sp>
        <p:nvSpPr>
          <p:cNvPr id="6" name="AutoShape 6">
            <a:extLst>
              <a:ext uri="{FF2B5EF4-FFF2-40B4-BE49-F238E27FC236}">
                <a16:creationId xmlns:a16="http://schemas.microsoft.com/office/drawing/2014/main" id="{0585B867-BE59-49E6-AD59-D30F071DE94D}"/>
              </a:ext>
            </a:extLst>
          </p:cNvPr>
          <p:cNvSpPr>
            <a:spLocks noChangeArrowheads="1"/>
          </p:cNvSpPr>
          <p:nvPr/>
        </p:nvSpPr>
        <p:spPr bwMode="auto">
          <a:xfrm>
            <a:off x="251520" y="836712"/>
            <a:ext cx="8744712" cy="465111"/>
          </a:xfrm>
          <a:prstGeom prst="roundRect">
            <a:avLst>
              <a:gd fmla="val 13634" name="adj"/>
            </a:avLst>
          </a:prstGeom>
          <a:solidFill>
            <a:srgbClr val="CCECFF"/>
          </a:solidFill>
          <a:ln algn="ctr" w="38100">
            <a:solidFill>
              <a:schemeClr val="accent1">
                <a:lumMod val="75000"/>
              </a:schemeClr>
            </a:solidFill>
            <a:round/>
            <a:headEnd/>
            <a:tailEnd/>
          </a:ln>
        </p:spPr>
        <p:txBody>
          <a:bodyPr anchor="ctr" anchorCtr="0" wrap="square"/>
          <a:lstStyle/>
          <a:p>
            <a:r>
              <a:rPr altLang="en-US" dirty="0" lang="ja-JP" sz="2400">
                <a:latin typeface="+mn-ea"/>
              </a:rPr>
              <a:t>３　試験場の指定</a:t>
            </a:r>
            <a:endParaRPr altLang="ja-JP" dirty="0" lang="en-US" sz="2400">
              <a:latin charset="-128" panose="020B0600070205080204" pitchFamily="50" typeface="ＭＳ Ｐゴシック"/>
            </a:endParaRPr>
          </a:p>
        </p:txBody>
      </p:sp>
      <p:sp>
        <p:nvSpPr>
          <p:cNvPr id="7" name="正方形/長方形 6">
            <a:extLst>
              <a:ext uri="{FF2B5EF4-FFF2-40B4-BE49-F238E27FC236}">
                <a16:creationId xmlns:a16="http://schemas.microsoft.com/office/drawing/2014/main" id="{F0BAA5B2-87A5-4501-8AF7-4C74DF7E7DB6}"/>
              </a:ext>
            </a:extLst>
          </p:cNvPr>
          <p:cNvSpPr/>
          <p:nvPr/>
        </p:nvSpPr>
        <p:spPr>
          <a:xfrm>
            <a:off x="467544" y="1412776"/>
            <a:ext cx="8528688" cy="1591956"/>
          </a:xfrm>
          <a:prstGeom prst="rect">
            <a:avLst/>
          </a:prstGeom>
          <a:ln w="19050">
            <a:noFill/>
          </a:ln>
        </p:spPr>
        <p:txBody>
          <a:bodyPr anchor="ctr" bIns="72000" lIns="72000" rIns="72000" tIns="72000" wrap="square">
            <a:spAutoFit/>
          </a:bodyPr>
          <a:lstStyle/>
          <a:p>
            <a:r>
              <a:rPr altLang="en-US" b="0" dirty="0" kumimoji="0" lang="ja-JP" sz="2000">
                <a:latin typeface="+mn-ea"/>
              </a:rPr>
              <a:t>従前から変更なし。指定方法は以下のとおり。</a:t>
            </a:r>
          </a:p>
          <a:p>
            <a:pPr>
              <a:spcBef>
                <a:spcPts val="1200"/>
              </a:spcBef>
            </a:pPr>
            <a:r>
              <a:rPr altLang="en-US" b="0" dirty="0" kumimoji="0" lang="ja-JP" sz="1800">
                <a:latin typeface="+mn-ea"/>
              </a:rPr>
              <a:t>①　高等学校卒業見込みの者（通信制は除く。）は出願時に登録された学校が所在する</a:t>
            </a:r>
            <a:br>
              <a:rPr altLang="ja-JP" b="0" dirty="0" kumimoji="0" lang="en-US" sz="1800">
                <a:latin typeface="+mn-ea"/>
              </a:rPr>
            </a:br>
            <a:r>
              <a:rPr altLang="en-US" b="0" dirty="0" kumimoji="0" lang="ja-JP" sz="1800">
                <a:latin typeface="+mn-ea"/>
              </a:rPr>
              <a:t>　試験地区内の試験場を指定。</a:t>
            </a:r>
          </a:p>
          <a:p>
            <a:pPr>
              <a:spcBef>
                <a:spcPts val="1200"/>
              </a:spcBef>
            </a:pPr>
            <a:r>
              <a:rPr altLang="en-US" b="0" dirty="0" kumimoji="0" lang="ja-JP" sz="1800">
                <a:latin typeface="+mn-ea"/>
              </a:rPr>
              <a:t>②　上記①以外の者は登録された現住所の試験地区内の試験場を指定。</a:t>
            </a:r>
          </a:p>
        </p:txBody>
      </p:sp>
    </p:spTree>
    <p:extLst>
      <p:ext uri="{BB962C8B-B14F-4D97-AF65-F5344CB8AC3E}">
        <p14:creationId xmlns:p14="http://schemas.microsoft.com/office/powerpoint/2010/main" val="1305559772"/>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12</a:t>
            </a:fld>
            <a:endParaRPr altLang="en-US" dirty="0" lang="ja-JP">
              <a:solidFill>
                <a:prstClr val="black">
                  <a:tint val="75000"/>
                </a:prstClr>
              </a:solidFill>
            </a:endParaRPr>
          </a:p>
        </p:txBody>
      </p:sp>
      <p:sp>
        <p:nvSpPr>
          <p:cNvPr id="47" name="AutoShape 6">
            <a:extLst>
              <a:ext uri="{FF2B5EF4-FFF2-40B4-BE49-F238E27FC236}">
                <a16:creationId xmlns:a16="http://schemas.microsoft.com/office/drawing/2014/main" id="{CC252BA5-BE45-41BF-B703-F17F842143F5}"/>
              </a:ext>
            </a:extLst>
          </p:cNvPr>
          <p:cNvSpPr>
            <a:spLocks noChangeArrowheads="1"/>
          </p:cNvSpPr>
          <p:nvPr/>
        </p:nvSpPr>
        <p:spPr bwMode="auto">
          <a:xfrm>
            <a:off x="251520" y="836712"/>
            <a:ext cx="8744712" cy="465111"/>
          </a:xfrm>
          <a:prstGeom prst="roundRect">
            <a:avLst>
              <a:gd fmla="val 13634" name="adj"/>
            </a:avLst>
          </a:prstGeom>
          <a:solidFill>
            <a:srgbClr val="CCECFF"/>
          </a:solidFill>
          <a:ln algn="ctr" w="38100">
            <a:solidFill>
              <a:schemeClr val="accent1">
                <a:lumMod val="75000"/>
              </a:schemeClr>
            </a:solidFill>
            <a:round/>
            <a:headEnd/>
            <a:tailEnd/>
          </a:ln>
        </p:spPr>
        <p:txBody>
          <a:bodyPr anchor="ctr" anchorCtr="0" wrap="square"/>
          <a:lstStyle/>
          <a:p>
            <a:r>
              <a:rPr altLang="en-US" dirty="0" lang="ja-JP" sz="2400">
                <a:latin typeface="+mn-ea"/>
              </a:rPr>
              <a:t>５　志望大学への出願等に係る手続</a:t>
            </a:r>
            <a:endParaRPr altLang="ja-JP" dirty="0" lang="en-US" sz="2400">
              <a:latin charset="-128" panose="020B0600070205080204" pitchFamily="50" typeface="ＭＳ Ｐゴシック"/>
            </a:endParaRPr>
          </a:p>
        </p:txBody>
      </p:sp>
      <p:sp>
        <p:nvSpPr>
          <p:cNvPr id="5" name="正方形/長方形 4">
            <a:extLst>
              <a:ext uri="{FF2B5EF4-FFF2-40B4-BE49-F238E27FC236}">
                <a16:creationId xmlns:a16="http://schemas.microsoft.com/office/drawing/2014/main" id="{17A3428E-71CE-4560-A10E-7510D32F7566}"/>
              </a:ext>
            </a:extLst>
          </p:cNvPr>
          <p:cNvSpPr/>
          <p:nvPr/>
        </p:nvSpPr>
        <p:spPr>
          <a:xfrm>
            <a:off x="395536" y="1463122"/>
            <a:ext cx="8620828" cy="3724848"/>
          </a:xfrm>
          <a:prstGeom prst="rect">
            <a:avLst/>
          </a:prstGeom>
          <a:ln w="19050">
            <a:noFill/>
          </a:ln>
        </p:spPr>
        <p:txBody>
          <a:bodyPr anchor="ctr" bIns="72000" lIns="72000" rIns="72000" tIns="72000" wrap="square">
            <a:spAutoFit/>
          </a:bodyPr>
          <a:lstStyle/>
          <a:p>
            <a:r>
              <a:rPr altLang="en-US" b="0" dirty="0" kumimoji="0" lang="ja-JP" sz="2200">
                <a:latin typeface="+mn-ea"/>
              </a:rPr>
              <a:t>○　成績請求情報の提供手続</a:t>
            </a:r>
            <a:endParaRPr altLang="ja-JP" b="0" dirty="0" kumimoji="0" lang="en-US" sz="2200">
              <a:latin typeface="+mn-ea"/>
            </a:endParaRPr>
          </a:p>
          <a:p>
            <a:r>
              <a:rPr altLang="en-US" b="0" dirty="0" kumimoji="0" lang="ja-JP" sz="2000">
                <a:latin typeface="+mn-ea"/>
              </a:rPr>
              <a:t>　　志願者は、大学入学共通テストの成績を利用した選抜区分に出願する場合、</a:t>
            </a:r>
            <a:br>
              <a:rPr altLang="ja-JP" b="0" dirty="0" kumimoji="0" lang="en-US" sz="2000">
                <a:latin typeface="+mn-ea"/>
              </a:rPr>
            </a:br>
            <a:r>
              <a:rPr altLang="en-US" b="0" dirty="0" kumimoji="0" lang="ja-JP" sz="2000">
                <a:latin typeface="+mn-ea"/>
              </a:rPr>
              <a:t>　成績請求情報</a:t>
            </a:r>
            <a:r>
              <a:rPr altLang="ja-JP" b="0" baseline="30000" dirty="0" kumimoji="0" lang="en-US" sz="2000">
                <a:latin typeface="+mn-ea"/>
              </a:rPr>
              <a:t>※</a:t>
            </a:r>
            <a:r>
              <a:rPr altLang="en-US" b="0" dirty="0" kumimoji="0" lang="ja-JP" sz="2000">
                <a:latin typeface="+mn-ea"/>
              </a:rPr>
              <a:t>を志望大学へ提供するための手続きが必要。</a:t>
            </a:r>
            <a:endParaRPr altLang="ja-JP" b="0" dirty="0" kumimoji="0" lang="en-US" sz="2000">
              <a:latin typeface="+mn-ea"/>
            </a:endParaRPr>
          </a:p>
          <a:p>
            <a:pPr>
              <a:spcBef>
                <a:spcPts val="600"/>
              </a:spcBef>
            </a:pPr>
            <a:r>
              <a:rPr altLang="en-US" b="0" dirty="0" kumimoji="0" lang="ja-JP" sz="2000">
                <a:latin typeface="+mn-ea"/>
              </a:rPr>
              <a:t>　　</a:t>
            </a:r>
            <a:r>
              <a:rPr altLang="en-US" b="0" dirty="0" kumimoji="0" lang="ja-JP" sz="2000" u="sng">
                <a:latin typeface="+mn-ea"/>
              </a:rPr>
              <a:t>この手続だけで志望大学への出願は完了しない</a:t>
            </a:r>
            <a:r>
              <a:rPr altLang="en-US" b="0" dirty="0" kumimoji="0" lang="ja-JP" sz="2000">
                <a:latin typeface="+mn-ea"/>
              </a:rPr>
              <a:t>。</a:t>
            </a:r>
            <a:endParaRPr altLang="ja-JP" b="0" dirty="0" kumimoji="0" lang="en-US" sz="2000">
              <a:latin typeface="+mn-ea"/>
            </a:endParaRPr>
          </a:p>
          <a:p>
            <a:pPr>
              <a:spcBef>
                <a:spcPts val="1200"/>
              </a:spcBef>
            </a:pPr>
            <a:r>
              <a:rPr altLang="en-US" b="0" dirty="0" kumimoji="0" lang="ja-JP" sz="2000">
                <a:latin typeface="+mn-ea"/>
              </a:rPr>
              <a:t>　　 </a:t>
            </a:r>
            <a:r>
              <a:rPr altLang="ja-JP" b="0" dirty="0" kumimoji="0" lang="en-US" sz="1800">
                <a:latin typeface="+mn-ea"/>
              </a:rPr>
              <a:t>※</a:t>
            </a:r>
            <a:r>
              <a:rPr altLang="en-US" b="0" dirty="0" kumimoji="0" lang="ja-JP" sz="1800">
                <a:latin typeface="+mn-ea"/>
              </a:rPr>
              <a:t>　成績請求情報とは、各大学が大学入試センターに志願者の大学入学共通テスト</a:t>
            </a:r>
            <a:br>
              <a:rPr altLang="ja-JP" b="0" dirty="0" kumimoji="0" lang="en-US" sz="1800">
                <a:latin typeface="+mn-ea"/>
              </a:rPr>
            </a:br>
            <a:r>
              <a:rPr altLang="ja-JP" b="0" dirty="0" kumimoji="0" lang="en-US" sz="1800">
                <a:latin typeface="+mn-ea"/>
              </a:rPr>
              <a:t>         </a:t>
            </a:r>
            <a:r>
              <a:rPr altLang="en-US" b="0" dirty="0" kumimoji="0" lang="ja-JP" sz="1800">
                <a:latin typeface="+mn-ea"/>
              </a:rPr>
              <a:t>の成績を請求するための情報</a:t>
            </a:r>
            <a:endParaRPr altLang="ja-JP" b="0" dirty="0" kumimoji="0" lang="en-US" sz="1800">
              <a:latin typeface="+mn-ea"/>
            </a:endParaRPr>
          </a:p>
          <a:p>
            <a:endParaRPr altLang="ja-JP" b="0" dirty="0" kumimoji="0" lang="en-US" sz="1800">
              <a:latin typeface="+mn-ea"/>
            </a:endParaRPr>
          </a:p>
          <a:p>
            <a:pPr>
              <a:spcBef>
                <a:spcPts val="600"/>
              </a:spcBef>
            </a:pPr>
            <a:r>
              <a:rPr altLang="en-US" b="0" dirty="0" kumimoji="0" lang="ja-JP" sz="2200">
                <a:latin typeface="+mn-ea"/>
              </a:rPr>
              <a:t>○　手続の方式</a:t>
            </a:r>
            <a:endParaRPr altLang="ja-JP" b="0" dirty="0" kumimoji="0" lang="en-US" sz="2200">
              <a:latin typeface="+mn-ea"/>
            </a:endParaRPr>
          </a:p>
          <a:p>
            <a:pPr>
              <a:spcBef>
                <a:spcPts val="600"/>
              </a:spcBef>
            </a:pPr>
            <a:r>
              <a:rPr altLang="en-US" b="0" dirty="0" kumimoji="0" lang="ja-JP" sz="2000">
                <a:latin typeface="+mn-ea"/>
              </a:rPr>
              <a:t>　　「</a:t>
            </a:r>
            <a:r>
              <a:rPr altLang="ja-JP" b="0" dirty="0" kumimoji="0" lang="en-US" sz="2000">
                <a:latin typeface="+mn-ea"/>
              </a:rPr>
              <a:t>Web</a:t>
            </a:r>
            <a:r>
              <a:rPr altLang="en-US" b="0" dirty="0" kumimoji="0" lang="ja-JP" sz="2000">
                <a:latin typeface="+mn-ea"/>
              </a:rPr>
              <a:t>方式」、「チケット方式」の２通り。</a:t>
            </a:r>
            <a:br>
              <a:rPr altLang="ja-JP" b="0" dirty="0" kumimoji="0" lang="en-US" sz="2000">
                <a:latin typeface="+mn-ea"/>
              </a:rPr>
            </a:br>
            <a:r>
              <a:rPr altLang="en-US" b="0" dirty="0" kumimoji="0" lang="ja-JP" sz="2000">
                <a:latin typeface="+mn-ea"/>
              </a:rPr>
              <a:t>　　</a:t>
            </a:r>
            <a:r>
              <a:rPr altLang="en-US" b="0" dirty="0" kumimoji="0" lang="ja-JP" sz="2000" u="sng">
                <a:solidFill>
                  <a:srgbClr val="FF0000"/>
                </a:solidFill>
                <a:latin typeface="+mn-ea"/>
              </a:rPr>
              <a:t>志望大学の募集要項等で大学が指定する方式・手続方法を確認</a:t>
            </a:r>
            <a:r>
              <a:rPr altLang="en-US" b="0" dirty="0" kumimoji="0" lang="ja-JP" sz="2000">
                <a:latin typeface="+mn-ea"/>
              </a:rPr>
              <a:t>すること。</a:t>
            </a:r>
          </a:p>
        </p:txBody>
      </p:sp>
    </p:spTree>
    <p:extLst>
      <p:ext uri="{BB962C8B-B14F-4D97-AF65-F5344CB8AC3E}">
        <p14:creationId xmlns:p14="http://schemas.microsoft.com/office/powerpoint/2010/main" val="1147340051"/>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13</a:t>
            </a:fld>
            <a:endParaRPr altLang="en-US" dirty="0" lang="ja-JP">
              <a:solidFill>
                <a:prstClr val="black">
                  <a:tint val="75000"/>
                </a:prstClr>
              </a:solidFill>
            </a:endParaRPr>
          </a:p>
        </p:txBody>
      </p:sp>
      <p:sp>
        <p:nvSpPr>
          <p:cNvPr id="6" name="AutoShape 6">
            <a:extLst>
              <a:ext uri="{FF2B5EF4-FFF2-40B4-BE49-F238E27FC236}">
                <a16:creationId xmlns:a16="http://schemas.microsoft.com/office/drawing/2014/main" id="{FB267046-A135-4B96-A091-14F62EA17D34}"/>
              </a:ext>
            </a:extLst>
          </p:cNvPr>
          <p:cNvSpPr>
            <a:spLocks noChangeArrowheads="1"/>
          </p:cNvSpPr>
          <p:nvPr/>
        </p:nvSpPr>
        <p:spPr bwMode="auto">
          <a:xfrm>
            <a:off x="251520" y="836712"/>
            <a:ext cx="8744712" cy="465111"/>
          </a:xfrm>
          <a:prstGeom prst="roundRect">
            <a:avLst>
              <a:gd fmla="val 13634" name="adj"/>
            </a:avLst>
          </a:prstGeom>
          <a:solidFill>
            <a:srgbClr val="CCECFF"/>
          </a:solidFill>
          <a:ln algn="ctr" w="38100">
            <a:solidFill>
              <a:schemeClr val="accent1">
                <a:lumMod val="75000"/>
              </a:schemeClr>
            </a:solidFill>
            <a:round/>
            <a:headEnd/>
            <a:tailEnd/>
          </a:ln>
        </p:spPr>
        <p:txBody>
          <a:bodyPr anchor="ctr" anchorCtr="0" wrap="square"/>
          <a:lstStyle/>
          <a:p>
            <a:r>
              <a:rPr altLang="en-US" dirty="0" lang="ja-JP" sz="2400">
                <a:latin typeface="+mn-ea"/>
              </a:rPr>
              <a:t>６　成績の閲覧</a:t>
            </a:r>
            <a:endParaRPr altLang="ja-JP" dirty="0" lang="en-US" sz="2400">
              <a:latin charset="-128" panose="020B0600070205080204" pitchFamily="50" typeface="ＭＳ Ｐゴシック"/>
            </a:endParaRPr>
          </a:p>
        </p:txBody>
      </p:sp>
      <p:sp>
        <p:nvSpPr>
          <p:cNvPr id="7" name="正方形/長方形 6">
            <a:extLst>
              <a:ext uri="{FF2B5EF4-FFF2-40B4-BE49-F238E27FC236}">
                <a16:creationId xmlns:a16="http://schemas.microsoft.com/office/drawing/2014/main" id="{623BC2F0-E879-47E1-816C-6237A7B83752}"/>
              </a:ext>
            </a:extLst>
          </p:cNvPr>
          <p:cNvSpPr/>
          <p:nvPr/>
        </p:nvSpPr>
        <p:spPr>
          <a:xfrm>
            <a:off x="499288" y="1412776"/>
            <a:ext cx="8496944" cy="822515"/>
          </a:xfrm>
          <a:prstGeom prst="rect">
            <a:avLst/>
          </a:prstGeom>
          <a:ln w="19050">
            <a:noFill/>
          </a:ln>
        </p:spPr>
        <p:txBody>
          <a:bodyPr anchor="ctr" bIns="72000" lIns="72000" rIns="72000" tIns="72000" wrap="square">
            <a:spAutoFit/>
          </a:bodyPr>
          <a:lstStyle/>
          <a:p>
            <a:r>
              <a:rPr altLang="en-US" b="0" dirty="0" kumimoji="0" lang="ja-JP" sz="2000">
                <a:latin typeface="+mn-ea"/>
              </a:rPr>
              <a:t>○　出願時に希望した志願者は、マイページ上で自身の成績の閲覧が可能。</a:t>
            </a:r>
            <a:endParaRPr altLang="ja-JP" b="0" dirty="0" kumimoji="0" lang="en-US" sz="2000">
              <a:latin typeface="+mn-ea"/>
            </a:endParaRPr>
          </a:p>
          <a:p>
            <a:r>
              <a:rPr altLang="en-US" b="0" dirty="0" kumimoji="0" lang="ja-JP" sz="2000">
                <a:latin typeface="+mn-ea"/>
              </a:rPr>
              <a:t>　　 （従前の「成績通知書」は送付しない。）</a:t>
            </a:r>
            <a:endParaRPr altLang="ja-JP" b="0" dirty="0" kumimoji="0" lang="en-US" sz="2000">
              <a:latin typeface="+mn-ea"/>
            </a:endParaRPr>
          </a:p>
        </p:txBody>
      </p:sp>
      <p:sp>
        <p:nvSpPr>
          <p:cNvPr id="5" name="正方形/長方形 4">
            <a:extLst>
              <a:ext uri="{FF2B5EF4-FFF2-40B4-BE49-F238E27FC236}">
                <a16:creationId xmlns:a16="http://schemas.microsoft.com/office/drawing/2014/main" id="{DEF0F29A-5087-4EE5-B0ED-6F3CAC30BD63}"/>
              </a:ext>
            </a:extLst>
          </p:cNvPr>
          <p:cNvSpPr/>
          <p:nvPr/>
        </p:nvSpPr>
        <p:spPr>
          <a:xfrm>
            <a:off x="1116000" y="2518393"/>
            <a:ext cx="6912000" cy="910607"/>
          </a:xfrm>
          <a:prstGeom prst="rect">
            <a:avLst/>
          </a:prstGeom>
          <a:ln w="38100">
            <a:solidFill>
              <a:schemeClr val="tx1"/>
            </a:solidFill>
          </a:ln>
        </p:spPr>
        <p:txBody>
          <a:bodyPr anchor="ctr" bIns="108000" lIns="72000" rIns="72000" tIns="108000" wrap="square">
            <a:spAutoFit/>
          </a:bodyPr>
          <a:lstStyle/>
          <a:p>
            <a:pPr indent="-457200" marL="180000">
              <a:spcBef>
                <a:spcPts val="1200"/>
              </a:spcBef>
              <a:spcAft>
                <a:spcPts val="0"/>
              </a:spcAft>
              <a:defRPr/>
            </a:pPr>
            <a:r>
              <a:rPr altLang="ja-JP" b="0" dirty="0" kumimoji="0" lang="en-US" sz="2000">
                <a:latin typeface="+mn-ea"/>
              </a:rPr>
              <a:t>【</a:t>
            </a:r>
            <a:r>
              <a:rPr altLang="en-US" b="0" dirty="0" kumimoji="0" lang="ja-JP" sz="2000">
                <a:latin typeface="+mn-ea"/>
              </a:rPr>
              <a:t>成績の閲覧期間</a:t>
            </a:r>
            <a:r>
              <a:rPr altLang="ja-JP" b="0" dirty="0" kumimoji="0" lang="en-US" sz="2000">
                <a:latin typeface="+mn-ea"/>
              </a:rPr>
              <a:t>】</a:t>
            </a:r>
            <a:endParaRPr altLang="en-US" b="0" dirty="0" kumimoji="0" lang="ja-JP" sz="2000">
              <a:latin typeface="+mn-ea"/>
            </a:endParaRPr>
          </a:p>
          <a:p>
            <a:pPr indent="-457200" marL="180000">
              <a:spcBef>
                <a:spcPts val="600"/>
              </a:spcBef>
              <a:spcAft>
                <a:spcPts val="0"/>
              </a:spcAft>
              <a:defRPr/>
            </a:pPr>
            <a:r>
              <a:rPr altLang="en-US" b="0" dirty="0" kumimoji="0" lang="ja-JP" sz="2000">
                <a:latin typeface="+mn-ea"/>
              </a:rPr>
              <a:t>　令和８年４月１日（水）１０：００～４月３０日（木）２３：５９</a:t>
            </a:r>
            <a:endParaRPr altLang="ja-JP" b="0" dirty="0" kumimoji="0" lang="en-US" sz="2000">
              <a:latin typeface="+mn-ea"/>
            </a:endParaRPr>
          </a:p>
        </p:txBody>
      </p:sp>
    </p:spTree>
    <p:extLst>
      <p:ext uri="{BB962C8B-B14F-4D97-AF65-F5344CB8AC3E}">
        <p14:creationId xmlns:p14="http://schemas.microsoft.com/office/powerpoint/2010/main" val="805842913"/>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14</a:t>
            </a:fld>
            <a:endParaRPr altLang="en-US" dirty="0" lang="ja-JP">
              <a:solidFill>
                <a:prstClr val="black">
                  <a:tint val="75000"/>
                </a:prstClr>
              </a:solidFill>
            </a:endParaRPr>
          </a:p>
        </p:txBody>
      </p:sp>
      <p:sp>
        <p:nvSpPr>
          <p:cNvPr id="7" name="正方形/長方形 6">
            <a:extLst>
              <a:ext uri="{FF2B5EF4-FFF2-40B4-BE49-F238E27FC236}">
                <a16:creationId xmlns:a16="http://schemas.microsoft.com/office/drawing/2014/main" id="{ACA54376-026F-4201-8B23-5B4CC7A1C950}"/>
              </a:ext>
            </a:extLst>
          </p:cNvPr>
          <p:cNvSpPr/>
          <p:nvPr/>
        </p:nvSpPr>
        <p:spPr>
          <a:xfrm>
            <a:off x="578259" y="1484784"/>
            <a:ext cx="8280920" cy="1838177"/>
          </a:xfrm>
          <a:prstGeom prst="rect">
            <a:avLst/>
          </a:prstGeom>
          <a:ln w="19050">
            <a:noFill/>
          </a:ln>
        </p:spPr>
        <p:txBody>
          <a:bodyPr anchor="ctr" bIns="72000" lIns="72000" rIns="72000" tIns="72000" wrap="square">
            <a:spAutoFit/>
          </a:bodyPr>
          <a:lstStyle/>
          <a:p>
            <a:pPr indent="-457200" marL="144000">
              <a:spcBef>
                <a:spcPts val="0"/>
              </a:spcBef>
            </a:pPr>
            <a:r>
              <a:rPr altLang="en-US" b="0" dirty="0" lang="ja-JP" sz="2000"/>
              <a:t>○　事前に大学入試センターへ申出をし、許可された者については、郵送による出願が可能。</a:t>
            </a:r>
          </a:p>
          <a:p>
            <a:pPr indent="-457200" marL="144000">
              <a:spcBef>
                <a:spcPts val="1200"/>
              </a:spcBef>
              <a:spcAft>
                <a:spcPts val="0"/>
              </a:spcAft>
            </a:pPr>
            <a:r>
              <a:rPr altLang="en-US" b="0" dirty="0" lang="ja-JP" sz="2000"/>
              <a:t>○　希望する志願者は、申出書の提出等の手続が必要となるため、令和７年７月１日（火）から９月１２日（金）までに、大学入試センター志願者問合せ専用電話（</a:t>
            </a:r>
            <a:r>
              <a:rPr altLang="ja-JP" b="0" dirty="0" lang="en-US" sz="2000"/>
              <a:t>03-3465-8600</a:t>
            </a:r>
            <a:r>
              <a:rPr altLang="en-US" b="0" dirty="0" lang="ja-JP" sz="2000"/>
              <a:t>）に電話で申し出る。</a:t>
            </a:r>
          </a:p>
        </p:txBody>
      </p:sp>
      <p:sp>
        <p:nvSpPr>
          <p:cNvPr id="6" name="角丸四角形 4">
            <a:extLst>
              <a:ext uri="{FF2B5EF4-FFF2-40B4-BE49-F238E27FC236}">
                <a16:creationId xmlns:a16="http://schemas.microsoft.com/office/drawing/2014/main" id="{34783CDD-15DB-4F4E-96BE-BFC6140CB8D1}"/>
              </a:ext>
            </a:extLst>
          </p:cNvPr>
          <p:cNvSpPr>
            <a:spLocks noChangeArrowheads="1"/>
          </p:cNvSpPr>
          <p:nvPr/>
        </p:nvSpPr>
        <p:spPr bwMode="auto">
          <a:xfrm>
            <a:off x="284817" y="860258"/>
            <a:ext cx="8574362" cy="480510"/>
          </a:xfrm>
          <a:prstGeom prst="roundRect">
            <a:avLst>
              <a:gd fmla="val 14925" name="adj"/>
            </a:avLst>
          </a:prstGeom>
          <a:solidFill>
            <a:srgbClr val="FFFFCC"/>
          </a:solidFill>
          <a:ln algn="ctr" w="19050">
            <a:solidFill>
              <a:schemeClr val="tx1"/>
            </a:solidFill>
            <a:round/>
            <a:headEnd/>
            <a:tailEnd/>
          </a:ln>
        </p:spPr>
        <p:txBody>
          <a:bodyPr anchor="ctr" bIns="36000" tIns="36000" wrap="square">
            <a:spAutoFit/>
          </a:bodyPr>
          <a:lstStyle/>
          <a:p>
            <a:r>
              <a:rPr altLang="ja-JP" dirty="0" lang="en-US" sz="2400">
                <a:solidFill>
                  <a:srgbClr val="000000"/>
                </a:solidFill>
              </a:rPr>
              <a:t>Ⅱ</a:t>
            </a:r>
            <a:r>
              <a:rPr altLang="en-US" dirty="0" lang="ja-JP" sz="2400">
                <a:solidFill>
                  <a:srgbClr val="000000"/>
                </a:solidFill>
              </a:rPr>
              <a:t>　インターネット環境がない場合の代替措置</a:t>
            </a:r>
            <a:endParaRPr altLang="en-US" dirty="0" lang="ja-JP" sz="2400"/>
          </a:p>
        </p:txBody>
      </p:sp>
      <p:sp>
        <p:nvSpPr>
          <p:cNvPr id="8" name="四角形: 角を丸くする 7">
            <a:extLst>
              <a:ext uri="{FF2B5EF4-FFF2-40B4-BE49-F238E27FC236}">
                <a16:creationId xmlns:a16="http://schemas.microsoft.com/office/drawing/2014/main" id="{4683F0F1-B649-41ED-861C-BA480E224027}"/>
              </a:ext>
            </a:extLst>
          </p:cNvPr>
          <p:cNvSpPr/>
          <p:nvPr/>
        </p:nvSpPr>
        <p:spPr>
          <a:xfrm>
            <a:off x="881586" y="3610391"/>
            <a:ext cx="7506837" cy="1423744"/>
          </a:xfrm>
          <a:prstGeom prst="roundRect">
            <a:avLst/>
          </a:prstGeom>
          <a:solidFill>
            <a:srgbClr val="FFE1FF"/>
          </a:solidFill>
          <a:ln w="19050">
            <a:solidFill>
              <a:schemeClr val="tx1"/>
            </a:solidFill>
          </a:ln>
        </p:spPr>
        <p:style>
          <a:lnRef idx="1">
            <a:schemeClr val="accent3"/>
          </a:lnRef>
          <a:fillRef idx="2">
            <a:schemeClr val="accent3"/>
          </a:fillRef>
          <a:effectRef idx="1">
            <a:schemeClr val="accent3"/>
          </a:effectRef>
          <a:fontRef idx="minor">
            <a:schemeClr val="dk1"/>
          </a:fontRef>
        </p:style>
        <p:txBody>
          <a:bodyPr bIns="180000" lIns="180000" rIns="180000" tIns="180000" wrap="square">
            <a:spAutoFit/>
          </a:bodyPr>
          <a:lstStyle/>
          <a:p>
            <a:pPr>
              <a:spcBef>
                <a:spcPts val="0"/>
              </a:spcBef>
            </a:pPr>
            <a:r>
              <a:rPr altLang="en-US" dirty="0" lang="ja-JP" sz="2000">
                <a:solidFill>
                  <a:schemeClr val="tx1"/>
                </a:solidFill>
              </a:rPr>
              <a:t>　</a:t>
            </a:r>
            <a:r>
              <a:rPr altLang="en-US" dirty="0" lang="ja-JP" sz="2000" u="sng">
                <a:solidFill>
                  <a:schemeClr val="tx1"/>
                </a:solidFill>
              </a:rPr>
              <a:t>各高等学校におかれては、インターネット環境がない生徒に対し、校内のパソコンやタブレット等を利用して出願ができるよう配慮をお願いいたします。</a:t>
            </a:r>
            <a:endParaRPr altLang="ja-JP" dirty="0" lang="ja-JP" sz="1200" u="sng">
              <a:solidFill>
                <a:schemeClr val="tx1"/>
              </a:solidFill>
            </a:endParaRPr>
          </a:p>
        </p:txBody>
      </p:sp>
    </p:spTree>
    <p:extLst>
      <p:ext uri="{BB962C8B-B14F-4D97-AF65-F5344CB8AC3E}">
        <p14:creationId xmlns:p14="http://schemas.microsoft.com/office/powerpoint/2010/main" val="3569514432"/>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15</a:t>
            </a:fld>
            <a:endParaRPr altLang="en-US" dirty="0" lang="ja-JP">
              <a:solidFill>
                <a:prstClr val="black">
                  <a:tint val="75000"/>
                </a:prstClr>
              </a:solidFill>
            </a:endParaRPr>
          </a:p>
        </p:txBody>
      </p:sp>
      <p:sp>
        <p:nvSpPr>
          <p:cNvPr id="7" name="正方形/長方形 6">
            <a:extLst>
              <a:ext uri="{FF2B5EF4-FFF2-40B4-BE49-F238E27FC236}">
                <a16:creationId xmlns:a16="http://schemas.microsoft.com/office/drawing/2014/main" id="{ACA54376-026F-4201-8B23-5B4CC7A1C950}"/>
              </a:ext>
            </a:extLst>
          </p:cNvPr>
          <p:cNvSpPr/>
          <p:nvPr/>
        </p:nvSpPr>
        <p:spPr>
          <a:xfrm>
            <a:off x="559360" y="1512425"/>
            <a:ext cx="8025280" cy="3284727"/>
          </a:xfrm>
          <a:prstGeom prst="rect">
            <a:avLst/>
          </a:prstGeom>
          <a:ln w="19050">
            <a:noFill/>
          </a:ln>
        </p:spPr>
        <p:txBody>
          <a:bodyPr anchor="ctr" bIns="72000" lIns="72000" rIns="72000" tIns="72000" wrap="square">
            <a:spAutoFit/>
          </a:bodyPr>
          <a:lstStyle/>
          <a:p>
            <a:pPr indent="-457200" marL="144000">
              <a:spcBef>
                <a:spcPts val="0"/>
              </a:spcBef>
            </a:pPr>
            <a:r>
              <a:rPr altLang="en-US" b="0" dirty="0" lang="ja-JP" sz="2000"/>
              <a:t>○　受験上の配慮を申請する場合は、</a:t>
            </a:r>
            <a:r>
              <a:rPr altLang="en-US" b="0" dirty="0" lang="ja-JP" sz="2000" u="sng">
                <a:solidFill>
                  <a:srgbClr val="FF0000"/>
                </a:solidFill>
              </a:rPr>
              <a:t>申請書類の様式を、志願者がマイページからダウンロード・印刷</a:t>
            </a:r>
            <a:r>
              <a:rPr altLang="en-US" b="0" dirty="0" lang="ja-JP" sz="2000"/>
              <a:t>する。</a:t>
            </a:r>
            <a:endParaRPr altLang="ja-JP" b="0" dirty="0" lang="en-US" sz="2000"/>
          </a:p>
          <a:p>
            <a:r>
              <a:rPr altLang="en-US" b="0" dirty="0" lang="ja-JP" sz="2000"/>
              <a:t>　⇒　出願手続きとは別に、申請書類を大学入試センターへ</a:t>
            </a:r>
            <a:r>
              <a:rPr altLang="en-US" b="0" dirty="0" lang="ja-JP" sz="2000" u="sng">
                <a:solidFill>
                  <a:srgbClr val="FF0000"/>
                </a:solidFill>
              </a:rPr>
              <a:t>郵送</a:t>
            </a:r>
            <a:r>
              <a:rPr altLang="en-US" b="0" dirty="0" lang="ja-JP" sz="2000"/>
              <a:t>。</a:t>
            </a:r>
            <a:endParaRPr altLang="ja-JP" b="0" dirty="0" lang="en-US" sz="2000"/>
          </a:p>
          <a:p>
            <a:endParaRPr altLang="ja-JP" b="0" dirty="0" lang="en-US" sz="2000"/>
          </a:p>
          <a:p>
            <a:r>
              <a:rPr altLang="en-US" b="0" dirty="0" lang="ja-JP" sz="2000"/>
              <a:t>○　配慮申請受付期間</a:t>
            </a:r>
            <a:endParaRPr altLang="ja-JP" b="0" dirty="0" lang="en-US" sz="2000"/>
          </a:p>
          <a:p>
            <a:r>
              <a:rPr altLang="en-US" b="0" dirty="0" lang="ja-JP" sz="2000"/>
              <a:t>　　令和７年７月１日（火）～１０月３日（金）</a:t>
            </a:r>
            <a:r>
              <a:rPr altLang="ja-JP" b="0" dirty="0" lang="en-US" sz="2000"/>
              <a:t>【</a:t>
            </a:r>
            <a:r>
              <a:rPr altLang="en-US" b="0" dirty="0" lang="ja-JP" sz="2000" u="sng"/>
              <a:t>郵送のみ</a:t>
            </a:r>
            <a:r>
              <a:rPr altLang="ja-JP" b="0" dirty="0" lang="en-US" sz="2000"/>
              <a:t>】</a:t>
            </a:r>
          </a:p>
          <a:p>
            <a:endParaRPr altLang="ja-JP" b="0" dirty="0" lang="en-US" sz="2000"/>
          </a:p>
          <a:p>
            <a:r>
              <a:rPr altLang="en-US" b="0" dirty="0" lang="ja-JP" sz="2000"/>
              <a:t>○　</a:t>
            </a:r>
            <a:r>
              <a:rPr altLang="ja-JP" b="0" dirty="0" lang="en-US" sz="2000"/>
              <a:t>『</a:t>
            </a:r>
            <a:r>
              <a:rPr altLang="en-US" b="0" dirty="0" lang="ja-JP" sz="2000"/>
              <a:t>受験上の配慮案内</a:t>
            </a:r>
            <a:r>
              <a:rPr altLang="ja-JP" b="0" dirty="0" lang="en-US" sz="2000"/>
              <a:t>』</a:t>
            </a:r>
            <a:r>
              <a:rPr altLang="en-US" b="0" dirty="0" lang="ja-JP" sz="2000"/>
              <a:t>は大学入試センターのウェブサイトから入手する</a:t>
            </a:r>
            <a:br>
              <a:rPr altLang="ja-JP" b="0" dirty="0" lang="en-US" sz="2000"/>
            </a:br>
            <a:r>
              <a:rPr altLang="en-US" b="0" dirty="0" lang="ja-JP" sz="2000"/>
              <a:t>　形式となり、冊子の配付は行わない。</a:t>
            </a:r>
          </a:p>
        </p:txBody>
      </p:sp>
      <p:sp>
        <p:nvSpPr>
          <p:cNvPr id="8" name="角丸四角形 4">
            <a:extLst>
              <a:ext uri="{FF2B5EF4-FFF2-40B4-BE49-F238E27FC236}">
                <a16:creationId xmlns:a16="http://schemas.microsoft.com/office/drawing/2014/main" id="{ACC4A47B-A7EE-4F6B-A1D5-01022622F6C5}"/>
              </a:ext>
            </a:extLst>
          </p:cNvPr>
          <p:cNvSpPr>
            <a:spLocks noChangeArrowheads="1"/>
          </p:cNvSpPr>
          <p:nvPr/>
        </p:nvSpPr>
        <p:spPr bwMode="auto">
          <a:xfrm>
            <a:off x="284819" y="860258"/>
            <a:ext cx="8574362" cy="480510"/>
          </a:xfrm>
          <a:prstGeom prst="roundRect">
            <a:avLst>
              <a:gd fmla="val 14925" name="adj"/>
            </a:avLst>
          </a:prstGeom>
          <a:solidFill>
            <a:srgbClr val="FFFFCC"/>
          </a:solidFill>
          <a:ln algn="ctr" w="19050">
            <a:solidFill>
              <a:schemeClr val="tx1"/>
            </a:solidFill>
            <a:round/>
            <a:headEnd/>
            <a:tailEnd/>
          </a:ln>
        </p:spPr>
        <p:txBody>
          <a:bodyPr anchor="ctr" bIns="36000" tIns="36000" wrap="square">
            <a:spAutoFit/>
          </a:bodyPr>
          <a:lstStyle/>
          <a:p>
            <a:r>
              <a:rPr altLang="ja-JP" dirty="0" lang="en-US" sz="2400">
                <a:solidFill>
                  <a:srgbClr val="000000"/>
                </a:solidFill>
              </a:rPr>
              <a:t>Ⅲ</a:t>
            </a:r>
            <a:r>
              <a:rPr altLang="en-US" dirty="0" lang="ja-JP" sz="2400">
                <a:solidFill>
                  <a:srgbClr val="000000"/>
                </a:solidFill>
              </a:rPr>
              <a:t>　</a:t>
            </a:r>
            <a:r>
              <a:rPr altLang="en-US" dirty="0" lang="ja-JP" sz="2400">
                <a:latin charset="-128" panose="020B0609070205080204" pitchFamily="49" typeface="ＭＳ ゴシック"/>
                <a:ea charset="-128" panose="020B0609070205080204" pitchFamily="49" typeface="ＭＳ ゴシック"/>
              </a:rPr>
              <a:t>受験上の配慮申請について</a:t>
            </a:r>
            <a:endParaRPr altLang="en-US" dirty="0" lang="ja-JP" sz="2400"/>
          </a:p>
        </p:txBody>
      </p:sp>
    </p:spTree>
    <p:extLst>
      <p:ext uri="{BB962C8B-B14F-4D97-AF65-F5344CB8AC3E}">
        <p14:creationId xmlns:p14="http://schemas.microsoft.com/office/powerpoint/2010/main" val="2424390909"/>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16</a:t>
            </a:fld>
            <a:endParaRPr altLang="en-US" dirty="0" lang="ja-JP">
              <a:solidFill>
                <a:prstClr val="black">
                  <a:tint val="75000"/>
                </a:prstClr>
              </a:solidFill>
            </a:endParaRPr>
          </a:p>
        </p:txBody>
      </p:sp>
      <p:sp>
        <p:nvSpPr>
          <p:cNvPr id="9" name="正方形/長方形 8">
            <a:extLst>
              <a:ext uri="{FF2B5EF4-FFF2-40B4-BE49-F238E27FC236}">
                <a16:creationId xmlns:a16="http://schemas.microsoft.com/office/drawing/2014/main" id="{BD0D807F-B70C-421E-8EBB-0B1C9CA74572}"/>
              </a:ext>
            </a:extLst>
          </p:cNvPr>
          <p:cNvSpPr/>
          <p:nvPr/>
        </p:nvSpPr>
        <p:spPr>
          <a:xfrm>
            <a:off x="512279" y="1508010"/>
            <a:ext cx="8308193" cy="984885"/>
          </a:xfrm>
          <a:prstGeom prst="rect">
            <a:avLst/>
          </a:prstGeom>
          <a:ln w="19050">
            <a:noFill/>
          </a:ln>
        </p:spPr>
        <p:txBody>
          <a:bodyPr anchor="ctr" bIns="0" lIns="72000" rIns="72000" tIns="0" wrap="square">
            <a:spAutoFit/>
          </a:bodyPr>
          <a:lstStyle/>
          <a:p>
            <a:pPr indent="-457200" marL="180000">
              <a:spcBef>
                <a:spcPts val="1200"/>
              </a:spcBef>
              <a:spcAft>
                <a:spcPts val="0"/>
              </a:spcAft>
              <a:defRPr/>
            </a:pPr>
            <a:r>
              <a:rPr altLang="en-US" b="0" dirty="0" lang="ja-JP" sz="2200">
                <a:latin typeface="+mn-ea"/>
              </a:rPr>
              <a:t>○　</a:t>
            </a:r>
            <a:r>
              <a:rPr altLang="en-US" b="0" dirty="0" lang="ja-JP" sz="2200">
                <a:solidFill>
                  <a:srgbClr val="000000"/>
                </a:solidFill>
              </a:rPr>
              <a:t>高等学校関係者専用サイト（高校専用サイト）とは</a:t>
            </a:r>
            <a:br>
              <a:rPr altLang="ja-JP" b="0" dirty="0" lang="en-US" sz="2200">
                <a:solidFill>
                  <a:srgbClr val="000000"/>
                </a:solidFill>
              </a:rPr>
            </a:br>
            <a:r>
              <a:rPr altLang="en-US" b="0" dirty="0" lang="ja-JP" sz="2200">
                <a:solidFill>
                  <a:srgbClr val="000000"/>
                </a:solidFill>
              </a:rPr>
              <a:t>　</a:t>
            </a:r>
            <a:r>
              <a:rPr altLang="en-US" b="0" dirty="0" lang="ja-JP" sz="2000">
                <a:latin typeface="+mn-ea"/>
              </a:rPr>
              <a:t>各高等学校において、自校の卒業見込みの志願者の出願内容等の閲覧が可能なサイトです。</a:t>
            </a:r>
            <a:endParaRPr altLang="ja-JP" b="0" dirty="0" lang="en-US" sz="2000">
              <a:latin typeface="+mn-ea"/>
            </a:endParaRPr>
          </a:p>
        </p:txBody>
      </p:sp>
      <p:sp>
        <p:nvSpPr>
          <p:cNvPr id="5" name="角丸四角形 4">
            <a:extLst>
              <a:ext uri="{FF2B5EF4-FFF2-40B4-BE49-F238E27FC236}">
                <a16:creationId xmlns:a16="http://schemas.microsoft.com/office/drawing/2014/main" id="{CCB69EA4-7DB0-43B0-A816-F91219EBE335}"/>
              </a:ext>
            </a:extLst>
          </p:cNvPr>
          <p:cNvSpPr>
            <a:spLocks noChangeArrowheads="1"/>
          </p:cNvSpPr>
          <p:nvPr/>
        </p:nvSpPr>
        <p:spPr bwMode="auto">
          <a:xfrm>
            <a:off x="284816" y="860258"/>
            <a:ext cx="8574362" cy="480510"/>
          </a:xfrm>
          <a:prstGeom prst="roundRect">
            <a:avLst>
              <a:gd fmla="val 14925" name="adj"/>
            </a:avLst>
          </a:prstGeom>
          <a:solidFill>
            <a:srgbClr val="FFFFCC"/>
          </a:solidFill>
          <a:ln algn="ctr" w="19050">
            <a:solidFill>
              <a:schemeClr val="tx1"/>
            </a:solidFill>
            <a:round/>
            <a:headEnd/>
            <a:tailEnd/>
          </a:ln>
        </p:spPr>
        <p:txBody>
          <a:bodyPr anchor="ctr" bIns="36000" tIns="36000" wrap="square">
            <a:spAutoFit/>
          </a:bodyPr>
          <a:lstStyle/>
          <a:p>
            <a:r>
              <a:rPr altLang="ja-JP" dirty="0" lang="en-US" sz="2400">
                <a:solidFill>
                  <a:srgbClr val="000000"/>
                </a:solidFill>
              </a:rPr>
              <a:t>Ⅳ</a:t>
            </a:r>
            <a:r>
              <a:rPr altLang="en-US" dirty="0" lang="ja-JP" sz="2400">
                <a:solidFill>
                  <a:srgbClr val="000000"/>
                </a:solidFill>
              </a:rPr>
              <a:t>　高等学校関係者専用サイトについて</a:t>
            </a:r>
            <a:endParaRPr altLang="en-US" dirty="0" lang="ja-JP" sz="2400"/>
          </a:p>
        </p:txBody>
      </p:sp>
      <p:sp>
        <p:nvSpPr>
          <p:cNvPr id="6" name="正方形/長方形 5">
            <a:extLst>
              <a:ext uri="{FF2B5EF4-FFF2-40B4-BE49-F238E27FC236}">
                <a16:creationId xmlns:a16="http://schemas.microsoft.com/office/drawing/2014/main" id="{54C20E7C-976E-42C1-B770-A2E965A1BD5B}"/>
              </a:ext>
            </a:extLst>
          </p:cNvPr>
          <p:cNvSpPr/>
          <p:nvPr/>
        </p:nvSpPr>
        <p:spPr>
          <a:xfrm>
            <a:off x="512279" y="2899714"/>
            <a:ext cx="8568952" cy="2930784"/>
          </a:xfrm>
          <a:prstGeom prst="rect">
            <a:avLst/>
          </a:prstGeom>
          <a:ln w="19050">
            <a:noFill/>
          </a:ln>
        </p:spPr>
        <p:txBody>
          <a:bodyPr anchor="ctr" bIns="72000" lIns="72000" rIns="72000" tIns="72000" wrap="square">
            <a:spAutoFit/>
          </a:bodyPr>
          <a:lstStyle/>
          <a:p>
            <a:r>
              <a:rPr altLang="en-US" b="0" dirty="0" lang="ja-JP" sz="2200">
                <a:latin typeface="+mn-ea"/>
              </a:rPr>
              <a:t>○　利用期間</a:t>
            </a:r>
            <a:endParaRPr altLang="ja-JP" b="0" dirty="0" lang="en-US" sz="2000">
              <a:latin typeface="+mn-ea"/>
            </a:endParaRPr>
          </a:p>
          <a:p>
            <a:r>
              <a:rPr altLang="en-US" b="0" dirty="0" kumimoji="0" lang="ja-JP" sz="2000">
                <a:latin typeface="+mn-ea"/>
              </a:rPr>
              <a:t>　　令和７年６月２０日</a:t>
            </a:r>
            <a:r>
              <a:rPr altLang="ja-JP" b="0" dirty="0" kumimoji="0" lang="en-US" sz="2000">
                <a:latin typeface="+mn-ea"/>
              </a:rPr>
              <a:t>(</a:t>
            </a:r>
            <a:r>
              <a:rPr altLang="en-US" b="0" dirty="0" kumimoji="0" lang="ja-JP" sz="2000">
                <a:latin typeface="+mn-ea"/>
              </a:rPr>
              <a:t>金</a:t>
            </a:r>
            <a:r>
              <a:rPr altLang="ja-JP" b="0" dirty="0" kumimoji="0" lang="en-US" sz="2000">
                <a:latin typeface="+mn-ea"/>
              </a:rPr>
              <a:t>)</a:t>
            </a:r>
            <a:r>
              <a:rPr altLang="en-US" b="0" dirty="0" kumimoji="0" lang="ja-JP" sz="2000">
                <a:latin typeface="+mn-ea"/>
              </a:rPr>
              <a:t>～令和８年４月３０日</a:t>
            </a:r>
            <a:r>
              <a:rPr altLang="ja-JP" b="0" dirty="0" kumimoji="0" lang="en-US" sz="2000">
                <a:latin typeface="+mn-ea"/>
              </a:rPr>
              <a:t>(</a:t>
            </a:r>
            <a:r>
              <a:rPr altLang="en-US" b="0" dirty="0" kumimoji="0" lang="ja-JP" sz="2000">
                <a:latin typeface="+mn-ea"/>
              </a:rPr>
              <a:t>木</a:t>
            </a:r>
            <a:r>
              <a:rPr altLang="ja-JP" b="0" dirty="0" kumimoji="0" lang="en-US" sz="2000">
                <a:latin typeface="+mn-ea"/>
              </a:rPr>
              <a:t>)</a:t>
            </a:r>
            <a:endParaRPr altLang="ja-JP" b="0" dirty="0" lang="en-US" sz="2000">
              <a:latin typeface="+mn-ea"/>
            </a:endParaRPr>
          </a:p>
          <a:p>
            <a:endParaRPr altLang="ja-JP" b="0" dirty="0" lang="en-US" sz="1800"/>
          </a:p>
          <a:p>
            <a:r>
              <a:rPr altLang="en-US" b="0" dirty="0" lang="ja-JP" sz="1800"/>
              <a:t>　</a:t>
            </a:r>
            <a:r>
              <a:rPr altLang="en-US" b="0" dirty="0" lang="ja-JP" sz="2000"/>
              <a:t>［利用</a:t>
            </a:r>
            <a:r>
              <a:rPr altLang="en-US" b="0" dirty="0" lang="ja-JP" sz="2000">
                <a:latin typeface="+mn-ea"/>
              </a:rPr>
              <a:t>例］</a:t>
            </a:r>
            <a:endParaRPr altLang="ja-JP" b="0" dirty="0" lang="en-US" sz="2000">
              <a:latin typeface="+mn-ea"/>
            </a:endParaRPr>
          </a:p>
          <a:p>
            <a:pPr marL="360000">
              <a:spcBef>
                <a:spcPts val="600"/>
              </a:spcBef>
            </a:pPr>
            <a:r>
              <a:rPr altLang="en-US" b="0" dirty="0" lang="ja-JP" sz="1800">
                <a:latin typeface="+mn-ea"/>
              </a:rPr>
              <a:t>・　出願完了（検定料支払い）前に高校専用サイトで確認し、期限までに検定料等を</a:t>
            </a:r>
            <a:br>
              <a:rPr altLang="ja-JP" b="0" dirty="0" lang="en-US" sz="1800">
                <a:latin typeface="+mn-ea"/>
              </a:rPr>
            </a:br>
            <a:r>
              <a:rPr altLang="ja-JP" b="0" dirty="0" lang="en-US" sz="1800">
                <a:latin typeface="+mn-ea"/>
              </a:rPr>
              <a:t> </a:t>
            </a:r>
            <a:r>
              <a:rPr altLang="en-US" b="0" dirty="0" lang="ja-JP" sz="1800">
                <a:latin typeface="+mn-ea"/>
              </a:rPr>
              <a:t>支払うことや、入力誤り等があれば可能な限り出願期間中に訂正するよう指導</a:t>
            </a:r>
            <a:endParaRPr altLang="ja-JP" b="0" dirty="0" lang="en-US" sz="1800">
              <a:latin typeface="+mn-ea"/>
            </a:endParaRPr>
          </a:p>
          <a:p>
            <a:pPr marL="360000">
              <a:spcBef>
                <a:spcPts val="1200"/>
              </a:spcBef>
            </a:pPr>
            <a:r>
              <a:rPr altLang="en-US" b="0" dirty="0" lang="ja-JP" sz="1800">
                <a:latin typeface="+mn-ea"/>
              </a:rPr>
              <a:t>・　出願完了後に高校専用サイトで確認し、入力誤り等があれば、出願内容確認・</a:t>
            </a:r>
            <a:br>
              <a:rPr altLang="ja-JP" b="0" dirty="0" lang="en-US" sz="1800">
                <a:latin typeface="+mn-ea"/>
              </a:rPr>
            </a:br>
            <a:r>
              <a:rPr altLang="ja-JP" b="0" dirty="0" lang="en-US" sz="1800">
                <a:latin typeface="+mn-ea"/>
              </a:rPr>
              <a:t> </a:t>
            </a:r>
            <a:r>
              <a:rPr altLang="en-US" b="0" dirty="0" lang="ja-JP" sz="1800">
                <a:latin typeface="+mn-ea"/>
              </a:rPr>
              <a:t>訂正期間中に必ず訂正するよう志願者に指導</a:t>
            </a:r>
            <a:endParaRPr altLang="ja-JP" b="0" dirty="0" lang="en-US" sz="2000">
              <a:latin typeface="+mn-ea"/>
            </a:endParaRPr>
          </a:p>
        </p:txBody>
      </p:sp>
    </p:spTree>
    <p:extLst>
      <p:ext uri="{BB962C8B-B14F-4D97-AF65-F5344CB8AC3E}">
        <p14:creationId xmlns:p14="http://schemas.microsoft.com/office/powerpoint/2010/main" val="1321967074"/>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17</a:t>
            </a:fld>
            <a:endParaRPr altLang="en-US" dirty="0" lang="ja-JP">
              <a:solidFill>
                <a:prstClr val="black">
                  <a:tint val="75000"/>
                </a:prstClr>
              </a:solidFill>
            </a:endParaRPr>
          </a:p>
        </p:txBody>
      </p:sp>
      <p:sp>
        <p:nvSpPr>
          <p:cNvPr id="9" name="正方形/長方形 8">
            <a:extLst>
              <a:ext uri="{FF2B5EF4-FFF2-40B4-BE49-F238E27FC236}">
                <a16:creationId xmlns:a16="http://schemas.microsoft.com/office/drawing/2014/main" id="{BD0D807F-B70C-421E-8EBB-0B1C9CA74572}"/>
              </a:ext>
            </a:extLst>
          </p:cNvPr>
          <p:cNvSpPr/>
          <p:nvPr/>
        </p:nvSpPr>
        <p:spPr>
          <a:xfrm>
            <a:off x="322894" y="899808"/>
            <a:ext cx="8308193" cy="338554"/>
          </a:xfrm>
          <a:prstGeom prst="rect">
            <a:avLst/>
          </a:prstGeom>
          <a:ln w="19050">
            <a:noFill/>
          </a:ln>
        </p:spPr>
        <p:txBody>
          <a:bodyPr anchor="ctr" bIns="0" lIns="72000" rIns="72000" tIns="0" wrap="square">
            <a:spAutoFit/>
          </a:bodyPr>
          <a:lstStyle/>
          <a:p>
            <a:pPr indent="-457200" marL="180000">
              <a:spcBef>
                <a:spcPts val="1200"/>
              </a:spcBef>
              <a:spcAft>
                <a:spcPts val="0"/>
              </a:spcAft>
              <a:defRPr/>
            </a:pPr>
            <a:r>
              <a:rPr altLang="en-US" b="0" dirty="0" lang="ja-JP" sz="2200">
                <a:latin typeface="+mn-ea"/>
              </a:rPr>
              <a:t>○　出願内容等の閲覧が可能な志願者</a:t>
            </a:r>
            <a:endParaRPr altLang="ja-JP" b="0" dirty="0" lang="en-US" sz="1800">
              <a:latin typeface="+mn-ea"/>
            </a:endParaRPr>
          </a:p>
        </p:txBody>
      </p:sp>
      <p:sp>
        <p:nvSpPr>
          <p:cNvPr id="6" name="正方形/長方形 5">
            <a:extLst>
              <a:ext uri="{FF2B5EF4-FFF2-40B4-BE49-F238E27FC236}">
                <a16:creationId xmlns:a16="http://schemas.microsoft.com/office/drawing/2014/main" id="{A4E11150-5257-4DB3-8584-6DFF600E0884}"/>
              </a:ext>
            </a:extLst>
          </p:cNvPr>
          <p:cNvSpPr/>
          <p:nvPr/>
        </p:nvSpPr>
        <p:spPr>
          <a:xfrm>
            <a:off x="490390" y="3569528"/>
            <a:ext cx="8605986" cy="2523768"/>
          </a:xfrm>
          <a:prstGeom prst="rect">
            <a:avLst/>
          </a:prstGeom>
          <a:ln w="19050">
            <a:noFill/>
          </a:ln>
        </p:spPr>
        <p:txBody>
          <a:bodyPr anchor="ctr" bIns="0" lIns="72000" rIns="72000" tIns="0" wrap="square">
            <a:spAutoFit/>
          </a:bodyPr>
          <a:lstStyle/>
          <a:p>
            <a:pPr indent="-457200" marL="180000">
              <a:spcBef>
                <a:spcPts val="1200"/>
              </a:spcBef>
              <a:spcAft>
                <a:spcPts val="0"/>
              </a:spcAft>
              <a:defRPr/>
            </a:pPr>
            <a:r>
              <a:rPr altLang="ja-JP" b="0" dirty="0" lang="en-US" sz="2000">
                <a:latin typeface="+mn-ea"/>
              </a:rPr>
              <a:t>※</a:t>
            </a:r>
            <a:r>
              <a:rPr altLang="en-US" b="0" dirty="0" lang="ja-JP" sz="2000">
                <a:latin typeface="+mn-ea"/>
              </a:rPr>
              <a:t>　共通テスト出願サイトに登録された志願者の情報は、随時、高校専用サイトに自動で連携され、閲覧可能となります。</a:t>
            </a:r>
            <a:endParaRPr altLang="ja-JP" b="0" dirty="0" lang="en-US" sz="2000">
              <a:latin typeface="+mn-ea"/>
            </a:endParaRPr>
          </a:p>
          <a:p>
            <a:pPr indent="-457200" marL="180000">
              <a:spcBef>
                <a:spcPts val="1200"/>
              </a:spcBef>
              <a:spcAft>
                <a:spcPts val="0"/>
              </a:spcAft>
              <a:defRPr/>
            </a:pPr>
            <a:r>
              <a:rPr altLang="ja-JP" b="0" dirty="0" lang="en-US" sz="2000">
                <a:latin typeface="+mn-ea"/>
              </a:rPr>
              <a:t>※</a:t>
            </a:r>
            <a:r>
              <a:rPr altLang="en-US" b="0" dirty="0" lang="ja-JP" sz="2000">
                <a:latin typeface="+mn-ea"/>
              </a:rPr>
              <a:t>　「同意しない」にチェックして登録した場合も、志願者が「同意する」に変更</a:t>
            </a:r>
            <a:br>
              <a:rPr altLang="ja-JP" b="0" dirty="0" lang="en-US" sz="2000">
                <a:latin typeface="+mn-ea"/>
              </a:rPr>
            </a:br>
            <a:r>
              <a:rPr altLang="en-US" b="0" dirty="0" lang="ja-JP" sz="2000">
                <a:latin typeface="+mn-ea"/>
              </a:rPr>
              <a:t>することが可能です。</a:t>
            </a:r>
            <a:r>
              <a:rPr altLang="ja-JP" b="0" dirty="0" lang="en-US" sz="2000">
                <a:latin typeface="+mn-ea"/>
              </a:rPr>
              <a:t> </a:t>
            </a:r>
            <a:r>
              <a:rPr altLang="en-US" b="0" dirty="0" lang="ja-JP" sz="1800">
                <a:latin typeface="+mn-ea"/>
              </a:rPr>
              <a:t>（出願内容の登録期間又は出願内容の確認・訂正期間中）</a:t>
            </a:r>
            <a:endParaRPr altLang="ja-JP" b="0" dirty="0" lang="en-US" sz="2000">
              <a:latin typeface="+mn-ea"/>
            </a:endParaRPr>
          </a:p>
          <a:p>
            <a:pPr indent="-457200" marL="180000">
              <a:spcBef>
                <a:spcPts val="1200"/>
              </a:spcBef>
              <a:spcAft>
                <a:spcPts val="0"/>
              </a:spcAft>
              <a:defRPr/>
            </a:pPr>
            <a:r>
              <a:rPr altLang="ja-JP" b="0" dirty="0" lang="en-US" sz="2000">
                <a:latin typeface="+mn-ea"/>
              </a:rPr>
              <a:t>※</a:t>
            </a:r>
            <a:r>
              <a:rPr altLang="en-US" b="0" dirty="0" lang="ja-JP" sz="2000">
                <a:latin typeface="+mn-ea"/>
              </a:rPr>
              <a:t>　高校専用サイトでは以下のことは</a:t>
            </a:r>
            <a:r>
              <a:rPr altLang="en-US" b="0" dirty="0" lang="ja-JP" sz="2000" u="sng">
                <a:latin typeface="+mn-ea"/>
              </a:rPr>
              <a:t>できません。</a:t>
            </a:r>
            <a:endParaRPr altLang="ja-JP" b="0" dirty="0" lang="en-US" sz="2000" u="sng">
              <a:latin typeface="+mn-ea"/>
            </a:endParaRPr>
          </a:p>
          <a:p>
            <a:pPr indent="-457200" marL="180000">
              <a:spcBef>
                <a:spcPts val="0"/>
              </a:spcBef>
              <a:spcAft>
                <a:spcPts val="0"/>
              </a:spcAft>
              <a:defRPr/>
            </a:pPr>
            <a:r>
              <a:rPr altLang="en-US" b="0" dirty="0" lang="ja-JP" sz="2000">
                <a:latin typeface="+mn-ea"/>
              </a:rPr>
              <a:t>　 </a:t>
            </a:r>
            <a:r>
              <a:rPr altLang="ja-JP" dirty="0" lang="en-US" sz="2000">
                <a:solidFill>
                  <a:srgbClr val="FF0000"/>
                </a:solidFill>
                <a:latin typeface="+mn-ea"/>
              </a:rPr>
              <a:t>× </a:t>
            </a:r>
            <a:r>
              <a:rPr altLang="en-US" b="0" dirty="0" lang="ja-JP" sz="1800">
                <a:latin typeface="+mn-ea"/>
              </a:rPr>
              <a:t>各志願者の出願内容の入力</a:t>
            </a:r>
            <a:endParaRPr altLang="ja-JP" b="0" dirty="0" lang="en-US" sz="2000">
              <a:latin typeface="+mn-ea"/>
            </a:endParaRPr>
          </a:p>
          <a:p>
            <a:pPr indent="-457200" marL="180000">
              <a:spcBef>
                <a:spcPts val="0"/>
              </a:spcBef>
              <a:spcAft>
                <a:spcPts val="0"/>
              </a:spcAft>
              <a:defRPr/>
            </a:pPr>
            <a:r>
              <a:rPr altLang="en-US" b="0" dirty="0" lang="ja-JP" sz="2000">
                <a:latin typeface="+mn-ea"/>
              </a:rPr>
              <a:t>　 </a:t>
            </a:r>
            <a:r>
              <a:rPr altLang="ja-JP" dirty="0" lang="en-US" sz="2000">
                <a:solidFill>
                  <a:srgbClr val="FF0000"/>
                </a:solidFill>
                <a:latin typeface="+mn-ea"/>
              </a:rPr>
              <a:t>×</a:t>
            </a:r>
            <a:r>
              <a:rPr altLang="en-US" b="0" dirty="0" lang="ja-JP" sz="1800">
                <a:solidFill>
                  <a:srgbClr val="FF0000"/>
                </a:solidFill>
                <a:latin typeface="+mn-ea"/>
              </a:rPr>
              <a:t> </a:t>
            </a:r>
            <a:r>
              <a:rPr altLang="en-US" b="0" dirty="0" lang="ja-JP" sz="1800">
                <a:latin typeface="+mn-ea"/>
              </a:rPr>
              <a:t>登録内容の訂正</a:t>
            </a:r>
            <a:endParaRPr altLang="ja-JP" b="0" dirty="0" lang="en-US" sz="2000">
              <a:latin typeface="+mn-ea"/>
            </a:endParaRPr>
          </a:p>
        </p:txBody>
      </p:sp>
      <p:sp>
        <p:nvSpPr>
          <p:cNvPr id="7" name="正方形/長方形 6">
            <a:extLst>
              <a:ext uri="{FF2B5EF4-FFF2-40B4-BE49-F238E27FC236}">
                <a16:creationId xmlns:a16="http://schemas.microsoft.com/office/drawing/2014/main" id="{62D74728-1145-4861-8AA9-41A324D791AA}"/>
              </a:ext>
            </a:extLst>
          </p:cNvPr>
          <p:cNvSpPr/>
          <p:nvPr/>
        </p:nvSpPr>
        <p:spPr>
          <a:xfrm>
            <a:off x="683568" y="1391619"/>
            <a:ext cx="7200416" cy="1440734"/>
          </a:xfrm>
          <a:prstGeom prst="rect">
            <a:avLst/>
          </a:prstGeom>
          <a:solidFill>
            <a:schemeClr val="bg1"/>
          </a:solidFill>
          <a:ln w="38100">
            <a:solidFill>
              <a:schemeClr val="tx1"/>
            </a:solidFill>
          </a:ln>
        </p:spPr>
        <p:txBody>
          <a:bodyPr anchor="ctr" bIns="180000" lIns="180000" rIns="72000" tIns="180000" wrap="square">
            <a:spAutoFit/>
          </a:bodyPr>
          <a:lstStyle/>
          <a:p>
            <a:pPr>
              <a:spcBef>
                <a:spcPts val="600"/>
              </a:spcBef>
              <a:spcAft>
                <a:spcPts val="0"/>
              </a:spcAft>
              <a:defRPr/>
            </a:pPr>
            <a:r>
              <a:rPr altLang="en-US" b="0" dirty="0" lang="ja-JP" sz="2000">
                <a:latin typeface="+mn-ea"/>
              </a:rPr>
              <a:t>・</a:t>
            </a:r>
            <a:r>
              <a:rPr altLang="en-US" b="0" dirty="0" lang="ja-JP" sz="2000">
                <a:solidFill>
                  <a:srgbClr val="FF0000"/>
                </a:solidFill>
                <a:latin typeface="+mn-ea"/>
              </a:rPr>
              <a:t>　</a:t>
            </a:r>
            <a:r>
              <a:rPr altLang="en-US" b="0" dirty="0" lang="ja-JP" sz="2000" u="sng">
                <a:solidFill>
                  <a:srgbClr val="FF0000"/>
                </a:solidFill>
                <a:latin typeface="+mn-ea"/>
              </a:rPr>
              <a:t>在学する学校への出願情報の提供に「同意する」とチェック</a:t>
            </a:r>
            <a:endParaRPr altLang="ja-JP" b="0" dirty="0" lang="en-US" sz="2000" u="sng">
              <a:solidFill>
                <a:srgbClr val="FF0000"/>
              </a:solidFill>
              <a:latin typeface="+mn-ea"/>
            </a:endParaRPr>
          </a:p>
          <a:p>
            <a:pPr>
              <a:spcBef>
                <a:spcPts val="600"/>
              </a:spcBef>
              <a:spcAft>
                <a:spcPts val="0"/>
              </a:spcAft>
              <a:defRPr/>
            </a:pPr>
            <a:r>
              <a:rPr altLang="en-US" b="0" dirty="0" lang="ja-JP" sz="2000">
                <a:latin typeface="+mn-ea"/>
              </a:rPr>
              <a:t>・　</a:t>
            </a:r>
            <a:r>
              <a:rPr altLang="en-US" dirty="0" lang="ja-JP" sz="2000" u="sng">
                <a:latin typeface="+mn-ea"/>
              </a:rPr>
              <a:t>在学する高等学校の「卒業見込者」</a:t>
            </a:r>
            <a:r>
              <a:rPr altLang="en-US" b="0" dirty="0" lang="ja-JP" sz="2000">
                <a:latin typeface="+mn-ea"/>
              </a:rPr>
              <a:t>として出願資格を登録</a:t>
            </a:r>
            <a:endParaRPr altLang="ja-JP" b="0" dirty="0" lang="en-US" sz="2000">
              <a:latin typeface="+mn-ea"/>
            </a:endParaRPr>
          </a:p>
          <a:p>
            <a:pPr>
              <a:spcBef>
                <a:spcPts val="600"/>
              </a:spcBef>
              <a:spcAft>
                <a:spcPts val="0"/>
              </a:spcAft>
              <a:defRPr/>
            </a:pPr>
            <a:r>
              <a:rPr altLang="en-US" b="0" dirty="0" lang="ja-JP" sz="2000">
                <a:latin typeface="+mn-ea"/>
              </a:rPr>
              <a:t>・　</a:t>
            </a:r>
            <a:r>
              <a:rPr altLang="en-US" dirty="0" lang="ja-JP" sz="2000" u="sng">
                <a:latin typeface="+mn-ea"/>
              </a:rPr>
              <a:t>出願内容を</a:t>
            </a:r>
            <a:r>
              <a:rPr altLang="en-US" dirty="0" lang="ja-JP" sz="2000" u="sng">
                <a:solidFill>
                  <a:srgbClr val="FF0000"/>
                </a:solidFill>
                <a:latin typeface="+mn-ea"/>
              </a:rPr>
              <a:t>一時保存済み</a:t>
            </a:r>
            <a:r>
              <a:rPr altLang="en-US" b="0" dirty="0" lang="ja-JP" sz="2000">
                <a:latin typeface="+mn-ea"/>
              </a:rPr>
              <a:t>（受験教科等まで登録済み）</a:t>
            </a:r>
            <a:endParaRPr altLang="ja-JP" b="0" dirty="0" lang="en-US" sz="1800">
              <a:latin typeface="+mn-ea"/>
            </a:endParaRPr>
          </a:p>
        </p:txBody>
      </p:sp>
      <p:sp>
        <p:nvSpPr>
          <p:cNvPr id="2" name="正方形/長方形 1">
            <a:extLst>
              <a:ext uri="{FF2B5EF4-FFF2-40B4-BE49-F238E27FC236}">
                <a16:creationId xmlns:a16="http://schemas.microsoft.com/office/drawing/2014/main" id="{31CFD337-06CF-49EA-B910-C23872D7C1FD}"/>
              </a:ext>
            </a:extLst>
          </p:cNvPr>
          <p:cNvSpPr/>
          <p:nvPr/>
        </p:nvSpPr>
        <p:spPr>
          <a:xfrm>
            <a:off x="850535" y="2954967"/>
            <a:ext cx="6552728" cy="369332"/>
          </a:xfrm>
          <a:prstGeom prst="rect">
            <a:avLst/>
          </a:prstGeom>
        </p:spPr>
        <p:txBody>
          <a:bodyPr wrap="square">
            <a:spAutoFit/>
          </a:bodyPr>
          <a:lstStyle/>
          <a:p>
            <a:r>
              <a:rPr altLang="ja-JP" b="0" dirty="0" lang="en-US" sz="1800">
                <a:latin typeface="+mn-ea"/>
              </a:rPr>
              <a:t> </a:t>
            </a:r>
            <a:r>
              <a:rPr altLang="en-US" b="0" dirty="0" lang="ja-JP" sz="1800">
                <a:latin typeface="+mn-ea"/>
              </a:rPr>
              <a:t>（上記いずれも志願者がマイページ上で登録する事項）</a:t>
            </a:r>
            <a:endParaRPr altLang="en-US" dirty="0" lang="ja-JP" sz="1800"/>
          </a:p>
        </p:txBody>
      </p:sp>
    </p:spTree>
    <p:extLst>
      <p:ext uri="{BB962C8B-B14F-4D97-AF65-F5344CB8AC3E}">
        <p14:creationId xmlns:p14="http://schemas.microsoft.com/office/powerpoint/2010/main" val="1361823942"/>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18</a:t>
            </a:fld>
            <a:endParaRPr altLang="en-US" dirty="0" lang="ja-JP">
              <a:solidFill>
                <a:prstClr val="black">
                  <a:tint val="75000"/>
                </a:prstClr>
              </a:solidFill>
            </a:endParaRPr>
          </a:p>
        </p:txBody>
      </p:sp>
      <p:sp>
        <p:nvSpPr>
          <p:cNvPr id="6" name="正方形/長方形 5">
            <a:extLst>
              <a:ext uri="{FF2B5EF4-FFF2-40B4-BE49-F238E27FC236}">
                <a16:creationId xmlns:a16="http://schemas.microsoft.com/office/drawing/2014/main" id="{3A1B3B90-2242-4009-A7B6-A2C1EB59B9E3}"/>
              </a:ext>
            </a:extLst>
          </p:cNvPr>
          <p:cNvSpPr/>
          <p:nvPr/>
        </p:nvSpPr>
        <p:spPr>
          <a:xfrm>
            <a:off x="395536" y="836712"/>
            <a:ext cx="8568952" cy="2776896"/>
          </a:xfrm>
          <a:prstGeom prst="rect">
            <a:avLst/>
          </a:prstGeom>
          <a:ln w="19050">
            <a:noFill/>
          </a:ln>
        </p:spPr>
        <p:txBody>
          <a:bodyPr anchor="ctr" bIns="72000" lIns="72000" rIns="72000" tIns="72000" wrap="square">
            <a:spAutoFit/>
          </a:bodyPr>
          <a:lstStyle/>
          <a:p>
            <a:r>
              <a:rPr altLang="en-US" b="0" dirty="0" lang="ja-JP" sz="2200"/>
              <a:t>○　</a:t>
            </a:r>
            <a:r>
              <a:rPr altLang="ja-JP" b="0" dirty="0" lang="ja-JP" sz="2200"/>
              <a:t>アカウント</a:t>
            </a:r>
            <a:r>
              <a:rPr altLang="en-US" b="0" dirty="0" lang="ja-JP" sz="2200"/>
              <a:t>情報について</a:t>
            </a:r>
            <a:endParaRPr altLang="ja-JP" b="0" dirty="0" lang="en-US" sz="2200"/>
          </a:p>
          <a:p>
            <a:r>
              <a:rPr altLang="en-US" b="0" dirty="0" lang="ja-JP" sz="1800"/>
              <a:t>　　</a:t>
            </a:r>
            <a:r>
              <a:rPr altLang="en-US" b="0" dirty="0" lang="ja-JP" sz="2000" u="sng">
                <a:solidFill>
                  <a:srgbClr val="FF0000"/>
                </a:solidFill>
              </a:rPr>
              <a:t>高校専用サイトのアカウント情報（アカウント</a:t>
            </a:r>
            <a:r>
              <a:rPr altLang="ja-JP" b="0" dirty="0" lang="en-US" sz="2000" u="sng">
                <a:solidFill>
                  <a:srgbClr val="FF0000"/>
                </a:solidFill>
              </a:rPr>
              <a:t>ID</a:t>
            </a:r>
            <a:r>
              <a:rPr altLang="en-US" b="0" dirty="0" lang="ja-JP" sz="2000" u="sng">
                <a:solidFill>
                  <a:srgbClr val="FF0000"/>
                </a:solidFill>
              </a:rPr>
              <a:t>等）</a:t>
            </a:r>
            <a:r>
              <a:rPr altLang="en-US" b="0" dirty="0" lang="ja-JP" sz="2000"/>
              <a:t>は、</a:t>
            </a:r>
            <a:r>
              <a:rPr altLang="ja-JP" b="0" dirty="0" lang="ja-JP" sz="2000"/>
              <a:t>大学入試センター</a:t>
            </a:r>
            <a:r>
              <a:rPr altLang="en-US" b="0" dirty="0" lang="ja-JP" sz="2000"/>
              <a:t>から  </a:t>
            </a:r>
            <a:br>
              <a:rPr altLang="ja-JP" b="0" dirty="0" lang="en-US" sz="2000"/>
            </a:br>
            <a:r>
              <a:rPr altLang="ja-JP" b="0" dirty="0" lang="en-US" sz="2000"/>
              <a:t> </a:t>
            </a:r>
            <a:r>
              <a:rPr altLang="en-US" b="0" dirty="0" lang="ja-JP" sz="2000" u="sng">
                <a:solidFill>
                  <a:srgbClr val="FF0000"/>
                </a:solidFill>
              </a:rPr>
              <a:t>各高等学校に郵送で通知</a:t>
            </a:r>
            <a:r>
              <a:rPr altLang="en-US" b="0" dirty="0" lang="ja-JP" sz="2000"/>
              <a:t>しています</a:t>
            </a:r>
            <a:r>
              <a:rPr altLang="ja-JP" b="0" dirty="0" lang="ja-JP" sz="2000"/>
              <a:t>。</a:t>
            </a:r>
            <a:endParaRPr altLang="ja-JP" b="0" dirty="0" lang="en-US" sz="2000"/>
          </a:p>
          <a:p>
            <a:pPr>
              <a:spcBef>
                <a:spcPts val="1800"/>
              </a:spcBef>
            </a:pPr>
            <a:r>
              <a:rPr altLang="en-US" b="0" dirty="0" lang="ja-JP" sz="2000"/>
              <a:t>　　・　アカウント数：各校</a:t>
            </a:r>
            <a:r>
              <a:rPr altLang="en-US" b="0" dirty="0" lang="ja-JP" sz="2000" u="sng"/>
              <a:t>１つ</a:t>
            </a:r>
            <a:r>
              <a:rPr altLang="en-US" b="0" dirty="0" lang="ja-JP" sz="2000"/>
              <a:t>まで（複数の課程が併設される高校も同様）</a:t>
            </a:r>
            <a:endParaRPr altLang="ja-JP" b="0" dirty="0" lang="ja-JP" sz="2000"/>
          </a:p>
          <a:p>
            <a:pPr>
              <a:spcBef>
                <a:spcPts val="1800"/>
              </a:spcBef>
            </a:pPr>
            <a:r>
              <a:rPr altLang="en-US" b="0" dirty="0" lang="ja-JP" sz="2000"/>
              <a:t>　　・　送付時期：</a:t>
            </a:r>
            <a:r>
              <a:rPr altLang="ja-JP" b="0" dirty="0" lang="en-US" sz="2000"/>
              <a:t>6</a:t>
            </a:r>
            <a:r>
              <a:rPr altLang="en-US" b="0" dirty="0" lang="ja-JP" sz="2000"/>
              <a:t>月</a:t>
            </a:r>
            <a:r>
              <a:rPr altLang="ja-JP" b="0" dirty="0" lang="en-US" sz="2000"/>
              <a:t>6</a:t>
            </a:r>
            <a:r>
              <a:rPr altLang="en-US" b="0" dirty="0" lang="ja-JP" sz="2000"/>
              <a:t>日（金）～</a:t>
            </a:r>
            <a:r>
              <a:rPr altLang="ja-JP" b="0" dirty="0" lang="en-US" sz="2000"/>
              <a:t>13</a:t>
            </a:r>
            <a:r>
              <a:rPr altLang="en-US" b="0" dirty="0" lang="ja-JP" sz="2000"/>
              <a:t>日（金）　</a:t>
            </a:r>
            <a:endParaRPr altLang="ja-JP" b="0" dirty="0" lang="en-US" sz="2000"/>
          </a:p>
          <a:p>
            <a:pPr>
              <a:spcBef>
                <a:spcPts val="1800"/>
              </a:spcBef>
            </a:pPr>
            <a:r>
              <a:rPr altLang="en-US" b="0" dirty="0" lang="ja-JP" sz="2000"/>
              <a:t>　　・　送付方法：簡易書留郵便</a:t>
            </a:r>
            <a:endParaRPr altLang="ja-JP" b="0" dirty="0" lang="en-US" sz="2000">
              <a:latin typeface="+mn-ea"/>
            </a:endParaRPr>
          </a:p>
        </p:txBody>
      </p:sp>
    </p:spTree>
    <p:extLst>
      <p:ext uri="{BB962C8B-B14F-4D97-AF65-F5344CB8AC3E}">
        <p14:creationId xmlns:p14="http://schemas.microsoft.com/office/powerpoint/2010/main" val="3245316832"/>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19</a:t>
            </a:fld>
            <a:endParaRPr altLang="en-US" dirty="0" lang="ja-JP">
              <a:solidFill>
                <a:prstClr val="black">
                  <a:tint val="75000"/>
                </a:prstClr>
              </a:solidFill>
            </a:endParaRPr>
          </a:p>
        </p:txBody>
      </p:sp>
      <p:sp>
        <p:nvSpPr>
          <p:cNvPr id="5" name="正方形/長方形 4">
            <a:extLst>
              <a:ext uri="{FF2B5EF4-FFF2-40B4-BE49-F238E27FC236}">
                <a16:creationId xmlns:a16="http://schemas.microsoft.com/office/drawing/2014/main" id="{6F60F1B0-AF2F-433B-910A-2A1A042AD5D8}"/>
              </a:ext>
            </a:extLst>
          </p:cNvPr>
          <p:cNvSpPr/>
          <p:nvPr/>
        </p:nvSpPr>
        <p:spPr>
          <a:xfrm>
            <a:off x="2321750" y="826030"/>
            <a:ext cx="4500500" cy="514738"/>
          </a:xfrm>
          <a:prstGeom prst="rect">
            <a:avLst/>
          </a:prstGeom>
          <a:ln w="19050">
            <a:noFill/>
          </a:ln>
        </p:spPr>
        <p:txBody>
          <a:bodyPr anchor="ctr" bIns="72000" lIns="72000" rIns="72000" tIns="72000" wrap="square">
            <a:spAutoFit/>
          </a:bodyPr>
          <a:lstStyle/>
          <a:p>
            <a:pPr indent="-457200" marL="180000">
              <a:spcBef>
                <a:spcPts val="1200"/>
              </a:spcBef>
              <a:spcAft>
                <a:spcPts val="0"/>
              </a:spcAft>
              <a:defRPr/>
            </a:pPr>
            <a:r>
              <a:rPr altLang="en-US" b="0" dirty="0" lang="ja-JP" sz="2400" u="sng">
                <a:solidFill>
                  <a:srgbClr val="FF0000"/>
                </a:solidFill>
                <a:latin typeface="+mn-ea"/>
              </a:rPr>
              <a:t>高校専用サイト　利用上の注意点</a:t>
            </a:r>
            <a:endParaRPr altLang="ja-JP" b="0" dirty="0" lang="en-US" sz="2400" u="sng">
              <a:solidFill>
                <a:srgbClr val="FF0000"/>
              </a:solidFill>
              <a:highlight>
                <a:srgbClr val="DDF2FF"/>
              </a:highlight>
              <a:latin typeface="+mn-ea"/>
            </a:endParaRPr>
          </a:p>
        </p:txBody>
      </p:sp>
      <p:sp>
        <p:nvSpPr>
          <p:cNvPr id="6" name="四角形: 角を丸くする 5">
            <a:extLst>
              <a:ext uri="{FF2B5EF4-FFF2-40B4-BE49-F238E27FC236}">
                <a16:creationId xmlns:a16="http://schemas.microsoft.com/office/drawing/2014/main" id="{D2C6A5F9-946A-4200-9A00-A06039581102}"/>
              </a:ext>
            </a:extLst>
          </p:cNvPr>
          <p:cNvSpPr/>
          <p:nvPr/>
        </p:nvSpPr>
        <p:spPr>
          <a:xfrm>
            <a:off x="253596" y="1556792"/>
            <a:ext cx="8636807" cy="4533455"/>
          </a:xfrm>
          <a:prstGeom prst="roundRect">
            <a:avLst>
              <a:gd fmla="val 7571" name="adj"/>
            </a:avLst>
          </a:prstGeom>
          <a:solidFill>
            <a:srgbClr val="FFE1FF"/>
          </a:solidFill>
          <a:ln w="12700">
            <a:solidFill>
              <a:schemeClr val="tx1"/>
            </a:solidFill>
          </a:ln>
        </p:spPr>
        <p:txBody>
          <a:bodyPr bIns="180000" lIns="36000" rIns="0" tIns="180000" wrap="square">
            <a:spAutoFit/>
          </a:bodyPr>
          <a:lstStyle/>
          <a:p>
            <a:pPr>
              <a:spcBef>
                <a:spcPts val="0"/>
              </a:spcBef>
            </a:pPr>
            <a:r>
              <a:rPr altLang="en-US" b="0" dirty="0" lang="ja-JP" sz="2000">
                <a:latin typeface="+mn-ea"/>
              </a:rPr>
              <a:t>○　アカウント情報のうち、「アカウント</a:t>
            </a:r>
            <a:r>
              <a:rPr altLang="ja-JP" b="0" dirty="0" lang="en-US" sz="2000">
                <a:latin typeface="+mn-ea"/>
              </a:rPr>
              <a:t>ID</a:t>
            </a:r>
            <a:r>
              <a:rPr altLang="en-US" b="0" dirty="0" lang="ja-JP" sz="2000">
                <a:latin typeface="+mn-ea"/>
              </a:rPr>
              <a:t>」は次年度以降も継続して使用する</a:t>
            </a:r>
            <a:br>
              <a:rPr altLang="ja-JP" b="0" dirty="0" lang="en-US" sz="2000">
                <a:latin typeface="+mn-ea"/>
              </a:rPr>
            </a:br>
            <a:r>
              <a:rPr altLang="en-US" b="0" dirty="0" lang="ja-JP" sz="2000">
                <a:latin typeface="+mn-ea"/>
              </a:rPr>
              <a:t>　 ため、通知文書の保管や引継ぎにご留意ください。</a:t>
            </a:r>
            <a:endParaRPr altLang="ja-JP" b="0" dirty="0" lang="en-US" sz="2000">
              <a:latin typeface="+mn-ea"/>
            </a:endParaRPr>
          </a:p>
          <a:p>
            <a:pPr>
              <a:spcBef>
                <a:spcPts val="0"/>
              </a:spcBef>
            </a:pPr>
            <a:endParaRPr altLang="ja-JP" b="0" dirty="0" lang="en-US" sz="2000">
              <a:latin typeface="+mn-ea"/>
            </a:endParaRPr>
          </a:p>
          <a:p>
            <a:pPr>
              <a:spcBef>
                <a:spcPts val="0"/>
              </a:spcBef>
            </a:pPr>
            <a:r>
              <a:rPr altLang="en-US" b="0" dirty="0" lang="ja-JP" sz="2000">
                <a:latin typeface="+mn-ea"/>
              </a:rPr>
              <a:t>○　</a:t>
            </a:r>
            <a:r>
              <a:rPr altLang="en-US" b="0" dirty="0" lang="ja-JP" sz="2000" u="sng">
                <a:solidFill>
                  <a:srgbClr val="FF0000"/>
                </a:solidFill>
                <a:latin typeface="+mn-ea"/>
              </a:rPr>
              <a:t>高校専用サイトは高等学校関係者以外には公開していません。</a:t>
            </a:r>
            <a:br>
              <a:rPr altLang="ja-JP" b="0" dirty="0" lang="en-US" sz="2000" u="sng">
                <a:solidFill>
                  <a:srgbClr val="FF0000"/>
                </a:solidFill>
                <a:latin typeface="+mn-ea"/>
              </a:rPr>
            </a:br>
            <a:r>
              <a:rPr altLang="en-US" b="0" dirty="0" lang="ja-JP" sz="2000">
                <a:latin typeface="+mn-ea"/>
              </a:rPr>
              <a:t>　 　アカウント情報は校内で厳重に管理し、アカウント情報の共有は、進路指導</a:t>
            </a:r>
            <a:br>
              <a:rPr altLang="ja-JP" b="0" dirty="0" lang="en-US" sz="2000">
                <a:latin typeface="+mn-ea"/>
              </a:rPr>
            </a:br>
            <a:r>
              <a:rPr altLang="en-US" b="0" dirty="0" lang="ja-JP" sz="2000">
                <a:latin typeface="+mn-ea"/>
              </a:rPr>
              <a:t>　等の業務に必要な教職員に留めてください。</a:t>
            </a:r>
            <a:br>
              <a:rPr altLang="ja-JP" b="0" dirty="0" lang="en-US" sz="2000">
                <a:latin typeface="+mn-ea"/>
              </a:rPr>
            </a:br>
            <a:r>
              <a:rPr altLang="en-US" b="0" dirty="0" lang="ja-JP" sz="2000">
                <a:latin typeface="+mn-ea"/>
              </a:rPr>
              <a:t>　 　（サイトから出力したデータも同様に厳重に管理してください。）</a:t>
            </a:r>
            <a:endParaRPr altLang="ja-JP" b="0" dirty="0" lang="en-US" sz="2000">
              <a:latin typeface="+mn-ea"/>
            </a:endParaRPr>
          </a:p>
          <a:p>
            <a:pPr>
              <a:spcBef>
                <a:spcPts val="0"/>
              </a:spcBef>
            </a:pPr>
            <a:endParaRPr altLang="ja-JP" b="0" dirty="0" lang="en-US" sz="2000">
              <a:latin typeface="+mn-ea"/>
            </a:endParaRPr>
          </a:p>
          <a:p>
            <a:pPr>
              <a:spcBef>
                <a:spcPts val="0"/>
              </a:spcBef>
            </a:pPr>
            <a:r>
              <a:rPr altLang="en-US" b="0" dirty="0" lang="ja-JP" sz="2000">
                <a:latin typeface="+mn-ea"/>
              </a:rPr>
              <a:t>○　初回ログイン時に、「電話番号」及び「メールアドレス」の登録が必要です。</a:t>
            </a:r>
            <a:br>
              <a:rPr altLang="ja-JP" b="0" dirty="0" lang="en-US" sz="2000">
                <a:latin typeface="+mn-ea"/>
              </a:rPr>
            </a:br>
            <a:r>
              <a:rPr altLang="en-US" b="0" dirty="0" lang="ja-JP" sz="2000">
                <a:latin typeface="+mn-ea"/>
              </a:rPr>
              <a:t>　　 私用のものではなく、学校として管理されているものを登録してください。</a:t>
            </a:r>
            <a:endParaRPr altLang="ja-JP" b="0" dirty="0" lang="en-US" sz="2000">
              <a:latin typeface="+mn-ea"/>
            </a:endParaRPr>
          </a:p>
          <a:p>
            <a:pPr>
              <a:spcBef>
                <a:spcPts val="0"/>
              </a:spcBef>
            </a:pPr>
            <a:endParaRPr altLang="ja-JP" b="0" dirty="0" lang="en-US" sz="2000">
              <a:latin typeface="+mn-ea"/>
            </a:endParaRPr>
          </a:p>
          <a:p>
            <a:pPr>
              <a:spcBef>
                <a:spcPts val="0"/>
              </a:spcBef>
            </a:pPr>
            <a:r>
              <a:rPr altLang="en-US" b="0" dirty="0" lang="ja-JP" sz="2000">
                <a:latin typeface="+mn-ea"/>
              </a:rPr>
              <a:t>○　メールアドレスは複数登録が可能ですが、機密性の高い事項については、 </a:t>
            </a:r>
            <a:br>
              <a:rPr altLang="ja-JP" b="0" dirty="0" lang="en-US" sz="2000">
                <a:latin typeface="+mn-ea"/>
              </a:rPr>
            </a:br>
            <a:r>
              <a:rPr altLang="en-US" b="0" dirty="0" lang="ja-JP" sz="2000">
                <a:latin typeface="+mn-ea"/>
              </a:rPr>
              <a:t>　 一番初めに登録されているメールアドレスのみに連絡します。</a:t>
            </a:r>
            <a:endParaRPr altLang="ja-JP" b="0" dirty="0" lang="en-US" sz="2000">
              <a:latin typeface="+mn-ea"/>
            </a:endParaRPr>
          </a:p>
        </p:txBody>
      </p:sp>
    </p:spTree>
    <p:extLst>
      <p:ext uri="{BB962C8B-B14F-4D97-AF65-F5344CB8AC3E}">
        <p14:creationId xmlns:p14="http://schemas.microsoft.com/office/powerpoint/2010/main" val="3630582968"/>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 name="テキスト ボックス 2"/>
          <p:cNvSpPr txBox="1">
            <a:spLocks noChangeArrowheads="1"/>
          </p:cNvSpPr>
          <p:nvPr/>
        </p:nvSpPr>
        <p:spPr bwMode="auto">
          <a:xfrm>
            <a:off x="179512" y="111906"/>
            <a:ext cx="3510845" cy="530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kumimoji="1" sz="1300">
                <a:solidFill>
                  <a:schemeClr val="tx1"/>
                </a:solidFill>
                <a:latin charset="0" typeface="Arial"/>
                <a:ea charset="-128" pitchFamily="50" typeface="ＭＳ Ｐゴシック"/>
              </a:defRPr>
            </a:lvl1pPr>
            <a:lvl2pPr eaLnBrk="0" hangingPunct="0" indent="-285750" marL="742950">
              <a:defRPr b="1" kumimoji="1" sz="1300">
                <a:solidFill>
                  <a:schemeClr val="tx1"/>
                </a:solidFill>
                <a:latin charset="0" typeface="Arial"/>
                <a:ea charset="-128" pitchFamily="50" typeface="ＭＳ Ｐゴシック"/>
              </a:defRPr>
            </a:lvl2pPr>
            <a:lvl3pPr eaLnBrk="0" hangingPunct="0" indent="-228600" marL="1143000">
              <a:defRPr b="1" kumimoji="1" sz="1300">
                <a:solidFill>
                  <a:schemeClr val="tx1"/>
                </a:solidFill>
                <a:latin charset="0" typeface="Arial"/>
                <a:ea charset="-128" pitchFamily="50" typeface="ＭＳ Ｐゴシック"/>
              </a:defRPr>
            </a:lvl3pPr>
            <a:lvl4pPr eaLnBrk="0" hangingPunct="0" indent="-228600" marL="1600200">
              <a:defRPr b="1" kumimoji="1" sz="1300">
                <a:solidFill>
                  <a:schemeClr val="tx1"/>
                </a:solidFill>
                <a:latin charset="0" typeface="Arial"/>
                <a:ea charset="-128" pitchFamily="50" typeface="ＭＳ Ｐゴシック"/>
              </a:defRPr>
            </a:lvl4pPr>
            <a:lvl5pPr eaLnBrk="0" hangingPunct="0" indent="-228600" marL="2057400">
              <a:defRPr b="1" kumimoji="1" sz="1300">
                <a:solidFill>
                  <a:schemeClr val="tx1"/>
                </a:solidFill>
                <a:latin charset="0" typeface="Arial"/>
                <a:ea charset="-128" pitchFamily="50" typeface="ＭＳ Ｐゴシック"/>
              </a:defRPr>
            </a:lvl5pPr>
            <a:lvl6pPr eaLnBrk="0" fontAlgn="ctr" hangingPunct="0" indent="-228600" marL="2514600">
              <a:spcBef>
                <a:spcPct val="0"/>
              </a:spcBef>
              <a:spcAft>
                <a:spcPct val="0"/>
              </a:spcAft>
              <a:defRPr b="1" kumimoji="1" sz="1300">
                <a:solidFill>
                  <a:schemeClr val="tx1"/>
                </a:solidFill>
                <a:latin charset="0" typeface="Arial"/>
                <a:ea charset="-128" pitchFamily="50" typeface="ＭＳ Ｐゴシック"/>
              </a:defRPr>
            </a:lvl6pPr>
            <a:lvl7pPr eaLnBrk="0" fontAlgn="ctr" hangingPunct="0" indent="-228600" marL="2971800">
              <a:spcBef>
                <a:spcPct val="0"/>
              </a:spcBef>
              <a:spcAft>
                <a:spcPct val="0"/>
              </a:spcAft>
              <a:defRPr b="1" kumimoji="1" sz="1300">
                <a:solidFill>
                  <a:schemeClr val="tx1"/>
                </a:solidFill>
                <a:latin charset="0" typeface="Arial"/>
                <a:ea charset="-128" pitchFamily="50" typeface="ＭＳ Ｐゴシック"/>
              </a:defRPr>
            </a:lvl7pPr>
            <a:lvl8pPr eaLnBrk="0" fontAlgn="ctr" hangingPunct="0" indent="-228600" marL="3429000">
              <a:spcBef>
                <a:spcPct val="0"/>
              </a:spcBef>
              <a:spcAft>
                <a:spcPct val="0"/>
              </a:spcAft>
              <a:defRPr b="1" kumimoji="1" sz="1300">
                <a:solidFill>
                  <a:schemeClr val="tx1"/>
                </a:solidFill>
                <a:latin charset="0" typeface="Arial"/>
                <a:ea charset="-128" pitchFamily="50" typeface="ＭＳ Ｐゴシック"/>
              </a:defRPr>
            </a:lvl8pPr>
            <a:lvl9pPr eaLnBrk="0" fontAlgn="ctr" hangingPunct="0" indent="-228600" marL="3886200">
              <a:spcBef>
                <a:spcPct val="0"/>
              </a:spcBef>
              <a:spcAft>
                <a:spcPct val="0"/>
              </a:spcAft>
              <a:defRPr b="1" kumimoji="1" sz="1300">
                <a:solidFill>
                  <a:schemeClr val="tx1"/>
                </a:solidFill>
                <a:latin charset="0" typeface="Arial"/>
                <a:ea charset="-128" pitchFamily="50" typeface="ＭＳ Ｐゴシック"/>
              </a:defRPr>
            </a:lvl9pPr>
          </a:lstStyle>
          <a:p>
            <a:pPr eaLnBrk="1" hangingPunct="1"/>
            <a:r>
              <a:rPr altLang="en-US" dirty="0" lang="ja-JP" sz="2845" u="sng"/>
              <a:t>本日の説明内容</a:t>
            </a:r>
          </a:p>
        </p:txBody>
      </p:sp>
      <p:sp>
        <p:nvSpPr>
          <p:cNvPr id="2" name="スライド番号プレースホルダー 1"/>
          <p:cNvSpPr>
            <a:spLocks noGrp="1"/>
          </p:cNvSpPr>
          <p:nvPr>
            <p:ph idx="12" sz="quarter" type="sldNum"/>
          </p:nvPr>
        </p:nvSpPr>
        <p:spPr/>
        <p:txBody>
          <a:bodyPr/>
          <a:lstStyle/>
          <a:p>
            <a:pPr>
              <a:defRPr/>
            </a:pPr>
            <a:fld id="{A5FC43D3-E852-43EC-AE93-3E2D89435DA5}" type="slidenum">
              <a:rPr altLang="ja-JP" lang="en-US" smtClean="0"/>
              <a:pPr>
                <a:defRPr/>
              </a:pPr>
              <a:t>2</a:t>
            </a:fld>
            <a:endParaRPr altLang="ja-JP" dirty="0" lang="en-US"/>
          </a:p>
        </p:txBody>
      </p:sp>
      <p:sp>
        <p:nvSpPr>
          <p:cNvPr id="9" name="テキスト ボックス 4"/>
          <p:cNvSpPr txBox="1">
            <a:spLocks noChangeArrowheads="1"/>
          </p:cNvSpPr>
          <p:nvPr/>
        </p:nvSpPr>
        <p:spPr bwMode="auto">
          <a:xfrm>
            <a:off x="575670" y="1484784"/>
            <a:ext cx="8267927" cy="2201108"/>
          </a:xfrm>
          <a:prstGeom prst="roundRect">
            <a:avLst>
              <a:gd fmla="val 5073" name="adj"/>
            </a:avLst>
          </a:prstGeom>
          <a:solidFill>
            <a:srgbClr val="DDF2FF"/>
          </a:solidFill>
          <a:ln w="38100">
            <a:solidFill>
              <a:schemeClr val="accent1">
                <a:lumMod val="75000"/>
              </a:schemeClr>
            </a:solidFill>
            <a:miter lim="800000"/>
            <a:headEnd/>
            <a:tailEnd/>
          </a:ln>
          <a:extLst/>
        </p:spPr>
        <p:txBody>
          <a:bodyPr anchor="ctr" wrap="square">
            <a:spAutoFit/>
          </a:bodyPr>
          <a:lstStyle>
            <a:lvl1pPr eaLnBrk="0" hangingPunct="0">
              <a:defRPr b="1" kumimoji="1" sz="1300">
                <a:solidFill>
                  <a:schemeClr val="tx1"/>
                </a:solidFill>
                <a:latin charset="0" typeface="Arial"/>
                <a:ea charset="-128" pitchFamily="50" typeface="ＭＳ Ｐゴシック"/>
              </a:defRPr>
            </a:lvl1pPr>
            <a:lvl2pPr eaLnBrk="0" hangingPunct="0" indent="-285750" marL="742950">
              <a:defRPr b="1" kumimoji="1" sz="1300">
                <a:solidFill>
                  <a:schemeClr val="tx1"/>
                </a:solidFill>
                <a:latin charset="0" typeface="Arial"/>
                <a:ea charset="-128" pitchFamily="50" typeface="ＭＳ Ｐゴシック"/>
              </a:defRPr>
            </a:lvl2pPr>
            <a:lvl3pPr eaLnBrk="0" hangingPunct="0" indent="-228600" marL="1143000">
              <a:defRPr b="1" kumimoji="1" sz="1300">
                <a:solidFill>
                  <a:schemeClr val="tx1"/>
                </a:solidFill>
                <a:latin charset="0" typeface="Arial"/>
                <a:ea charset="-128" pitchFamily="50" typeface="ＭＳ Ｐゴシック"/>
              </a:defRPr>
            </a:lvl3pPr>
            <a:lvl4pPr eaLnBrk="0" hangingPunct="0" indent="-228600" marL="1600200">
              <a:defRPr b="1" kumimoji="1" sz="1300">
                <a:solidFill>
                  <a:schemeClr val="tx1"/>
                </a:solidFill>
                <a:latin charset="0" typeface="Arial"/>
                <a:ea charset="-128" pitchFamily="50" typeface="ＭＳ Ｐゴシック"/>
              </a:defRPr>
            </a:lvl4pPr>
            <a:lvl5pPr eaLnBrk="0" hangingPunct="0" indent="-228600" marL="2057400">
              <a:defRPr b="1" kumimoji="1" sz="1300">
                <a:solidFill>
                  <a:schemeClr val="tx1"/>
                </a:solidFill>
                <a:latin charset="0" typeface="Arial"/>
                <a:ea charset="-128" pitchFamily="50" typeface="ＭＳ Ｐゴシック"/>
              </a:defRPr>
            </a:lvl5pPr>
            <a:lvl6pPr eaLnBrk="0" fontAlgn="ctr" hangingPunct="0" indent="-228600" marL="2514600">
              <a:spcBef>
                <a:spcPct val="0"/>
              </a:spcBef>
              <a:spcAft>
                <a:spcPct val="0"/>
              </a:spcAft>
              <a:defRPr b="1" kumimoji="1" sz="1300">
                <a:solidFill>
                  <a:schemeClr val="tx1"/>
                </a:solidFill>
                <a:latin charset="0" typeface="Arial"/>
                <a:ea charset="-128" pitchFamily="50" typeface="ＭＳ Ｐゴシック"/>
              </a:defRPr>
            </a:lvl6pPr>
            <a:lvl7pPr eaLnBrk="0" fontAlgn="ctr" hangingPunct="0" indent="-228600" marL="2971800">
              <a:spcBef>
                <a:spcPct val="0"/>
              </a:spcBef>
              <a:spcAft>
                <a:spcPct val="0"/>
              </a:spcAft>
              <a:defRPr b="1" kumimoji="1" sz="1300">
                <a:solidFill>
                  <a:schemeClr val="tx1"/>
                </a:solidFill>
                <a:latin charset="0" typeface="Arial"/>
                <a:ea charset="-128" pitchFamily="50" typeface="ＭＳ Ｐゴシック"/>
              </a:defRPr>
            </a:lvl7pPr>
            <a:lvl8pPr eaLnBrk="0" fontAlgn="ctr" hangingPunct="0" indent="-228600" marL="3429000">
              <a:spcBef>
                <a:spcPct val="0"/>
              </a:spcBef>
              <a:spcAft>
                <a:spcPct val="0"/>
              </a:spcAft>
              <a:defRPr b="1" kumimoji="1" sz="1300">
                <a:solidFill>
                  <a:schemeClr val="tx1"/>
                </a:solidFill>
                <a:latin charset="0" typeface="Arial"/>
                <a:ea charset="-128" pitchFamily="50" typeface="ＭＳ Ｐゴシック"/>
              </a:defRPr>
            </a:lvl8pPr>
            <a:lvl9pPr eaLnBrk="0" fontAlgn="ctr" hangingPunct="0" indent="-228600" marL="3886200">
              <a:spcBef>
                <a:spcPct val="0"/>
              </a:spcBef>
              <a:spcAft>
                <a:spcPct val="0"/>
              </a:spcAft>
              <a:defRPr b="1" kumimoji="1" sz="1300">
                <a:solidFill>
                  <a:schemeClr val="tx1"/>
                </a:solidFill>
                <a:latin charset="0" typeface="Arial"/>
                <a:ea charset="-128" pitchFamily="50" typeface="ＭＳ Ｐゴシック"/>
              </a:defRPr>
            </a:lvl9pPr>
          </a:lstStyle>
          <a:p>
            <a:pPr algn="dist" eaLnBrk="1" hangingPunct="1">
              <a:spcBef>
                <a:spcPts val="600"/>
              </a:spcBef>
              <a:tabLst>
                <a:tab algn="l" pos="7196051"/>
              </a:tabLst>
            </a:pPr>
            <a:r>
              <a:rPr altLang="en-US" dirty="0" lang="ja-JP" sz="1800">
                <a:latin charset="-128" panose="020B0609070205080204" pitchFamily="49" typeface="ＭＳ ゴシック"/>
                <a:ea charset="-128" panose="020B0609070205080204" pitchFamily="49" typeface="ＭＳ ゴシック"/>
              </a:rPr>
              <a:t>１　出願　・・・・・・・・・・・・・・・・・・・・・・・・ スライド４</a:t>
            </a:r>
            <a:endParaRPr altLang="ja-JP" dirty="0" lang="en-US" sz="1800">
              <a:latin charset="-128" panose="020B0609070205080204" pitchFamily="49" typeface="ＭＳ ゴシック"/>
              <a:ea charset="-128" panose="020B0609070205080204" pitchFamily="49" typeface="ＭＳ ゴシック"/>
            </a:endParaRPr>
          </a:p>
          <a:p>
            <a:pPr algn="dist" eaLnBrk="1" hangingPunct="1">
              <a:spcBef>
                <a:spcPts val="600"/>
              </a:spcBef>
              <a:tabLst>
                <a:tab algn="l" pos="7196051"/>
              </a:tabLst>
            </a:pPr>
            <a:r>
              <a:rPr altLang="en-US" dirty="0" lang="ja-JP" sz="1800">
                <a:latin charset="-128" panose="020B0609070205080204" pitchFamily="49" typeface="ＭＳ ゴシック"/>
                <a:ea charset="-128" panose="020B0609070205080204" pitchFamily="49" typeface="ＭＳ ゴシック"/>
              </a:rPr>
              <a:t>２　出願内容の確認・訂正　・・・・・・・・・・・・・・・・ スライド</a:t>
            </a:r>
            <a:r>
              <a:rPr altLang="ja-JP" dirty="0" lang="en-US" sz="1800">
                <a:latin charset="-128" panose="020B0609070205080204" pitchFamily="49" typeface="ＭＳ ゴシック"/>
                <a:ea charset="-128" panose="020B0609070205080204" pitchFamily="49" typeface="ＭＳ ゴシック"/>
              </a:rPr>
              <a:t>10</a:t>
            </a:r>
          </a:p>
          <a:p>
            <a:pPr algn="dist" eaLnBrk="1" hangingPunct="1">
              <a:spcBef>
                <a:spcPts val="600"/>
              </a:spcBef>
              <a:tabLst>
                <a:tab algn="l" pos="7196051"/>
              </a:tabLst>
            </a:pPr>
            <a:r>
              <a:rPr altLang="en-US" dirty="0" lang="ja-JP" sz="1800">
                <a:latin charset="-128" panose="020B0609070205080204" pitchFamily="49" typeface="ＭＳ ゴシック"/>
                <a:ea charset="-128" panose="020B0609070205080204" pitchFamily="49" typeface="ＭＳ ゴシック"/>
              </a:rPr>
              <a:t>３　試験場の指定　・・・・・・・・・・・・・・・・・・・・ スライド</a:t>
            </a:r>
            <a:r>
              <a:rPr altLang="ja-JP" dirty="0" lang="en-US" sz="1800">
                <a:latin charset="-128" panose="020B0609070205080204" pitchFamily="49" typeface="ＭＳ ゴシック"/>
                <a:ea charset="-128" panose="020B0609070205080204" pitchFamily="49" typeface="ＭＳ ゴシック"/>
              </a:rPr>
              <a:t>11</a:t>
            </a:r>
          </a:p>
          <a:p>
            <a:pPr algn="dist" eaLnBrk="1" hangingPunct="1">
              <a:spcBef>
                <a:spcPts val="600"/>
              </a:spcBef>
              <a:tabLst>
                <a:tab algn="l" pos="7196051"/>
              </a:tabLst>
            </a:pPr>
            <a:r>
              <a:rPr altLang="en-US" dirty="0" lang="ja-JP" sz="1800">
                <a:latin charset="-128" panose="020B0609070205080204" pitchFamily="49" typeface="ＭＳ ゴシック"/>
                <a:ea charset="-128" panose="020B0609070205080204" pitchFamily="49" typeface="ＭＳ ゴシック"/>
              </a:rPr>
              <a:t>４　受験票の取得　・・・・・・・・・・・・・・・・・・・・ スライド</a:t>
            </a:r>
            <a:r>
              <a:rPr altLang="ja-JP" dirty="0" lang="en-US" sz="1800">
                <a:latin charset="-128" panose="020B0609070205080204" pitchFamily="49" typeface="ＭＳ ゴシック"/>
                <a:ea charset="-128" panose="020B0609070205080204" pitchFamily="49" typeface="ＭＳ ゴシック"/>
              </a:rPr>
              <a:t>11</a:t>
            </a:r>
          </a:p>
          <a:p>
            <a:pPr algn="dist" eaLnBrk="1" hangingPunct="1">
              <a:spcBef>
                <a:spcPts val="600"/>
              </a:spcBef>
              <a:tabLst>
                <a:tab algn="l" pos="7196051"/>
              </a:tabLst>
            </a:pPr>
            <a:r>
              <a:rPr altLang="en-US" dirty="0" lang="ja-JP" sz="1800">
                <a:latin charset="-128" panose="020B0609070205080204" pitchFamily="49" typeface="ＭＳ ゴシック"/>
                <a:ea charset="-128" panose="020B0609070205080204" pitchFamily="49" typeface="ＭＳ ゴシック"/>
              </a:rPr>
              <a:t>５　志望大学への出願等に係る手続　・・・・・・・・・・・・ スライド</a:t>
            </a:r>
            <a:r>
              <a:rPr altLang="ja-JP" dirty="0" lang="en-US" sz="1800">
                <a:latin charset="-128" panose="020B0609070205080204" pitchFamily="49" typeface="ＭＳ ゴシック"/>
                <a:ea charset="-128" panose="020B0609070205080204" pitchFamily="49" typeface="ＭＳ ゴシック"/>
              </a:rPr>
              <a:t>12</a:t>
            </a:r>
          </a:p>
          <a:p>
            <a:pPr algn="dist" eaLnBrk="1" hangingPunct="1">
              <a:spcBef>
                <a:spcPts val="600"/>
              </a:spcBef>
              <a:tabLst>
                <a:tab algn="l" pos="7196051"/>
              </a:tabLst>
            </a:pPr>
            <a:r>
              <a:rPr altLang="en-US" dirty="0" lang="ja-JP" sz="1800">
                <a:latin charset="-128" panose="020B0609070205080204" pitchFamily="49" typeface="ＭＳ ゴシック"/>
                <a:ea charset="-128" panose="020B0609070205080204" pitchFamily="49" typeface="ＭＳ ゴシック"/>
              </a:rPr>
              <a:t>６　成績の閲覧　・・・・・・・・・・・・・・・・・・・・・ スライド</a:t>
            </a:r>
            <a:r>
              <a:rPr altLang="ja-JP" dirty="0" lang="en-US" sz="1800">
                <a:latin charset="-128" panose="020B0609070205080204" pitchFamily="49" typeface="ＭＳ ゴシック"/>
                <a:ea charset="-128" panose="020B0609070205080204" pitchFamily="49" typeface="ＭＳ ゴシック"/>
              </a:rPr>
              <a:t>13</a:t>
            </a:r>
          </a:p>
        </p:txBody>
      </p:sp>
      <p:sp>
        <p:nvSpPr>
          <p:cNvPr id="5" name="角丸四角形 4">
            <a:extLst>
              <a:ext uri="{FF2B5EF4-FFF2-40B4-BE49-F238E27FC236}">
                <a16:creationId xmlns:a16="http://schemas.microsoft.com/office/drawing/2014/main" id="{AD375D90-D46B-45E7-A5AF-B98809D9D814}"/>
              </a:ext>
            </a:extLst>
          </p:cNvPr>
          <p:cNvSpPr>
            <a:spLocks noChangeArrowheads="1"/>
          </p:cNvSpPr>
          <p:nvPr/>
        </p:nvSpPr>
        <p:spPr bwMode="auto">
          <a:xfrm>
            <a:off x="284818" y="840545"/>
            <a:ext cx="8574362" cy="480510"/>
          </a:xfrm>
          <a:prstGeom prst="roundRect">
            <a:avLst>
              <a:gd fmla="val 14925" name="adj"/>
            </a:avLst>
          </a:prstGeom>
          <a:solidFill>
            <a:srgbClr val="FFFFCC"/>
          </a:solidFill>
          <a:ln algn="ctr" w="19050">
            <a:solidFill>
              <a:schemeClr val="tx1"/>
            </a:solidFill>
            <a:round/>
            <a:headEnd/>
            <a:tailEnd/>
          </a:ln>
        </p:spPr>
        <p:txBody>
          <a:bodyPr anchor="ctr" bIns="36000" tIns="36000" wrap="square">
            <a:spAutoFit/>
          </a:bodyPr>
          <a:lstStyle/>
          <a:p>
            <a:r>
              <a:rPr altLang="ja-JP" dirty="0" lang="en-US" sz="2400">
                <a:solidFill>
                  <a:srgbClr val="000000"/>
                </a:solidFill>
              </a:rPr>
              <a:t>Ⅰ</a:t>
            </a:r>
            <a:r>
              <a:rPr altLang="en-US" dirty="0" lang="ja-JP" sz="2400">
                <a:solidFill>
                  <a:srgbClr val="000000"/>
                </a:solidFill>
              </a:rPr>
              <a:t>　</a:t>
            </a:r>
            <a:r>
              <a:rPr altLang="en-US" dirty="0" lang="ja-JP" sz="2400">
                <a:latin charset="-128" panose="020B0609070205080204" pitchFamily="49" typeface="ＭＳ ゴシック"/>
                <a:ea charset="-128" panose="020B0609070205080204" pitchFamily="49" typeface="ＭＳ ゴシック"/>
              </a:rPr>
              <a:t>出願から成績の閲覧までの流れ</a:t>
            </a:r>
            <a:endParaRPr altLang="en-US" dirty="0" lang="ja-JP" sz="2400"/>
          </a:p>
        </p:txBody>
      </p:sp>
      <p:sp>
        <p:nvSpPr>
          <p:cNvPr id="6" name="角丸四角形 4">
            <a:extLst>
              <a:ext uri="{FF2B5EF4-FFF2-40B4-BE49-F238E27FC236}">
                <a16:creationId xmlns:a16="http://schemas.microsoft.com/office/drawing/2014/main" id="{77255C1F-61EE-4424-A722-414EA01172B3}"/>
              </a:ext>
            </a:extLst>
          </p:cNvPr>
          <p:cNvSpPr>
            <a:spLocks noChangeArrowheads="1"/>
          </p:cNvSpPr>
          <p:nvPr/>
        </p:nvSpPr>
        <p:spPr bwMode="auto">
          <a:xfrm>
            <a:off x="267253" y="5353755"/>
            <a:ext cx="8574362" cy="480510"/>
          </a:xfrm>
          <a:prstGeom prst="roundRect">
            <a:avLst>
              <a:gd fmla="val 14925" name="adj"/>
            </a:avLst>
          </a:prstGeom>
          <a:solidFill>
            <a:srgbClr val="FFFFCC"/>
          </a:solidFill>
          <a:ln algn="ctr" w="19050">
            <a:solidFill>
              <a:schemeClr val="tx1"/>
            </a:solidFill>
            <a:round/>
            <a:headEnd/>
            <a:tailEnd/>
          </a:ln>
        </p:spPr>
        <p:txBody>
          <a:bodyPr anchor="ctr" bIns="36000" tIns="36000" wrap="square">
            <a:spAutoFit/>
          </a:bodyPr>
          <a:lstStyle/>
          <a:p>
            <a:r>
              <a:rPr altLang="ja-JP" dirty="0" lang="en-US" sz="2400">
                <a:solidFill>
                  <a:srgbClr val="000000"/>
                </a:solidFill>
              </a:rPr>
              <a:t>Ⅳ</a:t>
            </a:r>
            <a:r>
              <a:rPr altLang="en-US" dirty="0" lang="ja-JP" sz="2400">
                <a:solidFill>
                  <a:srgbClr val="000000"/>
                </a:solidFill>
              </a:rPr>
              <a:t>　高等学校関係者専用サイトについて</a:t>
            </a:r>
            <a:endParaRPr altLang="en-US" dirty="0" lang="ja-JP" sz="2400"/>
          </a:p>
        </p:txBody>
      </p:sp>
      <p:sp>
        <p:nvSpPr>
          <p:cNvPr id="7" name="角丸四角形 4">
            <a:extLst>
              <a:ext uri="{FF2B5EF4-FFF2-40B4-BE49-F238E27FC236}">
                <a16:creationId xmlns:a16="http://schemas.microsoft.com/office/drawing/2014/main" id="{5AA3C093-990D-4AAE-8384-2B45556F9E46}"/>
              </a:ext>
            </a:extLst>
          </p:cNvPr>
          <p:cNvSpPr>
            <a:spLocks noChangeArrowheads="1"/>
          </p:cNvSpPr>
          <p:nvPr/>
        </p:nvSpPr>
        <p:spPr bwMode="auto">
          <a:xfrm>
            <a:off x="269235" y="3998834"/>
            <a:ext cx="8574362" cy="480510"/>
          </a:xfrm>
          <a:prstGeom prst="roundRect">
            <a:avLst>
              <a:gd fmla="val 14925" name="adj"/>
            </a:avLst>
          </a:prstGeom>
          <a:solidFill>
            <a:srgbClr val="FFFFCC"/>
          </a:solidFill>
          <a:ln algn="ctr" w="19050">
            <a:solidFill>
              <a:schemeClr val="tx1"/>
            </a:solidFill>
            <a:round/>
            <a:headEnd/>
            <a:tailEnd/>
          </a:ln>
        </p:spPr>
        <p:txBody>
          <a:bodyPr anchor="ctr" bIns="36000" tIns="36000" wrap="square">
            <a:spAutoFit/>
          </a:bodyPr>
          <a:lstStyle/>
          <a:p>
            <a:r>
              <a:rPr altLang="ja-JP" dirty="0" lang="en-US" sz="2400">
                <a:solidFill>
                  <a:srgbClr val="000000"/>
                </a:solidFill>
              </a:rPr>
              <a:t>Ⅱ</a:t>
            </a:r>
            <a:r>
              <a:rPr altLang="en-US" dirty="0" lang="ja-JP" sz="2400">
                <a:solidFill>
                  <a:srgbClr val="000000"/>
                </a:solidFill>
              </a:rPr>
              <a:t>　インターネット環境がない場合の代替措置</a:t>
            </a:r>
            <a:endParaRPr altLang="en-US" dirty="0" lang="ja-JP" sz="2400"/>
          </a:p>
        </p:txBody>
      </p:sp>
      <p:sp>
        <p:nvSpPr>
          <p:cNvPr id="8" name="角丸四角形 4">
            <a:extLst>
              <a:ext uri="{FF2B5EF4-FFF2-40B4-BE49-F238E27FC236}">
                <a16:creationId xmlns:a16="http://schemas.microsoft.com/office/drawing/2014/main" id="{DDD764FA-A5EA-49BB-BBB7-023740CE7B3D}"/>
              </a:ext>
            </a:extLst>
          </p:cNvPr>
          <p:cNvSpPr>
            <a:spLocks noChangeArrowheads="1"/>
          </p:cNvSpPr>
          <p:nvPr/>
        </p:nvSpPr>
        <p:spPr bwMode="auto">
          <a:xfrm>
            <a:off x="272972" y="4677838"/>
            <a:ext cx="8574362" cy="480510"/>
          </a:xfrm>
          <a:prstGeom prst="roundRect">
            <a:avLst>
              <a:gd fmla="val 14925" name="adj"/>
            </a:avLst>
          </a:prstGeom>
          <a:solidFill>
            <a:srgbClr val="FFFFCC"/>
          </a:solidFill>
          <a:ln algn="ctr" w="19050">
            <a:solidFill>
              <a:schemeClr val="tx1"/>
            </a:solidFill>
            <a:round/>
            <a:headEnd/>
            <a:tailEnd/>
          </a:ln>
        </p:spPr>
        <p:txBody>
          <a:bodyPr anchor="ctr" bIns="36000" tIns="36000" wrap="square">
            <a:spAutoFit/>
          </a:bodyPr>
          <a:lstStyle/>
          <a:p>
            <a:r>
              <a:rPr altLang="ja-JP" dirty="0" lang="en-US" sz="2400">
                <a:solidFill>
                  <a:srgbClr val="000000"/>
                </a:solidFill>
              </a:rPr>
              <a:t>Ⅲ</a:t>
            </a:r>
            <a:r>
              <a:rPr altLang="en-US" dirty="0" lang="ja-JP" sz="2400">
                <a:solidFill>
                  <a:srgbClr val="000000"/>
                </a:solidFill>
              </a:rPr>
              <a:t>　</a:t>
            </a:r>
            <a:r>
              <a:rPr altLang="en-US" dirty="0" lang="ja-JP" sz="2400">
                <a:latin charset="-128" panose="020B0609070205080204" pitchFamily="49" typeface="ＭＳ ゴシック"/>
                <a:ea charset="-128" panose="020B0609070205080204" pitchFamily="49" typeface="ＭＳ ゴシック"/>
              </a:rPr>
              <a:t>受験上の配慮申請について</a:t>
            </a:r>
            <a:endParaRPr altLang="en-US" dirty="0" lang="ja-JP" sz="2400"/>
          </a:p>
        </p:txBody>
      </p:sp>
      <p:sp>
        <p:nvSpPr>
          <p:cNvPr id="11" name="角丸四角形 4">
            <a:extLst>
              <a:ext uri="{FF2B5EF4-FFF2-40B4-BE49-F238E27FC236}">
                <a16:creationId xmlns:a16="http://schemas.microsoft.com/office/drawing/2014/main" id="{296ABB53-E117-48B6-AA66-4FD2CB023205}"/>
              </a:ext>
            </a:extLst>
          </p:cNvPr>
          <p:cNvSpPr>
            <a:spLocks noChangeArrowheads="1"/>
          </p:cNvSpPr>
          <p:nvPr/>
        </p:nvSpPr>
        <p:spPr bwMode="auto">
          <a:xfrm>
            <a:off x="267253" y="6033497"/>
            <a:ext cx="8574362" cy="480510"/>
          </a:xfrm>
          <a:prstGeom prst="roundRect">
            <a:avLst>
              <a:gd fmla="val 14925" name="adj"/>
            </a:avLst>
          </a:prstGeom>
          <a:solidFill>
            <a:srgbClr val="FFFFCC"/>
          </a:solidFill>
          <a:ln algn="ctr" w="19050">
            <a:solidFill>
              <a:schemeClr val="tx1"/>
            </a:solidFill>
            <a:round/>
            <a:headEnd/>
            <a:tailEnd/>
          </a:ln>
        </p:spPr>
        <p:txBody>
          <a:bodyPr anchor="ctr" bIns="36000" tIns="36000" wrap="square">
            <a:spAutoFit/>
          </a:bodyPr>
          <a:lstStyle/>
          <a:p>
            <a:r>
              <a:rPr altLang="ja-JP" dirty="0" lang="en-US" sz="2400">
                <a:solidFill>
                  <a:srgbClr val="000000"/>
                </a:solidFill>
              </a:rPr>
              <a:t>Ⅴ</a:t>
            </a:r>
            <a:r>
              <a:rPr altLang="en-US" dirty="0" lang="ja-JP" sz="2400">
                <a:solidFill>
                  <a:srgbClr val="000000"/>
                </a:solidFill>
              </a:rPr>
              <a:t>　先生方へのお願い</a:t>
            </a:r>
            <a:endParaRPr altLang="en-US" dirty="0" lang="ja-JP" sz="2400"/>
          </a:p>
        </p:txBody>
      </p:sp>
      <p:sp>
        <p:nvSpPr>
          <p:cNvPr id="12" name="テキスト ボックス 11">
            <a:extLst>
              <a:ext uri="{FF2B5EF4-FFF2-40B4-BE49-F238E27FC236}">
                <a16:creationId xmlns:a16="http://schemas.microsoft.com/office/drawing/2014/main" id="{C989D319-3228-41E5-9F08-87E8C7CE6600}"/>
              </a:ext>
            </a:extLst>
          </p:cNvPr>
          <p:cNvSpPr txBox="1"/>
          <p:nvPr/>
        </p:nvSpPr>
        <p:spPr>
          <a:xfrm>
            <a:off x="7618355" y="4082510"/>
            <a:ext cx="1223260" cy="349702"/>
          </a:xfrm>
          <a:prstGeom prst="rect">
            <a:avLst/>
          </a:prstGeom>
          <a:noFill/>
        </p:spPr>
        <p:txBody>
          <a:bodyPr bIns="36000" rtlCol="0" tIns="36000" wrap="square">
            <a:spAutoFit/>
          </a:bodyPr>
          <a:lstStyle/>
          <a:p>
            <a:r>
              <a:rPr altLang="en-US" dirty="0" lang="ja-JP" sz="1800">
                <a:latin charset="-128" panose="020B0600070205080204" pitchFamily="50" typeface="ＭＳ Ｐゴシック"/>
              </a:rPr>
              <a:t>スライド</a:t>
            </a:r>
            <a:r>
              <a:rPr altLang="ja-JP" dirty="0" lang="en-US" sz="1800">
                <a:latin charset="-128" panose="020B0600070205080204" pitchFamily="50" typeface="ＭＳ Ｐゴシック"/>
              </a:rPr>
              <a:t>14</a:t>
            </a:r>
            <a:endParaRPr altLang="en-US" dirty="0" lang="ja-JP" sz="1800"/>
          </a:p>
        </p:txBody>
      </p:sp>
      <p:sp>
        <p:nvSpPr>
          <p:cNvPr id="13" name="テキスト ボックス 12">
            <a:extLst>
              <a:ext uri="{FF2B5EF4-FFF2-40B4-BE49-F238E27FC236}">
                <a16:creationId xmlns:a16="http://schemas.microsoft.com/office/drawing/2014/main" id="{7A72903C-3B12-49F5-AB2B-C916FC6EAFBC}"/>
              </a:ext>
            </a:extLst>
          </p:cNvPr>
          <p:cNvSpPr txBox="1"/>
          <p:nvPr/>
        </p:nvSpPr>
        <p:spPr>
          <a:xfrm>
            <a:off x="7627069" y="4724970"/>
            <a:ext cx="1223260" cy="349702"/>
          </a:xfrm>
          <a:prstGeom prst="rect">
            <a:avLst/>
          </a:prstGeom>
          <a:noFill/>
        </p:spPr>
        <p:txBody>
          <a:bodyPr bIns="36000" rtlCol="0" tIns="36000" wrap="square">
            <a:spAutoFit/>
          </a:bodyPr>
          <a:lstStyle/>
          <a:p>
            <a:r>
              <a:rPr altLang="en-US" dirty="0" lang="ja-JP" sz="1800">
                <a:latin charset="-128" panose="020B0600070205080204" pitchFamily="50" typeface="ＭＳ Ｐゴシック"/>
              </a:rPr>
              <a:t>スライド</a:t>
            </a:r>
            <a:r>
              <a:rPr altLang="ja-JP" dirty="0" lang="en-US" sz="1800">
                <a:latin charset="-128" panose="020B0600070205080204" pitchFamily="50" typeface="ＭＳ Ｐゴシック"/>
              </a:rPr>
              <a:t>15</a:t>
            </a:r>
            <a:endParaRPr altLang="en-US" dirty="0" lang="ja-JP" sz="1800"/>
          </a:p>
        </p:txBody>
      </p:sp>
      <p:sp>
        <p:nvSpPr>
          <p:cNvPr id="14" name="テキスト ボックス 13">
            <a:extLst>
              <a:ext uri="{FF2B5EF4-FFF2-40B4-BE49-F238E27FC236}">
                <a16:creationId xmlns:a16="http://schemas.microsoft.com/office/drawing/2014/main" id="{57D10580-EACB-4741-9E48-239BD474E760}"/>
              </a:ext>
            </a:extLst>
          </p:cNvPr>
          <p:cNvSpPr txBox="1"/>
          <p:nvPr/>
        </p:nvSpPr>
        <p:spPr>
          <a:xfrm>
            <a:off x="7618355" y="5433507"/>
            <a:ext cx="1223260" cy="349702"/>
          </a:xfrm>
          <a:prstGeom prst="rect">
            <a:avLst/>
          </a:prstGeom>
          <a:noFill/>
        </p:spPr>
        <p:txBody>
          <a:bodyPr bIns="36000" rtlCol="0" tIns="36000" wrap="square">
            <a:spAutoFit/>
          </a:bodyPr>
          <a:lstStyle/>
          <a:p>
            <a:r>
              <a:rPr altLang="en-US" dirty="0" lang="ja-JP" sz="1800">
                <a:latin charset="-128" panose="020B0600070205080204" pitchFamily="50" typeface="ＭＳ Ｐゴシック"/>
              </a:rPr>
              <a:t>スライド</a:t>
            </a:r>
            <a:r>
              <a:rPr altLang="ja-JP" dirty="0" lang="en-US" sz="1800">
                <a:latin charset="-128" panose="020B0600070205080204" pitchFamily="50" typeface="ＭＳ Ｐゴシック"/>
              </a:rPr>
              <a:t>16</a:t>
            </a:r>
            <a:endParaRPr altLang="en-US" dirty="0" lang="ja-JP" sz="1800"/>
          </a:p>
        </p:txBody>
      </p:sp>
      <p:sp>
        <p:nvSpPr>
          <p:cNvPr id="15" name="テキスト ボックス 14">
            <a:extLst>
              <a:ext uri="{FF2B5EF4-FFF2-40B4-BE49-F238E27FC236}">
                <a16:creationId xmlns:a16="http://schemas.microsoft.com/office/drawing/2014/main" id="{56639372-6225-46F9-B03C-94EDDAAC1062}"/>
              </a:ext>
            </a:extLst>
          </p:cNvPr>
          <p:cNvSpPr txBox="1"/>
          <p:nvPr/>
        </p:nvSpPr>
        <p:spPr>
          <a:xfrm>
            <a:off x="7618355" y="6113750"/>
            <a:ext cx="1223260" cy="349702"/>
          </a:xfrm>
          <a:prstGeom prst="rect">
            <a:avLst/>
          </a:prstGeom>
          <a:noFill/>
        </p:spPr>
        <p:txBody>
          <a:bodyPr bIns="36000" rtlCol="0" tIns="36000" wrap="square">
            <a:spAutoFit/>
          </a:bodyPr>
          <a:lstStyle/>
          <a:p>
            <a:r>
              <a:rPr altLang="en-US" dirty="0" lang="ja-JP" sz="1800">
                <a:latin charset="-128" panose="020B0600070205080204" pitchFamily="50" typeface="ＭＳ Ｐゴシック"/>
              </a:rPr>
              <a:t>スライド</a:t>
            </a:r>
            <a:r>
              <a:rPr altLang="ja-JP" dirty="0" lang="en-US" sz="1800">
                <a:latin charset="-128" panose="020B0600070205080204" pitchFamily="50" typeface="ＭＳ Ｐゴシック"/>
              </a:rPr>
              <a:t>23</a:t>
            </a:r>
            <a:endParaRPr altLang="en-US" dirty="0" lang="ja-JP" sz="1800"/>
          </a:p>
        </p:txBody>
      </p:sp>
      <p:sp>
        <p:nvSpPr>
          <p:cNvPr id="16" name="テキスト ボックス 15">
            <a:extLst>
              <a:ext uri="{FF2B5EF4-FFF2-40B4-BE49-F238E27FC236}">
                <a16:creationId xmlns:a16="http://schemas.microsoft.com/office/drawing/2014/main" id="{273046E5-32D3-4C3D-8C07-696FDBED5DE9}"/>
              </a:ext>
            </a:extLst>
          </p:cNvPr>
          <p:cNvSpPr txBox="1"/>
          <p:nvPr/>
        </p:nvSpPr>
        <p:spPr>
          <a:xfrm>
            <a:off x="7649575" y="918026"/>
            <a:ext cx="1223260" cy="349702"/>
          </a:xfrm>
          <a:prstGeom prst="rect">
            <a:avLst/>
          </a:prstGeom>
          <a:noFill/>
        </p:spPr>
        <p:txBody>
          <a:bodyPr bIns="36000" rtlCol="0" tIns="36000" wrap="square">
            <a:spAutoFit/>
          </a:bodyPr>
          <a:lstStyle/>
          <a:p>
            <a:r>
              <a:rPr altLang="en-US" dirty="0" lang="ja-JP" sz="1800">
                <a:latin charset="-128" panose="020B0600070205080204" pitchFamily="50" typeface="ＭＳ Ｐゴシック"/>
              </a:rPr>
              <a:t>スライド３</a:t>
            </a:r>
            <a:endParaRPr altLang="en-US" dirty="0" lang="ja-JP" sz="1800"/>
          </a:p>
        </p:txBody>
      </p:sp>
    </p:spTree>
    <p:extLst>
      <p:ext uri="{BB962C8B-B14F-4D97-AF65-F5344CB8AC3E}">
        <p14:creationId xmlns:p14="http://schemas.microsoft.com/office/powerpoint/2010/main" val="2968397711"/>
      </p:ext>
    </p:extLst>
  </p:cSld>
  <p:clrMapOvr>
    <a:masterClrMapping/>
  </p:clrMapOvr>
  <mc:AlternateContent xmlns:mc="http://schemas.openxmlformats.org/markup-compatibility/2006" xmlns:p14="http://schemas.microsoft.com/office/powerpoint/2010/main">
    <mc:Choice Requires="p14">
      <p:transition advTm="11396" p14:dur="700" spd="med">
        <p:fade/>
      </p:transition>
    </mc:Choice>
    <mc:Fallback>
      <p:transition advTm="11396" spd="med">
        <p:fade/>
      </p:transition>
    </mc:Fallback>
  </mc:AlternateContent>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20</a:t>
            </a:fld>
            <a:endParaRPr altLang="en-US" dirty="0" lang="ja-JP">
              <a:solidFill>
                <a:prstClr val="black">
                  <a:tint val="75000"/>
                </a:prstClr>
              </a:solidFill>
            </a:endParaRPr>
          </a:p>
        </p:txBody>
      </p:sp>
      <p:sp>
        <p:nvSpPr>
          <p:cNvPr id="10" name="正方形/長方形 9">
            <a:extLst>
              <a:ext uri="{FF2B5EF4-FFF2-40B4-BE49-F238E27FC236}">
                <a16:creationId xmlns:a16="http://schemas.microsoft.com/office/drawing/2014/main" id="{E213AB1D-E84C-41DA-AF4B-04042B37F345}"/>
              </a:ext>
            </a:extLst>
          </p:cNvPr>
          <p:cNvSpPr/>
          <p:nvPr/>
        </p:nvSpPr>
        <p:spPr>
          <a:xfrm>
            <a:off x="323528" y="692696"/>
            <a:ext cx="8064896" cy="1161069"/>
          </a:xfrm>
          <a:prstGeom prst="rect">
            <a:avLst/>
          </a:prstGeom>
          <a:ln w="19050">
            <a:noFill/>
          </a:ln>
        </p:spPr>
        <p:txBody>
          <a:bodyPr anchor="ctr" bIns="72000" lIns="72000" rIns="72000" tIns="72000" wrap="square">
            <a:spAutoFit/>
          </a:bodyPr>
          <a:lstStyle/>
          <a:p>
            <a:pPr indent="-457200" marL="180000">
              <a:spcBef>
                <a:spcPts val="1200"/>
              </a:spcBef>
              <a:spcAft>
                <a:spcPts val="0"/>
              </a:spcAft>
              <a:defRPr/>
            </a:pPr>
            <a:r>
              <a:rPr altLang="en-US" b="0" dirty="0" lang="ja-JP" sz="2000">
                <a:latin typeface="+mn-ea"/>
              </a:rPr>
              <a:t>○　登録状況一覧（トップページ）　＞　「検索条件」</a:t>
            </a:r>
            <a:endParaRPr altLang="ja-JP" b="0" dirty="0" lang="en-US" sz="2000">
              <a:latin typeface="+mn-ea"/>
            </a:endParaRPr>
          </a:p>
          <a:p>
            <a:pPr indent="-457200" marL="180000">
              <a:spcBef>
                <a:spcPts val="1200"/>
              </a:spcBef>
              <a:spcAft>
                <a:spcPts val="0"/>
              </a:spcAft>
              <a:defRPr/>
            </a:pPr>
            <a:r>
              <a:rPr altLang="en-US" b="0" dirty="0" lang="ja-JP" sz="1800">
                <a:latin typeface="+mn-ea"/>
              </a:rPr>
              <a:t>　　志願者が出願時に入力した「クラス名」・「氏名」や、不備の有無等の条件を指定して検索可能</a:t>
            </a:r>
            <a:endParaRPr altLang="ja-JP" b="0" dirty="0" lang="en-US" sz="1800">
              <a:latin typeface="+mn-ea"/>
            </a:endParaRPr>
          </a:p>
        </p:txBody>
      </p:sp>
      <p:grpSp>
        <p:nvGrpSpPr>
          <p:cNvPr id="13" name="グループ化 12">
            <a:extLst>
              <a:ext uri="{FF2B5EF4-FFF2-40B4-BE49-F238E27FC236}">
                <a16:creationId xmlns:a16="http://schemas.microsoft.com/office/drawing/2014/main" id="{93DE4914-29AC-4B2F-9E6E-0F80C0D073EA}"/>
              </a:ext>
            </a:extLst>
          </p:cNvPr>
          <p:cNvGrpSpPr/>
          <p:nvPr/>
        </p:nvGrpSpPr>
        <p:grpSpPr>
          <a:xfrm>
            <a:off x="727065" y="1927177"/>
            <a:ext cx="7689869" cy="4779140"/>
            <a:chOff x="727065" y="1853765"/>
            <a:chExt cx="7689869" cy="4779140"/>
          </a:xfrm>
        </p:grpSpPr>
        <p:pic>
          <p:nvPicPr>
            <p:cNvPr id="8" name="図 7">
              <a:extLst>
                <a:ext uri="{FF2B5EF4-FFF2-40B4-BE49-F238E27FC236}">
                  <a16:creationId xmlns:a16="http://schemas.microsoft.com/office/drawing/2014/main" id="{3A821586-5A27-4F45-9D75-0D34BE81991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7065" y="1853765"/>
              <a:ext cx="7689869" cy="4779140"/>
            </a:xfrm>
            <a:prstGeom prst="rect">
              <a:avLst/>
            </a:prstGeom>
            <a:ln>
              <a:solidFill>
                <a:schemeClr val="tx1"/>
              </a:solidFill>
            </a:ln>
          </p:spPr>
        </p:pic>
        <p:sp>
          <p:nvSpPr>
            <p:cNvPr id="9" name="テキスト ボックス 8">
              <a:extLst>
                <a:ext uri="{FF2B5EF4-FFF2-40B4-BE49-F238E27FC236}">
                  <a16:creationId xmlns:a16="http://schemas.microsoft.com/office/drawing/2014/main" id="{C36EF18A-4848-4E96-BABE-725E6EAE797B}"/>
                </a:ext>
              </a:extLst>
            </p:cNvPr>
            <p:cNvSpPr txBox="1"/>
            <p:nvPr/>
          </p:nvSpPr>
          <p:spPr>
            <a:xfrm>
              <a:off x="7236296" y="1916832"/>
              <a:ext cx="648072" cy="230832"/>
            </a:xfrm>
            <a:prstGeom prst="rect">
              <a:avLst/>
            </a:prstGeom>
            <a:noFill/>
          </p:spPr>
          <p:txBody>
            <a:bodyPr rtlCol="0" wrap="square">
              <a:spAutoFit/>
            </a:bodyPr>
            <a:lstStyle/>
            <a:p>
              <a:r>
                <a:rPr altLang="en-US" b="0" dirty="0" kumimoji="1" lang="ja-JP" sz="900"/>
                <a:t>西多摩</a:t>
              </a:r>
            </a:p>
          </p:txBody>
        </p:sp>
      </p:grpSp>
    </p:spTree>
    <p:extLst>
      <p:ext uri="{BB962C8B-B14F-4D97-AF65-F5344CB8AC3E}">
        <p14:creationId xmlns:p14="http://schemas.microsoft.com/office/powerpoint/2010/main" val="3605048821"/>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21</a:t>
            </a:fld>
            <a:endParaRPr altLang="en-US" dirty="0" lang="ja-JP">
              <a:solidFill>
                <a:prstClr val="black">
                  <a:tint val="75000"/>
                </a:prstClr>
              </a:solidFill>
            </a:endParaRPr>
          </a:p>
        </p:txBody>
      </p:sp>
      <p:sp>
        <p:nvSpPr>
          <p:cNvPr id="10" name="正方形/長方形 9">
            <a:extLst>
              <a:ext uri="{FF2B5EF4-FFF2-40B4-BE49-F238E27FC236}">
                <a16:creationId xmlns:a16="http://schemas.microsoft.com/office/drawing/2014/main" id="{E213AB1D-E84C-41DA-AF4B-04042B37F345}"/>
              </a:ext>
            </a:extLst>
          </p:cNvPr>
          <p:cNvSpPr/>
          <p:nvPr/>
        </p:nvSpPr>
        <p:spPr>
          <a:xfrm>
            <a:off x="451409" y="747208"/>
            <a:ext cx="8241181" cy="884070"/>
          </a:xfrm>
          <a:prstGeom prst="rect">
            <a:avLst/>
          </a:prstGeom>
          <a:ln w="19050">
            <a:noFill/>
          </a:ln>
        </p:spPr>
        <p:txBody>
          <a:bodyPr anchor="ctr" bIns="72000" lIns="72000" rIns="72000" tIns="72000" wrap="square">
            <a:spAutoFit/>
          </a:bodyPr>
          <a:lstStyle/>
          <a:p>
            <a:pPr indent="-457200" marL="180000">
              <a:spcBef>
                <a:spcPts val="1200"/>
              </a:spcBef>
              <a:spcAft>
                <a:spcPts val="0"/>
              </a:spcAft>
              <a:defRPr/>
            </a:pPr>
            <a:r>
              <a:rPr altLang="en-US" b="0" dirty="0" lang="ja-JP" sz="2000">
                <a:latin typeface="+mn-ea"/>
              </a:rPr>
              <a:t>○　登録状況一覧（トップページ）　＞　「志願者一覧」</a:t>
            </a:r>
            <a:endParaRPr altLang="ja-JP" b="0" dirty="0" lang="en-US" sz="2000">
              <a:latin typeface="+mn-ea"/>
            </a:endParaRPr>
          </a:p>
          <a:p>
            <a:pPr indent="-457200" marL="180000">
              <a:spcBef>
                <a:spcPts val="1200"/>
              </a:spcBef>
              <a:spcAft>
                <a:spcPts val="0"/>
              </a:spcAft>
              <a:defRPr/>
            </a:pPr>
            <a:r>
              <a:rPr altLang="en-US" b="0" dirty="0" lang="ja-JP" sz="1800">
                <a:latin typeface="+mn-ea"/>
              </a:rPr>
              <a:t>　　検索後、該当する志願者の主な出願内容を一覧で表示</a:t>
            </a:r>
            <a:endParaRPr altLang="ja-JP" b="0" dirty="0" lang="en-US" sz="1800">
              <a:latin typeface="+mn-ea"/>
            </a:endParaRPr>
          </a:p>
        </p:txBody>
      </p:sp>
      <p:sp>
        <p:nvSpPr>
          <p:cNvPr id="9" name="正方形/長方形 8">
            <a:extLst>
              <a:ext uri="{FF2B5EF4-FFF2-40B4-BE49-F238E27FC236}">
                <a16:creationId xmlns:a16="http://schemas.microsoft.com/office/drawing/2014/main" id="{43A1697E-F509-48E3-8162-382BF823DBE6}"/>
              </a:ext>
            </a:extLst>
          </p:cNvPr>
          <p:cNvSpPr/>
          <p:nvPr/>
        </p:nvSpPr>
        <p:spPr>
          <a:xfrm>
            <a:off x="451409" y="4685214"/>
            <a:ext cx="7144927" cy="453183"/>
          </a:xfrm>
          <a:prstGeom prst="rect">
            <a:avLst/>
          </a:prstGeom>
          <a:ln w="19050">
            <a:noFill/>
          </a:ln>
        </p:spPr>
        <p:txBody>
          <a:bodyPr anchor="ctr" bIns="72000" lIns="72000" rIns="72000" tIns="72000" wrap="square">
            <a:spAutoFit/>
          </a:bodyPr>
          <a:lstStyle/>
          <a:p>
            <a:pPr indent="-457200" marL="180000">
              <a:spcBef>
                <a:spcPts val="1200"/>
              </a:spcBef>
              <a:spcAft>
                <a:spcPts val="0"/>
              </a:spcAft>
              <a:defRPr/>
            </a:pPr>
            <a:r>
              <a:rPr altLang="en-US" b="0" dirty="0" lang="ja-JP" sz="2000">
                <a:latin typeface="+mn-ea"/>
              </a:rPr>
              <a:t>○　「詳細」から、当該志願者の登録状況詳細画面を閲覧可能</a:t>
            </a:r>
            <a:endParaRPr altLang="ja-JP" b="0" dirty="0" lang="en-US" sz="2000">
              <a:latin typeface="+mn-ea"/>
            </a:endParaRPr>
          </a:p>
        </p:txBody>
      </p:sp>
      <p:sp>
        <p:nvSpPr>
          <p:cNvPr id="11" name="正方形/長方形 10">
            <a:extLst>
              <a:ext uri="{FF2B5EF4-FFF2-40B4-BE49-F238E27FC236}">
                <a16:creationId xmlns:a16="http://schemas.microsoft.com/office/drawing/2014/main" id="{46BF7300-0AD2-4EED-AD15-F9BA6F95130E}"/>
              </a:ext>
            </a:extLst>
          </p:cNvPr>
          <p:cNvSpPr/>
          <p:nvPr/>
        </p:nvSpPr>
        <p:spPr>
          <a:xfrm>
            <a:off x="451409" y="4149080"/>
            <a:ext cx="7144927" cy="453183"/>
          </a:xfrm>
          <a:prstGeom prst="rect">
            <a:avLst/>
          </a:prstGeom>
          <a:ln w="19050">
            <a:noFill/>
          </a:ln>
        </p:spPr>
        <p:txBody>
          <a:bodyPr anchor="ctr" bIns="72000" lIns="72000" rIns="72000" tIns="72000" wrap="square">
            <a:spAutoFit/>
          </a:bodyPr>
          <a:lstStyle/>
          <a:p>
            <a:pPr indent="-457200" marL="180000">
              <a:spcBef>
                <a:spcPts val="1200"/>
              </a:spcBef>
              <a:spcAft>
                <a:spcPts val="0"/>
              </a:spcAft>
              <a:defRPr/>
            </a:pPr>
            <a:r>
              <a:rPr altLang="en-US" b="0" dirty="0" lang="ja-JP" sz="2000">
                <a:latin typeface="+mn-ea"/>
              </a:rPr>
              <a:t>○　「一覧ダウンロード」から、検索結果をｃｓｖファイルで取得可能</a:t>
            </a:r>
            <a:endParaRPr altLang="ja-JP" b="0" dirty="0" lang="en-US" sz="2000">
              <a:latin typeface="+mn-ea"/>
            </a:endParaRPr>
          </a:p>
        </p:txBody>
      </p:sp>
      <p:pic>
        <p:nvPicPr>
          <p:cNvPr id="8" name="図 7">
            <a:extLst>
              <a:ext uri="{FF2B5EF4-FFF2-40B4-BE49-F238E27FC236}">
                <a16:creationId xmlns:a16="http://schemas.microsoft.com/office/drawing/2014/main" id="{9861A1BE-7185-4650-B12A-5657A58B9C6F}"/>
              </a:ext>
            </a:extLst>
          </p:cNvPr>
          <p:cNvPicPr>
            <a:picLocks noChangeAspect="1"/>
          </p:cNvPicPr>
          <p:nvPr/>
        </p:nvPicPr>
        <p:blipFill>
          <a:blip r:embed="rId3"/>
          <a:stretch>
            <a:fillRect/>
          </a:stretch>
        </p:blipFill>
        <p:spPr>
          <a:xfrm>
            <a:off x="827584" y="1714229"/>
            <a:ext cx="8097165" cy="2068004"/>
          </a:xfrm>
          <a:prstGeom prst="rect">
            <a:avLst/>
          </a:prstGeom>
          <a:ln>
            <a:solidFill>
              <a:schemeClr val="tx1"/>
            </a:solidFill>
          </a:ln>
        </p:spPr>
      </p:pic>
    </p:spTree>
    <p:extLst>
      <p:ext uri="{BB962C8B-B14F-4D97-AF65-F5344CB8AC3E}">
        <p14:creationId xmlns:p14="http://schemas.microsoft.com/office/powerpoint/2010/main" val="884946697"/>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22</a:t>
            </a:fld>
            <a:endParaRPr altLang="en-US" dirty="0" lang="ja-JP">
              <a:solidFill>
                <a:prstClr val="black">
                  <a:tint val="75000"/>
                </a:prstClr>
              </a:solidFill>
            </a:endParaRPr>
          </a:p>
        </p:txBody>
      </p:sp>
      <p:graphicFrame>
        <p:nvGraphicFramePr>
          <p:cNvPr id="5" name="表 4">
            <a:extLst>
              <a:ext uri="{FF2B5EF4-FFF2-40B4-BE49-F238E27FC236}">
                <a16:creationId xmlns:a16="http://schemas.microsoft.com/office/drawing/2014/main" id="{7F928A49-E657-4A1D-AE68-21CB41E9CFEF}"/>
              </a:ext>
            </a:extLst>
          </p:cNvPr>
          <p:cNvGraphicFramePr>
            <a:graphicFrameLocks noChangeAspect="1" noGrp="1"/>
          </p:cNvGraphicFramePr>
          <p:nvPr>
            <p:extLst>
              <p:ext uri="{D42A27DB-BD31-4B8C-83A1-F6EECF244321}">
                <p14:modId xmlns:p14="http://schemas.microsoft.com/office/powerpoint/2010/main" val="1405736459"/>
              </p:ext>
            </p:extLst>
          </p:nvPr>
        </p:nvGraphicFramePr>
        <p:xfrm>
          <a:off x="503546" y="1876666"/>
          <a:ext cx="8136904" cy="3599280"/>
        </p:xfrm>
        <a:graphic>
          <a:graphicData uri="http://schemas.openxmlformats.org/drawingml/2006/table">
            <a:tbl>
              <a:tblPr bandRow="1" firstRow="1">
                <a:tableStyleId>{616DA210-FB5B-4158-B5E0-FEB733F419BA}</a:tableStyleId>
              </a:tblPr>
              <a:tblGrid>
                <a:gridCol w="4071214">
                  <a:extLst>
                    <a:ext uri="{9D8B030D-6E8A-4147-A177-3AD203B41FA5}">
                      <a16:colId xmlns:a16="http://schemas.microsoft.com/office/drawing/2014/main" val="2816172149"/>
                    </a:ext>
                  </a:extLst>
                </a:gridCol>
                <a:gridCol w="4065690">
                  <a:extLst>
                    <a:ext uri="{9D8B030D-6E8A-4147-A177-3AD203B41FA5}">
                      <a16:colId xmlns:a16="http://schemas.microsoft.com/office/drawing/2014/main" val="2252660289"/>
                    </a:ext>
                  </a:extLst>
                </a:gridCol>
              </a:tblGrid>
              <a:tr h="331593">
                <a:tc gridSpan="2">
                  <a:txBody>
                    <a:bodyPr/>
                    <a:lstStyle/>
                    <a:p>
                      <a:pPr algn="ctr">
                        <a:lnSpc>
                          <a:spcPct val="100000"/>
                        </a:lnSpc>
                        <a:spcBef>
                          <a:spcPts val="0"/>
                        </a:spcBef>
                      </a:pPr>
                      <a:r>
                        <a:rPr altLang="en-US" b="0" dirty="0" kumimoji="1" lang="ja-JP" sz="1800"/>
                        <a:t>表示される主な項目</a:t>
                      </a:r>
                    </a:p>
                  </a:txBody>
                  <a:tcPr anchor="ctr">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rgbClr val="E7FEC6"/>
                    </a:solidFill>
                  </a:tcPr>
                </a:tc>
                <a:tc hMerge="1">
                  <a:txBody>
                    <a:bodyPr/>
                    <a:lstStyle/>
                    <a:p>
                      <a:pPr algn="ctr">
                        <a:lnSpc>
                          <a:spcPct val="100000"/>
                        </a:lnSpc>
                        <a:spcBef>
                          <a:spcPts val="0"/>
                        </a:spcBef>
                      </a:pPr>
                      <a:endParaRPr altLang="en-US" b="0" dirty="0" kumimoji="1" lang="ja-JP" sz="1400"/>
                    </a:p>
                  </a:txBody>
                  <a:tcPr anchor="ctr"/>
                </a:tc>
                <a:extLst>
                  <a:ext uri="{0D108BD9-81ED-4DB2-BD59-A6C34878D82A}">
                    <a16:rowId xmlns:a16="http://schemas.microsoft.com/office/drawing/2014/main" val="2569827601"/>
                  </a:ext>
                </a:extLst>
              </a:tr>
              <a:tr h="1200412">
                <a:tc>
                  <a:txBody>
                    <a:bodyPr/>
                    <a:lstStyle/>
                    <a:p>
                      <a:pPr algn="l" defTabSz="945124" eaLnBrk="1" fontAlgn="auto" hangingPunct="1" indent="0" latinLnBrk="0" lvl="0" marL="0" marR="0" rtl="0">
                        <a:lnSpc>
                          <a:spcPct val="100000"/>
                        </a:lnSpc>
                        <a:spcBef>
                          <a:spcPts val="0"/>
                        </a:spcBef>
                        <a:spcAft>
                          <a:spcPts val="0"/>
                        </a:spcAft>
                        <a:buClrTx/>
                        <a:buSzTx/>
                        <a:buFontTx/>
                        <a:buNone/>
                        <a:tabLst/>
                        <a:defRPr/>
                      </a:pPr>
                      <a:r>
                        <a:rPr altLang="ja-JP" dirty="0" lang="en-US" sz="1800"/>
                        <a:t>【</a:t>
                      </a:r>
                      <a:r>
                        <a:rPr altLang="en-US" dirty="0" lang="ja-JP" sz="1800"/>
                        <a:t>志願者が入力した出願内容</a:t>
                      </a:r>
                      <a:r>
                        <a:rPr altLang="ja-JP" dirty="0" lang="en-US" sz="1800"/>
                        <a:t>】</a:t>
                      </a:r>
                    </a:p>
                    <a:p>
                      <a:pPr algn="l" defTabSz="945124" eaLnBrk="1" fontAlgn="auto" hangingPunct="1" indent="0" latinLnBrk="0" lvl="0" marL="108000" marR="0" rtl="0">
                        <a:lnSpc>
                          <a:spcPct val="100000"/>
                        </a:lnSpc>
                        <a:spcBef>
                          <a:spcPts val="0"/>
                        </a:spcBef>
                        <a:spcAft>
                          <a:spcPts val="0"/>
                        </a:spcAft>
                        <a:buClrTx/>
                        <a:buSzTx/>
                        <a:buFontTx/>
                        <a:buNone/>
                        <a:tabLst/>
                        <a:defRPr/>
                      </a:pPr>
                      <a:r>
                        <a:rPr altLang="en-US" dirty="0" lang="ja-JP" sz="1800"/>
                        <a:t>・　氏名</a:t>
                      </a:r>
                      <a:endParaRPr altLang="ja-JP" dirty="0" lang="en-US" sz="1800"/>
                    </a:p>
                    <a:p>
                      <a:pPr algn="l" defTabSz="945124" eaLnBrk="1" fontAlgn="auto" hangingPunct="1" indent="0" latinLnBrk="0" lvl="0" marL="108000" marR="0" rtl="0">
                        <a:lnSpc>
                          <a:spcPct val="100000"/>
                        </a:lnSpc>
                        <a:spcBef>
                          <a:spcPts val="0"/>
                        </a:spcBef>
                        <a:spcAft>
                          <a:spcPts val="0"/>
                        </a:spcAft>
                        <a:buClrTx/>
                        <a:buSzTx/>
                        <a:buFontTx/>
                        <a:buNone/>
                        <a:tabLst/>
                        <a:defRPr/>
                      </a:pPr>
                      <a:r>
                        <a:rPr altLang="en-US" dirty="0" lang="ja-JP" sz="1800"/>
                        <a:t>・　性別</a:t>
                      </a:r>
                      <a:endParaRPr altLang="ja-JP" dirty="0" lang="en-US" sz="1800"/>
                    </a:p>
                    <a:p>
                      <a:pPr marL="108000">
                        <a:lnSpc>
                          <a:spcPct val="100000"/>
                        </a:lnSpc>
                        <a:spcBef>
                          <a:spcPts val="0"/>
                        </a:spcBef>
                      </a:pPr>
                      <a:r>
                        <a:rPr altLang="en-US" dirty="0" lang="ja-JP" sz="1800"/>
                        <a:t>・　生年月日</a:t>
                      </a:r>
                      <a:endParaRPr altLang="ja-JP" dirty="0" lang="en-US" sz="1800"/>
                    </a:p>
                    <a:p>
                      <a:pPr algn="l" defTabSz="945124" eaLnBrk="1" fontAlgn="auto" hangingPunct="1" indent="0" latinLnBrk="0" lvl="0" marL="108000" marR="0" rtl="0">
                        <a:lnSpc>
                          <a:spcPct val="100000"/>
                        </a:lnSpc>
                        <a:spcBef>
                          <a:spcPts val="0"/>
                        </a:spcBef>
                        <a:spcAft>
                          <a:spcPts val="0"/>
                        </a:spcAft>
                        <a:buClrTx/>
                        <a:buSzTx/>
                        <a:buFontTx/>
                        <a:buNone/>
                        <a:tabLst/>
                        <a:defRPr/>
                      </a:pPr>
                      <a:r>
                        <a:rPr altLang="en-US" dirty="0" lang="ja-JP" sz="1800"/>
                        <a:t>・　課程</a:t>
                      </a:r>
                      <a:endParaRPr altLang="ja-JP" dirty="0" lang="en-US" sz="1800"/>
                    </a:p>
                    <a:p>
                      <a:pPr algn="l" defTabSz="945124" eaLnBrk="1" fontAlgn="auto" hangingPunct="1" indent="0" latinLnBrk="0" lvl="0" marL="108000" marR="0" rtl="0">
                        <a:lnSpc>
                          <a:spcPct val="100000"/>
                        </a:lnSpc>
                        <a:spcBef>
                          <a:spcPts val="0"/>
                        </a:spcBef>
                        <a:spcAft>
                          <a:spcPts val="0"/>
                        </a:spcAft>
                        <a:buClrTx/>
                        <a:buSzTx/>
                        <a:buFontTx/>
                        <a:buNone/>
                        <a:tabLst/>
                        <a:defRPr/>
                      </a:pPr>
                      <a:r>
                        <a:rPr altLang="en-US" dirty="0" lang="ja-JP" sz="1800"/>
                        <a:t>・　学科</a:t>
                      </a:r>
                      <a:endParaRPr altLang="ja-JP" dirty="0" lang="en-US" sz="1800"/>
                    </a:p>
                    <a:p>
                      <a:pPr algn="l" defTabSz="945124" eaLnBrk="1" fontAlgn="auto" hangingPunct="1" indent="0" latinLnBrk="0" lvl="0" marL="108000" marR="0" rtl="0">
                        <a:lnSpc>
                          <a:spcPct val="100000"/>
                        </a:lnSpc>
                        <a:spcBef>
                          <a:spcPts val="0"/>
                        </a:spcBef>
                        <a:spcAft>
                          <a:spcPts val="0"/>
                        </a:spcAft>
                        <a:buClrTx/>
                        <a:buSzTx/>
                        <a:buFontTx/>
                        <a:buNone/>
                        <a:tabLst/>
                        <a:defRPr/>
                      </a:pPr>
                      <a:r>
                        <a:rPr altLang="en-US" dirty="0" lang="ja-JP" sz="1800"/>
                        <a:t>・　クラス名</a:t>
                      </a:r>
                      <a:endParaRPr altLang="ja-JP" dirty="0" lang="en-US" sz="1800"/>
                    </a:p>
                    <a:p>
                      <a:pPr marL="108000">
                        <a:lnSpc>
                          <a:spcPct val="100000"/>
                        </a:lnSpc>
                        <a:spcBef>
                          <a:spcPts val="0"/>
                        </a:spcBef>
                      </a:pPr>
                      <a:r>
                        <a:rPr altLang="en-US" dirty="0" lang="ja-JP" sz="1800"/>
                        <a:t>・　受験教科等</a:t>
                      </a:r>
                      <a:endParaRPr altLang="ja-JP" dirty="0" lang="en-US" sz="1800"/>
                    </a:p>
                    <a:p>
                      <a:pPr algn="l" defTabSz="945124" eaLnBrk="1" fontAlgn="auto" hangingPunct="1" indent="0" latinLnBrk="0" lvl="0" marL="108000" marR="0" rtl="0">
                        <a:lnSpc>
                          <a:spcPct val="100000"/>
                        </a:lnSpc>
                        <a:spcBef>
                          <a:spcPts val="0"/>
                        </a:spcBef>
                        <a:spcAft>
                          <a:spcPts val="0"/>
                        </a:spcAft>
                        <a:buClrTx/>
                        <a:buSzTx/>
                        <a:buFontTx/>
                        <a:buNone/>
                        <a:tabLst/>
                        <a:defRPr/>
                      </a:pPr>
                      <a:r>
                        <a:rPr altLang="en-US" dirty="0" lang="ja-JP" sz="1800"/>
                        <a:t>・　イヤホン不適合措置申請状況</a:t>
                      </a:r>
                      <a:endParaRPr altLang="ja-JP" dirty="0" lang="en-US" sz="1800"/>
                    </a:p>
                    <a:p>
                      <a:pPr algn="l" defTabSz="945124" eaLnBrk="1" fontAlgn="auto" hangingPunct="1" indent="0" latinLnBrk="0" lvl="0" marL="108000" marR="0" rtl="0">
                        <a:lnSpc>
                          <a:spcPct val="100000"/>
                        </a:lnSpc>
                        <a:spcBef>
                          <a:spcPts val="0"/>
                        </a:spcBef>
                        <a:spcAft>
                          <a:spcPts val="0"/>
                        </a:spcAft>
                        <a:buClrTx/>
                        <a:buSzTx/>
                        <a:buFontTx/>
                        <a:buNone/>
                        <a:tabLst/>
                        <a:defRPr/>
                      </a:pPr>
                      <a:r>
                        <a:rPr altLang="en-US" dirty="0" lang="ja-JP" sz="1800"/>
                        <a:t>・　成績の閲覧の希望の有無</a:t>
                      </a:r>
                    </a:p>
                    <a:p>
                      <a:pPr marL="108000">
                        <a:lnSpc>
                          <a:spcPct val="100000"/>
                        </a:lnSpc>
                        <a:spcBef>
                          <a:spcPts val="0"/>
                        </a:spcBef>
                      </a:pPr>
                      <a:endParaRPr altLang="ja-JP" dirty="0" lang="en-US" sz="1800"/>
                    </a:p>
                  </a:txBody>
                  <a:tcPr marB="108000" marT="108000">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bg1"/>
                    </a:solidFill>
                  </a:tcPr>
                </a:tc>
                <a:tc>
                  <a:txBody>
                    <a:bodyPr/>
                    <a:lstStyle/>
                    <a:p>
                      <a:pPr algn="l" defTabSz="945124" eaLnBrk="1" fontAlgn="auto" hangingPunct="1" indent="0" latinLnBrk="0" lvl="0" marL="0" marR="0" rtl="0">
                        <a:lnSpc>
                          <a:spcPct val="100000"/>
                        </a:lnSpc>
                        <a:spcBef>
                          <a:spcPts val="0"/>
                        </a:spcBef>
                        <a:spcAft>
                          <a:spcPts val="0"/>
                        </a:spcAft>
                        <a:buClrTx/>
                        <a:buSzTx/>
                        <a:buFontTx/>
                        <a:buNone/>
                        <a:tabLst/>
                        <a:defRPr/>
                      </a:pPr>
                      <a:r>
                        <a:rPr altLang="ja-JP" dirty="0" lang="en-US" sz="1800"/>
                        <a:t>【</a:t>
                      </a:r>
                      <a:r>
                        <a:rPr altLang="en-US" dirty="0" lang="ja-JP" sz="1800"/>
                        <a:t>出願手続の状況等</a:t>
                      </a:r>
                      <a:r>
                        <a:rPr altLang="ja-JP" dirty="0" lang="en-US" sz="1800"/>
                        <a:t>】</a:t>
                      </a:r>
                    </a:p>
                    <a:p>
                      <a:pPr marL="108000">
                        <a:lnSpc>
                          <a:spcPct val="100000"/>
                        </a:lnSpc>
                        <a:spcBef>
                          <a:spcPts val="0"/>
                        </a:spcBef>
                      </a:pPr>
                      <a:r>
                        <a:rPr altLang="en-US" dirty="0" lang="ja-JP" sz="1800"/>
                        <a:t>・　出願状態</a:t>
                      </a:r>
                      <a:endParaRPr altLang="ja-JP" dirty="0" lang="en-US" sz="1800"/>
                    </a:p>
                    <a:p>
                      <a:pPr marL="108000">
                        <a:lnSpc>
                          <a:spcPct val="100000"/>
                        </a:lnSpc>
                        <a:spcBef>
                          <a:spcPts val="0"/>
                        </a:spcBef>
                      </a:pPr>
                      <a:r>
                        <a:rPr altLang="en-US" dirty="0" lang="ja-JP" sz="1800"/>
                        <a:t>・　</a:t>
                      </a:r>
                      <a:r>
                        <a:rPr altLang="en-US" dirty="0" lang="ja-JP" sz="1800" u="sng"/>
                        <a:t>検定料支払状況</a:t>
                      </a:r>
                      <a:endParaRPr altLang="ja-JP" dirty="0" lang="en-US" sz="1800"/>
                    </a:p>
                    <a:p>
                      <a:pPr marL="108000">
                        <a:lnSpc>
                          <a:spcPct val="100000"/>
                        </a:lnSpc>
                        <a:spcBef>
                          <a:spcPts val="0"/>
                        </a:spcBef>
                      </a:pPr>
                      <a:r>
                        <a:rPr altLang="en-US" dirty="0" lang="ja-JP" sz="1800"/>
                        <a:t>・　不備状態</a:t>
                      </a:r>
                      <a:endParaRPr altLang="ja-JP" dirty="0" lang="en-US" sz="1800"/>
                    </a:p>
                    <a:p>
                      <a:pPr marL="108000">
                        <a:lnSpc>
                          <a:spcPct val="100000"/>
                        </a:lnSpc>
                        <a:spcBef>
                          <a:spcPts val="0"/>
                        </a:spcBef>
                      </a:pPr>
                      <a:r>
                        <a:rPr altLang="en-US" dirty="0" lang="ja-JP" sz="1800"/>
                        <a:t>・　受験上の配慮申請状況</a:t>
                      </a:r>
                      <a:endParaRPr altLang="ja-JP" dirty="0" lang="en-US" sz="1800"/>
                    </a:p>
                    <a:p>
                      <a:pPr indent="-457200" marL="180000">
                        <a:lnSpc>
                          <a:spcPct val="100000"/>
                        </a:lnSpc>
                        <a:spcBef>
                          <a:spcPts val="0"/>
                        </a:spcBef>
                        <a:spcAft>
                          <a:spcPts val="0"/>
                        </a:spcAft>
                        <a:defRPr/>
                      </a:pPr>
                      <a:endParaRPr altLang="ja-JP" dirty="0" lang="en-US" sz="1800"/>
                    </a:p>
                    <a:p>
                      <a:pPr indent="-457200" marL="180000">
                        <a:lnSpc>
                          <a:spcPct val="100000"/>
                        </a:lnSpc>
                        <a:spcBef>
                          <a:spcPts val="0"/>
                        </a:spcBef>
                        <a:spcAft>
                          <a:spcPts val="0"/>
                        </a:spcAft>
                        <a:defRPr/>
                      </a:pPr>
                      <a:endParaRPr altLang="ja-JP" dirty="0" lang="en-US" sz="1800"/>
                    </a:p>
                    <a:p>
                      <a:pPr indent="-457200" marL="180000">
                        <a:lnSpc>
                          <a:spcPct val="100000"/>
                        </a:lnSpc>
                        <a:spcBef>
                          <a:spcPts val="0"/>
                        </a:spcBef>
                        <a:spcAft>
                          <a:spcPts val="0"/>
                        </a:spcAft>
                        <a:defRPr/>
                      </a:pPr>
                      <a:r>
                        <a:rPr altLang="en-US" dirty="0" lang="ja-JP" sz="1600"/>
                        <a:t>（</a:t>
                      </a:r>
                      <a:r>
                        <a:rPr altLang="ja-JP" dirty="0" lang="en-US" sz="1600"/>
                        <a:t>※</a:t>
                      </a:r>
                      <a:r>
                        <a:rPr altLang="en-US" dirty="0" lang="ja-JP" sz="1600"/>
                        <a:t>　</a:t>
                      </a:r>
                      <a:r>
                        <a:rPr altLang="ja-JP" dirty="0" lang="en-US" sz="1600"/>
                        <a:t>12</a:t>
                      </a:r>
                      <a:r>
                        <a:rPr altLang="en-US" dirty="0" lang="ja-JP" sz="1600"/>
                        <a:t>月</a:t>
                      </a:r>
                      <a:r>
                        <a:rPr altLang="ja-JP" dirty="0" lang="en-US" sz="1600"/>
                        <a:t>10</a:t>
                      </a:r>
                      <a:r>
                        <a:rPr altLang="en-US" dirty="0" lang="ja-JP" sz="1600"/>
                        <a:t>日の受験票発行後）</a:t>
                      </a:r>
                      <a:endParaRPr altLang="ja-JP" dirty="0" lang="en-US" sz="1600"/>
                    </a:p>
                    <a:p>
                      <a:pPr indent="0" marL="108000">
                        <a:lnSpc>
                          <a:spcPct val="100000"/>
                        </a:lnSpc>
                        <a:spcBef>
                          <a:spcPts val="0"/>
                        </a:spcBef>
                        <a:spcAft>
                          <a:spcPts val="0"/>
                        </a:spcAft>
                        <a:defRPr/>
                      </a:pPr>
                      <a:r>
                        <a:rPr altLang="en-US" dirty="0" lang="ja-JP" sz="1800"/>
                        <a:t>・　受験情報</a:t>
                      </a:r>
                      <a:endParaRPr altLang="ja-JP" dirty="0" lang="en-US" sz="1800"/>
                    </a:p>
                    <a:p>
                      <a:pPr indent="0" marL="108000">
                        <a:lnSpc>
                          <a:spcPct val="100000"/>
                        </a:lnSpc>
                        <a:spcBef>
                          <a:spcPts val="0"/>
                        </a:spcBef>
                        <a:spcAft>
                          <a:spcPts val="0"/>
                        </a:spcAft>
                        <a:defRPr/>
                      </a:pPr>
                      <a:r>
                        <a:rPr altLang="en-US" dirty="0" lang="ja-JP" sz="1800"/>
                        <a:t>　　（受験番号・試験場に関する情報）</a:t>
                      </a:r>
                      <a:endParaRPr altLang="en-US" b="0" dirty="0" lang="ja-JP" sz="1800">
                        <a:latin typeface="+mn-ea"/>
                      </a:endParaRPr>
                    </a:p>
                  </a:txBody>
                  <a:tcPr marB="108000" marT="108000">
                    <a:lnL algn="ctr" cap="flat" cmpd="sng" w="12700">
                      <a:solidFill>
                        <a:schemeClr val="tx1"/>
                      </a:solidFill>
                      <a:prstDash val="solid"/>
                      <a:round/>
                      <a:headEnd len="med" type="none" w="med"/>
                      <a:tailEnd len="med" type="none" w="med"/>
                    </a:lnL>
                    <a:lnR algn="ctr" cap="flat" cmpd="sng" w="12700">
                      <a:solidFill>
                        <a:schemeClr val="tx1"/>
                      </a:solidFill>
                      <a:prstDash val="solid"/>
                      <a:round/>
                      <a:headEnd len="med" type="none" w="med"/>
                      <a:tailEnd len="med" type="none" w="med"/>
                    </a:lnR>
                    <a:lnT algn="ctr" cap="flat" cmpd="sng" w="12700">
                      <a:solidFill>
                        <a:schemeClr val="tx1"/>
                      </a:solidFill>
                      <a:prstDash val="solid"/>
                      <a:round/>
                      <a:headEnd len="med" type="none" w="med"/>
                      <a:tailEnd len="med" type="none" w="med"/>
                    </a:lnT>
                    <a:lnB algn="ctr" cap="flat" cmpd="sng" w="12700">
                      <a:solidFill>
                        <a:schemeClr val="tx1"/>
                      </a:solidFill>
                      <a:prstDash val="solid"/>
                      <a:round/>
                      <a:headEnd len="med" type="none" w="med"/>
                      <a:tailEnd len="med" type="none" w="med"/>
                    </a:lnB>
                    <a:solidFill>
                      <a:schemeClr val="bg1"/>
                    </a:solidFill>
                  </a:tcPr>
                </a:tc>
                <a:extLst>
                  <a:ext uri="{0D108BD9-81ED-4DB2-BD59-A6C34878D82A}">
                    <a16:rowId xmlns:a16="http://schemas.microsoft.com/office/drawing/2014/main" val="1482138737"/>
                  </a:ext>
                </a:extLst>
              </a:tr>
            </a:tbl>
          </a:graphicData>
        </a:graphic>
      </p:graphicFrame>
      <p:sp>
        <p:nvSpPr>
          <p:cNvPr id="8" name="正方形/長方形 7">
            <a:extLst>
              <a:ext uri="{FF2B5EF4-FFF2-40B4-BE49-F238E27FC236}">
                <a16:creationId xmlns:a16="http://schemas.microsoft.com/office/drawing/2014/main" id="{9FCE3A5D-2F9F-4F32-A661-E8CC39CE9884}"/>
              </a:ext>
            </a:extLst>
          </p:cNvPr>
          <p:cNvSpPr/>
          <p:nvPr/>
        </p:nvSpPr>
        <p:spPr>
          <a:xfrm>
            <a:off x="279453" y="899860"/>
            <a:ext cx="3212427" cy="453183"/>
          </a:xfrm>
          <a:prstGeom prst="rect">
            <a:avLst/>
          </a:prstGeom>
          <a:ln w="19050">
            <a:noFill/>
          </a:ln>
        </p:spPr>
        <p:txBody>
          <a:bodyPr anchor="ctr" bIns="72000" lIns="72000" rIns="72000" tIns="72000" wrap="square">
            <a:spAutoFit/>
          </a:bodyPr>
          <a:lstStyle/>
          <a:p>
            <a:pPr indent="-457200" marL="180000">
              <a:spcBef>
                <a:spcPts val="1200"/>
              </a:spcBef>
              <a:spcAft>
                <a:spcPts val="0"/>
              </a:spcAft>
              <a:defRPr/>
            </a:pPr>
            <a:r>
              <a:rPr altLang="en-US" b="0" dirty="0" lang="ja-JP" sz="2000">
                <a:latin typeface="+mn-ea"/>
              </a:rPr>
              <a:t>○　志願者の登録状況詳細</a:t>
            </a:r>
            <a:endParaRPr altLang="ja-JP" b="0" dirty="0" lang="en-US" sz="2000">
              <a:latin typeface="+mn-ea"/>
            </a:endParaRPr>
          </a:p>
        </p:txBody>
      </p:sp>
      <p:sp>
        <p:nvSpPr>
          <p:cNvPr id="7" name="吹き出し: 角を丸めた四角形 6">
            <a:extLst>
              <a:ext uri="{FF2B5EF4-FFF2-40B4-BE49-F238E27FC236}">
                <a16:creationId xmlns:a16="http://schemas.microsoft.com/office/drawing/2014/main" id="{D269408D-48A9-47DF-861A-DCFA0FCA8660}"/>
              </a:ext>
            </a:extLst>
          </p:cNvPr>
          <p:cNvSpPr/>
          <p:nvPr/>
        </p:nvSpPr>
        <p:spPr>
          <a:xfrm>
            <a:off x="4006468" y="733507"/>
            <a:ext cx="5112568" cy="1028367"/>
          </a:xfrm>
          <a:prstGeom prst="wedgeRoundRectCallout">
            <a:avLst>
              <a:gd fmla="val 2758" name="adj1"/>
              <a:gd fmla="val 164832" name="adj2"/>
              <a:gd fmla="val 16667" name="adj3"/>
            </a:avLst>
          </a:prstGeom>
          <a:solidFill>
            <a:schemeClr val="bg1"/>
          </a:solidFill>
          <a:ln w="12700">
            <a:solidFill>
              <a:schemeClr val="tx1"/>
            </a:solidFill>
          </a:ln>
        </p:spPr>
        <p:txBody>
          <a:bodyPr lIns="0" rIns="0" wrap="square">
            <a:spAutoFit/>
          </a:bodyPr>
          <a:lstStyle/>
          <a:p>
            <a:r>
              <a:rPr altLang="en-US" b="0" dirty="0" lang="ja-JP" sz="1600"/>
              <a:t> ・　検定料支払状況（検索条件も同様）</a:t>
            </a:r>
            <a:endParaRPr altLang="ja-JP" b="0" dirty="0" lang="en-US" sz="1600"/>
          </a:p>
          <a:p>
            <a:r>
              <a:rPr altLang="en-US" b="0" dirty="0" lang="ja-JP" sz="1600"/>
              <a:t>　「</a:t>
            </a:r>
            <a:r>
              <a:rPr altLang="en-US" b="0" dirty="0" lang="ja-JP" sz="1600">
                <a:solidFill>
                  <a:srgbClr val="FF0000"/>
                </a:solidFill>
              </a:rPr>
              <a:t>未完了</a:t>
            </a:r>
            <a:r>
              <a:rPr altLang="en-US" b="0" dirty="0" lang="ja-JP" sz="1600"/>
              <a:t>」：出願内容一時保存済み・</a:t>
            </a:r>
            <a:r>
              <a:rPr altLang="en-US" b="0" dirty="0" lang="ja-JP" sz="1600">
                <a:solidFill>
                  <a:srgbClr val="FF0000"/>
                </a:solidFill>
              </a:rPr>
              <a:t>検定料未払</a:t>
            </a:r>
            <a:endParaRPr altLang="ja-JP" b="0" dirty="0" lang="en-US" sz="1600">
              <a:solidFill>
                <a:srgbClr val="FF0000"/>
              </a:solidFill>
            </a:endParaRPr>
          </a:p>
          <a:p>
            <a:r>
              <a:rPr altLang="en-US" b="0" dirty="0" lang="ja-JP" sz="1600"/>
              <a:t>　「完了」：出願完了（出願内容登録済み・検定料支払済み）</a:t>
            </a:r>
          </a:p>
        </p:txBody>
      </p:sp>
      <p:sp>
        <p:nvSpPr>
          <p:cNvPr id="6" name="吹き出し: 角を丸めた四角形 5">
            <a:extLst>
              <a:ext uri="{FF2B5EF4-FFF2-40B4-BE49-F238E27FC236}">
                <a16:creationId xmlns:a16="http://schemas.microsoft.com/office/drawing/2014/main" id="{B0E057DF-5337-4822-A60D-355C457B555F}"/>
              </a:ext>
            </a:extLst>
          </p:cNvPr>
          <p:cNvSpPr/>
          <p:nvPr/>
        </p:nvSpPr>
        <p:spPr>
          <a:xfrm>
            <a:off x="827581" y="5574306"/>
            <a:ext cx="7488832" cy="1191816"/>
          </a:xfrm>
          <a:prstGeom prst="wedgeRoundRectCallout">
            <a:avLst>
              <a:gd fmla="val 7261" name="adj1"/>
              <a:gd fmla="val 7734" name="adj2"/>
              <a:gd fmla="val 16667" name="adj3"/>
            </a:avLst>
          </a:prstGeom>
          <a:solidFill>
            <a:srgbClr val="FFE1FF"/>
          </a:solidFill>
          <a:ln w="12700">
            <a:solidFill>
              <a:schemeClr val="tx1"/>
            </a:solidFill>
          </a:ln>
        </p:spPr>
        <p:txBody>
          <a:bodyPr wrap="square">
            <a:spAutoFit/>
          </a:bodyPr>
          <a:lstStyle/>
          <a:p>
            <a:r>
              <a:rPr altLang="ja-JP" b="0" dirty="0" lang="en-US" sz="2000"/>
              <a:t>※</a:t>
            </a:r>
            <a:r>
              <a:rPr altLang="en-US" b="0" dirty="0" lang="ja-JP" sz="2000"/>
              <a:t>　最新の情報のみが表示されます。</a:t>
            </a:r>
            <a:endParaRPr altLang="ja-JP" b="0" dirty="0" lang="en-US" sz="2000"/>
          </a:p>
          <a:p>
            <a:r>
              <a:rPr altLang="ja-JP" b="0" dirty="0" lang="en-US" sz="2000"/>
              <a:t>※</a:t>
            </a:r>
            <a:r>
              <a:rPr altLang="en-US" b="0" dirty="0" lang="ja-JP" sz="2000"/>
              <a:t>　志願者が訂正を行った場合でも、その旨の通知や、訂正履歴等</a:t>
            </a:r>
            <a:br>
              <a:rPr altLang="ja-JP" b="0" dirty="0" lang="en-US" sz="2000"/>
            </a:br>
            <a:r>
              <a:rPr altLang="ja-JP" b="0" dirty="0" lang="en-US" sz="2000"/>
              <a:t>   </a:t>
            </a:r>
            <a:r>
              <a:rPr altLang="en-US" b="0" dirty="0" lang="ja-JP" sz="2000"/>
              <a:t>の確認はできません。</a:t>
            </a:r>
          </a:p>
        </p:txBody>
      </p:sp>
    </p:spTree>
    <p:extLst>
      <p:ext uri="{BB962C8B-B14F-4D97-AF65-F5344CB8AC3E}">
        <p14:creationId xmlns:p14="http://schemas.microsoft.com/office/powerpoint/2010/main" val="1163896599"/>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80D7F8C1-C460-4674-88B7-DB22F9EB221D}"/>
              </a:ext>
            </a:extLst>
          </p:cNvPr>
          <p:cNvSpPr>
            <a:spLocks noGrp="1"/>
          </p:cNvSpPr>
          <p:nvPr>
            <p:ph idx="12" sz="quarter" type="sldNum"/>
          </p:nvPr>
        </p:nvSpPr>
        <p:spPr>
          <a:xfrm>
            <a:off x="6974903" y="6457328"/>
            <a:ext cx="2133601" cy="366253"/>
          </a:xfrm>
        </p:spPr>
        <p:txBody>
          <a:bodyPr/>
          <a:lstStyle/>
          <a:p>
            <a:fld id="{F14AF66F-3B4F-4E8B-A9F2-F8EEB7F87A3A}" type="slidenum">
              <a:rPr altLang="en-US" lang="ja-JP" smtClean="0">
                <a:solidFill>
                  <a:prstClr val="black">
                    <a:tint val="75000"/>
                  </a:prstClr>
                </a:solidFill>
              </a:rPr>
              <a:pPr/>
              <a:t>23</a:t>
            </a:fld>
            <a:endParaRPr altLang="en-US" dirty="0" lang="ja-JP">
              <a:solidFill>
                <a:prstClr val="black">
                  <a:tint val="75000"/>
                </a:prstClr>
              </a:solidFill>
            </a:endParaRPr>
          </a:p>
        </p:txBody>
      </p:sp>
      <p:sp>
        <p:nvSpPr>
          <p:cNvPr id="7" name="AutoShape 6">
            <a:extLst>
              <a:ext uri="{FF2B5EF4-FFF2-40B4-BE49-F238E27FC236}">
                <a16:creationId xmlns:a16="http://schemas.microsoft.com/office/drawing/2014/main" id="{9D47187D-9B71-4431-9BBF-1D8CCF1B1FB4}"/>
              </a:ext>
            </a:extLst>
          </p:cNvPr>
          <p:cNvSpPr>
            <a:spLocks noChangeArrowheads="1"/>
          </p:cNvSpPr>
          <p:nvPr/>
        </p:nvSpPr>
        <p:spPr bwMode="auto">
          <a:xfrm>
            <a:off x="467870" y="1487758"/>
            <a:ext cx="8391311" cy="3021362"/>
          </a:xfrm>
          <a:prstGeom prst="roundRect">
            <a:avLst>
              <a:gd fmla="val 0" name="adj"/>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38100">
                <a:solidFill>
                  <a:srgbClr val="000000"/>
                </a:solidFill>
                <a:round/>
                <a:headEnd/>
                <a:tailEnd/>
              </a14:hiddenLine>
            </a:ext>
          </a:extLst>
        </p:spPr>
        <p:txBody>
          <a:bodyPr bIns="47256" lIns="94512" rIns="94512" tIns="47256"/>
          <a:lstStyle/>
          <a:p>
            <a:pPr algn="l">
              <a:spcBef>
                <a:spcPts val="620"/>
              </a:spcBef>
            </a:pPr>
            <a:r>
              <a:rPr altLang="en-US" b="0" dirty="0" lang="ja-JP" sz="2200">
                <a:solidFill>
                  <a:schemeClr val="tx1"/>
                </a:solidFill>
                <a:latin typeface="+mn-ea"/>
                <a:ea typeface="+mn-ea"/>
              </a:rPr>
              <a:t>○　出願後に転校した志願者について</a:t>
            </a:r>
            <a:endParaRPr altLang="ja-JP" b="0" dirty="0" lang="en-US" sz="2200">
              <a:latin typeface="+mn-ea"/>
              <a:ea typeface="+mn-ea"/>
            </a:endParaRPr>
          </a:p>
          <a:p>
            <a:pPr>
              <a:spcBef>
                <a:spcPts val="620"/>
              </a:spcBef>
            </a:pPr>
            <a:r>
              <a:rPr altLang="en-US" b="0" dirty="0" lang="ja-JP" sz="2000">
                <a:latin typeface="+mn-ea"/>
                <a:ea typeface="+mn-ea"/>
              </a:rPr>
              <a:t>　 　</a:t>
            </a:r>
            <a:r>
              <a:rPr altLang="en-US" b="0" dirty="0" lang="ja-JP" sz="2000" u="sng">
                <a:latin typeface="+mn-ea"/>
              </a:rPr>
              <a:t>出願内容確認・訂正期間までであれば</a:t>
            </a:r>
            <a:r>
              <a:rPr altLang="en-US" b="0" dirty="0" lang="ja-JP" sz="2000">
                <a:latin typeface="+mn-ea"/>
              </a:rPr>
              <a:t>、</a:t>
            </a:r>
            <a:r>
              <a:rPr altLang="en-US" b="0" dirty="0" lang="ja-JP" sz="2000">
                <a:latin typeface="+mn-ea"/>
                <a:ea typeface="+mn-ea"/>
              </a:rPr>
              <a:t>志願者がマイページ上で在学</a:t>
            </a:r>
            <a:br>
              <a:rPr altLang="ja-JP" b="0" dirty="0" lang="en-US" sz="2000">
                <a:latin typeface="+mn-ea"/>
                <a:ea typeface="+mn-ea"/>
              </a:rPr>
            </a:br>
            <a:r>
              <a:rPr altLang="en-US" b="0" dirty="0" lang="ja-JP" sz="2000">
                <a:latin typeface="+mn-ea"/>
                <a:ea typeface="+mn-ea"/>
              </a:rPr>
              <a:t>　する高等学校名を</a:t>
            </a:r>
            <a:r>
              <a:rPr altLang="en-US" b="0" dirty="0" lang="ja-JP" sz="2000" u="sng">
                <a:latin typeface="+mn-ea"/>
                <a:ea typeface="+mn-ea"/>
              </a:rPr>
              <a:t>訂正可能</a:t>
            </a:r>
            <a:r>
              <a:rPr altLang="en-US" b="0" dirty="0" lang="ja-JP" sz="2000">
                <a:latin typeface="+mn-ea"/>
                <a:ea typeface="+mn-ea"/>
              </a:rPr>
              <a:t>。</a:t>
            </a:r>
            <a:endParaRPr altLang="ja-JP" b="0" dirty="0" lang="en-US" sz="2000">
              <a:latin typeface="+mn-ea"/>
              <a:ea typeface="+mn-ea"/>
            </a:endParaRPr>
          </a:p>
          <a:p>
            <a:pPr>
              <a:spcBef>
                <a:spcPts val="1200"/>
              </a:spcBef>
            </a:pPr>
            <a:r>
              <a:rPr altLang="en-US" b="0" dirty="0" lang="ja-JP" sz="2000">
                <a:latin typeface="+mn-ea"/>
                <a:ea typeface="+mn-ea"/>
              </a:rPr>
              <a:t>　⇒　訂正した場合</a:t>
            </a:r>
            <a:endParaRPr altLang="ja-JP" b="0" dirty="0" lang="en-US" sz="2000">
              <a:latin typeface="+mn-ea"/>
              <a:ea typeface="+mn-ea"/>
            </a:endParaRPr>
          </a:p>
          <a:p>
            <a:pPr>
              <a:spcBef>
                <a:spcPts val="600"/>
              </a:spcBef>
            </a:pPr>
            <a:r>
              <a:rPr altLang="en-US" b="0" dirty="0" lang="ja-JP" sz="2000">
                <a:latin typeface="+mn-ea"/>
                <a:ea typeface="+mn-ea"/>
              </a:rPr>
              <a:t>　　 ・　転校後の高等学校が所在する試験地区内の試験場に指定</a:t>
            </a:r>
            <a:endParaRPr altLang="ja-JP" b="0" dirty="0" lang="en-US" sz="2000">
              <a:latin typeface="+mn-ea"/>
              <a:ea typeface="+mn-ea"/>
            </a:endParaRPr>
          </a:p>
        </p:txBody>
      </p:sp>
      <p:sp>
        <p:nvSpPr>
          <p:cNvPr id="9" name="正方形/長方形 8">
            <a:extLst>
              <a:ext uri="{FF2B5EF4-FFF2-40B4-BE49-F238E27FC236}">
                <a16:creationId xmlns:a16="http://schemas.microsoft.com/office/drawing/2014/main" id="{671214E0-C445-4051-B8D9-8627E5A0D2CF}"/>
              </a:ext>
            </a:extLst>
          </p:cNvPr>
          <p:cNvSpPr/>
          <p:nvPr/>
        </p:nvSpPr>
        <p:spPr>
          <a:xfrm>
            <a:off x="467871" y="4708522"/>
            <a:ext cx="8208259" cy="1692771"/>
          </a:xfrm>
          <a:prstGeom prst="rect">
            <a:avLst/>
          </a:prstGeom>
        </p:spPr>
        <p:txBody>
          <a:bodyPr wrap="square">
            <a:spAutoFit/>
          </a:bodyPr>
          <a:lstStyle/>
          <a:p>
            <a:pPr indent="-720000" marL="180000">
              <a:spcBef>
                <a:spcPts val="0"/>
              </a:spcBef>
            </a:pPr>
            <a:r>
              <a:rPr altLang="en-US" b="0" dirty="0" lang="ja-JP" sz="2200">
                <a:latin typeface="+mn-ea"/>
              </a:rPr>
              <a:t>○　生徒指導上の事情等による試験場の指定について</a:t>
            </a:r>
            <a:endParaRPr altLang="ja-JP" b="0" dirty="0" lang="en-US" sz="2200">
              <a:latin typeface="+mn-ea"/>
            </a:endParaRPr>
          </a:p>
          <a:p>
            <a:pPr indent="-720000" marL="180000">
              <a:spcBef>
                <a:spcPts val="0"/>
              </a:spcBef>
            </a:pPr>
            <a:r>
              <a:rPr altLang="en-US" b="0" dirty="0" lang="ja-JP" sz="2200">
                <a:latin typeface="+mn-ea"/>
              </a:rPr>
              <a:t>　　</a:t>
            </a:r>
            <a:r>
              <a:rPr altLang="en-US" b="0" dirty="0" lang="ja-JP" sz="2000">
                <a:latin typeface="+mn-ea"/>
              </a:rPr>
              <a:t>生徒指導上の事情等により、在学する高等学校の他の生徒とは異なる試験場を指定してほしい等、</a:t>
            </a:r>
            <a:r>
              <a:rPr altLang="en-US" b="0" dirty="0" lang="ja-JP" sz="2000" u="sng">
                <a:solidFill>
                  <a:srgbClr val="FF0000"/>
                </a:solidFill>
                <a:latin typeface="+mn-ea"/>
              </a:rPr>
              <a:t>試験場の指定について配慮が必要な志願者がいる場合には、出願期間最終日：１０月３日</a:t>
            </a:r>
            <a:r>
              <a:rPr altLang="ja-JP" b="0" dirty="0" lang="en-US" sz="2000" u="sng">
                <a:solidFill>
                  <a:srgbClr val="FF0000"/>
                </a:solidFill>
                <a:latin typeface="+mn-ea"/>
              </a:rPr>
              <a:t>(</a:t>
            </a:r>
            <a:r>
              <a:rPr altLang="en-US" b="0" dirty="0" lang="ja-JP" sz="2000" u="sng">
                <a:solidFill>
                  <a:srgbClr val="FF0000"/>
                </a:solidFill>
                <a:latin typeface="+mn-ea"/>
              </a:rPr>
              <a:t>金</a:t>
            </a:r>
            <a:r>
              <a:rPr altLang="ja-JP" b="0" dirty="0" lang="en-US" sz="2000" u="sng">
                <a:solidFill>
                  <a:srgbClr val="FF0000"/>
                </a:solidFill>
                <a:latin typeface="+mn-ea"/>
              </a:rPr>
              <a:t>)</a:t>
            </a:r>
            <a:r>
              <a:rPr altLang="en-US" b="0" dirty="0" err="1" lang="ja-JP" sz="2000" u="sng">
                <a:solidFill>
                  <a:srgbClr val="FF0000"/>
                </a:solidFill>
                <a:latin typeface="+mn-ea"/>
              </a:rPr>
              <a:t>までに</a:t>
            </a:r>
            <a:r>
              <a:rPr altLang="en-US" b="0" dirty="0" lang="ja-JP" sz="2000" u="sng">
                <a:solidFill>
                  <a:srgbClr val="FF0000"/>
                </a:solidFill>
                <a:latin typeface="+mn-ea"/>
              </a:rPr>
              <a:t>大学入試センターにご相談ください。</a:t>
            </a:r>
          </a:p>
        </p:txBody>
      </p:sp>
      <p:sp>
        <p:nvSpPr>
          <p:cNvPr id="10" name="角丸四角形 4">
            <a:extLst>
              <a:ext uri="{FF2B5EF4-FFF2-40B4-BE49-F238E27FC236}">
                <a16:creationId xmlns:a16="http://schemas.microsoft.com/office/drawing/2014/main" id="{28355D08-0FEF-4B36-BDEF-7628BFA55B5C}"/>
              </a:ext>
            </a:extLst>
          </p:cNvPr>
          <p:cNvSpPr>
            <a:spLocks noChangeArrowheads="1"/>
          </p:cNvSpPr>
          <p:nvPr/>
        </p:nvSpPr>
        <p:spPr bwMode="auto">
          <a:xfrm>
            <a:off x="284819" y="860258"/>
            <a:ext cx="8574362" cy="480510"/>
          </a:xfrm>
          <a:prstGeom prst="roundRect">
            <a:avLst>
              <a:gd fmla="val 14925" name="adj"/>
            </a:avLst>
          </a:prstGeom>
          <a:solidFill>
            <a:srgbClr val="FFFFCC"/>
          </a:solidFill>
          <a:ln algn="ctr" w="19050">
            <a:solidFill>
              <a:schemeClr val="tx1"/>
            </a:solidFill>
            <a:round/>
            <a:headEnd/>
            <a:tailEnd/>
          </a:ln>
        </p:spPr>
        <p:txBody>
          <a:bodyPr anchor="ctr" bIns="36000" tIns="36000" wrap="square">
            <a:spAutoFit/>
          </a:bodyPr>
          <a:lstStyle/>
          <a:p>
            <a:r>
              <a:rPr altLang="ja-JP" dirty="0" lang="en-US" sz="2400">
                <a:solidFill>
                  <a:srgbClr val="000000"/>
                </a:solidFill>
              </a:rPr>
              <a:t>Ⅴ</a:t>
            </a:r>
            <a:r>
              <a:rPr altLang="en-US" dirty="0" lang="ja-JP" sz="2400">
                <a:solidFill>
                  <a:srgbClr val="000000"/>
                </a:solidFill>
              </a:rPr>
              <a:t>　先生方へのお願い</a:t>
            </a:r>
            <a:endParaRPr altLang="en-US" dirty="0" lang="ja-JP" sz="2400"/>
          </a:p>
        </p:txBody>
      </p:sp>
      <p:sp>
        <p:nvSpPr>
          <p:cNvPr id="2" name="大かっこ 1">
            <a:extLst>
              <a:ext uri="{FF2B5EF4-FFF2-40B4-BE49-F238E27FC236}">
                <a16:creationId xmlns:a16="http://schemas.microsoft.com/office/drawing/2014/main" id="{332A57B3-9123-4777-82EE-37FDBB703630}"/>
              </a:ext>
            </a:extLst>
          </p:cNvPr>
          <p:cNvSpPr/>
          <p:nvPr/>
        </p:nvSpPr>
        <p:spPr>
          <a:xfrm>
            <a:off x="846775" y="3488042"/>
            <a:ext cx="7829355" cy="722076"/>
          </a:xfrm>
          <a:prstGeom prst="bracketPair">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rtlCol="0"/>
          <a:lstStyle/>
          <a:p>
            <a:pPr>
              <a:spcBef>
                <a:spcPts val="1200"/>
              </a:spcBef>
            </a:pPr>
            <a:r>
              <a:rPr altLang="en-US" b="0" dirty="0" lang="ja-JP" sz="2000">
                <a:latin typeface="+mn-ea"/>
              </a:rPr>
              <a:t>・　転校後の高等学校の高校専用サイトにおいて出願内容が閲覧可能。</a:t>
            </a:r>
            <a:br>
              <a:rPr altLang="ja-JP" b="0" dirty="0" lang="en-US" sz="2000">
                <a:latin typeface="+mn-ea"/>
              </a:rPr>
            </a:br>
            <a:r>
              <a:rPr altLang="en-US" b="0" dirty="0" lang="ja-JP" sz="2000">
                <a:latin typeface="+mn-ea"/>
              </a:rPr>
              <a:t>　</a:t>
            </a:r>
            <a:r>
              <a:rPr altLang="en-US" b="0" dirty="0" lang="ja-JP" sz="1900">
                <a:latin typeface="+mn-ea"/>
              </a:rPr>
              <a:t>　（志願者が在学する高等学校への情報提供に同意している場合のみ）</a:t>
            </a:r>
            <a:endParaRPr altLang="en-US" dirty="0" kumimoji="1" lang="ja-JP" sz="1900"/>
          </a:p>
        </p:txBody>
      </p:sp>
    </p:spTree>
    <p:extLst>
      <p:ext uri="{BB962C8B-B14F-4D97-AF65-F5344CB8AC3E}">
        <p14:creationId xmlns:p14="http://schemas.microsoft.com/office/powerpoint/2010/main" val="2597748570"/>
      </p:ext>
    </p:extLst>
  </p:cSld>
  <p:clrMapOvr>
    <a:masterClrMapping/>
  </p:clrMapOvr>
  <mc:AlternateContent xmlns:mc="http://schemas.openxmlformats.org/markup-compatibility/2006" xmlns:p14="http://schemas.microsoft.com/office/powerpoint/2010/main">
    <mc:Choice Requires="p14">
      <p:transition p14:dur="700" spd="med">
        <p:fade/>
      </p:transition>
    </mc:Choice>
    <mc:Fallback>
      <p:transition spd="med">
        <p:fade/>
      </p:transition>
    </mc:Fallback>
  </mc:AlternateContent>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 name="スライド番号プレースホルダー 1"/>
          <p:cNvSpPr txBox="1">
            <a:spLocks/>
          </p:cNvSpPr>
          <p:nvPr/>
        </p:nvSpPr>
        <p:spPr>
          <a:xfrm>
            <a:off x="6975873" y="6457328"/>
            <a:ext cx="2133601" cy="366253"/>
          </a:xfrm>
          <a:prstGeom prst="rect">
            <a:avLst/>
          </a:prstGeom>
        </p:spPr>
        <p:txBody>
          <a:bodyPr anchor="ctr" bIns="47256" lIns="94512" rIns="94512" rtlCol="0" tIns="47256" vert="horz"/>
          <a:lstStyle>
            <a:defPPr>
              <a:defRPr lang="ja-JP"/>
            </a:defPPr>
            <a:lvl1pPr algn="r" fontAlgn="base" rtl="0">
              <a:spcBef>
                <a:spcPct val="20000"/>
              </a:spcBef>
              <a:spcAft>
                <a:spcPct val="0"/>
              </a:spcAft>
              <a:defRPr b="1" kern="1200" kumimoji="1" sz="1900">
                <a:solidFill>
                  <a:schemeClr val="tx1">
                    <a:tint val="75000"/>
                  </a:schemeClr>
                </a:solidFill>
                <a:latin charset="0" typeface="Arial"/>
                <a:ea charset="-128" pitchFamily="50" typeface="ＭＳ Ｐゴシック"/>
                <a:cs typeface="+mn-cs"/>
              </a:defRPr>
            </a:lvl1pPr>
            <a:lvl2pPr algn="l" fontAlgn="base" marL="457200" rtl="0">
              <a:spcBef>
                <a:spcPct val="20000"/>
              </a:spcBef>
              <a:spcAft>
                <a:spcPct val="0"/>
              </a:spcAft>
              <a:defRPr b="1" kern="1200" kumimoji="1" sz="2800">
                <a:solidFill>
                  <a:schemeClr val="tx1"/>
                </a:solidFill>
                <a:latin charset="0" typeface="Arial"/>
                <a:ea charset="-128" pitchFamily="50" typeface="ＭＳ Ｐゴシック"/>
                <a:cs typeface="+mn-cs"/>
              </a:defRPr>
            </a:lvl2pPr>
            <a:lvl3pPr algn="l" fontAlgn="base" marL="914400" rtl="0">
              <a:spcBef>
                <a:spcPct val="20000"/>
              </a:spcBef>
              <a:spcAft>
                <a:spcPct val="0"/>
              </a:spcAft>
              <a:defRPr b="1" kern="1200" kumimoji="1" sz="2800">
                <a:solidFill>
                  <a:schemeClr val="tx1"/>
                </a:solidFill>
                <a:latin charset="0" typeface="Arial"/>
                <a:ea charset="-128" pitchFamily="50" typeface="ＭＳ Ｐゴシック"/>
                <a:cs typeface="+mn-cs"/>
              </a:defRPr>
            </a:lvl3pPr>
            <a:lvl4pPr algn="l" fontAlgn="base" marL="1371600" rtl="0">
              <a:spcBef>
                <a:spcPct val="20000"/>
              </a:spcBef>
              <a:spcAft>
                <a:spcPct val="0"/>
              </a:spcAft>
              <a:defRPr b="1" kern="1200" kumimoji="1" sz="2800">
                <a:solidFill>
                  <a:schemeClr val="tx1"/>
                </a:solidFill>
                <a:latin charset="0" typeface="Arial"/>
                <a:ea charset="-128" pitchFamily="50" typeface="ＭＳ Ｐゴシック"/>
                <a:cs typeface="+mn-cs"/>
              </a:defRPr>
            </a:lvl4pPr>
            <a:lvl5pPr algn="l" fontAlgn="base" marL="1828800" rtl="0">
              <a:spcBef>
                <a:spcPct val="20000"/>
              </a:spcBef>
              <a:spcAft>
                <a:spcPct val="0"/>
              </a:spcAft>
              <a:defRPr b="1" kern="1200" kumimoji="1" sz="2800">
                <a:solidFill>
                  <a:schemeClr val="tx1"/>
                </a:solidFill>
                <a:latin charset="0" typeface="Arial"/>
                <a:ea charset="-128" pitchFamily="50" typeface="ＭＳ Ｐゴシック"/>
                <a:cs typeface="+mn-cs"/>
              </a:defRPr>
            </a:lvl5pPr>
            <a:lvl6pPr algn="l" defTabSz="914400" eaLnBrk="1" hangingPunct="1" latinLnBrk="0" marL="2286000" rtl="0">
              <a:defRPr b="1" kern="1200" kumimoji="1" sz="2800">
                <a:solidFill>
                  <a:schemeClr val="tx1"/>
                </a:solidFill>
                <a:latin charset="0" typeface="Arial"/>
                <a:ea charset="-128" pitchFamily="50" typeface="ＭＳ Ｐゴシック"/>
                <a:cs typeface="+mn-cs"/>
              </a:defRPr>
            </a:lvl6pPr>
            <a:lvl7pPr algn="l" defTabSz="914400" eaLnBrk="1" hangingPunct="1" latinLnBrk="0" marL="2743200" rtl="0">
              <a:defRPr b="1" kern="1200" kumimoji="1" sz="2800">
                <a:solidFill>
                  <a:schemeClr val="tx1"/>
                </a:solidFill>
                <a:latin charset="0" typeface="Arial"/>
                <a:ea charset="-128" pitchFamily="50" typeface="ＭＳ Ｐゴシック"/>
                <a:cs typeface="+mn-cs"/>
              </a:defRPr>
            </a:lvl7pPr>
            <a:lvl8pPr algn="l" defTabSz="914400" eaLnBrk="1" hangingPunct="1" latinLnBrk="0" marL="3200400" rtl="0">
              <a:defRPr b="1" kern="1200" kumimoji="1" sz="2800">
                <a:solidFill>
                  <a:schemeClr val="tx1"/>
                </a:solidFill>
                <a:latin charset="0" typeface="Arial"/>
                <a:ea charset="-128" pitchFamily="50" typeface="ＭＳ Ｐゴシック"/>
                <a:cs typeface="+mn-cs"/>
              </a:defRPr>
            </a:lvl8pPr>
            <a:lvl9pPr algn="l" defTabSz="914400" eaLnBrk="1" hangingPunct="1" latinLnBrk="0" marL="3657600" rtl="0">
              <a:defRPr b="1" kern="1200" kumimoji="1" sz="2800">
                <a:solidFill>
                  <a:schemeClr val="tx1"/>
                </a:solidFill>
                <a:latin charset="0" typeface="Arial"/>
                <a:ea charset="-128" pitchFamily="50" typeface="ＭＳ Ｐゴシック"/>
                <a:cs typeface="+mn-cs"/>
              </a:defRPr>
            </a:lvl9pPr>
          </a:lstStyle>
          <a:p>
            <a:pPr algn="r" defTabSz="914400" eaLnBrk="1" fontAlgn="base" hangingPunct="1" indent="0" latinLnBrk="0" lvl="0" marL="0" marR="0" rtl="0">
              <a:lnSpc>
                <a:spcPct val="100000"/>
              </a:lnSpc>
              <a:spcBef>
                <a:spcPct val="20000"/>
              </a:spcBef>
              <a:spcAft>
                <a:spcPct val="0"/>
              </a:spcAft>
              <a:buClrTx/>
              <a:buSzTx/>
              <a:buFontTx/>
              <a:buNone/>
              <a:tabLst/>
              <a:defRPr/>
            </a:pPr>
            <a:fld id="{B59145AF-E341-440E-B522-65ED45AF96DB}" type="slidenum">
              <a:rPr altLang="ja-JP" lang="en-US">
                <a:solidFill>
                  <a:prstClr val="black">
                    <a:tint val="75000"/>
                  </a:prstClr>
                </a:solidFill>
              </a:rPr>
              <a:t>24</a:t>
            </a:fld>
            <a:endParaRPr altLang="en-US" b="1" baseline="0" cap="none" dirty="0" i="0" kern="1200" kumimoji="1" lang="ja-JP" noProof="0" normalizeH="0" spc="0" strike="noStrike" sz="1900" u="none">
              <a:ln>
                <a:noFill/>
              </a:ln>
              <a:solidFill>
                <a:prstClr val="black">
                  <a:tint val="75000"/>
                </a:prstClr>
              </a:solidFill>
              <a:effectLst/>
              <a:uLnTx/>
              <a:uFillTx/>
              <a:latin charset="0" typeface="Arial"/>
              <a:ea charset="-128" pitchFamily="50" typeface="ＭＳ Ｐゴシック"/>
              <a:cs typeface="+mn-cs"/>
            </a:endParaRPr>
          </a:p>
        </p:txBody>
      </p:sp>
      <p:grpSp>
        <p:nvGrpSpPr>
          <p:cNvPr id="3" name="グループ化 2">
            <a:extLst>
              <a:ext uri="{FF2B5EF4-FFF2-40B4-BE49-F238E27FC236}">
                <a16:creationId xmlns:a16="http://schemas.microsoft.com/office/drawing/2014/main" id="{48D17DF4-0CA6-4B24-8DB9-F2D6952FC286}"/>
              </a:ext>
            </a:extLst>
          </p:cNvPr>
          <p:cNvGrpSpPr/>
          <p:nvPr/>
        </p:nvGrpSpPr>
        <p:grpSpPr>
          <a:xfrm>
            <a:off x="430480" y="980728"/>
            <a:ext cx="8283040" cy="5044628"/>
            <a:chOff x="430478" y="1484784"/>
            <a:chExt cx="8283040" cy="5044628"/>
          </a:xfrm>
        </p:grpSpPr>
        <p:sp>
          <p:nvSpPr>
            <p:cNvPr id="6" name="正方形/長方形 5">
              <a:extLst>
                <a:ext uri="{FF2B5EF4-FFF2-40B4-BE49-F238E27FC236}">
                  <a16:creationId xmlns:a16="http://schemas.microsoft.com/office/drawing/2014/main" id="{EA9B7542-4044-4CD1-AAB1-084E0DDA7BE8}"/>
                </a:ext>
              </a:extLst>
            </p:cNvPr>
            <p:cNvSpPr/>
            <p:nvPr/>
          </p:nvSpPr>
          <p:spPr>
            <a:xfrm>
              <a:off x="430478" y="1484784"/>
              <a:ext cx="8283040" cy="5044628"/>
            </a:xfrm>
            <a:prstGeom prst="rect">
              <a:avLst/>
            </a:prstGeom>
            <a:noFill/>
            <a:ln>
              <a:noFill/>
            </a:ln>
          </p:spPr>
          <p:style>
            <a:lnRef idx="2">
              <a:schemeClr val="accent3">
                <a:shade val="50000"/>
              </a:schemeClr>
            </a:lnRef>
            <a:fillRef idx="1">
              <a:schemeClr val="accent3"/>
            </a:fillRef>
            <a:effectRef idx="0">
              <a:schemeClr val="accent3"/>
            </a:effectRef>
            <a:fontRef idx="minor">
              <a:schemeClr val="lt1"/>
            </a:fontRef>
          </p:style>
          <p:txBody>
            <a:bodyPr bIns="72000" rIns="0" tIns="108000" wrap="square">
              <a:spAutoFit/>
            </a:bodyPr>
            <a:lstStyle/>
            <a:p>
              <a:r>
                <a:rPr altLang="en-US" b="0" dirty="0" lang="ja-JP" sz="2200">
                  <a:solidFill>
                    <a:schemeClr val="tx1"/>
                  </a:solidFill>
                </a:rPr>
                <a:t>○　</a:t>
              </a:r>
              <a:r>
                <a:rPr altLang="en-US" b="0" dirty="0" lang="ja-JP" sz="2200" u="sng">
                  <a:solidFill>
                    <a:srgbClr val="FF0000"/>
                  </a:solidFill>
                </a:rPr>
                <a:t>出願漏れや訂正漏れに対する特例措置はありません</a:t>
              </a:r>
              <a:endParaRPr altLang="ja-JP" b="0" dirty="0" lang="en-US" sz="2200" u="sng">
                <a:solidFill>
                  <a:srgbClr val="FF0000"/>
                </a:solidFill>
              </a:endParaRPr>
            </a:p>
            <a:p>
              <a:r>
                <a:rPr altLang="en-US" b="0" dirty="0" lang="ja-JP" sz="2000">
                  <a:solidFill>
                    <a:schemeClr val="tx1"/>
                  </a:solidFill>
                </a:rPr>
                <a:t>　　　（大規模通信障害等、志願者本人の責めに帰さない理由の場合を除く）</a:t>
              </a:r>
              <a:endParaRPr altLang="ja-JP" b="0" dirty="0" lang="en-US" sz="2000">
                <a:solidFill>
                  <a:schemeClr val="tx1"/>
                </a:solidFill>
              </a:endParaRPr>
            </a:p>
            <a:p>
              <a:pPr>
                <a:spcBef>
                  <a:spcPts val="0"/>
                </a:spcBef>
              </a:pPr>
              <a:r>
                <a:rPr altLang="en-US" b="0" dirty="0" lang="ja-JP" sz="2000">
                  <a:solidFill>
                    <a:schemeClr val="tx1"/>
                  </a:solidFill>
                </a:rPr>
                <a:t>　　　</a:t>
              </a:r>
              <a:endParaRPr altLang="ja-JP" b="0" dirty="0" lang="en-US" sz="2000">
                <a:solidFill>
                  <a:schemeClr val="tx1"/>
                </a:solidFill>
              </a:endParaRPr>
            </a:p>
            <a:p>
              <a:pPr marL="216000">
                <a:spcBef>
                  <a:spcPts val="0"/>
                </a:spcBef>
              </a:pPr>
              <a:r>
                <a:rPr altLang="en-US" b="0" dirty="0" lang="ja-JP" sz="2000" u="sng">
                  <a:solidFill>
                    <a:schemeClr val="tx1"/>
                  </a:solidFill>
                </a:rPr>
                <a:t>周知不足や確認不足等による出願漏れ・訂正漏れ</a:t>
              </a:r>
              <a:endParaRPr altLang="ja-JP" b="0" dirty="0" lang="en-US" sz="2000">
                <a:solidFill>
                  <a:schemeClr val="tx1"/>
                </a:solidFill>
              </a:endParaRPr>
            </a:p>
            <a:p>
              <a:pPr marL="648000">
                <a:spcBef>
                  <a:spcPts val="1800"/>
                </a:spcBef>
              </a:pPr>
              <a:r>
                <a:rPr altLang="en-US" b="0" dirty="0" lang="ja-JP" sz="1800">
                  <a:solidFill>
                    <a:schemeClr val="tx1"/>
                  </a:solidFill>
                </a:rPr>
                <a:t>長期間欠席している生徒に対し、適切な指導がなされていなかった</a:t>
              </a:r>
              <a:endParaRPr altLang="ja-JP" b="0" dirty="0" lang="en-US" sz="1800">
                <a:solidFill>
                  <a:schemeClr val="tx1"/>
                </a:solidFill>
              </a:endParaRPr>
            </a:p>
            <a:p>
              <a:pPr marL="648000">
                <a:spcBef>
                  <a:spcPts val="1800"/>
                </a:spcBef>
              </a:pPr>
              <a:r>
                <a:rPr altLang="en-US" b="0" dirty="0" lang="ja-JP" sz="1800">
                  <a:solidFill>
                    <a:schemeClr val="tx1"/>
                  </a:solidFill>
                </a:rPr>
                <a:t>校内での共通テストに関する説明会等に欠席した生徒に対し、個別の説明</a:t>
              </a:r>
              <a:br>
                <a:rPr altLang="ja-JP" b="0" dirty="0" lang="en-US" sz="1800">
                  <a:solidFill>
                    <a:schemeClr val="tx1"/>
                  </a:solidFill>
                </a:rPr>
              </a:br>
              <a:r>
                <a:rPr altLang="en-US" b="0" dirty="0" lang="ja-JP" sz="1800">
                  <a:solidFill>
                    <a:schemeClr val="tx1"/>
                  </a:solidFill>
                </a:rPr>
                <a:t>などのフォローアップを行っていなかった</a:t>
              </a:r>
              <a:endParaRPr altLang="ja-JP" b="0" dirty="0" lang="en-US" sz="1800">
                <a:solidFill>
                  <a:schemeClr val="tx1"/>
                </a:solidFill>
              </a:endParaRPr>
            </a:p>
            <a:p>
              <a:pPr marL="648000">
                <a:spcBef>
                  <a:spcPts val="1800"/>
                </a:spcBef>
              </a:pPr>
              <a:r>
                <a:rPr altLang="en-US" b="0" dirty="0" lang="ja-JP" sz="1800">
                  <a:solidFill>
                    <a:schemeClr val="tx1"/>
                  </a:solidFill>
                </a:rPr>
                <a:t>全日制課程では周知していたが、通信制課程では周知が漏れていた</a:t>
              </a:r>
              <a:endParaRPr altLang="ja-JP" b="0" dirty="0" lang="en-US" sz="1800">
                <a:solidFill>
                  <a:schemeClr val="tx1"/>
                </a:solidFill>
              </a:endParaRPr>
            </a:p>
            <a:p>
              <a:pPr marL="648000">
                <a:spcBef>
                  <a:spcPts val="1800"/>
                </a:spcBef>
              </a:pPr>
              <a:r>
                <a:rPr altLang="en-US" b="0" dirty="0" lang="ja-JP" sz="1800">
                  <a:solidFill>
                    <a:schemeClr val="tx1"/>
                  </a:solidFill>
                </a:rPr>
                <a:t>訂正期間を誤認しており、生徒に周知しようとした時点で既に訂正期間を</a:t>
              </a:r>
              <a:br>
                <a:rPr altLang="ja-JP" b="0" dirty="0" lang="en-US" sz="1800">
                  <a:solidFill>
                    <a:schemeClr val="tx1"/>
                  </a:solidFill>
                </a:rPr>
              </a:br>
              <a:r>
                <a:rPr altLang="en-US" b="0" dirty="0" lang="ja-JP" sz="1800">
                  <a:solidFill>
                    <a:schemeClr val="tx1"/>
                  </a:solidFill>
                </a:rPr>
                <a:t>過ぎてしまっていた</a:t>
              </a:r>
              <a:endParaRPr altLang="ja-JP" b="0" dirty="0" lang="en-US" sz="1800">
                <a:solidFill>
                  <a:schemeClr val="tx1"/>
                </a:solidFill>
              </a:endParaRPr>
            </a:p>
            <a:p>
              <a:pPr>
                <a:spcBef>
                  <a:spcPts val="2400"/>
                </a:spcBef>
              </a:pPr>
              <a:r>
                <a:rPr altLang="en-US" b="0" dirty="0" lang="ja-JP" sz="2000">
                  <a:solidFill>
                    <a:schemeClr val="tx1"/>
                  </a:solidFill>
                </a:rPr>
                <a:t>　　</a:t>
              </a:r>
              <a:r>
                <a:rPr altLang="ja-JP" b="0" dirty="0" lang="en-US" sz="2000">
                  <a:solidFill>
                    <a:schemeClr val="tx1"/>
                  </a:solidFill>
                </a:rPr>
                <a:t>※</a:t>
              </a:r>
              <a:r>
                <a:rPr altLang="en-US" b="0" dirty="0" lang="ja-JP" sz="2000">
                  <a:solidFill>
                    <a:schemeClr val="tx1"/>
                  </a:solidFill>
                </a:rPr>
                <a:t>　高校での出願書類の取りまとめは行わなくなり、</a:t>
              </a:r>
              <a:r>
                <a:rPr altLang="en-US" b="0" dirty="0" lang="ja-JP" sz="2000" u="sng">
                  <a:solidFill>
                    <a:srgbClr val="FF0000"/>
                  </a:solidFill>
                </a:rPr>
                <a:t>全ての生徒が個人で</a:t>
              </a:r>
              <a:br>
                <a:rPr altLang="ja-JP" b="0" dirty="0" lang="en-US" sz="2000">
                  <a:solidFill>
                    <a:srgbClr val="FF0000"/>
                  </a:solidFill>
                </a:rPr>
              </a:br>
              <a:r>
                <a:rPr altLang="en-US" b="0" dirty="0" lang="ja-JP" sz="2000">
                  <a:solidFill>
                    <a:srgbClr val="FF0000"/>
                  </a:solidFill>
                </a:rPr>
                <a:t>　　　</a:t>
              </a:r>
              <a:r>
                <a:rPr altLang="en-US" b="0" dirty="0" lang="ja-JP" sz="2000" u="sng">
                  <a:solidFill>
                    <a:srgbClr val="FF0000"/>
                  </a:solidFill>
                </a:rPr>
                <a:t>出願する必要がある</a:t>
              </a:r>
              <a:r>
                <a:rPr altLang="en-US" b="0" dirty="0" lang="ja-JP" sz="2000">
                  <a:solidFill>
                    <a:schemeClr val="tx1"/>
                  </a:solidFill>
                </a:rPr>
                <a:t>ことについて、改めてご指導をお願いいたします。</a:t>
              </a:r>
              <a:endParaRPr altLang="ja-JP" b="0" dirty="0" lang="en-US" sz="2000">
                <a:solidFill>
                  <a:schemeClr val="tx1"/>
                </a:solidFill>
              </a:endParaRPr>
            </a:p>
          </p:txBody>
        </p:sp>
        <p:sp>
          <p:nvSpPr>
            <p:cNvPr id="7" name="乗算記号 6">
              <a:extLst>
                <a:ext uri="{FF2B5EF4-FFF2-40B4-BE49-F238E27FC236}">
                  <a16:creationId xmlns:a16="http://schemas.microsoft.com/office/drawing/2014/main" id="{8975E8E3-BB3D-4041-A5DD-55698061ABB6}"/>
                </a:ext>
              </a:extLst>
            </p:cNvPr>
            <p:cNvSpPr>
              <a:spLocks noChangeAspect="1"/>
            </p:cNvSpPr>
            <p:nvPr/>
          </p:nvSpPr>
          <p:spPr>
            <a:xfrm>
              <a:off x="611560" y="2966950"/>
              <a:ext cx="576064" cy="648072"/>
            </a:xfrm>
            <a:prstGeom prst="mathMultiply">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a:p>
          </p:txBody>
        </p:sp>
        <p:sp>
          <p:nvSpPr>
            <p:cNvPr id="8" name="乗算記号 7">
              <a:extLst>
                <a:ext uri="{FF2B5EF4-FFF2-40B4-BE49-F238E27FC236}">
                  <a16:creationId xmlns:a16="http://schemas.microsoft.com/office/drawing/2014/main" id="{A8033C1B-135E-430D-9B1A-264E4136CF74}"/>
                </a:ext>
              </a:extLst>
            </p:cNvPr>
            <p:cNvSpPr>
              <a:spLocks noChangeAspect="1"/>
            </p:cNvSpPr>
            <p:nvPr/>
          </p:nvSpPr>
          <p:spPr>
            <a:xfrm>
              <a:off x="611560" y="3615022"/>
              <a:ext cx="576064" cy="648072"/>
            </a:xfrm>
            <a:prstGeom prst="mathMultiply">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dirty="0" kumimoji="1" lang="ja-JP"/>
            </a:p>
          </p:txBody>
        </p:sp>
        <p:sp>
          <p:nvSpPr>
            <p:cNvPr id="9" name="乗算記号 8">
              <a:extLst>
                <a:ext uri="{FF2B5EF4-FFF2-40B4-BE49-F238E27FC236}">
                  <a16:creationId xmlns:a16="http://schemas.microsoft.com/office/drawing/2014/main" id="{E294730C-C841-47DF-9AA0-69F0345AE9C2}"/>
                </a:ext>
              </a:extLst>
            </p:cNvPr>
            <p:cNvSpPr>
              <a:spLocks noChangeAspect="1"/>
            </p:cNvSpPr>
            <p:nvPr/>
          </p:nvSpPr>
          <p:spPr>
            <a:xfrm>
              <a:off x="611560" y="4265177"/>
              <a:ext cx="576064" cy="648072"/>
            </a:xfrm>
            <a:prstGeom prst="mathMultiply">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dirty="0" kumimoji="1" lang="ja-JP"/>
            </a:p>
          </p:txBody>
        </p:sp>
        <p:sp>
          <p:nvSpPr>
            <p:cNvPr id="10" name="乗算記号 9">
              <a:extLst>
                <a:ext uri="{FF2B5EF4-FFF2-40B4-BE49-F238E27FC236}">
                  <a16:creationId xmlns:a16="http://schemas.microsoft.com/office/drawing/2014/main" id="{B31C064C-26CD-4E62-A2EB-CB19A3664464}"/>
                </a:ext>
              </a:extLst>
            </p:cNvPr>
            <p:cNvSpPr>
              <a:spLocks noChangeAspect="1"/>
            </p:cNvSpPr>
            <p:nvPr/>
          </p:nvSpPr>
          <p:spPr>
            <a:xfrm>
              <a:off x="611560" y="4911166"/>
              <a:ext cx="576064" cy="648072"/>
            </a:xfrm>
            <a:prstGeom prst="mathMultiply">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dirty="0" kumimoji="1" lang="ja-JP"/>
            </a:p>
          </p:txBody>
        </p:sp>
      </p:grpSp>
    </p:spTree>
    <p:extLst>
      <p:ext uri="{BB962C8B-B14F-4D97-AF65-F5344CB8AC3E}">
        <p14:creationId xmlns:p14="http://schemas.microsoft.com/office/powerpoint/2010/main" val="2482938621"/>
      </p:ext>
    </p:extLst>
  </p:cSld>
  <p:clrMapOvr>
    <a:masterClrMapping/>
  </p:clrMapOvr>
  <mc:AlternateContent xmlns:mc="http://schemas.openxmlformats.org/markup-compatibility/2006" xmlns:p14="http://schemas.microsoft.com/office/powerpoint/2010/main">
    <mc:Choice Requires="p14">
      <p:transition p14:dur="700" spd="med">
        <p:fade/>
      </p:transition>
    </mc:Choice>
    <mc:Fallback>
      <p:transition spd="med">
        <p:fade/>
      </p:transition>
    </mc:Fallback>
  </mc:AlternateContent>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 name="スライド番号プレースホルダー 1"/>
          <p:cNvSpPr txBox="1">
            <a:spLocks/>
          </p:cNvSpPr>
          <p:nvPr/>
        </p:nvSpPr>
        <p:spPr>
          <a:xfrm>
            <a:off x="6975873" y="6457328"/>
            <a:ext cx="2133601" cy="366253"/>
          </a:xfrm>
          <a:prstGeom prst="rect">
            <a:avLst/>
          </a:prstGeom>
        </p:spPr>
        <p:txBody>
          <a:bodyPr anchor="ctr" bIns="47256" lIns="94512" rIns="94512" rtlCol="0" tIns="47256" vert="horz"/>
          <a:lstStyle>
            <a:defPPr>
              <a:defRPr lang="ja-JP"/>
            </a:defPPr>
            <a:lvl1pPr algn="r" fontAlgn="base" rtl="0">
              <a:spcBef>
                <a:spcPct val="20000"/>
              </a:spcBef>
              <a:spcAft>
                <a:spcPct val="0"/>
              </a:spcAft>
              <a:defRPr b="1" kern="1200" kumimoji="1" sz="1900">
                <a:solidFill>
                  <a:schemeClr val="tx1">
                    <a:tint val="75000"/>
                  </a:schemeClr>
                </a:solidFill>
                <a:latin charset="0" typeface="Arial"/>
                <a:ea charset="-128" pitchFamily="50" typeface="ＭＳ Ｐゴシック"/>
                <a:cs typeface="+mn-cs"/>
              </a:defRPr>
            </a:lvl1pPr>
            <a:lvl2pPr algn="l" fontAlgn="base" marL="457200" rtl="0">
              <a:spcBef>
                <a:spcPct val="20000"/>
              </a:spcBef>
              <a:spcAft>
                <a:spcPct val="0"/>
              </a:spcAft>
              <a:defRPr b="1" kern="1200" kumimoji="1" sz="2800">
                <a:solidFill>
                  <a:schemeClr val="tx1"/>
                </a:solidFill>
                <a:latin charset="0" typeface="Arial"/>
                <a:ea charset="-128" pitchFamily="50" typeface="ＭＳ Ｐゴシック"/>
                <a:cs typeface="+mn-cs"/>
              </a:defRPr>
            </a:lvl2pPr>
            <a:lvl3pPr algn="l" fontAlgn="base" marL="914400" rtl="0">
              <a:spcBef>
                <a:spcPct val="20000"/>
              </a:spcBef>
              <a:spcAft>
                <a:spcPct val="0"/>
              </a:spcAft>
              <a:defRPr b="1" kern="1200" kumimoji="1" sz="2800">
                <a:solidFill>
                  <a:schemeClr val="tx1"/>
                </a:solidFill>
                <a:latin charset="0" typeface="Arial"/>
                <a:ea charset="-128" pitchFamily="50" typeface="ＭＳ Ｐゴシック"/>
                <a:cs typeface="+mn-cs"/>
              </a:defRPr>
            </a:lvl3pPr>
            <a:lvl4pPr algn="l" fontAlgn="base" marL="1371600" rtl="0">
              <a:spcBef>
                <a:spcPct val="20000"/>
              </a:spcBef>
              <a:spcAft>
                <a:spcPct val="0"/>
              </a:spcAft>
              <a:defRPr b="1" kern="1200" kumimoji="1" sz="2800">
                <a:solidFill>
                  <a:schemeClr val="tx1"/>
                </a:solidFill>
                <a:latin charset="0" typeface="Arial"/>
                <a:ea charset="-128" pitchFamily="50" typeface="ＭＳ Ｐゴシック"/>
                <a:cs typeface="+mn-cs"/>
              </a:defRPr>
            </a:lvl4pPr>
            <a:lvl5pPr algn="l" fontAlgn="base" marL="1828800" rtl="0">
              <a:spcBef>
                <a:spcPct val="20000"/>
              </a:spcBef>
              <a:spcAft>
                <a:spcPct val="0"/>
              </a:spcAft>
              <a:defRPr b="1" kern="1200" kumimoji="1" sz="2800">
                <a:solidFill>
                  <a:schemeClr val="tx1"/>
                </a:solidFill>
                <a:latin charset="0" typeface="Arial"/>
                <a:ea charset="-128" pitchFamily="50" typeface="ＭＳ Ｐゴシック"/>
                <a:cs typeface="+mn-cs"/>
              </a:defRPr>
            </a:lvl5pPr>
            <a:lvl6pPr algn="l" defTabSz="914400" eaLnBrk="1" hangingPunct="1" latinLnBrk="0" marL="2286000" rtl="0">
              <a:defRPr b="1" kern="1200" kumimoji="1" sz="2800">
                <a:solidFill>
                  <a:schemeClr val="tx1"/>
                </a:solidFill>
                <a:latin charset="0" typeface="Arial"/>
                <a:ea charset="-128" pitchFamily="50" typeface="ＭＳ Ｐゴシック"/>
                <a:cs typeface="+mn-cs"/>
              </a:defRPr>
            </a:lvl6pPr>
            <a:lvl7pPr algn="l" defTabSz="914400" eaLnBrk="1" hangingPunct="1" latinLnBrk="0" marL="2743200" rtl="0">
              <a:defRPr b="1" kern="1200" kumimoji="1" sz="2800">
                <a:solidFill>
                  <a:schemeClr val="tx1"/>
                </a:solidFill>
                <a:latin charset="0" typeface="Arial"/>
                <a:ea charset="-128" pitchFamily="50" typeface="ＭＳ Ｐゴシック"/>
                <a:cs typeface="+mn-cs"/>
              </a:defRPr>
            </a:lvl7pPr>
            <a:lvl8pPr algn="l" defTabSz="914400" eaLnBrk="1" hangingPunct="1" latinLnBrk="0" marL="3200400" rtl="0">
              <a:defRPr b="1" kern="1200" kumimoji="1" sz="2800">
                <a:solidFill>
                  <a:schemeClr val="tx1"/>
                </a:solidFill>
                <a:latin charset="0" typeface="Arial"/>
                <a:ea charset="-128" pitchFamily="50" typeface="ＭＳ Ｐゴシック"/>
                <a:cs typeface="+mn-cs"/>
              </a:defRPr>
            </a:lvl8pPr>
            <a:lvl9pPr algn="l" defTabSz="914400" eaLnBrk="1" hangingPunct="1" latinLnBrk="0" marL="3657600" rtl="0">
              <a:defRPr b="1" kern="1200" kumimoji="1" sz="2800">
                <a:solidFill>
                  <a:schemeClr val="tx1"/>
                </a:solidFill>
                <a:latin charset="0" typeface="Arial"/>
                <a:ea charset="-128" pitchFamily="50" typeface="ＭＳ Ｐゴシック"/>
                <a:cs typeface="+mn-cs"/>
              </a:defRPr>
            </a:lvl9pPr>
          </a:lstStyle>
          <a:p>
            <a:pPr algn="r" defTabSz="914400" eaLnBrk="1" fontAlgn="base" hangingPunct="1" indent="0" latinLnBrk="0" lvl="0" marL="0" marR="0" rtl="0">
              <a:lnSpc>
                <a:spcPct val="100000"/>
              </a:lnSpc>
              <a:spcBef>
                <a:spcPct val="20000"/>
              </a:spcBef>
              <a:spcAft>
                <a:spcPct val="0"/>
              </a:spcAft>
              <a:buClrTx/>
              <a:buSzTx/>
              <a:buFontTx/>
              <a:buNone/>
              <a:tabLst/>
              <a:defRPr/>
            </a:pPr>
            <a:fld id="{B59145AF-E341-440E-B522-65ED45AF96DB}" type="slidenum">
              <a:rPr altLang="ja-JP" lang="en-US">
                <a:solidFill>
                  <a:prstClr val="black">
                    <a:tint val="75000"/>
                  </a:prstClr>
                </a:solidFill>
              </a:rPr>
              <a:t>25</a:t>
            </a:fld>
            <a:endParaRPr altLang="en-US" b="1" baseline="0" cap="none" dirty="0" i="0" kern="1200" kumimoji="1" lang="ja-JP" noProof="0" normalizeH="0" spc="0" strike="noStrike" sz="1900" u="none">
              <a:ln>
                <a:noFill/>
              </a:ln>
              <a:solidFill>
                <a:prstClr val="black">
                  <a:tint val="75000"/>
                </a:prstClr>
              </a:solidFill>
              <a:effectLst/>
              <a:uLnTx/>
              <a:uFillTx/>
              <a:latin charset="0" typeface="Arial"/>
              <a:ea charset="-128" pitchFamily="50" typeface="ＭＳ Ｐゴシック"/>
              <a:cs typeface="+mn-cs"/>
            </a:endParaRPr>
          </a:p>
        </p:txBody>
      </p:sp>
      <p:sp>
        <p:nvSpPr>
          <p:cNvPr id="6" name="正方形/長方形 5">
            <a:extLst>
              <a:ext uri="{FF2B5EF4-FFF2-40B4-BE49-F238E27FC236}">
                <a16:creationId xmlns:a16="http://schemas.microsoft.com/office/drawing/2014/main" id="{EA9B7542-4044-4CD1-AAB1-084E0DDA7BE8}"/>
              </a:ext>
            </a:extLst>
          </p:cNvPr>
          <p:cNvSpPr/>
          <p:nvPr/>
        </p:nvSpPr>
        <p:spPr>
          <a:xfrm>
            <a:off x="458397" y="836712"/>
            <a:ext cx="8695496" cy="3141987"/>
          </a:xfrm>
          <a:prstGeom prst="rect">
            <a:avLst/>
          </a:prstGeom>
          <a:noFill/>
          <a:ln>
            <a:noFill/>
          </a:ln>
        </p:spPr>
        <p:style>
          <a:lnRef idx="2">
            <a:schemeClr val="accent3">
              <a:shade val="50000"/>
            </a:schemeClr>
          </a:lnRef>
          <a:fillRef idx="1">
            <a:schemeClr val="accent3"/>
          </a:fillRef>
          <a:effectRef idx="0">
            <a:schemeClr val="accent3"/>
          </a:effectRef>
          <a:fontRef idx="minor">
            <a:schemeClr val="lt1"/>
          </a:fontRef>
        </p:style>
        <p:txBody>
          <a:bodyPr bIns="108000" tIns="108000" wrap="square">
            <a:spAutoFit/>
          </a:bodyPr>
          <a:lstStyle/>
          <a:p>
            <a:r>
              <a:rPr altLang="en-US" b="0" dirty="0" lang="ja-JP" sz="2200">
                <a:solidFill>
                  <a:schemeClr val="tx1"/>
                </a:solidFill>
              </a:rPr>
              <a:t>○　出願資格の登録誤り</a:t>
            </a:r>
            <a:endParaRPr altLang="ja-JP" b="0" dirty="0" lang="en-US" sz="2200">
              <a:solidFill>
                <a:schemeClr val="tx1"/>
              </a:solidFill>
            </a:endParaRPr>
          </a:p>
          <a:p>
            <a:r>
              <a:rPr altLang="en-US" b="0" dirty="0" lang="ja-JP" sz="2400">
                <a:solidFill>
                  <a:schemeClr val="tx1"/>
                </a:solidFill>
              </a:rPr>
              <a:t>　　</a:t>
            </a:r>
            <a:r>
              <a:rPr altLang="en-US" b="0" dirty="0" lang="ja-JP" sz="2000">
                <a:solidFill>
                  <a:schemeClr val="tx1"/>
                </a:solidFill>
              </a:rPr>
              <a:t>志願者が、</a:t>
            </a:r>
            <a:r>
              <a:rPr altLang="en-US" b="0" dirty="0" lang="ja-JP" sz="2000" u="sng">
                <a:solidFill>
                  <a:srgbClr val="FF0000"/>
                </a:solidFill>
              </a:rPr>
              <a:t>在学する学校と異なる「高等学校名」や、「卒業見込者」以外の</a:t>
            </a:r>
            <a:br>
              <a:rPr altLang="ja-JP" b="0" dirty="0" lang="en-US" sz="2000" u="sng">
                <a:solidFill>
                  <a:srgbClr val="FF0000"/>
                </a:solidFill>
              </a:rPr>
            </a:br>
            <a:r>
              <a:rPr altLang="en-US" b="0" dirty="0" lang="ja-JP" sz="2000">
                <a:solidFill>
                  <a:srgbClr val="FF0000"/>
                </a:solidFill>
              </a:rPr>
              <a:t>　</a:t>
            </a:r>
            <a:r>
              <a:rPr altLang="en-US" b="0" dirty="0" lang="ja-JP" sz="2000" u="sng">
                <a:solidFill>
                  <a:srgbClr val="FF0000"/>
                </a:solidFill>
              </a:rPr>
              <a:t>出願資格で誤って登録した場合、在学する学校の高校専用サイトに表示され</a:t>
            </a:r>
            <a:br>
              <a:rPr altLang="ja-JP" b="0" dirty="0" lang="en-US" sz="2000" u="sng">
                <a:solidFill>
                  <a:srgbClr val="FF0000"/>
                </a:solidFill>
              </a:rPr>
            </a:br>
            <a:r>
              <a:rPr altLang="en-US" b="0" dirty="0" lang="ja-JP" sz="2000">
                <a:solidFill>
                  <a:srgbClr val="FF0000"/>
                </a:solidFill>
              </a:rPr>
              <a:t>　</a:t>
            </a:r>
            <a:r>
              <a:rPr altLang="en-US" b="0" dirty="0" lang="ja-JP" sz="2000" u="sng">
                <a:solidFill>
                  <a:srgbClr val="FF0000"/>
                </a:solidFill>
              </a:rPr>
              <a:t>ません。</a:t>
            </a:r>
            <a:endParaRPr altLang="ja-JP" b="0" dirty="0" lang="en-US" sz="2000" u="sng">
              <a:solidFill>
                <a:srgbClr val="FF0000"/>
              </a:solidFill>
            </a:endParaRPr>
          </a:p>
          <a:p>
            <a:r>
              <a:rPr altLang="en-US" b="0" dirty="0" lang="ja-JP" sz="2000"/>
              <a:t>　　 </a:t>
            </a:r>
            <a:r>
              <a:rPr altLang="en-US" b="0" dirty="0" lang="ja-JP" sz="2000">
                <a:solidFill>
                  <a:schemeClr val="tx1"/>
                </a:solidFill>
              </a:rPr>
              <a:t>また、他校の高校専用サイトで、当該志願者の出願内容を閲覧できてしまう</a:t>
            </a:r>
            <a:br>
              <a:rPr altLang="ja-JP" b="0" dirty="0" lang="en-US" sz="2000">
                <a:solidFill>
                  <a:schemeClr val="tx1"/>
                </a:solidFill>
              </a:rPr>
            </a:br>
            <a:r>
              <a:rPr altLang="en-US" b="0" dirty="0" lang="ja-JP" sz="2000">
                <a:solidFill>
                  <a:schemeClr val="tx1"/>
                </a:solidFill>
              </a:rPr>
              <a:t>　可能性があります。</a:t>
            </a:r>
            <a:endParaRPr altLang="ja-JP" b="0" dirty="0" lang="en-US" sz="2000">
              <a:solidFill>
                <a:schemeClr val="tx1"/>
              </a:solidFill>
            </a:endParaRPr>
          </a:p>
          <a:p>
            <a:endParaRPr altLang="ja-JP" b="0" dirty="0" lang="en-US" sz="2400">
              <a:solidFill>
                <a:schemeClr val="tx1"/>
              </a:solidFill>
            </a:endParaRPr>
          </a:p>
          <a:p>
            <a:r>
              <a:rPr altLang="en-US" b="0" dirty="0" lang="ja-JP" sz="2200">
                <a:solidFill>
                  <a:schemeClr val="tx1"/>
                </a:solidFill>
              </a:rPr>
              <a:t>○　志願者が</a:t>
            </a:r>
            <a:r>
              <a:rPr altLang="en-US" b="0" dirty="0" lang="ja-JP" sz="2200" u="sng">
                <a:solidFill>
                  <a:srgbClr val="FF0000"/>
                </a:solidFill>
              </a:rPr>
              <a:t>故意に虚偽の内容を登録すると、不正行為となります。</a:t>
            </a:r>
          </a:p>
        </p:txBody>
      </p:sp>
    </p:spTree>
    <p:extLst>
      <p:ext uri="{BB962C8B-B14F-4D97-AF65-F5344CB8AC3E}">
        <p14:creationId xmlns:p14="http://schemas.microsoft.com/office/powerpoint/2010/main" val="584150500"/>
      </p:ext>
    </p:extLst>
  </p:cSld>
  <p:clrMapOvr>
    <a:masterClrMapping/>
  </p:clrMapOvr>
  <mc:AlternateContent xmlns:mc="http://schemas.openxmlformats.org/markup-compatibility/2006" xmlns:p14="http://schemas.microsoft.com/office/powerpoint/2010/main">
    <mc:Choice Requires="p14">
      <p:transition p14:dur="700" spd="med">
        <p:fade/>
      </p:transition>
    </mc:Choice>
    <mc:Fallback>
      <p:transition spd="med">
        <p:fade/>
      </p:transition>
    </mc:Fallback>
  </mc:AlternateContent>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3</a:t>
            </a:fld>
            <a:endParaRPr altLang="en-US" dirty="0" lang="ja-JP">
              <a:solidFill>
                <a:prstClr val="black">
                  <a:tint val="75000"/>
                </a:prstClr>
              </a:solidFill>
            </a:endParaRPr>
          </a:p>
        </p:txBody>
      </p:sp>
      <p:sp>
        <p:nvSpPr>
          <p:cNvPr id="5" name="正方形/長方形 4">
            <a:extLst>
              <a:ext uri="{FF2B5EF4-FFF2-40B4-BE49-F238E27FC236}">
                <a16:creationId xmlns:a16="http://schemas.microsoft.com/office/drawing/2014/main" id="{834FCFAE-B5CE-4DD3-AA23-B0F8B3B0FCD8}"/>
              </a:ext>
            </a:extLst>
          </p:cNvPr>
          <p:cNvSpPr/>
          <p:nvPr/>
        </p:nvSpPr>
        <p:spPr>
          <a:xfrm>
            <a:off x="564280" y="1871175"/>
            <a:ext cx="8278826" cy="3610316"/>
          </a:xfrm>
          <a:prstGeom prst="rect">
            <a:avLst/>
          </a:prstGeom>
          <a:solidFill>
            <a:schemeClr val="bg1"/>
          </a:solidFill>
          <a:ln w="38100">
            <a:solidFill>
              <a:schemeClr val="tx1"/>
            </a:solidFill>
          </a:ln>
        </p:spPr>
        <p:txBody>
          <a:bodyPr anchor="ctr" bIns="360000" lIns="108000" rIns="108000" tIns="360000" wrap="square">
            <a:spAutoFit/>
          </a:bodyPr>
          <a:lstStyle/>
          <a:p>
            <a:pPr indent="-555625" marL="277813">
              <a:spcBef>
                <a:spcPts val="1800"/>
              </a:spcBef>
              <a:spcAft>
                <a:spcPts val="0"/>
              </a:spcAft>
              <a:defRPr/>
            </a:pPr>
            <a:r>
              <a:rPr altLang="en-US" b="0" dirty="0" lang="ja-JP" sz="2000">
                <a:latin typeface="+mn-ea"/>
              </a:rPr>
              <a:t>○　「</a:t>
            </a:r>
            <a:r>
              <a:rPr altLang="en-US" dirty="0" lang="ja-JP" sz="2000" u="sng">
                <a:latin typeface="+mn-ea"/>
              </a:rPr>
              <a:t>大学入学共通テスト出願サイト</a:t>
            </a:r>
            <a:r>
              <a:rPr altLang="en-US" b="0" dirty="0" lang="ja-JP" sz="1800">
                <a:latin typeface="+mn-ea"/>
              </a:rPr>
              <a:t>（以下「共通テスト出願サイト」という。）</a:t>
            </a:r>
            <a:r>
              <a:rPr altLang="en-US" b="0" dirty="0" lang="ja-JP" sz="2000">
                <a:latin typeface="+mn-ea"/>
              </a:rPr>
              <a:t>」</a:t>
            </a:r>
            <a:r>
              <a:rPr altLang="en-US" dirty="0" lang="ja-JP" sz="2000" u="sng">
                <a:latin typeface="+mn-ea"/>
              </a:rPr>
              <a:t>のマイページ上で出願等に係る</a:t>
            </a:r>
            <a:r>
              <a:rPr altLang="en-US" dirty="0" lang="ja-JP" sz="2000" u="sng">
                <a:solidFill>
                  <a:srgbClr val="FF0000"/>
                </a:solidFill>
                <a:latin typeface="+mn-ea"/>
              </a:rPr>
              <a:t>全ての手続き</a:t>
            </a:r>
            <a:r>
              <a:rPr altLang="en-US" dirty="0" lang="ja-JP" sz="2000" u="sng">
                <a:latin typeface="+mn-ea"/>
              </a:rPr>
              <a:t>を行う</a:t>
            </a:r>
            <a:endParaRPr altLang="ja-JP" b="0" dirty="0" lang="en-US" sz="2000">
              <a:latin typeface="+mn-ea"/>
            </a:endParaRPr>
          </a:p>
          <a:p>
            <a:pPr indent="-457200" marL="180000">
              <a:spcBef>
                <a:spcPts val="2400"/>
              </a:spcBef>
              <a:spcAft>
                <a:spcPts val="0"/>
              </a:spcAft>
              <a:defRPr/>
            </a:pPr>
            <a:r>
              <a:rPr altLang="en-US" b="0" dirty="0" lang="ja-JP" sz="2000">
                <a:latin typeface="+mn-ea"/>
              </a:rPr>
              <a:t>○　高等学校（中等教育学校の後期課程及び特別支援学校の高等部を含む。以下同じ。）に在学している者も含め、</a:t>
            </a:r>
            <a:r>
              <a:rPr altLang="en-US" dirty="0" lang="ja-JP" sz="2000" u="sng">
                <a:solidFill>
                  <a:srgbClr val="FF0000"/>
                </a:solidFill>
                <a:latin typeface="+mn-ea"/>
              </a:rPr>
              <a:t>全ての志願者が個人で出願</a:t>
            </a:r>
            <a:endParaRPr altLang="ja-JP" b="0" dirty="0" lang="en-US" sz="2000">
              <a:solidFill>
                <a:srgbClr val="FF0000"/>
              </a:solidFill>
              <a:latin typeface="+mn-ea"/>
            </a:endParaRPr>
          </a:p>
          <a:p>
            <a:pPr indent="-444500" marL="444500">
              <a:spcBef>
                <a:spcPts val="600"/>
              </a:spcBef>
              <a:spcAft>
                <a:spcPts val="0"/>
              </a:spcAft>
              <a:defRPr/>
            </a:pPr>
            <a:r>
              <a:rPr altLang="en-US" b="0" dirty="0" lang="ja-JP" sz="2000">
                <a:latin typeface="+mn-ea"/>
              </a:rPr>
              <a:t>　 ⇒　高等学校における卒業見込みの志願者の取りまとめは不要</a:t>
            </a:r>
            <a:endParaRPr altLang="ja-JP" b="0" dirty="0" lang="en-US" sz="2000">
              <a:latin typeface="+mn-ea"/>
            </a:endParaRPr>
          </a:p>
          <a:p>
            <a:pPr indent="-444500" marL="180000">
              <a:spcBef>
                <a:spcPts val="2400"/>
              </a:spcBef>
              <a:spcAft>
                <a:spcPts val="0"/>
              </a:spcAft>
              <a:defRPr/>
            </a:pPr>
            <a:r>
              <a:rPr altLang="en-US" b="0" dirty="0" lang="ja-JP" sz="2000">
                <a:latin typeface="+mn-ea"/>
              </a:rPr>
              <a:t>○　検定料等の支払方法は、クレジットカード・コンビニエンスストア・</a:t>
            </a:r>
            <a:r>
              <a:rPr altLang="ja-JP" b="0" dirty="0" lang="en-US" sz="2000">
                <a:latin typeface="+mn-ea"/>
              </a:rPr>
              <a:t>Pay-easy</a:t>
            </a:r>
            <a:r>
              <a:rPr altLang="en-US" b="0" dirty="0" lang="ja-JP" sz="2000">
                <a:latin typeface="+mn-ea"/>
              </a:rPr>
              <a:t>（ペイジー）の３つの中から選択</a:t>
            </a:r>
            <a:endParaRPr altLang="ja-JP" b="0" dirty="0" lang="en-US" sz="2000">
              <a:latin typeface="+mn-ea"/>
            </a:endParaRPr>
          </a:p>
        </p:txBody>
      </p:sp>
      <p:sp>
        <p:nvSpPr>
          <p:cNvPr id="8" name="角丸四角形 4">
            <a:extLst>
              <a:ext uri="{FF2B5EF4-FFF2-40B4-BE49-F238E27FC236}">
                <a16:creationId xmlns:a16="http://schemas.microsoft.com/office/drawing/2014/main" id="{CE015608-849E-4EDE-AD3C-025DE8493246}"/>
              </a:ext>
            </a:extLst>
          </p:cNvPr>
          <p:cNvSpPr>
            <a:spLocks noChangeArrowheads="1"/>
          </p:cNvSpPr>
          <p:nvPr/>
        </p:nvSpPr>
        <p:spPr bwMode="auto">
          <a:xfrm>
            <a:off x="284818" y="788250"/>
            <a:ext cx="8574362" cy="480510"/>
          </a:xfrm>
          <a:prstGeom prst="roundRect">
            <a:avLst>
              <a:gd fmla="val 14925" name="adj"/>
            </a:avLst>
          </a:prstGeom>
          <a:solidFill>
            <a:srgbClr val="FFFFCC"/>
          </a:solidFill>
          <a:ln algn="ctr" w="19050">
            <a:solidFill>
              <a:schemeClr val="tx1"/>
            </a:solidFill>
            <a:round/>
            <a:headEnd/>
            <a:tailEnd/>
          </a:ln>
        </p:spPr>
        <p:txBody>
          <a:bodyPr anchor="ctr" bIns="36000" tIns="36000" wrap="square">
            <a:spAutoFit/>
          </a:bodyPr>
          <a:lstStyle/>
          <a:p>
            <a:r>
              <a:rPr altLang="ja-JP" dirty="0" lang="en-US" sz="2400">
                <a:solidFill>
                  <a:srgbClr val="000000"/>
                </a:solidFill>
              </a:rPr>
              <a:t>Ⅰ</a:t>
            </a:r>
            <a:r>
              <a:rPr altLang="en-US" dirty="0" lang="ja-JP" sz="2400">
                <a:solidFill>
                  <a:srgbClr val="000000"/>
                </a:solidFill>
              </a:rPr>
              <a:t>　</a:t>
            </a:r>
            <a:r>
              <a:rPr altLang="en-US" dirty="0" lang="ja-JP" sz="2400">
                <a:latin charset="-128" panose="020B0609070205080204" pitchFamily="49" typeface="ＭＳ ゴシック"/>
                <a:ea charset="-128" panose="020B0609070205080204" pitchFamily="49" typeface="ＭＳ ゴシック"/>
              </a:rPr>
              <a:t>出願から成績の閲覧までの流れ</a:t>
            </a:r>
            <a:endParaRPr altLang="en-US" dirty="0" lang="ja-JP" sz="2400"/>
          </a:p>
        </p:txBody>
      </p:sp>
      <p:sp>
        <p:nvSpPr>
          <p:cNvPr id="2" name="正方形/長方形 1">
            <a:extLst>
              <a:ext uri="{FF2B5EF4-FFF2-40B4-BE49-F238E27FC236}">
                <a16:creationId xmlns:a16="http://schemas.microsoft.com/office/drawing/2014/main" id="{BE641443-9018-40BD-B782-B5DC8BA51C17}"/>
              </a:ext>
            </a:extLst>
          </p:cNvPr>
          <p:cNvSpPr/>
          <p:nvPr/>
        </p:nvSpPr>
        <p:spPr>
          <a:xfrm>
            <a:off x="827584" y="1640343"/>
            <a:ext cx="2090637" cy="461665"/>
          </a:xfrm>
          <a:prstGeom prst="rect">
            <a:avLst/>
          </a:prstGeom>
          <a:solidFill>
            <a:schemeClr val="bg1"/>
          </a:solidFill>
        </p:spPr>
        <p:txBody>
          <a:bodyPr wrap="none">
            <a:spAutoFit/>
          </a:bodyPr>
          <a:lstStyle/>
          <a:p>
            <a:pPr indent="-555625" marL="277813">
              <a:spcBef>
                <a:spcPts val="600"/>
              </a:spcBef>
              <a:spcAft>
                <a:spcPts val="0"/>
              </a:spcAft>
              <a:defRPr/>
            </a:pPr>
            <a:r>
              <a:rPr altLang="ja-JP" b="0" dirty="0" lang="en-US" sz="2400">
                <a:latin typeface="+mn-ea"/>
              </a:rPr>
              <a:t>【</a:t>
            </a:r>
            <a:r>
              <a:rPr altLang="en-US" b="0" dirty="0" lang="ja-JP" sz="2400">
                <a:latin typeface="+mn-ea"/>
              </a:rPr>
              <a:t>主なポイント</a:t>
            </a:r>
            <a:r>
              <a:rPr altLang="ja-JP" b="0" dirty="0" lang="en-US" sz="2400">
                <a:latin typeface="+mn-ea"/>
              </a:rPr>
              <a:t>】</a:t>
            </a:r>
          </a:p>
        </p:txBody>
      </p:sp>
    </p:spTree>
    <p:extLst>
      <p:ext uri="{BB962C8B-B14F-4D97-AF65-F5344CB8AC3E}">
        <p14:creationId xmlns:p14="http://schemas.microsoft.com/office/powerpoint/2010/main" val="2442742238"/>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4</a:t>
            </a:fld>
            <a:endParaRPr altLang="en-US" dirty="0" lang="ja-JP">
              <a:solidFill>
                <a:prstClr val="black">
                  <a:tint val="75000"/>
                </a:prstClr>
              </a:solidFill>
            </a:endParaRPr>
          </a:p>
        </p:txBody>
      </p:sp>
      <p:sp>
        <p:nvSpPr>
          <p:cNvPr id="10" name="AutoShape 6">
            <a:extLst>
              <a:ext uri="{FF2B5EF4-FFF2-40B4-BE49-F238E27FC236}">
                <a16:creationId xmlns:a16="http://schemas.microsoft.com/office/drawing/2014/main" id="{928D99BC-1A88-4D58-ACE0-DABAC1E4E430}"/>
              </a:ext>
            </a:extLst>
          </p:cNvPr>
          <p:cNvSpPr>
            <a:spLocks noChangeArrowheads="1"/>
          </p:cNvSpPr>
          <p:nvPr/>
        </p:nvSpPr>
        <p:spPr bwMode="auto">
          <a:xfrm>
            <a:off x="280407" y="776271"/>
            <a:ext cx="8744712" cy="465111"/>
          </a:xfrm>
          <a:prstGeom prst="roundRect">
            <a:avLst>
              <a:gd fmla="val 13634" name="adj"/>
            </a:avLst>
          </a:prstGeom>
          <a:solidFill>
            <a:srgbClr val="CCECFF"/>
          </a:solidFill>
          <a:ln algn="ctr" w="38100">
            <a:solidFill>
              <a:schemeClr val="accent1">
                <a:lumMod val="75000"/>
              </a:schemeClr>
            </a:solidFill>
            <a:round/>
            <a:headEnd/>
            <a:tailEnd/>
          </a:ln>
        </p:spPr>
        <p:txBody>
          <a:bodyPr anchor="ctr" anchorCtr="0" wrap="square"/>
          <a:lstStyle/>
          <a:p>
            <a:r>
              <a:rPr altLang="en-US" dirty="0" lang="ja-JP" sz="2400">
                <a:latin charset="-128" panose="020B0600070205080204" pitchFamily="50" typeface="ＭＳ Ｐゴシック"/>
              </a:rPr>
              <a:t>１　出願</a:t>
            </a:r>
            <a:endParaRPr altLang="ja-JP" dirty="0" lang="en-US" sz="2400">
              <a:latin charset="-128" panose="020B0600070205080204" pitchFamily="50" typeface="ＭＳ Ｐゴシック"/>
            </a:endParaRPr>
          </a:p>
        </p:txBody>
      </p:sp>
      <p:sp>
        <p:nvSpPr>
          <p:cNvPr id="45" name="正方形/長方形 44">
            <a:extLst>
              <a:ext uri="{FF2B5EF4-FFF2-40B4-BE49-F238E27FC236}">
                <a16:creationId xmlns:a16="http://schemas.microsoft.com/office/drawing/2014/main" id="{A5A9D89C-AA16-43C3-AEE5-2AD3BAACA4A9}"/>
              </a:ext>
            </a:extLst>
          </p:cNvPr>
          <p:cNvSpPr/>
          <p:nvPr/>
        </p:nvSpPr>
        <p:spPr>
          <a:xfrm>
            <a:off x="251520" y="3813789"/>
            <a:ext cx="7501196" cy="483960"/>
          </a:xfrm>
          <a:prstGeom prst="rect">
            <a:avLst/>
          </a:prstGeom>
          <a:ln w="19050">
            <a:noFill/>
          </a:ln>
        </p:spPr>
        <p:txBody>
          <a:bodyPr anchor="ctr" bIns="72000" lIns="72000" rIns="72000" tIns="72000" wrap="square">
            <a:spAutoFit/>
          </a:bodyPr>
          <a:lstStyle/>
          <a:p>
            <a:r>
              <a:rPr altLang="en-US" b="0" dirty="0" lang="ja-JP" sz="2200"/>
              <a:t>○　出願完了までの流れ</a:t>
            </a:r>
            <a:endParaRPr altLang="ja-JP" b="0" dirty="0" lang="ja-JP" sz="2200"/>
          </a:p>
        </p:txBody>
      </p:sp>
      <p:sp>
        <p:nvSpPr>
          <p:cNvPr id="47" name="正方形/長方形 46">
            <a:extLst>
              <a:ext uri="{FF2B5EF4-FFF2-40B4-BE49-F238E27FC236}">
                <a16:creationId xmlns:a16="http://schemas.microsoft.com/office/drawing/2014/main" id="{F810ACEC-00EF-4F22-8AF5-E4C09B90DE67}"/>
              </a:ext>
            </a:extLst>
          </p:cNvPr>
          <p:cNvSpPr/>
          <p:nvPr/>
        </p:nvSpPr>
        <p:spPr>
          <a:xfrm>
            <a:off x="358232" y="5688664"/>
            <a:ext cx="8658124" cy="822515"/>
          </a:xfrm>
          <a:prstGeom prst="rect">
            <a:avLst/>
          </a:prstGeom>
          <a:ln w="19050">
            <a:noFill/>
          </a:ln>
        </p:spPr>
        <p:txBody>
          <a:bodyPr anchor="ctr" bIns="72000" lIns="72000" rIns="0" tIns="72000" wrap="square">
            <a:spAutoFit/>
          </a:bodyPr>
          <a:lstStyle/>
          <a:p>
            <a:r>
              <a:rPr altLang="en-US" b="0" dirty="0" lang="ja-JP" sz="2000"/>
              <a:t>・ </a:t>
            </a:r>
            <a:r>
              <a:rPr altLang="ja-JP" b="0" dirty="0" lang="ja-JP" sz="2000"/>
              <a:t>出願</a:t>
            </a:r>
            <a:r>
              <a:rPr altLang="en-US" b="0" dirty="0" lang="ja-JP" sz="2000"/>
              <a:t>に当たっては、共通テスト出願サイトで</a:t>
            </a:r>
            <a:r>
              <a:rPr altLang="ja-JP" b="0" dirty="0" lang="ja-JP" sz="2000"/>
              <a:t>マイページ</a:t>
            </a:r>
            <a:r>
              <a:rPr altLang="en-US" b="0" dirty="0" lang="ja-JP" sz="2000"/>
              <a:t>を作成</a:t>
            </a:r>
            <a:endParaRPr altLang="ja-JP" b="0" dirty="0" lang="en-US" sz="2000"/>
          </a:p>
          <a:p>
            <a:r>
              <a:rPr altLang="en-US" b="0" dirty="0" kumimoji="0" lang="ja-JP" sz="2000">
                <a:latin typeface="+mn-ea"/>
              </a:rPr>
              <a:t>・ マイページ上で「出願内容の登録」後、「検定料等の支払い」を行い、出願完了</a:t>
            </a:r>
            <a:endParaRPr altLang="ja-JP" b="0" dirty="0" lang="ja-JP" sz="1200"/>
          </a:p>
        </p:txBody>
      </p:sp>
      <p:grpSp>
        <p:nvGrpSpPr>
          <p:cNvPr id="2" name="グループ化 1">
            <a:extLst>
              <a:ext uri="{FF2B5EF4-FFF2-40B4-BE49-F238E27FC236}">
                <a16:creationId xmlns:a16="http://schemas.microsoft.com/office/drawing/2014/main" id="{67ED0FF0-5BFF-428B-9382-6623822269E2}"/>
              </a:ext>
            </a:extLst>
          </p:cNvPr>
          <p:cNvGrpSpPr/>
          <p:nvPr/>
        </p:nvGrpSpPr>
        <p:grpSpPr>
          <a:xfrm>
            <a:off x="757442" y="1484784"/>
            <a:ext cx="7629116" cy="1941981"/>
            <a:chOff x="607827" y="1487018"/>
            <a:chExt cx="7629116" cy="1941981"/>
          </a:xfrm>
        </p:grpSpPr>
        <p:sp>
          <p:nvSpPr>
            <p:cNvPr id="20" name="正方形/長方形 19">
              <a:extLst>
                <a:ext uri="{FF2B5EF4-FFF2-40B4-BE49-F238E27FC236}">
                  <a16:creationId xmlns:a16="http://schemas.microsoft.com/office/drawing/2014/main" id="{D9C02764-2F5D-4AF0-B65E-08804DF37FCB}"/>
                </a:ext>
              </a:extLst>
            </p:cNvPr>
            <p:cNvSpPr/>
            <p:nvPr/>
          </p:nvSpPr>
          <p:spPr>
            <a:xfrm>
              <a:off x="1420497" y="1500825"/>
              <a:ext cx="6816446" cy="1928174"/>
            </a:xfrm>
            <a:prstGeom prst="rect">
              <a:avLst/>
            </a:prstGeom>
            <a:solidFill>
              <a:schemeClr val="bg1"/>
            </a:solidFill>
            <a:ln w="38100">
              <a:solidFill>
                <a:srgbClr val="8064A2"/>
              </a:solidFill>
            </a:ln>
          </p:spPr>
          <p:txBody>
            <a:bodyPr anchor="ctr" bIns="72000" lIns="72000" rIns="72000" tIns="72000" wrap="square">
              <a:noAutofit/>
            </a:bodyPr>
            <a:lstStyle/>
            <a:p>
              <a:pPr indent="-457200" marL="180000">
                <a:spcBef>
                  <a:spcPts val="1200"/>
                </a:spcBef>
                <a:spcAft>
                  <a:spcPts val="0"/>
                </a:spcAft>
                <a:defRPr/>
              </a:pPr>
              <a:r>
                <a:rPr altLang="en-US" dirty="0" kumimoji="0" lang="ja-JP" sz="1800">
                  <a:latin typeface="+mn-ea"/>
                </a:rPr>
                <a:t>　　</a:t>
              </a:r>
              <a:r>
                <a:rPr altLang="ja-JP" dirty="0" kumimoji="0" lang="en-US" sz="1800">
                  <a:latin typeface="+mn-ea"/>
                </a:rPr>
                <a:t>【</a:t>
              </a:r>
              <a:r>
                <a:rPr altLang="en-US" dirty="0" kumimoji="0" lang="ja-JP" sz="1800">
                  <a:latin typeface="+mn-ea"/>
                </a:rPr>
                <a:t>出願内容の登録期間</a:t>
              </a:r>
              <a:r>
                <a:rPr altLang="ja-JP" dirty="0" kumimoji="0" lang="en-US" sz="1800">
                  <a:latin typeface="+mn-ea"/>
                </a:rPr>
                <a:t>】</a:t>
              </a:r>
            </a:p>
            <a:p>
              <a:pPr indent="-457200" marL="180000">
                <a:spcBef>
                  <a:spcPts val="600"/>
                </a:spcBef>
                <a:spcAft>
                  <a:spcPts val="0"/>
                </a:spcAft>
                <a:defRPr/>
              </a:pPr>
              <a:r>
                <a:rPr altLang="en-US" dirty="0" kumimoji="0" lang="ja-JP" sz="2000">
                  <a:latin typeface="+mn-ea"/>
                </a:rPr>
                <a:t>　　　令和７年</a:t>
              </a:r>
              <a:r>
                <a:rPr altLang="en-US" dirty="0" kumimoji="0" lang="ja-JP" sz="2000" u="sng">
                  <a:latin typeface="+mn-ea"/>
                </a:rPr>
                <a:t>９月１６日（火）１０：００～</a:t>
              </a:r>
              <a:r>
                <a:rPr altLang="en-US" dirty="0" kumimoji="0" lang="ja-JP" sz="2000" u="sng">
                  <a:solidFill>
                    <a:srgbClr val="FF0000"/>
                  </a:solidFill>
                  <a:latin typeface="+mn-ea"/>
                </a:rPr>
                <a:t>１０月３日（金）１７：００</a:t>
              </a:r>
              <a:endParaRPr altLang="ja-JP" dirty="0" kumimoji="0" lang="en-US" sz="2000" u="sng">
                <a:solidFill>
                  <a:srgbClr val="FF0000"/>
                </a:solidFill>
                <a:latin typeface="+mn-ea"/>
              </a:endParaRPr>
            </a:p>
            <a:p>
              <a:pPr>
                <a:spcBef>
                  <a:spcPts val="1800"/>
                </a:spcBef>
              </a:pPr>
              <a:r>
                <a:rPr altLang="en-US" dirty="0" lang="ja-JP" sz="1800"/>
                <a:t>　　</a:t>
              </a:r>
              <a:r>
                <a:rPr altLang="ja-JP" dirty="0" lang="ja-JP" sz="1800"/>
                <a:t>【検定料等支払期間】</a:t>
              </a:r>
            </a:p>
            <a:p>
              <a:pPr>
                <a:spcBef>
                  <a:spcPts val="600"/>
                </a:spcBef>
              </a:pPr>
              <a:r>
                <a:rPr altLang="en-US" dirty="0" lang="ja-JP" sz="2000"/>
                <a:t>　　　</a:t>
              </a:r>
              <a:r>
                <a:rPr altLang="ja-JP" dirty="0" lang="ja-JP" sz="2000"/>
                <a:t>令和７年</a:t>
              </a:r>
              <a:r>
                <a:rPr altLang="ja-JP" dirty="0" lang="ja-JP" sz="2000" u="sng"/>
                <a:t>９月１６日（火）１０：００～</a:t>
              </a:r>
              <a:r>
                <a:rPr altLang="ja-JP" dirty="0" lang="ja-JP" sz="2000" u="sng">
                  <a:solidFill>
                    <a:srgbClr val="FF0000"/>
                  </a:solidFill>
                </a:rPr>
                <a:t>１０月３日（金）２３：５９</a:t>
              </a:r>
              <a:endParaRPr altLang="ja-JP" b="0" dirty="0" kumimoji="0" lang="en-US" sz="2000">
                <a:solidFill>
                  <a:srgbClr val="FF0000"/>
                </a:solidFill>
                <a:latin typeface="+mn-ea"/>
              </a:endParaRPr>
            </a:p>
          </p:txBody>
        </p:sp>
        <p:sp>
          <p:nvSpPr>
            <p:cNvPr id="50" name="四角形: 角を丸くする 49">
              <a:extLst>
                <a:ext uri="{FF2B5EF4-FFF2-40B4-BE49-F238E27FC236}">
                  <a16:creationId xmlns:a16="http://schemas.microsoft.com/office/drawing/2014/main" id="{4246F502-1122-4C11-89BC-BB1024B5830F}"/>
                </a:ext>
              </a:extLst>
            </p:cNvPr>
            <p:cNvSpPr/>
            <p:nvPr/>
          </p:nvSpPr>
          <p:spPr>
            <a:xfrm>
              <a:off x="607827" y="1487018"/>
              <a:ext cx="939838" cy="1941981"/>
            </a:xfrm>
            <a:prstGeom prst="round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pPr algn="ctr"/>
              <a:r>
                <a:rPr altLang="en-US" dirty="0" lang="ja-JP" sz="2400">
                  <a:latin typeface="+mj-ea"/>
                  <a:ea typeface="+mj-ea"/>
                </a:rPr>
                <a:t>出願</a:t>
              </a:r>
              <a:endParaRPr altLang="ja-JP" dirty="0" lang="en-US" sz="2400">
                <a:latin typeface="+mj-ea"/>
                <a:ea typeface="+mj-ea"/>
              </a:endParaRPr>
            </a:p>
            <a:p>
              <a:pPr algn="ctr"/>
              <a:r>
                <a:rPr altLang="en-US" dirty="0" lang="ja-JP" sz="2400">
                  <a:latin typeface="+mj-ea"/>
                  <a:ea typeface="+mj-ea"/>
                </a:rPr>
                <a:t>期間</a:t>
              </a:r>
            </a:p>
          </p:txBody>
        </p:sp>
      </p:grpSp>
      <p:grpSp>
        <p:nvGrpSpPr>
          <p:cNvPr id="4" name="グループ化 3">
            <a:extLst>
              <a:ext uri="{FF2B5EF4-FFF2-40B4-BE49-F238E27FC236}">
                <a16:creationId xmlns:a16="http://schemas.microsoft.com/office/drawing/2014/main" id="{C3B9BC4F-AC7C-41D9-913E-06C624829DBE}"/>
              </a:ext>
            </a:extLst>
          </p:cNvPr>
          <p:cNvGrpSpPr/>
          <p:nvPr/>
        </p:nvGrpSpPr>
        <p:grpSpPr>
          <a:xfrm>
            <a:off x="390368" y="4311688"/>
            <a:ext cx="8593851" cy="1324053"/>
            <a:chOff x="388399" y="4265187"/>
            <a:chExt cx="8593851" cy="1324053"/>
          </a:xfrm>
        </p:grpSpPr>
        <p:grpSp>
          <p:nvGrpSpPr>
            <p:cNvPr id="16" name="グループ化 15">
              <a:extLst>
                <a:ext uri="{FF2B5EF4-FFF2-40B4-BE49-F238E27FC236}">
                  <a16:creationId xmlns:a16="http://schemas.microsoft.com/office/drawing/2014/main" id="{259F2B8C-1D16-4313-9010-A038DBB991F6}"/>
                </a:ext>
              </a:extLst>
            </p:cNvPr>
            <p:cNvGrpSpPr/>
            <p:nvPr/>
          </p:nvGrpSpPr>
          <p:grpSpPr>
            <a:xfrm>
              <a:off x="388399" y="4294684"/>
              <a:ext cx="8593851" cy="1294556"/>
              <a:chOff x="5833" y="67330"/>
              <a:chExt cx="6105787" cy="805298"/>
            </a:xfrm>
          </p:grpSpPr>
          <p:grpSp>
            <p:nvGrpSpPr>
              <p:cNvPr id="17" name="グループ化 16">
                <a:extLst>
                  <a:ext uri="{FF2B5EF4-FFF2-40B4-BE49-F238E27FC236}">
                    <a16:creationId xmlns:a16="http://schemas.microsoft.com/office/drawing/2014/main" id="{8D792B9C-AA17-498A-8570-00566B85D0CB}"/>
                  </a:ext>
                </a:extLst>
              </p:cNvPr>
              <p:cNvGrpSpPr/>
              <p:nvPr/>
            </p:nvGrpSpPr>
            <p:grpSpPr>
              <a:xfrm>
                <a:off x="5213664" y="362689"/>
                <a:ext cx="897956" cy="478642"/>
                <a:chOff x="122407" y="-5425"/>
                <a:chExt cx="1419363" cy="480363"/>
              </a:xfrm>
            </p:grpSpPr>
            <p:sp>
              <p:nvSpPr>
                <p:cNvPr id="43" name="矢印: 山形 42">
                  <a:extLst>
                    <a:ext uri="{FF2B5EF4-FFF2-40B4-BE49-F238E27FC236}">
                      <a16:creationId xmlns:a16="http://schemas.microsoft.com/office/drawing/2014/main" id="{54CB96BA-2D32-447B-8B33-43DFD35E2D9C}"/>
                    </a:ext>
                  </a:extLst>
                </p:cNvPr>
                <p:cNvSpPr/>
                <p:nvPr/>
              </p:nvSpPr>
              <p:spPr>
                <a:xfrm>
                  <a:off x="122407" y="0"/>
                  <a:ext cx="1419363" cy="474345"/>
                </a:xfrm>
                <a:prstGeom prst="chevron">
                  <a:avLst>
                    <a:gd fmla="val 51649" name="adj"/>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dirty="0" lang="ja-JP" sz="2000">
                    <a:latin charset="-128" panose="020F0600000000000000" pitchFamily="50" typeface="HG丸ｺﾞｼｯｸM-PRO"/>
                    <a:ea charset="-128" panose="020F0600000000000000" pitchFamily="50" typeface="HG丸ｺﾞｼｯｸM-PRO"/>
                  </a:endParaRPr>
                </a:p>
              </p:txBody>
            </p:sp>
            <p:sp>
              <p:nvSpPr>
                <p:cNvPr id="44" name="テキスト ボックス 2">
                  <a:extLst>
                    <a:ext uri="{FF2B5EF4-FFF2-40B4-BE49-F238E27FC236}">
                      <a16:creationId xmlns:a16="http://schemas.microsoft.com/office/drawing/2014/main" id="{F7B6E79A-B643-42C3-B471-EC12191EBE15}"/>
                    </a:ext>
                  </a:extLst>
                </p:cNvPr>
                <p:cNvSpPr txBox="1">
                  <a:spLocks noChangeArrowheads="1"/>
                </p:cNvSpPr>
                <p:nvPr/>
              </p:nvSpPr>
              <p:spPr bwMode="auto">
                <a:xfrm>
                  <a:off x="449910" y="-5425"/>
                  <a:ext cx="971421" cy="480363"/>
                </a:xfrm>
                <a:prstGeom prst="rect">
                  <a:avLst/>
                </a:prstGeom>
                <a:noFill/>
                <a:ln w="9525">
                  <a:noFill/>
                  <a:miter lim="800000"/>
                  <a:headEnd/>
                  <a:tailEnd/>
                </a:ln>
              </p:spPr>
              <p:txBody>
                <a:bodyPr anchor="t" anchorCtr="0" bIns="45720" lIns="91440" rIns="91440" rot="0" tIns="45720" vert="horz" wrap="square">
                  <a:spAutoFit/>
                </a:bodyPr>
                <a:lstStyle/>
                <a:p>
                  <a:pPr algn="just">
                    <a:spcAft>
                      <a:spcPts val="0"/>
                    </a:spcAft>
                  </a:pPr>
                  <a:r>
                    <a:rPr dirty="0" kern="100" lang="ja-JP" sz="2000">
                      <a:solidFill>
                        <a:srgbClr val="FFFFFF"/>
                      </a:solidFill>
                      <a:effectLst/>
                      <a:latin charset="-128" panose="020F0600000000000000" pitchFamily="50" typeface="HG丸ｺﾞｼｯｸM-PRO"/>
                      <a:ea charset="-128" panose="020F0600000000000000" pitchFamily="50" typeface="HG丸ｺﾞｼｯｸM-PRO"/>
                    </a:rPr>
                    <a:t>出願</a:t>
                  </a:r>
                  <a:endParaRPr dirty="0" kern="100" lang="ja-JP" sz="2000">
                    <a:effectLst/>
                    <a:latin charset="-128" panose="020F0600000000000000" pitchFamily="50" typeface="HG丸ｺﾞｼｯｸM-PRO"/>
                    <a:ea charset="-128" panose="020F0600000000000000" pitchFamily="50" typeface="HG丸ｺﾞｼｯｸM-PRO"/>
                  </a:endParaRPr>
                </a:p>
                <a:p>
                  <a:pPr algn="just">
                    <a:spcAft>
                      <a:spcPts val="0"/>
                    </a:spcAft>
                  </a:pPr>
                  <a:r>
                    <a:rPr dirty="0" kern="100" lang="ja-JP" sz="2000">
                      <a:solidFill>
                        <a:srgbClr val="FFFFFF"/>
                      </a:solidFill>
                      <a:effectLst/>
                      <a:latin charset="-128" panose="020F0600000000000000" pitchFamily="50" typeface="HG丸ｺﾞｼｯｸM-PRO"/>
                      <a:ea charset="-128" panose="020F0600000000000000" pitchFamily="50" typeface="HG丸ｺﾞｼｯｸM-PRO"/>
                    </a:rPr>
                    <a:t>完了</a:t>
                  </a:r>
                  <a:endParaRPr dirty="0" kern="100" lang="ja-JP" sz="2000">
                    <a:effectLst/>
                    <a:latin charset="-128" panose="020F0600000000000000" pitchFamily="50" typeface="HG丸ｺﾞｼｯｸM-PRO"/>
                    <a:ea charset="-128" panose="020F0600000000000000" pitchFamily="50" typeface="HG丸ｺﾞｼｯｸM-PRO"/>
                  </a:endParaRPr>
                </a:p>
              </p:txBody>
            </p:sp>
          </p:grpSp>
          <p:grpSp>
            <p:nvGrpSpPr>
              <p:cNvPr id="19" name="グループ化 18">
                <a:extLst>
                  <a:ext uri="{FF2B5EF4-FFF2-40B4-BE49-F238E27FC236}">
                    <a16:creationId xmlns:a16="http://schemas.microsoft.com/office/drawing/2014/main" id="{E4C7452E-6A5A-4520-A4A0-BEF11F868D0B}"/>
                  </a:ext>
                </a:extLst>
              </p:cNvPr>
              <p:cNvGrpSpPr/>
              <p:nvPr/>
            </p:nvGrpSpPr>
            <p:grpSpPr>
              <a:xfrm>
                <a:off x="5833" y="67330"/>
                <a:ext cx="5397626" cy="805298"/>
                <a:chOff x="5833" y="67330"/>
                <a:chExt cx="5397626" cy="805298"/>
              </a:xfrm>
            </p:grpSpPr>
            <p:grpSp>
              <p:nvGrpSpPr>
                <p:cNvPr id="21" name="グループ化 20">
                  <a:extLst>
                    <a:ext uri="{FF2B5EF4-FFF2-40B4-BE49-F238E27FC236}">
                      <a16:creationId xmlns:a16="http://schemas.microsoft.com/office/drawing/2014/main" id="{3E7643A9-DFF6-42D3-BE35-E2FFEEBB1663}"/>
                    </a:ext>
                  </a:extLst>
                </p:cNvPr>
                <p:cNvGrpSpPr/>
                <p:nvPr/>
              </p:nvGrpSpPr>
              <p:grpSpPr>
                <a:xfrm>
                  <a:off x="5833" y="362197"/>
                  <a:ext cx="1051715" cy="474980"/>
                  <a:chOff x="23155" y="0"/>
                  <a:chExt cx="831660" cy="475013"/>
                </a:xfrm>
              </p:grpSpPr>
              <p:sp>
                <p:nvSpPr>
                  <p:cNvPr id="41" name="矢印: 五方向 40">
                    <a:extLst>
                      <a:ext uri="{FF2B5EF4-FFF2-40B4-BE49-F238E27FC236}">
                        <a16:creationId xmlns:a16="http://schemas.microsoft.com/office/drawing/2014/main" id="{208DA227-A3A7-4127-B490-3C666ADF2093}"/>
                      </a:ext>
                    </a:extLst>
                  </p:cNvPr>
                  <p:cNvSpPr/>
                  <p:nvPr/>
                </p:nvSpPr>
                <p:spPr>
                  <a:xfrm>
                    <a:off x="23155" y="0"/>
                    <a:ext cx="831660" cy="475013"/>
                  </a:xfrm>
                  <a:prstGeom prst="homePlate">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42" name="テキスト ボックス 2">
                    <a:extLst>
                      <a:ext uri="{FF2B5EF4-FFF2-40B4-BE49-F238E27FC236}">
                        <a16:creationId xmlns:a16="http://schemas.microsoft.com/office/drawing/2014/main" id="{B57CCE50-E0F5-4360-A4E0-9D828E79B95B}"/>
                      </a:ext>
                    </a:extLst>
                  </p:cNvPr>
                  <p:cNvSpPr txBox="1">
                    <a:spLocks noChangeArrowheads="1"/>
                  </p:cNvSpPr>
                  <p:nvPr/>
                </p:nvSpPr>
                <p:spPr bwMode="auto">
                  <a:xfrm>
                    <a:off x="43537" y="97619"/>
                    <a:ext cx="683698" cy="310045"/>
                  </a:xfrm>
                  <a:prstGeom prst="rect">
                    <a:avLst/>
                  </a:prstGeom>
                  <a:noFill/>
                  <a:ln w="9525">
                    <a:noFill/>
                    <a:miter lim="800000"/>
                    <a:headEnd/>
                    <a:tailEnd/>
                  </a:ln>
                </p:spPr>
                <p:txBody>
                  <a:bodyPr anchor="ctr" anchorCtr="0" bIns="45720" lIns="91440" rIns="91440" rot="0" tIns="45720" vert="horz" wrap="square">
                    <a:noAutofit/>
                  </a:bodyPr>
                  <a:lstStyle/>
                  <a:p>
                    <a:pPr algn="l">
                      <a:lnSpc>
                        <a:spcPts val="1360"/>
                      </a:lnSpc>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事前準備</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22" name="グループ化 21">
                  <a:extLst>
                    <a:ext uri="{FF2B5EF4-FFF2-40B4-BE49-F238E27FC236}">
                      <a16:creationId xmlns:a16="http://schemas.microsoft.com/office/drawing/2014/main" id="{08FBEDC9-090E-4CFB-9266-31F487BDFC90}"/>
                    </a:ext>
                  </a:extLst>
                </p:cNvPr>
                <p:cNvGrpSpPr/>
                <p:nvPr/>
              </p:nvGrpSpPr>
              <p:grpSpPr>
                <a:xfrm>
                  <a:off x="901336" y="368121"/>
                  <a:ext cx="1213526" cy="473777"/>
                  <a:chOff x="43713" y="0"/>
                  <a:chExt cx="1145387" cy="474345"/>
                </a:xfrm>
              </p:grpSpPr>
              <p:sp>
                <p:nvSpPr>
                  <p:cNvPr id="39" name="矢印: 山形 38">
                    <a:extLst>
                      <a:ext uri="{FF2B5EF4-FFF2-40B4-BE49-F238E27FC236}">
                        <a16:creationId xmlns:a16="http://schemas.microsoft.com/office/drawing/2014/main" id="{C0816D13-F885-4B52-8C15-B52816FF8466}"/>
                      </a:ext>
                    </a:extLst>
                  </p:cNvPr>
                  <p:cNvSpPr/>
                  <p:nvPr/>
                </p:nvSpPr>
                <p:spPr>
                  <a:xfrm>
                    <a:off x="43713" y="0"/>
                    <a:ext cx="1145387"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40" name="テキスト ボックス 2">
                    <a:extLst>
                      <a:ext uri="{FF2B5EF4-FFF2-40B4-BE49-F238E27FC236}">
                        <a16:creationId xmlns:a16="http://schemas.microsoft.com/office/drawing/2014/main" id="{1F34AEE9-F4A9-4C05-888A-DB8889C8A7C4}"/>
                      </a:ext>
                    </a:extLst>
                  </p:cNvPr>
                  <p:cNvSpPr txBox="1">
                    <a:spLocks noChangeArrowheads="1"/>
                  </p:cNvSpPr>
                  <p:nvPr/>
                </p:nvSpPr>
                <p:spPr bwMode="auto">
                  <a:xfrm>
                    <a:off x="170352" y="43833"/>
                    <a:ext cx="935175" cy="391775"/>
                  </a:xfrm>
                  <a:prstGeom prst="rect">
                    <a:avLst/>
                  </a:prstGeom>
                  <a:noFill/>
                  <a:ln w="9525">
                    <a:noFill/>
                    <a:miter lim="800000"/>
                    <a:headEnd/>
                    <a:tailEnd/>
                  </a:ln>
                </p:spPr>
                <p:txBody>
                  <a:bodyPr anchor="t" anchorCtr="0" bIns="45720" lIns="91440" rIns="91440" rot="0" tIns="45720" vert="horz" wrap="square">
                    <a:noAutofit/>
                  </a:bodyPr>
                  <a:lstStyle/>
                  <a:p>
                    <a:pPr algn="ctr">
                      <a:spcAft>
                        <a:spcPts val="0"/>
                      </a:spcAft>
                    </a:pPr>
                    <a:r>
                      <a:rPr b="1" dirty="0" kern="100" lang="ja-JP" sz="1600">
                        <a:solidFill>
                          <a:srgbClr val="8064A2"/>
                        </a:solidFill>
                        <a:effectLst/>
                        <a:latin charset="-128" panose="020F0600000000000000" pitchFamily="50" typeface="HG丸ｺﾞｼｯｸM-PRO"/>
                        <a:ea charset="-128" panose="020F0600000000000000" pitchFamily="50" typeface="HG丸ｺﾞｼｯｸM-PRO"/>
                      </a:rPr>
                      <a:t>出願サイト</a:t>
                    </a:r>
                    <a:endParaRPr altLang="ja-JP" b="1" dirty="0" kern="100" lang="en-US" sz="1600">
                      <a:solidFill>
                        <a:srgbClr val="8064A2"/>
                      </a:solidFill>
                      <a:effectLst/>
                      <a:latin charset="-128" panose="020F0600000000000000" pitchFamily="50" typeface="HG丸ｺﾞｼｯｸM-PRO"/>
                      <a:ea charset="-128" panose="020F0600000000000000" pitchFamily="50" typeface="HG丸ｺﾞｼｯｸM-PRO"/>
                    </a:endParaRPr>
                  </a:p>
                  <a:p>
                    <a:pPr algn="ctr">
                      <a:spcAft>
                        <a:spcPts val="0"/>
                      </a:spcAft>
                    </a:pPr>
                    <a:r>
                      <a:rPr b="1" dirty="0" kern="100" lang="ja-JP" sz="1600">
                        <a:solidFill>
                          <a:srgbClr val="8064A2"/>
                        </a:solidFill>
                        <a:effectLst/>
                        <a:latin charset="-128" panose="020F0600000000000000" pitchFamily="50" typeface="HG丸ｺﾞｼｯｸM-PRO"/>
                        <a:ea charset="-128" panose="020F0600000000000000" pitchFamily="50" typeface="HG丸ｺﾞｼｯｸM-PRO"/>
                      </a:rPr>
                      <a:t>にアクセス</a:t>
                    </a:r>
                    <a:endParaRPr dirty="0" kern="100" lang="ja-JP" sz="1600">
                      <a:effectLst/>
                      <a:latin charset="-128" panose="020F0600000000000000" pitchFamily="50" typeface="HG丸ｺﾞｼｯｸM-PRO"/>
                      <a:ea charset="-128" panose="020F0600000000000000" pitchFamily="50" typeface="HG丸ｺﾞｼｯｸM-PRO"/>
                    </a:endParaRPr>
                  </a:p>
                </p:txBody>
              </p:sp>
            </p:grpSp>
            <p:grpSp>
              <p:nvGrpSpPr>
                <p:cNvPr id="23" name="グループ化 22">
                  <a:extLst>
                    <a:ext uri="{FF2B5EF4-FFF2-40B4-BE49-F238E27FC236}">
                      <a16:creationId xmlns:a16="http://schemas.microsoft.com/office/drawing/2014/main" id="{370B5068-FD12-4863-BA4B-794931AF9F18}"/>
                    </a:ext>
                  </a:extLst>
                </p:cNvPr>
                <p:cNvGrpSpPr/>
                <p:nvPr/>
              </p:nvGrpSpPr>
              <p:grpSpPr>
                <a:xfrm>
                  <a:off x="1971304" y="347028"/>
                  <a:ext cx="1259840" cy="499323"/>
                  <a:chOff x="0" y="-21133"/>
                  <a:chExt cx="1280889" cy="500347"/>
                </a:xfrm>
              </p:grpSpPr>
              <p:sp>
                <p:nvSpPr>
                  <p:cNvPr id="37" name="矢印: 山形 36">
                    <a:extLst>
                      <a:ext uri="{FF2B5EF4-FFF2-40B4-BE49-F238E27FC236}">
                        <a16:creationId xmlns:a16="http://schemas.microsoft.com/office/drawing/2014/main" id="{61251049-129D-4CE4-90A6-025664D611F7}"/>
                      </a:ext>
                    </a:extLst>
                  </p:cNvPr>
                  <p:cNvSpPr/>
                  <p:nvPr/>
                </p:nvSpPr>
                <p:spPr>
                  <a:xfrm>
                    <a:off x="0" y="0"/>
                    <a:ext cx="1280889"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38" name="テキスト ボックス 2">
                    <a:extLst>
                      <a:ext uri="{FF2B5EF4-FFF2-40B4-BE49-F238E27FC236}">
                        <a16:creationId xmlns:a16="http://schemas.microsoft.com/office/drawing/2014/main" id="{AE491BC8-C835-4C60-9E26-F6C1DE5FA5E8}"/>
                      </a:ext>
                    </a:extLst>
                  </p:cNvPr>
                  <p:cNvSpPr txBox="1">
                    <a:spLocks noChangeArrowheads="1"/>
                  </p:cNvSpPr>
                  <p:nvPr/>
                </p:nvSpPr>
                <p:spPr bwMode="auto">
                  <a:xfrm>
                    <a:off x="162432" y="-21133"/>
                    <a:ext cx="1028374" cy="500347"/>
                  </a:xfrm>
                  <a:prstGeom prst="rect">
                    <a:avLst/>
                  </a:prstGeom>
                  <a:noFill/>
                  <a:ln w="9525">
                    <a:noFill/>
                    <a:miter lim="800000"/>
                    <a:headEnd/>
                    <a:tailEnd/>
                  </a:ln>
                </p:spPr>
                <p:txBody>
                  <a:bodyPr anchor="ctr" anchorCtr="0" bIns="45720" lIns="91440" rIns="91440" rot="0" tIns="45720" vert="horz" wrap="square">
                    <a:noAutofit/>
                  </a:bodyPr>
                  <a:lstStyle/>
                  <a:p>
                    <a:pPr>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マイページの作成</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24" name="グループ化 23">
                  <a:extLst>
                    <a:ext uri="{FF2B5EF4-FFF2-40B4-BE49-F238E27FC236}">
                      <a16:creationId xmlns:a16="http://schemas.microsoft.com/office/drawing/2014/main" id="{84F96D9F-7505-41B4-8C5F-8EFE50657318}"/>
                    </a:ext>
                  </a:extLst>
                </p:cNvPr>
                <p:cNvGrpSpPr/>
                <p:nvPr/>
              </p:nvGrpSpPr>
              <p:grpSpPr>
                <a:xfrm>
                  <a:off x="3081647" y="368119"/>
                  <a:ext cx="1259840" cy="497037"/>
                  <a:chOff x="2446" y="0"/>
                  <a:chExt cx="1080000" cy="498228"/>
                </a:xfrm>
              </p:grpSpPr>
              <p:sp>
                <p:nvSpPr>
                  <p:cNvPr id="35" name="矢印: 山形 34">
                    <a:extLst>
                      <a:ext uri="{FF2B5EF4-FFF2-40B4-BE49-F238E27FC236}">
                        <a16:creationId xmlns:a16="http://schemas.microsoft.com/office/drawing/2014/main" id="{59EE0B30-890F-402C-9A62-2D8C93A72C51}"/>
                      </a:ext>
                    </a:extLst>
                  </p:cNvPr>
                  <p:cNvSpPr/>
                  <p:nvPr/>
                </p:nvSpPr>
                <p:spPr>
                  <a:xfrm>
                    <a:off x="2446" y="0"/>
                    <a:ext cx="1080000"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36" name="テキスト ボックス 2">
                    <a:extLst>
                      <a:ext uri="{FF2B5EF4-FFF2-40B4-BE49-F238E27FC236}">
                        <a16:creationId xmlns:a16="http://schemas.microsoft.com/office/drawing/2014/main" id="{D372CA28-91B2-4D53-A43E-FED767843688}"/>
                      </a:ext>
                    </a:extLst>
                  </p:cNvPr>
                  <p:cNvSpPr txBox="1">
                    <a:spLocks noChangeArrowheads="1"/>
                  </p:cNvSpPr>
                  <p:nvPr/>
                </p:nvSpPr>
                <p:spPr bwMode="auto">
                  <a:xfrm>
                    <a:off x="175202" y="4317"/>
                    <a:ext cx="890681" cy="493911"/>
                  </a:xfrm>
                  <a:prstGeom prst="rect">
                    <a:avLst/>
                  </a:prstGeom>
                  <a:noFill/>
                  <a:ln w="9525">
                    <a:noFill/>
                    <a:miter lim="800000"/>
                    <a:headEnd/>
                    <a:tailEnd/>
                  </a:ln>
                </p:spPr>
                <p:txBody>
                  <a:bodyPr anchor="t" anchorCtr="0" bIns="45720" lIns="91440" rIns="91440" rot="0" tIns="45720" vert="horz" wrap="square">
                    <a:noAutofit/>
                  </a:bodyPr>
                  <a:lstStyle/>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出願内容</a:t>
                    </a:r>
                    <a:endParaRPr altLang="ja-JP" b="1" dirty="0" kern="100" lang="en-US" sz="1800">
                      <a:solidFill>
                        <a:srgbClr val="8064A2"/>
                      </a:solidFill>
                      <a:effectLst/>
                      <a:latin charset="-128" panose="020F0600000000000000" pitchFamily="50" typeface="HG丸ｺﾞｼｯｸM-PRO"/>
                      <a:ea charset="-128" panose="020F0600000000000000" pitchFamily="50" typeface="HG丸ｺﾞｼｯｸM-PRO"/>
                    </a:endParaRPr>
                  </a:p>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の登録</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25" name="グループ化 24">
                  <a:extLst>
                    <a:ext uri="{FF2B5EF4-FFF2-40B4-BE49-F238E27FC236}">
                      <a16:creationId xmlns:a16="http://schemas.microsoft.com/office/drawing/2014/main" id="{4C76E7CB-53A6-414F-8BB1-BFEC8A5DF7B7}"/>
                    </a:ext>
                  </a:extLst>
                </p:cNvPr>
                <p:cNvGrpSpPr/>
                <p:nvPr/>
              </p:nvGrpSpPr>
              <p:grpSpPr>
                <a:xfrm>
                  <a:off x="4191989" y="368431"/>
                  <a:ext cx="1211470" cy="504197"/>
                  <a:chOff x="0" y="0"/>
                  <a:chExt cx="1038534" cy="506009"/>
                </a:xfrm>
              </p:grpSpPr>
              <p:sp>
                <p:nvSpPr>
                  <p:cNvPr id="33" name="矢印: 山形 32">
                    <a:extLst>
                      <a:ext uri="{FF2B5EF4-FFF2-40B4-BE49-F238E27FC236}">
                        <a16:creationId xmlns:a16="http://schemas.microsoft.com/office/drawing/2014/main" id="{093C3ADC-B9D2-42A4-98B1-EB1E98F563C6}"/>
                      </a:ext>
                    </a:extLst>
                  </p:cNvPr>
                  <p:cNvSpPr/>
                  <p:nvPr/>
                </p:nvSpPr>
                <p:spPr>
                  <a:xfrm>
                    <a:off x="0" y="0"/>
                    <a:ext cx="1038534"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34" name="テキスト ボックス 2">
                    <a:extLst>
                      <a:ext uri="{FF2B5EF4-FFF2-40B4-BE49-F238E27FC236}">
                        <a16:creationId xmlns:a16="http://schemas.microsoft.com/office/drawing/2014/main" id="{51D0AFEB-BF9E-4662-BD93-D3AF5E550F78}"/>
                      </a:ext>
                    </a:extLst>
                  </p:cNvPr>
                  <p:cNvSpPr txBox="1">
                    <a:spLocks noChangeArrowheads="1"/>
                  </p:cNvSpPr>
                  <p:nvPr/>
                </p:nvSpPr>
                <p:spPr bwMode="auto">
                  <a:xfrm>
                    <a:off x="154503" y="2305"/>
                    <a:ext cx="694983" cy="503704"/>
                  </a:xfrm>
                  <a:prstGeom prst="rect">
                    <a:avLst/>
                  </a:prstGeom>
                  <a:noFill/>
                  <a:ln w="9525">
                    <a:noFill/>
                    <a:miter lim="800000"/>
                    <a:headEnd/>
                    <a:tailEnd/>
                  </a:ln>
                </p:spPr>
                <p:txBody>
                  <a:bodyPr anchor="t" anchorCtr="0" bIns="45720" lIns="91440" rIns="91440" rot="0" tIns="45720" vert="horz" wrap="square">
                    <a:noAutofit/>
                  </a:bodyPr>
                  <a:lstStyle/>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検定料等</a:t>
                    </a:r>
                    <a:endParaRPr altLang="ja-JP" b="1" dirty="0" kern="100" lang="en-US" sz="1800">
                      <a:solidFill>
                        <a:srgbClr val="8064A2"/>
                      </a:solidFill>
                      <a:effectLst/>
                      <a:latin charset="-128" panose="020F0600000000000000" pitchFamily="50" typeface="HG丸ｺﾞｼｯｸM-PRO"/>
                      <a:ea charset="-128" panose="020F0600000000000000" pitchFamily="50" typeface="HG丸ｺﾞｼｯｸM-PRO"/>
                    </a:endParaRPr>
                  </a:p>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の支払い</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26" name="グループ化 25">
                  <a:extLst>
                    <a:ext uri="{FF2B5EF4-FFF2-40B4-BE49-F238E27FC236}">
                      <a16:creationId xmlns:a16="http://schemas.microsoft.com/office/drawing/2014/main" id="{C17E9096-B850-478F-A40A-2BAC8F99595F}"/>
                    </a:ext>
                  </a:extLst>
                </p:cNvPr>
                <p:cNvGrpSpPr/>
                <p:nvPr/>
              </p:nvGrpSpPr>
              <p:grpSpPr>
                <a:xfrm>
                  <a:off x="11877" y="67330"/>
                  <a:ext cx="5084619" cy="243327"/>
                  <a:chOff x="212108" y="73268"/>
                  <a:chExt cx="5084619" cy="243327"/>
                </a:xfrm>
              </p:grpSpPr>
              <p:sp>
                <p:nvSpPr>
                  <p:cNvPr id="27" name="平行四辺形 57">
                    <a:extLst>
                      <a:ext uri="{FF2B5EF4-FFF2-40B4-BE49-F238E27FC236}">
                        <a16:creationId xmlns:a16="http://schemas.microsoft.com/office/drawing/2014/main" id="{FECCF922-F246-459D-9D94-B42FBC422072}"/>
                      </a:ext>
                    </a:extLst>
                  </p:cNvPr>
                  <p:cNvSpPr/>
                  <p:nvPr/>
                </p:nvSpPr>
                <p:spPr>
                  <a:xfrm flipV="1">
                    <a:off x="212108" y="73268"/>
                    <a:ext cx="5084619" cy="243327"/>
                  </a:xfrm>
                  <a:custGeom>
                    <a:avLst/>
                    <a:gdLst>
                      <a:gd fmla="*/ 0 w 5937250" name="connsiteX0"/>
                      <a:gd fmla="*/ 237490 h 237490" name="connsiteY0"/>
                      <a:gd fmla="*/ 59373 w 5937250" name="connsiteX1"/>
                      <a:gd fmla="*/ 0 h 237490" name="connsiteY1"/>
                      <a:gd fmla="*/ 5937250 w 5937250" name="connsiteX2"/>
                      <a:gd fmla="*/ 0 h 237490" name="connsiteY2"/>
                      <a:gd fmla="*/ 5877878 w 5937250" name="connsiteX3"/>
                      <a:gd fmla="*/ 237490 h 237490" name="connsiteY3"/>
                      <a:gd fmla="*/ 0 w 5937250" name="connsiteX4"/>
                      <a:gd fmla="*/ 237490 h 237490" name="connsiteY4"/>
                      <a:gd fmla="*/ 0 w 5889748" name="connsiteX0"/>
                      <a:gd fmla="*/ 249365 h 249365" name="connsiteY0"/>
                      <a:gd fmla="*/ 11871 w 5889748" name="connsiteX1"/>
                      <a:gd fmla="*/ 0 h 249365" name="connsiteY1"/>
                      <a:gd fmla="*/ 5889748 w 5889748" name="connsiteX2"/>
                      <a:gd fmla="*/ 0 h 249365" name="connsiteY2"/>
                      <a:gd fmla="*/ 5830376 w 5889748" name="connsiteX3"/>
                      <a:gd fmla="*/ 237490 h 249365" name="connsiteY3"/>
                      <a:gd fmla="*/ 0 w 5889748" name="connsiteX4"/>
                      <a:gd fmla="*/ 249365 h 249365" name="connsiteY4"/>
                      <a:gd fmla="*/ 0 w 5889748" name="connsiteX0"/>
                      <a:gd fmla="*/ 249365 h 249365" name="connsiteY0"/>
                      <a:gd fmla="*/ 11871 w 5889748" name="connsiteX1"/>
                      <a:gd fmla="*/ 0 h 249365" name="connsiteY1"/>
                      <a:gd fmla="*/ 5889748 w 5889748" name="connsiteX2"/>
                      <a:gd fmla="*/ 0 h 249365" name="connsiteY2"/>
                      <a:gd fmla="*/ 5604740 w 5889748" name="connsiteX3"/>
                      <a:gd fmla="*/ 249365 h 249365" name="connsiteY3"/>
                      <a:gd fmla="*/ 0 w 5889748" name="connsiteX4"/>
                      <a:gd fmla="*/ 249365 h 249365" name="connsiteY4"/>
                      <a:gd fmla="*/ 165 w 5877877" name="connsiteX0"/>
                      <a:gd fmla="*/ 273157 h 273157" name="connsiteY0"/>
                      <a:gd fmla="*/ 0 w 5877877" name="connsiteX1"/>
                      <a:gd fmla="*/ 0 h 273157" name="connsiteY1"/>
                      <a:gd fmla="*/ 5877877 w 5877877" name="connsiteX2"/>
                      <a:gd fmla="*/ 0 h 273157" name="connsiteY2"/>
                      <a:gd fmla="*/ 5592869 w 5877877" name="connsiteX3"/>
                      <a:gd fmla="*/ 249365 h 273157" name="connsiteY3"/>
                      <a:gd fmla="*/ 165 w 5877877" name="connsiteX4"/>
                      <a:gd fmla="*/ 273157 h 273157" name="connsiteY4"/>
                      <a:gd fmla="*/ 165 w 5877877" name="connsiteX0"/>
                      <a:gd fmla="*/ 273157 h 273490" name="connsiteY0"/>
                      <a:gd fmla="*/ 0 w 5877877" name="connsiteX1"/>
                      <a:gd fmla="*/ 0 h 273490" name="connsiteY1"/>
                      <a:gd fmla="*/ 5877877 w 5877877" name="connsiteX2"/>
                      <a:gd fmla="*/ 0 h 273490" name="connsiteY2"/>
                      <a:gd fmla="*/ 5599955 w 5877877" name="connsiteX3"/>
                      <a:gd fmla="*/ 273490 h 273490" name="connsiteY3"/>
                      <a:gd fmla="*/ 165 w 5877877" name="connsiteX4"/>
                      <a:gd fmla="*/ 273157 h 273490" name="connsiteY4"/>
                    </a:gdLst>
                    <a:ahLst/>
                    <a:cxnLst>
                      <a:cxn ang="0">
                        <a:pos x="connsiteX0" y="connsiteY0"/>
                      </a:cxn>
                      <a:cxn ang="0">
                        <a:pos x="connsiteX1" y="connsiteY1"/>
                      </a:cxn>
                      <a:cxn ang="0">
                        <a:pos x="connsiteX2" y="connsiteY2"/>
                      </a:cxn>
                      <a:cxn ang="0">
                        <a:pos x="connsiteX3" y="connsiteY3"/>
                      </a:cxn>
                      <a:cxn ang="0">
                        <a:pos x="connsiteX4" y="connsiteY4"/>
                      </a:cxn>
                    </a:cxnLst>
                    <a:rect b="b" l="l" r="r" t="t"/>
                    <a:pathLst>
                      <a:path h="273490" w="5877877">
                        <a:moveTo>
                          <a:pt x="165" y="273157"/>
                        </a:moveTo>
                        <a:lnTo>
                          <a:pt x="0" y="0"/>
                        </a:lnTo>
                        <a:lnTo>
                          <a:pt x="5877877" y="0"/>
                        </a:lnTo>
                        <a:lnTo>
                          <a:pt x="5599955" y="273490"/>
                        </a:lnTo>
                        <a:lnTo>
                          <a:pt x="165" y="273157"/>
                        </a:lnTo>
                        <a:close/>
                      </a:path>
                    </a:pathLst>
                  </a:custGeom>
                  <a:solidFill>
                    <a:srgbClr val="8064A2"/>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dirty="0" lang="ja-JP" sz="2000">
                      <a:latin charset="-128" panose="020F0600000000000000" pitchFamily="50" typeface="HG丸ｺﾞｼｯｸM-PRO"/>
                      <a:ea charset="-128" panose="020F0600000000000000" pitchFamily="50" typeface="HG丸ｺﾞｼｯｸM-PRO"/>
                    </a:endParaRPr>
                  </a:p>
                </p:txBody>
              </p:sp>
              <p:sp>
                <p:nvSpPr>
                  <p:cNvPr id="28" name="テキスト ボックス 2">
                    <a:extLst>
                      <a:ext uri="{FF2B5EF4-FFF2-40B4-BE49-F238E27FC236}">
                        <a16:creationId xmlns:a16="http://schemas.microsoft.com/office/drawing/2014/main" id="{F7DB5ACD-10E2-4B8C-B236-BEE018A33132}"/>
                      </a:ext>
                    </a:extLst>
                  </p:cNvPr>
                  <p:cNvSpPr txBox="1">
                    <a:spLocks noChangeArrowheads="1"/>
                  </p:cNvSpPr>
                  <p:nvPr/>
                </p:nvSpPr>
                <p:spPr bwMode="auto">
                  <a:xfrm>
                    <a:off x="231839" y="138841"/>
                    <a:ext cx="4911407" cy="165107"/>
                  </a:xfrm>
                  <a:prstGeom prst="rect">
                    <a:avLst/>
                  </a:prstGeom>
                  <a:noFill/>
                  <a:ln w="9525">
                    <a:noFill/>
                    <a:miter lim="800000"/>
                    <a:headEnd/>
                    <a:tailEnd/>
                  </a:ln>
                </p:spPr>
                <p:txBody>
                  <a:bodyPr anchor="t" anchorCtr="0" bIns="45720" lIns="0" rIns="91440" rot="0" tIns="45720" vert="horz" wrap="square">
                    <a:noAutofit/>
                  </a:bodyPr>
                  <a:lstStyle/>
                  <a:p>
                    <a:pPr algn="just">
                      <a:lnSpc>
                        <a:spcPts val="1360"/>
                      </a:lnSpc>
                      <a:spcAft>
                        <a:spcPts val="0"/>
                      </a:spcAft>
                    </a:pPr>
                    <a:r>
                      <a:rPr b="1" dirty="0" kern="100" lang="en-US" sz="1800">
                        <a:solidFill>
                          <a:srgbClr val="FFFFFF"/>
                        </a:solidFill>
                        <a:effectLst/>
                        <a:latin charset="-128" panose="020F0600000000000000" pitchFamily="50" typeface="HG丸ｺﾞｼｯｸM-PRO"/>
                        <a:ea charset="-128" panose="020F0600000000000000" pitchFamily="50" typeface="HG丸ｺﾞｼｯｸM-PRO"/>
                      </a:rPr>
                      <a:t>STEP1</a:t>
                    </a:r>
                    <a:r>
                      <a:rPr altLang="en-US" b="1" dirty="0" kern="100" lang="ja-JP" sz="1800">
                        <a:solidFill>
                          <a:srgbClr val="FFFFFF"/>
                        </a:solidFill>
                        <a:effectLst/>
                        <a:latin charset="-128" panose="020F0600000000000000" pitchFamily="50" typeface="HG丸ｺﾞｼｯｸM-PRO"/>
                        <a:ea charset="-128" panose="020F0600000000000000" pitchFamily="50" typeface="HG丸ｺﾞｼｯｸM-PRO"/>
                      </a:rPr>
                      <a:t>　</a:t>
                    </a:r>
                    <a:r>
                      <a:rPr altLang="en-US" dirty="0" kern="100" lang="ja-JP" sz="1800">
                        <a:solidFill>
                          <a:srgbClr val="FFFFFF"/>
                        </a:solidFill>
                        <a:latin charset="-128" panose="020F0600000000000000" pitchFamily="50" typeface="HG丸ｺﾞｼｯｸM-PRO"/>
                        <a:ea charset="-128" panose="020F0600000000000000" pitchFamily="50" typeface="HG丸ｺﾞｼｯｸM-PRO"/>
                      </a:rPr>
                      <a:t>   </a:t>
                    </a:r>
                    <a:r>
                      <a:rPr b="1" dirty="0" kern="100" lang="en-US" sz="1800">
                        <a:solidFill>
                          <a:srgbClr val="FFFFFF"/>
                        </a:solidFill>
                        <a:effectLst/>
                        <a:latin charset="-128" panose="020F0600000000000000" pitchFamily="50" typeface="HG丸ｺﾞｼｯｸM-PRO"/>
                        <a:ea charset="-128" panose="020F0600000000000000" pitchFamily="50" typeface="HG丸ｺﾞｼｯｸM-PRO"/>
                      </a:rPr>
                      <a:t>STEP2</a:t>
                    </a:r>
                    <a:r>
                      <a:rPr b="1" dirty="0" kern="100" lang="ja-JP" sz="1800">
                        <a:solidFill>
                          <a:srgbClr val="FFFFFF"/>
                        </a:solidFill>
                        <a:effectLst/>
                        <a:latin charset="-128" panose="020F0600000000000000" pitchFamily="50" typeface="HG丸ｺﾞｼｯｸM-PRO"/>
                        <a:ea charset="-128" panose="020F0600000000000000" pitchFamily="50" typeface="HG丸ｺﾞｼｯｸM-PRO"/>
                      </a:rPr>
                      <a:t>　　</a:t>
                    </a:r>
                    <a:r>
                      <a:rPr altLang="en-US" dirty="0" kern="100" lang="ja-JP" sz="1800">
                        <a:solidFill>
                          <a:srgbClr val="FFFFFF"/>
                        </a:solidFill>
                        <a:latin charset="-128" panose="020F0600000000000000" pitchFamily="50" typeface="HG丸ｺﾞｼｯｸM-PRO"/>
                        <a:ea charset="-128" panose="020F0600000000000000" pitchFamily="50" typeface="HG丸ｺﾞｼｯｸM-PRO"/>
                      </a:rPr>
                      <a:t>   </a:t>
                    </a:r>
                    <a:r>
                      <a:rPr b="1" dirty="0" kern="100" lang="en-US" sz="1800">
                        <a:solidFill>
                          <a:srgbClr val="FFFFFF"/>
                        </a:solidFill>
                        <a:effectLst/>
                        <a:latin charset="-128" panose="020F0600000000000000" pitchFamily="50" typeface="HG丸ｺﾞｼｯｸM-PRO"/>
                        <a:ea charset="-128" panose="020F0600000000000000" pitchFamily="50" typeface="HG丸ｺﾞｼｯｸM-PRO"/>
                      </a:rPr>
                      <a:t>STEP3</a:t>
                    </a:r>
                    <a:r>
                      <a:rPr altLang="en-US" b="1" dirty="0" kern="100" lang="ja-JP" sz="1800">
                        <a:solidFill>
                          <a:srgbClr val="FFFFFF"/>
                        </a:solidFill>
                        <a:effectLst/>
                        <a:latin charset="-128" panose="020F0600000000000000" pitchFamily="50" typeface="HG丸ｺﾞｼｯｸM-PRO"/>
                        <a:ea charset="-128" panose="020F0600000000000000" pitchFamily="50" typeface="HG丸ｺﾞｼｯｸM-PRO"/>
                      </a:rPr>
                      <a:t>　　　</a:t>
                    </a:r>
                    <a:r>
                      <a:rPr b="1" dirty="0" kern="100" lang="en-US" sz="1800">
                        <a:solidFill>
                          <a:srgbClr val="FFFFFF"/>
                        </a:solidFill>
                        <a:effectLst/>
                        <a:latin charset="-128" panose="020F0600000000000000" pitchFamily="50" typeface="HG丸ｺﾞｼｯｸM-PRO"/>
                        <a:ea charset="-128" panose="020F0600000000000000" pitchFamily="50" typeface="HG丸ｺﾞｼｯｸM-PRO"/>
                      </a:rPr>
                      <a:t>STEP4</a:t>
                    </a:r>
                    <a:r>
                      <a:rPr b="1" dirty="0" kern="100" lang="ja-JP" sz="1800">
                        <a:solidFill>
                          <a:srgbClr val="FFFFFF"/>
                        </a:solidFill>
                        <a:effectLst/>
                        <a:latin charset="-128" panose="020F0600000000000000" pitchFamily="50" typeface="HG丸ｺﾞｼｯｸM-PRO"/>
                        <a:ea charset="-128" panose="020F0600000000000000" pitchFamily="50" typeface="HG丸ｺﾞｼｯｸM-PRO"/>
                      </a:rPr>
                      <a:t>　</a:t>
                    </a:r>
                    <a:r>
                      <a:rPr altLang="en-US" b="1" dirty="0" kern="100" lang="ja-JP" sz="1800">
                        <a:solidFill>
                          <a:srgbClr val="FFFFFF"/>
                        </a:solidFill>
                        <a:effectLst/>
                        <a:latin charset="-128" panose="020F0600000000000000" pitchFamily="50" typeface="HG丸ｺﾞｼｯｸM-PRO"/>
                        <a:ea charset="-128" panose="020F0600000000000000" pitchFamily="50" typeface="HG丸ｺﾞｼｯｸM-PRO"/>
                      </a:rPr>
                      <a:t>　   </a:t>
                    </a:r>
                    <a:r>
                      <a:rPr b="1" dirty="0" kern="100" lang="en-US" sz="1800">
                        <a:solidFill>
                          <a:srgbClr val="FFFFFF"/>
                        </a:solidFill>
                        <a:effectLst/>
                        <a:latin charset="-128" panose="020F0600000000000000" pitchFamily="50" typeface="HG丸ｺﾞｼｯｸM-PRO"/>
                        <a:ea charset="-128" panose="020F0600000000000000" pitchFamily="50" typeface="HG丸ｺﾞｼｯｸM-PRO"/>
                      </a:rPr>
                      <a:t>STEP5</a:t>
                    </a:r>
                    <a:r>
                      <a:rPr b="1" dirty="0" kern="100" lang="ja-JP" sz="1800">
                        <a:solidFill>
                          <a:srgbClr val="FFFFFF"/>
                        </a:solidFill>
                        <a:effectLst/>
                        <a:latin charset="-128" panose="020F0600000000000000" pitchFamily="50" typeface="HG丸ｺﾞｼｯｸM-PRO"/>
                        <a:ea charset="-128" panose="020F0600000000000000" pitchFamily="50" typeface="HG丸ｺﾞｼｯｸM-PRO"/>
                      </a:rPr>
                      <a:t>　　　　　　　　　　　　</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grpSp>
        <p:cxnSp>
          <p:nvCxnSpPr>
            <p:cNvPr id="53" name="直線コネクタ 52">
              <a:extLst>
                <a:ext uri="{FF2B5EF4-FFF2-40B4-BE49-F238E27FC236}">
                  <a16:creationId xmlns:a16="http://schemas.microsoft.com/office/drawing/2014/main" id="{5989D3AA-8EFA-41A2-958E-32E2EDAB19BA}"/>
                </a:ext>
              </a:extLst>
            </p:cNvPr>
            <p:cNvCxnSpPr>
              <a:cxnSpLocks/>
            </p:cNvCxnSpPr>
            <p:nvPr/>
          </p:nvCxnSpPr>
          <p:spPr>
            <a:xfrm>
              <a:off x="1227360" y="4279879"/>
              <a:ext cx="326213" cy="44059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6" name="直線コネクタ 45">
              <a:extLst>
                <a:ext uri="{FF2B5EF4-FFF2-40B4-BE49-F238E27FC236}">
                  <a16:creationId xmlns:a16="http://schemas.microsoft.com/office/drawing/2014/main" id="{006E3A54-095D-4243-9C29-7887C8D4FC6A}"/>
                </a:ext>
              </a:extLst>
            </p:cNvPr>
            <p:cNvCxnSpPr>
              <a:cxnSpLocks/>
            </p:cNvCxnSpPr>
            <p:nvPr/>
          </p:nvCxnSpPr>
          <p:spPr>
            <a:xfrm>
              <a:off x="2641761" y="4279879"/>
              <a:ext cx="399592" cy="42590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9" name="直線コネクタ 48">
              <a:extLst>
                <a:ext uri="{FF2B5EF4-FFF2-40B4-BE49-F238E27FC236}">
                  <a16:creationId xmlns:a16="http://schemas.microsoft.com/office/drawing/2014/main" id="{0458ED5D-55B4-44A9-904E-2EBE1EE15F17}"/>
                </a:ext>
              </a:extLst>
            </p:cNvPr>
            <p:cNvCxnSpPr>
              <a:cxnSpLocks/>
            </p:cNvCxnSpPr>
            <p:nvPr/>
          </p:nvCxnSpPr>
          <p:spPr>
            <a:xfrm>
              <a:off x="4167906" y="4265187"/>
              <a:ext cx="410003" cy="445611"/>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4" name="直線コネクタ 53">
              <a:extLst>
                <a:ext uri="{FF2B5EF4-FFF2-40B4-BE49-F238E27FC236}">
                  <a16:creationId xmlns:a16="http://schemas.microsoft.com/office/drawing/2014/main" id="{A5C5FD26-6928-462B-AE5C-85149FC20200}"/>
                </a:ext>
              </a:extLst>
            </p:cNvPr>
            <p:cNvCxnSpPr>
              <a:cxnSpLocks/>
            </p:cNvCxnSpPr>
            <p:nvPr/>
          </p:nvCxnSpPr>
          <p:spPr>
            <a:xfrm>
              <a:off x="5745104" y="4284106"/>
              <a:ext cx="437957" cy="482099"/>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215682263"/>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5</a:t>
            </a:fld>
            <a:endParaRPr altLang="en-US" dirty="0" lang="ja-JP">
              <a:solidFill>
                <a:prstClr val="black">
                  <a:tint val="75000"/>
                </a:prstClr>
              </a:solidFill>
            </a:endParaRPr>
          </a:p>
        </p:txBody>
      </p:sp>
      <p:sp>
        <p:nvSpPr>
          <p:cNvPr id="8" name="正方形/長方形 7">
            <a:extLst>
              <a:ext uri="{FF2B5EF4-FFF2-40B4-BE49-F238E27FC236}">
                <a16:creationId xmlns:a16="http://schemas.microsoft.com/office/drawing/2014/main" id="{6F011121-3EF3-4B9F-B520-F38F3F63A136}"/>
              </a:ext>
            </a:extLst>
          </p:cNvPr>
          <p:cNvSpPr/>
          <p:nvPr/>
        </p:nvSpPr>
        <p:spPr>
          <a:xfrm>
            <a:off x="491154" y="2760145"/>
            <a:ext cx="8401326" cy="1561178"/>
          </a:xfrm>
          <a:prstGeom prst="rect">
            <a:avLst/>
          </a:prstGeom>
          <a:ln w="19050">
            <a:noFill/>
          </a:ln>
        </p:spPr>
        <p:txBody>
          <a:bodyPr anchor="ctr" bIns="72000" lIns="72000" rIns="72000" tIns="72000" wrap="square">
            <a:spAutoFit/>
          </a:bodyPr>
          <a:lstStyle/>
          <a:p>
            <a:r>
              <a:rPr altLang="en-US" b="0" dirty="0" kumimoji="0" lang="ja-JP" sz="2000">
                <a:latin typeface="+mn-ea"/>
              </a:rPr>
              <a:t>○　出願に当たって準備が必要なもの</a:t>
            </a:r>
            <a:endParaRPr altLang="ja-JP" b="0" dirty="0" kumimoji="0" lang="en-US" sz="2000">
              <a:latin typeface="+mn-ea"/>
            </a:endParaRPr>
          </a:p>
          <a:p>
            <a:r>
              <a:rPr altLang="en-US" b="0" dirty="0" kumimoji="0" lang="ja-JP" sz="2000">
                <a:latin typeface="+mn-ea"/>
              </a:rPr>
              <a:t>　　・　</a:t>
            </a:r>
            <a:r>
              <a:rPr altLang="en-US" b="0" dirty="0" kumimoji="0" lang="ja-JP" spc="-110" sz="2000">
                <a:latin typeface="+mn-ea"/>
              </a:rPr>
              <a:t>インターネットに接続されたパソコン、スマートフォン、タブレット等の電子端末</a:t>
            </a:r>
          </a:p>
          <a:p>
            <a:r>
              <a:rPr altLang="en-US" b="0" dirty="0" kumimoji="0" lang="ja-JP" sz="2000">
                <a:latin typeface="+mn-ea"/>
              </a:rPr>
              <a:t>　　・　メールアドレス</a:t>
            </a:r>
          </a:p>
          <a:p>
            <a:r>
              <a:rPr altLang="en-US" b="0" dirty="0" kumimoji="0" lang="ja-JP" sz="2000">
                <a:latin typeface="+mn-ea"/>
              </a:rPr>
              <a:t>　　・　顔写真データ</a:t>
            </a:r>
            <a:r>
              <a:rPr altLang="en-US" b="0" dirty="0" kumimoji="0" lang="ja-JP" sz="1800">
                <a:latin typeface="+mn-ea"/>
              </a:rPr>
              <a:t>（令和７年７月１日（火）以降に撮影したもの）</a:t>
            </a:r>
            <a:endParaRPr altLang="ja-JP" b="0" dirty="0" kumimoji="0" lang="en-US" sz="2000">
              <a:latin typeface="+mn-ea"/>
            </a:endParaRPr>
          </a:p>
        </p:txBody>
      </p:sp>
      <p:sp>
        <p:nvSpPr>
          <p:cNvPr id="6" name="正方形/長方形 5">
            <a:extLst>
              <a:ext uri="{FF2B5EF4-FFF2-40B4-BE49-F238E27FC236}">
                <a16:creationId xmlns:a16="http://schemas.microsoft.com/office/drawing/2014/main" id="{DBDF90A0-4C63-4B6D-94F9-6D4E35678656}"/>
              </a:ext>
            </a:extLst>
          </p:cNvPr>
          <p:cNvSpPr/>
          <p:nvPr/>
        </p:nvSpPr>
        <p:spPr>
          <a:xfrm>
            <a:off x="491154" y="1896226"/>
            <a:ext cx="8401326" cy="760959"/>
          </a:xfrm>
          <a:prstGeom prst="rect">
            <a:avLst/>
          </a:prstGeom>
          <a:ln w="19050">
            <a:noFill/>
          </a:ln>
        </p:spPr>
        <p:txBody>
          <a:bodyPr anchor="ctr" bIns="72000" lIns="72000" rIns="72000" tIns="72000" wrap="square">
            <a:spAutoFit/>
          </a:bodyPr>
          <a:lstStyle/>
          <a:p>
            <a:r>
              <a:rPr altLang="en-US" b="0" dirty="0" kumimoji="0" lang="ja-JP" sz="2000">
                <a:latin typeface="+mn-ea"/>
              </a:rPr>
              <a:t>○　</a:t>
            </a:r>
            <a:r>
              <a:rPr altLang="ja-JP" b="0" dirty="0" kumimoji="0" lang="en-US" sz="2000">
                <a:latin typeface="+mn-ea"/>
              </a:rPr>
              <a:t>『</a:t>
            </a:r>
            <a:r>
              <a:rPr altLang="en-US" b="0" dirty="0" kumimoji="0" lang="ja-JP" sz="2000">
                <a:latin typeface="+mn-ea"/>
              </a:rPr>
              <a:t>受験案内</a:t>
            </a:r>
            <a:r>
              <a:rPr altLang="ja-JP" b="0" dirty="0" kumimoji="0" lang="en-US" sz="2000">
                <a:latin typeface="+mn-ea"/>
              </a:rPr>
              <a:t>』</a:t>
            </a:r>
            <a:r>
              <a:rPr altLang="en-US" b="0" dirty="0" kumimoji="0" lang="ja-JP" sz="2000">
                <a:latin typeface="+mn-ea"/>
              </a:rPr>
              <a:t>は、大学入試センターのウェブサイトから入手する形式となり、</a:t>
            </a:r>
            <a:br>
              <a:rPr altLang="ja-JP" b="0" dirty="0" kumimoji="0" lang="en-US" sz="2000">
                <a:latin typeface="+mn-ea"/>
              </a:rPr>
            </a:br>
            <a:r>
              <a:rPr altLang="ja-JP" b="0" dirty="0" kumimoji="0" lang="en-US" sz="2000">
                <a:latin typeface="+mn-ea"/>
              </a:rPr>
              <a:t>  </a:t>
            </a:r>
            <a:r>
              <a:rPr altLang="en-US" b="0" dirty="0" kumimoji="0" lang="ja-JP" sz="2000">
                <a:latin typeface="+mn-ea"/>
              </a:rPr>
              <a:t>冊子の配付は行わない。（</a:t>
            </a:r>
            <a:r>
              <a:rPr altLang="ja-JP" b="0" dirty="0" kumimoji="0" lang="en-US" sz="2000">
                <a:latin typeface="+mn-ea"/>
              </a:rPr>
              <a:t>6</a:t>
            </a:r>
            <a:r>
              <a:rPr altLang="en-US" b="0" dirty="0" kumimoji="0" lang="ja-JP" sz="2000">
                <a:latin typeface="+mn-ea"/>
              </a:rPr>
              <a:t>月</a:t>
            </a:r>
            <a:r>
              <a:rPr altLang="ja-JP" b="0" dirty="0" kumimoji="0" lang="en-US" sz="2000">
                <a:latin typeface="+mn-ea"/>
              </a:rPr>
              <a:t>20</a:t>
            </a:r>
            <a:r>
              <a:rPr altLang="en-US" b="0" dirty="0" kumimoji="0" lang="ja-JP" sz="2000">
                <a:latin typeface="+mn-ea"/>
              </a:rPr>
              <a:t>日掲載）</a:t>
            </a:r>
            <a:endParaRPr altLang="ja-JP" b="0" dirty="0" kumimoji="0" lang="en-US" sz="2000">
              <a:latin typeface="+mn-ea"/>
            </a:endParaRPr>
          </a:p>
        </p:txBody>
      </p:sp>
      <p:sp>
        <p:nvSpPr>
          <p:cNvPr id="9" name="吹き出し: 角を丸めた四角形 8">
            <a:extLst>
              <a:ext uri="{FF2B5EF4-FFF2-40B4-BE49-F238E27FC236}">
                <a16:creationId xmlns:a16="http://schemas.microsoft.com/office/drawing/2014/main" id="{1DFD35BC-D3C7-4E94-885F-42DF600CAFB7}"/>
              </a:ext>
            </a:extLst>
          </p:cNvPr>
          <p:cNvSpPr/>
          <p:nvPr/>
        </p:nvSpPr>
        <p:spPr>
          <a:xfrm>
            <a:off x="767086" y="4653136"/>
            <a:ext cx="7849461" cy="1344952"/>
          </a:xfrm>
          <a:prstGeom prst="wedgeRoundRectCallout">
            <a:avLst>
              <a:gd fmla="val -2906" name="adj1"/>
              <a:gd fmla="val -44621" name="adj2"/>
              <a:gd fmla="val 16667" name="adj3"/>
            </a:avLst>
          </a:prstGeom>
          <a:solidFill>
            <a:srgbClr val="FFE1FF"/>
          </a:solidFill>
          <a:ln w="19050">
            <a:solidFill>
              <a:schemeClr val="tx1"/>
            </a:solidFill>
          </a:ln>
        </p:spPr>
        <p:txBody>
          <a:bodyPr anchor="ctr" anchorCtr="0" wrap="square">
            <a:noAutofit/>
          </a:bodyPr>
          <a:lstStyle/>
          <a:p>
            <a:pPr>
              <a:spcBef>
                <a:spcPts val="1800"/>
              </a:spcBef>
            </a:pPr>
            <a:r>
              <a:rPr altLang="ja-JP" b="0" dirty="0" kumimoji="0" lang="en-US" sz="2000">
                <a:latin typeface="+mn-ea"/>
              </a:rPr>
              <a:t>※</a:t>
            </a:r>
            <a:r>
              <a:rPr altLang="en-US" b="0" dirty="0" kumimoji="0" lang="ja-JP" sz="2000">
                <a:latin typeface="+mn-ea"/>
              </a:rPr>
              <a:t>　出願には、大学入学共通テストの</a:t>
            </a:r>
            <a:r>
              <a:rPr altLang="en-US" b="0" dirty="0" kumimoji="0" lang="ja-JP" sz="2000" u="sng">
                <a:solidFill>
                  <a:srgbClr val="FF0000"/>
                </a:solidFill>
                <a:latin typeface="+mn-ea"/>
              </a:rPr>
              <a:t>出願資格を有していることが必要</a:t>
            </a:r>
            <a:br>
              <a:rPr altLang="ja-JP" b="0" dirty="0" kumimoji="0" lang="en-US" sz="2000" u="sng">
                <a:solidFill>
                  <a:srgbClr val="FF0000"/>
                </a:solidFill>
                <a:latin typeface="+mn-ea"/>
              </a:rPr>
            </a:br>
            <a:r>
              <a:rPr altLang="en-US" b="0" dirty="0" kumimoji="0" lang="ja-JP" sz="2000">
                <a:solidFill>
                  <a:srgbClr val="FF0000"/>
                </a:solidFill>
                <a:latin typeface="+mn-ea"/>
              </a:rPr>
              <a:t>　 </a:t>
            </a:r>
            <a:r>
              <a:rPr altLang="en-US" b="0" dirty="0" kumimoji="0" lang="ja-JP" sz="2000">
                <a:latin typeface="+mn-ea"/>
              </a:rPr>
              <a:t>だが、 卒業証明書等の</a:t>
            </a:r>
            <a:r>
              <a:rPr altLang="en-US" b="0" dirty="0" kumimoji="0" lang="ja-JP" sz="2000" u="sng">
                <a:solidFill>
                  <a:srgbClr val="FF0000"/>
                </a:solidFill>
                <a:latin typeface="+mn-ea"/>
              </a:rPr>
              <a:t>出願資格証明書類は提出不要</a:t>
            </a:r>
            <a:endParaRPr altLang="ja-JP" b="0" dirty="0" kumimoji="0" lang="en-US" sz="2000" u="sng">
              <a:solidFill>
                <a:srgbClr val="FF0000"/>
              </a:solidFill>
              <a:latin typeface="+mn-ea"/>
            </a:endParaRPr>
          </a:p>
          <a:p>
            <a:pPr>
              <a:spcBef>
                <a:spcPts val="1200"/>
              </a:spcBef>
            </a:pPr>
            <a:r>
              <a:rPr altLang="en-US" b="0" dirty="0" kumimoji="0" lang="ja-JP" sz="2000">
                <a:latin typeface="+mn-ea"/>
              </a:rPr>
              <a:t>　　 ⇒　</a:t>
            </a:r>
            <a:r>
              <a:rPr altLang="en-US" b="0" dirty="0" kumimoji="0" lang="ja-JP" sz="2000" u="sng">
                <a:solidFill>
                  <a:srgbClr val="FF0000"/>
                </a:solidFill>
                <a:latin typeface="+mn-ea"/>
              </a:rPr>
              <a:t>高等学校における卒業見込証明書の発行は不要</a:t>
            </a:r>
          </a:p>
        </p:txBody>
      </p:sp>
      <p:grpSp>
        <p:nvGrpSpPr>
          <p:cNvPr id="35" name="グループ化 34">
            <a:extLst>
              <a:ext uri="{FF2B5EF4-FFF2-40B4-BE49-F238E27FC236}">
                <a16:creationId xmlns:a16="http://schemas.microsoft.com/office/drawing/2014/main" id="{C27E154D-D62B-407B-9C18-20CDC09E18DD}"/>
              </a:ext>
            </a:extLst>
          </p:cNvPr>
          <p:cNvGrpSpPr/>
          <p:nvPr/>
        </p:nvGrpSpPr>
        <p:grpSpPr>
          <a:xfrm>
            <a:off x="245576" y="989638"/>
            <a:ext cx="8652847" cy="709790"/>
            <a:chOff x="5833" y="309665"/>
            <a:chExt cx="6147703" cy="536556"/>
          </a:xfrm>
        </p:grpSpPr>
        <p:grpSp>
          <p:nvGrpSpPr>
            <p:cNvPr id="40" name="グループ化 39">
              <a:extLst>
                <a:ext uri="{FF2B5EF4-FFF2-40B4-BE49-F238E27FC236}">
                  <a16:creationId xmlns:a16="http://schemas.microsoft.com/office/drawing/2014/main" id="{53EFD666-B40B-421C-AC23-0B0E032FBF73}"/>
                </a:ext>
              </a:extLst>
            </p:cNvPr>
            <p:cNvGrpSpPr/>
            <p:nvPr/>
          </p:nvGrpSpPr>
          <p:grpSpPr>
            <a:xfrm>
              <a:off x="5255580" y="309665"/>
              <a:ext cx="897956" cy="531098"/>
              <a:chOff x="188661" y="-58641"/>
              <a:chExt cx="1419363" cy="533009"/>
            </a:xfrm>
          </p:grpSpPr>
          <p:sp>
            <p:nvSpPr>
              <p:cNvPr id="62" name="矢印: 山形 61">
                <a:extLst>
                  <a:ext uri="{FF2B5EF4-FFF2-40B4-BE49-F238E27FC236}">
                    <a16:creationId xmlns:a16="http://schemas.microsoft.com/office/drawing/2014/main" id="{C0A61DEB-2F5A-44B8-BC8D-1BA90E2804E3}"/>
                  </a:ext>
                </a:extLst>
              </p:cNvPr>
              <p:cNvSpPr/>
              <p:nvPr/>
            </p:nvSpPr>
            <p:spPr>
              <a:xfrm>
                <a:off x="188661" y="23"/>
                <a:ext cx="1419363" cy="474345"/>
              </a:xfrm>
              <a:prstGeom prst="chevron">
                <a:avLst>
                  <a:gd fmla="val 51649" name="adj"/>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dirty="0" lang="ja-JP" sz="2000">
                  <a:latin charset="-128" panose="020F0600000000000000" pitchFamily="50" typeface="HG丸ｺﾞｼｯｸM-PRO"/>
                  <a:ea charset="-128" panose="020F0600000000000000" pitchFamily="50" typeface="HG丸ｺﾞｼｯｸM-PRO"/>
                </a:endParaRPr>
              </a:p>
            </p:txBody>
          </p:sp>
          <p:sp>
            <p:nvSpPr>
              <p:cNvPr id="63" name="テキスト ボックス 2">
                <a:extLst>
                  <a:ext uri="{FF2B5EF4-FFF2-40B4-BE49-F238E27FC236}">
                    <a16:creationId xmlns:a16="http://schemas.microsoft.com/office/drawing/2014/main" id="{D0830D67-5A43-4BE6-8190-C9AE46C632CF}"/>
                  </a:ext>
                </a:extLst>
              </p:cNvPr>
              <p:cNvSpPr txBox="1">
                <a:spLocks noChangeArrowheads="1"/>
              </p:cNvSpPr>
              <p:nvPr/>
            </p:nvSpPr>
            <p:spPr bwMode="auto">
              <a:xfrm>
                <a:off x="470984" y="-58641"/>
                <a:ext cx="971421" cy="480363"/>
              </a:xfrm>
              <a:prstGeom prst="rect">
                <a:avLst/>
              </a:prstGeom>
              <a:noFill/>
              <a:ln w="9525">
                <a:noFill/>
                <a:miter lim="800000"/>
                <a:headEnd/>
                <a:tailEnd/>
              </a:ln>
            </p:spPr>
            <p:txBody>
              <a:bodyPr anchor="t" anchorCtr="0" bIns="45720" lIns="91440" rIns="91440" rot="0" tIns="45720" vert="horz" wrap="square">
                <a:spAutoFit/>
              </a:bodyPr>
              <a:lstStyle/>
              <a:p>
                <a:pPr algn="just">
                  <a:spcAft>
                    <a:spcPts val="0"/>
                  </a:spcAft>
                </a:pPr>
                <a:r>
                  <a:rPr dirty="0" kern="100" lang="ja-JP" sz="2000">
                    <a:solidFill>
                      <a:srgbClr val="FFFFFF"/>
                    </a:solidFill>
                    <a:effectLst/>
                    <a:latin charset="-128" panose="020F0600000000000000" pitchFamily="50" typeface="HG丸ｺﾞｼｯｸM-PRO"/>
                    <a:ea charset="-128" panose="020F0600000000000000" pitchFamily="50" typeface="HG丸ｺﾞｼｯｸM-PRO"/>
                  </a:rPr>
                  <a:t>出願</a:t>
                </a:r>
                <a:endParaRPr dirty="0" kern="100" lang="ja-JP" sz="2000">
                  <a:effectLst/>
                  <a:latin charset="-128" panose="020F0600000000000000" pitchFamily="50" typeface="HG丸ｺﾞｼｯｸM-PRO"/>
                  <a:ea charset="-128" panose="020F0600000000000000" pitchFamily="50" typeface="HG丸ｺﾞｼｯｸM-PRO"/>
                </a:endParaRPr>
              </a:p>
              <a:p>
                <a:pPr algn="just">
                  <a:spcAft>
                    <a:spcPts val="0"/>
                  </a:spcAft>
                </a:pPr>
                <a:r>
                  <a:rPr dirty="0" kern="100" lang="ja-JP" sz="2000">
                    <a:solidFill>
                      <a:srgbClr val="FFFFFF"/>
                    </a:solidFill>
                    <a:effectLst/>
                    <a:latin charset="-128" panose="020F0600000000000000" pitchFamily="50" typeface="HG丸ｺﾞｼｯｸM-PRO"/>
                    <a:ea charset="-128" panose="020F0600000000000000" pitchFamily="50" typeface="HG丸ｺﾞｼｯｸM-PRO"/>
                  </a:rPr>
                  <a:t>完了</a:t>
                </a:r>
                <a:endParaRPr dirty="0" kern="100" lang="ja-JP" sz="2000">
                  <a:effectLst/>
                  <a:latin charset="-128" panose="020F0600000000000000" pitchFamily="50" typeface="HG丸ｺﾞｼｯｸM-PRO"/>
                  <a:ea charset="-128" panose="020F0600000000000000" pitchFamily="50" typeface="HG丸ｺﾞｼｯｸM-PRO"/>
                </a:endParaRPr>
              </a:p>
            </p:txBody>
          </p:sp>
        </p:grpSp>
        <p:grpSp>
          <p:nvGrpSpPr>
            <p:cNvPr id="41" name="グループ化 40">
              <a:extLst>
                <a:ext uri="{FF2B5EF4-FFF2-40B4-BE49-F238E27FC236}">
                  <a16:creationId xmlns:a16="http://schemas.microsoft.com/office/drawing/2014/main" id="{BBD70C78-DBDE-407F-BCC8-A77B8AD43590}"/>
                </a:ext>
              </a:extLst>
            </p:cNvPr>
            <p:cNvGrpSpPr/>
            <p:nvPr/>
          </p:nvGrpSpPr>
          <p:grpSpPr>
            <a:xfrm>
              <a:off x="5833" y="330613"/>
              <a:ext cx="5397626" cy="515608"/>
              <a:chOff x="5833" y="330613"/>
              <a:chExt cx="5397626" cy="515608"/>
            </a:xfrm>
          </p:grpSpPr>
          <p:grpSp>
            <p:nvGrpSpPr>
              <p:cNvPr id="42" name="グループ化 41">
                <a:extLst>
                  <a:ext uri="{FF2B5EF4-FFF2-40B4-BE49-F238E27FC236}">
                    <a16:creationId xmlns:a16="http://schemas.microsoft.com/office/drawing/2014/main" id="{AA98A71D-5759-4CB9-8CBC-BC7190E29734}"/>
                  </a:ext>
                </a:extLst>
              </p:cNvPr>
              <p:cNvGrpSpPr/>
              <p:nvPr/>
            </p:nvGrpSpPr>
            <p:grpSpPr>
              <a:xfrm>
                <a:off x="5833" y="371241"/>
                <a:ext cx="1051379" cy="474980"/>
                <a:chOff x="23155" y="9045"/>
                <a:chExt cx="831394" cy="475013"/>
              </a:xfrm>
            </p:grpSpPr>
            <p:sp>
              <p:nvSpPr>
                <p:cNvPr id="58" name="矢印: 五方向 57">
                  <a:extLst>
                    <a:ext uri="{FF2B5EF4-FFF2-40B4-BE49-F238E27FC236}">
                      <a16:creationId xmlns:a16="http://schemas.microsoft.com/office/drawing/2014/main" id="{19A38A8A-538F-465B-9567-2C74CB0DC88C}"/>
                    </a:ext>
                  </a:extLst>
                </p:cNvPr>
                <p:cNvSpPr/>
                <p:nvPr/>
              </p:nvSpPr>
              <p:spPr>
                <a:xfrm>
                  <a:off x="23155" y="9045"/>
                  <a:ext cx="831394" cy="475013"/>
                </a:xfrm>
                <a:prstGeom prst="homePlate">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61" name="テキスト ボックス 2">
                  <a:extLst>
                    <a:ext uri="{FF2B5EF4-FFF2-40B4-BE49-F238E27FC236}">
                      <a16:creationId xmlns:a16="http://schemas.microsoft.com/office/drawing/2014/main" id="{F68B6145-01E2-4E80-824C-E1EF6E4DE3B9}"/>
                    </a:ext>
                  </a:extLst>
                </p:cNvPr>
                <p:cNvSpPr txBox="1">
                  <a:spLocks noChangeArrowheads="1"/>
                </p:cNvSpPr>
                <p:nvPr/>
              </p:nvSpPr>
              <p:spPr bwMode="auto">
                <a:xfrm>
                  <a:off x="43537" y="97619"/>
                  <a:ext cx="683698" cy="310045"/>
                </a:xfrm>
                <a:prstGeom prst="rect">
                  <a:avLst/>
                </a:prstGeom>
                <a:noFill/>
                <a:ln w="9525">
                  <a:noFill/>
                  <a:miter lim="800000"/>
                  <a:headEnd/>
                  <a:tailEnd/>
                </a:ln>
              </p:spPr>
              <p:txBody>
                <a:bodyPr anchor="ctr" anchorCtr="0" bIns="45720" lIns="91440" rIns="91440" rot="0" tIns="45720" vert="horz" wrap="square">
                  <a:noAutofit/>
                </a:bodyPr>
                <a:lstStyle/>
                <a:p>
                  <a:pPr algn="l">
                    <a:lnSpc>
                      <a:spcPts val="1360"/>
                    </a:lnSpc>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事前準備</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43" name="グループ化 42">
                <a:extLst>
                  <a:ext uri="{FF2B5EF4-FFF2-40B4-BE49-F238E27FC236}">
                    <a16:creationId xmlns:a16="http://schemas.microsoft.com/office/drawing/2014/main" id="{781ECF1D-148D-41DA-9986-3EE9933AE98F}"/>
                  </a:ext>
                </a:extLst>
              </p:cNvPr>
              <p:cNvGrpSpPr/>
              <p:nvPr/>
            </p:nvGrpSpPr>
            <p:grpSpPr>
              <a:xfrm>
                <a:off x="901336" y="353333"/>
                <a:ext cx="1213526" cy="488565"/>
                <a:chOff x="43713" y="-14806"/>
                <a:chExt cx="1145387" cy="489151"/>
              </a:xfrm>
            </p:grpSpPr>
            <p:sp>
              <p:nvSpPr>
                <p:cNvPr id="56" name="矢印: 山形 55">
                  <a:extLst>
                    <a:ext uri="{FF2B5EF4-FFF2-40B4-BE49-F238E27FC236}">
                      <a16:creationId xmlns:a16="http://schemas.microsoft.com/office/drawing/2014/main" id="{253EF124-AB27-4A98-A5F8-5DAACD1577B6}"/>
                    </a:ext>
                  </a:extLst>
                </p:cNvPr>
                <p:cNvSpPr/>
                <p:nvPr/>
              </p:nvSpPr>
              <p:spPr>
                <a:xfrm>
                  <a:off x="43713" y="0"/>
                  <a:ext cx="1145387"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57" name="テキスト ボックス 2">
                  <a:extLst>
                    <a:ext uri="{FF2B5EF4-FFF2-40B4-BE49-F238E27FC236}">
                      <a16:creationId xmlns:a16="http://schemas.microsoft.com/office/drawing/2014/main" id="{32BE8A67-E815-4BE1-AA57-055CB35A6A9F}"/>
                    </a:ext>
                  </a:extLst>
                </p:cNvPr>
                <p:cNvSpPr txBox="1">
                  <a:spLocks noChangeArrowheads="1"/>
                </p:cNvSpPr>
                <p:nvPr/>
              </p:nvSpPr>
              <p:spPr bwMode="auto">
                <a:xfrm>
                  <a:off x="150091" y="-14806"/>
                  <a:ext cx="935175" cy="391775"/>
                </a:xfrm>
                <a:prstGeom prst="rect">
                  <a:avLst/>
                </a:prstGeom>
                <a:noFill/>
                <a:ln w="9525">
                  <a:noFill/>
                  <a:miter lim="800000"/>
                  <a:headEnd/>
                  <a:tailEnd/>
                </a:ln>
              </p:spPr>
              <p:txBody>
                <a:bodyPr anchor="t" anchorCtr="0" bIns="45720" lIns="91440" rIns="91440" rot="0" tIns="45720" vert="horz" wrap="square">
                  <a:noAutofit/>
                </a:bodyPr>
                <a:lstStyle/>
                <a:p>
                  <a:pPr algn="ctr">
                    <a:spcAft>
                      <a:spcPts val="0"/>
                    </a:spcAft>
                  </a:pPr>
                  <a:r>
                    <a:rPr b="1" dirty="0" kern="100" lang="ja-JP" sz="1600">
                      <a:solidFill>
                        <a:srgbClr val="8064A2"/>
                      </a:solidFill>
                      <a:effectLst/>
                      <a:latin charset="-128" panose="020F0600000000000000" pitchFamily="50" typeface="HG丸ｺﾞｼｯｸM-PRO"/>
                      <a:ea charset="-128" panose="020F0600000000000000" pitchFamily="50" typeface="HG丸ｺﾞｼｯｸM-PRO"/>
                    </a:rPr>
                    <a:t>出願サイト</a:t>
                  </a:r>
                  <a:endParaRPr altLang="ja-JP" b="1" dirty="0" kern="100" lang="en-US" sz="1600">
                    <a:solidFill>
                      <a:srgbClr val="8064A2"/>
                    </a:solidFill>
                    <a:effectLst/>
                    <a:latin charset="-128" panose="020F0600000000000000" pitchFamily="50" typeface="HG丸ｺﾞｼｯｸM-PRO"/>
                    <a:ea charset="-128" panose="020F0600000000000000" pitchFamily="50" typeface="HG丸ｺﾞｼｯｸM-PRO"/>
                  </a:endParaRPr>
                </a:p>
                <a:p>
                  <a:pPr algn="ctr">
                    <a:spcAft>
                      <a:spcPts val="0"/>
                    </a:spcAft>
                  </a:pPr>
                  <a:r>
                    <a:rPr b="1" dirty="0" kern="100" lang="ja-JP" sz="1600">
                      <a:solidFill>
                        <a:srgbClr val="8064A2"/>
                      </a:solidFill>
                      <a:effectLst/>
                      <a:latin charset="-128" panose="020F0600000000000000" pitchFamily="50" typeface="HG丸ｺﾞｼｯｸM-PRO"/>
                      <a:ea charset="-128" panose="020F0600000000000000" pitchFamily="50" typeface="HG丸ｺﾞｼｯｸM-PRO"/>
                    </a:rPr>
                    <a:t>にアクセス</a:t>
                  </a:r>
                  <a:endParaRPr dirty="0" kern="100" lang="ja-JP" sz="1600">
                    <a:effectLst/>
                    <a:latin charset="-128" panose="020F0600000000000000" pitchFamily="50" typeface="HG丸ｺﾞｼｯｸM-PRO"/>
                    <a:ea charset="-128" panose="020F0600000000000000" pitchFamily="50" typeface="HG丸ｺﾞｼｯｸM-PRO"/>
                  </a:endParaRPr>
                </a:p>
              </p:txBody>
            </p:sp>
          </p:grpSp>
          <p:grpSp>
            <p:nvGrpSpPr>
              <p:cNvPr id="44" name="グループ化 43">
                <a:extLst>
                  <a:ext uri="{FF2B5EF4-FFF2-40B4-BE49-F238E27FC236}">
                    <a16:creationId xmlns:a16="http://schemas.microsoft.com/office/drawing/2014/main" id="{21DE56F5-9A87-4C6C-A973-EF73F82E0C1E}"/>
                  </a:ext>
                </a:extLst>
              </p:cNvPr>
              <p:cNvGrpSpPr/>
              <p:nvPr/>
            </p:nvGrpSpPr>
            <p:grpSpPr>
              <a:xfrm>
                <a:off x="1971304" y="342007"/>
                <a:ext cx="1259840" cy="499485"/>
                <a:chOff x="0" y="-26164"/>
                <a:chExt cx="1280889" cy="500509"/>
              </a:xfrm>
            </p:grpSpPr>
            <p:sp>
              <p:nvSpPr>
                <p:cNvPr id="54" name="矢印: 山形 53">
                  <a:extLst>
                    <a:ext uri="{FF2B5EF4-FFF2-40B4-BE49-F238E27FC236}">
                      <a16:creationId xmlns:a16="http://schemas.microsoft.com/office/drawing/2014/main" id="{6CEBEC86-BA49-446C-BC26-FC712A7CB92A}"/>
                    </a:ext>
                  </a:extLst>
                </p:cNvPr>
                <p:cNvSpPr/>
                <p:nvPr/>
              </p:nvSpPr>
              <p:spPr>
                <a:xfrm>
                  <a:off x="0" y="0"/>
                  <a:ext cx="1280889"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55" name="テキスト ボックス 2">
                  <a:extLst>
                    <a:ext uri="{FF2B5EF4-FFF2-40B4-BE49-F238E27FC236}">
                      <a16:creationId xmlns:a16="http://schemas.microsoft.com/office/drawing/2014/main" id="{E3FE3943-0788-41E6-A1E6-80C9F10924B0}"/>
                    </a:ext>
                  </a:extLst>
                </p:cNvPr>
                <p:cNvSpPr txBox="1">
                  <a:spLocks noChangeArrowheads="1"/>
                </p:cNvSpPr>
                <p:nvPr/>
              </p:nvSpPr>
              <p:spPr bwMode="auto">
                <a:xfrm>
                  <a:off x="160083" y="-26164"/>
                  <a:ext cx="1028374" cy="500347"/>
                </a:xfrm>
                <a:prstGeom prst="rect">
                  <a:avLst/>
                </a:prstGeom>
                <a:noFill/>
                <a:ln w="9525">
                  <a:noFill/>
                  <a:miter lim="800000"/>
                  <a:headEnd/>
                  <a:tailEnd/>
                </a:ln>
              </p:spPr>
              <p:txBody>
                <a:bodyPr anchor="ctr" anchorCtr="0" bIns="45720" lIns="91440" rIns="91440" rot="0" tIns="45720" vert="horz" wrap="square">
                  <a:noAutofit/>
                </a:bodyPr>
                <a:lstStyle/>
                <a:p>
                  <a:pPr>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マイページの作成</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45" name="グループ化 44">
                <a:extLst>
                  <a:ext uri="{FF2B5EF4-FFF2-40B4-BE49-F238E27FC236}">
                    <a16:creationId xmlns:a16="http://schemas.microsoft.com/office/drawing/2014/main" id="{F6D6D2B7-EFCB-4FB8-82F9-7FDB10CF4D25}"/>
                  </a:ext>
                </a:extLst>
              </p:cNvPr>
              <p:cNvGrpSpPr/>
              <p:nvPr/>
            </p:nvGrpSpPr>
            <p:grpSpPr>
              <a:xfrm>
                <a:off x="3081647" y="335199"/>
                <a:ext cx="1259840" cy="506131"/>
                <a:chOff x="2446" y="-32999"/>
                <a:chExt cx="1080000" cy="507344"/>
              </a:xfrm>
            </p:grpSpPr>
            <p:sp>
              <p:nvSpPr>
                <p:cNvPr id="52" name="矢印: 山形 51">
                  <a:extLst>
                    <a:ext uri="{FF2B5EF4-FFF2-40B4-BE49-F238E27FC236}">
                      <a16:creationId xmlns:a16="http://schemas.microsoft.com/office/drawing/2014/main" id="{B23CDF35-B6F8-4864-8727-13002D367328}"/>
                    </a:ext>
                  </a:extLst>
                </p:cNvPr>
                <p:cNvSpPr/>
                <p:nvPr/>
              </p:nvSpPr>
              <p:spPr>
                <a:xfrm>
                  <a:off x="2446" y="0"/>
                  <a:ext cx="1080000"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53" name="テキスト ボックス 2">
                  <a:extLst>
                    <a:ext uri="{FF2B5EF4-FFF2-40B4-BE49-F238E27FC236}">
                      <a16:creationId xmlns:a16="http://schemas.microsoft.com/office/drawing/2014/main" id="{AE9D32CC-4117-4BD2-BC0F-7B3F45612EF3}"/>
                    </a:ext>
                  </a:extLst>
                </p:cNvPr>
                <p:cNvSpPr txBox="1">
                  <a:spLocks noChangeArrowheads="1"/>
                </p:cNvSpPr>
                <p:nvPr/>
              </p:nvSpPr>
              <p:spPr bwMode="auto">
                <a:xfrm>
                  <a:off x="172014" y="-32999"/>
                  <a:ext cx="890681" cy="493911"/>
                </a:xfrm>
                <a:prstGeom prst="rect">
                  <a:avLst/>
                </a:prstGeom>
                <a:noFill/>
                <a:ln w="9525">
                  <a:noFill/>
                  <a:miter lim="800000"/>
                  <a:headEnd/>
                  <a:tailEnd/>
                </a:ln>
              </p:spPr>
              <p:txBody>
                <a:bodyPr anchor="t" anchorCtr="0" bIns="45720" lIns="91440" rIns="91440" rot="0" tIns="45720" vert="horz" wrap="square">
                  <a:noAutofit/>
                </a:bodyPr>
                <a:lstStyle/>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出願内容</a:t>
                  </a:r>
                  <a:endParaRPr altLang="ja-JP" b="1" dirty="0" kern="100" lang="en-US" sz="1800">
                    <a:solidFill>
                      <a:srgbClr val="8064A2"/>
                    </a:solidFill>
                    <a:effectLst/>
                    <a:latin charset="-128" panose="020F0600000000000000" pitchFamily="50" typeface="HG丸ｺﾞｼｯｸM-PRO"/>
                    <a:ea charset="-128" panose="020F0600000000000000" pitchFamily="50" typeface="HG丸ｺﾞｼｯｸM-PRO"/>
                  </a:endParaRPr>
                </a:p>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の登録</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46" name="グループ化 45">
                <a:extLst>
                  <a:ext uri="{FF2B5EF4-FFF2-40B4-BE49-F238E27FC236}">
                    <a16:creationId xmlns:a16="http://schemas.microsoft.com/office/drawing/2014/main" id="{0BC81603-FD17-4F6F-ACFC-B732C9CA27D8}"/>
                  </a:ext>
                </a:extLst>
              </p:cNvPr>
              <p:cNvGrpSpPr/>
              <p:nvPr/>
            </p:nvGrpSpPr>
            <p:grpSpPr>
              <a:xfrm>
                <a:off x="4191989" y="330613"/>
                <a:ext cx="1211470" cy="510463"/>
                <a:chOff x="0" y="-37953"/>
                <a:chExt cx="1038534" cy="512298"/>
              </a:xfrm>
            </p:grpSpPr>
            <p:sp>
              <p:nvSpPr>
                <p:cNvPr id="50" name="矢印: 山形 49">
                  <a:extLst>
                    <a:ext uri="{FF2B5EF4-FFF2-40B4-BE49-F238E27FC236}">
                      <a16:creationId xmlns:a16="http://schemas.microsoft.com/office/drawing/2014/main" id="{E8156B22-7D4C-4030-8781-AFF0DF883F40}"/>
                    </a:ext>
                  </a:extLst>
                </p:cNvPr>
                <p:cNvSpPr/>
                <p:nvPr/>
              </p:nvSpPr>
              <p:spPr>
                <a:xfrm>
                  <a:off x="0" y="0"/>
                  <a:ext cx="1038534"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51" name="テキスト ボックス 2">
                  <a:extLst>
                    <a:ext uri="{FF2B5EF4-FFF2-40B4-BE49-F238E27FC236}">
                      <a16:creationId xmlns:a16="http://schemas.microsoft.com/office/drawing/2014/main" id="{F334C16B-F354-459D-9442-C494A0C9D370}"/>
                    </a:ext>
                  </a:extLst>
                </p:cNvPr>
                <p:cNvSpPr txBox="1">
                  <a:spLocks noChangeArrowheads="1"/>
                </p:cNvSpPr>
                <p:nvPr/>
              </p:nvSpPr>
              <p:spPr bwMode="auto">
                <a:xfrm>
                  <a:off x="154503" y="-37953"/>
                  <a:ext cx="694983" cy="503704"/>
                </a:xfrm>
                <a:prstGeom prst="rect">
                  <a:avLst/>
                </a:prstGeom>
                <a:noFill/>
                <a:ln w="9525">
                  <a:noFill/>
                  <a:miter lim="800000"/>
                  <a:headEnd/>
                  <a:tailEnd/>
                </a:ln>
              </p:spPr>
              <p:txBody>
                <a:bodyPr anchor="t" anchorCtr="0" bIns="45720" lIns="91440" rIns="91440" rot="0" tIns="45720" vert="horz" wrap="square">
                  <a:noAutofit/>
                </a:bodyPr>
                <a:lstStyle/>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検定料等</a:t>
                  </a:r>
                  <a:endParaRPr altLang="ja-JP" b="1" dirty="0" kern="100" lang="en-US" sz="1800">
                    <a:solidFill>
                      <a:srgbClr val="8064A2"/>
                    </a:solidFill>
                    <a:effectLst/>
                    <a:latin charset="-128" panose="020F0600000000000000" pitchFamily="50" typeface="HG丸ｺﾞｼｯｸM-PRO"/>
                    <a:ea charset="-128" panose="020F0600000000000000" pitchFamily="50" typeface="HG丸ｺﾞｼｯｸM-PRO"/>
                  </a:endParaRPr>
                </a:p>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の支払い</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grpSp>
      <p:sp>
        <p:nvSpPr>
          <p:cNvPr id="74" name="矢印: 山形 73">
            <a:extLst>
              <a:ext uri="{FF2B5EF4-FFF2-40B4-BE49-F238E27FC236}">
                <a16:creationId xmlns:a16="http://schemas.microsoft.com/office/drawing/2014/main" id="{947E65C9-4676-44FA-9CED-171FDE450DE3}"/>
              </a:ext>
            </a:extLst>
          </p:cNvPr>
          <p:cNvSpPr/>
          <p:nvPr/>
        </p:nvSpPr>
        <p:spPr>
          <a:xfrm>
            <a:off x="1475656" y="1054079"/>
            <a:ext cx="7488832" cy="659383"/>
          </a:xfrm>
          <a:prstGeom prst="chevron">
            <a:avLst>
              <a:gd fmla="val 52311" name="adj"/>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a:solidFill>
                <a:schemeClr val="tx1"/>
              </a:solidFill>
            </a:endParaRPr>
          </a:p>
        </p:txBody>
      </p:sp>
      <p:grpSp>
        <p:nvGrpSpPr>
          <p:cNvPr id="88" name="グループ化 87">
            <a:extLst>
              <a:ext uri="{FF2B5EF4-FFF2-40B4-BE49-F238E27FC236}">
                <a16:creationId xmlns:a16="http://schemas.microsoft.com/office/drawing/2014/main" id="{001BF272-B855-4815-8EA4-4583D8F669DD}"/>
              </a:ext>
            </a:extLst>
          </p:cNvPr>
          <p:cNvGrpSpPr/>
          <p:nvPr/>
        </p:nvGrpSpPr>
        <p:grpSpPr>
          <a:xfrm>
            <a:off x="245576" y="771883"/>
            <a:ext cx="7311172" cy="252602"/>
            <a:chOff x="254637" y="779657"/>
            <a:chExt cx="7311172" cy="235971"/>
          </a:xfrm>
        </p:grpSpPr>
        <p:grpSp>
          <p:nvGrpSpPr>
            <p:cNvPr id="85" name="グループ化 84">
              <a:extLst>
                <a:ext uri="{FF2B5EF4-FFF2-40B4-BE49-F238E27FC236}">
                  <a16:creationId xmlns:a16="http://schemas.microsoft.com/office/drawing/2014/main" id="{7C85BDD3-E3F5-43EA-9198-6899AC50912D}"/>
                </a:ext>
              </a:extLst>
            </p:cNvPr>
            <p:cNvGrpSpPr/>
            <p:nvPr/>
          </p:nvGrpSpPr>
          <p:grpSpPr>
            <a:xfrm>
              <a:off x="1207961" y="779657"/>
              <a:ext cx="6357848" cy="235971"/>
              <a:chOff x="947910" y="374661"/>
              <a:chExt cx="6357848" cy="235971"/>
            </a:xfrm>
          </p:grpSpPr>
          <p:sp>
            <p:nvSpPr>
              <p:cNvPr id="81" name="平行四辺形 80">
                <a:extLst>
                  <a:ext uri="{FF2B5EF4-FFF2-40B4-BE49-F238E27FC236}">
                    <a16:creationId xmlns:a16="http://schemas.microsoft.com/office/drawing/2014/main" id="{DEEEB9C0-9C55-4E08-92D4-160A293A9E2C}"/>
                  </a:ext>
                </a:extLst>
              </p:cNvPr>
              <p:cNvSpPr/>
              <p:nvPr/>
            </p:nvSpPr>
            <p:spPr>
              <a:xfrm flipH="1">
                <a:off x="947910" y="377658"/>
                <a:ext cx="1674359"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STEP2</a:t>
                </a:r>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82" name="平行四辺形 81">
                <a:extLst>
                  <a:ext uri="{FF2B5EF4-FFF2-40B4-BE49-F238E27FC236}">
                    <a16:creationId xmlns:a16="http://schemas.microsoft.com/office/drawing/2014/main" id="{E8A5A6F6-003E-4DB5-B0A2-FC167D94173B}"/>
                  </a:ext>
                </a:extLst>
              </p:cNvPr>
              <p:cNvSpPr/>
              <p:nvPr/>
            </p:nvSpPr>
            <p:spPr>
              <a:xfrm flipH="1">
                <a:off x="2427884" y="374661"/>
                <a:ext cx="1773215"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kumimoji="1" lang="ja-JP" sz="1800">
                    <a:latin charset="-128" panose="020F0600000000000000" pitchFamily="50" typeface="HG丸ｺﾞｼｯｸM-PRO"/>
                    <a:ea charset="-128" panose="020F0600000000000000" pitchFamily="50" typeface="HG丸ｺﾞｼｯｸM-PRO"/>
                  </a:rPr>
                  <a:t>３</a:t>
                </a:r>
              </a:p>
            </p:txBody>
          </p:sp>
          <p:sp>
            <p:nvSpPr>
              <p:cNvPr id="83" name="平行四辺形 82">
                <a:extLst>
                  <a:ext uri="{FF2B5EF4-FFF2-40B4-BE49-F238E27FC236}">
                    <a16:creationId xmlns:a16="http://schemas.microsoft.com/office/drawing/2014/main" id="{B6B4C3ED-9DC1-4D0A-8E7E-DB51F6174E63}"/>
                  </a:ext>
                </a:extLst>
              </p:cNvPr>
              <p:cNvSpPr/>
              <p:nvPr/>
            </p:nvSpPr>
            <p:spPr>
              <a:xfrm flipH="1">
                <a:off x="4006714" y="379092"/>
                <a:ext cx="1773213"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lang="ja-JP" sz="1800">
                    <a:latin charset="-128" panose="020F0600000000000000" pitchFamily="50" typeface="HG丸ｺﾞｼｯｸM-PRO"/>
                    <a:ea charset="-128" panose="020F0600000000000000" pitchFamily="50" typeface="HG丸ｺﾞｼｯｸM-PRO"/>
                  </a:rPr>
                  <a:t>４</a:t>
                </a:r>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84" name="平行四辺形 83">
                <a:extLst>
                  <a:ext uri="{FF2B5EF4-FFF2-40B4-BE49-F238E27FC236}">
                    <a16:creationId xmlns:a16="http://schemas.microsoft.com/office/drawing/2014/main" id="{C9831AB6-17B0-4393-8AD4-E2FD6F06975B}"/>
                  </a:ext>
                </a:extLst>
              </p:cNvPr>
              <p:cNvSpPr/>
              <p:nvPr/>
            </p:nvSpPr>
            <p:spPr>
              <a:xfrm flipH="1">
                <a:off x="5600622" y="381326"/>
                <a:ext cx="1705136"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kumimoji="1" lang="ja-JP" sz="1800">
                    <a:latin charset="-128" panose="020F0600000000000000" pitchFamily="50" typeface="HG丸ｺﾞｼｯｸM-PRO"/>
                    <a:ea charset="-128" panose="020F0600000000000000" pitchFamily="50" typeface="HG丸ｺﾞｼｯｸM-PRO"/>
                  </a:rPr>
                  <a:t>５</a:t>
                </a:r>
              </a:p>
            </p:txBody>
          </p:sp>
        </p:grpSp>
        <p:sp>
          <p:nvSpPr>
            <p:cNvPr id="86" name="平行四辺形 58">
              <a:extLst>
                <a:ext uri="{FF2B5EF4-FFF2-40B4-BE49-F238E27FC236}">
                  <a16:creationId xmlns:a16="http://schemas.microsoft.com/office/drawing/2014/main" id="{36D2747F-2399-4893-84F2-4E21DB836F3B}"/>
                </a:ext>
              </a:extLst>
            </p:cNvPr>
            <p:cNvSpPr/>
            <p:nvPr/>
          </p:nvSpPr>
          <p:spPr>
            <a:xfrm>
              <a:off x="254637" y="786321"/>
              <a:ext cx="1084214" cy="207401"/>
            </a:xfrm>
            <a:custGeom>
              <a:avLst/>
              <a:gdLst>
                <a:gd fmla="*/ 0 w 2078150" name="connsiteX0"/>
                <a:gd fmla="*/ 518693 h 518693" name="connsiteY0"/>
                <a:gd fmla="*/ 129673 w 2078150" name="connsiteX1"/>
                <a:gd fmla="*/ 0 h 518693" name="connsiteY1"/>
                <a:gd fmla="*/ 2078150 w 2078150" name="connsiteX2"/>
                <a:gd fmla="*/ 0 h 518693" name="connsiteY2"/>
                <a:gd fmla="*/ 1948477 w 2078150" name="connsiteX3"/>
                <a:gd fmla="*/ 518693 h 518693" name="connsiteY3"/>
                <a:gd fmla="*/ 0 w 2078150" name="connsiteX4"/>
                <a:gd fmla="*/ 518693 h 518693" name="connsiteY4"/>
                <a:gd fmla="*/ 251327 w 2329477" name="connsiteX0"/>
                <a:gd fmla="*/ 541553 h 541553" name="connsiteY0"/>
                <a:gd fmla="*/ 0 w 2329477" name="connsiteX1"/>
                <a:gd fmla="*/ 0 h 541553" name="connsiteY1"/>
                <a:gd fmla="*/ 2329477 w 2329477" name="connsiteX2"/>
                <a:gd fmla="*/ 22860 h 541553" name="connsiteY2"/>
                <a:gd fmla="*/ 2199804 w 2329477" name="connsiteX3"/>
                <a:gd fmla="*/ 541553 h 541553" name="connsiteY3"/>
                <a:gd fmla="*/ 251327 w 2329477" name="connsiteX4"/>
                <a:gd fmla="*/ 541553 h 541553" name="connsiteY4"/>
                <a:gd fmla="*/ 251327 w 2199804" name="connsiteX0"/>
                <a:gd fmla="*/ 541553 h 541553" name="connsiteY0"/>
                <a:gd fmla="*/ 0 w 2199804" name="connsiteX1"/>
                <a:gd fmla="*/ 0 h 541553" name="connsiteY1"/>
                <a:gd fmla="*/ 1544617 w 2199804" name="connsiteX2"/>
                <a:gd fmla="*/ 121920 h 541553" name="connsiteY2"/>
                <a:gd fmla="*/ 2199804 w 2199804" name="connsiteX3"/>
                <a:gd fmla="*/ 541553 h 541553" name="connsiteY3"/>
                <a:gd fmla="*/ 251327 w 2199804" name="connsiteX4"/>
                <a:gd fmla="*/ 541553 h 541553" name="connsiteY4"/>
                <a:gd fmla="*/ 22727 w 1971204" name="connsiteX0"/>
                <a:gd fmla="*/ 457733 h 457733" name="connsiteY0"/>
                <a:gd fmla="*/ 0 w 1971204" name="connsiteX1"/>
                <a:gd fmla="*/ 0 h 457733" name="connsiteY1"/>
                <a:gd fmla="*/ 1316017 w 1971204" name="connsiteX2"/>
                <a:gd fmla="*/ 38100 h 457733" name="connsiteY2"/>
                <a:gd fmla="*/ 1971204 w 1971204" name="connsiteX3"/>
                <a:gd fmla="*/ 457733 h 457733" name="connsiteY3"/>
                <a:gd fmla="*/ 22727 w 1971204" name="connsiteX4"/>
                <a:gd fmla="*/ 457733 h 457733" name="connsiteY4"/>
                <a:gd fmla="*/ 0 w 1948477" name="connsiteX0"/>
                <a:gd fmla="*/ 419633 h 419633" name="connsiteY0"/>
                <a:gd fmla="*/ 30613 w 1948477" name="connsiteX1"/>
                <a:gd fmla="*/ 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19633 h 419633" name="connsiteY0"/>
                <a:gd fmla="*/ 133 w 1948477" name="connsiteX1"/>
                <a:gd fmla="*/ 1524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04393 h 404393" name="connsiteY0"/>
                <a:gd fmla="*/ 133 w 1948477" name="connsiteX1"/>
                <a:gd fmla="*/ 0 h 404393" name="connsiteY1"/>
                <a:gd fmla="*/ 1293290 w 1948477" name="connsiteX2"/>
                <a:gd fmla="*/ 15240 h 404393" name="connsiteY2"/>
                <a:gd fmla="*/ 1948477 w 1948477" name="connsiteX3"/>
                <a:gd fmla="*/ 404393 h 404393" name="connsiteY3"/>
                <a:gd fmla="*/ 0 w 1948477" name="connsiteX4"/>
                <a:gd fmla="*/ 404393 h 40439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03621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91906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551817 w 1948477" name="connsiteX2"/>
                <a:gd fmla="*/ 0 h 412013" name="connsiteY2"/>
                <a:gd fmla="*/ 1948477 w 1948477" name="connsiteX3"/>
                <a:gd fmla="*/ 412013 h 412013" name="connsiteY3"/>
                <a:gd fmla="*/ 0 w 1948477" name="connsiteX4"/>
                <a:gd fmla="*/ 412013 h 412013" name="connsiteY4"/>
              </a:gdLst>
              <a:ahLst/>
              <a:cxnLst>
                <a:cxn ang="0">
                  <a:pos x="connsiteX0" y="connsiteY0"/>
                </a:cxn>
                <a:cxn ang="0">
                  <a:pos x="connsiteX1" y="connsiteY1"/>
                </a:cxn>
                <a:cxn ang="0">
                  <a:pos x="connsiteX2" y="connsiteY2"/>
                </a:cxn>
                <a:cxn ang="0">
                  <a:pos x="connsiteX3" y="connsiteY3"/>
                </a:cxn>
                <a:cxn ang="0">
                  <a:pos x="connsiteX4" y="connsiteY4"/>
                </a:cxn>
              </a:cxnLst>
              <a:rect b="b" l="l" r="r" t="t"/>
              <a:pathLst>
                <a:path h="412013" w="1948477">
                  <a:moveTo>
                    <a:pt x="0" y="412013"/>
                  </a:moveTo>
                  <a:cubicBezTo>
                    <a:pt x="44" y="277215"/>
                    <a:pt x="89" y="142418"/>
                    <a:pt x="133" y="7620"/>
                  </a:cubicBezTo>
                  <a:lnTo>
                    <a:pt x="1551817" y="0"/>
                  </a:lnTo>
                  <a:lnTo>
                    <a:pt x="1948477" y="412013"/>
                  </a:lnTo>
                  <a:lnTo>
                    <a:pt x="0" y="412013"/>
                  </a:lnTo>
                  <a:close/>
                </a:path>
              </a:pathLst>
            </a:custGeom>
            <a:solidFill>
              <a:srgbClr val="8064A2"/>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bIns="36000" lIns="72000" rIns="108000" rtlCol="0" tIns="0"/>
            <a:lstStyle/>
            <a:p>
              <a:r>
                <a:rPr altLang="ja-JP" dirty="0" kumimoji="1" lang="en-US" sz="1800">
                  <a:latin charset="-128" panose="020F0600000000000000" pitchFamily="50" typeface="HG丸ｺﾞｼｯｸM-PRO"/>
                  <a:ea charset="-128" panose="020F0600000000000000" pitchFamily="50" typeface="HG丸ｺﾞｼｯｸM-PRO"/>
                </a:rPr>
                <a:t>STEP1</a:t>
              </a:r>
              <a:endParaRPr altLang="en-US" dirty="0" kumimoji="1" lang="ja-JP" sz="1800">
                <a:latin charset="-128" panose="020F0600000000000000" pitchFamily="50" typeface="HG丸ｺﾞｼｯｸM-PRO"/>
                <a:ea charset="-128" panose="020F0600000000000000" pitchFamily="50" typeface="HG丸ｺﾞｼｯｸM-PRO"/>
              </a:endParaRPr>
            </a:p>
          </p:txBody>
        </p:sp>
      </p:grpSp>
      <p:sp>
        <p:nvSpPr>
          <p:cNvPr id="90" name="平行四辺形 89">
            <a:extLst>
              <a:ext uri="{FF2B5EF4-FFF2-40B4-BE49-F238E27FC236}">
                <a16:creationId xmlns:a16="http://schemas.microsoft.com/office/drawing/2014/main" id="{C4B55A29-A3BA-436E-A1D2-76B95EC0A43B}"/>
              </a:ext>
            </a:extLst>
          </p:cNvPr>
          <p:cNvSpPr/>
          <p:nvPr/>
        </p:nvSpPr>
        <p:spPr>
          <a:xfrm flipH="1">
            <a:off x="1183821" y="764704"/>
            <a:ext cx="6450734" cy="318952"/>
          </a:xfrm>
          <a:prstGeom prst="parallelogram">
            <a:avLst>
              <a:gd fmla="val 102636" name="adj"/>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endParaRPr altLang="en-US" dirty="0" kumimoji="1" lang="ja-JP" sz="1800">
              <a:latin charset="-128" panose="020F0600000000000000" pitchFamily="50" typeface="HG丸ｺﾞｼｯｸM-PRO"/>
              <a:ea charset="-128" panose="020F0600000000000000" pitchFamily="50" typeface="HG丸ｺﾞｼｯｸM-PRO"/>
            </a:endParaRPr>
          </a:p>
        </p:txBody>
      </p:sp>
    </p:spTree>
    <p:extLst>
      <p:ext uri="{BB962C8B-B14F-4D97-AF65-F5344CB8AC3E}">
        <p14:creationId xmlns:p14="http://schemas.microsoft.com/office/powerpoint/2010/main" val="3404963284"/>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6</a:t>
            </a:fld>
            <a:endParaRPr altLang="en-US" dirty="0" lang="ja-JP">
              <a:solidFill>
                <a:prstClr val="black">
                  <a:tint val="75000"/>
                </a:prstClr>
              </a:solidFill>
            </a:endParaRPr>
          </a:p>
        </p:txBody>
      </p:sp>
      <p:sp>
        <p:nvSpPr>
          <p:cNvPr id="10" name="正方形/長方形 9">
            <a:extLst>
              <a:ext uri="{FF2B5EF4-FFF2-40B4-BE49-F238E27FC236}">
                <a16:creationId xmlns:a16="http://schemas.microsoft.com/office/drawing/2014/main" id="{0A74113C-667C-4242-8869-DC2276C43963}"/>
              </a:ext>
            </a:extLst>
          </p:cNvPr>
          <p:cNvSpPr/>
          <p:nvPr/>
        </p:nvSpPr>
        <p:spPr>
          <a:xfrm>
            <a:off x="456022" y="3187773"/>
            <a:ext cx="8436457" cy="2761507"/>
          </a:xfrm>
          <a:prstGeom prst="rect">
            <a:avLst/>
          </a:prstGeom>
          <a:ln w="19050">
            <a:noFill/>
          </a:ln>
        </p:spPr>
        <p:txBody>
          <a:bodyPr anchor="ctr" bIns="72000" lIns="72000" rIns="72000" tIns="72000" wrap="square">
            <a:spAutoFit/>
          </a:bodyPr>
          <a:lstStyle/>
          <a:p>
            <a:pPr>
              <a:spcBef>
                <a:spcPts val="1200"/>
              </a:spcBef>
            </a:pPr>
            <a:r>
              <a:rPr altLang="en-US" b="0" dirty="0" kumimoji="0" lang="ja-JP" sz="2000">
                <a:latin typeface="+mn-ea"/>
              </a:rPr>
              <a:t>○　大学入試センターのウェブサイト上から共通テスト出願サイトにアクセスし、</a:t>
            </a:r>
            <a:br>
              <a:rPr altLang="ja-JP" b="0" dirty="0" kumimoji="0" lang="en-US" sz="2000">
                <a:latin typeface="+mn-ea"/>
              </a:rPr>
            </a:br>
            <a:r>
              <a:rPr altLang="en-US" b="0" dirty="0" kumimoji="0" lang="ja-JP" sz="2000">
                <a:latin typeface="+mn-ea"/>
              </a:rPr>
              <a:t>　志願者自身がアカウントを登録のうえ、マイページを作成。</a:t>
            </a:r>
            <a:endParaRPr altLang="ja-JP" b="0" dirty="0" kumimoji="0" lang="en-US" sz="2000">
              <a:latin typeface="+mn-ea"/>
            </a:endParaRPr>
          </a:p>
          <a:p>
            <a:pPr>
              <a:spcBef>
                <a:spcPts val="1200"/>
              </a:spcBef>
            </a:pPr>
            <a:r>
              <a:rPr altLang="en-US" b="0" dirty="0" kumimoji="0" lang="ja-JP" sz="2000">
                <a:latin typeface="+mn-ea"/>
              </a:rPr>
              <a:t>○　大学入学共通テストの</a:t>
            </a:r>
            <a:r>
              <a:rPr altLang="en-US" dirty="0" kumimoji="0" lang="ja-JP" sz="2000" u="sng">
                <a:solidFill>
                  <a:srgbClr val="FF0000"/>
                </a:solidFill>
                <a:latin typeface="+mn-ea"/>
              </a:rPr>
              <a:t>出願等に係る全ての手続き</a:t>
            </a:r>
            <a:r>
              <a:rPr altLang="en-US" b="0" dirty="0" kumimoji="0" lang="ja-JP" sz="2000">
                <a:latin typeface="+mn-ea"/>
              </a:rPr>
              <a:t>（出願内容の登録や訂</a:t>
            </a:r>
            <a:br>
              <a:rPr altLang="ja-JP" b="0" dirty="0" kumimoji="0" lang="en-US" sz="2000">
                <a:latin typeface="+mn-ea"/>
              </a:rPr>
            </a:br>
            <a:r>
              <a:rPr altLang="en-US" b="0" dirty="0" kumimoji="0" lang="ja-JP" sz="2000">
                <a:latin typeface="+mn-ea"/>
              </a:rPr>
              <a:t>　正、受験票の取得、成績の閲覧等）</a:t>
            </a:r>
            <a:r>
              <a:rPr altLang="en-US" dirty="0" kumimoji="0" lang="ja-JP" sz="2000" u="sng">
                <a:solidFill>
                  <a:srgbClr val="FF0000"/>
                </a:solidFill>
                <a:latin typeface="+mn-ea"/>
              </a:rPr>
              <a:t>は、志願者がマイページ上で行う</a:t>
            </a:r>
            <a:r>
              <a:rPr altLang="en-US" b="0" dirty="0" kumimoji="0" lang="ja-JP" sz="2000">
                <a:latin typeface="+mn-ea"/>
              </a:rPr>
              <a:t>。</a:t>
            </a:r>
            <a:endParaRPr altLang="ja-JP" b="0" dirty="0" kumimoji="0" lang="en-US" sz="2000">
              <a:latin typeface="+mn-ea"/>
            </a:endParaRPr>
          </a:p>
          <a:p>
            <a:pPr>
              <a:spcBef>
                <a:spcPts val="1200"/>
              </a:spcBef>
            </a:pPr>
            <a:r>
              <a:rPr altLang="en-US" b="0" dirty="0" kumimoji="0" lang="ja-JP" sz="2000">
                <a:latin typeface="+mn-ea"/>
              </a:rPr>
              <a:t>○　大学入試センターからのお知らせが、マイページや登録したメールアドレ</a:t>
            </a:r>
            <a:br>
              <a:rPr altLang="ja-JP" b="0" dirty="0" kumimoji="0" lang="en-US" sz="2000">
                <a:latin typeface="+mn-ea"/>
              </a:rPr>
            </a:br>
            <a:r>
              <a:rPr altLang="en-US" b="0" dirty="0" kumimoji="0" lang="ja-JP" sz="2000">
                <a:latin typeface="+mn-ea"/>
              </a:rPr>
              <a:t>　ス宛に通知される。</a:t>
            </a:r>
            <a:endParaRPr altLang="ja-JP" b="0" dirty="0" kumimoji="0" lang="en-US" sz="2000">
              <a:latin typeface="+mn-ea"/>
            </a:endParaRPr>
          </a:p>
          <a:p>
            <a:pPr>
              <a:spcBef>
                <a:spcPts val="1200"/>
              </a:spcBef>
            </a:pPr>
            <a:r>
              <a:rPr altLang="en-US" b="0" dirty="0" kumimoji="0" lang="ja-JP" sz="2000">
                <a:latin typeface="+mn-ea"/>
              </a:rPr>
              <a:t>○　マイページの利用期間は令和８年４月</a:t>
            </a:r>
            <a:r>
              <a:rPr altLang="ja-JP" b="0" dirty="0" kumimoji="0" lang="en-US" sz="2000">
                <a:latin typeface="+mn-ea"/>
              </a:rPr>
              <a:t>30</a:t>
            </a:r>
            <a:r>
              <a:rPr altLang="en-US" b="0" dirty="0" kumimoji="0" lang="ja-JP" sz="2000">
                <a:latin typeface="+mn-ea"/>
              </a:rPr>
              <a:t>日（木）</a:t>
            </a:r>
            <a:r>
              <a:rPr altLang="ja-JP" b="0" dirty="0" kumimoji="0" lang="en-US" sz="2000">
                <a:latin typeface="+mn-ea"/>
              </a:rPr>
              <a:t>23</a:t>
            </a:r>
            <a:r>
              <a:rPr altLang="en-US" b="0" dirty="0" kumimoji="0" lang="ja-JP" sz="2000">
                <a:latin typeface="+mn-ea"/>
              </a:rPr>
              <a:t>：</a:t>
            </a:r>
            <a:r>
              <a:rPr altLang="ja-JP" b="0" dirty="0" kumimoji="0" lang="en-US" sz="2000">
                <a:latin typeface="+mn-ea"/>
              </a:rPr>
              <a:t>59</a:t>
            </a:r>
            <a:r>
              <a:rPr altLang="en-US" b="0" dirty="0" kumimoji="0" lang="ja-JP" sz="2000">
                <a:latin typeface="+mn-ea"/>
              </a:rPr>
              <a:t>まで。</a:t>
            </a:r>
            <a:endParaRPr altLang="ja-JP" b="0" dirty="0" kumimoji="0" lang="en-US" sz="2000">
              <a:latin typeface="+mn-ea"/>
            </a:endParaRPr>
          </a:p>
        </p:txBody>
      </p:sp>
      <p:sp>
        <p:nvSpPr>
          <p:cNvPr id="15" name="正方形/長方形 14">
            <a:extLst>
              <a:ext uri="{FF2B5EF4-FFF2-40B4-BE49-F238E27FC236}">
                <a16:creationId xmlns:a16="http://schemas.microsoft.com/office/drawing/2014/main" id="{111CD35C-7506-4F77-BE50-70E48F11E861}"/>
              </a:ext>
            </a:extLst>
          </p:cNvPr>
          <p:cNvSpPr/>
          <p:nvPr/>
        </p:nvSpPr>
        <p:spPr>
          <a:xfrm>
            <a:off x="1165199" y="1997493"/>
            <a:ext cx="6912000" cy="972000"/>
          </a:xfrm>
          <a:prstGeom prst="rect">
            <a:avLst/>
          </a:prstGeom>
          <a:ln w="38100">
            <a:solidFill>
              <a:schemeClr val="tx1"/>
            </a:solidFill>
          </a:ln>
        </p:spPr>
        <p:txBody>
          <a:bodyPr anchor="ctr" bIns="108000" lIns="72000" rIns="72000" tIns="108000" wrap="square">
            <a:spAutoFit/>
          </a:bodyPr>
          <a:lstStyle/>
          <a:p>
            <a:pPr indent="-457200" marL="180000">
              <a:spcBef>
                <a:spcPts val="1200"/>
              </a:spcBef>
              <a:spcAft>
                <a:spcPts val="0"/>
              </a:spcAft>
              <a:defRPr/>
            </a:pPr>
            <a:r>
              <a:rPr altLang="ja-JP" dirty="0" kumimoji="0" lang="en-US" sz="2000">
                <a:latin typeface="+mn-ea"/>
              </a:rPr>
              <a:t>【</a:t>
            </a:r>
            <a:r>
              <a:rPr altLang="en-US" dirty="0" kumimoji="0" lang="ja-JP" sz="2000">
                <a:latin typeface="+mn-ea"/>
              </a:rPr>
              <a:t>マイページの作成期間</a:t>
            </a:r>
            <a:r>
              <a:rPr altLang="ja-JP" dirty="0" kumimoji="0" lang="en-US" sz="2000">
                <a:latin typeface="+mn-ea"/>
              </a:rPr>
              <a:t>】</a:t>
            </a:r>
          </a:p>
          <a:p>
            <a:pPr>
              <a:spcBef>
                <a:spcPts val="600"/>
              </a:spcBef>
            </a:pPr>
            <a:r>
              <a:rPr altLang="en-US" b="0" dirty="0" kumimoji="0" lang="ja-JP" sz="2000">
                <a:latin typeface="+mn-ea"/>
              </a:rPr>
              <a:t>　</a:t>
            </a:r>
            <a:r>
              <a:rPr altLang="en-US" dirty="0" kumimoji="0" lang="ja-JP" sz="2000">
                <a:latin typeface="+mn-ea"/>
                <a:ea typeface="+mn-ea"/>
              </a:rPr>
              <a:t>令和７年７月１日</a:t>
            </a:r>
            <a:r>
              <a:rPr altLang="ja-JP" dirty="0" kumimoji="0" lang="en-US" sz="2000">
                <a:latin typeface="+mn-ea"/>
                <a:ea typeface="+mn-ea"/>
              </a:rPr>
              <a:t>(</a:t>
            </a:r>
            <a:r>
              <a:rPr altLang="en-US" dirty="0" kumimoji="0" lang="ja-JP" sz="2000">
                <a:latin typeface="+mn-ea"/>
                <a:ea typeface="+mn-ea"/>
              </a:rPr>
              <a:t>火</a:t>
            </a:r>
            <a:r>
              <a:rPr altLang="ja-JP" dirty="0" kumimoji="0" lang="en-US" sz="2000">
                <a:latin typeface="+mn-ea"/>
                <a:ea typeface="+mn-ea"/>
              </a:rPr>
              <a:t>)</a:t>
            </a:r>
            <a:r>
              <a:rPr altLang="en-US" dirty="0" kumimoji="0" lang="ja-JP" sz="2000">
                <a:latin typeface="+mn-ea"/>
              </a:rPr>
              <a:t>１０：００～１０月３日（金）１７：００</a:t>
            </a:r>
            <a:endParaRPr altLang="ja-JP" dirty="0" kumimoji="0" lang="en-US" sz="2000">
              <a:latin typeface="+mn-ea"/>
              <a:ea typeface="+mn-ea"/>
            </a:endParaRPr>
          </a:p>
        </p:txBody>
      </p:sp>
      <p:grpSp>
        <p:nvGrpSpPr>
          <p:cNvPr id="20" name="グループ化 19">
            <a:extLst>
              <a:ext uri="{FF2B5EF4-FFF2-40B4-BE49-F238E27FC236}">
                <a16:creationId xmlns:a16="http://schemas.microsoft.com/office/drawing/2014/main" id="{B8ECA0B9-BB1C-45CA-859D-0DB52B16D319}"/>
              </a:ext>
            </a:extLst>
          </p:cNvPr>
          <p:cNvGrpSpPr/>
          <p:nvPr/>
        </p:nvGrpSpPr>
        <p:grpSpPr>
          <a:xfrm>
            <a:off x="245576" y="993998"/>
            <a:ext cx="8652847" cy="709790"/>
            <a:chOff x="5833" y="309665"/>
            <a:chExt cx="6147703" cy="536556"/>
          </a:xfrm>
        </p:grpSpPr>
        <p:grpSp>
          <p:nvGrpSpPr>
            <p:cNvPr id="21" name="グループ化 20">
              <a:extLst>
                <a:ext uri="{FF2B5EF4-FFF2-40B4-BE49-F238E27FC236}">
                  <a16:creationId xmlns:a16="http://schemas.microsoft.com/office/drawing/2014/main" id="{307A5CE7-A156-4CD4-AEB1-33C13D43FFD5}"/>
                </a:ext>
              </a:extLst>
            </p:cNvPr>
            <p:cNvGrpSpPr/>
            <p:nvPr/>
          </p:nvGrpSpPr>
          <p:grpSpPr>
            <a:xfrm>
              <a:off x="5255580" y="309665"/>
              <a:ext cx="897956" cy="531098"/>
              <a:chOff x="188661" y="-58641"/>
              <a:chExt cx="1419363" cy="533009"/>
            </a:xfrm>
          </p:grpSpPr>
          <p:sp>
            <p:nvSpPr>
              <p:cNvPr id="38" name="矢印: 山形 37">
                <a:extLst>
                  <a:ext uri="{FF2B5EF4-FFF2-40B4-BE49-F238E27FC236}">
                    <a16:creationId xmlns:a16="http://schemas.microsoft.com/office/drawing/2014/main" id="{7C73A8BE-2B1E-4F2C-A542-4584091895F1}"/>
                  </a:ext>
                </a:extLst>
              </p:cNvPr>
              <p:cNvSpPr/>
              <p:nvPr/>
            </p:nvSpPr>
            <p:spPr>
              <a:xfrm>
                <a:off x="188661" y="23"/>
                <a:ext cx="1419363" cy="474345"/>
              </a:xfrm>
              <a:prstGeom prst="chevron">
                <a:avLst>
                  <a:gd fmla="val 51649" name="adj"/>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dirty="0" lang="ja-JP" sz="2000">
                  <a:latin charset="-128" panose="020F0600000000000000" pitchFamily="50" typeface="HG丸ｺﾞｼｯｸM-PRO"/>
                  <a:ea charset="-128" panose="020F0600000000000000" pitchFamily="50" typeface="HG丸ｺﾞｼｯｸM-PRO"/>
                </a:endParaRPr>
              </a:p>
            </p:txBody>
          </p:sp>
          <p:sp>
            <p:nvSpPr>
              <p:cNvPr id="39" name="テキスト ボックス 2">
                <a:extLst>
                  <a:ext uri="{FF2B5EF4-FFF2-40B4-BE49-F238E27FC236}">
                    <a16:creationId xmlns:a16="http://schemas.microsoft.com/office/drawing/2014/main" id="{BD8A3AD1-AA4C-46AB-8C39-508C17BB52A7}"/>
                  </a:ext>
                </a:extLst>
              </p:cNvPr>
              <p:cNvSpPr txBox="1">
                <a:spLocks noChangeArrowheads="1"/>
              </p:cNvSpPr>
              <p:nvPr/>
            </p:nvSpPr>
            <p:spPr bwMode="auto">
              <a:xfrm>
                <a:off x="470984" y="-58641"/>
                <a:ext cx="971421" cy="480363"/>
              </a:xfrm>
              <a:prstGeom prst="rect">
                <a:avLst/>
              </a:prstGeom>
              <a:noFill/>
              <a:ln w="9525">
                <a:noFill/>
                <a:miter lim="800000"/>
                <a:headEnd/>
                <a:tailEnd/>
              </a:ln>
            </p:spPr>
            <p:txBody>
              <a:bodyPr anchor="t" anchorCtr="0" bIns="45720" lIns="91440" rIns="91440" rot="0" tIns="45720" vert="horz" wrap="square">
                <a:spAutoFit/>
              </a:bodyPr>
              <a:lstStyle/>
              <a:p>
                <a:pPr algn="just">
                  <a:spcAft>
                    <a:spcPts val="0"/>
                  </a:spcAft>
                </a:pPr>
                <a:r>
                  <a:rPr dirty="0" kern="100" lang="ja-JP" sz="2000">
                    <a:solidFill>
                      <a:srgbClr val="FFFFFF"/>
                    </a:solidFill>
                    <a:effectLst/>
                    <a:latin charset="-128" panose="020F0600000000000000" pitchFamily="50" typeface="HG丸ｺﾞｼｯｸM-PRO"/>
                    <a:ea charset="-128" panose="020F0600000000000000" pitchFamily="50" typeface="HG丸ｺﾞｼｯｸM-PRO"/>
                  </a:rPr>
                  <a:t>出願</a:t>
                </a:r>
                <a:endParaRPr dirty="0" kern="100" lang="ja-JP" sz="2000">
                  <a:effectLst/>
                  <a:latin charset="-128" panose="020F0600000000000000" pitchFamily="50" typeface="HG丸ｺﾞｼｯｸM-PRO"/>
                  <a:ea charset="-128" panose="020F0600000000000000" pitchFamily="50" typeface="HG丸ｺﾞｼｯｸM-PRO"/>
                </a:endParaRPr>
              </a:p>
              <a:p>
                <a:pPr algn="just">
                  <a:spcAft>
                    <a:spcPts val="0"/>
                  </a:spcAft>
                </a:pPr>
                <a:r>
                  <a:rPr dirty="0" kern="100" lang="ja-JP" sz="2000">
                    <a:solidFill>
                      <a:srgbClr val="FFFFFF"/>
                    </a:solidFill>
                    <a:effectLst/>
                    <a:latin charset="-128" panose="020F0600000000000000" pitchFamily="50" typeface="HG丸ｺﾞｼｯｸM-PRO"/>
                    <a:ea charset="-128" panose="020F0600000000000000" pitchFamily="50" typeface="HG丸ｺﾞｼｯｸM-PRO"/>
                  </a:rPr>
                  <a:t>完了</a:t>
                </a:r>
                <a:endParaRPr dirty="0" kern="100" lang="ja-JP" sz="2000">
                  <a:effectLst/>
                  <a:latin charset="-128" panose="020F0600000000000000" pitchFamily="50" typeface="HG丸ｺﾞｼｯｸM-PRO"/>
                  <a:ea charset="-128" panose="020F0600000000000000" pitchFamily="50" typeface="HG丸ｺﾞｼｯｸM-PRO"/>
                </a:endParaRPr>
              </a:p>
            </p:txBody>
          </p:sp>
        </p:grpSp>
        <p:grpSp>
          <p:nvGrpSpPr>
            <p:cNvPr id="22" name="グループ化 21">
              <a:extLst>
                <a:ext uri="{FF2B5EF4-FFF2-40B4-BE49-F238E27FC236}">
                  <a16:creationId xmlns:a16="http://schemas.microsoft.com/office/drawing/2014/main" id="{86AB05A1-0B50-47CC-B67E-324C136C14CE}"/>
                </a:ext>
              </a:extLst>
            </p:cNvPr>
            <p:cNvGrpSpPr/>
            <p:nvPr/>
          </p:nvGrpSpPr>
          <p:grpSpPr>
            <a:xfrm>
              <a:off x="5833" y="330613"/>
              <a:ext cx="5397626" cy="515608"/>
              <a:chOff x="5833" y="330613"/>
              <a:chExt cx="5397626" cy="515608"/>
            </a:xfrm>
          </p:grpSpPr>
          <p:grpSp>
            <p:nvGrpSpPr>
              <p:cNvPr id="23" name="グループ化 22">
                <a:extLst>
                  <a:ext uri="{FF2B5EF4-FFF2-40B4-BE49-F238E27FC236}">
                    <a16:creationId xmlns:a16="http://schemas.microsoft.com/office/drawing/2014/main" id="{062C0D05-F203-4EF6-8FFC-C2A9D59A3DF0}"/>
                  </a:ext>
                </a:extLst>
              </p:cNvPr>
              <p:cNvGrpSpPr/>
              <p:nvPr/>
            </p:nvGrpSpPr>
            <p:grpSpPr>
              <a:xfrm>
                <a:off x="5833" y="371241"/>
                <a:ext cx="1051379" cy="474980"/>
                <a:chOff x="23155" y="9045"/>
                <a:chExt cx="831394" cy="475013"/>
              </a:xfrm>
            </p:grpSpPr>
            <p:sp>
              <p:nvSpPr>
                <p:cNvPr id="36" name="矢印: 五方向 35">
                  <a:extLst>
                    <a:ext uri="{FF2B5EF4-FFF2-40B4-BE49-F238E27FC236}">
                      <a16:creationId xmlns:a16="http://schemas.microsoft.com/office/drawing/2014/main" id="{37C9E248-5FA7-4E2C-A1E5-538AC2A2787D}"/>
                    </a:ext>
                  </a:extLst>
                </p:cNvPr>
                <p:cNvSpPr/>
                <p:nvPr/>
              </p:nvSpPr>
              <p:spPr>
                <a:xfrm>
                  <a:off x="23155" y="9045"/>
                  <a:ext cx="831394" cy="475013"/>
                </a:xfrm>
                <a:prstGeom prst="homePlate">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37" name="テキスト ボックス 2">
                  <a:extLst>
                    <a:ext uri="{FF2B5EF4-FFF2-40B4-BE49-F238E27FC236}">
                      <a16:creationId xmlns:a16="http://schemas.microsoft.com/office/drawing/2014/main" id="{612DAC05-FF02-4FC2-8215-CD6EB27A7A6E}"/>
                    </a:ext>
                  </a:extLst>
                </p:cNvPr>
                <p:cNvSpPr txBox="1">
                  <a:spLocks noChangeArrowheads="1"/>
                </p:cNvSpPr>
                <p:nvPr/>
              </p:nvSpPr>
              <p:spPr bwMode="auto">
                <a:xfrm>
                  <a:off x="43537" y="97619"/>
                  <a:ext cx="683698" cy="310045"/>
                </a:xfrm>
                <a:prstGeom prst="rect">
                  <a:avLst/>
                </a:prstGeom>
                <a:noFill/>
                <a:ln w="9525">
                  <a:noFill/>
                  <a:miter lim="800000"/>
                  <a:headEnd/>
                  <a:tailEnd/>
                </a:ln>
              </p:spPr>
              <p:txBody>
                <a:bodyPr anchor="ctr" anchorCtr="0" bIns="45720" lIns="91440" rIns="91440" rot="0" tIns="45720" vert="horz" wrap="square">
                  <a:noAutofit/>
                </a:bodyPr>
                <a:lstStyle/>
                <a:p>
                  <a:pPr algn="l">
                    <a:lnSpc>
                      <a:spcPts val="1360"/>
                    </a:lnSpc>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事前準備</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24" name="グループ化 23">
                <a:extLst>
                  <a:ext uri="{FF2B5EF4-FFF2-40B4-BE49-F238E27FC236}">
                    <a16:creationId xmlns:a16="http://schemas.microsoft.com/office/drawing/2014/main" id="{C1AB5E49-B96D-4412-9615-EA24CF7D261A}"/>
                  </a:ext>
                </a:extLst>
              </p:cNvPr>
              <p:cNvGrpSpPr/>
              <p:nvPr/>
            </p:nvGrpSpPr>
            <p:grpSpPr>
              <a:xfrm>
                <a:off x="901336" y="353333"/>
                <a:ext cx="1213526" cy="488565"/>
                <a:chOff x="43713" y="-14806"/>
                <a:chExt cx="1145387" cy="489151"/>
              </a:xfrm>
            </p:grpSpPr>
            <p:sp>
              <p:nvSpPr>
                <p:cNvPr id="34" name="矢印: 山形 33">
                  <a:extLst>
                    <a:ext uri="{FF2B5EF4-FFF2-40B4-BE49-F238E27FC236}">
                      <a16:creationId xmlns:a16="http://schemas.microsoft.com/office/drawing/2014/main" id="{19517879-83C1-4268-8D46-E1E6A9C432C3}"/>
                    </a:ext>
                  </a:extLst>
                </p:cNvPr>
                <p:cNvSpPr/>
                <p:nvPr/>
              </p:nvSpPr>
              <p:spPr>
                <a:xfrm>
                  <a:off x="43713" y="0"/>
                  <a:ext cx="1145387"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35" name="テキスト ボックス 2">
                  <a:extLst>
                    <a:ext uri="{FF2B5EF4-FFF2-40B4-BE49-F238E27FC236}">
                      <a16:creationId xmlns:a16="http://schemas.microsoft.com/office/drawing/2014/main" id="{E722E133-DDF0-445A-BCA0-7A36B9F1CA4D}"/>
                    </a:ext>
                  </a:extLst>
                </p:cNvPr>
                <p:cNvSpPr txBox="1">
                  <a:spLocks noChangeArrowheads="1"/>
                </p:cNvSpPr>
                <p:nvPr/>
              </p:nvSpPr>
              <p:spPr bwMode="auto">
                <a:xfrm>
                  <a:off x="150091" y="-14806"/>
                  <a:ext cx="935175" cy="391775"/>
                </a:xfrm>
                <a:prstGeom prst="rect">
                  <a:avLst/>
                </a:prstGeom>
                <a:noFill/>
                <a:ln w="9525">
                  <a:noFill/>
                  <a:miter lim="800000"/>
                  <a:headEnd/>
                  <a:tailEnd/>
                </a:ln>
              </p:spPr>
              <p:txBody>
                <a:bodyPr anchor="t" anchorCtr="0" bIns="45720" lIns="91440" rIns="91440" rot="0" tIns="45720" vert="horz" wrap="square">
                  <a:noAutofit/>
                </a:bodyPr>
                <a:lstStyle/>
                <a:p>
                  <a:pPr algn="ctr">
                    <a:spcAft>
                      <a:spcPts val="0"/>
                    </a:spcAft>
                  </a:pPr>
                  <a:r>
                    <a:rPr b="1" dirty="0" kern="100" lang="ja-JP" sz="1600">
                      <a:solidFill>
                        <a:srgbClr val="8064A2"/>
                      </a:solidFill>
                      <a:effectLst/>
                      <a:latin charset="-128" panose="020F0600000000000000" pitchFamily="50" typeface="HG丸ｺﾞｼｯｸM-PRO"/>
                      <a:ea charset="-128" panose="020F0600000000000000" pitchFamily="50" typeface="HG丸ｺﾞｼｯｸM-PRO"/>
                    </a:rPr>
                    <a:t>出願サイト</a:t>
                  </a:r>
                  <a:endParaRPr altLang="ja-JP" b="1" dirty="0" kern="100" lang="en-US" sz="1600">
                    <a:solidFill>
                      <a:srgbClr val="8064A2"/>
                    </a:solidFill>
                    <a:effectLst/>
                    <a:latin charset="-128" panose="020F0600000000000000" pitchFamily="50" typeface="HG丸ｺﾞｼｯｸM-PRO"/>
                    <a:ea charset="-128" panose="020F0600000000000000" pitchFamily="50" typeface="HG丸ｺﾞｼｯｸM-PRO"/>
                  </a:endParaRPr>
                </a:p>
                <a:p>
                  <a:pPr algn="ctr">
                    <a:spcAft>
                      <a:spcPts val="0"/>
                    </a:spcAft>
                  </a:pPr>
                  <a:r>
                    <a:rPr b="1" dirty="0" kern="100" lang="ja-JP" sz="1600">
                      <a:solidFill>
                        <a:srgbClr val="8064A2"/>
                      </a:solidFill>
                      <a:effectLst/>
                      <a:latin charset="-128" panose="020F0600000000000000" pitchFamily="50" typeface="HG丸ｺﾞｼｯｸM-PRO"/>
                      <a:ea charset="-128" panose="020F0600000000000000" pitchFamily="50" typeface="HG丸ｺﾞｼｯｸM-PRO"/>
                    </a:rPr>
                    <a:t>にアクセス</a:t>
                  </a:r>
                  <a:endParaRPr dirty="0" kern="100" lang="ja-JP" sz="1600">
                    <a:effectLst/>
                    <a:latin charset="-128" panose="020F0600000000000000" pitchFamily="50" typeface="HG丸ｺﾞｼｯｸM-PRO"/>
                    <a:ea charset="-128" panose="020F0600000000000000" pitchFamily="50" typeface="HG丸ｺﾞｼｯｸM-PRO"/>
                  </a:endParaRPr>
                </a:p>
              </p:txBody>
            </p:sp>
          </p:grpSp>
          <p:grpSp>
            <p:nvGrpSpPr>
              <p:cNvPr id="25" name="グループ化 24">
                <a:extLst>
                  <a:ext uri="{FF2B5EF4-FFF2-40B4-BE49-F238E27FC236}">
                    <a16:creationId xmlns:a16="http://schemas.microsoft.com/office/drawing/2014/main" id="{72C35303-48A6-406E-B3BC-F2515CA5FC4A}"/>
                  </a:ext>
                </a:extLst>
              </p:cNvPr>
              <p:cNvGrpSpPr/>
              <p:nvPr/>
            </p:nvGrpSpPr>
            <p:grpSpPr>
              <a:xfrm>
                <a:off x="1971304" y="342007"/>
                <a:ext cx="1259840" cy="499485"/>
                <a:chOff x="0" y="-26164"/>
                <a:chExt cx="1280889" cy="500509"/>
              </a:xfrm>
            </p:grpSpPr>
            <p:sp>
              <p:nvSpPr>
                <p:cNvPr id="32" name="矢印: 山形 31">
                  <a:extLst>
                    <a:ext uri="{FF2B5EF4-FFF2-40B4-BE49-F238E27FC236}">
                      <a16:creationId xmlns:a16="http://schemas.microsoft.com/office/drawing/2014/main" id="{9841C15B-C579-4208-B2D8-9250927527DD}"/>
                    </a:ext>
                  </a:extLst>
                </p:cNvPr>
                <p:cNvSpPr/>
                <p:nvPr/>
              </p:nvSpPr>
              <p:spPr>
                <a:xfrm>
                  <a:off x="0" y="0"/>
                  <a:ext cx="1280889"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33" name="テキスト ボックス 2">
                  <a:extLst>
                    <a:ext uri="{FF2B5EF4-FFF2-40B4-BE49-F238E27FC236}">
                      <a16:creationId xmlns:a16="http://schemas.microsoft.com/office/drawing/2014/main" id="{702FD8DA-C0D2-408E-A1FC-8875D1A2D52E}"/>
                    </a:ext>
                  </a:extLst>
                </p:cNvPr>
                <p:cNvSpPr txBox="1">
                  <a:spLocks noChangeArrowheads="1"/>
                </p:cNvSpPr>
                <p:nvPr/>
              </p:nvSpPr>
              <p:spPr bwMode="auto">
                <a:xfrm>
                  <a:off x="160083" y="-26164"/>
                  <a:ext cx="1028374" cy="500347"/>
                </a:xfrm>
                <a:prstGeom prst="rect">
                  <a:avLst/>
                </a:prstGeom>
                <a:noFill/>
                <a:ln w="9525">
                  <a:noFill/>
                  <a:miter lim="800000"/>
                  <a:headEnd/>
                  <a:tailEnd/>
                </a:ln>
              </p:spPr>
              <p:txBody>
                <a:bodyPr anchor="ctr" anchorCtr="0" bIns="45720" lIns="91440" rIns="91440" rot="0" tIns="45720" vert="horz" wrap="square">
                  <a:noAutofit/>
                </a:bodyPr>
                <a:lstStyle/>
                <a:p>
                  <a:pPr>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マイページの作成</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26" name="グループ化 25">
                <a:extLst>
                  <a:ext uri="{FF2B5EF4-FFF2-40B4-BE49-F238E27FC236}">
                    <a16:creationId xmlns:a16="http://schemas.microsoft.com/office/drawing/2014/main" id="{7F69114B-0982-420F-BB97-1FD70194B353}"/>
                  </a:ext>
                </a:extLst>
              </p:cNvPr>
              <p:cNvGrpSpPr/>
              <p:nvPr/>
            </p:nvGrpSpPr>
            <p:grpSpPr>
              <a:xfrm>
                <a:off x="3081647" y="335199"/>
                <a:ext cx="1259840" cy="506131"/>
                <a:chOff x="2446" y="-32999"/>
                <a:chExt cx="1080000" cy="507344"/>
              </a:xfrm>
            </p:grpSpPr>
            <p:sp>
              <p:nvSpPr>
                <p:cNvPr id="30" name="矢印: 山形 29">
                  <a:extLst>
                    <a:ext uri="{FF2B5EF4-FFF2-40B4-BE49-F238E27FC236}">
                      <a16:creationId xmlns:a16="http://schemas.microsoft.com/office/drawing/2014/main" id="{35EF0AEC-C635-496C-980A-5EB94BB41B96}"/>
                    </a:ext>
                  </a:extLst>
                </p:cNvPr>
                <p:cNvSpPr/>
                <p:nvPr/>
              </p:nvSpPr>
              <p:spPr>
                <a:xfrm>
                  <a:off x="2446" y="0"/>
                  <a:ext cx="1080000"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31" name="テキスト ボックス 2">
                  <a:extLst>
                    <a:ext uri="{FF2B5EF4-FFF2-40B4-BE49-F238E27FC236}">
                      <a16:creationId xmlns:a16="http://schemas.microsoft.com/office/drawing/2014/main" id="{F251E59C-8882-4787-83D4-7D4AD6793E14}"/>
                    </a:ext>
                  </a:extLst>
                </p:cNvPr>
                <p:cNvSpPr txBox="1">
                  <a:spLocks noChangeArrowheads="1"/>
                </p:cNvSpPr>
                <p:nvPr/>
              </p:nvSpPr>
              <p:spPr bwMode="auto">
                <a:xfrm>
                  <a:off x="172014" y="-32999"/>
                  <a:ext cx="890681" cy="493911"/>
                </a:xfrm>
                <a:prstGeom prst="rect">
                  <a:avLst/>
                </a:prstGeom>
                <a:noFill/>
                <a:ln w="9525">
                  <a:noFill/>
                  <a:miter lim="800000"/>
                  <a:headEnd/>
                  <a:tailEnd/>
                </a:ln>
              </p:spPr>
              <p:txBody>
                <a:bodyPr anchor="t" anchorCtr="0" bIns="45720" lIns="91440" rIns="91440" rot="0" tIns="45720" vert="horz" wrap="square">
                  <a:noAutofit/>
                </a:bodyPr>
                <a:lstStyle/>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出願内容</a:t>
                  </a:r>
                  <a:endParaRPr altLang="ja-JP" b="1" dirty="0" kern="100" lang="en-US" sz="1800">
                    <a:solidFill>
                      <a:srgbClr val="8064A2"/>
                    </a:solidFill>
                    <a:effectLst/>
                    <a:latin charset="-128" panose="020F0600000000000000" pitchFamily="50" typeface="HG丸ｺﾞｼｯｸM-PRO"/>
                    <a:ea charset="-128" panose="020F0600000000000000" pitchFamily="50" typeface="HG丸ｺﾞｼｯｸM-PRO"/>
                  </a:endParaRPr>
                </a:p>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の登録</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27" name="グループ化 26">
                <a:extLst>
                  <a:ext uri="{FF2B5EF4-FFF2-40B4-BE49-F238E27FC236}">
                    <a16:creationId xmlns:a16="http://schemas.microsoft.com/office/drawing/2014/main" id="{0FB25F7F-73B9-4176-B25C-953B9DDD8398}"/>
                  </a:ext>
                </a:extLst>
              </p:cNvPr>
              <p:cNvGrpSpPr/>
              <p:nvPr/>
            </p:nvGrpSpPr>
            <p:grpSpPr>
              <a:xfrm>
                <a:off x="4191989" y="330613"/>
                <a:ext cx="1211470" cy="510463"/>
                <a:chOff x="0" y="-37953"/>
                <a:chExt cx="1038534" cy="512298"/>
              </a:xfrm>
            </p:grpSpPr>
            <p:sp>
              <p:nvSpPr>
                <p:cNvPr id="28" name="矢印: 山形 27">
                  <a:extLst>
                    <a:ext uri="{FF2B5EF4-FFF2-40B4-BE49-F238E27FC236}">
                      <a16:creationId xmlns:a16="http://schemas.microsoft.com/office/drawing/2014/main" id="{14A9DC85-78A9-401E-8987-78C00871B552}"/>
                    </a:ext>
                  </a:extLst>
                </p:cNvPr>
                <p:cNvSpPr/>
                <p:nvPr/>
              </p:nvSpPr>
              <p:spPr>
                <a:xfrm>
                  <a:off x="0" y="0"/>
                  <a:ext cx="1038534"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29" name="テキスト ボックス 2">
                  <a:extLst>
                    <a:ext uri="{FF2B5EF4-FFF2-40B4-BE49-F238E27FC236}">
                      <a16:creationId xmlns:a16="http://schemas.microsoft.com/office/drawing/2014/main" id="{99DD4581-79C5-4245-BC35-6BFF544341FE}"/>
                    </a:ext>
                  </a:extLst>
                </p:cNvPr>
                <p:cNvSpPr txBox="1">
                  <a:spLocks noChangeArrowheads="1"/>
                </p:cNvSpPr>
                <p:nvPr/>
              </p:nvSpPr>
              <p:spPr bwMode="auto">
                <a:xfrm>
                  <a:off x="154503" y="-37953"/>
                  <a:ext cx="694983" cy="503704"/>
                </a:xfrm>
                <a:prstGeom prst="rect">
                  <a:avLst/>
                </a:prstGeom>
                <a:noFill/>
                <a:ln w="9525">
                  <a:noFill/>
                  <a:miter lim="800000"/>
                  <a:headEnd/>
                  <a:tailEnd/>
                </a:ln>
              </p:spPr>
              <p:txBody>
                <a:bodyPr anchor="t" anchorCtr="0" bIns="45720" lIns="91440" rIns="91440" rot="0" tIns="45720" vert="horz" wrap="square">
                  <a:noAutofit/>
                </a:bodyPr>
                <a:lstStyle/>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検定料等</a:t>
                  </a:r>
                  <a:endParaRPr altLang="ja-JP" b="1" dirty="0" kern="100" lang="en-US" sz="1800">
                    <a:solidFill>
                      <a:srgbClr val="8064A2"/>
                    </a:solidFill>
                    <a:effectLst/>
                    <a:latin charset="-128" panose="020F0600000000000000" pitchFamily="50" typeface="HG丸ｺﾞｼｯｸM-PRO"/>
                    <a:ea charset="-128" panose="020F0600000000000000" pitchFamily="50" typeface="HG丸ｺﾞｼｯｸM-PRO"/>
                  </a:endParaRPr>
                </a:p>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の支払い</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grpSp>
      <p:sp>
        <p:nvSpPr>
          <p:cNvPr id="40" name="矢印: 山形 39">
            <a:extLst>
              <a:ext uri="{FF2B5EF4-FFF2-40B4-BE49-F238E27FC236}">
                <a16:creationId xmlns:a16="http://schemas.microsoft.com/office/drawing/2014/main" id="{569359B1-EEBA-49B2-88F3-9868044F30BC}"/>
              </a:ext>
            </a:extLst>
          </p:cNvPr>
          <p:cNvSpPr/>
          <p:nvPr/>
        </p:nvSpPr>
        <p:spPr>
          <a:xfrm>
            <a:off x="4553896" y="1058439"/>
            <a:ext cx="4410591" cy="659383"/>
          </a:xfrm>
          <a:prstGeom prst="chevron">
            <a:avLst>
              <a:gd fmla="val 52311" name="adj"/>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a:solidFill>
                <a:schemeClr val="tx1"/>
              </a:solidFill>
            </a:endParaRPr>
          </a:p>
        </p:txBody>
      </p:sp>
      <p:grpSp>
        <p:nvGrpSpPr>
          <p:cNvPr id="41" name="グループ化 40">
            <a:extLst>
              <a:ext uri="{FF2B5EF4-FFF2-40B4-BE49-F238E27FC236}">
                <a16:creationId xmlns:a16="http://schemas.microsoft.com/office/drawing/2014/main" id="{3F3FD51D-9BBE-4D96-B053-3ECA46D7CA0A}"/>
              </a:ext>
            </a:extLst>
          </p:cNvPr>
          <p:cNvGrpSpPr/>
          <p:nvPr/>
        </p:nvGrpSpPr>
        <p:grpSpPr>
          <a:xfrm>
            <a:off x="245576" y="776243"/>
            <a:ext cx="7311172" cy="252602"/>
            <a:chOff x="254637" y="779657"/>
            <a:chExt cx="7311172" cy="235971"/>
          </a:xfrm>
        </p:grpSpPr>
        <p:grpSp>
          <p:nvGrpSpPr>
            <p:cNvPr id="42" name="グループ化 41">
              <a:extLst>
                <a:ext uri="{FF2B5EF4-FFF2-40B4-BE49-F238E27FC236}">
                  <a16:creationId xmlns:a16="http://schemas.microsoft.com/office/drawing/2014/main" id="{424B2587-0DA7-4AE3-A0ED-450515C143D2}"/>
                </a:ext>
              </a:extLst>
            </p:cNvPr>
            <p:cNvGrpSpPr/>
            <p:nvPr/>
          </p:nvGrpSpPr>
          <p:grpSpPr>
            <a:xfrm>
              <a:off x="1207961" y="779657"/>
              <a:ext cx="6357848" cy="235971"/>
              <a:chOff x="947910" y="374661"/>
              <a:chExt cx="6357848" cy="235971"/>
            </a:xfrm>
          </p:grpSpPr>
          <p:sp>
            <p:nvSpPr>
              <p:cNvPr id="44" name="平行四辺形 43">
                <a:extLst>
                  <a:ext uri="{FF2B5EF4-FFF2-40B4-BE49-F238E27FC236}">
                    <a16:creationId xmlns:a16="http://schemas.microsoft.com/office/drawing/2014/main" id="{910D2FF6-4EC3-48FA-A1BD-089051BD30C4}"/>
                  </a:ext>
                </a:extLst>
              </p:cNvPr>
              <p:cNvSpPr/>
              <p:nvPr/>
            </p:nvSpPr>
            <p:spPr>
              <a:xfrm flipH="1">
                <a:off x="947910" y="377658"/>
                <a:ext cx="1674359"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STEP2</a:t>
                </a:r>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45" name="平行四辺形 44">
                <a:extLst>
                  <a:ext uri="{FF2B5EF4-FFF2-40B4-BE49-F238E27FC236}">
                    <a16:creationId xmlns:a16="http://schemas.microsoft.com/office/drawing/2014/main" id="{E7AAADE2-F64A-482E-B795-DA7539321E9A}"/>
                  </a:ext>
                </a:extLst>
              </p:cNvPr>
              <p:cNvSpPr/>
              <p:nvPr/>
            </p:nvSpPr>
            <p:spPr>
              <a:xfrm flipH="1">
                <a:off x="2427884" y="374661"/>
                <a:ext cx="1773215"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kumimoji="1" lang="ja-JP" sz="1800">
                    <a:latin charset="-128" panose="020F0600000000000000" pitchFamily="50" typeface="HG丸ｺﾞｼｯｸM-PRO"/>
                    <a:ea charset="-128" panose="020F0600000000000000" pitchFamily="50" typeface="HG丸ｺﾞｼｯｸM-PRO"/>
                  </a:rPr>
                  <a:t>３</a:t>
                </a:r>
              </a:p>
            </p:txBody>
          </p:sp>
          <p:sp>
            <p:nvSpPr>
              <p:cNvPr id="46" name="平行四辺形 45">
                <a:extLst>
                  <a:ext uri="{FF2B5EF4-FFF2-40B4-BE49-F238E27FC236}">
                    <a16:creationId xmlns:a16="http://schemas.microsoft.com/office/drawing/2014/main" id="{BE94228C-A1B0-4908-9B79-A98BFB6AF326}"/>
                  </a:ext>
                </a:extLst>
              </p:cNvPr>
              <p:cNvSpPr/>
              <p:nvPr/>
            </p:nvSpPr>
            <p:spPr>
              <a:xfrm flipH="1">
                <a:off x="4006714" y="379092"/>
                <a:ext cx="1773213"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lang="ja-JP" sz="1800">
                    <a:latin charset="-128" panose="020F0600000000000000" pitchFamily="50" typeface="HG丸ｺﾞｼｯｸM-PRO"/>
                    <a:ea charset="-128" panose="020F0600000000000000" pitchFamily="50" typeface="HG丸ｺﾞｼｯｸM-PRO"/>
                  </a:rPr>
                  <a:t>４</a:t>
                </a:r>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47" name="平行四辺形 46">
                <a:extLst>
                  <a:ext uri="{FF2B5EF4-FFF2-40B4-BE49-F238E27FC236}">
                    <a16:creationId xmlns:a16="http://schemas.microsoft.com/office/drawing/2014/main" id="{6CC9CC65-E4C2-4B30-B5B0-D37A07C95B16}"/>
                  </a:ext>
                </a:extLst>
              </p:cNvPr>
              <p:cNvSpPr/>
              <p:nvPr/>
            </p:nvSpPr>
            <p:spPr>
              <a:xfrm flipH="1">
                <a:off x="5600622" y="381326"/>
                <a:ext cx="1705136"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kumimoji="1" lang="ja-JP" sz="1800">
                    <a:latin charset="-128" panose="020F0600000000000000" pitchFamily="50" typeface="HG丸ｺﾞｼｯｸM-PRO"/>
                    <a:ea charset="-128" panose="020F0600000000000000" pitchFamily="50" typeface="HG丸ｺﾞｼｯｸM-PRO"/>
                  </a:rPr>
                  <a:t>５</a:t>
                </a:r>
              </a:p>
            </p:txBody>
          </p:sp>
        </p:grpSp>
        <p:sp>
          <p:nvSpPr>
            <p:cNvPr id="43" name="平行四辺形 58">
              <a:extLst>
                <a:ext uri="{FF2B5EF4-FFF2-40B4-BE49-F238E27FC236}">
                  <a16:creationId xmlns:a16="http://schemas.microsoft.com/office/drawing/2014/main" id="{45A551B8-C50E-4746-A497-113D3358732E}"/>
                </a:ext>
              </a:extLst>
            </p:cNvPr>
            <p:cNvSpPr/>
            <p:nvPr/>
          </p:nvSpPr>
          <p:spPr>
            <a:xfrm>
              <a:off x="254637" y="786321"/>
              <a:ext cx="1084214" cy="207401"/>
            </a:xfrm>
            <a:custGeom>
              <a:avLst/>
              <a:gdLst>
                <a:gd fmla="*/ 0 w 2078150" name="connsiteX0"/>
                <a:gd fmla="*/ 518693 h 518693" name="connsiteY0"/>
                <a:gd fmla="*/ 129673 w 2078150" name="connsiteX1"/>
                <a:gd fmla="*/ 0 h 518693" name="connsiteY1"/>
                <a:gd fmla="*/ 2078150 w 2078150" name="connsiteX2"/>
                <a:gd fmla="*/ 0 h 518693" name="connsiteY2"/>
                <a:gd fmla="*/ 1948477 w 2078150" name="connsiteX3"/>
                <a:gd fmla="*/ 518693 h 518693" name="connsiteY3"/>
                <a:gd fmla="*/ 0 w 2078150" name="connsiteX4"/>
                <a:gd fmla="*/ 518693 h 518693" name="connsiteY4"/>
                <a:gd fmla="*/ 251327 w 2329477" name="connsiteX0"/>
                <a:gd fmla="*/ 541553 h 541553" name="connsiteY0"/>
                <a:gd fmla="*/ 0 w 2329477" name="connsiteX1"/>
                <a:gd fmla="*/ 0 h 541553" name="connsiteY1"/>
                <a:gd fmla="*/ 2329477 w 2329477" name="connsiteX2"/>
                <a:gd fmla="*/ 22860 h 541553" name="connsiteY2"/>
                <a:gd fmla="*/ 2199804 w 2329477" name="connsiteX3"/>
                <a:gd fmla="*/ 541553 h 541553" name="connsiteY3"/>
                <a:gd fmla="*/ 251327 w 2329477" name="connsiteX4"/>
                <a:gd fmla="*/ 541553 h 541553" name="connsiteY4"/>
                <a:gd fmla="*/ 251327 w 2199804" name="connsiteX0"/>
                <a:gd fmla="*/ 541553 h 541553" name="connsiteY0"/>
                <a:gd fmla="*/ 0 w 2199804" name="connsiteX1"/>
                <a:gd fmla="*/ 0 h 541553" name="connsiteY1"/>
                <a:gd fmla="*/ 1544617 w 2199804" name="connsiteX2"/>
                <a:gd fmla="*/ 121920 h 541553" name="connsiteY2"/>
                <a:gd fmla="*/ 2199804 w 2199804" name="connsiteX3"/>
                <a:gd fmla="*/ 541553 h 541553" name="connsiteY3"/>
                <a:gd fmla="*/ 251327 w 2199804" name="connsiteX4"/>
                <a:gd fmla="*/ 541553 h 541553" name="connsiteY4"/>
                <a:gd fmla="*/ 22727 w 1971204" name="connsiteX0"/>
                <a:gd fmla="*/ 457733 h 457733" name="connsiteY0"/>
                <a:gd fmla="*/ 0 w 1971204" name="connsiteX1"/>
                <a:gd fmla="*/ 0 h 457733" name="connsiteY1"/>
                <a:gd fmla="*/ 1316017 w 1971204" name="connsiteX2"/>
                <a:gd fmla="*/ 38100 h 457733" name="connsiteY2"/>
                <a:gd fmla="*/ 1971204 w 1971204" name="connsiteX3"/>
                <a:gd fmla="*/ 457733 h 457733" name="connsiteY3"/>
                <a:gd fmla="*/ 22727 w 1971204" name="connsiteX4"/>
                <a:gd fmla="*/ 457733 h 457733" name="connsiteY4"/>
                <a:gd fmla="*/ 0 w 1948477" name="connsiteX0"/>
                <a:gd fmla="*/ 419633 h 419633" name="connsiteY0"/>
                <a:gd fmla="*/ 30613 w 1948477" name="connsiteX1"/>
                <a:gd fmla="*/ 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19633 h 419633" name="connsiteY0"/>
                <a:gd fmla="*/ 133 w 1948477" name="connsiteX1"/>
                <a:gd fmla="*/ 1524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04393 h 404393" name="connsiteY0"/>
                <a:gd fmla="*/ 133 w 1948477" name="connsiteX1"/>
                <a:gd fmla="*/ 0 h 404393" name="connsiteY1"/>
                <a:gd fmla="*/ 1293290 w 1948477" name="connsiteX2"/>
                <a:gd fmla="*/ 15240 h 404393" name="connsiteY2"/>
                <a:gd fmla="*/ 1948477 w 1948477" name="connsiteX3"/>
                <a:gd fmla="*/ 404393 h 404393" name="connsiteY3"/>
                <a:gd fmla="*/ 0 w 1948477" name="connsiteX4"/>
                <a:gd fmla="*/ 404393 h 40439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03621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91906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551817 w 1948477" name="connsiteX2"/>
                <a:gd fmla="*/ 0 h 412013" name="connsiteY2"/>
                <a:gd fmla="*/ 1948477 w 1948477" name="connsiteX3"/>
                <a:gd fmla="*/ 412013 h 412013" name="connsiteY3"/>
                <a:gd fmla="*/ 0 w 1948477" name="connsiteX4"/>
                <a:gd fmla="*/ 412013 h 412013" name="connsiteY4"/>
              </a:gdLst>
              <a:ahLst/>
              <a:cxnLst>
                <a:cxn ang="0">
                  <a:pos x="connsiteX0" y="connsiteY0"/>
                </a:cxn>
                <a:cxn ang="0">
                  <a:pos x="connsiteX1" y="connsiteY1"/>
                </a:cxn>
                <a:cxn ang="0">
                  <a:pos x="connsiteX2" y="connsiteY2"/>
                </a:cxn>
                <a:cxn ang="0">
                  <a:pos x="connsiteX3" y="connsiteY3"/>
                </a:cxn>
                <a:cxn ang="0">
                  <a:pos x="connsiteX4" y="connsiteY4"/>
                </a:cxn>
              </a:cxnLst>
              <a:rect b="b" l="l" r="r" t="t"/>
              <a:pathLst>
                <a:path h="412013" w="1948477">
                  <a:moveTo>
                    <a:pt x="0" y="412013"/>
                  </a:moveTo>
                  <a:cubicBezTo>
                    <a:pt x="44" y="277215"/>
                    <a:pt x="89" y="142418"/>
                    <a:pt x="133" y="7620"/>
                  </a:cubicBezTo>
                  <a:lnTo>
                    <a:pt x="1551817" y="0"/>
                  </a:lnTo>
                  <a:lnTo>
                    <a:pt x="1948477" y="412013"/>
                  </a:lnTo>
                  <a:lnTo>
                    <a:pt x="0" y="412013"/>
                  </a:lnTo>
                  <a:close/>
                </a:path>
              </a:pathLst>
            </a:custGeom>
            <a:solidFill>
              <a:srgbClr val="8064A2"/>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bIns="36000" lIns="72000" rIns="108000" rtlCol="0" tIns="0"/>
            <a:lstStyle/>
            <a:p>
              <a:r>
                <a:rPr altLang="ja-JP" dirty="0" kumimoji="1" lang="en-US" sz="1800">
                  <a:latin charset="-128" panose="020F0600000000000000" pitchFamily="50" typeface="HG丸ｺﾞｼｯｸM-PRO"/>
                  <a:ea charset="-128" panose="020F0600000000000000" pitchFamily="50" typeface="HG丸ｺﾞｼｯｸM-PRO"/>
                </a:rPr>
                <a:t>STEP1</a:t>
              </a:r>
              <a:endParaRPr altLang="en-US" dirty="0" kumimoji="1" lang="ja-JP" sz="1800">
                <a:latin charset="-128" panose="020F0600000000000000" pitchFamily="50" typeface="HG丸ｺﾞｼｯｸM-PRO"/>
                <a:ea charset="-128" panose="020F0600000000000000" pitchFamily="50" typeface="HG丸ｺﾞｼｯｸM-PRO"/>
              </a:endParaRPr>
            </a:p>
          </p:txBody>
        </p:sp>
      </p:grpSp>
      <p:sp>
        <p:nvSpPr>
          <p:cNvPr id="48" name="平行四辺形 47">
            <a:extLst>
              <a:ext uri="{FF2B5EF4-FFF2-40B4-BE49-F238E27FC236}">
                <a16:creationId xmlns:a16="http://schemas.microsoft.com/office/drawing/2014/main" id="{E91572F5-8029-4940-B8DF-17AF6CA72A86}"/>
              </a:ext>
            </a:extLst>
          </p:cNvPr>
          <p:cNvSpPr/>
          <p:nvPr/>
        </p:nvSpPr>
        <p:spPr>
          <a:xfrm flipH="1">
            <a:off x="4237169" y="769064"/>
            <a:ext cx="3397386" cy="318952"/>
          </a:xfrm>
          <a:prstGeom prst="parallelogram">
            <a:avLst>
              <a:gd fmla="val 102636" name="adj"/>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endParaRPr altLang="en-US" dirty="0" kumimoji="1" lang="ja-JP" sz="1800">
              <a:latin charset="-128" panose="020F0600000000000000" pitchFamily="50" typeface="HG丸ｺﾞｼｯｸM-PRO"/>
              <a:ea charset="-128" panose="020F0600000000000000" pitchFamily="50" typeface="HG丸ｺﾞｼｯｸM-PRO"/>
            </a:endParaRPr>
          </a:p>
        </p:txBody>
      </p:sp>
      <p:grpSp>
        <p:nvGrpSpPr>
          <p:cNvPr id="16" name="グループ化 15">
            <a:extLst>
              <a:ext uri="{FF2B5EF4-FFF2-40B4-BE49-F238E27FC236}">
                <a16:creationId xmlns:a16="http://schemas.microsoft.com/office/drawing/2014/main" id="{FA01A124-84FC-41BE-B4EA-64385A7B505E}"/>
              </a:ext>
            </a:extLst>
          </p:cNvPr>
          <p:cNvGrpSpPr/>
          <p:nvPr/>
        </p:nvGrpSpPr>
        <p:grpSpPr>
          <a:xfrm>
            <a:off x="218160" y="764704"/>
            <a:ext cx="1520697" cy="953118"/>
            <a:chOff x="230378" y="727620"/>
            <a:chExt cx="1508480" cy="927427"/>
          </a:xfrm>
        </p:grpSpPr>
        <p:sp>
          <p:nvSpPr>
            <p:cNvPr id="17" name="平行四辺形 58">
              <a:extLst>
                <a:ext uri="{FF2B5EF4-FFF2-40B4-BE49-F238E27FC236}">
                  <a16:creationId xmlns:a16="http://schemas.microsoft.com/office/drawing/2014/main" id="{63FD9F1B-BCCF-4B9C-A1C8-4DF2906809BD}"/>
                </a:ext>
              </a:extLst>
            </p:cNvPr>
            <p:cNvSpPr/>
            <p:nvPr/>
          </p:nvSpPr>
          <p:spPr>
            <a:xfrm>
              <a:off x="230379" y="727620"/>
              <a:ext cx="1180932" cy="281727"/>
            </a:xfrm>
            <a:custGeom>
              <a:avLst/>
              <a:gdLst>
                <a:gd fmla="*/ 0 w 2078150" name="connsiteX0"/>
                <a:gd fmla="*/ 518693 h 518693" name="connsiteY0"/>
                <a:gd fmla="*/ 129673 w 2078150" name="connsiteX1"/>
                <a:gd fmla="*/ 0 h 518693" name="connsiteY1"/>
                <a:gd fmla="*/ 2078150 w 2078150" name="connsiteX2"/>
                <a:gd fmla="*/ 0 h 518693" name="connsiteY2"/>
                <a:gd fmla="*/ 1948477 w 2078150" name="connsiteX3"/>
                <a:gd fmla="*/ 518693 h 518693" name="connsiteY3"/>
                <a:gd fmla="*/ 0 w 2078150" name="connsiteX4"/>
                <a:gd fmla="*/ 518693 h 518693" name="connsiteY4"/>
                <a:gd fmla="*/ 251327 w 2329477" name="connsiteX0"/>
                <a:gd fmla="*/ 541553 h 541553" name="connsiteY0"/>
                <a:gd fmla="*/ 0 w 2329477" name="connsiteX1"/>
                <a:gd fmla="*/ 0 h 541553" name="connsiteY1"/>
                <a:gd fmla="*/ 2329477 w 2329477" name="connsiteX2"/>
                <a:gd fmla="*/ 22860 h 541553" name="connsiteY2"/>
                <a:gd fmla="*/ 2199804 w 2329477" name="connsiteX3"/>
                <a:gd fmla="*/ 541553 h 541553" name="connsiteY3"/>
                <a:gd fmla="*/ 251327 w 2329477" name="connsiteX4"/>
                <a:gd fmla="*/ 541553 h 541553" name="connsiteY4"/>
                <a:gd fmla="*/ 251327 w 2199804" name="connsiteX0"/>
                <a:gd fmla="*/ 541553 h 541553" name="connsiteY0"/>
                <a:gd fmla="*/ 0 w 2199804" name="connsiteX1"/>
                <a:gd fmla="*/ 0 h 541553" name="connsiteY1"/>
                <a:gd fmla="*/ 1544617 w 2199804" name="connsiteX2"/>
                <a:gd fmla="*/ 121920 h 541553" name="connsiteY2"/>
                <a:gd fmla="*/ 2199804 w 2199804" name="connsiteX3"/>
                <a:gd fmla="*/ 541553 h 541553" name="connsiteY3"/>
                <a:gd fmla="*/ 251327 w 2199804" name="connsiteX4"/>
                <a:gd fmla="*/ 541553 h 541553" name="connsiteY4"/>
                <a:gd fmla="*/ 22727 w 1971204" name="connsiteX0"/>
                <a:gd fmla="*/ 457733 h 457733" name="connsiteY0"/>
                <a:gd fmla="*/ 0 w 1971204" name="connsiteX1"/>
                <a:gd fmla="*/ 0 h 457733" name="connsiteY1"/>
                <a:gd fmla="*/ 1316017 w 1971204" name="connsiteX2"/>
                <a:gd fmla="*/ 38100 h 457733" name="connsiteY2"/>
                <a:gd fmla="*/ 1971204 w 1971204" name="connsiteX3"/>
                <a:gd fmla="*/ 457733 h 457733" name="connsiteY3"/>
                <a:gd fmla="*/ 22727 w 1971204" name="connsiteX4"/>
                <a:gd fmla="*/ 457733 h 457733" name="connsiteY4"/>
                <a:gd fmla="*/ 0 w 1948477" name="connsiteX0"/>
                <a:gd fmla="*/ 419633 h 419633" name="connsiteY0"/>
                <a:gd fmla="*/ 30613 w 1948477" name="connsiteX1"/>
                <a:gd fmla="*/ 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19633 h 419633" name="connsiteY0"/>
                <a:gd fmla="*/ 133 w 1948477" name="connsiteX1"/>
                <a:gd fmla="*/ 1524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04393 h 404393" name="connsiteY0"/>
                <a:gd fmla="*/ 133 w 1948477" name="connsiteX1"/>
                <a:gd fmla="*/ 0 h 404393" name="connsiteY1"/>
                <a:gd fmla="*/ 1293290 w 1948477" name="connsiteX2"/>
                <a:gd fmla="*/ 15240 h 404393" name="connsiteY2"/>
                <a:gd fmla="*/ 1948477 w 1948477" name="connsiteX3"/>
                <a:gd fmla="*/ 404393 h 404393" name="connsiteY3"/>
                <a:gd fmla="*/ 0 w 1948477" name="connsiteX4"/>
                <a:gd fmla="*/ 404393 h 40439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03621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91906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551817 w 1948477" name="connsiteX2"/>
                <a:gd fmla="*/ 0 h 412013" name="connsiteY2"/>
                <a:gd fmla="*/ 1948477 w 1948477" name="connsiteX3"/>
                <a:gd fmla="*/ 412013 h 412013" name="connsiteY3"/>
                <a:gd fmla="*/ 0 w 1948477" name="connsiteX4"/>
                <a:gd fmla="*/ 412013 h 412013" name="connsiteY4"/>
              </a:gdLst>
              <a:ahLst/>
              <a:cxnLst>
                <a:cxn ang="0">
                  <a:pos x="connsiteX0" y="connsiteY0"/>
                </a:cxn>
                <a:cxn ang="0">
                  <a:pos x="connsiteX1" y="connsiteY1"/>
                </a:cxn>
                <a:cxn ang="0">
                  <a:pos x="connsiteX2" y="connsiteY2"/>
                </a:cxn>
                <a:cxn ang="0">
                  <a:pos x="connsiteX3" y="connsiteY3"/>
                </a:cxn>
                <a:cxn ang="0">
                  <a:pos x="connsiteX4" y="connsiteY4"/>
                </a:cxn>
              </a:cxnLst>
              <a:rect b="b" l="l" r="r" t="t"/>
              <a:pathLst>
                <a:path h="412013" w="1948477">
                  <a:moveTo>
                    <a:pt x="0" y="412013"/>
                  </a:moveTo>
                  <a:cubicBezTo>
                    <a:pt x="44" y="277215"/>
                    <a:pt x="89" y="142418"/>
                    <a:pt x="133" y="7620"/>
                  </a:cubicBezTo>
                  <a:lnTo>
                    <a:pt x="1551817" y="0"/>
                  </a:lnTo>
                  <a:lnTo>
                    <a:pt x="1948477" y="412013"/>
                  </a:lnTo>
                  <a:lnTo>
                    <a:pt x="0" y="412013"/>
                  </a:lnTo>
                  <a:close/>
                </a:path>
              </a:pathLst>
            </a:cu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lIns="72000" rIns="108000" rtlCol="0" tIns="0"/>
            <a:lstStyle/>
            <a:p>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19" name="矢印: 五方向 18">
              <a:extLst>
                <a:ext uri="{FF2B5EF4-FFF2-40B4-BE49-F238E27FC236}">
                  <a16:creationId xmlns:a16="http://schemas.microsoft.com/office/drawing/2014/main" id="{C67C44DD-6745-4F32-9524-A9AEBDC2DE56}"/>
                </a:ext>
              </a:extLst>
            </p:cNvPr>
            <p:cNvSpPr/>
            <p:nvPr/>
          </p:nvSpPr>
          <p:spPr>
            <a:xfrm>
              <a:off x="230378" y="1009698"/>
              <a:ext cx="1508480" cy="645349"/>
            </a:xfrm>
            <a:prstGeom prst="homePlate">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grpSp>
    </p:spTree>
    <p:extLst>
      <p:ext uri="{BB962C8B-B14F-4D97-AF65-F5344CB8AC3E}">
        <p14:creationId xmlns:p14="http://schemas.microsoft.com/office/powerpoint/2010/main" val="725275804"/>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7</a:t>
            </a:fld>
            <a:endParaRPr altLang="en-US" dirty="0" lang="ja-JP">
              <a:solidFill>
                <a:prstClr val="black">
                  <a:tint val="75000"/>
                </a:prstClr>
              </a:solidFill>
            </a:endParaRPr>
          </a:p>
        </p:txBody>
      </p:sp>
      <p:sp>
        <p:nvSpPr>
          <p:cNvPr id="5" name="正方形/長方形 4">
            <a:extLst>
              <a:ext uri="{FF2B5EF4-FFF2-40B4-BE49-F238E27FC236}">
                <a16:creationId xmlns:a16="http://schemas.microsoft.com/office/drawing/2014/main" id="{3FFF621C-7779-4DAE-B7D2-BFF90CBBFA50}"/>
              </a:ext>
            </a:extLst>
          </p:cNvPr>
          <p:cNvSpPr/>
          <p:nvPr/>
        </p:nvSpPr>
        <p:spPr>
          <a:xfrm>
            <a:off x="492634" y="3305457"/>
            <a:ext cx="8585088" cy="1530401"/>
          </a:xfrm>
          <a:prstGeom prst="rect">
            <a:avLst/>
          </a:prstGeom>
          <a:ln w="19050">
            <a:noFill/>
          </a:ln>
        </p:spPr>
        <p:txBody>
          <a:bodyPr anchor="ctr" bIns="72000" lIns="72000" rIns="72000" tIns="72000" wrap="square">
            <a:spAutoFit/>
          </a:bodyPr>
          <a:lstStyle/>
          <a:p>
            <a:r>
              <a:rPr altLang="en-US" b="0" dirty="0" kumimoji="0" lang="ja-JP" sz="2000">
                <a:latin typeface="+mn-ea"/>
              </a:rPr>
              <a:t>○　出願内容の登録は、期間内にマイページ上で行う。</a:t>
            </a:r>
            <a:br>
              <a:rPr altLang="ja-JP" b="0" dirty="0" kumimoji="0" lang="en-US" sz="2000">
                <a:latin typeface="+mn-ea"/>
              </a:rPr>
            </a:br>
            <a:r>
              <a:rPr altLang="en-US" b="0" dirty="0" kumimoji="0" lang="ja-JP" sz="2000">
                <a:latin typeface="+mn-ea"/>
              </a:rPr>
              <a:t>　　 </a:t>
            </a:r>
            <a:r>
              <a:rPr altLang="en-US" b="0" dirty="0" kumimoji="0" lang="ja-JP" sz="1800">
                <a:latin typeface="+mn-ea"/>
              </a:rPr>
              <a:t>（期間内であれば</a:t>
            </a:r>
            <a:r>
              <a:rPr altLang="ja-JP" b="0" dirty="0" kumimoji="0" lang="en-US" sz="1800">
                <a:latin typeface="+mn-ea"/>
              </a:rPr>
              <a:t>24</a:t>
            </a:r>
            <a:r>
              <a:rPr altLang="en-US" b="0" dirty="0" kumimoji="0" lang="ja-JP" sz="1800">
                <a:latin typeface="+mn-ea"/>
              </a:rPr>
              <a:t>時間登録可能）</a:t>
            </a:r>
            <a:endParaRPr altLang="ja-JP" b="0" dirty="0" kumimoji="0" lang="en-US" sz="2000">
              <a:latin typeface="+mn-ea"/>
            </a:endParaRPr>
          </a:p>
          <a:p>
            <a:pPr>
              <a:spcBef>
                <a:spcPts val="1200"/>
              </a:spcBef>
            </a:pPr>
            <a:r>
              <a:rPr altLang="en-US" b="0" dirty="0" kumimoji="0" lang="ja-JP" sz="2000">
                <a:latin typeface="+mn-ea"/>
              </a:rPr>
              <a:t>○　主な登録内容は、志願者情報（氏名、現住所、連絡先電話番号、出願資格、</a:t>
            </a:r>
            <a:br>
              <a:rPr altLang="ja-JP" b="0" dirty="0" kumimoji="0" lang="en-US" sz="2000">
                <a:latin typeface="+mn-ea"/>
              </a:rPr>
            </a:br>
            <a:r>
              <a:rPr altLang="en-US" b="0" dirty="0" kumimoji="0" lang="ja-JP" sz="2000">
                <a:latin typeface="+mn-ea"/>
              </a:rPr>
              <a:t>　顔写真等）、受験する教科、検定料等の支払方法等。</a:t>
            </a:r>
            <a:endParaRPr altLang="ja-JP" b="0" dirty="0" kumimoji="0" lang="en-US" sz="2000">
              <a:latin typeface="+mn-ea"/>
            </a:endParaRPr>
          </a:p>
        </p:txBody>
      </p:sp>
      <p:sp>
        <p:nvSpPr>
          <p:cNvPr id="16" name="正方形/長方形 15">
            <a:extLst>
              <a:ext uri="{FF2B5EF4-FFF2-40B4-BE49-F238E27FC236}">
                <a16:creationId xmlns:a16="http://schemas.microsoft.com/office/drawing/2014/main" id="{EE084D4C-F0EB-4E38-B497-AA83144DDCDB}"/>
              </a:ext>
            </a:extLst>
          </p:cNvPr>
          <p:cNvSpPr/>
          <p:nvPr/>
        </p:nvSpPr>
        <p:spPr>
          <a:xfrm>
            <a:off x="1116000" y="2029445"/>
            <a:ext cx="6912000" cy="987551"/>
          </a:xfrm>
          <a:prstGeom prst="rect">
            <a:avLst/>
          </a:prstGeom>
          <a:ln w="38100">
            <a:solidFill>
              <a:schemeClr val="tx1"/>
            </a:solidFill>
          </a:ln>
        </p:spPr>
        <p:txBody>
          <a:bodyPr anchor="ctr" bIns="108000" lIns="72000" rIns="72000" tIns="108000" wrap="square">
            <a:spAutoFit/>
          </a:bodyPr>
          <a:lstStyle/>
          <a:p>
            <a:pPr indent="-457200" marL="180000">
              <a:spcBef>
                <a:spcPts val="1200"/>
              </a:spcBef>
              <a:spcAft>
                <a:spcPts val="0"/>
              </a:spcAft>
              <a:defRPr/>
            </a:pPr>
            <a:r>
              <a:rPr altLang="ja-JP" dirty="0" kumimoji="0" lang="en-US" sz="2000">
                <a:latin typeface="+mn-ea"/>
              </a:rPr>
              <a:t>【</a:t>
            </a:r>
            <a:r>
              <a:rPr altLang="en-US" dirty="0" kumimoji="0" lang="ja-JP" sz="2000">
                <a:latin typeface="+mn-ea"/>
              </a:rPr>
              <a:t>出願内容の登録期間</a:t>
            </a:r>
            <a:r>
              <a:rPr altLang="ja-JP" dirty="0" kumimoji="0" lang="en-US" sz="2000">
                <a:latin typeface="+mn-ea"/>
              </a:rPr>
              <a:t>】</a:t>
            </a:r>
          </a:p>
          <a:p>
            <a:pPr indent="-457200" marL="180000">
              <a:spcBef>
                <a:spcPts val="1200"/>
              </a:spcBef>
              <a:spcAft>
                <a:spcPts val="0"/>
              </a:spcAft>
              <a:defRPr/>
            </a:pPr>
            <a:r>
              <a:rPr altLang="en-US" dirty="0" kumimoji="0" lang="ja-JP" sz="2000">
                <a:latin typeface="+mn-ea"/>
              </a:rPr>
              <a:t>　</a:t>
            </a:r>
            <a:r>
              <a:rPr altLang="en-US" dirty="0" kumimoji="0" lang="ja-JP" sz="2000" u="sng">
                <a:latin typeface="+mn-ea"/>
              </a:rPr>
              <a:t>令和７年９月１６日（火）１０：００～</a:t>
            </a:r>
            <a:r>
              <a:rPr altLang="en-US" dirty="0" kumimoji="0" lang="ja-JP" sz="2000" u="sng">
                <a:solidFill>
                  <a:srgbClr val="FF0000"/>
                </a:solidFill>
                <a:latin typeface="+mn-ea"/>
              </a:rPr>
              <a:t>１０月３日（金）１７：００</a:t>
            </a:r>
            <a:endParaRPr altLang="ja-JP" dirty="0" kumimoji="0" lang="en-US" sz="2000" u="sng">
              <a:solidFill>
                <a:srgbClr val="FF0000"/>
              </a:solidFill>
              <a:latin typeface="+mn-ea"/>
            </a:endParaRPr>
          </a:p>
        </p:txBody>
      </p:sp>
      <p:sp>
        <p:nvSpPr>
          <p:cNvPr id="17" name="吹き出し: 角を丸めた四角形 16">
            <a:extLst>
              <a:ext uri="{FF2B5EF4-FFF2-40B4-BE49-F238E27FC236}">
                <a16:creationId xmlns:a16="http://schemas.microsoft.com/office/drawing/2014/main" id="{F985A4F8-B786-471C-BB6F-303231CDA412}"/>
              </a:ext>
            </a:extLst>
          </p:cNvPr>
          <p:cNvSpPr/>
          <p:nvPr/>
        </p:nvSpPr>
        <p:spPr>
          <a:xfrm>
            <a:off x="1295636" y="5282340"/>
            <a:ext cx="6552728" cy="507948"/>
          </a:xfrm>
          <a:prstGeom prst="wedgeRoundRectCallout">
            <a:avLst>
              <a:gd fmla="val -2906" name="adj1"/>
              <a:gd fmla="val -44621" name="adj2"/>
              <a:gd fmla="val 16667" name="adj3"/>
            </a:avLst>
          </a:prstGeom>
          <a:solidFill>
            <a:srgbClr val="FFE1FF"/>
          </a:solidFill>
          <a:ln w="19050">
            <a:solidFill>
              <a:schemeClr val="tx1"/>
            </a:solidFill>
          </a:ln>
        </p:spPr>
        <p:txBody>
          <a:bodyPr anchor="ctr" anchorCtr="0" wrap="square">
            <a:noAutofit/>
          </a:bodyPr>
          <a:lstStyle/>
          <a:p>
            <a:r>
              <a:rPr altLang="ja-JP" dirty="0" lang="en-US" sz="2000"/>
              <a:t>※</a:t>
            </a:r>
            <a:r>
              <a:rPr altLang="en-US" dirty="0" lang="ja-JP" sz="2000"/>
              <a:t>　出願内容の登録のみでは、出願は完了しません。</a:t>
            </a:r>
          </a:p>
        </p:txBody>
      </p:sp>
      <p:grpSp>
        <p:nvGrpSpPr>
          <p:cNvPr id="10" name="グループ化 9">
            <a:extLst>
              <a:ext uri="{FF2B5EF4-FFF2-40B4-BE49-F238E27FC236}">
                <a16:creationId xmlns:a16="http://schemas.microsoft.com/office/drawing/2014/main" id="{7DA3C24C-A37B-4E76-8B15-D096B766247F}"/>
              </a:ext>
            </a:extLst>
          </p:cNvPr>
          <p:cNvGrpSpPr/>
          <p:nvPr/>
        </p:nvGrpSpPr>
        <p:grpSpPr>
          <a:xfrm>
            <a:off x="245576" y="976984"/>
            <a:ext cx="8652847" cy="709790"/>
            <a:chOff x="5833" y="309665"/>
            <a:chExt cx="6147703" cy="536556"/>
          </a:xfrm>
        </p:grpSpPr>
        <p:grpSp>
          <p:nvGrpSpPr>
            <p:cNvPr id="11" name="グループ化 10">
              <a:extLst>
                <a:ext uri="{FF2B5EF4-FFF2-40B4-BE49-F238E27FC236}">
                  <a16:creationId xmlns:a16="http://schemas.microsoft.com/office/drawing/2014/main" id="{623AE14C-0EE5-4602-A830-2578B1DE6E00}"/>
                </a:ext>
              </a:extLst>
            </p:cNvPr>
            <p:cNvGrpSpPr/>
            <p:nvPr/>
          </p:nvGrpSpPr>
          <p:grpSpPr>
            <a:xfrm>
              <a:off x="5255580" y="309665"/>
              <a:ext cx="897956" cy="531098"/>
              <a:chOff x="188661" y="-58641"/>
              <a:chExt cx="1419363" cy="533009"/>
            </a:xfrm>
          </p:grpSpPr>
          <p:sp>
            <p:nvSpPr>
              <p:cNvPr id="30" name="矢印: 山形 29">
                <a:extLst>
                  <a:ext uri="{FF2B5EF4-FFF2-40B4-BE49-F238E27FC236}">
                    <a16:creationId xmlns:a16="http://schemas.microsoft.com/office/drawing/2014/main" id="{0E72BD2D-85E7-4A56-802E-78B3AAC91564}"/>
                  </a:ext>
                </a:extLst>
              </p:cNvPr>
              <p:cNvSpPr/>
              <p:nvPr/>
            </p:nvSpPr>
            <p:spPr>
              <a:xfrm>
                <a:off x="188661" y="23"/>
                <a:ext cx="1419363" cy="474345"/>
              </a:xfrm>
              <a:prstGeom prst="chevron">
                <a:avLst>
                  <a:gd fmla="val 51649" name="adj"/>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dirty="0" lang="ja-JP" sz="2000">
                  <a:latin charset="-128" panose="020F0600000000000000" pitchFamily="50" typeface="HG丸ｺﾞｼｯｸM-PRO"/>
                  <a:ea charset="-128" panose="020F0600000000000000" pitchFamily="50" typeface="HG丸ｺﾞｼｯｸM-PRO"/>
                </a:endParaRPr>
              </a:p>
            </p:txBody>
          </p:sp>
          <p:sp>
            <p:nvSpPr>
              <p:cNvPr id="31" name="テキスト ボックス 2">
                <a:extLst>
                  <a:ext uri="{FF2B5EF4-FFF2-40B4-BE49-F238E27FC236}">
                    <a16:creationId xmlns:a16="http://schemas.microsoft.com/office/drawing/2014/main" id="{E77D4E47-BC86-4A93-B57D-9A0F5E3C9841}"/>
                  </a:ext>
                </a:extLst>
              </p:cNvPr>
              <p:cNvSpPr txBox="1">
                <a:spLocks noChangeArrowheads="1"/>
              </p:cNvSpPr>
              <p:nvPr/>
            </p:nvSpPr>
            <p:spPr bwMode="auto">
              <a:xfrm>
                <a:off x="470984" y="-58641"/>
                <a:ext cx="971421" cy="480363"/>
              </a:xfrm>
              <a:prstGeom prst="rect">
                <a:avLst/>
              </a:prstGeom>
              <a:noFill/>
              <a:ln w="9525">
                <a:noFill/>
                <a:miter lim="800000"/>
                <a:headEnd/>
                <a:tailEnd/>
              </a:ln>
            </p:spPr>
            <p:txBody>
              <a:bodyPr anchor="t" anchorCtr="0" bIns="45720" lIns="91440" rIns="91440" rot="0" tIns="45720" vert="horz" wrap="square">
                <a:spAutoFit/>
              </a:bodyPr>
              <a:lstStyle/>
              <a:p>
                <a:pPr algn="just">
                  <a:spcAft>
                    <a:spcPts val="0"/>
                  </a:spcAft>
                </a:pPr>
                <a:r>
                  <a:rPr dirty="0" kern="100" lang="ja-JP" sz="2000">
                    <a:solidFill>
                      <a:srgbClr val="FFFFFF"/>
                    </a:solidFill>
                    <a:effectLst/>
                    <a:latin charset="-128" panose="020F0600000000000000" pitchFamily="50" typeface="HG丸ｺﾞｼｯｸM-PRO"/>
                    <a:ea charset="-128" panose="020F0600000000000000" pitchFamily="50" typeface="HG丸ｺﾞｼｯｸM-PRO"/>
                  </a:rPr>
                  <a:t>出願</a:t>
                </a:r>
                <a:endParaRPr dirty="0" kern="100" lang="ja-JP" sz="2000">
                  <a:effectLst/>
                  <a:latin charset="-128" panose="020F0600000000000000" pitchFamily="50" typeface="HG丸ｺﾞｼｯｸM-PRO"/>
                  <a:ea charset="-128" panose="020F0600000000000000" pitchFamily="50" typeface="HG丸ｺﾞｼｯｸM-PRO"/>
                </a:endParaRPr>
              </a:p>
              <a:p>
                <a:pPr algn="just">
                  <a:spcAft>
                    <a:spcPts val="0"/>
                  </a:spcAft>
                </a:pPr>
                <a:r>
                  <a:rPr dirty="0" kern="100" lang="ja-JP" sz="2000">
                    <a:solidFill>
                      <a:srgbClr val="FFFFFF"/>
                    </a:solidFill>
                    <a:effectLst/>
                    <a:latin charset="-128" panose="020F0600000000000000" pitchFamily="50" typeface="HG丸ｺﾞｼｯｸM-PRO"/>
                    <a:ea charset="-128" panose="020F0600000000000000" pitchFamily="50" typeface="HG丸ｺﾞｼｯｸM-PRO"/>
                  </a:rPr>
                  <a:t>完了</a:t>
                </a:r>
                <a:endParaRPr dirty="0" kern="100" lang="ja-JP" sz="2000">
                  <a:effectLst/>
                  <a:latin charset="-128" panose="020F0600000000000000" pitchFamily="50" typeface="HG丸ｺﾞｼｯｸM-PRO"/>
                  <a:ea charset="-128" panose="020F0600000000000000" pitchFamily="50" typeface="HG丸ｺﾞｼｯｸM-PRO"/>
                </a:endParaRPr>
              </a:p>
            </p:txBody>
          </p:sp>
        </p:grpSp>
        <p:grpSp>
          <p:nvGrpSpPr>
            <p:cNvPr id="12" name="グループ化 11">
              <a:extLst>
                <a:ext uri="{FF2B5EF4-FFF2-40B4-BE49-F238E27FC236}">
                  <a16:creationId xmlns:a16="http://schemas.microsoft.com/office/drawing/2014/main" id="{829A8AAD-B1F2-43F4-AD74-C307E5B45B91}"/>
                </a:ext>
              </a:extLst>
            </p:cNvPr>
            <p:cNvGrpSpPr/>
            <p:nvPr/>
          </p:nvGrpSpPr>
          <p:grpSpPr>
            <a:xfrm>
              <a:off x="5833" y="330613"/>
              <a:ext cx="5397626" cy="515608"/>
              <a:chOff x="5833" y="330613"/>
              <a:chExt cx="5397626" cy="515608"/>
            </a:xfrm>
          </p:grpSpPr>
          <p:grpSp>
            <p:nvGrpSpPr>
              <p:cNvPr id="13" name="グループ化 12">
                <a:extLst>
                  <a:ext uri="{FF2B5EF4-FFF2-40B4-BE49-F238E27FC236}">
                    <a16:creationId xmlns:a16="http://schemas.microsoft.com/office/drawing/2014/main" id="{CFE6FE66-71AA-4C12-AAC7-554DFF1394EB}"/>
                  </a:ext>
                </a:extLst>
              </p:cNvPr>
              <p:cNvGrpSpPr/>
              <p:nvPr/>
            </p:nvGrpSpPr>
            <p:grpSpPr>
              <a:xfrm>
                <a:off x="5833" y="371241"/>
                <a:ext cx="1051379" cy="474980"/>
                <a:chOff x="23155" y="9045"/>
                <a:chExt cx="831394" cy="475013"/>
              </a:xfrm>
            </p:grpSpPr>
            <p:sp>
              <p:nvSpPr>
                <p:cNvPr id="28" name="矢印: 五方向 27">
                  <a:extLst>
                    <a:ext uri="{FF2B5EF4-FFF2-40B4-BE49-F238E27FC236}">
                      <a16:creationId xmlns:a16="http://schemas.microsoft.com/office/drawing/2014/main" id="{D4EB4B87-7787-4EEA-8C33-AE8A35A0D62A}"/>
                    </a:ext>
                  </a:extLst>
                </p:cNvPr>
                <p:cNvSpPr/>
                <p:nvPr/>
              </p:nvSpPr>
              <p:spPr>
                <a:xfrm>
                  <a:off x="23155" y="9045"/>
                  <a:ext cx="831394" cy="475013"/>
                </a:xfrm>
                <a:prstGeom prst="homePlate">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29" name="テキスト ボックス 2">
                  <a:extLst>
                    <a:ext uri="{FF2B5EF4-FFF2-40B4-BE49-F238E27FC236}">
                      <a16:creationId xmlns:a16="http://schemas.microsoft.com/office/drawing/2014/main" id="{F365B635-79EF-48F6-BFC0-330FA183018B}"/>
                    </a:ext>
                  </a:extLst>
                </p:cNvPr>
                <p:cNvSpPr txBox="1">
                  <a:spLocks noChangeArrowheads="1"/>
                </p:cNvSpPr>
                <p:nvPr/>
              </p:nvSpPr>
              <p:spPr bwMode="auto">
                <a:xfrm>
                  <a:off x="43537" y="97619"/>
                  <a:ext cx="683698" cy="310045"/>
                </a:xfrm>
                <a:prstGeom prst="rect">
                  <a:avLst/>
                </a:prstGeom>
                <a:noFill/>
                <a:ln w="9525">
                  <a:noFill/>
                  <a:miter lim="800000"/>
                  <a:headEnd/>
                  <a:tailEnd/>
                </a:ln>
              </p:spPr>
              <p:txBody>
                <a:bodyPr anchor="ctr" anchorCtr="0" bIns="45720" lIns="91440" rIns="91440" rot="0" tIns="45720" vert="horz" wrap="square">
                  <a:noAutofit/>
                </a:bodyPr>
                <a:lstStyle/>
                <a:p>
                  <a:pPr algn="l">
                    <a:lnSpc>
                      <a:spcPts val="1360"/>
                    </a:lnSpc>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事前準備</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14" name="グループ化 13">
                <a:extLst>
                  <a:ext uri="{FF2B5EF4-FFF2-40B4-BE49-F238E27FC236}">
                    <a16:creationId xmlns:a16="http://schemas.microsoft.com/office/drawing/2014/main" id="{E3A69A6B-5B98-4D95-9C13-8193DBFB835B}"/>
                  </a:ext>
                </a:extLst>
              </p:cNvPr>
              <p:cNvGrpSpPr/>
              <p:nvPr/>
            </p:nvGrpSpPr>
            <p:grpSpPr>
              <a:xfrm>
                <a:off x="901336" y="353333"/>
                <a:ext cx="1213526" cy="488565"/>
                <a:chOff x="43713" y="-14806"/>
                <a:chExt cx="1145387" cy="489151"/>
              </a:xfrm>
            </p:grpSpPr>
            <p:sp>
              <p:nvSpPr>
                <p:cNvPr id="26" name="矢印: 山形 25">
                  <a:extLst>
                    <a:ext uri="{FF2B5EF4-FFF2-40B4-BE49-F238E27FC236}">
                      <a16:creationId xmlns:a16="http://schemas.microsoft.com/office/drawing/2014/main" id="{E91BC8D7-1139-40AD-AB47-EE4A4894DA1A}"/>
                    </a:ext>
                  </a:extLst>
                </p:cNvPr>
                <p:cNvSpPr/>
                <p:nvPr/>
              </p:nvSpPr>
              <p:spPr>
                <a:xfrm>
                  <a:off x="43713" y="0"/>
                  <a:ext cx="1145387"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27" name="テキスト ボックス 2">
                  <a:extLst>
                    <a:ext uri="{FF2B5EF4-FFF2-40B4-BE49-F238E27FC236}">
                      <a16:creationId xmlns:a16="http://schemas.microsoft.com/office/drawing/2014/main" id="{A308B507-4064-4DE9-A229-6DCB8BD17F17}"/>
                    </a:ext>
                  </a:extLst>
                </p:cNvPr>
                <p:cNvSpPr txBox="1">
                  <a:spLocks noChangeArrowheads="1"/>
                </p:cNvSpPr>
                <p:nvPr/>
              </p:nvSpPr>
              <p:spPr bwMode="auto">
                <a:xfrm>
                  <a:off x="150091" y="-14806"/>
                  <a:ext cx="935175" cy="391775"/>
                </a:xfrm>
                <a:prstGeom prst="rect">
                  <a:avLst/>
                </a:prstGeom>
                <a:noFill/>
                <a:ln w="9525">
                  <a:noFill/>
                  <a:miter lim="800000"/>
                  <a:headEnd/>
                  <a:tailEnd/>
                </a:ln>
              </p:spPr>
              <p:txBody>
                <a:bodyPr anchor="t" anchorCtr="0" bIns="45720" lIns="91440" rIns="91440" rot="0" tIns="45720" vert="horz" wrap="square">
                  <a:noAutofit/>
                </a:bodyPr>
                <a:lstStyle/>
                <a:p>
                  <a:pPr algn="ctr">
                    <a:spcAft>
                      <a:spcPts val="0"/>
                    </a:spcAft>
                  </a:pPr>
                  <a:r>
                    <a:rPr b="1" dirty="0" kern="100" lang="ja-JP" sz="1600">
                      <a:solidFill>
                        <a:srgbClr val="8064A2"/>
                      </a:solidFill>
                      <a:effectLst/>
                      <a:latin charset="-128" panose="020F0600000000000000" pitchFamily="50" typeface="HG丸ｺﾞｼｯｸM-PRO"/>
                      <a:ea charset="-128" panose="020F0600000000000000" pitchFamily="50" typeface="HG丸ｺﾞｼｯｸM-PRO"/>
                    </a:rPr>
                    <a:t>出願サイト</a:t>
                  </a:r>
                  <a:endParaRPr altLang="ja-JP" b="1" dirty="0" kern="100" lang="en-US" sz="1600">
                    <a:solidFill>
                      <a:srgbClr val="8064A2"/>
                    </a:solidFill>
                    <a:effectLst/>
                    <a:latin charset="-128" panose="020F0600000000000000" pitchFamily="50" typeface="HG丸ｺﾞｼｯｸM-PRO"/>
                    <a:ea charset="-128" panose="020F0600000000000000" pitchFamily="50" typeface="HG丸ｺﾞｼｯｸM-PRO"/>
                  </a:endParaRPr>
                </a:p>
                <a:p>
                  <a:pPr algn="ctr">
                    <a:spcAft>
                      <a:spcPts val="0"/>
                    </a:spcAft>
                  </a:pPr>
                  <a:r>
                    <a:rPr b="1" dirty="0" kern="100" lang="ja-JP" sz="1600">
                      <a:solidFill>
                        <a:srgbClr val="8064A2"/>
                      </a:solidFill>
                      <a:effectLst/>
                      <a:latin charset="-128" panose="020F0600000000000000" pitchFamily="50" typeface="HG丸ｺﾞｼｯｸM-PRO"/>
                      <a:ea charset="-128" panose="020F0600000000000000" pitchFamily="50" typeface="HG丸ｺﾞｼｯｸM-PRO"/>
                    </a:rPr>
                    <a:t>にアクセス</a:t>
                  </a:r>
                  <a:endParaRPr dirty="0" kern="100" lang="ja-JP" sz="1600">
                    <a:effectLst/>
                    <a:latin charset="-128" panose="020F0600000000000000" pitchFamily="50" typeface="HG丸ｺﾞｼｯｸM-PRO"/>
                    <a:ea charset="-128" panose="020F0600000000000000" pitchFamily="50" typeface="HG丸ｺﾞｼｯｸM-PRO"/>
                  </a:endParaRPr>
                </a:p>
              </p:txBody>
            </p:sp>
          </p:grpSp>
          <p:grpSp>
            <p:nvGrpSpPr>
              <p:cNvPr id="15" name="グループ化 14">
                <a:extLst>
                  <a:ext uri="{FF2B5EF4-FFF2-40B4-BE49-F238E27FC236}">
                    <a16:creationId xmlns:a16="http://schemas.microsoft.com/office/drawing/2014/main" id="{CF7D238E-D0E6-4499-A162-955A3BD8E48D}"/>
                  </a:ext>
                </a:extLst>
              </p:cNvPr>
              <p:cNvGrpSpPr/>
              <p:nvPr/>
            </p:nvGrpSpPr>
            <p:grpSpPr>
              <a:xfrm>
                <a:off x="1971304" y="342007"/>
                <a:ext cx="1259840" cy="499485"/>
                <a:chOff x="0" y="-26164"/>
                <a:chExt cx="1280889" cy="500509"/>
              </a:xfrm>
            </p:grpSpPr>
            <p:sp>
              <p:nvSpPr>
                <p:cNvPr id="24" name="矢印: 山形 23">
                  <a:extLst>
                    <a:ext uri="{FF2B5EF4-FFF2-40B4-BE49-F238E27FC236}">
                      <a16:creationId xmlns:a16="http://schemas.microsoft.com/office/drawing/2014/main" id="{2A12ED3B-602B-4FCF-995A-5FFD5212FA24}"/>
                    </a:ext>
                  </a:extLst>
                </p:cNvPr>
                <p:cNvSpPr/>
                <p:nvPr/>
              </p:nvSpPr>
              <p:spPr>
                <a:xfrm>
                  <a:off x="0" y="0"/>
                  <a:ext cx="1280889"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25" name="テキスト ボックス 2">
                  <a:extLst>
                    <a:ext uri="{FF2B5EF4-FFF2-40B4-BE49-F238E27FC236}">
                      <a16:creationId xmlns:a16="http://schemas.microsoft.com/office/drawing/2014/main" id="{8031E860-EC6E-41E7-B9DD-4D8B424F4BE3}"/>
                    </a:ext>
                  </a:extLst>
                </p:cNvPr>
                <p:cNvSpPr txBox="1">
                  <a:spLocks noChangeArrowheads="1"/>
                </p:cNvSpPr>
                <p:nvPr/>
              </p:nvSpPr>
              <p:spPr bwMode="auto">
                <a:xfrm>
                  <a:off x="160083" y="-26164"/>
                  <a:ext cx="1028374" cy="500347"/>
                </a:xfrm>
                <a:prstGeom prst="rect">
                  <a:avLst/>
                </a:prstGeom>
                <a:noFill/>
                <a:ln w="9525">
                  <a:noFill/>
                  <a:miter lim="800000"/>
                  <a:headEnd/>
                  <a:tailEnd/>
                </a:ln>
              </p:spPr>
              <p:txBody>
                <a:bodyPr anchor="ctr" anchorCtr="0" bIns="45720" lIns="91440" rIns="91440" rot="0" tIns="45720" vert="horz" wrap="square">
                  <a:noAutofit/>
                </a:bodyPr>
                <a:lstStyle/>
                <a:p>
                  <a:pPr>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マイページの作成</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18" name="グループ化 17">
                <a:extLst>
                  <a:ext uri="{FF2B5EF4-FFF2-40B4-BE49-F238E27FC236}">
                    <a16:creationId xmlns:a16="http://schemas.microsoft.com/office/drawing/2014/main" id="{686480F9-CA55-4288-BBC2-10A0ADD1061A}"/>
                  </a:ext>
                </a:extLst>
              </p:cNvPr>
              <p:cNvGrpSpPr/>
              <p:nvPr/>
            </p:nvGrpSpPr>
            <p:grpSpPr>
              <a:xfrm>
                <a:off x="3081647" y="335199"/>
                <a:ext cx="1259840" cy="506131"/>
                <a:chOff x="2446" y="-32999"/>
                <a:chExt cx="1080000" cy="507344"/>
              </a:xfrm>
            </p:grpSpPr>
            <p:sp>
              <p:nvSpPr>
                <p:cNvPr id="22" name="矢印: 山形 21">
                  <a:extLst>
                    <a:ext uri="{FF2B5EF4-FFF2-40B4-BE49-F238E27FC236}">
                      <a16:creationId xmlns:a16="http://schemas.microsoft.com/office/drawing/2014/main" id="{3CA27170-994C-4F2D-AD9C-833A14835CFF}"/>
                    </a:ext>
                  </a:extLst>
                </p:cNvPr>
                <p:cNvSpPr/>
                <p:nvPr/>
              </p:nvSpPr>
              <p:spPr>
                <a:xfrm>
                  <a:off x="2446" y="0"/>
                  <a:ext cx="1080000"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23" name="テキスト ボックス 2">
                  <a:extLst>
                    <a:ext uri="{FF2B5EF4-FFF2-40B4-BE49-F238E27FC236}">
                      <a16:creationId xmlns:a16="http://schemas.microsoft.com/office/drawing/2014/main" id="{65C240A4-74C2-4B11-8B8B-2B55411AB2C5}"/>
                    </a:ext>
                  </a:extLst>
                </p:cNvPr>
                <p:cNvSpPr txBox="1">
                  <a:spLocks noChangeArrowheads="1"/>
                </p:cNvSpPr>
                <p:nvPr/>
              </p:nvSpPr>
              <p:spPr bwMode="auto">
                <a:xfrm>
                  <a:off x="172014" y="-32999"/>
                  <a:ext cx="890681" cy="493911"/>
                </a:xfrm>
                <a:prstGeom prst="rect">
                  <a:avLst/>
                </a:prstGeom>
                <a:noFill/>
                <a:ln w="9525">
                  <a:noFill/>
                  <a:miter lim="800000"/>
                  <a:headEnd/>
                  <a:tailEnd/>
                </a:ln>
              </p:spPr>
              <p:txBody>
                <a:bodyPr anchor="t" anchorCtr="0" bIns="45720" lIns="91440" rIns="91440" rot="0" tIns="45720" vert="horz" wrap="square">
                  <a:noAutofit/>
                </a:bodyPr>
                <a:lstStyle/>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出願内容</a:t>
                  </a:r>
                  <a:endParaRPr altLang="ja-JP" b="1" dirty="0" kern="100" lang="en-US" sz="1800">
                    <a:solidFill>
                      <a:srgbClr val="8064A2"/>
                    </a:solidFill>
                    <a:effectLst/>
                    <a:latin charset="-128" panose="020F0600000000000000" pitchFamily="50" typeface="HG丸ｺﾞｼｯｸM-PRO"/>
                    <a:ea charset="-128" panose="020F0600000000000000" pitchFamily="50" typeface="HG丸ｺﾞｼｯｸM-PRO"/>
                  </a:endParaRPr>
                </a:p>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の登録</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19" name="グループ化 18">
                <a:extLst>
                  <a:ext uri="{FF2B5EF4-FFF2-40B4-BE49-F238E27FC236}">
                    <a16:creationId xmlns:a16="http://schemas.microsoft.com/office/drawing/2014/main" id="{C853BC8A-BF46-4F60-94FF-319B7A6A5C87}"/>
                  </a:ext>
                </a:extLst>
              </p:cNvPr>
              <p:cNvGrpSpPr/>
              <p:nvPr/>
            </p:nvGrpSpPr>
            <p:grpSpPr>
              <a:xfrm>
                <a:off x="4191989" y="330613"/>
                <a:ext cx="1211470" cy="510463"/>
                <a:chOff x="0" y="-37953"/>
                <a:chExt cx="1038534" cy="512298"/>
              </a:xfrm>
            </p:grpSpPr>
            <p:sp>
              <p:nvSpPr>
                <p:cNvPr id="20" name="矢印: 山形 19">
                  <a:extLst>
                    <a:ext uri="{FF2B5EF4-FFF2-40B4-BE49-F238E27FC236}">
                      <a16:creationId xmlns:a16="http://schemas.microsoft.com/office/drawing/2014/main" id="{B74E012F-F433-4961-9EBB-A4CBC46DA80A}"/>
                    </a:ext>
                  </a:extLst>
                </p:cNvPr>
                <p:cNvSpPr/>
                <p:nvPr/>
              </p:nvSpPr>
              <p:spPr>
                <a:xfrm>
                  <a:off x="0" y="0"/>
                  <a:ext cx="1038534"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21" name="テキスト ボックス 2">
                  <a:extLst>
                    <a:ext uri="{FF2B5EF4-FFF2-40B4-BE49-F238E27FC236}">
                      <a16:creationId xmlns:a16="http://schemas.microsoft.com/office/drawing/2014/main" id="{FB27AF72-3D34-4EC2-99BD-2A0709BBC334}"/>
                    </a:ext>
                  </a:extLst>
                </p:cNvPr>
                <p:cNvSpPr txBox="1">
                  <a:spLocks noChangeArrowheads="1"/>
                </p:cNvSpPr>
                <p:nvPr/>
              </p:nvSpPr>
              <p:spPr bwMode="auto">
                <a:xfrm>
                  <a:off x="154503" y="-37953"/>
                  <a:ext cx="694983" cy="503704"/>
                </a:xfrm>
                <a:prstGeom prst="rect">
                  <a:avLst/>
                </a:prstGeom>
                <a:noFill/>
                <a:ln w="9525">
                  <a:noFill/>
                  <a:miter lim="800000"/>
                  <a:headEnd/>
                  <a:tailEnd/>
                </a:ln>
              </p:spPr>
              <p:txBody>
                <a:bodyPr anchor="t" anchorCtr="0" bIns="45720" lIns="91440" rIns="91440" rot="0" tIns="45720" vert="horz" wrap="square">
                  <a:noAutofit/>
                </a:bodyPr>
                <a:lstStyle/>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検定料等</a:t>
                  </a:r>
                  <a:endParaRPr altLang="ja-JP" b="1" dirty="0" kern="100" lang="en-US" sz="1800">
                    <a:solidFill>
                      <a:srgbClr val="8064A2"/>
                    </a:solidFill>
                    <a:effectLst/>
                    <a:latin charset="-128" panose="020F0600000000000000" pitchFamily="50" typeface="HG丸ｺﾞｼｯｸM-PRO"/>
                    <a:ea charset="-128" panose="020F0600000000000000" pitchFamily="50" typeface="HG丸ｺﾞｼｯｸM-PRO"/>
                  </a:endParaRPr>
                </a:p>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の支払い</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grpSp>
      <p:sp>
        <p:nvSpPr>
          <p:cNvPr id="32" name="矢印: 山形 31">
            <a:extLst>
              <a:ext uri="{FF2B5EF4-FFF2-40B4-BE49-F238E27FC236}">
                <a16:creationId xmlns:a16="http://schemas.microsoft.com/office/drawing/2014/main" id="{CDF8C48E-AAF8-42CC-BF70-7F9B1CC8BF00}"/>
              </a:ext>
            </a:extLst>
          </p:cNvPr>
          <p:cNvSpPr/>
          <p:nvPr/>
        </p:nvSpPr>
        <p:spPr>
          <a:xfrm>
            <a:off x="6108692" y="1041425"/>
            <a:ext cx="2855795" cy="659383"/>
          </a:xfrm>
          <a:prstGeom prst="chevron">
            <a:avLst>
              <a:gd fmla="val 52311" name="adj"/>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a:solidFill>
                <a:schemeClr val="tx1"/>
              </a:solidFill>
            </a:endParaRPr>
          </a:p>
        </p:txBody>
      </p:sp>
      <p:grpSp>
        <p:nvGrpSpPr>
          <p:cNvPr id="33" name="グループ化 32">
            <a:extLst>
              <a:ext uri="{FF2B5EF4-FFF2-40B4-BE49-F238E27FC236}">
                <a16:creationId xmlns:a16="http://schemas.microsoft.com/office/drawing/2014/main" id="{A089BDB1-E62B-4F28-97B3-1E49199E62D2}"/>
              </a:ext>
            </a:extLst>
          </p:cNvPr>
          <p:cNvGrpSpPr/>
          <p:nvPr/>
        </p:nvGrpSpPr>
        <p:grpSpPr>
          <a:xfrm>
            <a:off x="245576" y="759229"/>
            <a:ext cx="7311172" cy="252602"/>
            <a:chOff x="254637" y="779657"/>
            <a:chExt cx="7311172" cy="235971"/>
          </a:xfrm>
        </p:grpSpPr>
        <p:grpSp>
          <p:nvGrpSpPr>
            <p:cNvPr id="34" name="グループ化 33">
              <a:extLst>
                <a:ext uri="{FF2B5EF4-FFF2-40B4-BE49-F238E27FC236}">
                  <a16:creationId xmlns:a16="http://schemas.microsoft.com/office/drawing/2014/main" id="{E16ACFFB-C066-4ADD-B465-34C2757F0C32}"/>
                </a:ext>
              </a:extLst>
            </p:cNvPr>
            <p:cNvGrpSpPr/>
            <p:nvPr/>
          </p:nvGrpSpPr>
          <p:grpSpPr>
            <a:xfrm>
              <a:off x="1207961" y="779657"/>
              <a:ext cx="6357848" cy="235971"/>
              <a:chOff x="947910" y="374661"/>
              <a:chExt cx="6357848" cy="235971"/>
            </a:xfrm>
          </p:grpSpPr>
          <p:sp>
            <p:nvSpPr>
              <p:cNvPr id="36" name="平行四辺形 35">
                <a:extLst>
                  <a:ext uri="{FF2B5EF4-FFF2-40B4-BE49-F238E27FC236}">
                    <a16:creationId xmlns:a16="http://schemas.microsoft.com/office/drawing/2014/main" id="{F507119A-49E6-4ACF-A3F9-15DD2197C223}"/>
                  </a:ext>
                </a:extLst>
              </p:cNvPr>
              <p:cNvSpPr/>
              <p:nvPr/>
            </p:nvSpPr>
            <p:spPr>
              <a:xfrm flipH="1">
                <a:off x="947910" y="377658"/>
                <a:ext cx="1674359"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STEP2</a:t>
                </a:r>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37" name="平行四辺形 36">
                <a:extLst>
                  <a:ext uri="{FF2B5EF4-FFF2-40B4-BE49-F238E27FC236}">
                    <a16:creationId xmlns:a16="http://schemas.microsoft.com/office/drawing/2014/main" id="{557338E0-A986-4003-85A3-5F26711299DC}"/>
                  </a:ext>
                </a:extLst>
              </p:cNvPr>
              <p:cNvSpPr/>
              <p:nvPr/>
            </p:nvSpPr>
            <p:spPr>
              <a:xfrm flipH="1">
                <a:off x="2427884" y="374661"/>
                <a:ext cx="1773215"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kumimoji="1" lang="ja-JP" sz="1800">
                    <a:latin charset="-128" panose="020F0600000000000000" pitchFamily="50" typeface="HG丸ｺﾞｼｯｸM-PRO"/>
                    <a:ea charset="-128" panose="020F0600000000000000" pitchFamily="50" typeface="HG丸ｺﾞｼｯｸM-PRO"/>
                  </a:rPr>
                  <a:t>３</a:t>
                </a:r>
              </a:p>
            </p:txBody>
          </p:sp>
          <p:sp>
            <p:nvSpPr>
              <p:cNvPr id="38" name="平行四辺形 37">
                <a:extLst>
                  <a:ext uri="{FF2B5EF4-FFF2-40B4-BE49-F238E27FC236}">
                    <a16:creationId xmlns:a16="http://schemas.microsoft.com/office/drawing/2014/main" id="{FC4FDD58-3D19-479B-B13C-01F42961761C}"/>
                  </a:ext>
                </a:extLst>
              </p:cNvPr>
              <p:cNvSpPr/>
              <p:nvPr/>
            </p:nvSpPr>
            <p:spPr>
              <a:xfrm flipH="1">
                <a:off x="4006714" y="379092"/>
                <a:ext cx="1773213"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lang="ja-JP" sz="1800">
                    <a:latin charset="-128" panose="020F0600000000000000" pitchFamily="50" typeface="HG丸ｺﾞｼｯｸM-PRO"/>
                    <a:ea charset="-128" panose="020F0600000000000000" pitchFamily="50" typeface="HG丸ｺﾞｼｯｸM-PRO"/>
                  </a:rPr>
                  <a:t>４</a:t>
                </a:r>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39" name="平行四辺形 38">
                <a:extLst>
                  <a:ext uri="{FF2B5EF4-FFF2-40B4-BE49-F238E27FC236}">
                    <a16:creationId xmlns:a16="http://schemas.microsoft.com/office/drawing/2014/main" id="{4DF8E965-B92C-4074-819A-99976C184B0A}"/>
                  </a:ext>
                </a:extLst>
              </p:cNvPr>
              <p:cNvSpPr/>
              <p:nvPr/>
            </p:nvSpPr>
            <p:spPr>
              <a:xfrm flipH="1">
                <a:off x="5600622" y="381326"/>
                <a:ext cx="1705136"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kumimoji="1" lang="ja-JP" sz="1800">
                    <a:latin charset="-128" panose="020F0600000000000000" pitchFamily="50" typeface="HG丸ｺﾞｼｯｸM-PRO"/>
                    <a:ea charset="-128" panose="020F0600000000000000" pitchFamily="50" typeface="HG丸ｺﾞｼｯｸM-PRO"/>
                  </a:rPr>
                  <a:t>５</a:t>
                </a:r>
              </a:p>
            </p:txBody>
          </p:sp>
        </p:grpSp>
        <p:sp>
          <p:nvSpPr>
            <p:cNvPr id="35" name="平行四辺形 58">
              <a:extLst>
                <a:ext uri="{FF2B5EF4-FFF2-40B4-BE49-F238E27FC236}">
                  <a16:creationId xmlns:a16="http://schemas.microsoft.com/office/drawing/2014/main" id="{4B80916C-9E32-48C2-B264-0AE935B83C88}"/>
                </a:ext>
              </a:extLst>
            </p:cNvPr>
            <p:cNvSpPr/>
            <p:nvPr/>
          </p:nvSpPr>
          <p:spPr>
            <a:xfrm>
              <a:off x="254637" y="786321"/>
              <a:ext cx="1084214" cy="207401"/>
            </a:xfrm>
            <a:custGeom>
              <a:avLst/>
              <a:gdLst>
                <a:gd fmla="*/ 0 w 2078150" name="connsiteX0"/>
                <a:gd fmla="*/ 518693 h 518693" name="connsiteY0"/>
                <a:gd fmla="*/ 129673 w 2078150" name="connsiteX1"/>
                <a:gd fmla="*/ 0 h 518693" name="connsiteY1"/>
                <a:gd fmla="*/ 2078150 w 2078150" name="connsiteX2"/>
                <a:gd fmla="*/ 0 h 518693" name="connsiteY2"/>
                <a:gd fmla="*/ 1948477 w 2078150" name="connsiteX3"/>
                <a:gd fmla="*/ 518693 h 518693" name="connsiteY3"/>
                <a:gd fmla="*/ 0 w 2078150" name="connsiteX4"/>
                <a:gd fmla="*/ 518693 h 518693" name="connsiteY4"/>
                <a:gd fmla="*/ 251327 w 2329477" name="connsiteX0"/>
                <a:gd fmla="*/ 541553 h 541553" name="connsiteY0"/>
                <a:gd fmla="*/ 0 w 2329477" name="connsiteX1"/>
                <a:gd fmla="*/ 0 h 541553" name="connsiteY1"/>
                <a:gd fmla="*/ 2329477 w 2329477" name="connsiteX2"/>
                <a:gd fmla="*/ 22860 h 541553" name="connsiteY2"/>
                <a:gd fmla="*/ 2199804 w 2329477" name="connsiteX3"/>
                <a:gd fmla="*/ 541553 h 541553" name="connsiteY3"/>
                <a:gd fmla="*/ 251327 w 2329477" name="connsiteX4"/>
                <a:gd fmla="*/ 541553 h 541553" name="connsiteY4"/>
                <a:gd fmla="*/ 251327 w 2199804" name="connsiteX0"/>
                <a:gd fmla="*/ 541553 h 541553" name="connsiteY0"/>
                <a:gd fmla="*/ 0 w 2199804" name="connsiteX1"/>
                <a:gd fmla="*/ 0 h 541553" name="connsiteY1"/>
                <a:gd fmla="*/ 1544617 w 2199804" name="connsiteX2"/>
                <a:gd fmla="*/ 121920 h 541553" name="connsiteY2"/>
                <a:gd fmla="*/ 2199804 w 2199804" name="connsiteX3"/>
                <a:gd fmla="*/ 541553 h 541553" name="connsiteY3"/>
                <a:gd fmla="*/ 251327 w 2199804" name="connsiteX4"/>
                <a:gd fmla="*/ 541553 h 541553" name="connsiteY4"/>
                <a:gd fmla="*/ 22727 w 1971204" name="connsiteX0"/>
                <a:gd fmla="*/ 457733 h 457733" name="connsiteY0"/>
                <a:gd fmla="*/ 0 w 1971204" name="connsiteX1"/>
                <a:gd fmla="*/ 0 h 457733" name="connsiteY1"/>
                <a:gd fmla="*/ 1316017 w 1971204" name="connsiteX2"/>
                <a:gd fmla="*/ 38100 h 457733" name="connsiteY2"/>
                <a:gd fmla="*/ 1971204 w 1971204" name="connsiteX3"/>
                <a:gd fmla="*/ 457733 h 457733" name="connsiteY3"/>
                <a:gd fmla="*/ 22727 w 1971204" name="connsiteX4"/>
                <a:gd fmla="*/ 457733 h 457733" name="connsiteY4"/>
                <a:gd fmla="*/ 0 w 1948477" name="connsiteX0"/>
                <a:gd fmla="*/ 419633 h 419633" name="connsiteY0"/>
                <a:gd fmla="*/ 30613 w 1948477" name="connsiteX1"/>
                <a:gd fmla="*/ 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19633 h 419633" name="connsiteY0"/>
                <a:gd fmla="*/ 133 w 1948477" name="connsiteX1"/>
                <a:gd fmla="*/ 1524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04393 h 404393" name="connsiteY0"/>
                <a:gd fmla="*/ 133 w 1948477" name="connsiteX1"/>
                <a:gd fmla="*/ 0 h 404393" name="connsiteY1"/>
                <a:gd fmla="*/ 1293290 w 1948477" name="connsiteX2"/>
                <a:gd fmla="*/ 15240 h 404393" name="connsiteY2"/>
                <a:gd fmla="*/ 1948477 w 1948477" name="connsiteX3"/>
                <a:gd fmla="*/ 404393 h 404393" name="connsiteY3"/>
                <a:gd fmla="*/ 0 w 1948477" name="connsiteX4"/>
                <a:gd fmla="*/ 404393 h 40439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03621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91906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551817 w 1948477" name="connsiteX2"/>
                <a:gd fmla="*/ 0 h 412013" name="connsiteY2"/>
                <a:gd fmla="*/ 1948477 w 1948477" name="connsiteX3"/>
                <a:gd fmla="*/ 412013 h 412013" name="connsiteY3"/>
                <a:gd fmla="*/ 0 w 1948477" name="connsiteX4"/>
                <a:gd fmla="*/ 412013 h 412013" name="connsiteY4"/>
              </a:gdLst>
              <a:ahLst/>
              <a:cxnLst>
                <a:cxn ang="0">
                  <a:pos x="connsiteX0" y="connsiteY0"/>
                </a:cxn>
                <a:cxn ang="0">
                  <a:pos x="connsiteX1" y="connsiteY1"/>
                </a:cxn>
                <a:cxn ang="0">
                  <a:pos x="connsiteX2" y="connsiteY2"/>
                </a:cxn>
                <a:cxn ang="0">
                  <a:pos x="connsiteX3" y="connsiteY3"/>
                </a:cxn>
                <a:cxn ang="0">
                  <a:pos x="connsiteX4" y="connsiteY4"/>
                </a:cxn>
              </a:cxnLst>
              <a:rect b="b" l="l" r="r" t="t"/>
              <a:pathLst>
                <a:path h="412013" w="1948477">
                  <a:moveTo>
                    <a:pt x="0" y="412013"/>
                  </a:moveTo>
                  <a:cubicBezTo>
                    <a:pt x="44" y="277215"/>
                    <a:pt x="89" y="142418"/>
                    <a:pt x="133" y="7620"/>
                  </a:cubicBezTo>
                  <a:lnTo>
                    <a:pt x="1551817" y="0"/>
                  </a:lnTo>
                  <a:lnTo>
                    <a:pt x="1948477" y="412013"/>
                  </a:lnTo>
                  <a:lnTo>
                    <a:pt x="0" y="412013"/>
                  </a:lnTo>
                  <a:close/>
                </a:path>
              </a:pathLst>
            </a:custGeom>
            <a:solidFill>
              <a:srgbClr val="8064A2"/>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bIns="36000" lIns="72000" rIns="108000" rtlCol="0" tIns="0"/>
            <a:lstStyle/>
            <a:p>
              <a:r>
                <a:rPr altLang="ja-JP" dirty="0" kumimoji="1" lang="en-US" sz="1800">
                  <a:latin charset="-128" panose="020F0600000000000000" pitchFamily="50" typeface="HG丸ｺﾞｼｯｸM-PRO"/>
                  <a:ea charset="-128" panose="020F0600000000000000" pitchFamily="50" typeface="HG丸ｺﾞｼｯｸM-PRO"/>
                </a:rPr>
                <a:t>STEP1</a:t>
              </a:r>
              <a:endParaRPr altLang="en-US" dirty="0" kumimoji="1" lang="ja-JP" sz="1800">
                <a:latin charset="-128" panose="020F0600000000000000" pitchFamily="50" typeface="HG丸ｺﾞｼｯｸM-PRO"/>
                <a:ea charset="-128" panose="020F0600000000000000" pitchFamily="50" typeface="HG丸ｺﾞｼｯｸM-PRO"/>
              </a:endParaRPr>
            </a:p>
          </p:txBody>
        </p:sp>
      </p:grpSp>
      <p:sp>
        <p:nvSpPr>
          <p:cNvPr id="40" name="平行四辺形 39">
            <a:extLst>
              <a:ext uri="{FF2B5EF4-FFF2-40B4-BE49-F238E27FC236}">
                <a16:creationId xmlns:a16="http://schemas.microsoft.com/office/drawing/2014/main" id="{739C7C25-3516-4032-A347-B631F379FF41}"/>
              </a:ext>
            </a:extLst>
          </p:cNvPr>
          <p:cNvSpPr/>
          <p:nvPr/>
        </p:nvSpPr>
        <p:spPr>
          <a:xfrm flipH="1">
            <a:off x="5836533" y="752050"/>
            <a:ext cx="1798020" cy="318952"/>
          </a:xfrm>
          <a:prstGeom prst="parallelogram">
            <a:avLst>
              <a:gd fmla="val 102636" name="adj"/>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endParaRPr altLang="en-US" dirty="0" kumimoji="1" lang="ja-JP" sz="1800">
              <a:latin charset="-128" panose="020F0600000000000000" pitchFamily="50" typeface="HG丸ｺﾞｼｯｸM-PRO"/>
              <a:ea charset="-128" panose="020F0600000000000000" pitchFamily="50" typeface="HG丸ｺﾞｼｯｸM-PRO"/>
            </a:endParaRPr>
          </a:p>
        </p:txBody>
      </p:sp>
      <p:grpSp>
        <p:nvGrpSpPr>
          <p:cNvPr id="41" name="グループ化 40">
            <a:extLst>
              <a:ext uri="{FF2B5EF4-FFF2-40B4-BE49-F238E27FC236}">
                <a16:creationId xmlns:a16="http://schemas.microsoft.com/office/drawing/2014/main" id="{81D0DD66-9F6C-4BE6-A1A1-8325C0D7A8D5}"/>
              </a:ext>
            </a:extLst>
          </p:cNvPr>
          <p:cNvGrpSpPr/>
          <p:nvPr/>
        </p:nvGrpSpPr>
        <p:grpSpPr>
          <a:xfrm>
            <a:off x="218160" y="747690"/>
            <a:ext cx="1520697" cy="953118"/>
            <a:chOff x="230378" y="727620"/>
            <a:chExt cx="1508480" cy="927427"/>
          </a:xfrm>
        </p:grpSpPr>
        <p:sp>
          <p:nvSpPr>
            <p:cNvPr id="42" name="平行四辺形 58">
              <a:extLst>
                <a:ext uri="{FF2B5EF4-FFF2-40B4-BE49-F238E27FC236}">
                  <a16:creationId xmlns:a16="http://schemas.microsoft.com/office/drawing/2014/main" id="{D5BD530A-0FBF-49BB-9C1E-C76175D0E85B}"/>
                </a:ext>
              </a:extLst>
            </p:cNvPr>
            <p:cNvSpPr/>
            <p:nvPr/>
          </p:nvSpPr>
          <p:spPr>
            <a:xfrm>
              <a:off x="230379" y="727620"/>
              <a:ext cx="1180932" cy="281727"/>
            </a:xfrm>
            <a:custGeom>
              <a:avLst/>
              <a:gdLst>
                <a:gd fmla="*/ 0 w 2078150" name="connsiteX0"/>
                <a:gd fmla="*/ 518693 h 518693" name="connsiteY0"/>
                <a:gd fmla="*/ 129673 w 2078150" name="connsiteX1"/>
                <a:gd fmla="*/ 0 h 518693" name="connsiteY1"/>
                <a:gd fmla="*/ 2078150 w 2078150" name="connsiteX2"/>
                <a:gd fmla="*/ 0 h 518693" name="connsiteY2"/>
                <a:gd fmla="*/ 1948477 w 2078150" name="connsiteX3"/>
                <a:gd fmla="*/ 518693 h 518693" name="connsiteY3"/>
                <a:gd fmla="*/ 0 w 2078150" name="connsiteX4"/>
                <a:gd fmla="*/ 518693 h 518693" name="connsiteY4"/>
                <a:gd fmla="*/ 251327 w 2329477" name="connsiteX0"/>
                <a:gd fmla="*/ 541553 h 541553" name="connsiteY0"/>
                <a:gd fmla="*/ 0 w 2329477" name="connsiteX1"/>
                <a:gd fmla="*/ 0 h 541553" name="connsiteY1"/>
                <a:gd fmla="*/ 2329477 w 2329477" name="connsiteX2"/>
                <a:gd fmla="*/ 22860 h 541553" name="connsiteY2"/>
                <a:gd fmla="*/ 2199804 w 2329477" name="connsiteX3"/>
                <a:gd fmla="*/ 541553 h 541553" name="connsiteY3"/>
                <a:gd fmla="*/ 251327 w 2329477" name="connsiteX4"/>
                <a:gd fmla="*/ 541553 h 541553" name="connsiteY4"/>
                <a:gd fmla="*/ 251327 w 2199804" name="connsiteX0"/>
                <a:gd fmla="*/ 541553 h 541553" name="connsiteY0"/>
                <a:gd fmla="*/ 0 w 2199804" name="connsiteX1"/>
                <a:gd fmla="*/ 0 h 541553" name="connsiteY1"/>
                <a:gd fmla="*/ 1544617 w 2199804" name="connsiteX2"/>
                <a:gd fmla="*/ 121920 h 541553" name="connsiteY2"/>
                <a:gd fmla="*/ 2199804 w 2199804" name="connsiteX3"/>
                <a:gd fmla="*/ 541553 h 541553" name="connsiteY3"/>
                <a:gd fmla="*/ 251327 w 2199804" name="connsiteX4"/>
                <a:gd fmla="*/ 541553 h 541553" name="connsiteY4"/>
                <a:gd fmla="*/ 22727 w 1971204" name="connsiteX0"/>
                <a:gd fmla="*/ 457733 h 457733" name="connsiteY0"/>
                <a:gd fmla="*/ 0 w 1971204" name="connsiteX1"/>
                <a:gd fmla="*/ 0 h 457733" name="connsiteY1"/>
                <a:gd fmla="*/ 1316017 w 1971204" name="connsiteX2"/>
                <a:gd fmla="*/ 38100 h 457733" name="connsiteY2"/>
                <a:gd fmla="*/ 1971204 w 1971204" name="connsiteX3"/>
                <a:gd fmla="*/ 457733 h 457733" name="connsiteY3"/>
                <a:gd fmla="*/ 22727 w 1971204" name="connsiteX4"/>
                <a:gd fmla="*/ 457733 h 457733" name="connsiteY4"/>
                <a:gd fmla="*/ 0 w 1948477" name="connsiteX0"/>
                <a:gd fmla="*/ 419633 h 419633" name="connsiteY0"/>
                <a:gd fmla="*/ 30613 w 1948477" name="connsiteX1"/>
                <a:gd fmla="*/ 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19633 h 419633" name="connsiteY0"/>
                <a:gd fmla="*/ 133 w 1948477" name="connsiteX1"/>
                <a:gd fmla="*/ 1524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04393 h 404393" name="connsiteY0"/>
                <a:gd fmla="*/ 133 w 1948477" name="connsiteX1"/>
                <a:gd fmla="*/ 0 h 404393" name="connsiteY1"/>
                <a:gd fmla="*/ 1293290 w 1948477" name="connsiteX2"/>
                <a:gd fmla="*/ 15240 h 404393" name="connsiteY2"/>
                <a:gd fmla="*/ 1948477 w 1948477" name="connsiteX3"/>
                <a:gd fmla="*/ 404393 h 404393" name="connsiteY3"/>
                <a:gd fmla="*/ 0 w 1948477" name="connsiteX4"/>
                <a:gd fmla="*/ 404393 h 40439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03621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91906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551817 w 1948477" name="connsiteX2"/>
                <a:gd fmla="*/ 0 h 412013" name="connsiteY2"/>
                <a:gd fmla="*/ 1948477 w 1948477" name="connsiteX3"/>
                <a:gd fmla="*/ 412013 h 412013" name="connsiteY3"/>
                <a:gd fmla="*/ 0 w 1948477" name="connsiteX4"/>
                <a:gd fmla="*/ 412013 h 412013" name="connsiteY4"/>
              </a:gdLst>
              <a:ahLst/>
              <a:cxnLst>
                <a:cxn ang="0">
                  <a:pos x="connsiteX0" y="connsiteY0"/>
                </a:cxn>
                <a:cxn ang="0">
                  <a:pos x="connsiteX1" y="connsiteY1"/>
                </a:cxn>
                <a:cxn ang="0">
                  <a:pos x="connsiteX2" y="connsiteY2"/>
                </a:cxn>
                <a:cxn ang="0">
                  <a:pos x="connsiteX3" y="connsiteY3"/>
                </a:cxn>
                <a:cxn ang="0">
                  <a:pos x="connsiteX4" y="connsiteY4"/>
                </a:cxn>
              </a:cxnLst>
              <a:rect b="b" l="l" r="r" t="t"/>
              <a:pathLst>
                <a:path h="412013" w="1948477">
                  <a:moveTo>
                    <a:pt x="0" y="412013"/>
                  </a:moveTo>
                  <a:cubicBezTo>
                    <a:pt x="44" y="277215"/>
                    <a:pt x="89" y="142418"/>
                    <a:pt x="133" y="7620"/>
                  </a:cubicBezTo>
                  <a:lnTo>
                    <a:pt x="1551817" y="0"/>
                  </a:lnTo>
                  <a:lnTo>
                    <a:pt x="1948477" y="412013"/>
                  </a:lnTo>
                  <a:lnTo>
                    <a:pt x="0" y="412013"/>
                  </a:lnTo>
                  <a:close/>
                </a:path>
              </a:pathLst>
            </a:cu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lIns="72000" rIns="108000" rtlCol="0" tIns="0"/>
            <a:lstStyle/>
            <a:p>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43" name="矢印: 五方向 42">
              <a:extLst>
                <a:ext uri="{FF2B5EF4-FFF2-40B4-BE49-F238E27FC236}">
                  <a16:creationId xmlns:a16="http://schemas.microsoft.com/office/drawing/2014/main" id="{552BEBE3-1536-4B24-9C63-B7C69C3D8A4A}"/>
                </a:ext>
              </a:extLst>
            </p:cNvPr>
            <p:cNvSpPr/>
            <p:nvPr/>
          </p:nvSpPr>
          <p:spPr>
            <a:xfrm>
              <a:off x="230378" y="1009698"/>
              <a:ext cx="1508480" cy="645349"/>
            </a:xfrm>
            <a:prstGeom prst="homePlate">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grpSp>
      <p:sp>
        <p:nvSpPr>
          <p:cNvPr id="44" name="矢印: 山形 43">
            <a:extLst>
              <a:ext uri="{FF2B5EF4-FFF2-40B4-BE49-F238E27FC236}">
                <a16:creationId xmlns:a16="http://schemas.microsoft.com/office/drawing/2014/main" id="{D0BB1E4E-FD89-4526-8F2E-174439A5811D}"/>
              </a:ext>
            </a:extLst>
          </p:cNvPr>
          <p:cNvSpPr/>
          <p:nvPr/>
        </p:nvSpPr>
        <p:spPr>
          <a:xfrm>
            <a:off x="1361972" y="1038978"/>
            <a:ext cx="3458769" cy="659383"/>
          </a:xfrm>
          <a:prstGeom prst="chevron">
            <a:avLst>
              <a:gd fmla="val 52311" name="adj"/>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a:solidFill>
                <a:schemeClr val="tx1"/>
              </a:solidFill>
            </a:endParaRPr>
          </a:p>
        </p:txBody>
      </p:sp>
      <p:sp>
        <p:nvSpPr>
          <p:cNvPr id="45" name="平行四辺形 44">
            <a:extLst>
              <a:ext uri="{FF2B5EF4-FFF2-40B4-BE49-F238E27FC236}">
                <a16:creationId xmlns:a16="http://schemas.microsoft.com/office/drawing/2014/main" id="{1933DFCE-E374-4EA3-8646-994F9204F545}"/>
              </a:ext>
            </a:extLst>
          </p:cNvPr>
          <p:cNvSpPr/>
          <p:nvPr/>
        </p:nvSpPr>
        <p:spPr>
          <a:xfrm flipH="1">
            <a:off x="1104907" y="749603"/>
            <a:ext cx="3426600" cy="318952"/>
          </a:xfrm>
          <a:prstGeom prst="parallelogram">
            <a:avLst>
              <a:gd fmla="val 102636" name="adj"/>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endParaRPr altLang="en-US" dirty="0" kumimoji="1" lang="ja-JP" sz="1800">
              <a:latin charset="-128" panose="020F0600000000000000" pitchFamily="50" typeface="HG丸ｺﾞｼｯｸM-PRO"/>
              <a:ea charset="-128" panose="020F0600000000000000" pitchFamily="50" typeface="HG丸ｺﾞｼｯｸM-PRO"/>
            </a:endParaRPr>
          </a:p>
        </p:txBody>
      </p:sp>
    </p:spTree>
    <p:extLst>
      <p:ext uri="{BB962C8B-B14F-4D97-AF65-F5344CB8AC3E}">
        <p14:creationId xmlns:p14="http://schemas.microsoft.com/office/powerpoint/2010/main" val="2509607126"/>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8</a:t>
            </a:fld>
            <a:endParaRPr altLang="en-US" dirty="0" lang="ja-JP">
              <a:solidFill>
                <a:prstClr val="black">
                  <a:tint val="75000"/>
                </a:prstClr>
              </a:solidFill>
            </a:endParaRPr>
          </a:p>
        </p:txBody>
      </p:sp>
      <p:sp>
        <p:nvSpPr>
          <p:cNvPr id="4" name="正方形/長方形 3">
            <a:extLst>
              <a:ext uri="{FF2B5EF4-FFF2-40B4-BE49-F238E27FC236}">
                <a16:creationId xmlns:a16="http://schemas.microsoft.com/office/drawing/2014/main" id="{E0530C0D-CE7A-492A-8CFB-781B3EDE91EA}"/>
              </a:ext>
            </a:extLst>
          </p:cNvPr>
          <p:cNvSpPr/>
          <p:nvPr/>
        </p:nvSpPr>
        <p:spPr>
          <a:xfrm>
            <a:off x="500363" y="3311978"/>
            <a:ext cx="8398060" cy="2838451"/>
          </a:xfrm>
          <a:prstGeom prst="rect">
            <a:avLst/>
          </a:prstGeom>
          <a:ln w="19050">
            <a:noFill/>
          </a:ln>
        </p:spPr>
        <p:txBody>
          <a:bodyPr anchor="ctr" bIns="72000" lIns="72000" rIns="0" tIns="72000" wrap="square">
            <a:spAutoFit/>
          </a:bodyPr>
          <a:lstStyle/>
          <a:p>
            <a:pPr>
              <a:spcBef>
                <a:spcPts val="1200"/>
              </a:spcBef>
            </a:pPr>
            <a:r>
              <a:rPr altLang="en-US" b="0" dirty="0" kumimoji="0" lang="ja-JP" sz="2000">
                <a:latin typeface="+mn-ea"/>
              </a:rPr>
              <a:t>○　出願内容の登録後、</a:t>
            </a:r>
            <a:r>
              <a:rPr altLang="en-US" b="0" dirty="0" kumimoji="0" lang="ja-JP" sz="2000" u="sng">
                <a:solidFill>
                  <a:srgbClr val="FF0000"/>
                </a:solidFill>
                <a:latin typeface="+mn-ea"/>
              </a:rPr>
              <a:t>選択した支払方法（クレジットカード・コンビニエンス</a:t>
            </a:r>
            <a:br>
              <a:rPr altLang="ja-JP" b="0" dirty="0" kumimoji="0" lang="en-US" sz="2000" u="sng">
                <a:solidFill>
                  <a:srgbClr val="FF0000"/>
                </a:solidFill>
                <a:latin typeface="+mn-ea"/>
              </a:rPr>
            </a:br>
            <a:r>
              <a:rPr altLang="en-US" b="0" dirty="0" kumimoji="0" lang="ja-JP" sz="2000">
                <a:solidFill>
                  <a:srgbClr val="FF0000"/>
                </a:solidFill>
                <a:latin typeface="+mn-ea"/>
              </a:rPr>
              <a:t>　</a:t>
            </a:r>
            <a:r>
              <a:rPr altLang="en-US" b="0" dirty="0" kumimoji="0" lang="ja-JP" sz="2000" u="sng">
                <a:solidFill>
                  <a:srgbClr val="FF0000"/>
                </a:solidFill>
                <a:latin typeface="+mn-ea"/>
              </a:rPr>
              <a:t>ストア・</a:t>
            </a:r>
            <a:r>
              <a:rPr altLang="ja-JP" b="0" dirty="0" kumimoji="0" lang="en-US" sz="2000" u="sng">
                <a:solidFill>
                  <a:srgbClr val="FF0000"/>
                </a:solidFill>
                <a:latin typeface="+mn-ea"/>
              </a:rPr>
              <a:t>Pay-easy</a:t>
            </a:r>
            <a:r>
              <a:rPr altLang="en-US" b="0" dirty="0" kumimoji="0" lang="ja-JP" sz="2000" u="sng">
                <a:solidFill>
                  <a:srgbClr val="FF0000"/>
                </a:solidFill>
                <a:latin typeface="+mn-ea"/>
              </a:rPr>
              <a:t>（ペイジー）のいずれか）</a:t>
            </a:r>
            <a:r>
              <a:rPr altLang="en-US" b="0" dirty="0" kumimoji="0" lang="ja-JP" sz="2000">
                <a:latin typeface="+mn-ea"/>
              </a:rPr>
              <a:t>により、検定料（及び成績閲覧手数</a:t>
            </a:r>
            <a:br>
              <a:rPr altLang="ja-JP" b="0" dirty="0" kumimoji="0" lang="en-US" sz="2000">
                <a:latin typeface="+mn-ea"/>
              </a:rPr>
            </a:br>
            <a:r>
              <a:rPr altLang="en-US" b="0" dirty="0" kumimoji="0" lang="ja-JP" sz="2000">
                <a:latin typeface="+mn-ea"/>
              </a:rPr>
              <a:t>　料）を支払う。</a:t>
            </a:r>
            <a:endParaRPr altLang="ja-JP" b="0" dirty="0" kumimoji="0" lang="en-US" sz="2000">
              <a:latin typeface="+mn-ea"/>
              <a:ea typeface="+mn-ea"/>
            </a:endParaRPr>
          </a:p>
          <a:p>
            <a:pPr>
              <a:spcBef>
                <a:spcPts val="600"/>
              </a:spcBef>
            </a:pPr>
            <a:r>
              <a:rPr altLang="en-US" b="0" dirty="0" kumimoji="0" lang="ja-JP" sz="2000">
                <a:latin typeface="+mn-ea"/>
                <a:ea typeface="+mn-ea"/>
              </a:rPr>
              <a:t>　</a:t>
            </a:r>
            <a:r>
              <a:rPr altLang="ja-JP" b="0" dirty="0" kumimoji="0" lang="en-US" sz="2000">
                <a:latin typeface="+mn-ea"/>
                <a:ea typeface="+mn-ea"/>
              </a:rPr>
              <a:t>※</a:t>
            </a:r>
            <a:r>
              <a:rPr altLang="en-US" b="0" dirty="0" kumimoji="0" lang="ja-JP" sz="2000">
                <a:latin typeface="+mn-ea"/>
                <a:ea typeface="+mn-ea"/>
              </a:rPr>
              <a:t>　検定料等の支払いには、支払方法を問わず、手数料（</a:t>
            </a:r>
            <a:r>
              <a:rPr altLang="ja-JP" b="0" dirty="0" kumimoji="0" lang="en-US" sz="2000">
                <a:latin typeface="+mn-ea"/>
                <a:ea typeface="+mn-ea"/>
              </a:rPr>
              <a:t>188</a:t>
            </a:r>
            <a:r>
              <a:rPr altLang="en-US" b="0" dirty="0" kumimoji="0" lang="ja-JP" sz="2000">
                <a:latin typeface="+mn-ea"/>
                <a:ea typeface="+mn-ea"/>
              </a:rPr>
              <a:t>円）が発生</a:t>
            </a:r>
          </a:p>
          <a:p>
            <a:pPr>
              <a:spcBef>
                <a:spcPts val="1800"/>
              </a:spcBef>
            </a:pPr>
            <a:r>
              <a:rPr altLang="en-US" b="0" dirty="0" kumimoji="0" lang="ja-JP" sz="2000">
                <a:latin typeface="+mn-ea"/>
              </a:rPr>
              <a:t>○　検定料は従前から変更なし（３教科以上：</a:t>
            </a:r>
            <a:r>
              <a:rPr altLang="ja-JP" b="0" dirty="0" kumimoji="0" lang="en-US" sz="2000">
                <a:latin typeface="+mn-ea"/>
              </a:rPr>
              <a:t>18,000</a:t>
            </a:r>
            <a:r>
              <a:rPr altLang="en-US" b="0" dirty="0" kumimoji="0" lang="ja-JP" sz="2000">
                <a:latin typeface="+mn-ea"/>
              </a:rPr>
              <a:t>円、２教科以下：</a:t>
            </a:r>
            <a:r>
              <a:rPr altLang="ja-JP" b="0" dirty="0" kumimoji="0" lang="en-US" sz="2000">
                <a:latin typeface="+mn-ea"/>
              </a:rPr>
              <a:t>12,000</a:t>
            </a:r>
            <a:r>
              <a:rPr altLang="en-US" b="0" dirty="0" kumimoji="0" lang="ja-JP" sz="2000">
                <a:latin typeface="+mn-ea"/>
              </a:rPr>
              <a:t>円）</a:t>
            </a:r>
          </a:p>
          <a:p>
            <a:pPr>
              <a:spcBef>
                <a:spcPts val="1800"/>
              </a:spcBef>
            </a:pPr>
            <a:r>
              <a:rPr altLang="en-US" b="0" dirty="0" kumimoji="0" lang="ja-JP" sz="2000">
                <a:latin typeface="+mn-ea"/>
              </a:rPr>
              <a:t>○　成績の閲覧を希望する場合は、成績閲覧手数料（</a:t>
            </a:r>
            <a:r>
              <a:rPr altLang="ja-JP" b="0" dirty="0" kumimoji="0" lang="en-US" sz="2000">
                <a:latin typeface="+mn-ea"/>
              </a:rPr>
              <a:t>300</a:t>
            </a:r>
            <a:r>
              <a:rPr altLang="en-US" b="0" dirty="0" kumimoji="0" lang="ja-JP" sz="2000">
                <a:latin typeface="+mn-ea"/>
              </a:rPr>
              <a:t>円）を検定料と併せ</a:t>
            </a:r>
            <a:br>
              <a:rPr altLang="ja-JP" b="0" dirty="0" kumimoji="0" lang="en-US" sz="2000">
                <a:latin typeface="+mn-ea"/>
              </a:rPr>
            </a:br>
            <a:r>
              <a:rPr altLang="en-US" b="0" dirty="0" kumimoji="0" lang="ja-JP" sz="2000">
                <a:latin typeface="+mn-ea"/>
              </a:rPr>
              <a:t>　</a:t>
            </a:r>
            <a:r>
              <a:rPr altLang="en-US" b="0" dirty="0" err="1" kumimoji="0" lang="ja-JP" sz="2000">
                <a:latin typeface="+mn-ea"/>
              </a:rPr>
              <a:t>て</a:t>
            </a:r>
            <a:r>
              <a:rPr altLang="en-US" b="0" dirty="0" kumimoji="0" lang="ja-JP" sz="2000">
                <a:latin typeface="+mn-ea"/>
              </a:rPr>
              <a:t>支払う。</a:t>
            </a:r>
            <a:endParaRPr altLang="ja-JP" b="0" dirty="0" kumimoji="0" lang="en-US" sz="2000">
              <a:latin typeface="+mn-ea"/>
            </a:endParaRPr>
          </a:p>
        </p:txBody>
      </p:sp>
      <p:sp>
        <p:nvSpPr>
          <p:cNvPr id="12" name="正方形/長方形 11">
            <a:extLst>
              <a:ext uri="{FF2B5EF4-FFF2-40B4-BE49-F238E27FC236}">
                <a16:creationId xmlns:a16="http://schemas.microsoft.com/office/drawing/2014/main" id="{CCFB2CA0-E95F-4DA6-8F5C-F58E4EA4A2D8}"/>
              </a:ext>
            </a:extLst>
          </p:cNvPr>
          <p:cNvSpPr/>
          <p:nvPr/>
        </p:nvSpPr>
        <p:spPr>
          <a:xfrm>
            <a:off x="1116000" y="1989285"/>
            <a:ext cx="6912000" cy="972000"/>
          </a:xfrm>
          <a:prstGeom prst="rect">
            <a:avLst/>
          </a:prstGeom>
          <a:ln w="38100">
            <a:solidFill>
              <a:schemeClr val="tx1"/>
            </a:solidFill>
          </a:ln>
        </p:spPr>
        <p:txBody>
          <a:bodyPr anchor="ctr" bIns="108000" lIns="72000" rIns="72000" tIns="108000" wrap="square">
            <a:spAutoFit/>
          </a:bodyPr>
          <a:lstStyle/>
          <a:p>
            <a:pPr indent="-457200" marL="180000">
              <a:spcBef>
                <a:spcPts val="1200"/>
              </a:spcBef>
              <a:spcAft>
                <a:spcPts val="0"/>
              </a:spcAft>
              <a:defRPr/>
            </a:pPr>
            <a:r>
              <a:rPr altLang="ja-JP" dirty="0" kumimoji="0" lang="en-US" sz="2000">
                <a:latin typeface="+mn-ea"/>
              </a:rPr>
              <a:t>【</a:t>
            </a:r>
            <a:r>
              <a:rPr altLang="en-US" dirty="0" kumimoji="0" lang="ja-JP" sz="2000">
                <a:latin typeface="+mn-ea"/>
              </a:rPr>
              <a:t>検定料等支払期間</a:t>
            </a:r>
            <a:r>
              <a:rPr altLang="ja-JP" dirty="0" kumimoji="0" lang="en-US" sz="2000">
                <a:latin typeface="+mn-ea"/>
              </a:rPr>
              <a:t>】</a:t>
            </a:r>
            <a:endParaRPr altLang="en-US" b="0" dirty="0" kumimoji="0" lang="ja-JP" sz="2000">
              <a:latin typeface="+mn-ea"/>
            </a:endParaRPr>
          </a:p>
          <a:p>
            <a:pPr indent="-457200" marL="180000">
              <a:spcBef>
                <a:spcPts val="600"/>
              </a:spcBef>
              <a:spcAft>
                <a:spcPts val="0"/>
              </a:spcAft>
              <a:defRPr/>
            </a:pPr>
            <a:r>
              <a:rPr altLang="en-US" dirty="0" kumimoji="0" lang="ja-JP" sz="2000">
                <a:latin typeface="+mn-ea"/>
              </a:rPr>
              <a:t>　</a:t>
            </a:r>
            <a:r>
              <a:rPr altLang="en-US" dirty="0" kumimoji="0" lang="ja-JP" sz="2000" u="sng">
                <a:latin typeface="+mn-ea"/>
              </a:rPr>
              <a:t>令和７年９月１６日（火）１０：００～</a:t>
            </a:r>
            <a:r>
              <a:rPr altLang="en-US" dirty="0" kumimoji="0" lang="ja-JP" sz="2000" u="sng">
                <a:solidFill>
                  <a:srgbClr val="FF0000"/>
                </a:solidFill>
                <a:latin typeface="+mn-ea"/>
              </a:rPr>
              <a:t>１０月３日（金）２３：５９</a:t>
            </a:r>
            <a:endParaRPr altLang="ja-JP" dirty="0" kumimoji="0" lang="en-US" sz="2000" u="sng">
              <a:solidFill>
                <a:srgbClr val="FF0000"/>
              </a:solidFill>
              <a:latin typeface="+mn-ea"/>
            </a:endParaRPr>
          </a:p>
        </p:txBody>
      </p:sp>
      <p:grpSp>
        <p:nvGrpSpPr>
          <p:cNvPr id="10" name="グループ化 9">
            <a:extLst>
              <a:ext uri="{FF2B5EF4-FFF2-40B4-BE49-F238E27FC236}">
                <a16:creationId xmlns:a16="http://schemas.microsoft.com/office/drawing/2014/main" id="{F126F170-DE7D-42A8-920A-F856DAA46D15}"/>
              </a:ext>
            </a:extLst>
          </p:cNvPr>
          <p:cNvGrpSpPr/>
          <p:nvPr/>
        </p:nvGrpSpPr>
        <p:grpSpPr>
          <a:xfrm>
            <a:off x="245576" y="976984"/>
            <a:ext cx="8652847" cy="709790"/>
            <a:chOff x="5833" y="309665"/>
            <a:chExt cx="6147703" cy="536556"/>
          </a:xfrm>
        </p:grpSpPr>
        <p:grpSp>
          <p:nvGrpSpPr>
            <p:cNvPr id="11" name="グループ化 10">
              <a:extLst>
                <a:ext uri="{FF2B5EF4-FFF2-40B4-BE49-F238E27FC236}">
                  <a16:creationId xmlns:a16="http://schemas.microsoft.com/office/drawing/2014/main" id="{262E6856-5E9A-4B32-864B-5C9DA9A44103}"/>
                </a:ext>
              </a:extLst>
            </p:cNvPr>
            <p:cNvGrpSpPr/>
            <p:nvPr/>
          </p:nvGrpSpPr>
          <p:grpSpPr>
            <a:xfrm>
              <a:off x="5255580" y="309665"/>
              <a:ext cx="897956" cy="531098"/>
              <a:chOff x="188661" y="-58641"/>
              <a:chExt cx="1419363" cy="533009"/>
            </a:xfrm>
          </p:grpSpPr>
          <p:sp>
            <p:nvSpPr>
              <p:cNvPr id="29" name="矢印: 山形 28">
                <a:extLst>
                  <a:ext uri="{FF2B5EF4-FFF2-40B4-BE49-F238E27FC236}">
                    <a16:creationId xmlns:a16="http://schemas.microsoft.com/office/drawing/2014/main" id="{01123F53-15BC-4F76-98F4-35BE4B31D200}"/>
                  </a:ext>
                </a:extLst>
              </p:cNvPr>
              <p:cNvSpPr/>
              <p:nvPr/>
            </p:nvSpPr>
            <p:spPr>
              <a:xfrm>
                <a:off x="188661" y="23"/>
                <a:ext cx="1419363" cy="474345"/>
              </a:xfrm>
              <a:prstGeom prst="chevron">
                <a:avLst>
                  <a:gd fmla="val 51649" name="adj"/>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dirty="0" lang="ja-JP" sz="2000">
                  <a:latin charset="-128" panose="020F0600000000000000" pitchFamily="50" typeface="HG丸ｺﾞｼｯｸM-PRO"/>
                  <a:ea charset="-128" panose="020F0600000000000000" pitchFamily="50" typeface="HG丸ｺﾞｼｯｸM-PRO"/>
                </a:endParaRPr>
              </a:p>
            </p:txBody>
          </p:sp>
          <p:sp>
            <p:nvSpPr>
              <p:cNvPr id="30" name="テキスト ボックス 2">
                <a:extLst>
                  <a:ext uri="{FF2B5EF4-FFF2-40B4-BE49-F238E27FC236}">
                    <a16:creationId xmlns:a16="http://schemas.microsoft.com/office/drawing/2014/main" id="{9C5AC1CD-49DB-445D-9B2C-BC007057F31C}"/>
                  </a:ext>
                </a:extLst>
              </p:cNvPr>
              <p:cNvSpPr txBox="1">
                <a:spLocks noChangeArrowheads="1"/>
              </p:cNvSpPr>
              <p:nvPr/>
            </p:nvSpPr>
            <p:spPr bwMode="auto">
              <a:xfrm>
                <a:off x="470984" y="-58641"/>
                <a:ext cx="971421" cy="480363"/>
              </a:xfrm>
              <a:prstGeom prst="rect">
                <a:avLst/>
              </a:prstGeom>
              <a:noFill/>
              <a:ln w="9525">
                <a:noFill/>
                <a:miter lim="800000"/>
                <a:headEnd/>
                <a:tailEnd/>
              </a:ln>
            </p:spPr>
            <p:txBody>
              <a:bodyPr anchor="t" anchorCtr="0" bIns="45720" lIns="91440" rIns="91440" rot="0" tIns="45720" vert="horz" wrap="square">
                <a:spAutoFit/>
              </a:bodyPr>
              <a:lstStyle/>
              <a:p>
                <a:pPr algn="just">
                  <a:spcAft>
                    <a:spcPts val="0"/>
                  </a:spcAft>
                </a:pPr>
                <a:r>
                  <a:rPr dirty="0" kern="100" lang="ja-JP" sz="2000">
                    <a:solidFill>
                      <a:srgbClr val="FFFFFF"/>
                    </a:solidFill>
                    <a:effectLst/>
                    <a:latin charset="-128" panose="020F0600000000000000" pitchFamily="50" typeface="HG丸ｺﾞｼｯｸM-PRO"/>
                    <a:ea charset="-128" panose="020F0600000000000000" pitchFamily="50" typeface="HG丸ｺﾞｼｯｸM-PRO"/>
                  </a:rPr>
                  <a:t>出願</a:t>
                </a:r>
                <a:endParaRPr dirty="0" kern="100" lang="ja-JP" sz="2000">
                  <a:effectLst/>
                  <a:latin charset="-128" panose="020F0600000000000000" pitchFamily="50" typeface="HG丸ｺﾞｼｯｸM-PRO"/>
                  <a:ea charset="-128" panose="020F0600000000000000" pitchFamily="50" typeface="HG丸ｺﾞｼｯｸM-PRO"/>
                </a:endParaRPr>
              </a:p>
              <a:p>
                <a:pPr algn="just">
                  <a:spcAft>
                    <a:spcPts val="0"/>
                  </a:spcAft>
                </a:pPr>
                <a:r>
                  <a:rPr dirty="0" kern="100" lang="ja-JP" sz="2000">
                    <a:solidFill>
                      <a:srgbClr val="FFFFFF"/>
                    </a:solidFill>
                    <a:effectLst/>
                    <a:latin charset="-128" panose="020F0600000000000000" pitchFamily="50" typeface="HG丸ｺﾞｼｯｸM-PRO"/>
                    <a:ea charset="-128" panose="020F0600000000000000" pitchFamily="50" typeface="HG丸ｺﾞｼｯｸM-PRO"/>
                  </a:rPr>
                  <a:t>完了</a:t>
                </a:r>
                <a:endParaRPr dirty="0" kern="100" lang="ja-JP" sz="2000">
                  <a:effectLst/>
                  <a:latin charset="-128" panose="020F0600000000000000" pitchFamily="50" typeface="HG丸ｺﾞｼｯｸM-PRO"/>
                  <a:ea charset="-128" panose="020F0600000000000000" pitchFamily="50" typeface="HG丸ｺﾞｼｯｸM-PRO"/>
                </a:endParaRPr>
              </a:p>
            </p:txBody>
          </p:sp>
        </p:grpSp>
        <p:grpSp>
          <p:nvGrpSpPr>
            <p:cNvPr id="13" name="グループ化 12">
              <a:extLst>
                <a:ext uri="{FF2B5EF4-FFF2-40B4-BE49-F238E27FC236}">
                  <a16:creationId xmlns:a16="http://schemas.microsoft.com/office/drawing/2014/main" id="{C9E39478-3069-429F-8E9A-963059174B00}"/>
                </a:ext>
              </a:extLst>
            </p:cNvPr>
            <p:cNvGrpSpPr/>
            <p:nvPr/>
          </p:nvGrpSpPr>
          <p:grpSpPr>
            <a:xfrm>
              <a:off x="5833" y="330613"/>
              <a:ext cx="5397626" cy="515608"/>
              <a:chOff x="5833" y="330613"/>
              <a:chExt cx="5397626" cy="515608"/>
            </a:xfrm>
          </p:grpSpPr>
          <p:grpSp>
            <p:nvGrpSpPr>
              <p:cNvPr id="14" name="グループ化 13">
                <a:extLst>
                  <a:ext uri="{FF2B5EF4-FFF2-40B4-BE49-F238E27FC236}">
                    <a16:creationId xmlns:a16="http://schemas.microsoft.com/office/drawing/2014/main" id="{D38B3802-5AB8-42F8-B357-051826BF6349}"/>
                  </a:ext>
                </a:extLst>
              </p:cNvPr>
              <p:cNvGrpSpPr/>
              <p:nvPr/>
            </p:nvGrpSpPr>
            <p:grpSpPr>
              <a:xfrm>
                <a:off x="5833" y="371241"/>
                <a:ext cx="1051379" cy="474980"/>
                <a:chOff x="23155" y="9045"/>
                <a:chExt cx="831394" cy="475013"/>
              </a:xfrm>
            </p:grpSpPr>
            <p:sp>
              <p:nvSpPr>
                <p:cNvPr id="27" name="矢印: 五方向 26">
                  <a:extLst>
                    <a:ext uri="{FF2B5EF4-FFF2-40B4-BE49-F238E27FC236}">
                      <a16:creationId xmlns:a16="http://schemas.microsoft.com/office/drawing/2014/main" id="{79550FDA-3435-45AB-A6D9-566CFF1D45CB}"/>
                    </a:ext>
                  </a:extLst>
                </p:cNvPr>
                <p:cNvSpPr/>
                <p:nvPr/>
              </p:nvSpPr>
              <p:spPr>
                <a:xfrm>
                  <a:off x="23155" y="9045"/>
                  <a:ext cx="831394" cy="475013"/>
                </a:xfrm>
                <a:prstGeom prst="homePlate">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28" name="テキスト ボックス 2">
                  <a:extLst>
                    <a:ext uri="{FF2B5EF4-FFF2-40B4-BE49-F238E27FC236}">
                      <a16:creationId xmlns:a16="http://schemas.microsoft.com/office/drawing/2014/main" id="{21E17DC7-1C89-4D10-B7F5-390B6AB3CE25}"/>
                    </a:ext>
                  </a:extLst>
                </p:cNvPr>
                <p:cNvSpPr txBox="1">
                  <a:spLocks noChangeArrowheads="1"/>
                </p:cNvSpPr>
                <p:nvPr/>
              </p:nvSpPr>
              <p:spPr bwMode="auto">
                <a:xfrm>
                  <a:off x="43537" y="97619"/>
                  <a:ext cx="683698" cy="310045"/>
                </a:xfrm>
                <a:prstGeom prst="rect">
                  <a:avLst/>
                </a:prstGeom>
                <a:noFill/>
                <a:ln w="9525">
                  <a:noFill/>
                  <a:miter lim="800000"/>
                  <a:headEnd/>
                  <a:tailEnd/>
                </a:ln>
              </p:spPr>
              <p:txBody>
                <a:bodyPr anchor="ctr" anchorCtr="0" bIns="45720" lIns="91440" rIns="91440" rot="0" tIns="45720" vert="horz" wrap="square">
                  <a:noAutofit/>
                </a:bodyPr>
                <a:lstStyle/>
                <a:p>
                  <a:pPr algn="l">
                    <a:lnSpc>
                      <a:spcPts val="1360"/>
                    </a:lnSpc>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事前準備</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15" name="グループ化 14">
                <a:extLst>
                  <a:ext uri="{FF2B5EF4-FFF2-40B4-BE49-F238E27FC236}">
                    <a16:creationId xmlns:a16="http://schemas.microsoft.com/office/drawing/2014/main" id="{52669FB1-0C82-493C-852A-6A9761552A9F}"/>
                  </a:ext>
                </a:extLst>
              </p:cNvPr>
              <p:cNvGrpSpPr/>
              <p:nvPr/>
            </p:nvGrpSpPr>
            <p:grpSpPr>
              <a:xfrm>
                <a:off x="901336" y="353333"/>
                <a:ext cx="1213526" cy="488565"/>
                <a:chOff x="43713" y="-14806"/>
                <a:chExt cx="1145387" cy="489151"/>
              </a:xfrm>
            </p:grpSpPr>
            <p:sp>
              <p:nvSpPr>
                <p:cNvPr id="25" name="矢印: 山形 24">
                  <a:extLst>
                    <a:ext uri="{FF2B5EF4-FFF2-40B4-BE49-F238E27FC236}">
                      <a16:creationId xmlns:a16="http://schemas.microsoft.com/office/drawing/2014/main" id="{8918FD71-5DB2-4AE7-AF6D-84D50A922655}"/>
                    </a:ext>
                  </a:extLst>
                </p:cNvPr>
                <p:cNvSpPr/>
                <p:nvPr/>
              </p:nvSpPr>
              <p:spPr>
                <a:xfrm>
                  <a:off x="43713" y="0"/>
                  <a:ext cx="1145387"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26" name="テキスト ボックス 2">
                  <a:extLst>
                    <a:ext uri="{FF2B5EF4-FFF2-40B4-BE49-F238E27FC236}">
                      <a16:creationId xmlns:a16="http://schemas.microsoft.com/office/drawing/2014/main" id="{6F570FAE-E1EE-4F3D-863B-D2E84EBA46DD}"/>
                    </a:ext>
                  </a:extLst>
                </p:cNvPr>
                <p:cNvSpPr txBox="1">
                  <a:spLocks noChangeArrowheads="1"/>
                </p:cNvSpPr>
                <p:nvPr/>
              </p:nvSpPr>
              <p:spPr bwMode="auto">
                <a:xfrm>
                  <a:off x="150091" y="-14806"/>
                  <a:ext cx="935175" cy="391775"/>
                </a:xfrm>
                <a:prstGeom prst="rect">
                  <a:avLst/>
                </a:prstGeom>
                <a:noFill/>
                <a:ln w="9525">
                  <a:noFill/>
                  <a:miter lim="800000"/>
                  <a:headEnd/>
                  <a:tailEnd/>
                </a:ln>
              </p:spPr>
              <p:txBody>
                <a:bodyPr anchor="t" anchorCtr="0" bIns="45720" lIns="91440" rIns="91440" rot="0" tIns="45720" vert="horz" wrap="square">
                  <a:noAutofit/>
                </a:bodyPr>
                <a:lstStyle/>
                <a:p>
                  <a:pPr algn="ctr">
                    <a:spcAft>
                      <a:spcPts val="0"/>
                    </a:spcAft>
                  </a:pPr>
                  <a:r>
                    <a:rPr b="1" dirty="0" kern="100" lang="ja-JP" sz="1600">
                      <a:solidFill>
                        <a:srgbClr val="8064A2"/>
                      </a:solidFill>
                      <a:effectLst/>
                      <a:latin charset="-128" panose="020F0600000000000000" pitchFamily="50" typeface="HG丸ｺﾞｼｯｸM-PRO"/>
                      <a:ea charset="-128" panose="020F0600000000000000" pitchFamily="50" typeface="HG丸ｺﾞｼｯｸM-PRO"/>
                    </a:rPr>
                    <a:t>出願サイト</a:t>
                  </a:r>
                  <a:endParaRPr altLang="ja-JP" b="1" dirty="0" kern="100" lang="en-US" sz="1600">
                    <a:solidFill>
                      <a:srgbClr val="8064A2"/>
                    </a:solidFill>
                    <a:effectLst/>
                    <a:latin charset="-128" panose="020F0600000000000000" pitchFamily="50" typeface="HG丸ｺﾞｼｯｸM-PRO"/>
                    <a:ea charset="-128" panose="020F0600000000000000" pitchFamily="50" typeface="HG丸ｺﾞｼｯｸM-PRO"/>
                  </a:endParaRPr>
                </a:p>
                <a:p>
                  <a:pPr algn="ctr">
                    <a:spcAft>
                      <a:spcPts val="0"/>
                    </a:spcAft>
                  </a:pPr>
                  <a:r>
                    <a:rPr b="1" dirty="0" kern="100" lang="ja-JP" sz="1600">
                      <a:solidFill>
                        <a:srgbClr val="8064A2"/>
                      </a:solidFill>
                      <a:effectLst/>
                      <a:latin charset="-128" panose="020F0600000000000000" pitchFamily="50" typeface="HG丸ｺﾞｼｯｸM-PRO"/>
                      <a:ea charset="-128" panose="020F0600000000000000" pitchFamily="50" typeface="HG丸ｺﾞｼｯｸM-PRO"/>
                    </a:rPr>
                    <a:t>にアクセス</a:t>
                  </a:r>
                  <a:endParaRPr dirty="0" kern="100" lang="ja-JP" sz="1600">
                    <a:effectLst/>
                    <a:latin charset="-128" panose="020F0600000000000000" pitchFamily="50" typeface="HG丸ｺﾞｼｯｸM-PRO"/>
                    <a:ea charset="-128" panose="020F0600000000000000" pitchFamily="50" typeface="HG丸ｺﾞｼｯｸM-PRO"/>
                  </a:endParaRPr>
                </a:p>
              </p:txBody>
            </p:sp>
          </p:grpSp>
          <p:grpSp>
            <p:nvGrpSpPr>
              <p:cNvPr id="16" name="グループ化 15">
                <a:extLst>
                  <a:ext uri="{FF2B5EF4-FFF2-40B4-BE49-F238E27FC236}">
                    <a16:creationId xmlns:a16="http://schemas.microsoft.com/office/drawing/2014/main" id="{91051039-94DE-4E95-BD29-95960DFA4D9C}"/>
                  </a:ext>
                </a:extLst>
              </p:cNvPr>
              <p:cNvGrpSpPr/>
              <p:nvPr/>
            </p:nvGrpSpPr>
            <p:grpSpPr>
              <a:xfrm>
                <a:off x="1971304" y="342007"/>
                <a:ext cx="1259840" cy="499485"/>
                <a:chOff x="0" y="-26164"/>
                <a:chExt cx="1280889" cy="500509"/>
              </a:xfrm>
            </p:grpSpPr>
            <p:sp>
              <p:nvSpPr>
                <p:cNvPr id="23" name="矢印: 山形 22">
                  <a:extLst>
                    <a:ext uri="{FF2B5EF4-FFF2-40B4-BE49-F238E27FC236}">
                      <a16:creationId xmlns:a16="http://schemas.microsoft.com/office/drawing/2014/main" id="{DBCB373F-84D8-4779-AF02-69369E685F82}"/>
                    </a:ext>
                  </a:extLst>
                </p:cNvPr>
                <p:cNvSpPr/>
                <p:nvPr/>
              </p:nvSpPr>
              <p:spPr>
                <a:xfrm>
                  <a:off x="0" y="0"/>
                  <a:ext cx="1280889"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24" name="テキスト ボックス 2">
                  <a:extLst>
                    <a:ext uri="{FF2B5EF4-FFF2-40B4-BE49-F238E27FC236}">
                      <a16:creationId xmlns:a16="http://schemas.microsoft.com/office/drawing/2014/main" id="{70AFE2A5-297B-458D-AB95-CB431678912D}"/>
                    </a:ext>
                  </a:extLst>
                </p:cNvPr>
                <p:cNvSpPr txBox="1">
                  <a:spLocks noChangeArrowheads="1"/>
                </p:cNvSpPr>
                <p:nvPr/>
              </p:nvSpPr>
              <p:spPr bwMode="auto">
                <a:xfrm>
                  <a:off x="160083" y="-26164"/>
                  <a:ext cx="1028374" cy="500347"/>
                </a:xfrm>
                <a:prstGeom prst="rect">
                  <a:avLst/>
                </a:prstGeom>
                <a:noFill/>
                <a:ln w="9525">
                  <a:noFill/>
                  <a:miter lim="800000"/>
                  <a:headEnd/>
                  <a:tailEnd/>
                </a:ln>
              </p:spPr>
              <p:txBody>
                <a:bodyPr anchor="ctr" anchorCtr="0" bIns="45720" lIns="91440" rIns="91440" rot="0" tIns="45720" vert="horz" wrap="square">
                  <a:noAutofit/>
                </a:bodyPr>
                <a:lstStyle/>
                <a:p>
                  <a:pPr>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マイページの作成</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17" name="グループ化 16">
                <a:extLst>
                  <a:ext uri="{FF2B5EF4-FFF2-40B4-BE49-F238E27FC236}">
                    <a16:creationId xmlns:a16="http://schemas.microsoft.com/office/drawing/2014/main" id="{8ACAD821-6EFB-46A4-B8E5-DA465BCE536C}"/>
                  </a:ext>
                </a:extLst>
              </p:cNvPr>
              <p:cNvGrpSpPr/>
              <p:nvPr/>
            </p:nvGrpSpPr>
            <p:grpSpPr>
              <a:xfrm>
                <a:off x="3081647" y="335199"/>
                <a:ext cx="1259840" cy="506131"/>
                <a:chOff x="2446" y="-32999"/>
                <a:chExt cx="1080000" cy="507344"/>
              </a:xfrm>
            </p:grpSpPr>
            <p:sp>
              <p:nvSpPr>
                <p:cNvPr id="21" name="矢印: 山形 20">
                  <a:extLst>
                    <a:ext uri="{FF2B5EF4-FFF2-40B4-BE49-F238E27FC236}">
                      <a16:creationId xmlns:a16="http://schemas.microsoft.com/office/drawing/2014/main" id="{53DC18AE-2F8D-4FE3-BCE3-6B95C132CF33}"/>
                    </a:ext>
                  </a:extLst>
                </p:cNvPr>
                <p:cNvSpPr/>
                <p:nvPr/>
              </p:nvSpPr>
              <p:spPr>
                <a:xfrm>
                  <a:off x="2446" y="0"/>
                  <a:ext cx="1080000"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22" name="テキスト ボックス 2">
                  <a:extLst>
                    <a:ext uri="{FF2B5EF4-FFF2-40B4-BE49-F238E27FC236}">
                      <a16:creationId xmlns:a16="http://schemas.microsoft.com/office/drawing/2014/main" id="{754B7109-7001-49BF-A642-8B7F22A2FDFA}"/>
                    </a:ext>
                  </a:extLst>
                </p:cNvPr>
                <p:cNvSpPr txBox="1">
                  <a:spLocks noChangeArrowheads="1"/>
                </p:cNvSpPr>
                <p:nvPr/>
              </p:nvSpPr>
              <p:spPr bwMode="auto">
                <a:xfrm>
                  <a:off x="172014" y="-32999"/>
                  <a:ext cx="890681" cy="493911"/>
                </a:xfrm>
                <a:prstGeom prst="rect">
                  <a:avLst/>
                </a:prstGeom>
                <a:noFill/>
                <a:ln w="9525">
                  <a:noFill/>
                  <a:miter lim="800000"/>
                  <a:headEnd/>
                  <a:tailEnd/>
                </a:ln>
              </p:spPr>
              <p:txBody>
                <a:bodyPr anchor="t" anchorCtr="0" bIns="45720" lIns="91440" rIns="91440" rot="0" tIns="45720" vert="horz" wrap="square">
                  <a:noAutofit/>
                </a:bodyPr>
                <a:lstStyle/>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出願内容</a:t>
                  </a:r>
                  <a:endParaRPr altLang="ja-JP" b="1" dirty="0" kern="100" lang="en-US" sz="1800">
                    <a:solidFill>
                      <a:srgbClr val="8064A2"/>
                    </a:solidFill>
                    <a:effectLst/>
                    <a:latin charset="-128" panose="020F0600000000000000" pitchFamily="50" typeface="HG丸ｺﾞｼｯｸM-PRO"/>
                    <a:ea charset="-128" panose="020F0600000000000000" pitchFamily="50" typeface="HG丸ｺﾞｼｯｸM-PRO"/>
                  </a:endParaRPr>
                </a:p>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の登録</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18" name="グループ化 17">
                <a:extLst>
                  <a:ext uri="{FF2B5EF4-FFF2-40B4-BE49-F238E27FC236}">
                    <a16:creationId xmlns:a16="http://schemas.microsoft.com/office/drawing/2014/main" id="{B3D3DC13-F108-45EB-AAD3-FD7FF8394F0D}"/>
                  </a:ext>
                </a:extLst>
              </p:cNvPr>
              <p:cNvGrpSpPr/>
              <p:nvPr/>
            </p:nvGrpSpPr>
            <p:grpSpPr>
              <a:xfrm>
                <a:off x="4191989" y="330613"/>
                <a:ext cx="1211470" cy="510463"/>
                <a:chOff x="0" y="-37953"/>
                <a:chExt cx="1038534" cy="512298"/>
              </a:xfrm>
            </p:grpSpPr>
            <p:sp>
              <p:nvSpPr>
                <p:cNvPr id="19" name="矢印: 山形 18">
                  <a:extLst>
                    <a:ext uri="{FF2B5EF4-FFF2-40B4-BE49-F238E27FC236}">
                      <a16:creationId xmlns:a16="http://schemas.microsoft.com/office/drawing/2014/main" id="{B6D612A9-A9D0-4F76-9EBE-7FE9A570248C}"/>
                    </a:ext>
                  </a:extLst>
                </p:cNvPr>
                <p:cNvSpPr/>
                <p:nvPr/>
              </p:nvSpPr>
              <p:spPr>
                <a:xfrm>
                  <a:off x="0" y="0"/>
                  <a:ext cx="1038534"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20" name="テキスト ボックス 2">
                  <a:extLst>
                    <a:ext uri="{FF2B5EF4-FFF2-40B4-BE49-F238E27FC236}">
                      <a16:creationId xmlns:a16="http://schemas.microsoft.com/office/drawing/2014/main" id="{C3E19871-A951-4045-8AC1-3E9C5DF67409}"/>
                    </a:ext>
                  </a:extLst>
                </p:cNvPr>
                <p:cNvSpPr txBox="1">
                  <a:spLocks noChangeArrowheads="1"/>
                </p:cNvSpPr>
                <p:nvPr/>
              </p:nvSpPr>
              <p:spPr bwMode="auto">
                <a:xfrm>
                  <a:off x="154503" y="-37953"/>
                  <a:ext cx="694983" cy="503704"/>
                </a:xfrm>
                <a:prstGeom prst="rect">
                  <a:avLst/>
                </a:prstGeom>
                <a:noFill/>
                <a:ln w="9525">
                  <a:noFill/>
                  <a:miter lim="800000"/>
                  <a:headEnd/>
                  <a:tailEnd/>
                </a:ln>
              </p:spPr>
              <p:txBody>
                <a:bodyPr anchor="t" anchorCtr="0" bIns="45720" lIns="91440" rIns="91440" rot="0" tIns="45720" vert="horz" wrap="square">
                  <a:noAutofit/>
                </a:bodyPr>
                <a:lstStyle/>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検定料等</a:t>
                  </a:r>
                  <a:endParaRPr altLang="ja-JP" b="1" dirty="0" kern="100" lang="en-US" sz="1800">
                    <a:solidFill>
                      <a:srgbClr val="8064A2"/>
                    </a:solidFill>
                    <a:effectLst/>
                    <a:latin charset="-128" panose="020F0600000000000000" pitchFamily="50" typeface="HG丸ｺﾞｼｯｸM-PRO"/>
                    <a:ea charset="-128" panose="020F0600000000000000" pitchFamily="50" typeface="HG丸ｺﾞｼｯｸM-PRO"/>
                  </a:endParaRPr>
                </a:p>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の支払い</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grpSp>
      <p:sp>
        <p:nvSpPr>
          <p:cNvPr id="31" name="矢印: 山形 30">
            <a:extLst>
              <a:ext uri="{FF2B5EF4-FFF2-40B4-BE49-F238E27FC236}">
                <a16:creationId xmlns:a16="http://schemas.microsoft.com/office/drawing/2014/main" id="{55F614A1-D7B3-4104-AD86-1383E6CA249B}"/>
              </a:ext>
            </a:extLst>
          </p:cNvPr>
          <p:cNvSpPr/>
          <p:nvPr/>
        </p:nvSpPr>
        <p:spPr>
          <a:xfrm>
            <a:off x="7589023" y="1041425"/>
            <a:ext cx="1375464" cy="659383"/>
          </a:xfrm>
          <a:prstGeom prst="chevron">
            <a:avLst>
              <a:gd fmla="val 52311" name="adj"/>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a:solidFill>
                <a:schemeClr val="tx1"/>
              </a:solidFill>
            </a:endParaRPr>
          </a:p>
        </p:txBody>
      </p:sp>
      <p:grpSp>
        <p:nvGrpSpPr>
          <p:cNvPr id="32" name="グループ化 31">
            <a:extLst>
              <a:ext uri="{FF2B5EF4-FFF2-40B4-BE49-F238E27FC236}">
                <a16:creationId xmlns:a16="http://schemas.microsoft.com/office/drawing/2014/main" id="{EDBCB2FB-E888-4D17-A7F0-01CF4EB60FBE}"/>
              </a:ext>
            </a:extLst>
          </p:cNvPr>
          <p:cNvGrpSpPr/>
          <p:nvPr/>
        </p:nvGrpSpPr>
        <p:grpSpPr>
          <a:xfrm>
            <a:off x="245576" y="759229"/>
            <a:ext cx="7311172" cy="252602"/>
            <a:chOff x="254637" y="779657"/>
            <a:chExt cx="7311172" cy="235971"/>
          </a:xfrm>
        </p:grpSpPr>
        <p:grpSp>
          <p:nvGrpSpPr>
            <p:cNvPr id="33" name="グループ化 32">
              <a:extLst>
                <a:ext uri="{FF2B5EF4-FFF2-40B4-BE49-F238E27FC236}">
                  <a16:creationId xmlns:a16="http://schemas.microsoft.com/office/drawing/2014/main" id="{DA33B63B-9ED6-44E3-9E58-14BC71A79345}"/>
                </a:ext>
              </a:extLst>
            </p:cNvPr>
            <p:cNvGrpSpPr/>
            <p:nvPr/>
          </p:nvGrpSpPr>
          <p:grpSpPr>
            <a:xfrm>
              <a:off x="1207961" y="779657"/>
              <a:ext cx="6357848" cy="235971"/>
              <a:chOff x="947910" y="374661"/>
              <a:chExt cx="6357848" cy="235971"/>
            </a:xfrm>
          </p:grpSpPr>
          <p:sp>
            <p:nvSpPr>
              <p:cNvPr id="35" name="平行四辺形 34">
                <a:extLst>
                  <a:ext uri="{FF2B5EF4-FFF2-40B4-BE49-F238E27FC236}">
                    <a16:creationId xmlns:a16="http://schemas.microsoft.com/office/drawing/2014/main" id="{923D10B3-2AB5-47F6-A3C6-544D71897A11}"/>
                  </a:ext>
                </a:extLst>
              </p:cNvPr>
              <p:cNvSpPr/>
              <p:nvPr/>
            </p:nvSpPr>
            <p:spPr>
              <a:xfrm flipH="1">
                <a:off x="947910" y="377658"/>
                <a:ext cx="1674359"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STEP2</a:t>
                </a:r>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36" name="平行四辺形 35">
                <a:extLst>
                  <a:ext uri="{FF2B5EF4-FFF2-40B4-BE49-F238E27FC236}">
                    <a16:creationId xmlns:a16="http://schemas.microsoft.com/office/drawing/2014/main" id="{09F8861C-D8EC-40AB-8FF3-695E215B60E8}"/>
                  </a:ext>
                </a:extLst>
              </p:cNvPr>
              <p:cNvSpPr/>
              <p:nvPr/>
            </p:nvSpPr>
            <p:spPr>
              <a:xfrm flipH="1">
                <a:off x="2427884" y="374661"/>
                <a:ext cx="1773215"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kumimoji="1" lang="ja-JP" sz="1800">
                    <a:latin charset="-128" panose="020F0600000000000000" pitchFamily="50" typeface="HG丸ｺﾞｼｯｸM-PRO"/>
                    <a:ea charset="-128" panose="020F0600000000000000" pitchFamily="50" typeface="HG丸ｺﾞｼｯｸM-PRO"/>
                  </a:rPr>
                  <a:t>３</a:t>
                </a:r>
              </a:p>
            </p:txBody>
          </p:sp>
          <p:sp>
            <p:nvSpPr>
              <p:cNvPr id="37" name="平行四辺形 36">
                <a:extLst>
                  <a:ext uri="{FF2B5EF4-FFF2-40B4-BE49-F238E27FC236}">
                    <a16:creationId xmlns:a16="http://schemas.microsoft.com/office/drawing/2014/main" id="{6BC538E9-FB0B-4BF4-A3EF-B4C0A86DAC9C}"/>
                  </a:ext>
                </a:extLst>
              </p:cNvPr>
              <p:cNvSpPr/>
              <p:nvPr/>
            </p:nvSpPr>
            <p:spPr>
              <a:xfrm flipH="1">
                <a:off x="4006714" y="379092"/>
                <a:ext cx="1773213"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lang="ja-JP" sz="1800">
                    <a:latin charset="-128" panose="020F0600000000000000" pitchFamily="50" typeface="HG丸ｺﾞｼｯｸM-PRO"/>
                    <a:ea charset="-128" panose="020F0600000000000000" pitchFamily="50" typeface="HG丸ｺﾞｼｯｸM-PRO"/>
                  </a:rPr>
                  <a:t>４</a:t>
                </a:r>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38" name="平行四辺形 37">
                <a:extLst>
                  <a:ext uri="{FF2B5EF4-FFF2-40B4-BE49-F238E27FC236}">
                    <a16:creationId xmlns:a16="http://schemas.microsoft.com/office/drawing/2014/main" id="{CFB43371-4FCC-4712-8284-EE892DAEEDE8}"/>
                  </a:ext>
                </a:extLst>
              </p:cNvPr>
              <p:cNvSpPr/>
              <p:nvPr/>
            </p:nvSpPr>
            <p:spPr>
              <a:xfrm flipH="1">
                <a:off x="5600622" y="381326"/>
                <a:ext cx="1705136"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kumimoji="1" lang="ja-JP" sz="1800">
                    <a:latin charset="-128" panose="020F0600000000000000" pitchFamily="50" typeface="HG丸ｺﾞｼｯｸM-PRO"/>
                    <a:ea charset="-128" panose="020F0600000000000000" pitchFamily="50" typeface="HG丸ｺﾞｼｯｸM-PRO"/>
                  </a:rPr>
                  <a:t>５</a:t>
                </a:r>
              </a:p>
            </p:txBody>
          </p:sp>
        </p:grpSp>
        <p:sp>
          <p:nvSpPr>
            <p:cNvPr id="34" name="平行四辺形 58">
              <a:extLst>
                <a:ext uri="{FF2B5EF4-FFF2-40B4-BE49-F238E27FC236}">
                  <a16:creationId xmlns:a16="http://schemas.microsoft.com/office/drawing/2014/main" id="{7DB12705-B6E4-48CC-B388-79C75A31B7B5}"/>
                </a:ext>
              </a:extLst>
            </p:cNvPr>
            <p:cNvSpPr/>
            <p:nvPr/>
          </p:nvSpPr>
          <p:spPr>
            <a:xfrm>
              <a:off x="254637" y="786321"/>
              <a:ext cx="1084214" cy="207401"/>
            </a:xfrm>
            <a:custGeom>
              <a:avLst/>
              <a:gdLst>
                <a:gd fmla="*/ 0 w 2078150" name="connsiteX0"/>
                <a:gd fmla="*/ 518693 h 518693" name="connsiteY0"/>
                <a:gd fmla="*/ 129673 w 2078150" name="connsiteX1"/>
                <a:gd fmla="*/ 0 h 518693" name="connsiteY1"/>
                <a:gd fmla="*/ 2078150 w 2078150" name="connsiteX2"/>
                <a:gd fmla="*/ 0 h 518693" name="connsiteY2"/>
                <a:gd fmla="*/ 1948477 w 2078150" name="connsiteX3"/>
                <a:gd fmla="*/ 518693 h 518693" name="connsiteY3"/>
                <a:gd fmla="*/ 0 w 2078150" name="connsiteX4"/>
                <a:gd fmla="*/ 518693 h 518693" name="connsiteY4"/>
                <a:gd fmla="*/ 251327 w 2329477" name="connsiteX0"/>
                <a:gd fmla="*/ 541553 h 541553" name="connsiteY0"/>
                <a:gd fmla="*/ 0 w 2329477" name="connsiteX1"/>
                <a:gd fmla="*/ 0 h 541553" name="connsiteY1"/>
                <a:gd fmla="*/ 2329477 w 2329477" name="connsiteX2"/>
                <a:gd fmla="*/ 22860 h 541553" name="connsiteY2"/>
                <a:gd fmla="*/ 2199804 w 2329477" name="connsiteX3"/>
                <a:gd fmla="*/ 541553 h 541553" name="connsiteY3"/>
                <a:gd fmla="*/ 251327 w 2329477" name="connsiteX4"/>
                <a:gd fmla="*/ 541553 h 541553" name="connsiteY4"/>
                <a:gd fmla="*/ 251327 w 2199804" name="connsiteX0"/>
                <a:gd fmla="*/ 541553 h 541553" name="connsiteY0"/>
                <a:gd fmla="*/ 0 w 2199804" name="connsiteX1"/>
                <a:gd fmla="*/ 0 h 541553" name="connsiteY1"/>
                <a:gd fmla="*/ 1544617 w 2199804" name="connsiteX2"/>
                <a:gd fmla="*/ 121920 h 541553" name="connsiteY2"/>
                <a:gd fmla="*/ 2199804 w 2199804" name="connsiteX3"/>
                <a:gd fmla="*/ 541553 h 541553" name="connsiteY3"/>
                <a:gd fmla="*/ 251327 w 2199804" name="connsiteX4"/>
                <a:gd fmla="*/ 541553 h 541553" name="connsiteY4"/>
                <a:gd fmla="*/ 22727 w 1971204" name="connsiteX0"/>
                <a:gd fmla="*/ 457733 h 457733" name="connsiteY0"/>
                <a:gd fmla="*/ 0 w 1971204" name="connsiteX1"/>
                <a:gd fmla="*/ 0 h 457733" name="connsiteY1"/>
                <a:gd fmla="*/ 1316017 w 1971204" name="connsiteX2"/>
                <a:gd fmla="*/ 38100 h 457733" name="connsiteY2"/>
                <a:gd fmla="*/ 1971204 w 1971204" name="connsiteX3"/>
                <a:gd fmla="*/ 457733 h 457733" name="connsiteY3"/>
                <a:gd fmla="*/ 22727 w 1971204" name="connsiteX4"/>
                <a:gd fmla="*/ 457733 h 457733" name="connsiteY4"/>
                <a:gd fmla="*/ 0 w 1948477" name="connsiteX0"/>
                <a:gd fmla="*/ 419633 h 419633" name="connsiteY0"/>
                <a:gd fmla="*/ 30613 w 1948477" name="connsiteX1"/>
                <a:gd fmla="*/ 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19633 h 419633" name="connsiteY0"/>
                <a:gd fmla="*/ 133 w 1948477" name="connsiteX1"/>
                <a:gd fmla="*/ 1524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04393 h 404393" name="connsiteY0"/>
                <a:gd fmla="*/ 133 w 1948477" name="connsiteX1"/>
                <a:gd fmla="*/ 0 h 404393" name="connsiteY1"/>
                <a:gd fmla="*/ 1293290 w 1948477" name="connsiteX2"/>
                <a:gd fmla="*/ 15240 h 404393" name="connsiteY2"/>
                <a:gd fmla="*/ 1948477 w 1948477" name="connsiteX3"/>
                <a:gd fmla="*/ 404393 h 404393" name="connsiteY3"/>
                <a:gd fmla="*/ 0 w 1948477" name="connsiteX4"/>
                <a:gd fmla="*/ 404393 h 40439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03621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91906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551817 w 1948477" name="connsiteX2"/>
                <a:gd fmla="*/ 0 h 412013" name="connsiteY2"/>
                <a:gd fmla="*/ 1948477 w 1948477" name="connsiteX3"/>
                <a:gd fmla="*/ 412013 h 412013" name="connsiteY3"/>
                <a:gd fmla="*/ 0 w 1948477" name="connsiteX4"/>
                <a:gd fmla="*/ 412013 h 412013" name="connsiteY4"/>
              </a:gdLst>
              <a:ahLst/>
              <a:cxnLst>
                <a:cxn ang="0">
                  <a:pos x="connsiteX0" y="connsiteY0"/>
                </a:cxn>
                <a:cxn ang="0">
                  <a:pos x="connsiteX1" y="connsiteY1"/>
                </a:cxn>
                <a:cxn ang="0">
                  <a:pos x="connsiteX2" y="connsiteY2"/>
                </a:cxn>
                <a:cxn ang="0">
                  <a:pos x="connsiteX3" y="connsiteY3"/>
                </a:cxn>
                <a:cxn ang="0">
                  <a:pos x="connsiteX4" y="connsiteY4"/>
                </a:cxn>
              </a:cxnLst>
              <a:rect b="b" l="l" r="r" t="t"/>
              <a:pathLst>
                <a:path h="412013" w="1948477">
                  <a:moveTo>
                    <a:pt x="0" y="412013"/>
                  </a:moveTo>
                  <a:cubicBezTo>
                    <a:pt x="44" y="277215"/>
                    <a:pt x="89" y="142418"/>
                    <a:pt x="133" y="7620"/>
                  </a:cubicBezTo>
                  <a:lnTo>
                    <a:pt x="1551817" y="0"/>
                  </a:lnTo>
                  <a:lnTo>
                    <a:pt x="1948477" y="412013"/>
                  </a:lnTo>
                  <a:lnTo>
                    <a:pt x="0" y="412013"/>
                  </a:lnTo>
                  <a:close/>
                </a:path>
              </a:pathLst>
            </a:custGeom>
            <a:solidFill>
              <a:srgbClr val="8064A2"/>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bIns="36000" lIns="72000" rIns="108000" rtlCol="0" tIns="0"/>
            <a:lstStyle/>
            <a:p>
              <a:r>
                <a:rPr altLang="ja-JP" dirty="0" kumimoji="1" lang="en-US" sz="1800">
                  <a:latin charset="-128" panose="020F0600000000000000" pitchFamily="50" typeface="HG丸ｺﾞｼｯｸM-PRO"/>
                  <a:ea charset="-128" panose="020F0600000000000000" pitchFamily="50" typeface="HG丸ｺﾞｼｯｸM-PRO"/>
                </a:rPr>
                <a:t>STEP1</a:t>
              </a:r>
              <a:endParaRPr altLang="en-US" dirty="0" kumimoji="1" lang="ja-JP" sz="1800">
                <a:latin charset="-128" panose="020F0600000000000000" pitchFamily="50" typeface="HG丸ｺﾞｼｯｸM-PRO"/>
                <a:ea charset="-128" panose="020F0600000000000000" pitchFamily="50" typeface="HG丸ｺﾞｼｯｸM-PRO"/>
              </a:endParaRPr>
            </a:p>
          </p:txBody>
        </p:sp>
      </p:grpSp>
      <p:grpSp>
        <p:nvGrpSpPr>
          <p:cNvPr id="40" name="グループ化 39">
            <a:extLst>
              <a:ext uri="{FF2B5EF4-FFF2-40B4-BE49-F238E27FC236}">
                <a16:creationId xmlns:a16="http://schemas.microsoft.com/office/drawing/2014/main" id="{489FE865-D9DD-4578-8D76-5BA1047D73C8}"/>
              </a:ext>
            </a:extLst>
          </p:cNvPr>
          <p:cNvGrpSpPr/>
          <p:nvPr/>
        </p:nvGrpSpPr>
        <p:grpSpPr>
          <a:xfrm>
            <a:off x="218160" y="747690"/>
            <a:ext cx="1520697" cy="953118"/>
            <a:chOff x="230378" y="727620"/>
            <a:chExt cx="1508480" cy="927427"/>
          </a:xfrm>
        </p:grpSpPr>
        <p:sp>
          <p:nvSpPr>
            <p:cNvPr id="41" name="平行四辺形 58">
              <a:extLst>
                <a:ext uri="{FF2B5EF4-FFF2-40B4-BE49-F238E27FC236}">
                  <a16:creationId xmlns:a16="http://schemas.microsoft.com/office/drawing/2014/main" id="{A0A9A9D2-12F6-4138-9304-51DD5DEB904D}"/>
                </a:ext>
              </a:extLst>
            </p:cNvPr>
            <p:cNvSpPr/>
            <p:nvPr/>
          </p:nvSpPr>
          <p:spPr>
            <a:xfrm>
              <a:off x="230379" y="727620"/>
              <a:ext cx="1180932" cy="281727"/>
            </a:xfrm>
            <a:custGeom>
              <a:avLst/>
              <a:gdLst>
                <a:gd fmla="*/ 0 w 2078150" name="connsiteX0"/>
                <a:gd fmla="*/ 518693 h 518693" name="connsiteY0"/>
                <a:gd fmla="*/ 129673 w 2078150" name="connsiteX1"/>
                <a:gd fmla="*/ 0 h 518693" name="connsiteY1"/>
                <a:gd fmla="*/ 2078150 w 2078150" name="connsiteX2"/>
                <a:gd fmla="*/ 0 h 518693" name="connsiteY2"/>
                <a:gd fmla="*/ 1948477 w 2078150" name="connsiteX3"/>
                <a:gd fmla="*/ 518693 h 518693" name="connsiteY3"/>
                <a:gd fmla="*/ 0 w 2078150" name="connsiteX4"/>
                <a:gd fmla="*/ 518693 h 518693" name="connsiteY4"/>
                <a:gd fmla="*/ 251327 w 2329477" name="connsiteX0"/>
                <a:gd fmla="*/ 541553 h 541553" name="connsiteY0"/>
                <a:gd fmla="*/ 0 w 2329477" name="connsiteX1"/>
                <a:gd fmla="*/ 0 h 541553" name="connsiteY1"/>
                <a:gd fmla="*/ 2329477 w 2329477" name="connsiteX2"/>
                <a:gd fmla="*/ 22860 h 541553" name="connsiteY2"/>
                <a:gd fmla="*/ 2199804 w 2329477" name="connsiteX3"/>
                <a:gd fmla="*/ 541553 h 541553" name="connsiteY3"/>
                <a:gd fmla="*/ 251327 w 2329477" name="connsiteX4"/>
                <a:gd fmla="*/ 541553 h 541553" name="connsiteY4"/>
                <a:gd fmla="*/ 251327 w 2199804" name="connsiteX0"/>
                <a:gd fmla="*/ 541553 h 541553" name="connsiteY0"/>
                <a:gd fmla="*/ 0 w 2199804" name="connsiteX1"/>
                <a:gd fmla="*/ 0 h 541553" name="connsiteY1"/>
                <a:gd fmla="*/ 1544617 w 2199804" name="connsiteX2"/>
                <a:gd fmla="*/ 121920 h 541553" name="connsiteY2"/>
                <a:gd fmla="*/ 2199804 w 2199804" name="connsiteX3"/>
                <a:gd fmla="*/ 541553 h 541553" name="connsiteY3"/>
                <a:gd fmla="*/ 251327 w 2199804" name="connsiteX4"/>
                <a:gd fmla="*/ 541553 h 541553" name="connsiteY4"/>
                <a:gd fmla="*/ 22727 w 1971204" name="connsiteX0"/>
                <a:gd fmla="*/ 457733 h 457733" name="connsiteY0"/>
                <a:gd fmla="*/ 0 w 1971204" name="connsiteX1"/>
                <a:gd fmla="*/ 0 h 457733" name="connsiteY1"/>
                <a:gd fmla="*/ 1316017 w 1971204" name="connsiteX2"/>
                <a:gd fmla="*/ 38100 h 457733" name="connsiteY2"/>
                <a:gd fmla="*/ 1971204 w 1971204" name="connsiteX3"/>
                <a:gd fmla="*/ 457733 h 457733" name="connsiteY3"/>
                <a:gd fmla="*/ 22727 w 1971204" name="connsiteX4"/>
                <a:gd fmla="*/ 457733 h 457733" name="connsiteY4"/>
                <a:gd fmla="*/ 0 w 1948477" name="connsiteX0"/>
                <a:gd fmla="*/ 419633 h 419633" name="connsiteY0"/>
                <a:gd fmla="*/ 30613 w 1948477" name="connsiteX1"/>
                <a:gd fmla="*/ 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19633 h 419633" name="connsiteY0"/>
                <a:gd fmla="*/ 133 w 1948477" name="connsiteX1"/>
                <a:gd fmla="*/ 1524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04393 h 404393" name="connsiteY0"/>
                <a:gd fmla="*/ 133 w 1948477" name="connsiteX1"/>
                <a:gd fmla="*/ 0 h 404393" name="connsiteY1"/>
                <a:gd fmla="*/ 1293290 w 1948477" name="connsiteX2"/>
                <a:gd fmla="*/ 15240 h 404393" name="connsiteY2"/>
                <a:gd fmla="*/ 1948477 w 1948477" name="connsiteX3"/>
                <a:gd fmla="*/ 404393 h 404393" name="connsiteY3"/>
                <a:gd fmla="*/ 0 w 1948477" name="connsiteX4"/>
                <a:gd fmla="*/ 404393 h 40439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03621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91906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551817 w 1948477" name="connsiteX2"/>
                <a:gd fmla="*/ 0 h 412013" name="connsiteY2"/>
                <a:gd fmla="*/ 1948477 w 1948477" name="connsiteX3"/>
                <a:gd fmla="*/ 412013 h 412013" name="connsiteY3"/>
                <a:gd fmla="*/ 0 w 1948477" name="connsiteX4"/>
                <a:gd fmla="*/ 412013 h 412013" name="connsiteY4"/>
              </a:gdLst>
              <a:ahLst/>
              <a:cxnLst>
                <a:cxn ang="0">
                  <a:pos x="connsiteX0" y="connsiteY0"/>
                </a:cxn>
                <a:cxn ang="0">
                  <a:pos x="connsiteX1" y="connsiteY1"/>
                </a:cxn>
                <a:cxn ang="0">
                  <a:pos x="connsiteX2" y="connsiteY2"/>
                </a:cxn>
                <a:cxn ang="0">
                  <a:pos x="connsiteX3" y="connsiteY3"/>
                </a:cxn>
                <a:cxn ang="0">
                  <a:pos x="connsiteX4" y="connsiteY4"/>
                </a:cxn>
              </a:cxnLst>
              <a:rect b="b" l="l" r="r" t="t"/>
              <a:pathLst>
                <a:path h="412013" w="1948477">
                  <a:moveTo>
                    <a:pt x="0" y="412013"/>
                  </a:moveTo>
                  <a:cubicBezTo>
                    <a:pt x="44" y="277215"/>
                    <a:pt x="89" y="142418"/>
                    <a:pt x="133" y="7620"/>
                  </a:cubicBezTo>
                  <a:lnTo>
                    <a:pt x="1551817" y="0"/>
                  </a:lnTo>
                  <a:lnTo>
                    <a:pt x="1948477" y="412013"/>
                  </a:lnTo>
                  <a:lnTo>
                    <a:pt x="0" y="412013"/>
                  </a:lnTo>
                  <a:close/>
                </a:path>
              </a:pathLst>
            </a:cu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lIns="72000" rIns="108000" rtlCol="0" tIns="0"/>
            <a:lstStyle/>
            <a:p>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42" name="矢印: 五方向 41">
              <a:extLst>
                <a:ext uri="{FF2B5EF4-FFF2-40B4-BE49-F238E27FC236}">
                  <a16:creationId xmlns:a16="http://schemas.microsoft.com/office/drawing/2014/main" id="{2BD78328-5489-4C1B-B00A-38EA44AE90E8}"/>
                </a:ext>
              </a:extLst>
            </p:cNvPr>
            <p:cNvSpPr/>
            <p:nvPr/>
          </p:nvSpPr>
          <p:spPr>
            <a:xfrm>
              <a:off x="230378" y="1009698"/>
              <a:ext cx="1508480" cy="645349"/>
            </a:xfrm>
            <a:prstGeom prst="homePlate">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grpSp>
      <p:sp>
        <p:nvSpPr>
          <p:cNvPr id="43" name="矢印: 山形 42">
            <a:extLst>
              <a:ext uri="{FF2B5EF4-FFF2-40B4-BE49-F238E27FC236}">
                <a16:creationId xmlns:a16="http://schemas.microsoft.com/office/drawing/2014/main" id="{A229414A-500F-4E69-8485-5079C67A83F5}"/>
              </a:ext>
            </a:extLst>
          </p:cNvPr>
          <p:cNvSpPr/>
          <p:nvPr/>
        </p:nvSpPr>
        <p:spPr>
          <a:xfrm>
            <a:off x="1361972" y="1038978"/>
            <a:ext cx="5029260" cy="659383"/>
          </a:xfrm>
          <a:prstGeom prst="chevron">
            <a:avLst>
              <a:gd fmla="val 52311" name="adj"/>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a:solidFill>
                <a:schemeClr val="tx1"/>
              </a:solidFill>
            </a:endParaRPr>
          </a:p>
        </p:txBody>
      </p:sp>
      <p:sp>
        <p:nvSpPr>
          <p:cNvPr id="44" name="平行四辺形 43">
            <a:extLst>
              <a:ext uri="{FF2B5EF4-FFF2-40B4-BE49-F238E27FC236}">
                <a16:creationId xmlns:a16="http://schemas.microsoft.com/office/drawing/2014/main" id="{DAA815A8-87B9-4195-AA13-0E745737ECAC}"/>
              </a:ext>
            </a:extLst>
          </p:cNvPr>
          <p:cNvSpPr/>
          <p:nvPr/>
        </p:nvSpPr>
        <p:spPr>
          <a:xfrm flipH="1">
            <a:off x="1104907" y="749603"/>
            <a:ext cx="4989398" cy="318952"/>
          </a:xfrm>
          <a:prstGeom prst="parallelogram">
            <a:avLst>
              <a:gd fmla="val 102636" name="adj"/>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endParaRPr altLang="en-US" dirty="0" kumimoji="1" lang="ja-JP" sz="1800">
              <a:latin charset="-128" panose="020F0600000000000000" pitchFamily="50" typeface="HG丸ｺﾞｼｯｸM-PRO"/>
              <a:ea charset="-128" panose="020F0600000000000000" pitchFamily="50" typeface="HG丸ｺﾞｼｯｸM-PRO"/>
            </a:endParaRPr>
          </a:p>
        </p:txBody>
      </p:sp>
    </p:spTree>
    <p:extLst>
      <p:ext uri="{BB962C8B-B14F-4D97-AF65-F5344CB8AC3E}">
        <p14:creationId xmlns:p14="http://schemas.microsoft.com/office/powerpoint/2010/main" val="3299469350"/>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1DC6BBF4-FEBE-4A71-9CD2-5AD9EDA6E8A3}"/>
              </a:ext>
            </a:extLst>
          </p:cNvPr>
          <p:cNvSpPr>
            <a:spLocks noGrp="1"/>
          </p:cNvSpPr>
          <p:nvPr>
            <p:ph idx="12" sz="quarter" type="sldNum"/>
          </p:nvPr>
        </p:nvSpPr>
        <p:spPr>
          <a:xfrm>
            <a:off x="7010399" y="6523191"/>
            <a:ext cx="2133601" cy="366253"/>
          </a:xfrm>
        </p:spPr>
        <p:txBody>
          <a:bodyPr/>
          <a:lstStyle/>
          <a:p>
            <a:fld id="{F14AF66F-3B4F-4E8B-A9F2-F8EEB7F87A3A}" type="slidenum">
              <a:rPr altLang="en-US" lang="ja-JP" smtClean="0">
                <a:solidFill>
                  <a:prstClr val="black">
                    <a:tint val="75000"/>
                  </a:prstClr>
                </a:solidFill>
              </a:rPr>
              <a:pPr/>
              <a:t>9</a:t>
            </a:fld>
            <a:endParaRPr altLang="en-US" dirty="0" lang="ja-JP">
              <a:solidFill>
                <a:prstClr val="black">
                  <a:tint val="75000"/>
                </a:prstClr>
              </a:solidFill>
            </a:endParaRPr>
          </a:p>
        </p:txBody>
      </p:sp>
      <p:sp>
        <p:nvSpPr>
          <p:cNvPr id="13" name="正方形/長方形 12">
            <a:extLst>
              <a:ext uri="{FF2B5EF4-FFF2-40B4-BE49-F238E27FC236}">
                <a16:creationId xmlns:a16="http://schemas.microsoft.com/office/drawing/2014/main" id="{F2C2C4EF-F59D-48CE-B31C-24568BBD095C}"/>
              </a:ext>
            </a:extLst>
          </p:cNvPr>
          <p:cNvSpPr/>
          <p:nvPr/>
        </p:nvSpPr>
        <p:spPr>
          <a:xfrm>
            <a:off x="515758" y="1940205"/>
            <a:ext cx="8538839" cy="822515"/>
          </a:xfrm>
          <a:prstGeom prst="rect">
            <a:avLst/>
          </a:prstGeom>
          <a:ln w="19050">
            <a:noFill/>
          </a:ln>
        </p:spPr>
        <p:txBody>
          <a:bodyPr anchor="ctr" bIns="72000" lIns="72000" rIns="72000" tIns="72000" wrap="square">
            <a:spAutoFit/>
          </a:bodyPr>
          <a:lstStyle/>
          <a:p>
            <a:r>
              <a:rPr altLang="en-US" b="0" dirty="0" kumimoji="0" lang="ja-JP" sz="2000">
                <a:latin typeface="+mn-ea"/>
              </a:rPr>
              <a:t>○　「出願内容の登録」及び「検定料等の支払い」を行うことにより、出願完了。</a:t>
            </a:r>
            <a:endParaRPr altLang="ja-JP" b="0" dirty="0" kumimoji="0" lang="en-US" sz="2000">
              <a:latin typeface="+mn-ea"/>
            </a:endParaRPr>
          </a:p>
          <a:p>
            <a:r>
              <a:rPr altLang="en-US" b="0" dirty="0" kumimoji="0" lang="ja-JP" sz="2000">
                <a:latin typeface="+mn-ea"/>
              </a:rPr>
              <a:t>　　 （出願完了後、メール及びマイページのお知らせで通知）</a:t>
            </a:r>
            <a:endParaRPr altLang="ja-JP" b="0" dirty="0" kumimoji="0" lang="en-US" sz="2000">
              <a:latin typeface="+mn-ea"/>
            </a:endParaRPr>
          </a:p>
        </p:txBody>
      </p:sp>
      <p:sp>
        <p:nvSpPr>
          <p:cNvPr id="6" name="吹き出し: 角を丸めた四角形 5">
            <a:extLst>
              <a:ext uri="{FF2B5EF4-FFF2-40B4-BE49-F238E27FC236}">
                <a16:creationId xmlns:a16="http://schemas.microsoft.com/office/drawing/2014/main" id="{F38DD73C-E8CB-47CA-90DC-200DA7FF75F2}"/>
              </a:ext>
            </a:extLst>
          </p:cNvPr>
          <p:cNvSpPr/>
          <p:nvPr/>
        </p:nvSpPr>
        <p:spPr>
          <a:xfrm>
            <a:off x="683568" y="3037403"/>
            <a:ext cx="8000101" cy="783193"/>
          </a:xfrm>
          <a:prstGeom prst="wedgeRoundRectCallout">
            <a:avLst>
              <a:gd fmla="val -2906" name="adj1"/>
              <a:gd fmla="val -44621" name="adj2"/>
              <a:gd fmla="val 16667" name="adj3"/>
            </a:avLst>
          </a:prstGeom>
          <a:solidFill>
            <a:srgbClr val="FFE1FF"/>
          </a:solidFill>
          <a:ln w="19050">
            <a:solidFill>
              <a:schemeClr val="tx1"/>
            </a:solidFill>
          </a:ln>
        </p:spPr>
        <p:txBody>
          <a:bodyPr wrap="square">
            <a:spAutoFit/>
          </a:bodyPr>
          <a:lstStyle/>
          <a:p>
            <a:r>
              <a:rPr altLang="ja-JP" dirty="0" kumimoji="0" lang="en-US" sz="2000">
                <a:latin typeface="+mn-ea"/>
              </a:rPr>
              <a:t>※</a:t>
            </a:r>
            <a:r>
              <a:rPr altLang="en-US" dirty="0" kumimoji="0" lang="ja-JP" sz="2000">
                <a:latin typeface="+mn-ea"/>
              </a:rPr>
              <a:t>　出願内容の登録をしていても、期間内に検定料が支払われなかった</a:t>
            </a:r>
            <a:br>
              <a:rPr altLang="ja-JP" dirty="0" kumimoji="0" lang="en-US" sz="2000">
                <a:latin typeface="+mn-ea"/>
              </a:rPr>
            </a:br>
            <a:r>
              <a:rPr altLang="en-US" dirty="0" kumimoji="0" lang="ja-JP" sz="2000">
                <a:latin typeface="+mn-ea"/>
              </a:rPr>
              <a:t>　場合は、出願は受理されず、共通テストを受験できません。</a:t>
            </a:r>
          </a:p>
        </p:txBody>
      </p:sp>
      <p:grpSp>
        <p:nvGrpSpPr>
          <p:cNvPr id="43" name="グループ化 42">
            <a:extLst>
              <a:ext uri="{FF2B5EF4-FFF2-40B4-BE49-F238E27FC236}">
                <a16:creationId xmlns:a16="http://schemas.microsoft.com/office/drawing/2014/main" id="{5DB4AD71-C6EE-43C6-951C-1BB7E8435352}"/>
              </a:ext>
            </a:extLst>
          </p:cNvPr>
          <p:cNvGrpSpPr/>
          <p:nvPr/>
        </p:nvGrpSpPr>
        <p:grpSpPr>
          <a:xfrm>
            <a:off x="245576" y="976983"/>
            <a:ext cx="8652847" cy="769440"/>
            <a:chOff x="5833" y="309664"/>
            <a:chExt cx="6147703" cy="581648"/>
          </a:xfrm>
        </p:grpSpPr>
        <p:grpSp>
          <p:nvGrpSpPr>
            <p:cNvPr id="44" name="グループ化 43">
              <a:extLst>
                <a:ext uri="{FF2B5EF4-FFF2-40B4-BE49-F238E27FC236}">
                  <a16:creationId xmlns:a16="http://schemas.microsoft.com/office/drawing/2014/main" id="{C0577B30-C9F0-4A2C-9088-67B2E9F2CE16}"/>
                </a:ext>
              </a:extLst>
            </p:cNvPr>
            <p:cNvGrpSpPr/>
            <p:nvPr/>
          </p:nvGrpSpPr>
          <p:grpSpPr>
            <a:xfrm>
              <a:off x="5255580" y="309664"/>
              <a:ext cx="897956" cy="581648"/>
              <a:chOff x="188661" y="-58642"/>
              <a:chExt cx="1419363" cy="583741"/>
            </a:xfrm>
          </p:grpSpPr>
          <p:sp>
            <p:nvSpPr>
              <p:cNvPr id="61" name="矢印: 山形 60">
                <a:extLst>
                  <a:ext uri="{FF2B5EF4-FFF2-40B4-BE49-F238E27FC236}">
                    <a16:creationId xmlns:a16="http://schemas.microsoft.com/office/drawing/2014/main" id="{0F09B426-70D0-4DD3-B7F5-8C6B74C8EC92}"/>
                  </a:ext>
                </a:extLst>
              </p:cNvPr>
              <p:cNvSpPr/>
              <p:nvPr/>
            </p:nvSpPr>
            <p:spPr>
              <a:xfrm>
                <a:off x="188661" y="23"/>
                <a:ext cx="1419363" cy="474345"/>
              </a:xfrm>
              <a:prstGeom prst="chevron">
                <a:avLst>
                  <a:gd fmla="val 51649" name="adj"/>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dirty="0" lang="ja-JP" sz="2000">
                  <a:latin charset="-128" panose="020F0600000000000000" pitchFamily="50" typeface="HG丸ｺﾞｼｯｸM-PRO"/>
                  <a:ea charset="-128" panose="020F0600000000000000" pitchFamily="50" typeface="HG丸ｺﾞｼｯｸM-PRO"/>
                </a:endParaRPr>
              </a:p>
            </p:txBody>
          </p:sp>
          <p:sp>
            <p:nvSpPr>
              <p:cNvPr id="62" name="テキスト ボックス 2">
                <a:extLst>
                  <a:ext uri="{FF2B5EF4-FFF2-40B4-BE49-F238E27FC236}">
                    <a16:creationId xmlns:a16="http://schemas.microsoft.com/office/drawing/2014/main" id="{1232383E-62FF-4C06-AAEC-2C132A13A6B3}"/>
                  </a:ext>
                </a:extLst>
              </p:cNvPr>
              <p:cNvSpPr txBox="1">
                <a:spLocks noChangeArrowheads="1"/>
              </p:cNvSpPr>
              <p:nvPr/>
            </p:nvSpPr>
            <p:spPr bwMode="auto">
              <a:xfrm>
                <a:off x="470984" y="-58642"/>
                <a:ext cx="971421" cy="583741"/>
              </a:xfrm>
              <a:prstGeom prst="rect">
                <a:avLst/>
              </a:prstGeom>
              <a:noFill/>
              <a:ln w="9525">
                <a:noFill/>
                <a:miter lim="800000"/>
                <a:headEnd/>
                <a:tailEnd/>
              </a:ln>
            </p:spPr>
            <p:txBody>
              <a:bodyPr anchor="t" anchorCtr="0" bIns="45720" lIns="91440" rIns="91440" rot="0" tIns="45720" vert="horz" wrap="square">
                <a:spAutoFit/>
              </a:bodyPr>
              <a:lstStyle/>
              <a:p>
                <a:pPr algn="just">
                  <a:spcAft>
                    <a:spcPts val="0"/>
                  </a:spcAft>
                </a:pPr>
                <a:r>
                  <a:rPr dirty="0" kern="100" lang="ja-JP" sz="2000">
                    <a:solidFill>
                      <a:srgbClr val="FFFFFF"/>
                    </a:solidFill>
                    <a:effectLst/>
                    <a:latin charset="-128" panose="020F0600000000000000" pitchFamily="50" typeface="HG丸ｺﾞｼｯｸM-PRO"/>
                    <a:ea charset="-128" panose="020F0600000000000000" pitchFamily="50" typeface="HG丸ｺﾞｼｯｸM-PRO"/>
                  </a:rPr>
                  <a:t>出願</a:t>
                </a:r>
                <a:endParaRPr dirty="0" kern="100" lang="ja-JP" sz="2000">
                  <a:effectLst/>
                  <a:latin charset="-128" panose="020F0600000000000000" pitchFamily="50" typeface="HG丸ｺﾞｼｯｸM-PRO"/>
                  <a:ea charset="-128" panose="020F0600000000000000" pitchFamily="50" typeface="HG丸ｺﾞｼｯｸM-PRO"/>
                </a:endParaRPr>
              </a:p>
              <a:p>
                <a:pPr algn="just">
                  <a:spcAft>
                    <a:spcPts val="0"/>
                  </a:spcAft>
                </a:pPr>
                <a:r>
                  <a:rPr dirty="0" kern="100" lang="ja-JP" sz="2000">
                    <a:solidFill>
                      <a:srgbClr val="FFFFFF"/>
                    </a:solidFill>
                    <a:effectLst/>
                    <a:latin charset="-128" panose="020F0600000000000000" pitchFamily="50" typeface="HG丸ｺﾞｼｯｸM-PRO"/>
                    <a:ea charset="-128" panose="020F0600000000000000" pitchFamily="50" typeface="HG丸ｺﾞｼｯｸM-PRO"/>
                  </a:rPr>
                  <a:t>完了</a:t>
                </a:r>
                <a:endParaRPr dirty="0" kern="100" lang="ja-JP" sz="2000">
                  <a:effectLst/>
                  <a:latin charset="-128" panose="020F0600000000000000" pitchFamily="50" typeface="HG丸ｺﾞｼｯｸM-PRO"/>
                  <a:ea charset="-128" panose="020F0600000000000000" pitchFamily="50" typeface="HG丸ｺﾞｼｯｸM-PRO"/>
                </a:endParaRPr>
              </a:p>
            </p:txBody>
          </p:sp>
        </p:grpSp>
        <p:grpSp>
          <p:nvGrpSpPr>
            <p:cNvPr id="45" name="グループ化 44">
              <a:extLst>
                <a:ext uri="{FF2B5EF4-FFF2-40B4-BE49-F238E27FC236}">
                  <a16:creationId xmlns:a16="http://schemas.microsoft.com/office/drawing/2014/main" id="{77F3C3FC-D4F2-4DAD-B385-02E9270FF232}"/>
                </a:ext>
              </a:extLst>
            </p:cNvPr>
            <p:cNvGrpSpPr/>
            <p:nvPr/>
          </p:nvGrpSpPr>
          <p:grpSpPr>
            <a:xfrm>
              <a:off x="5833" y="330613"/>
              <a:ext cx="5397626" cy="515608"/>
              <a:chOff x="5833" y="330613"/>
              <a:chExt cx="5397626" cy="515608"/>
            </a:xfrm>
          </p:grpSpPr>
          <p:grpSp>
            <p:nvGrpSpPr>
              <p:cNvPr id="46" name="グループ化 45">
                <a:extLst>
                  <a:ext uri="{FF2B5EF4-FFF2-40B4-BE49-F238E27FC236}">
                    <a16:creationId xmlns:a16="http://schemas.microsoft.com/office/drawing/2014/main" id="{08B2C97B-A41E-45C0-937C-3C0AF3129292}"/>
                  </a:ext>
                </a:extLst>
              </p:cNvPr>
              <p:cNvGrpSpPr/>
              <p:nvPr/>
            </p:nvGrpSpPr>
            <p:grpSpPr>
              <a:xfrm>
                <a:off x="5833" y="371241"/>
                <a:ext cx="1051379" cy="474980"/>
                <a:chOff x="23155" y="9045"/>
                <a:chExt cx="831394" cy="475013"/>
              </a:xfrm>
            </p:grpSpPr>
            <p:sp>
              <p:nvSpPr>
                <p:cNvPr id="59" name="矢印: 五方向 58">
                  <a:extLst>
                    <a:ext uri="{FF2B5EF4-FFF2-40B4-BE49-F238E27FC236}">
                      <a16:creationId xmlns:a16="http://schemas.microsoft.com/office/drawing/2014/main" id="{DBF5CFAC-E871-42C0-BB71-A71C1431726A}"/>
                    </a:ext>
                  </a:extLst>
                </p:cNvPr>
                <p:cNvSpPr/>
                <p:nvPr/>
              </p:nvSpPr>
              <p:spPr>
                <a:xfrm>
                  <a:off x="23155" y="9045"/>
                  <a:ext cx="831394" cy="475013"/>
                </a:xfrm>
                <a:prstGeom prst="homePlate">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60" name="テキスト ボックス 2">
                  <a:extLst>
                    <a:ext uri="{FF2B5EF4-FFF2-40B4-BE49-F238E27FC236}">
                      <a16:creationId xmlns:a16="http://schemas.microsoft.com/office/drawing/2014/main" id="{E9B3518A-A498-48F6-B54A-DF082B4E6E3C}"/>
                    </a:ext>
                  </a:extLst>
                </p:cNvPr>
                <p:cNvSpPr txBox="1">
                  <a:spLocks noChangeArrowheads="1"/>
                </p:cNvSpPr>
                <p:nvPr/>
              </p:nvSpPr>
              <p:spPr bwMode="auto">
                <a:xfrm>
                  <a:off x="43537" y="97619"/>
                  <a:ext cx="683698" cy="310045"/>
                </a:xfrm>
                <a:prstGeom prst="rect">
                  <a:avLst/>
                </a:prstGeom>
                <a:noFill/>
                <a:ln w="9525">
                  <a:noFill/>
                  <a:miter lim="800000"/>
                  <a:headEnd/>
                  <a:tailEnd/>
                </a:ln>
              </p:spPr>
              <p:txBody>
                <a:bodyPr anchor="ctr" anchorCtr="0" bIns="45720" lIns="91440" rIns="91440" rot="0" tIns="45720" vert="horz" wrap="square">
                  <a:noAutofit/>
                </a:bodyPr>
                <a:lstStyle/>
                <a:p>
                  <a:pPr algn="l">
                    <a:lnSpc>
                      <a:spcPts val="1360"/>
                    </a:lnSpc>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事前準備</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47" name="グループ化 46">
                <a:extLst>
                  <a:ext uri="{FF2B5EF4-FFF2-40B4-BE49-F238E27FC236}">
                    <a16:creationId xmlns:a16="http://schemas.microsoft.com/office/drawing/2014/main" id="{48FD692E-D71B-412D-AAC4-D0ADD2839148}"/>
                  </a:ext>
                </a:extLst>
              </p:cNvPr>
              <p:cNvGrpSpPr/>
              <p:nvPr/>
            </p:nvGrpSpPr>
            <p:grpSpPr>
              <a:xfrm>
                <a:off x="901336" y="353333"/>
                <a:ext cx="1213526" cy="488565"/>
                <a:chOff x="43713" y="-14806"/>
                <a:chExt cx="1145387" cy="489151"/>
              </a:xfrm>
            </p:grpSpPr>
            <p:sp>
              <p:nvSpPr>
                <p:cNvPr id="57" name="矢印: 山形 56">
                  <a:extLst>
                    <a:ext uri="{FF2B5EF4-FFF2-40B4-BE49-F238E27FC236}">
                      <a16:creationId xmlns:a16="http://schemas.microsoft.com/office/drawing/2014/main" id="{D9DC97BE-92E4-4B52-B5F0-D0055C90B153}"/>
                    </a:ext>
                  </a:extLst>
                </p:cNvPr>
                <p:cNvSpPr/>
                <p:nvPr/>
              </p:nvSpPr>
              <p:spPr>
                <a:xfrm>
                  <a:off x="43713" y="0"/>
                  <a:ext cx="1145387"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58" name="テキスト ボックス 2">
                  <a:extLst>
                    <a:ext uri="{FF2B5EF4-FFF2-40B4-BE49-F238E27FC236}">
                      <a16:creationId xmlns:a16="http://schemas.microsoft.com/office/drawing/2014/main" id="{59DE7712-58CD-4A0B-A074-DBA6CD80C8CB}"/>
                    </a:ext>
                  </a:extLst>
                </p:cNvPr>
                <p:cNvSpPr txBox="1">
                  <a:spLocks noChangeArrowheads="1"/>
                </p:cNvSpPr>
                <p:nvPr/>
              </p:nvSpPr>
              <p:spPr bwMode="auto">
                <a:xfrm>
                  <a:off x="150091" y="-14806"/>
                  <a:ext cx="935175" cy="391775"/>
                </a:xfrm>
                <a:prstGeom prst="rect">
                  <a:avLst/>
                </a:prstGeom>
                <a:noFill/>
                <a:ln w="9525">
                  <a:noFill/>
                  <a:miter lim="800000"/>
                  <a:headEnd/>
                  <a:tailEnd/>
                </a:ln>
              </p:spPr>
              <p:txBody>
                <a:bodyPr anchor="t" anchorCtr="0" bIns="45720" lIns="91440" rIns="91440" rot="0" tIns="45720" vert="horz" wrap="square">
                  <a:noAutofit/>
                </a:bodyPr>
                <a:lstStyle/>
                <a:p>
                  <a:pPr algn="ctr">
                    <a:spcAft>
                      <a:spcPts val="0"/>
                    </a:spcAft>
                  </a:pPr>
                  <a:r>
                    <a:rPr b="1" dirty="0" kern="100" lang="ja-JP" sz="1600">
                      <a:solidFill>
                        <a:srgbClr val="8064A2"/>
                      </a:solidFill>
                      <a:effectLst/>
                      <a:latin charset="-128" panose="020F0600000000000000" pitchFamily="50" typeface="HG丸ｺﾞｼｯｸM-PRO"/>
                      <a:ea charset="-128" panose="020F0600000000000000" pitchFamily="50" typeface="HG丸ｺﾞｼｯｸM-PRO"/>
                    </a:rPr>
                    <a:t>出願サイト</a:t>
                  </a:r>
                  <a:endParaRPr altLang="ja-JP" b="1" dirty="0" kern="100" lang="en-US" sz="1600">
                    <a:solidFill>
                      <a:srgbClr val="8064A2"/>
                    </a:solidFill>
                    <a:effectLst/>
                    <a:latin charset="-128" panose="020F0600000000000000" pitchFamily="50" typeface="HG丸ｺﾞｼｯｸM-PRO"/>
                    <a:ea charset="-128" panose="020F0600000000000000" pitchFamily="50" typeface="HG丸ｺﾞｼｯｸM-PRO"/>
                  </a:endParaRPr>
                </a:p>
                <a:p>
                  <a:pPr algn="ctr">
                    <a:spcAft>
                      <a:spcPts val="0"/>
                    </a:spcAft>
                  </a:pPr>
                  <a:r>
                    <a:rPr b="1" dirty="0" kern="100" lang="ja-JP" sz="1600">
                      <a:solidFill>
                        <a:srgbClr val="8064A2"/>
                      </a:solidFill>
                      <a:effectLst/>
                      <a:latin charset="-128" panose="020F0600000000000000" pitchFamily="50" typeface="HG丸ｺﾞｼｯｸM-PRO"/>
                      <a:ea charset="-128" panose="020F0600000000000000" pitchFamily="50" typeface="HG丸ｺﾞｼｯｸM-PRO"/>
                    </a:rPr>
                    <a:t>にアクセス</a:t>
                  </a:r>
                  <a:endParaRPr dirty="0" kern="100" lang="ja-JP" sz="1600">
                    <a:effectLst/>
                    <a:latin charset="-128" panose="020F0600000000000000" pitchFamily="50" typeface="HG丸ｺﾞｼｯｸM-PRO"/>
                    <a:ea charset="-128" panose="020F0600000000000000" pitchFamily="50" typeface="HG丸ｺﾞｼｯｸM-PRO"/>
                  </a:endParaRPr>
                </a:p>
              </p:txBody>
            </p:sp>
          </p:grpSp>
          <p:grpSp>
            <p:nvGrpSpPr>
              <p:cNvPr id="48" name="グループ化 47">
                <a:extLst>
                  <a:ext uri="{FF2B5EF4-FFF2-40B4-BE49-F238E27FC236}">
                    <a16:creationId xmlns:a16="http://schemas.microsoft.com/office/drawing/2014/main" id="{5B00DEEA-9A2C-418D-8C68-1CC65ADA539D}"/>
                  </a:ext>
                </a:extLst>
              </p:cNvPr>
              <p:cNvGrpSpPr/>
              <p:nvPr/>
            </p:nvGrpSpPr>
            <p:grpSpPr>
              <a:xfrm>
                <a:off x="1971304" y="342007"/>
                <a:ext cx="1259840" cy="499485"/>
                <a:chOff x="0" y="-26164"/>
                <a:chExt cx="1280889" cy="500509"/>
              </a:xfrm>
            </p:grpSpPr>
            <p:sp>
              <p:nvSpPr>
                <p:cNvPr id="55" name="矢印: 山形 54">
                  <a:extLst>
                    <a:ext uri="{FF2B5EF4-FFF2-40B4-BE49-F238E27FC236}">
                      <a16:creationId xmlns:a16="http://schemas.microsoft.com/office/drawing/2014/main" id="{D24B40EE-E98D-4392-8D6A-7CBFA730B5DA}"/>
                    </a:ext>
                  </a:extLst>
                </p:cNvPr>
                <p:cNvSpPr/>
                <p:nvPr/>
              </p:nvSpPr>
              <p:spPr>
                <a:xfrm>
                  <a:off x="0" y="0"/>
                  <a:ext cx="1280889"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56" name="テキスト ボックス 2">
                  <a:extLst>
                    <a:ext uri="{FF2B5EF4-FFF2-40B4-BE49-F238E27FC236}">
                      <a16:creationId xmlns:a16="http://schemas.microsoft.com/office/drawing/2014/main" id="{648F5E28-6169-42BE-81CF-63A36832A939}"/>
                    </a:ext>
                  </a:extLst>
                </p:cNvPr>
                <p:cNvSpPr txBox="1">
                  <a:spLocks noChangeArrowheads="1"/>
                </p:cNvSpPr>
                <p:nvPr/>
              </p:nvSpPr>
              <p:spPr bwMode="auto">
                <a:xfrm>
                  <a:off x="160083" y="-26164"/>
                  <a:ext cx="1028374" cy="500347"/>
                </a:xfrm>
                <a:prstGeom prst="rect">
                  <a:avLst/>
                </a:prstGeom>
                <a:noFill/>
                <a:ln w="9525">
                  <a:noFill/>
                  <a:miter lim="800000"/>
                  <a:headEnd/>
                  <a:tailEnd/>
                </a:ln>
              </p:spPr>
              <p:txBody>
                <a:bodyPr anchor="ctr" anchorCtr="0" bIns="45720" lIns="91440" rIns="91440" rot="0" tIns="45720" vert="horz" wrap="square">
                  <a:noAutofit/>
                </a:bodyPr>
                <a:lstStyle/>
                <a:p>
                  <a:pPr>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マイページの作成</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49" name="グループ化 48">
                <a:extLst>
                  <a:ext uri="{FF2B5EF4-FFF2-40B4-BE49-F238E27FC236}">
                    <a16:creationId xmlns:a16="http://schemas.microsoft.com/office/drawing/2014/main" id="{41E0D2CA-4652-43DE-828B-EEB62D41BEB6}"/>
                  </a:ext>
                </a:extLst>
              </p:cNvPr>
              <p:cNvGrpSpPr/>
              <p:nvPr/>
            </p:nvGrpSpPr>
            <p:grpSpPr>
              <a:xfrm>
                <a:off x="3081647" y="335199"/>
                <a:ext cx="1259840" cy="506131"/>
                <a:chOff x="2446" y="-32999"/>
                <a:chExt cx="1080000" cy="507344"/>
              </a:xfrm>
            </p:grpSpPr>
            <p:sp>
              <p:nvSpPr>
                <p:cNvPr id="53" name="矢印: 山形 52">
                  <a:extLst>
                    <a:ext uri="{FF2B5EF4-FFF2-40B4-BE49-F238E27FC236}">
                      <a16:creationId xmlns:a16="http://schemas.microsoft.com/office/drawing/2014/main" id="{9FABC6CB-700D-472C-B57B-CCD2C5B0853E}"/>
                    </a:ext>
                  </a:extLst>
                </p:cNvPr>
                <p:cNvSpPr/>
                <p:nvPr/>
              </p:nvSpPr>
              <p:spPr>
                <a:xfrm>
                  <a:off x="2446" y="0"/>
                  <a:ext cx="1080000"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54" name="テキスト ボックス 2">
                  <a:extLst>
                    <a:ext uri="{FF2B5EF4-FFF2-40B4-BE49-F238E27FC236}">
                      <a16:creationId xmlns:a16="http://schemas.microsoft.com/office/drawing/2014/main" id="{9036F9D9-E32A-47CD-8B1B-532A6C35FF31}"/>
                    </a:ext>
                  </a:extLst>
                </p:cNvPr>
                <p:cNvSpPr txBox="1">
                  <a:spLocks noChangeArrowheads="1"/>
                </p:cNvSpPr>
                <p:nvPr/>
              </p:nvSpPr>
              <p:spPr bwMode="auto">
                <a:xfrm>
                  <a:off x="172014" y="-32999"/>
                  <a:ext cx="890681" cy="493911"/>
                </a:xfrm>
                <a:prstGeom prst="rect">
                  <a:avLst/>
                </a:prstGeom>
                <a:noFill/>
                <a:ln w="9525">
                  <a:noFill/>
                  <a:miter lim="800000"/>
                  <a:headEnd/>
                  <a:tailEnd/>
                </a:ln>
              </p:spPr>
              <p:txBody>
                <a:bodyPr anchor="t" anchorCtr="0" bIns="45720" lIns="91440" rIns="91440" rot="0" tIns="45720" vert="horz" wrap="square">
                  <a:noAutofit/>
                </a:bodyPr>
                <a:lstStyle/>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出願内容</a:t>
                  </a:r>
                  <a:endParaRPr altLang="ja-JP" b="1" dirty="0" kern="100" lang="en-US" sz="1800">
                    <a:solidFill>
                      <a:srgbClr val="8064A2"/>
                    </a:solidFill>
                    <a:effectLst/>
                    <a:latin charset="-128" panose="020F0600000000000000" pitchFamily="50" typeface="HG丸ｺﾞｼｯｸM-PRO"/>
                    <a:ea charset="-128" panose="020F0600000000000000" pitchFamily="50" typeface="HG丸ｺﾞｼｯｸM-PRO"/>
                  </a:endParaRPr>
                </a:p>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の登録</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nvGrpSpPr>
              <p:cNvPr id="50" name="グループ化 49">
                <a:extLst>
                  <a:ext uri="{FF2B5EF4-FFF2-40B4-BE49-F238E27FC236}">
                    <a16:creationId xmlns:a16="http://schemas.microsoft.com/office/drawing/2014/main" id="{25DD52B3-6B7D-470C-A1CA-ACCB3901CD3F}"/>
                  </a:ext>
                </a:extLst>
              </p:cNvPr>
              <p:cNvGrpSpPr/>
              <p:nvPr/>
            </p:nvGrpSpPr>
            <p:grpSpPr>
              <a:xfrm>
                <a:off x="4191989" y="330613"/>
                <a:ext cx="1211470" cy="510463"/>
                <a:chOff x="0" y="-37953"/>
                <a:chExt cx="1038534" cy="512298"/>
              </a:xfrm>
            </p:grpSpPr>
            <p:sp>
              <p:nvSpPr>
                <p:cNvPr id="51" name="矢印: 山形 50">
                  <a:extLst>
                    <a:ext uri="{FF2B5EF4-FFF2-40B4-BE49-F238E27FC236}">
                      <a16:creationId xmlns:a16="http://schemas.microsoft.com/office/drawing/2014/main" id="{9D677AFC-971C-467F-8F18-DEFDCE10722F}"/>
                    </a:ext>
                  </a:extLst>
                </p:cNvPr>
                <p:cNvSpPr/>
                <p:nvPr/>
              </p:nvSpPr>
              <p:spPr>
                <a:xfrm>
                  <a:off x="0" y="0"/>
                  <a:ext cx="1038534" cy="474345"/>
                </a:xfrm>
                <a:prstGeom prst="chevron">
                  <a:avLst/>
                </a:prstGeom>
                <a:solidFill>
                  <a:schemeClr val="accent4">
                    <a:lumMod val="20000"/>
                    <a:lumOff val="8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sp>
              <p:nvSpPr>
                <p:cNvPr id="52" name="テキスト ボックス 2">
                  <a:extLst>
                    <a:ext uri="{FF2B5EF4-FFF2-40B4-BE49-F238E27FC236}">
                      <a16:creationId xmlns:a16="http://schemas.microsoft.com/office/drawing/2014/main" id="{4036C853-4681-42D9-83BC-1EE4159BF687}"/>
                    </a:ext>
                  </a:extLst>
                </p:cNvPr>
                <p:cNvSpPr txBox="1">
                  <a:spLocks noChangeArrowheads="1"/>
                </p:cNvSpPr>
                <p:nvPr/>
              </p:nvSpPr>
              <p:spPr bwMode="auto">
                <a:xfrm>
                  <a:off x="154503" y="-37953"/>
                  <a:ext cx="694983" cy="503704"/>
                </a:xfrm>
                <a:prstGeom prst="rect">
                  <a:avLst/>
                </a:prstGeom>
                <a:noFill/>
                <a:ln w="9525">
                  <a:noFill/>
                  <a:miter lim="800000"/>
                  <a:headEnd/>
                  <a:tailEnd/>
                </a:ln>
              </p:spPr>
              <p:txBody>
                <a:bodyPr anchor="t" anchorCtr="0" bIns="45720" lIns="91440" rIns="91440" rot="0" tIns="45720" vert="horz" wrap="square">
                  <a:noAutofit/>
                </a:bodyPr>
                <a:lstStyle/>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検定料等</a:t>
                  </a:r>
                  <a:endParaRPr altLang="ja-JP" b="1" dirty="0" kern="100" lang="en-US" sz="1800">
                    <a:solidFill>
                      <a:srgbClr val="8064A2"/>
                    </a:solidFill>
                    <a:effectLst/>
                    <a:latin charset="-128" panose="020F0600000000000000" pitchFamily="50" typeface="HG丸ｺﾞｼｯｸM-PRO"/>
                    <a:ea charset="-128" panose="020F0600000000000000" pitchFamily="50" typeface="HG丸ｺﾞｼｯｸM-PRO"/>
                  </a:endParaRPr>
                </a:p>
                <a:p>
                  <a:pPr algn="l">
                    <a:spcAft>
                      <a:spcPts val="0"/>
                    </a:spcAft>
                  </a:pPr>
                  <a:r>
                    <a:rPr b="1" dirty="0" kern="100" lang="ja-JP" sz="1800">
                      <a:solidFill>
                        <a:srgbClr val="8064A2"/>
                      </a:solidFill>
                      <a:effectLst/>
                      <a:latin charset="-128" panose="020F0600000000000000" pitchFamily="50" typeface="HG丸ｺﾞｼｯｸM-PRO"/>
                      <a:ea charset="-128" panose="020F0600000000000000" pitchFamily="50" typeface="HG丸ｺﾞｼｯｸM-PRO"/>
                    </a:rPr>
                    <a:t>の支払い</a:t>
                  </a:r>
                  <a:endParaRPr dirty="0" kern="100" lang="ja-JP" sz="1800">
                    <a:effectLst/>
                    <a:latin charset="-128" panose="020F0600000000000000" pitchFamily="50" typeface="HG丸ｺﾞｼｯｸM-PRO"/>
                    <a:ea charset="-128" panose="020F0600000000000000" pitchFamily="50" typeface="HG丸ｺﾞｼｯｸM-PRO"/>
                  </a:endParaRPr>
                </a:p>
              </p:txBody>
            </p:sp>
          </p:grpSp>
        </p:grpSp>
      </p:grpSp>
      <p:grpSp>
        <p:nvGrpSpPr>
          <p:cNvPr id="64" name="グループ化 63">
            <a:extLst>
              <a:ext uri="{FF2B5EF4-FFF2-40B4-BE49-F238E27FC236}">
                <a16:creationId xmlns:a16="http://schemas.microsoft.com/office/drawing/2014/main" id="{8CFFAB55-E3D7-4197-B8C1-DFD50F957DB3}"/>
              </a:ext>
            </a:extLst>
          </p:cNvPr>
          <p:cNvGrpSpPr/>
          <p:nvPr/>
        </p:nvGrpSpPr>
        <p:grpSpPr>
          <a:xfrm>
            <a:off x="245576" y="759230"/>
            <a:ext cx="7307170" cy="254437"/>
            <a:chOff x="254637" y="779657"/>
            <a:chExt cx="7307170" cy="237685"/>
          </a:xfrm>
        </p:grpSpPr>
        <p:grpSp>
          <p:nvGrpSpPr>
            <p:cNvPr id="65" name="グループ化 64">
              <a:extLst>
                <a:ext uri="{FF2B5EF4-FFF2-40B4-BE49-F238E27FC236}">
                  <a16:creationId xmlns:a16="http://schemas.microsoft.com/office/drawing/2014/main" id="{C52D1C78-946B-4350-905B-685E2803C60E}"/>
                </a:ext>
              </a:extLst>
            </p:cNvPr>
            <p:cNvGrpSpPr/>
            <p:nvPr/>
          </p:nvGrpSpPr>
          <p:grpSpPr>
            <a:xfrm>
              <a:off x="1207961" y="779657"/>
              <a:ext cx="6353846" cy="237685"/>
              <a:chOff x="947910" y="374661"/>
              <a:chExt cx="6353846" cy="237685"/>
            </a:xfrm>
          </p:grpSpPr>
          <p:sp>
            <p:nvSpPr>
              <p:cNvPr id="67" name="平行四辺形 66">
                <a:extLst>
                  <a:ext uri="{FF2B5EF4-FFF2-40B4-BE49-F238E27FC236}">
                    <a16:creationId xmlns:a16="http://schemas.microsoft.com/office/drawing/2014/main" id="{2B4451BA-1684-4064-8366-F9D06CA87430}"/>
                  </a:ext>
                </a:extLst>
              </p:cNvPr>
              <p:cNvSpPr/>
              <p:nvPr/>
            </p:nvSpPr>
            <p:spPr>
              <a:xfrm flipH="1">
                <a:off x="947910" y="377658"/>
                <a:ext cx="1674359"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STEP2</a:t>
                </a:r>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68" name="平行四辺形 67">
                <a:extLst>
                  <a:ext uri="{FF2B5EF4-FFF2-40B4-BE49-F238E27FC236}">
                    <a16:creationId xmlns:a16="http://schemas.microsoft.com/office/drawing/2014/main" id="{66954022-831E-4124-9099-5E0842611D90}"/>
                  </a:ext>
                </a:extLst>
              </p:cNvPr>
              <p:cNvSpPr/>
              <p:nvPr/>
            </p:nvSpPr>
            <p:spPr>
              <a:xfrm flipH="1">
                <a:off x="2427884" y="374661"/>
                <a:ext cx="1773215"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kumimoji="1" lang="ja-JP" sz="1800">
                    <a:latin charset="-128" panose="020F0600000000000000" pitchFamily="50" typeface="HG丸ｺﾞｼｯｸM-PRO"/>
                    <a:ea charset="-128" panose="020F0600000000000000" pitchFamily="50" typeface="HG丸ｺﾞｼｯｸM-PRO"/>
                  </a:rPr>
                  <a:t>３</a:t>
                </a:r>
              </a:p>
            </p:txBody>
          </p:sp>
          <p:sp>
            <p:nvSpPr>
              <p:cNvPr id="69" name="平行四辺形 68">
                <a:extLst>
                  <a:ext uri="{FF2B5EF4-FFF2-40B4-BE49-F238E27FC236}">
                    <a16:creationId xmlns:a16="http://schemas.microsoft.com/office/drawing/2014/main" id="{44C7D370-DF5C-4158-8626-7CC0DDA0EF96}"/>
                  </a:ext>
                </a:extLst>
              </p:cNvPr>
              <p:cNvSpPr/>
              <p:nvPr/>
            </p:nvSpPr>
            <p:spPr>
              <a:xfrm flipH="1">
                <a:off x="4006714" y="379092"/>
                <a:ext cx="1773213"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lang="ja-JP" sz="1800">
                    <a:latin charset="-128" panose="020F0600000000000000" pitchFamily="50" typeface="HG丸ｺﾞｼｯｸM-PRO"/>
                    <a:ea charset="-128" panose="020F0600000000000000" pitchFamily="50" typeface="HG丸ｺﾞｼｯｸM-PRO"/>
                  </a:rPr>
                  <a:t>４</a:t>
                </a:r>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70" name="平行四辺形 69">
                <a:extLst>
                  <a:ext uri="{FF2B5EF4-FFF2-40B4-BE49-F238E27FC236}">
                    <a16:creationId xmlns:a16="http://schemas.microsoft.com/office/drawing/2014/main" id="{0C99A491-179C-4BC5-91BD-7E62BD71C532}"/>
                  </a:ext>
                </a:extLst>
              </p:cNvPr>
              <p:cNvSpPr/>
              <p:nvPr/>
            </p:nvSpPr>
            <p:spPr>
              <a:xfrm flipH="1">
                <a:off x="5596620" y="383040"/>
                <a:ext cx="1705136" cy="229306"/>
              </a:xfrm>
              <a:prstGeom prst="parallelogram">
                <a:avLst>
                  <a:gd fmla="val 102636" name="adj"/>
                </a:avLst>
              </a:prstGeom>
              <a:solidFill>
                <a:srgbClr val="8064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r>
                  <a:rPr altLang="ja-JP" dirty="0" kumimoji="1" lang="en-US" sz="1800">
                    <a:latin charset="-128" panose="020F0600000000000000" pitchFamily="50" typeface="HG丸ｺﾞｼｯｸM-PRO"/>
                    <a:ea charset="-128" panose="020F0600000000000000" pitchFamily="50" typeface="HG丸ｺﾞｼｯｸM-PRO"/>
                  </a:rPr>
                  <a:t>STEP</a:t>
                </a:r>
                <a:r>
                  <a:rPr altLang="en-US" dirty="0" kumimoji="1" lang="ja-JP" sz="1800">
                    <a:latin charset="-128" panose="020F0600000000000000" pitchFamily="50" typeface="HG丸ｺﾞｼｯｸM-PRO"/>
                    <a:ea charset="-128" panose="020F0600000000000000" pitchFamily="50" typeface="HG丸ｺﾞｼｯｸM-PRO"/>
                  </a:rPr>
                  <a:t>５</a:t>
                </a:r>
              </a:p>
            </p:txBody>
          </p:sp>
        </p:grpSp>
        <p:sp>
          <p:nvSpPr>
            <p:cNvPr id="66" name="平行四辺形 58">
              <a:extLst>
                <a:ext uri="{FF2B5EF4-FFF2-40B4-BE49-F238E27FC236}">
                  <a16:creationId xmlns:a16="http://schemas.microsoft.com/office/drawing/2014/main" id="{97CBDE62-0990-4FD6-91B9-9F5B34DD7A25}"/>
                </a:ext>
              </a:extLst>
            </p:cNvPr>
            <p:cNvSpPr/>
            <p:nvPr/>
          </p:nvSpPr>
          <p:spPr>
            <a:xfrm>
              <a:off x="254637" y="786321"/>
              <a:ext cx="1084214" cy="207401"/>
            </a:xfrm>
            <a:custGeom>
              <a:avLst/>
              <a:gdLst>
                <a:gd fmla="*/ 0 w 2078150" name="connsiteX0"/>
                <a:gd fmla="*/ 518693 h 518693" name="connsiteY0"/>
                <a:gd fmla="*/ 129673 w 2078150" name="connsiteX1"/>
                <a:gd fmla="*/ 0 h 518693" name="connsiteY1"/>
                <a:gd fmla="*/ 2078150 w 2078150" name="connsiteX2"/>
                <a:gd fmla="*/ 0 h 518693" name="connsiteY2"/>
                <a:gd fmla="*/ 1948477 w 2078150" name="connsiteX3"/>
                <a:gd fmla="*/ 518693 h 518693" name="connsiteY3"/>
                <a:gd fmla="*/ 0 w 2078150" name="connsiteX4"/>
                <a:gd fmla="*/ 518693 h 518693" name="connsiteY4"/>
                <a:gd fmla="*/ 251327 w 2329477" name="connsiteX0"/>
                <a:gd fmla="*/ 541553 h 541553" name="connsiteY0"/>
                <a:gd fmla="*/ 0 w 2329477" name="connsiteX1"/>
                <a:gd fmla="*/ 0 h 541553" name="connsiteY1"/>
                <a:gd fmla="*/ 2329477 w 2329477" name="connsiteX2"/>
                <a:gd fmla="*/ 22860 h 541553" name="connsiteY2"/>
                <a:gd fmla="*/ 2199804 w 2329477" name="connsiteX3"/>
                <a:gd fmla="*/ 541553 h 541553" name="connsiteY3"/>
                <a:gd fmla="*/ 251327 w 2329477" name="connsiteX4"/>
                <a:gd fmla="*/ 541553 h 541553" name="connsiteY4"/>
                <a:gd fmla="*/ 251327 w 2199804" name="connsiteX0"/>
                <a:gd fmla="*/ 541553 h 541553" name="connsiteY0"/>
                <a:gd fmla="*/ 0 w 2199804" name="connsiteX1"/>
                <a:gd fmla="*/ 0 h 541553" name="connsiteY1"/>
                <a:gd fmla="*/ 1544617 w 2199804" name="connsiteX2"/>
                <a:gd fmla="*/ 121920 h 541553" name="connsiteY2"/>
                <a:gd fmla="*/ 2199804 w 2199804" name="connsiteX3"/>
                <a:gd fmla="*/ 541553 h 541553" name="connsiteY3"/>
                <a:gd fmla="*/ 251327 w 2199804" name="connsiteX4"/>
                <a:gd fmla="*/ 541553 h 541553" name="connsiteY4"/>
                <a:gd fmla="*/ 22727 w 1971204" name="connsiteX0"/>
                <a:gd fmla="*/ 457733 h 457733" name="connsiteY0"/>
                <a:gd fmla="*/ 0 w 1971204" name="connsiteX1"/>
                <a:gd fmla="*/ 0 h 457733" name="connsiteY1"/>
                <a:gd fmla="*/ 1316017 w 1971204" name="connsiteX2"/>
                <a:gd fmla="*/ 38100 h 457733" name="connsiteY2"/>
                <a:gd fmla="*/ 1971204 w 1971204" name="connsiteX3"/>
                <a:gd fmla="*/ 457733 h 457733" name="connsiteY3"/>
                <a:gd fmla="*/ 22727 w 1971204" name="connsiteX4"/>
                <a:gd fmla="*/ 457733 h 457733" name="connsiteY4"/>
                <a:gd fmla="*/ 0 w 1948477" name="connsiteX0"/>
                <a:gd fmla="*/ 419633 h 419633" name="connsiteY0"/>
                <a:gd fmla="*/ 30613 w 1948477" name="connsiteX1"/>
                <a:gd fmla="*/ 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19633 h 419633" name="connsiteY0"/>
                <a:gd fmla="*/ 133 w 1948477" name="connsiteX1"/>
                <a:gd fmla="*/ 1524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04393 h 404393" name="connsiteY0"/>
                <a:gd fmla="*/ 133 w 1948477" name="connsiteX1"/>
                <a:gd fmla="*/ 0 h 404393" name="connsiteY1"/>
                <a:gd fmla="*/ 1293290 w 1948477" name="connsiteX2"/>
                <a:gd fmla="*/ 15240 h 404393" name="connsiteY2"/>
                <a:gd fmla="*/ 1948477 w 1948477" name="connsiteX3"/>
                <a:gd fmla="*/ 404393 h 404393" name="connsiteY3"/>
                <a:gd fmla="*/ 0 w 1948477" name="connsiteX4"/>
                <a:gd fmla="*/ 404393 h 40439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03621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91906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551817 w 1948477" name="connsiteX2"/>
                <a:gd fmla="*/ 0 h 412013" name="connsiteY2"/>
                <a:gd fmla="*/ 1948477 w 1948477" name="connsiteX3"/>
                <a:gd fmla="*/ 412013 h 412013" name="connsiteY3"/>
                <a:gd fmla="*/ 0 w 1948477" name="connsiteX4"/>
                <a:gd fmla="*/ 412013 h 412013" name="connsiteY4"/>
              </a:gdLst>
              <a:ahLst/>
              <a:cxnLst>
                <a:cxn ang="0">
                  <a:pos x="connsiteX0" y="connsiteY0"/>
                </a:cxn>
                <a:cxn ang="0">
                  <a:pos x="connsiteX1" y="connsiteY1"/>
                </a:cxn>
                <a:cxn ang="0">
                  <a:pos x="connsiteX2" y="connsiteY2"/>
                </a:cxn>
                <a:cxn ang="0">
                  <a:pos x="connsiteX3" y="connsiteY3"/>
                </a:cxn>
                <a:cxn ang="0">
                  <a:pos x="connsiteX4" y="connsiteY4"/>
                </a:cxn>
              </a:cxnLst>
              <a:rect b="b" l="l" r="r" t="t"/>
              <a:pathLst>
                <a:path h="412013" w="1948477">
                  <a:moveTo>
                    <a:pt x="0" y="412013"/>
                  </a:moveTo>
                  <a:cubicBezTo>
                    <a:pt x="44" y="277215"/>
                    <a:pt x="89" y="142418"/>
                    <a:pt x="133" y="7620"/>
                  </a:cubicBezTo>
                  <a:lnTo>
                    <a:pt x="1551817" y="0"/>
                  </a:lnTo>
                  <a:lnTo>
                    <a:pt x="1948477" y="412013"/>
                  </a:lnTo>
                  <a:lnTo>
                    <a:pt x="0" y="412013"/>
                  </a:lnTo>
                  <a:close/>
                </a:path>
              </a:pathLst>
            </a:custGeom>
            <a:solidFill>
              <a:srgbClr val="8064A2"/>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bIns="36000" lIns="72000" rIns="108000" rtlCol="0" tIns="0"/>
            <a:lstStyle/>
            <a:p>
              <a:r>
                <a:rPr altLang="ja-JP" dirty="0" kumimoji="1" lang="en-US" sz="1800">
                  <a:latin charset="-128" panose="020F0600000000000000" pitchFamily="50" typeface="HG丸ｺﾞｼｯｸM-PRO"/>
                  <a:ea charset="-128" panose="020F0600000000000000" pitchFamily="50" typeface="HG丸ｺﾞｼｯｸM-PRO"/>
                </a:rPr>
                <a:t>STEP1</a:t>
              </a:r>
              <a:endParaRPr altLang="en-US" dirty="0" kumimoji="1" lang="ja-JP" sz="1800">
                <a:latin charset="-128" panose="020F0600000000000000" pitchFamily="50" typeface="HG丸ｺﾞｼｯｸM-PRO"/>
                <a:ea charset="-128" panose="020F0600000000000000" pitchFamily="50" typeface="HG丸ｺﾞｼｯｸM-PRO"/>
              </a:endParaRPr>
            </a:p>
          </p:txBody>
        </p:sp>
      </p:grpSp>
      <p:grpSp>
        <p:nvGrpSpPr>
          <p:cNvPr id="71" name="グループ化 70">
            <a:extLst>
              <a:ext uri="{FF2B5EF4-FFF2-40B4-BE49-F238E27FC236}">
                <a16:creationId xmlns:a16="http://schemas.microsoft.com/office/drawing/2014/main" id="{72C01CD2-2A94-4039-86EC-1F81E1DA95D0}"/>
              </a:ext>
            </a:extLst>
          </p:cNvPr>
          <p:cNvGrpSpPr/>
          <p:nvPr/>
        </p:nvGrpSpPr>
        <p:grpSpPr>
          <a:xfrm>
            <a:off x="218160" y="747690"/>
            <a:ext cx="1520697" cy="953118"/>
            <a:chOff x="230378" y="727620"/>
            <a:chExt cx="1508480" cy="927427"/>
          </a:xfrm>
        </p:grpSpPr>
        <p:sp>
          <p:nvSpPr>
            <p:cNvPr id="72" name="平行四辺形 58">
              <a:extLst>
                <a:ext uri="{FF2B5EF4-FFF2-40B4-BE49-F238E27FC236}">
                  <a16:creationId xmlns:a16="http://schemas.microsoft.com/office/drawing/2014/main" id="{90337C5F-EE56-4A62-B343-FCE6D2C4219E}"/>
                </a:ext>
              </a:extLst>
            </p:cNvPr>
            <p:cNvSpPr/>
            <p:nvPr/>
          </p:nvSpPr>
          <p:spPr>
            <a:xfrm>
              <a:off x="230379" y="727620"/>
              <a:ext cx="1180932" cy="281727"/>
            </a:xfrm>
            <a:custGeom>
              <a:avLst/>
              <a:gdLst>
                <a:gd fmla="*/ 0 w 2078150" name="connsiteX0"/>
                <a:gd fmla="*/ 518693 h 518693" name="connsiteY0"/>
                <a:gd fmla="*/ 129673 w 2078150" name="connsiteX1"/>
                <a:gd fmla="*/ 0 h 518693" name="connsiteY1"/>
                <a:gd fmla="*/ 2078150 w 2078150" name="connsiteX2"/>
                <a:gd fmla="*/ 0 h 518693" name="connsiteY2"/>
                <a:gd fmla="*/ 1948477 w 2078150" name="connsiteX3"/>
                <a:gd fmla="*/ 518693 h 518693" name="connsiteY3"/>
                <a:gd fmla="*/ 0 w 2078150" name="connsiteX4"/>
                <a:gd fmla="*/ 518693 h 518693" name="connsiteY4"/>
                <a:gd fmla="*/ 251327 w 2329477" name="connsiteX0"/>
                <a:gd fmla="*/ 541553 h 541553" name="connsiteY0"/>
                <a:gd fmla="*/ 0 w 2329477" name="connsiteX1"/>
                <a:gd fmla="*/ 0 h 541553" name="connsiteY1"/>
                <a:gd fmla="*/ 2329477 w 2329477" name="connsiteX2"/>
                <a:gd fmla="*/ 22860 h 541553" name="connsiteY2"/>
                <a:gd fmla="*/ 2199804 w 2329477" name="connsiteX3"/>
                <a:gd fmla="*/ 541553 h 541553" name="connsiteY3"/>
                <a:gd fmla="*/ 251327 w 2329477" name="connsiteX4"/>
                <a:gd fmla="*/ 541553 h 541553" name="connsiteY4"/>
                <a:gd fmla="*/ 251327 w 2199804" name="connsiteX0"/>
                <a:gd fmla="*/ 541553 h 541553" name="connsiteY0"/>
                <a:gd fmla="*/ 0 w 2199804" name="connsiteX1"/>
                <a:gd fmla="*/ 0 h 541553" name="connsiteY1"/>
                <a:gd fmla="*/ 1544617 w 2199804" name="connsiteX2"/>
                <a:gd fmla="*/ 121920 h 541553" name="connsiteY2"/>
                <a:gd fmla="*/ 2199804 w 2199804" name="connsiteX3"/>
                <a:gd fmla="*/ 541553 h 541553" name="connsiteY3"/>
                <a:gd fmla="*/ 251327 w 2199804" name="connsiteX4"/>
                <a:gd fmla="*/ 541553 h 541553" name="connsiteY4"/>
                <a:gd fmla="*/ 22727 w 1971204" name="connsiteX0"/>
                <a:gd fmla="*/ 457733 h 457733" name="connsiteY0"/>
                <a:gd fmla="*/ 0 w 1971204" name="connsiteX1"/>
                <a:gd fmla="*/ 0 h 457733" name="connsiteY1"/>
                <a:gd fmla="*/ 1316017 w 1971204" name="connsiteX2"/>
                <a:gd fmla="*/ 38100 h 457733" name="connsiteY2"/>
                <a:gd fmla="*/ 1971204 w 1971204" name="connsiteX3"/>
                <a:gd fmla="*/ 457733 h 457733" name="connsiteY3"/>
                <a:gd fmla="*/ 22727 w 1971204" name="connsiteX4"/>
                <a:gd fmla="*/ 457733 h 457733" name="connsiteY4"/>
                <a:gd fmla="*/ 0 w 1948477" name="connsiteX0"/>
                <a:gd fmla="*/ 419633 h 419633" name="connsiteY0"/>
                <a:gd fmla="*/ 30613 w 1948477" name="connsiteX1"/>
                <a:gd fmla="*/ 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19633 h 419633" name="connsiteY0"/>
                <a:gd fmla="*/ 133 w 1948477" name="connsiteX1"/>
                <a:gd fmla="*/ 15240 h 419633" name="connsiteY1"/>
                <a:gd fmla="*/ 1293290 w 1948477" name="connsiteX2"/>
                <a:gd fmla="*/ 0 h 419633" name="connsiteY2"/>
                <a:gd fmla="*/ 1948477 w 1948477" name="connsiteX3"/>
                <a:gd fmla="*/ 419633 h 419633" name="connsiteY3"/>
                <a:gd fmla="*/ 0 w 1948477" name="connsiteX4"/>
                <a:gd fmla="*/ 419633 h 419633" name="connsiteY4"/>
                <a:gd fmla="*/ 0 w 1948477" name="connsiteX0"/>
                <a:gd fmla="*/ 404393 h 404393" name="connsiteY0"/>
                <a:gd fmla="*/ 133 w 1948477" name="connsiteX1"/>
                <a:gd fmla="*/ 0 h 404393" name="connsiteY1"/>
                <a:gd fmla="*/ 1293290 w 1948477" name="connsiteX2"/>
                <a:gd fmla="*/ 15240 h 404393" name="connsiteY2"/>
                <a:gd fmla="*/ 1948477 w 1948477" name="connsiteX3"/>
                <a:gd fmla="*/ 404393 h 404393" name="connsiteY3"/>
                <a:gd fmla="*/ 0 w 1948477" name="connsiteX4"/>
                <a:gd fmla="*/ 404393 h 40439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293290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03621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491906 w 1948477" name="connsiteX2"/>
                <a:gd fmla="*/ 0 h 412013" name="connsiteY2"/>
                <a:gd fmla="*/ 1948477 w 1948477" name="connsiteX3"/>
                <a:gd fmla="*/ 412013 h 412013" name="connsiteY3"/>
                <a:gd fmla="*/ 0 w 1948477" name="connsiteX4"/>
                <a:gd fmla="*/ 412013 h 412013" name="connsiteY4"/>
                <a:gd fmla="*/ 0 w 1948477" name="connsiteX0"/>
                <a:gd fmla="*/ 412013 h 412013" name="connsiteY0"/>
                <a:gd fmla="*/ 133 w 1948477" name="connsiteX1"/>
                <a:gd fmla="*/ 7620 h 412013" name="connsiteY1"/>
                <a:gd fmla="*/ 1551817 w 1948477" name="connsiteX2"/>
                <a:gd fmla="*/ 0 h 412013" name="connsiteY2"/>
                <a:gd fmla="*/ 1948477 w 1948477" name="connsiteX3"/>
                <a:gd fmla="*/ 412013 h 412013" name="connsiteY3"/>
                <a:gd fmla="*/ 0 w 1948477" name="connsiteX4"/>
                <a:gd fmla="*/ 412013 h 412013" name="connsiteY4"/>
              </a:gdLst>
              <a:ahLst/>
              <a:cxnLst>
                <a:cxn ang="0">
                  <a:pos x="connsiteX0" y="connsiteY0"/>
                </a:cxn>
                <a:cxn ang="0">
                  <a:pos x="connsiteX1" y="connsiteY1"/>
                </a:cxn>
                <a:cxn ang="0">
                  <a:pos x="connsiteX2" y="connsiteY2"/>
                </a:cxn>
                <a:cxn ang="0">
                  <a:pos x="connsiteX3" y="connsiteY3"/>
                </a:cxn>
                <a:cxn ang="0">
                  <a:pos x="connsiteX4" y="connsiteY4"/>
                </a:cxn>
              </a:cxnLst>
              <a:rect b="b" l="l" r="r" t="t"/>
              <a:pathLst>
                <a:path h="412013" w="1948477">
                  <a:moveTo>
                    <a:pt x="0" y="412013"/>
                  </a:moveTo>
                  <a:cubicBezTo>
                    <a:pt x="44" y="277215"/>
                    <a:pt x="89" y="142418"/>
                    <a:pt x="133" y="7620"/>
                  </a:cubicBezTo>
                  <a:lnTo>
                    <a:pt x="1551817" y="0"/>
                  </a:lnTo>
                  <a:lnTo>
                    <a:pt x="1948477" y="412013"/>
                  </a:lnTo>
                  <a:lnTo>
                    <a:pt x="0" y="412013"/>
                  </a:lnTo>
                  <a:close/>
                </a:path>
              </a:pathLst>
            </a:cu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lIns="72000" rIns="108000" rtlCol="0" tIns="0"/>
            <a:lstStyle/>
            <a:p>
              <a:endParaRPr altLang="en-US" dirty="0" kumimoji="1" lang="ja-JP" sz="1800">
                <a:latin charset="-128" panose="020F0600000000000000" pitchFamily="50" typeface="HG丸ｺﾞｼｯｸM-PRO"/>
                <a:ea charset="-128" panose="020F0600000000000000" pitchFamily="50" typeface="HG丸ｺﾞｼｯｸM-PRO"/>
              </a:endParaRPr>
            </a:p>
          </p:txBody>
        </p:sp>
        <p:sp>
          <p:nvSpPr>
            <p:cNvPr id="73" name="矢印: 五方向 72">
              <a:extLst>
                <a:ext uri="{FF2B5EF4-FFF2-40B4-BE49-F238E27FC236}">
                  <a16:creationId xmlns:a16="http://schemas.microsoft.com/office/drawing/2014/main" id="{08263E60-9BBF-4280-831C-A09C64DC45E9}"/>
                </a:ext>
              </a:extLst>
            </p:cNvPr>
            <p:cNvSpPr/>
            <p:nvPr/>
          </p:nvSpPr>
          <p:spPr>
            <a:xfrm>
              <a:off x="230378" y="1009698"/>
              <a:ext cx="1508480" cy="645349"/>
            </a:xfrm>
            <a:prstGeom prst="homePlate">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bIns="45720" compatLnSpc="1" forceAA="0" fromWordArt="0" lIns="91440" numCol="1" rIns="91440" rot="0" rtlCol="0" spcCol="0" spcFirstLastPara="0" tIns="45720" vert="horz" wrap="square">
              <a:prstTxWarp prst="textNoShape">
                <a:avLst/>
              </a:prstTxWarp>
              <a:noAutofit/>
            </a:bodyPr>
            <a:lstStyle/>
            <a:p>
              <a:endParaRPr altLang="en-US" lang="ja-JP" sz="2000">
                <a:latin charset="-128" panose="020F0600000000000000" pitchFamily="50" typeface="HG丸ｺﾞｼｯｸM-PRO"/>
                <a:ea charset="-128" panose="020F0600000000000000" pitchFamily="50" typeface="HG丸ｺﾞｼｯｸM-PRO"/>
              </a:endParaRPr>
            </a:p>
          </p:txBody>
        </p:sp>
      </p:grpSp>
      <p:sp>
        <p:nvSpPr>
          <p:cNvPr id="74" name="矢印: 山形 73">
            <a:extLst>
              <a:ext uri="{FF2B5EF4-FFF2-40B4-BE49-F238E27FC236}">
                <a16:creationId xmlns:a16="http://schemas.microsoft.com/office/drawing/2014/main" id="{686EFCA1-5FAC-4538-9056-544347BEECE7}"/>
              </a:ext>
            </a:extLst>
          </p:cNvPr>
          <p:cNvSpPr/>
          <p:nvPr/>
        </p:nvSpPr>
        <p:spPr>
          <a:xfrm>
            <a:off x="1361971" y="1038978"/>
            <a:ext cx="6534000" cy="659383"/>
          </a:xfrm>
          <a:prstGeom prst="chevron">
            <a:avLst>
              <a:gd fmla="val 52311" name="adj"/>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a:solidFill>
                <a:schemeClr val="tx1"/>
              </a:solidFill>
            </a:endParaRPr>
          </a:p>
        </p:txBody>
      </p:sp>
      <p:sp>
        <p:nvSpPr>
          <p:cNvPr id="75" name="平行四辺形 74">
            <a:extLst>
              <a:ext uri="{FF2B5EF4-FFF2-40B4-BE49-F238E27FC236}">
                <a16:creationId xmlns:a16="http://schemas.microsoft.com/office/drawing/2014/main" id="{8440F404-8BF8-48D0-A946-65875BAAA5E8}"/>
              </a:ext>
            </a:extLst>
          </p:cNvPr>
          <p:cNvSpPr/>
          <p:nvPr/>
        </p:nvSpPr>
        <p:spPr>
          <a:xfrm flipH="1">
            <a:off x="1101449" y="746218"/>
            <a:ext cx="6481170" cy="307556"/>
          </a:xfrm>
          <a:prstGeom prst="parallelogram">
            <a:avLst>
              <a:gd fmla="val 102636" name="adj"/>
            </a:avLst>
          </a:prstGeom>
          <a:solidFill>
            <a:schemeClr val="bg1">
              <a:lumMod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36000" rtlCol="0" tIns="0"/>
          <a:lstStyle/>
          <a:p>
            <a:pPr algn="ctr"/>
            <a:endParaRPr altLang="en-US" dirty="0" kumimoji="1" lang="ja-JP" sz="1800">
              <a:latin charset="-128" panose="020F0600000000000000" pitchFamily="50" typeface="HG丸ｺﾞｼｯｸM-PRO"/>
              <a:ea charset="-128" panose="020F0600000000000000" pitchFamily="50" typeface="HG丸ｺﾞｼｯｸM-PRO"/>
            </a:endParaRPr>
          </a:p>
        </p:txBody>
      </p:sp>
    </p:spTree>
    <p:extLst>
      <p:ext uri="{BB962C8B-B14F-4D97-AF65-F5344CB8AC3E}">
        <p14:creationId xmlns:p14="http://schemas.microsoft.com/office/powerpoint/2010/main" val="516490974"/>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3436</Words>
  <Application>Microsoft Office PowerPoint</Application>
  <PresentationFormat>画面に合わせる (4:3)</PresentationFormat>
  <Paragraphs>329</Paragraphs>
  <Slides>25</Slides>
  <Notes>25</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25</vt:i4>
      </vt:variant>
    </vt:vector>
  </HeadingPairs>
  <TitlesOfParts>
    <vt:vector size="31" baseType="lpstr">
      <vt:lpstr>HG丸ｺﾞｼｯｸM-PRO</vt:lpstr>
      <vt:lpstr>ＭＳ Ｐゴシック</vt:lpstr>
      <vt:lpstr>ＭＳ ゴシック</vt:lpstr>
      <vt:lpstr>Arial</vt:lpstr>
      <vt:lpstr>Calibri</vt:lpstr>
      <vt:lpstr>デザインの設定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2024-06-05T00:35:17Z</dcterms:created>
  <dcterms:modified xsi:type="dcterms:W3CDTF">2025-06-18T10:55:49Z</dcterms:modified>
  <cp:revision>1</cp:revision>
  <dc:title>02_（資料２）出願手続きの電子化について【概要】 .pptx</dc:title>
</cp:coreProperties>
</file>