
<file path=[Content_Types].xml><?xml version="1.0" encoding="utf-8"?>
<Types xmlns="http://schemas.openxmlformats.org/package/2006/content-types">
  <Default ContentType="image/gif" Extension="gif"/>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0" r:id="rId1"/>
  </p:sldMasterIdLst>
  <p:notesMasterIdLst>
    <p:notesMasterId r:id="rId27"/>
  </p:notesMasterIdLst>
  <p:handoutMasterIdLst>
    <p:handoutMasterId r:id="rId28"/>
  </p:handoutMasterIdLst>
  <p:sldIdLst>
    <p:sldId id="510" r:id="rId2"/>
    <p:sldId id="487" r:id="rId3"/>
    <p:sldId id="524" r:id="rId4"/>
    <p:sldId id="9170" r:id="rId5"/>
    <p:sldId id="9166" r:id="rId6"/>
    <p:sldId id="9172" r:id="rId7"/>
    <p:sldId id="9182" r:id="rId8"/>
    <p:sldId id="9178" r:id="rId9"/>
    <p:sldId id="9183" r:id="rId10"/>
    <p:sldId id="9169" r:id="rId11"/>
    <p:sldId id="9174" r:id="rId12"/>
    <p:sldId id="9175" r:id="rId13"/>
    <p:sldId id="9184" r:id="rId14"/>
    <p:sldId id="9167" r:id="rId15"/>
    <p:sldId id="9177" r:id="rId16"/>
    <p:sldId id="9168" r:id="rId17"/>
    <p:sldId id="9189" r:id="rId18"/>
    <p:sldId id="9185" r:id="rId19"/>
    <p:sldId id="9188" r:id="rId20"/>
    <p:sldId id="9180" r:id="rId21"/>
    <p:sldId id="9181" r:id="rId22"/>
    <p:sldId id="9186" r:id="rId23"/>
    <p:sldId id="274" r:id="rId24"/>
    <p:sldId id="272" r:id="rId25"/>
    <p:sldId id="9187" r:id="rId26"/>
  </p:sldIdLst>
  <p:sldSz cx="9144000" cy="6858000" type="screen4x3"/>
  <p:notesSz cx="7099300" cy="10234613"/>
  <p:defaultTextStyle>
    <a:defPPr>
      <a:defRPr lang="ja-JP"/>
    </a:defPPr>
    <a:lvl1pPr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1pPr>
    <a:lvl2pPr marL="4572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2pPr>
    <a:lvl3pPr marL="9144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3pPr>
    <a:lvl4pPr marL="13716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4pPr>
    <a:lvl5pPr marL="1828800" algn="l" rtl="0" fontAlgn="base">
      <a:spcBef>
        <a:spcPct val="20000"/>
      </a:spcBef>
      <a:spcAft>
        <a:spcPct val="0"/>
      </a:spcAft>
      <a:defRPr kumimoji="1" sz="2800" b="1" kern="1200">
        <a:solidFill>
          <a:schemeClr val="tx1"/>
        </a:solidFill>
        <a:latin typeface="Arial" charset="0"/>
        <a:ea typeface="ＭＳ Ｐゴシック" pitchFamily="50" charset="-128"/>
        <a:cs typeface="+mn-cs"/>
      </a:defRPr>
    </a:lvl5pPr>
    <a:lvl6pPr marL="2286000" algn="l" defTabSz="914400" rtl="0" eaLnBrk="1" latinLnBrk="0" hangingPunct="1">
      <a:defRPr kumimoji="1" sz="2800" b="1" kern="1200">
        <a:solidFill>
          <a:schemeClr val="tx1"/>
        </a:solidFill>
        <a:latin typeface="Arial" charset="0"/>
        <a:ea typeface="ＭＳ Ｐゴシック" pitchFamily="50" charset="-128"/>
        <a:cs typeface="+mn-cs"/>
      </a:defRPr>
    </a:lvl6pPr>
    <a:lvl7pPr marL="2743200" algn="l" defTabSz="914400" rtl="0" eaLnBrk="1" latinLnBrk="0" hangingPunct="1">
      <a:defRPr kumimoji="1" sz="2800" b="1" kern="1200">
        <a:solidFill>
          <a:schemeClr val="tx1"/>
        </a:solidFill>
        <a:latin typeface="Arial" charset="0"/>
        <a:ea typeface="ＭＳ Ｐゴシック" pitchFamily="50" charset="-128"/>
        <a:cs typeface="+mn-cs"/>
      </a:defRPr>
    </a:lvl7pPr>
    <a:lvl8pPr marL="3200400" algn="l" defTabSz="914400" rtl="0" eaLnBrk="1" latinLnBrk="0" hangingPunct="1">
      <a:defRPr kumimoji="1" sz="2800" b="1" kern="1200">
        <a:solidFill>
          <a:schemeClr val="tx1"/>
        </a:solidFill>
        <a:latin typeface="Arial" charset="0"/>
        <a:ea typeface="ＭＳ Ｐゴシック" pitchFamily="50" charset="-128"/>
        <a:cs typeface="+mn-cs"/>
      </a:defRPr>
    </a:lvl8pPr>
    <a:lvl9pPr marL="3657600" algn="l" defTabSz="914400" rtl="0" eaLnBrk="1" latinLnBrk="0" hangingPunct="1">
      <a:defRPr kumimoji="1" sz="2800" b="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80" userDrawn="1">
          <p15:clr>
            <a:srgbClr val="A4A3A4"/>
          </p15:clr>
        </p15:guide>
        <p15:guide id="2" pos="2193" userDrawn="1">
          <p15:clr>
            <a:srgbClr val="A4A3A4"/>
          </p15:clr>
        </p15:guide>
        <p15:guide id="3" orient="horz" pos="3159" userDrawn="1">
          <p15:clr>
            <a:srgbClr val="A4A3A4"/>
          </p15:clr>
        </p15:guide>
        <p15:guide id="4" pos="2172" userDrawn="1">
          <p15:clr>
            <a:srgbClr val="A4A3A4"/>
          </p15:clr>
        </p15:guide>
        <p15:guide id="5" orient="horz" pos="3201" userDrawn="1">
          <p15:clr>
            <a:srgbClr val="A4A3A4"/>
          </p15:clr>
        </p15:guide>
        <p15:guide id="6" pos="2215" userDrawn="1">
          <p15:clr>
            <a:srgbClr val="A4A3A4"/>
          </p15:clr>
        </p15:guide>
        <p15:guide id="7" orient="horz" pos="3225" userDrawn="1">
          <p15:clr>
            <a:srgbClr val="A4A3A4"/>
          </p15:clr>
        </p15:guide>
        <p15:guide id="10" pos="2237" userDrawn="1">
          <p15:clr>
            <a:srgbClr val="A4A3A4"/>
          </p15:clr>
        </p15:guide>
        <p15:guide id="12" orient="horz" pos="3246" userDrawn="1">
          <p15:clr>
            <a:srgbClr val="A4A3A4"/>
          </p15:clr>
        </p15:guide>
        <p15:guide id="14" pos="2213" userDrawn="1">
          <p15:clr>
            <a:srgbClr val="A4A3A4"/>
          </p15:clr>
        </p15:guide>
        <p15:guide id="15" pos="225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1FF"/>
    <a:srgbClr val="DDF2FF"/>
    <a:srgbClr val="E7FEC6"/>
    <a:srgbClr val="CCFFCC"/>
    <a:srgbClr val="8064A2"/>
    <a:srgbClr val="9966FF"/>
    <a:srgbClr val="0000CC"/>
    <a:srgbClr val="FFFFE5"/>
    <a:srgbClr val="0066FF"/>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80" autoAdjust="0"/>
    <p:restoredTop sz="86410" autoAdjust="0"/>
  </p:normalViewPr>
  <p:slideViewPr>
    <p:cSldViewPr>
      <p:cViewPr varScale="1">
        <p:scale>
          <a:sx n="91" d="100"/>
          <a:sy n="91" d="100"/>
        </p:scale>
        <p:origin x="102" y="192"/>
      </p:cViewPr>
      <p:guideLst>
        <p:guide orient="horz" pos="2160"/>
        <p:guide pos="2880"/>
      </p:guideLst>
    </p:cSldViewPr>
  </p:slideViewPr>
  <p:outlineViewPr>
    <p:cViewPr>
      <p:scale>
        <a:sx n="100" d="100"/>
        <a:sy n="100" d="100"/>
      </p:scale>
      <p:origin x="0" y="0"/>
    </p:cViewPr>
  </p:outlineViewPr>
  <p:notesTextViewPr>
    <p:cViewPr>
      <p:scale>
        <a:sx n="125" d="100"/>
        <a:sy n="125" d="100"/>
      </p:scale>
      <p:origin x="0" y="0"/>
    </p:cViewPr>
  </p:notesTextViewPr>
  <p:sorterViewPr>
    <p:cViewPr>
      <p:scale>
        <a:sx n="100" d="100"/>
        <a:sy n="100" d="100"/>
      </p:scale>
      <p:origin x="0" y="0"/>
    </p:cViewPr>
  </p:sorterViewPr>
  <p:notesViewPr>
    <p:cSldViewPr>
      <p:cViewPr varScale="1">
        <p:scale>
          <a:sx n="77" d="100"/>
          <a:sy n="77" d="100"/>
        </p:scale>
        <p:origin x="4002" y="120"/>
      </p:cViewPr>
      <p:guideLst>
        <p:guide orient="horz" pos="3180"/>
        <p:guide pos="2193"/>
        <p:guide orient="horz" pos="3159"/>
        <p:guide pos="2172"/>
        <p:guide orient="horz" pos="3201"/>
        <p:guide pos="2215"/>
        <p:guide orient="horz" pos="3225"/>
        <p:guide pos="2237"/>
        <p:guide orient="horz" pos="3246"/>
        <p:guide pos="2213"/>
        <p:guide pos="2257"/>
      </p:guideLst>
    </p:cSldViewPr>
  </p:notesViewPr>
  <p:gridSpacing cx="72008" cy="72008"/>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notesMasters/notesMaster1.xml" Type="http://schemas.openxmlformats.org/officeDocument/2006/relationships/notesMaster"/><Relationship Id="rId28" Target="handoutMasters/handoutMaster1.xml" Type="http://schemas.openxmlformats.org/officeDocument/2006/relationships/handoutMaster"/><Relationship Id="rId29" Target="presProps.xml" Type="http://schemas.openxmlformats.org/officeDocument/2006/relationships/presProps"/><Relationship Id="rId3" Target="slides/slide2.xml" Type="http://schemas.openxmlformats.org/officeDocument/2006/relationships/slide"/><Relationship Id="rId30" Target="viewProps.xml" Type="http://schemas.openxmlformats.org/officeDocument/2006/relationships/viewProps"/><Relationship Id="rId31" Target="theme/theme1.xml" Type="http://schemas.openxmlformats.org/officeDocument/2006/relationships/theme"/><Relationship Id="rId32" Target="tableStyles.xml" Type="http://schemas.openxmlformats.org/officeDocument/2006/relationships/tableStyles"/><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no"?><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11" y="35"/>
            <a:ext cx="3076860" cy="511651"/>
          </a:xfrm>
          <a:prstGeom prst="rect">
            <a:avLst/>
          </a:prstGeom>
          <a:noFill/>
          <a:ln w="9525">
            <a:noFill/>
            <a:miter lim="800000"/>
            <a:headEnd/>
            <a:tailEnd/>
          </a:ln>
          <a:effectLst/>
        </p:spPr>
        <p:txBody>
          <a:bodyPr vert="horz" wrap="square" lIns="95163" tIns="47584" rIns="95163" bIns="47584" numCol="1" anchor="t" anchorCtr="0" compatLnSpc="1">
            <a:prstTxWarp prst="textNoShape">
              <a:avLst/>
            </a:prstTxWarp>
          </a:bodyPr>
          <a:lstStyle>
            <a:lvl1pPr defTabSz="951831">
              <a:spcBef>
                <a:spcPct val="0"/>
              </a:spcBef>
              <a:defRPr sz="1200" b="0"/>
            </a:lvl1pPr>
          </a:lstStyle>
          <a:p>
            <a:pPr>
              <a:defRPr/>
            </a:pPr>
            <a:endParaRPr lang="en-US" altLang="ja-JP"/>
          </a:p>
        </p:txBody>
      </p:sp>
      <p:sp>
        <p:nvSpPr>
          <p:cNvPr id="102403" name="Rectangle 3"/>
          <p:cNvSpPr>
            <a:spLocks noGrp="1" noChangeArrowheads="1"/>
          </p:cNvSpPr>
          <p:nvPr>
            <p:ph type="dt" sz="quarter" idx="1"/>
          </p:nvPr>
        </p:nvSpPr>
        <p:spPr bwMode="auto">
          <a:xfrm>
            <a:off x="4020787" y="35"/>
            <a:ext cx="3076860" cy="511651"/>
          </a:xfrm>
          <a:prstGeom prst="rect">
            <a:avLst/>
          </a:prstGeom>
          <a:noFill/>
          <a:ln w="9525">
            <a:noFill/>
            <a:miter lim="800000"/>
            <a:headEnd/>
            <a:tailEnd/>
          </a:ln>
          <a:effectLst/>
        </p:spPr>
        <p:txBody>
          <a:bodyPr vert="horz" wrap="square" lIns="95163" tIns="47584" rIns="95163" bIns="47584" numCol="1" anchor="t" anchorCtr="0" compatLnSpc="1">
            <a:prstTxWarp prst="textNoShape">
              <a:avLst/>
            </a:prstTxWarp>
          </a:bodyPr>
          <a:lstStyle>
            <a:lvl1pPr algn="r" defTabSz="951831">
              <a:spcBef>
                <a:spcPct val="0"/>
              </a:spcBef>
              <a:defRPr sz="1200" b="0"/>
            </a:lvl1pPr>
          </a:lstStyle>
          <a:p>
            <a:pPr>
              <a:defRPr/>
            </a:pPr>
            <a:endParaRPr lang="en-US" altLang="ja-JP"/>
          </a:p>
        </p:txBody>
      </p:sp>
      <p:sp>
        <p:nvSpPr>
          <p:cNvPr id="102404" name="Rectangle 4"/>
          <p:cNvSpPr>
            <a:spLocks noGrp="1" noChangeArrowheads="1"/>
          </p:cNvSpPr>
          <p:nvPr>
            <p:ph type="ftr" sz="quarter" idx="2"/>
          </p:nvPr>
        </p:nvSpPr>
        <p:spPr bwMode="auto">
          <a:xfrm>
            <a:off x="11" y="9721338"/>
            <a:ext cx="3076860" cy="511648"/>
          </a:xfrm>
          <a:prstGeom prst="rect">
            <a:avLst/>
          </a:prstGeom>
          <a:noFill/>
          <a:ln w="9525">
            <a:noFill/>
            <a:miter lim="800000"/>
            <a:headEnd/>
            <a:tailEnd/>
          </a:ln>
          <a:effectLst/>
        </p:spPr>
        <p:txBody>
          <a:bodyPr vert="horz" wrap="square" lIns="95163" tIns="47584" rIns="95163" bIns="47584" numCol="1" anchor="b" anchorCtr="0" compatLnSpc="1">
            <a:prstTxWarp prst="textNoShape">
              <a:avLst/>
            </a:prstTxWarp>
          </a:bodyPr>
          <a:lstStyle>
            <a:lvl1pPr defTabSz="951831">
              <a:spcBef>
                <a:spcPct val="0"/>
              </a:spcBef>
              <a:defRPr sz="1200" b="0"/>
            </a:lvl1pPr>
          </a:lstStyle>
          <a:p>
            <a:pPr>
              <a:defRPr/>
            </a:pPr>
            <a:endParaRPr lang="en-US" altLang="ja-JP"/>
          </a:p>
        </p:txBody>
      </p:sp>
      <p:sp>
        <p:nvSpPr>
          <p:cNvPr id="102405" name="Rectangle 5"/>
          <p:cNvSpPr>
            <a:spLocks noGrp="1" noChangeArrowheads="1"/>
          </p:cNvSpPr>
          <p:nvPr>
            <p:ph type="sldNum" sz="quarter" idx="3"/>
          </p:nvPr>
        </p:nvSpPr>
        <p:spPr bwMode="auto">
          <a:xfrm>
            <a:off x="4020787" y="9721338"/>
            <a:ext cx="3076860" cy="511648"/>
          </a:xfrm>
          <a:prstGeom prst="rect">
            <a:avLst/>
          </a:prstGeom>
          <a:noFill/>
          <a:ln w="9525">
            <a:noFill/>
            <a:miter lim="800000"/>
            <a:headEnd/>
            <a:tailEnd/>
          </a:ln>
          <a:effectLst/>
        </p:spPr>
        <p:txBody>
          <a:bodyPr vert="horz" wrap="square" lIns="95163" tIns="47584" rIns="95163" bIns="47584" numCol="1" anchor="b" anchorCtr="0" compatLnSpc="1">
            <a:prstTxWarp prst="textNoShape">
              <a:avLst/>
            </a:prstTxWarp>
          </a:bodyPr>
          <a:lstStyle>
            <a:lvl1pPr algn="r" defTabSz="951831">
              <a:spcBef>
                <a:spcPct val="0"/>
              </a:spcBef>
              <a:defRPr sz="1200" b="0"/>
            </a:lvl1pPr>
          </a:lstStyle>
          <a:p>
            <a:pPr>
              <a:defRPr/>
            </a:pPr>
            <a:fld id="{52EA768D-C707-428D-BFF9-8190FD5FED7C}" type="slidenum">
              <a:rPr lang="en-US" altLang="ja-JP"/>
              <a:pPr>
                <a:defRPr/>
              </a:pPr>
              <a:t>‹#›</a:t>
            </a:fld>
            <a:endParaRPr lang="en-US" altLang="ja-JP"/>
          </a:p>
        </p:txBody>
      </p:sp>
    </p:spTree>
    <p:extLst>
      <p:ext uri="{BB962C8B-B14F-4D97-AF65-F5344CB8AC3E}">
        <p14:creationId xmlns:p14="http://schemas.microsoft.com/office/powerpoint/2010/main" val="15705314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no"?><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11" y="35"/>
            <a:ext cx="3076860" cy="511651"/>
          </a:xfrm>
          <a:prstGeom prst="rect">
            <a:avLst/>
          </a:prstGeom>
          <a:noFill/>
          <a:ln w="9525">
            <a:noFill/>
            <a:miter lim="800000"/>
            <a:headEnd/>
            <a:tailEnd/>
          </a:ln>
          <a:effectLst/>
        </p:spPr>
        <p:txBody>
          <a:bodyPr vert="horz" wrap="square" lIns="95163" tIns="47584" rIns="95163" bIns="47584" numCol="1" anchor="t" anchorCtr="0" compatLnSpc="1">
            <a:prstTxWarp prst="textNoShape">
              <a:avLst/>
            </a:prstTxWarp>
          </a:bodyPr>
          <a:lstStyle>
            <a:lvl1pPr defTabSz="951831">
              <a:spcBef>
                <a:spcPct val="0"/>
              </a:spcBef>
              <a:defRPr sz="1200" b="0"/>
            </a:lvl1pPr>
          </a:lstStyle>
          <a:p>
            <a:pPr>
              <a:defRPr/>
            </a:pPr>
            <a:endParaRPr lang="en-US" altLang="ja-JP"/>
          </a:p>
        </p:txBody>
      </p:sp>
      <p:sp>
        <p:nvSpPr>
          <p:cNvPr id="118787" name="Rectangle 3"/>
          <p:cNvSpPr>
            <a:spLocks noGrp="1" noChangeArrowheads="1"/>
          </p:cNvSpPr>
          <p:nvPr>
            <p:ph type="dt" idx="1"/>
          </p:nvPr>
        </p:nvSpPr>
        <p:spPr bwMode="auto">
          <a:xfrm>
            <a:off x="4020787" y="35"/>
            <a:ext cx="3076860" cy="511651"/>
          </a:xfrm>
          <a:prstGeom prst="rect">
            <a:avLst/>
          </a:prstGeom>
          <a:noFill/>
          <a:ln w="9525">
            <a:noFill/>
            <a:miter lim="800000"/>
            <a:headEnd/>
            <a:tailEnd/>
          </a:ln>
          <a:effectLst/>
        </p:spPr>
        <p:txBody>
          <a:bodyPr vert="horz" wrap="square" lIns="95163" tIns="47584" rIns="95163" bIns="47584" numCol="1" anchor="t" anchorCtr="0" compatLnSpc="1">
            <a:prstTxWarp prst="textNoShape">
              <a:avLst/>
            </a:prstTxWarp>
          </a:bodyPr>
          <a:lstStyle>
            <a:lvl1pPr algn="r" defTabSz="951831">
              <a:spcBef>
                <a:spcPct val="0"/>
              </a:spcBef>
              <a:defRPr sz="1200" b="0"/>
            </a:lvl1pPr>
          </a:lstStyle>
          <a:p>
            <a:pPr>
              <a:defRPr/>
            </a:pPr>
            <a:endParaRPr lang="en-US" altLang="ja-JP"/>
          </a:p>
        </p:txBody>
      </p:sp>
      <p:sp>
        <p:nvSpPr>
          <p:cNvPr id="118790" name="Rectangle 6"/>
          <p:cNvSpPr>
            <a:spLocks noGrp="1" noChangeArrowheads="1"/>
          </p:cNvSpPr>
          <p:nvPr>
            <p:ph type="ftr" sz="quarter" idx="4"/>
          </p:nvPr>
        </p:nvSpPr>
        <p:spPr bwMode="auto">
          <a:xfrm>
            <a:off x="11" y="9721338"/>
            <a:ext cx="3076860" cy="511648"/>
          </a:xfrm>
          <a:prstGeom prst="rect">
            <a:avLst/>
          </a:prstGeom>
          <a:noFill/>
          <a:ln w="9525">
            <a:noFill/>
            <a:miter lim="800000"/>
            <a:headEnd/>
            <a:tailEnd/>
          </a:ln>
          <a:effectLst/>
        </p:spPr>
        <p:txBody>
          <a:bodyPr vert="horz" wrap="square" lIns="95163" tIns="47584" rIns="95163" bIns="47584" numCol="1" anchor="b" anchorCtr="0" compatLnSpc="1">
            <a:prstTxWarp prst="textNoShape">
              <a:avLst/>
            </a:prstTxWarp>
          </a:bodyPr>
          <a:lstStyle>
            <a:lvl1pPr defTabSz="951831">
              <a:spcBef>
                <a:spcPct val="0"/>
              </a:spcBef>
              <a:defRPr sz="1200" b="0"/>
            </a:lvl1pPr>
          </a:lstStyle>
          <a:p>
            <a:pPr>
              <a:defRPr/>
            </a:pPr>
            <a:endParaRPr lang="en-US" altLang="ja-JP"/>
          </a:p>
        </p:txBody>
      </p:sp>
      <p:sp>
        <p:nvSpPr>
          <p:cNvPr id="118791" name="Rectangle 7"/>
          <p:cNvSpPr>
            <a:spLocks noGrp="1" noChangeArrowheads="1"/>
          </p:cNvSpPr>
          <p:nvPr>
            <p:ph type="sldNum" sz="quarter" idx="5"/>
          </p:nvPr>
        </p:nvSpPr>
        <p:spPr bwMode="auto">
          <a:xfrm>
            <a:off x="4020787" y="9721338"/>
            <a:ext cx="3076860" cy="511648"/>
          </a:xfrm>
          <a:prstGeom prst="rect">
            <a:avLst/>
          </a:prstGeom>
          <a:noFill/>
          <a:ln w="9525">
            <a:noFill/>
            <a:miter lim="800000"/>
            <a:headEnd/>
            <a:tailEnd/>
          </a:ln>
          <a:effectLst/>
        </p:spPr>
        <p:txBody>
          <a:bodyPr vert="horz" wrap="square" lIns="95163" tIns="47584" rIns="95163" bIns="47584" numCol="1" anchor="b" anchorCtr="0" compatLnSpc="1">
            <a:prstTxWarp prst="textNoShape">
              <a:avLst/>
            </a:prstTxWarp>
          </a:bodyPr>
          <a:lstStyle>
            <a:lvl1pPr algn="r" defTabSz="951831">
              <a:spcBef>
                <a:spcPct val="0"/>
              </a:spcBef>
              <a:defRPr sz="1200" b="0"/>
            </a:lvl1pPr>
          </a:lstStyle>
          <a:p>
            <a:pPr>
              <a:defRPr/>
            </a:pPr>
            <a:fld id="{2C87032C-F6F3-4901-A091-63F0C314FFB3}" type="slidenum">
              <a:rPr lang="en-US" altLang="ja-JP"/>
              <a:pPr>
                <a:defRPr/>
              </a:pPr>
              <a:t>‹#›</a:t>
            </a:fld>
            <a:endParaRPr lang="en-US" altLang="ja-JP"/>
          </a:p>
        </p:txBody>
      </p:sp>
      <p:sp>
        <p:nvSpPr>
          <p:cNvPr id="2" name="スライド イメージ プレースホルダー 1">
            <a:extLst>
              <a:ext uri="{FF2B5EF4-FFF2-40B4-BE49-F238E27FC236}">
                <a16:creationId xmlns:a16="http://schemas.microsoft.com/office/drawing/2014/main" id="{EBCB0610-03D6-45D9-86A3-FA08350DF210}"/>
              </a:ext>
            </a:extLst>
          </p:cNvPr>
          <p:cNvSpPr>
            <a:spLocks noGrp="1" noRot="1" noChangeAspect="1"/>
          </p:cNvSpPr>
          <p:nvPr>
            <p:ph type="sldImg" idx="2"/>
          </p:nvPr>
        </p:nvSpPr>
        <p:spPr>
          <a:xfrm>
            <a:off x="1485900" y="511175"/>
            <a:ext cx="4127500" cy="3095625"/>
          </a:xfrm>
          <a:prstGeom prst="rect">
            <a:avLst/>
          </a:prstGeom>
          <a:noFill/>
          <a:ln w="12700">
            <a:solidFill>
              <a:prstClr val="black"/>
            </a:solidFill>
          </a:ln>
        </p:spPr>
        <p:txBody>
          <a:bodyPr vert="horz" lIns="94600" tIns="47300" rIns="94600" bIns="47300" rtlCol="0" anchor="ctr"/>
          <a:lstStyle/>
          <a:p>
            <a:endParaRPr lang="ja-JP" altLang="en-US"/>
          </a:p>
        </p:txBody>
      </p:sp>
      <p:sp>
        <p:nvSpPr>
          <p:cNvPr id="3" name="ノート プレースホルダー 2">
            <a:extLst>
              <a:ext uri="{FF2B5EF4-FFF2-40B4-BE49-F238E27FC236}">
                <a16:creationId xmlns:a16="http://schemas.microsoft.com/office/drawing/2014/main" id="{1034B9C5-3408-478E-9459-D621B3C2BAB4}"/>
              </a:ext>
            </a:extLst>
          </p:cNvPr>
          <p:cNvSpPr>
            <a:spLocks noGrp="1"/>
          </p:cNvSpPr>
          <p:nvPr>
            <p:ph type="body" sz="quarter" idx="3"/>
          </p:nvPr>
        </p:nvSpPr>
        <p:spPr>
          <a:xfrm>
            <a:off x="470643" y="4117375"/>
            <a:ext cx="6158027" cy="6117238"/>
          </a:xfrm>
          <a:prstGeom prst="rect">
            <a:avLst/>
          </a:prstGeom>
        </p:spPr>
        <p:txBody>
          <a:bodyPr vert="horz" lIns="37244" tIns="37244" rIns="37244" bIns="37244"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398846797"/>
      </p:ext>
    </p:extLst>
  </p:cSld>
  <p:clrMap bg1="lt1" tx1="dk1" bg2="lt2" tx2="dk2" accent1="accent1" accent2="accent2" accent3="accent3" accent4="accent4" accent5="accent5" accent6="accent6" hlink="hlink" folHlink="folHlink"/>
  <p:hf hdr="0" ftr="0" dt="0"/>
  <p:notesStyle>
    <a:lvl1pPr algn="l" rtl="0" eaLnBrk="0" fontAlgn="base" hangingPunct="1">
      <a:spcBef>
        <a:spcPct val="30000"/>
      </a:spcBef>
      <a:spcAft>
        <a:spcPct val="0"/>
      </a:spcAft>
      <a:defRPr kumimoji="1" sz="1400" b="1" kern="1200">
        <a:solidFill>
          <a:schemeClr val="tx1"/>
        </a:solidFill>
        <a:latin typeface="HG丸ｺﾞｼｯｸM-PRO" panose="020F0600000000000000" pitchFamily="50" charset="-128"/>
        <a:ea typeface="HG丸ｺﾞｼｯｸM-PRO" panose="020F0600000000000000" pitchFamily="50" charset="-128"/>
        <a:cs typeface="+mn-cs"/>
      </a:defRPr>
    </a:lvl1pPr>
    <a:lvl2pPr marL="457200" algn="l" rtl="0" eaLnBrk="0" fontAlgn="base" hangingPunct="0">
      <a:spcBef>
        <a:spcPct val="30000"/>
      </a:spcBef>
      <a:spcAft>
        <a:spcPct val="0"/>
      </a:spcAft>
      <a:defRPr kumimoji="1" sz="1400" b="1" kern="1200">
        <a:solidFill>
          <a:schemeClr val="tx1"/>
        </a:solidFill>
        <a:latin typeface="HG丸ｺﾞｼｯｸM-PRO" panose="020F0600000000000000" pitchFamily="50" charset="-128"/>
        <a:ea typeface="HG丸ｺﾞｼｯｸM-PRO" panose="020F0600000000000000" pitchFamily="50" charset="-128"/>
        <a:cs typeface="+mn-cs"/>
      </a:defRPr>
    </a:lvl2pPr>
    <a:lvl3pPr marL="914400" algn="l" rtl="0" eaLnBrk="0" fontAlgn="base" hangingPunct="0">
      <a:spcBef>
        <a:spcPct val="30000"/>
      </a:spcBef>
      <a:spcAft>
        <a:spcPct val="0"/>
      </a:spcAft>
      <a:defRPr kumimoji="1" sz="1400" b="1" kern="1200">
        <a:solidFill>
          <a:schemeClr val="tx1"/>
        </a:solidFill>
        <a:latin typeface="HG丸ｺﾞｼｯｸM-PRO" panose="020F0600000000000000" pitchFamily="50" charset="-128"/>
        <a:ea typeface="HG丸ｺﾞｼｯｸM-PRO" panose="020F0600000000000000" pitchFamily="50" charset="-128"/>
        <a:cs typeface="+mn-cs"/>
      </a:defRPr>
    </a:lvl3pPr>
    <a:lvl4pPr marL="1371600" algn="l" rtl="0" eaLnBrk="0" fontAlgn="base" hangingPunct="0">
      <a:spcBef>
        <a:spcPct val="30000"/>
      </a:spcBef>
      <a:spcAft>
        <a:spcPct val="0"/>
      </a:spcAft>
      <a:defRPr kumimoji="1" sz="1400" b="1" kern="1200">
        <a:solidFill>
          <a:schemeClr val="tx1"/>
        </a:solidFill>
        <a:latin typeface="HG丸ｺﾞｼｯｸM-PRO" panose="020F0600000000000000" pitchFamily="50" charset="-128"/>
        <a:ea typeface="HG丸ｺﾞｼｯｸM-PRO" panose="020F0600000000000000" pitchFamily="50" charset="-128"/>
        <a:cs typeface="+mn-cs"/>
      </a:defRPr>
    </a:lvl4pPr>
    <a:lvl5pPr marL="1828800" algn="l" rtl="0" eaLnBrk="0" fontAlgn="base" hangingPunct="0">
      <a:spcBef>
        <a:spcPct val="30000"/>
      </a:spcBef>
      <a:spcAft>
        <a:spcPct val="0"/>
      </a:spcAft>
      <a:defRPr kumimoji="1" sz="1400" b="1" kern="1200">
        <a:solidFill>
          <a:schemeClr val="tx1"/>
        </a:solidFill>
        <a:latin typeface="HG丸ｺﾞｼｯｸM-PRO" panose="020F0600000000000000" pitchFamily="50" charset="-128"/>
        <a:ea typeface="HG丸ｺﾞｼｯｸM-PRO" panose="020F0600000000000000"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20.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21.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22.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2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2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3.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no"?><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312299"/>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a:t>
            </a:fld>
            <a:endParaRPr lang="en-US" altLang="ja-JP" dirty="0"/>
          </a:p>
        </p:txBody>
      </p:sp>
      <p:sp>
        <p:nvSpPr>
          <p:cNvPr id="8" name="スライド イメージ プレースホルダー 7">
            <a:extLst>
              <a:ext uri="{FF2B5EF4-FFF2-40B4-BE49-F238E27FC236}">
                <a16:creationId xmlns:a16="http://schemas.microsoft.com/office/drawing/2014/main" id="{F82DBDB6-DFA4-4197-9982-F838B18577F2}"/>
              </a:ext>
            </a:extLst>
          </p:cNvPr>
          <p:cNvSpPr>
            <a:spLocks noGrp="1" noRot="1" noChangeAspect="1"/>
          </p:cNvSpPr>
          <p:nvPr>
            <p:ph type="sldImg"/>
          </p:nvPr>
        </p:nvSpPr>
        <p:spPr/>
      </p:sp>
    </p:spTree>
    <p:extLst>
      <p:ext uri="{BB962C8B-B14F-4D97-AF65-F5344CB8AC3E}">
        <p14:creationId xmlns:p14="http://schemas.microsoft.com/office/powerpoint/2010/main" val="24081266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240291"/>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10</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2169737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168283"/>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11</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1469791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233119" cy="4312299"/>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12</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4189244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5"/>
            <a:ext cx="6158027" cy="3376195"/>
          </a:xfrm>
        </p:spPr>
        <p:txBody>
          <a:bodyPr/>
          <a:lstStyle/>
          <a:p>
            <a:endParaRPr lang="ja-JP" altLang="en-US"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13</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2020905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233119" cy="4781437"/>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14</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852603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3664227"/>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15</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1066459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888363"/>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16</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15411339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20441" y="2151419"/>
            <a:ext cx="6458419" cy="7273330"/>
          </a:xfrm>
        </p:spPr>
        <p:txBody>
          <a:bodyPr/>
          <a:lstStyle/>
          <a:p>
            <a:pPr>
              <a:spcBef>
                <a:spcPts val="0"/>
              </a:spcBef>
            </a:pPr>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17</a:t>
            </a:fld>
            <a:endParaRPr lang="en-US" altLang="ja-JP" dirty="0"/>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2357438" y="223838"/>
            <a:ext cx="2384425" cy="1789112"/>
          </a:xfrm>
        </p:spPr>
      </p:sp>
    </p:spTree>
    <p:extLst>
      <p:ext uri="{BB962C8B-B14F-4D97-AF65-F5344CB8AC3E}">
        <p14:creationId xmlns:p14="http://schemas.microsoft.com/office/powerpoint/2010/main" val="24621820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81298" y="3749153"/>
            <a:ext cx="6264696" cy="4104456"/>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18</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5700198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233119" cy="4410702"/>
          </a:xfrm>
        </p:spPr>
        <p:txBody>
          <a:bodyPr/>
          <a:lstStyle/>
          <a:p>
            <a:pPr>
              <a:spcBef>
                <a:spcPts val="0"/>
              </a:spcBef>
            </a:pPr>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19</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4214279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470643" y="4117375"/>
            <a:ext cx="6158027" cy="2944148"/>
          </a:xfrm>
        </p:spPr>
        <p:txBody>
          <a:bodyPr/>
          <a:lstStyle/>
          <a:p>
            <a:pPr lvl="0">
              <a:defRPr/>
            </a:pPr>
            <a:endParaRPr lang="en-US" altLang="ja-JP" dirty="0"/>
          </a:p>
        </p:txBody>
      </p:sp>
      <p:sp>
        <p:nvSpPr>
          <p:cNvPr id="66564" name="スライド番号プレースホルダー 2"/>
          <p:cNvSpPr>
            <a:spLocks noGrp="1"/>
          </p:cNvSpPr>
          <p:nvPr>
            <p:ph type="sldNum" sz="quarter" idx="5"/>
          </p:nvPr>
        </p:nvSpPr>
        <p:spPr/>
        <p:txBody>
          <a:bodyPr/>
          <a:lstStyle>
            <a:lvl1pPr defTabSz="940794" eaLnBrk="0" hangingPunct="0">
              <a:defRPr kumimoji="1" sz="1300" b="1">
                <a:solidFill>
                  <a:schemeClr val="tx1"/>
                </a:solidFill>
                <a:latin typeface="Arial" charset="0"/>
                <a:ea typeface="ＭＳ Ｐゴシック" pitchFamily="50" charset="-128"/>
              </a:defRPr>
            </a:lvl1pPr>
            <a:lvl2pPr marL="767057" indent="-295021" defTabSz="940794" eaLnBrk="0" hangingPunct="0">
              <a:defRPr kumimoji="1" sz="1300" b="1">
                <a:solidFill>
                  <a:schemeClr val="tx1"/>
                </a:solidFill>
                <a:latin typeface="Arial" charset="0"/>
                <a:ea typeface="ＭＳ Ｐゴシック" pitchFamily="50" charset="-128"/>
              </a:defRPr>
            </a:lvl2pPr>
            <a:lvl3pPr marL="1180089" indent="-236018" defTabSz="940794" eaLnBrk="0" hangingPunct="0">
              <a:defRPr kumimoji="1" sz="1300" b="1">
                <a:solidFill>
                  <a:schemeClr val="tx1"/>
                </a:solidFill>
                <a:latin typeface="Arial" charset="0"/>
                <a:ea typeface="ＭＳ Ｐゴシック" pitchFamily="50" charset="-128"/>
              </a:defRPr>
            </a:lvl3pPr>
            <a:lvl4pPr marL="1652123" indent="-236018" defTabSz="940794" eaLnBrk="0" hangingPunct="0">
              <a:defRPr kumimoji="1" sz="1300" b="1">
                <a:solidFill>
                  <a:schemeClr val="tx1"/>
                </a:solidFill>
                <a:latin typeface="Arial" charset="0"/>
                <a:ea typeface="ＭＳ Ｐゴシック" pitchFamily="50" charset="-128"/>
              </a:defRPr>
            </a:lvl4pPr>
            <a:lvl5pPr marL="2124157" indent="-236018" defTabSz="940794" eaLnBrk="0" hangingPunct="0">
              <a:defRPr kumimoji="1" sz="1300" b="1">
                <a:solidFill>
                  <a:schemeClr val="tx1"/>
                </a:solidFill>
                <a:latin typeface="Arial" charset="0"/>
                <a:ea typeface="ＭＳ Ｐゴシック" pitchFamily="50" charset="-128"/>
              </a:defRPr>
            </a:lvl5pPr>
            <a:lvl6pPr marL="2596194" indent="-236018" defTabSz="940794" eaLnBrk="0" fontAlgn="ctr" hangingPunct="0">
              <a:spcBef>
                <a:spcPct val="0"/>
              </a:spcBef>
              <a:spcAft>
                <a:spcPct val="0"/>
              </a:spcAft>
              <a:defRPr kumimoji="1" sz="1300" b="1">
                <a:solidFill>
                  <a:schemeClr val="tx1"/>
                </a:solidFill>
                <a:latin typeface="Arial" charset="0"/>
                <a:ea typeface="ＭＳ Ｐゴシック" pitchFamily="50" charset="-128"/>
              </a:defRPr>
            </a:lvl6pPr>
            <a:lvl7pPr marL="3068221" indent="-236018" defTabSz="940794" eaLnBrk="0" fontAlgn="ctr" hangingPunct="0">
              <a:spcBef>
                <a:spcPct val="0"/>
              </a:spcBef>
              <a:spcAft>
                <a:spcPct val="0"/>
              </a:spcAft>
              <a:defRPr kumimoji="1" sz="1300" b="1">
                <a:solidFill>
                  <a:schemeClr val="tx1"/>
                </a:solidFill>
                <a:latin typeface="Arial" charset="0"/>
                <a:ea typeface="ＭＳ Ｐゴシック" pitchFamily="50" charset="-128"/>
              </a:defRPr>
            </a:lvl7pPr>
            <a:lvl8pPr marL="3540267" indent="-236018" defTabSz="940794" eaLnBrk="0" fontAlgn="ctr" hangingPunct="0">
              <a:spcBef>
                <a:spcPct val="0"/>
              </a:spcBef>
              <a:spcAft>
                <a:spcPct val="0"/>
              </a:spcAft>
              <a:defRPr kumimoji="1" sz="1300" b="1">
                <a:solidFill>
                  <a:schemeClr val="tx1"/>
                </a:solidFill>
                <a:latin typeface="Arial" charset="0"/>
                <a:ea typeface="ＭＳ Ｐゴシック" pitchFamily="50" charset="-128"/>
              </a:defRPr>
            </a:lvl8pPr>
            <a:lvl9pPr marL="4012302" indent="-236018" defTabSz="940794" eaLnBrk="0" fontAlgn="ctr" hangingPunct="0">
              <a:spcBef>
                <a:spcPct val="0"/>
              </a:spcBef>
              <a:spcAft>
                <a:spcPct val="0"/>
              </a:spcAft>
              <a:defRPr kumimoji="1" sz="1300" b="1">
                <a:solidFill>
                  <a:schemeClr val="tx1"/>
                </a:solidFill>
                <a:latin typeface="Arial" charset="0"/>
                <a:ea typeface="ＭＳ Ｐゴシック" pitchFamily="50" charset="-128"/>
              </a:defRPr>
            </a:lvl9pPr>
          </a:lstStyle>
          <a:p>
            <a:fld id="{46B91756-E172-471A-81D4-A9D2280E46FB}" type="slidenum">
              <a:rPr lang="en-US" altLang="ja-JP" smtClean="0"/>
              <a:pPr/>
              <a:t>2</a:t>
            </a:fld>
            <a:endParaRPr lang="en-US" altLang="ja-JP" dirty="0"/>
          </a:p>
        </p:txBody>
      </p:sp>
      <p:sp>
        <p:nvSpPr>
          <p:cNvPr id="4" name="スライド イメージ プレースホルダー 3">
            <a:extLst>
              <a:ext uri="{FF2B5EF4-FFF2-40B4-BE49-F238E27FC236}">
                <a16:creationId xmlns:a16="http://schemas.microsoft.com/office/drawing/2014/main" id="{56DAF9FF-B96E-416D-8334-E4FBC3510D84}"/>
              </a:ext>
            </a:extLst>
          </p:cNvPr>
          <p:cNvSpPr>
            <a:spLocks noGrp="1" noRot="1" noChangeAspect="1"/>
          </p:cNvSpPr>
          <p:nvPr>
            <p:ph type="sldImg"/>
          </p:nvPr>
        </p:nvSpPr>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240291"/>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20</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2158357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37" y="3965178"/>
            <a:ext cx="6158027" cy="3816424"/>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21</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7823687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5"/>
            <a:ext cx="6233119" cy="3096048"/>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22</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7356457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665288" y="365125"/>
            <a:ext cx="3767137" cy="2824163"/>
          </a:xfrm>
        </p:spPr>
      </p:sp>
      <p:sp>
        <p:nvSpPr>
          <p:cNvPr id="3" name="ノート プレースホルダー 2"/>
          <p:cNvSpPr>
            <a:spLocks noGrp="1"/>
          </p:cNvSpPr>
          <p:nvPr>
            <p:ph type="body" idx="1"/>
          </p:nvPr>
        </p:nvSpPr>
        <p:spPr>
          <a:xfrm>
            <a:off x="469595" y="3337774"/>
            <a:ext cx="6309265" cy="6532309"/>
          </a:xfrm>
          <a:noFill/>
        </p:spPr>
        <p:txBody>
          <a:bodyPr/>
          <a:lstStyle/>
          <a:p>
            <a:pPr defTabSz="945824">
              <a:spcBef>
                <a:spcPts val="0"/>
              </a:spcBef>
              <a:defRPr/>
            </a:pPr>
            <a:endParaRPr lang="en-US" altLang="ja-JP" dirty="0"/>
          </a:p>
        </p:txBody>
      </p:sp>
      <p:sp>
        <p:nvSpPr>
          <p:cNvPr id="4" name="スライド番号プレースホルダー 3"/>
          <p:cNvSpPr>
            <a:spLocks noGrp="1"/>
          </p:cNvSpPr>
          <p:nvPr>
            <p:ph type="sldNum" sz="quarter" idx="5"/>
          </p:nvPr>
        </p:nvSpPr>
        <p:spPr/>
        <p:txBody>
          <a:bodyPr/>
          <a:lstStyle/>
          <a:p>
            <a:pPr>
              <a:defRPr/>
            </a:pPr>
            <a:fld id="{2C87032C-F6F3-4901-A091-63F0C314FFB3}" type="slidenum">
              <a:rPr lang="en-US" altLang="ja-JP" smtClean="0"/>
              <a:pPr>
                <a:defRPr/>
              </a:pPr>
              <a:t>23</a:t>
            </a:fld>
            <a:endParaRPr lang="en-US" altLang="ja-JP" dirty="0"/>
          </a:p>
        </p:txBody>
      </p:sp>
    </p:spTree>
    <p:extLst>
      <p:ext uri="{BB962C8B-B14F-4D97-AF65-F5344CB8AC3E}">
        <p14:creationId xmlns:p14="http://schemas.microsoft.com/office/powerpoint/2010/main" val="37143883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446088"/>
            <a:ext cx="5121275" cy="3841750"/>
          </a:xfrm>
        </p:spPr>
      </p:sp>
      <p:sp>
        <p:nvSpPr>
          <p:cNvPr id="3" name="ノート プレースホルダー 2"/>
          <p:cNvSpPr>
            <a:spLocks noGrp="1"/>
          </p:cNvSpPr>
          <p:nvPr>
            <p:ph type="body" idx="1"/>
          </p:nvPr>
        </p:nvSpPr>
        <p:spPr>
          <a:xfrm>
            <a:off x="458469" y="4397226"/>
            <a:ext cx="6182364" cy="345638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61" tIns="47630" rIns="95261" bIns="47630" numCol="1" anchor="t" anchorCtr="0" compatLnSpc="1">
            <a:prstTxWarp prst="textNoShape">
              <a:avLst/>
            </a:prstTxWarp>
          </a:bodyPr>
          <a:lstStyle/>
          <a:p>
            <a:pPr eaLnBrk="1" hangingPunct="1"/>
            <a:endParaRPr lang="ja-JP" altLang="en-US" dirty="0"/>
          </a:p>
        </p:txBody>
      </p:sp>
      <p:sp>
        <p:nvSpPr>
          <p:cNvPr id="4" name="スライド番号プレースホルダー 3"/>
          <p:cNvSpPr>
            <a:spLocks noGrp="1"/>
          </p:cNvSpPr>
          <p:nvPr>
            <p:ph type="sldNum" sz="quarter" idx="10"/>
          </p:nvPr>
        </p:nvSpPr>
        <p:spPr/>
        <p:txBody>
          <a:bodyPr/>
          <a:lstStyle/>
          <a:p>
            <a:pPr>
              <a:defRPr/>
            </a:pPr>
            <a:fld id="{5FE14D4E-0E5F-4530-B8F0-8BBE230EADCF}" type="slidenum">
              <a:rPr lang="en-US" altLang="ja-JP" smtClean="0"/>
              <a:pPr>
                <a:defRPr/>
              </a:pPr>
              <a:t>24</a:t>
            </a:fld>
            <a:endParaRPr lang="en-US" altLang="ja-JP"/>
          </a:p>
        </p:txBody>
      </p:sp>
    </p:spTree>
    <p:extLst>
      <p:ext uri="{BB962C8B-B14F-4D97-AF65-F5344CB8AC3E}">
        <p14:creationId xmlns:p14="http://schemas.microsoft.com/office/powerpoint/2010/main" val="10131017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9013" y="446088"/>
            <a:ext cx="5121275" cy="3841750"/>
          </a:xfrm>
        </p:spPr>
      </p:sp>
      <p:sp>
        <p:nvSpPr>
          <p:cNvPr id="3" name="ノート プレースホルダー 2"/>
          <p:cNvSpPr>
            <a:spLocks noGrp="1"/>
          </p:cNvSpPr>
          <p:nvPr>
            <p:ph type="body" idx="1"/>
          </p:nvPr>
        </p:nvSpPr>
        <p:spPr>
          <a:xfrm>
            <a:off x="458469" y="4613250"/>
            <a:ext cx="6320391" cy="4878741"/>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261" tIns="47630" rIns="95261" bIns="47630" numCol="1" anchor="t" anchorCtr="0" compatLnSpc="1">
            <a:prstTxWarp prst="textNoShape">
              <a:avLst/>
            </a:prstTxWarp>
          </a:bodyPr>
          <a:lstStyle/>
          <a:p>
            <a:pPr eaLnBrk="1" hangingPunct="1"/>
            <a:endParaRPr lang="ja-JP" altLang="en-US" dirty="0"/>
          </a:p>
        </p:txBody>
      </p:sp>
      <p:sp>
        <p:nvSpPr>
          <p:cNvPr id="4" name="スライド番号プレースホルダー 3"/>
          <p:cNvSpPr>
            <a:spLocks noGrp="1"/>
          </p:cNvSpPr>
          <p:nvPr>
            <p:ph type="sldNum" sz="quarter" idx="10"/>
          </p:nvPr>
        </p:nvSpPr>
        <p:spPr/>
        <p:txBody>
          <a:bodyPr/>
          <a:lstStyle/>
          <a:p>
            <a:pPr>
              <a:defRPr/>
            </a:pPr>
            <a:fld id="{5FE14D4E-0E5F-4530-B8F0-8BBE230EADCF}" type="slidenum">
              <a:rPr lang="en-US" altLang="ja-JP" smtClean="0"/>
              <a:pPr>
                <a:defRPr/>
              </a:pPr>
              <a:t>25</a:t>
            </a:fld>
            <a:endParaRPr lang="en-US" altLang="ja-JP"/>
          </a:p>
        </p:txBody>
      </p:sp>
    </p:spTree>
    <p:extLst>
      <p:ext uri="{BB962C8B-B14F-4D97-AF65-F5344CB8AC3E}">
        <p14:creationId xmlns:p14="http://schemas.microsoft.com/office/powerpoint/2010/main" val="3176051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5392419"/>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3</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41100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168283"/>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4</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217533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082923" cy="4114113"/>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5</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34895199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384307"/>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6</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5900" y="668338"/>
            <a:ext cx="4127500" cy="3095625"/>
          </a:xfrm>
        </p:spPr>
      </p:sp>
    </p:spTree>
    <p:extLst>
      <p:ext uri="{BB962C8B-B14F-4D97-AF65-F5344CB8AC3E}">
        <p14:creationId xmlns:p14="http://schemas.microsoft.com/office/powerpoint/2010/main" val="37062160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3304187"/>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7</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3774594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4528323"/>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8</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561806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70643" y="4117376"/>
            <a:ext cx="6158027" cy="3664227"/>
          </a:xfrm>
        </p:spPr>
        <p:txBody>
          <a:bodyPr/>
          <a:lstStyle/>
          <a:p>
            <a:endParaRPr lang="en-US" altLang="ja-JP" dirty="0"/>
          </a:p>
        </p:txBody>
      </p:sp>
      <p:sp>
        <p:nvSpPr>
          <p:cNvPr id="2" name="スライド番号プレースホルダー 1"/>
          <p:cNvSpPr>
            <a:spLocks noGrp="1"/>
          </p:cNvSpPr>
          <p:nvPr>
            <p:ph type="sldNum" sz="quarter" idx="10"/>
          </p:nvPr>
        </p:nvSpPr>
        <p:spPr/>
        <p:txBody>
          <a:bodyPr/>
          <a:lstStyle/>
          <a:p>
            <a:fld id="{2C87032C-F6F3-4901-A091-63F0C314FFB3}" type="slidenum">
              <a:rPr lang="en-US" altLang="ja-JP" smtClean="0"/>
              <a:pPr/>
              <a:t>9</a:t>
            </a:fld>
            <a:endParaRPr lang="en-US" altLang="ja-JP"/>
          </a:p>
        </p:txBody>
      </p:sp>
      <p:sp>
        <p:nvSpPr>
          <p:cNvPr id="5" name="スライド イメージ プレースホルダー 4">
            <a:extLst>
              <a:ext uri="{FF2B5EF4-FFF2-40B4-BE49-F238E27FC236}">
                <a16:creationId xmlns:a16="http://schemas.microsoft.com/office/drawing/2014/main" id="{296C4F0C-ECEB-4D19-A14E-DCB883F161A4}"/>
              </a:ext>
            </a:extLst>
          </p:cNvPr>
          <p:cNvSpPr>
            <a:spLocks noGrp="1" noRot="1" noChangeAspect="1"/>
          </p:cNvSpPr>
          <p:nvPr>
            <p:ph type="sldImg"/>
          </p:nvPr>
        </p:nvSpPr>
        <p:spPr>
          <a:xfrm>
            <a:off x="1484313" y="511175"/>
            <a:ext cx="4130675" cy="3097213"/>
          </a:xfrm>
        </p:spPr>
      </p:sp>
    </p:spTree>
    <p:extLst>
      <p:ext uri="{BB962C8B-B14F-4D97-AF65-F5344CB8AC3E}">
        <p14:creationId xmlns:p14="http://schemas.microsoft.com/office/powerpoint/2010/main" val="3075486383"/>
      </p:ext>
    </p:extLst>
  </p:cSld>
  <p:clrMapOvr>
    <a:masterClrMapping/>
  </p:clrMapOvr>
</p:note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398" y="2130315"/>
            <a:ext cx="7773206" cy="1470052"/>
          </a:xfrm>
          <a:prstGeom prst="rect">
            <a:avLst/>
          </a:prstGeom>
        </p:spPr>
        <p:txBody>
          <a:bodyPr lIns="94512" tIns="47256" rIns="94512" bIns="47256"/>
          <a:lstStyle/>
          <a:p>
            <a:r>
              <a:rPr kumimoji="1" lang="ja-JP" altLang="en-US"/>
              <a:t>マスター タイトルの書式設定</a:t>
            </a:r>
          </a:p>
        </p:txBody>
      </p:sp>
      <p:sp>
        <p:nvSpPr>
          <p:cNvPr id="3" name="サブタイトル 2"/>
          <p:cNvSpPr>
            <a:spLocks noGrp="1"/>
          </p:cNvSpPr>
          <p:nvPr>
            <p:ph type="subTitle" idx="1"/>
          </p:nvPr>
        </p:nvSpPr>
        <p:spPr>
          <a:xfrm>
            <a:off x="1372408" y="3885976"/>
            <a:ext cx="6400799" cy="1752301"/>
          </a:xfrm>
          <a:prstGeom prst="rect">
            <a:avLst/>
          </a:prstGeom>
        </p:spPr>
        <p:txBody>
          <a:bodyPr lIns="94512" tIns="47256" rIns="94512" bIns="47256"/>
          <a:lstStyle>
            <a:lvl1pPr marL="0" indent="0" algn="ctr">
              <a:buNone/>
              <a:defRPr>
                <a:solidFill>
                  <a:schemeClr val="tx1">
                    <a:tint val="75000"/>
                  </a:schemeClr>
                </a:solidFill>
              </a:defRPr>
            </a:lvl1pPr>
            <a:lvl2pPr marL="472562" indent="0" algn="ctr">
              <a:buNone/>
              <a:defRPr>
                <a:solidFill>
                  <a:schemeClr val="tx1">
                    <a:tint val="75000"/>
                  </a:schemeClr>
                </a:solidFill>
              </a:defRPr>
            </a:lvl2pPr>
            <a:lvl3pPr marL="945124" indent="0" algn="ctr">
              <a:buNone/>
              <a:defRPr>
                <a:solidFill>
                  <a:schemeClr val="tx1">
                    <a:tint val="75000"/>
                  </a:schemeClr>
                </a:solidFill>
              </a:defRPr>
            </a:lvl3pPr>
            <a:lvl4pPr marL="1417686" indent="0" algn="ctr">
              <a:buNone/>
              <a:defRPr>
                <a:solidFill>
                  <a:schemeClr val="tx1">
                    <a:tint val="75000"/>
                  </a:schemeClr>
                </a:solidFill>
              </a:defRPr>
            </a:lvl4pPr>
            <a:lvl5pPr marL="1890248" indent="0" algn="ctr">
              <a:buNone/>
              <a:defRPr>
                <a:solidFill>
                  <a:schemeClr val="tx1">
                    <a:tint val="75000"/>
                  </a:schemeClr>
                </a:solidFill>
              </a:defRPr>
            </a:lvl5pPr>
            <a:lvl6pPr marL="2362810" indent="0" algn="ctr">
              <a:buNone/>
              <a:defRPr>
                <a:solidFill>
                  <a:schemeClr val="tx1">
                    <a:tint val="75000"/>
                  </a:schemeClr>
                </a:solidFill>
              </a:defRPr>
            </a:lvl6pPr>
            <a:lvl7pPr marL="2835372" indent="0" algn="ctr">
              <a:buNone/>
              <a:defRPr>
                <a:solidFill>
                  <a:schemeClr val="tx1">
                    <a:tint val="75000"/>
                  </a:schemeClr>
                </a:solidFill>
              </a:defRPr>
            </a:lvl7pPr>
            <a:lvl8pPr marL="3307933" indent="0" algn="ctr">
              <a:buNone/>
              <a:defRPr>
                <a:solidFill>
                  <a:schemeClr val="tx1">
                    <a:tint val="75000"/>
                  </a:schemeClr>
                </a:solidFill>
              </a:defRPr>
            </a:lvl8pPr>
            <a:lvl9pPr marL="378049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071E901-5403-4C55-A8B9-AE2B95C26014}"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000880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8007" y="1599417"/>
            <a:ext cx="8229601" cy="4526078"/>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09AE09-8F43-43F9-8550-6B0406AC5866}"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130378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1416" y="273850"/>
            <a:ext cx="2056191" cy="5851644"/>
          </a:xfrm>
          <a:prstGeom prst="rect">
            <a:avLst/>
          </a:prstGeom>
        </p:spPr>
        <p:txBody>
          <a:bodyPr vert="eaVert" lIns="94512" tIns="47256" rIns="94512" bIns="47256"/>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8007" y="273850"/>
            <a:ext cx="6018590" cy="5851644"/>
          </a:xfrm>
          <a:prstGeom prst="rect">
            <a:avLst/>
          </a:prstGeom>
        </p:spPr>
        <p:txBody>
          <a:bodyPr vert="eaVert"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B2F9F1C-FFE6-40CB-B059-B9D6DD37B61E}"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6944937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75735" y="115924"/>
            <a:ext cx="8000596"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11C3DA58-70FD-4AB5-A5EA-91210344DCA3}" type="datetime1">
              <a:rPr lang="ja-JP" altLang="en-US" smtClean="0">
                <a:solidFill>
                  <a:srgbClr val="000000"/>
                </a:solidFill>
              </a:rPr>
              <a:t>2025/6/18</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xfrm>
            <a:off x="6975873" y="6457328"/>
            <a:ext cx="2133601" cy="366253"/>
          </a:xfrm>
          <a:prstGeom prst="rect">
            <a:avLst/>
          </a:prstGeom>
          <a:ln/>
        </p:spPr>
        <p:txBody>
          <a:bodyPr/>
          <a:lstStyle>
            <a:lvl1pPr>
              <a:defRPr/>
            </a:lvl1pPr>
          </a:lstStyle>
          <a:p>
            <a:pPr>
              <a:defRPr/>
            </a:pPr>
            <a:fld id="{11E634F1-0359-47E1-B8AC-53E83E0FEE2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5379864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Rectangle 10"/>
          <p:cNvSpPr>
            <a:spLocks noGrp="1" noChangeArrowheads="1"/>
          </p:cNvSpPr>
          <p:nvPr>
            <p:ph type="dt" sz="half" idx="10"/>
          </p:nvPr>
        </p:nvSpPr>
        <p:spPr>
          <a:ln/>
        </p:spPr>
        <p:txBody>
          <a:bodyPr/>
          <a:lstStyle>
            <a:lvl1pPr>
              <a:defRPr/>
            </a:lvl1pPr>
          </a:lstStyle>
          <a:p>
            <a:pPr>
              <a:defRPr/>
            </a:pPr>
            <a:fld id="{4673F412-63A2-4E67-85E3-7054DF92D321}" type="datetime1">
              <a:rPr lang="ja-JP" altLang="en-US" smtClean="0">
                <a:solidFill>
                  <a:srgbClr val="000000"/>
                </a:solidFill>
              </a:rPr>
              <a:t>2025/6/18</a:t>
            </a:fld>
            <a:endParaRPr lang="en-US" altLang="ja-JP">
              <a:solidFill>
                <a:srgbClr val="000000"/>
              </a:solidFill>
            </a:endParaRPr>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12"/>
          <p:cNvSpPr>
            <a:spLocks noGrp="1" noChangeArrowheads="1"/>
          </p:cNvSpPr>
          <p:nvPr>
            <p:ph type="sldNum" sz="quarter" idx="12"/>
          </p:nvPr>
        </p:nvSpPr>
        <p:spPr>
          <a:xfrm>
            <a:off x="6975873" y="6457328"/>
            <a:ext cx="2133601" cy="366253"/>
          </a:xfrm>
          <a:prstGeom prst="rect">
            <a:avLst/>
          </a:prstGeom>
          <a:ln/>
        </p:spPr>
        <p:txBody>
          <a:bodyPr/>
          <a:lstStyle>
            <a:lvl1pPr>
              <a:defRPr/>
            </a:lvl1pPr>
          </a:lstStyle>
          <a:p>
            <a:pPr>
              <a:defRPr/>
            </a:pPr>
            <a:fld id="{6392135A-B801-466B-8BFE-CEDA255ED77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61117876"/>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EB6A5641-F484-4EFB-8B78-EC0504C20F44}" type="datetime1">
              <a:rPr lang="ja-JP" altLang="en-US" smtClean="0">
                <a:solidFill>
                  <a:srgbClr val="000000"/>
                </a:solidFill>
              </a:rPr>
              <a:t>2025/6/18</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xfrm>
            <a:off x="6975873" y="6457328"/>
            <a:ext cx="2133601" cy="366253"/>
          </a:xfrm>
          <a:prstGeom prst="rect">
            <a:avLst/>
          </a:prstGeom>
          <a:ln/>
        </p:spPr>
        <p:txBody>
          <a:bodyPr/>
          <a:lstStyle>
            <a:lvl1pPr>
              <a:defRPr/>
            </a:lvl1pPr>
          </a:lstStyle>
          <a:p>
            <a:pPr>
              <a:defRPr/>
            </a:pPr>
            <a:fld id="{98208FF9-2686-40AF-95C1-3025D8545AC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0029964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575735" y="115924"/>
            <a:ext cx="8000596" cy="504018"/>
          </a:xfrm>
          <a:prstGeom prst="rect">
            <a:avLst/>
          </a:prstGeom>
        </p:spPr>
        <p:txBody>
          <a:bodyPr lIns="94512" tIns="47256" rIns="94512" bIns="47256"/>
          <a:lstStyle/>
          <a:p>
            <a:r>
              <a:rPr lang="ja-JP" altLang="en-US"/>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4F2A60F4-275A-4163-8728-C1DEFBF6B7F3}" type="datetime1">
              <a:rPr lang="ja-JP" altLang="en-US" smtClean="0">
                <a:solidFill>
                  <a:srgbClr val="000000"/>
                </a:solidFill>
              </a:rPr>
              <a:t>2025/6/18</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xfrm>
            <a:off x="6975873" y="6457328"/>
            <a:ext cx="2133601" cy="366253"/>
          </a:xfrm>
          <a:prstGeom prst="rect">
            <a:avLst/>
          </a:prstGeom>
          <a:ln/>
        </p:spPr>
        <p:txBody>
          <a:bodyPr/>
          <a:lstStyle>
            <a:lvl1pPr>
              <a:defRPr/>
            </a:lvl1pPr>
          </a:lstStyle>
          <a:p>
            <a:pPr>
              <a:defRPr/>
            </a:pPr>
            <a:fld id="{CB52BE17-EC54-4CCC-ABCE-87D3D4C60B4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4295715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9" name="タイトル 8"/>
          <p:cNvSpPr>
            <a:spLocks noGrp="1"/>
          </p:cNvSpPr>
          <p:nvPr>
            <p:ph type="title"/>
          </p:nvPr>
        </p:nvSpPr>
        <p:spPr>
          <a:xfrm>
            <a:off x="575735" y="115924"/>
            <a:ext cx="8000596" cy="504018"/>
          </a:xfrm>
          <a:prstGeom prst="rect">
            <a:avLst/>
          </a:prstGeom>
        </p:spPr>
        <p:txBody>
          <a:bodyPr lIns="94512" tIns="47256" rIns="94512" bIns="47256"/>
          <a:lstStyle/>
          <a:p>
            <a:r>
              <a:rPr lang="ja-JP" altLang="en-US" dirty="0"/>
              <a:t>マスター タイトルの書式設定</a:t>
            </a:r>
          </a:p>
        </p:txBody>
      </p:sp>
      <p:sp>
        <p:nvSpPr>
          <p:cNvPr id="3" name="Rectangle 10"/>
          <p:cNvSpPr>
            <a:spLocks noGrp="1" noChangeArrowheads="1"/>
          </p:cNvSpPr>
          <p:nvPr>
            <p:ph type="dt" sz="half" idx="10"/>
          </p:nvPr>
        </p:nvSpPr>
        <p:spPr>
          <a:ln/>
        </p:spPr>
        <p:txBody>
          <a:bodyPr/>
          <a:lstStyle>
            <a:lvl1pPr>
              <a:defRPr/>
            </a:lvl1pPr>
          </a:lstStyle>
          <a:p>
            <a:pPr>
              <a:defRPr/>
            </a:pPr>
            <a:fld id="{3822235C-59C4-46FF-881B-36E195A94D61}" type="datetime1">
              <a:rPr lang="ja-JP" altLang="en-US" smtClean="0">
                <a:solidFill>
                  <a:srgbClr val="000000"/>
                </a:solidFill>
              </a:rPr>
              <a:t>2025/6/18</a:t>
            </a:fld>
            <a:endParaRPr lang="en-US" altLang="ja-JP">
              <a:solidFill>
                <a:srgbClr val="000000"/>
              </a:solidFill>
            </a:endParaRPr>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12"/>
          <p:cNvSpPr>
            <a:spLocks noGrp="1" noChangeArrowheads="1"/>
          </p:cNvSpPr>
          <p:nvPr>
            <p:ph type="sldNum" sz="quarter" idx="12"/>
          </p:nvPr>
        </p:nvSpPr>
        <p:spPr>
          <a:xfrm>
            <a:off x="6975873" y="6457328"/>
            <a:ext cx="2133601" cy="366253"/>
          </a:xfrm>
          <a:prstGeom prst="rect">
            <a:avLst/>
          </a:prstGeom>
          <a:ln/>
        </p:spPr>
        <p:txBody>
          <a:bodyPr/>
          <a:lstStyle>
            <a:lvl1pPr>
              <a:defRPr/>
            </a:lvl1pPr>
          </a:lstStyle>
          <a:p>
            <a:pPr>
              <a:defRPr/>
            </a:pPr>
            <a:fld id="{0EE9979F-F615-4602-8118-A533E6BD0D9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9638488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66058" y="764427"/>
            <a:ext cx="8002210" cy="5255224"/>
          </a:xfrm>
          <a:prstGeom prst="rect">
            <a:avLst/>
          </a:prstGeom>
        </p:spPr>
        <p:txBody>
          <a:bodyPr lIns="94512" tIns="47256" rIns="94512" bIns="47256"/>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10"/>
          <p:cNvSpPr>
            <a:spLocks noGrp="1" noChangeArrowheads="1"/>
          </p:cNvSpPr>
          <p:nvPr>
            <p:ph type="dt" sz="half" idx="10"/>
          </p:nvPr>
        </p:nvSpPr>
        <p:spPr>
          <a:ln/>
        </p:spPr>
        <p:txBody>
          <a:bodyPr/>
          <a:lstStyle>
            <a:lvl1pPr>
              <a:defRPr/>
            </a:lvl1pPr>
          </a:lstStyle>
          <a:p>
            <a:pPr>
              <a:defRPr/>
            </a:pPr>
            <a:fld id="{29548A90-9DF7-4A26-A378-C940EE7B1BD8}" type="datetime1">
              <a:rPr lang="ja-JP" altLang="en-US" smtClean="0">
                <a:solidFill>
                  <a:srgbClr val="000000"/>
                </a:solidFill>
              </a:rPr>
              <a:t>2025/6/18</a:t>
            </a:fld>
            <a:endParaRPr lang="en-US" altLang="ja-JP">
              <a:solidFill>
                <a:srgbClr val="000000"/>
              </a:solidFill>
            </a:endParaRPr>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12"/>
          <p:cNvSpPr>
            <a:spLocks noGrp="1" noChangeArrowheads="1"/>
          </p:cNvSpPr>
          <p:nvPr>
            <p:ph type="sldNum" sz="quarter" idx="12"/>
          </p:nvPr>
        </p:nvSpPr>
        <p:spPr>
          <a:xfrm>
            <a:off x="6975873" y="6457328"/>
            <a:ext cx="2133601" cy="366253"/>
          </a:xfrm>
          <a:prstGeom prst="rect">
            <a:avLst/>
          </a:prstGeom>
          <a:ln/>
        </p:spPr>
        <p:txBody>
          <a:bodyPr/>
          <a:lstStyle>
            <a:lvl1pPr>
              <a:defRPr/>
            </a:lvl1pPr>
          </a:lstStyle>
          <a:p>
            <a:pPr>
              <a:defRPr/>
            </a:pPr>
            <a:fld id="{486F2C41-50EA-471B-AC43-296ADDF71DB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508537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idx="1"/>
          </p:nvPr>
        </p:nvSpPr>
        <p:spPr>
          <a:xfrm>
            <a:off x="458007" y="1599417"/>
            <a:ext cx="8229601" cy="4526078"/>
          </a:xfrm>
          <a:prstGeom prst="rect">
            <a:avLst/>
          </a:prstGeom>
        </p:spPr>
        <p:txBody>
          <a:bodyPr lIns="94512" tIns="47256" rIns="94512" bIns="47256"/>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664DB83-4907-40DC-9FC0-F709EBD6C27D}"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351937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489" y="4406795"/>
            <a:ext cx="7771594" cy="1362527"/>
          </a:xfrm>
          <a:prstGeom prst="rect">
            <a:avLst/>
          </a:prstGeom>
        </p:spPr>
        <p:txBody>
          <a:bodyPr lIns="94512" tIns="47256" rIns="94512" bIns="47256"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489" y="2906502"/>
            <a:ext cx="7771594" cy="1500293"/>
          </a:xfrm>
          <a:prstGeom prst="rect">
            <a:avLst/>
          </a:prstGeom>
        </p:spPr>
        <p:txBody>
          <a:bodyPr lIns="94512" tIns="47256" rIns="94512" bIns="47256" anchor="b"/>
          <a:lstStyle>
            <a:lvl1pPr marL="0" indent="0">
              <a:buNone/>
              <a:defRPr sz="2100">
                <a:solidFill>
                  <a:schemeClr val="tx1">
                    <a:tint val="75000"/>
                  </a:schemeClr>
                </a:solidFill>
              </a:defRPr>
            </a:lvl1pPr>
            <a:lvl2pPr marL="472562" indent="0">
              <a:buNone/>
              <a:defRPr sz="1900">
                <a:solidFill>
                  <a:schemeClr val="tx1">
                    <a:tint val="75000"/>
                  </a:schemeClr>
                </a:solidFill>
              </a:defRPr>
            </a:lvl2pPr>
            <a:lvl3pPr marL="945124" indent="0">
              <a:buNone/>
              <a:defRPr sz="1700">
                <a:solidFill>
                  <a:schemeClr val="tx1">
                    <a:tint val="75000"/>
                  </a:schemeClr>
                </a:solidFill>
              </a:defRPr>
            </a:lvl3pPr>
            <a:lvl4pPr marL="1417686" indent="0">
              <a:buNone/>
              <a:defRPr sz="1400">
                <a:solidFill>
                  <a:schemeClr val="tx1">
                    <a:tint val="75000"/>
                  </a:schemeClr>
                </a:solidFill>
              </a:defRPr>
            </a:lvl4pPr>
            <a:lvl5pPr marL="1890248" indent="0">
              <a:buNone/>
              <a:defRPr sz="1400">
                <a:solidFill>
                  <a:schemeClr val="tx1">
                    <a:tint val="75000"/>
                  </a:schemeClr>
                </a:solidFill>
              </a:defRPr>
            </a:lvl5pPr>
            <a:lvl6pPr marL="2362810" indent="0">
              <a:buNone/>
              <a:defRPr sz="1400">
                <a:solidFill>
                  <a:schemeClr val="tx1">
                    <a:tint val="75000"/>
                  </a:schemeClr>
                </a:solidFill>
              </a:defRPr>
            </a:lvl6pPr>
            <a:lvl7pPr marL="2835372" indent="0">
              <a:buNone/>
              <a:defRPr sz="1400">
                <a:solidFill>
                  <a:schemeClr val="tx1">
                    <a:tint val="75000"/>
                  </a:schemeClr>
                </a:solidFill>
              </a:defRPr>
            </a:lvl7pPr>
            <a:lvl8pPr marL="3307933" indent="0">
              <a:buNone/>
              <a:defRPr sz="1400">
                <a:solidFill>
                  <a:schemeClr val="tx1">
                    <a:tint val="75000"/>
                  </a:schemeClr>
                </a:solidFill>
              </a:defRPr>
            </a:lvl8pPr>
            <a:lvl9pPr marL="3780495"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5D299F4-2E4F-469F-8EC3-502C0532C4FE}"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756342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コンテンツ プレースホルダー 2"/>
          <p:cNvSpPr>
            <a:spLocks noGrp="1"/>
          </p:cNvSpPr>
          <p:nvPr>
            <p:ph sz="half" idx="1"/>
          </p:nvPr>
        </p:nvSpPr>
        <p:spPr>
          <a:xfrm>
            <a:off x="458007" y="1599417"/>
            <a:ext cx="4036585"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9410" y="1599417"/>
            <a:ext cx="4038197" cy="4526078"/>
          </a:xfrm>
          <a:prstGeom prst="rect">
            <a:avLst/>
          </a:prstGeom>
        </p:spPr>
        <p:txBody>
          <a:bodyPr lIns="94512" tIns="47256" rIns="94512" bIns="47256"/>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4616508-210B-4769-8948-75058EBF7290}"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47065416"/>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8006" y="1535574"/>
            <a:ext cx="4039810"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8006" y="2175677"/>
            <a:ext cx="4039810"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4572" y="1535574"/>
            <a:ext cx="4043035" cy="640103"/>
          </a:xfrm>
          <a:prstGeom prst="rect">
            <a:avLst/>
          </a:prstGeom>
        </p:spPr>
        <p:txBody>
          <a:bodyPr lIns="94512" tIns="47256" rIns="94512" bIns="47256" anchor="b"/>
          <a:lstStyle>
            <a:lvl1pPr marL="0" indent="0">
              <a:buNone/>
              <a:defRPr sz="2500" b="1"/>
            </a:lvl1pPr>
            <a:lvl2pPr marL="472562" indent="0">
              <a:buNone/>
              <a:defRPr sz="2100" b="1"/>
            </a:lvl2pPr>
            <a:lvl3pPr marL="945124" indent="0">
              <a:buNone/>
              <a:defRPr sz="1900" b="1"/>
            </a:lvl3pPr>
            <a:lvl4pPr marL="1417686" indent="0">
              <a:buNone/>
              <a:defRPr sz="1700" b="1"/>
            </a:lvl4pPr>
            <a:lvl5pPr marL="1890248" indent="0">
              <a:buNone/>
              <a:defRPr sz="1700" b="1"/>
            </a:lvl5pPr>
            <a:lvl6pPr marL="2362810" indent="0">
              <a:buNone/>
              <a:defRPr sz="1700" b="1"/>
            </a:lvl6pPr>
            <a:lvl7pPr marL="2835372" indent="0">
              <a:buNone/>
              <a:defRPr sz="1700" b="1"/>
            </a:lvl7pPr>
            <a:lvl8pPr marL="3307933" indent="0">
              <a:buNone/>
              <a:defRPr sz="1700" b="1"/>
            </a:lvl8pPr>
            <a:lvl9pPr marL="3780495"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4572" y="2175677"/>
            <a:ext cx="4043035" cy="3949818"/>
          </a:xfrm>
          <a:prstGeom prst="rect">
            <a:avLst/>
          </a:prstGeom>
        </p:spPr>
        <p:txBody>
          <a:bodyPr lIns="94512" tIns="47256" rIns="94512" bIns="47256"/>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AD58063-0657-4726-9D60-1B7DC446B853}"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054193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7" y="273850"/>
            <a:ext cx="8229601" cy="1144120"/>
          </a:xfrm>
          <a:prstGeom prst="rect">
            <a:avLst/>
          </a:prstGeom>
        </p:spPr>
        <p:txBody>
          <a:bodyPr lIns="94512" tIns="47256" rIns="94512" bIns="47256"/>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D10189C-46EF-4333-845A-F02432F5D4C7}"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828755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60B94CD-7ACA-4690-AB38-2F48FCD7B1C1}"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a:xfrm>
            <a:off x="7010399" y="6491747"/>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733843615"/>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8006" y="273850"/>
            <a:ext cx="3007683" cy="116092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353" y="273850"/>
            <a:ext cx="5112254" cy="5851644"/>
          </a:xfrm>
          <a:prstGeom prst="rect">
            <a:avLst/>
          </a:prstGeom>
        </p:spPr>
        <p:txBody>
          <a:bodyPr lIns="94512" tIns="47256" rIns="94512" bIns="47256"/>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8006" y="1434770"/>
            <a:ext cx="3007683" cy="4690724"/>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DD07557-4FF7-4929-84C4-EF81BD32E5F3}"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348022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1709" y="4799929"/>
            <a:ext cx="5486400" cy="567860"/>
          </a:xfrm>
          <a:prstGeom prst="rect">
            <a:avLst/>
          </a:prstGeom>
        </p:spPr>
        <p:txBody>
          <a:bodyPr lIns="94512" tIns="47256" rIns="94512" bIns="47256"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791709" y="613223"/>
            <a:ext cx="5486400" cy="4114463"/>
          </a:xfrm>
          <a:prstGeom prst="rect">
            <a:avLst/>
          </a:prstGeom>
        </p:spPr>
        <p:txBody>
          <a:bodyPr lIns="94512" tIns="47256" rIns="94512" bIns="47256"/>
          <a:lstStyle>
            <a:lvl1pPr marL="0" indent="0">
              <a:buNone/>
              <a:defRPr sz="3300"/>
            </a:lvl1pPr>
            <a:lvl2pPr marL="472562" indent="0">
              <a:buNone/>
              <a:defRPr sz="2900"/>
            </a:lvl2pPr>
            <a:lvl3pPr marL="945124" indent="0">
              <a:buNone/>
              <a:defRPr sz="2500"/>
            </a:lvl3pPr>
            <a:lvl4pPr marL="1417686" indent="0">
              <a:buNone/>
              <a:defRPr sz="2100"/>
            </a:lvl4pPr>
            <a:lvl5pPr marL="1890248" indent="0">
              <a:buNone/>
              <a:defRPr sz="2100"/>
            </a:lvl5pPr>
            <a:lvl6pPr marL="2362810" indent="0">
              <a:buNone/>
              <a:defRPr sz="2100"/>
            </a:lvl6pPr>
            <a:lvl7pPr marL="2835372" indent="0">
              <a:buNone/>
              <a:defRPr sz="2100"/>
            </a:lvl7pPr>
            <a:lvl8pPr marL="3307933" indent="0">
              <a:buNone/>
              <a:defRPr sz="2100"/>
            </a:lvl8pPr>
            <a:lvl9pPr marL="3780495" indent="0">
              <a:buNone/>
              <a:defRPr sz="2100"/>
            </a:lvl9pPr>
          </a:lstStyle>
          <a:p>
            <a:endParaRPr kumimoji="1" lang="ja-JP" altLang="en-US"/>
          </a:p>
        </p:txBody>
      </p:sp>
      <p:sp>
        <p:nvSpPr>
          <p:cNvPr id="4" name="テキスト プレースホルダー 3"/>
          <p:cNvSpPr>
            <a:spLocks noGrp="1"/>
          </p:cNvSpPr>
          <p:nvPr>
            <p:ph type="body" sz="half" idx="2"/>
          </p:nvPr>
        </p:nvSpPr>
        <p:spPr>
          <a:xfrm>
            <a:off x="1791709" y="5367788"/>
            <a:ext cx="5486400" cy="804748"/>
          </a:xfrm>
          <a:prstGeom prst="rect">
            <a:avLst/>
          </a:prstGeom>
        </p:spPr>
        <p:txBody>
          <a:bodyPr lIns="94512" tIns="47256" rIns="94512" bIns="47256"/>
          <a:lstStyle>
            <a:lvl1pPr marL="0" indent="0">
              <a:buNone/>
              <a:defRPr sz="1400"/>
            </a:lvl1pPr>
            <a:lvl2pPr marL="472562" indent="0">
              <a:buNone/>
              <a:defRPr sz="1200"/>
            </a:lvl2pPr>
            <a:lvl3pPr marL="945124" indent="0">
              <a:buNone/>
              <a:defRPr sz="1000"/>
            </a:lvl3pPr>
            <a:lvl4pPr marL="1417686" indent="0">
              <a:buNone/>
              <a:defRPr sz="900"/>
            </a:lvl4pPr>
            <a:lvl5pPr marL="1890248" indent="0">
              <a:buNone/>
              <a:defRPr sz="900"/>
            </a:lvl5pPr>
            <a:lvl6pPr marL="2362810" indent="0">
              <a:buNone/>
              <a:defRPr sz="900"/>
            </a:lvl6pPr>
            <a:lvl7pPr marL="2835372" indent="0">
              <a:buNone/>
              <a:defRPr sz="900"/>
            </a:lvl7pPr>
            <a:lvl8pPr marL="3307933" indent="0">
              <a:buNone/>
              <a:defRPr sz="900"/>
            </a:lvl8pPr>
            <a:lvl9pPr marL="378049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66BF6E8-50E8-4686-A9B1-280B0BAB8E36}"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a:xfrm>
            <a:off x="6975873" y="6457328"/>
            <a:ext cx="2133601" cy="366253"/>
          </a:xfrm>
          <a:prstGeom prst="rect">
            <a:avLst/>
          </a:prstGeom>
        </p:spPr>
        <p:txBody>
          <a:bodyPr/>
          <a:lstStyle/>
          <a:p>
            <a:fld id="{F14AF66F-3B4F-4E8B-A9F2-F8EEB7F87A3A}"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6952199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slideLayouts/slideLayout17.xml" Type="http://schemas.openxmlformats.org/officeDocument/2006/relationships/slideLayout"/><Relationship Id="rId18" Target="../theme/theme1.xml" Type="http://schemas.openxmlformats.org/officeDocument/2006/relationships/theme"/><Relationship Id="rId19" Target="../media/image1.gi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dkHorz">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4" name="日付プレースホルダー 3"/>
          <p:cNvSpPr>
            <a:spLocks noGrp="1"/>
          </p:cNvSpPr>
          <p:nvPr>
            <p:ph type="dt" sz="half" idx="2"/>
          </p:nvPr>
        </p:nvSpPr>
        <p:spPr>
          <a:xfrm>
            <a:off x="458007" y="6355663"/>
            <a:ext cx="2133601" cy="366253"/>
          </a:xfrm>
          <a:prstGeom prst="rect">
            <a:avLst/>
          </a:prstGeom>
        </p:spPr>
        <p:txBody>
          <a:bodyPr vert="horz" lIns="94512" tIns="47256" rIns="94512" bIns="47256" rtlCol="0" anchor="ctr"/>
          <a:lstStyle>
            <a:lvl1pPr algn="l">
              <a:defRPr sz="1200">
                <a:solidFill>
                  <a:schemeClr val="tx1">
                    <a:tint val="75000"/>
                  </a:schemeClr>
                </a:solidFill>
              </a:defRPr>
            </a:lvl1pPr>
          </a:lstStyle>
          <a:p>
            <a:pPr fontAlgn="ctr">
              <a:spcBef>
                <a:spcPct val="0"/>
              </a:spcBef>
            </a:pPr>
            <a:fld id="{D6283486-762D-4DCE-9877-19E9FD8ADFD6}" type="datetime1">
              <a:rPr lang="ja-JP" altLang="en-US" smtClean="0">
                <a:solidFill>
                  <a:prstClr val="black">
                    <a:tint val="75000"/>
                  </a:prstClr>
                </a:solidFill>
              </a:rPr>
              <a:t>2025/6/18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3798" y="6355663"/>
            <a:ext cx="2896406" cy="366253"/>
          </a:xfrm>
          <a:prstGeom prst="rect">
            <a:avLst/>
          </a:prstGeom>
        </p:spPr>
        <p:txBody>
          <a:bodyPr vert="horz" lIns="94512" tIns="47256" rIns="94512" bIns="47256" rtlCol="0" anchor="ctr"/>
          <a:lstStyle>
            <a:lvl1pPr algn="ctr">
              <a:defRPr sz="1200">
                <a:solidFill>
                  <a:schemeClr val="tx1">
                    <a:tint val="75000"/>
                  </a:schemeClr>
                </a:solidFill>
              </a:defRPr>
            </a:lvl1pPr>
          </a:lstStyle>
          <a:p>
            <a:pPr fontAlgn="ctr">
              <a:spcBef>
                <a:spcPct val="0"/>
              </a:spcBef>
            </a:pPr>
            <a:endParaRPr lang="ja-JP" altLang="en-US">
              <a:solidFill>
                <a:prstClr val="black">
                  <a:tint val="75000"/>
                </a:prstClr>
              </a:solidFill>
            </a:endParaRPr>
          </a:p>
        </p:txBody>
      </p:sp>
      <p:pic>
        <p:nvPicPr>
          <p:cNvPr id="1026" name="Picture 2" descr="大学入試センター"/>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4600369" y="50875"/>
            <a:ext cx="4509105" cy="504018"/>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直線コネクタ 9"/>
          <p:cNvCxnSpPr/>
          <p:nvPr/>
        </p:nvCxnSpPr>
        <p:spPr>
          <a:xfrm>
            <a:off x="1" y="661236"/>
            <a:ext cx="9144000" cy="0"/>
          </a:xfrm>
          <a:prstGeom prst="line">
            <a:avLst/>
          </a:prstGeom>
          <a:ln w="63500">
            <a:gradFill flip="none" rotWithShape="1">
              <a:gsLst>
                <a:gs pos="0">
                  <a:srgbClr val="0000CC"/>
                </a:gs>
                <a:gs pos="62000">
                  <a:schemeClr val="tx2">
                    <a:lumMod val="60000"/>
                    <a:lumOff val="40000"/>
                  </a:schemeClr>
                </a:gs>
                <a:gs pos="100000">
                  <a:schemeClr val="tx2">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5">
            <a:extLst>
              <a:ext uri="{FF2B5EF4-FFF2-40B4-BE49-F238E27FC236}">
                <a16:creationId xmlns:a16="http://schemas.microsoft.com/office/drawing/2014/main" id="{090BE3B4-E672-4945-BA56-6D4F56CF533B}"/>
              </a:ext>
            </a:extLst>
          </p:cNvPr>
          <p:cNvSpPr>
            <a:spLocks noGrp="1"/>
          </p:cNvSpPr>
          <p:nvPr>
            <p:ph type="sldNum" sz="quarter" idx="4"/>
          </p:nvPr>
        </p:nvSpPr>
        <p:spPr>
          <a:xfrm>
            <a:off x="6975873" y="6457328"/>
            <a:ext cx="2133601" cy="366253"/>
          </a:xfrm>
          <a:prstGeom prst="rect">
            <a:avLst/>
          </a:prstGeom>
        </p:spPr>
        <p:txBody>
          <a:bodyPr vert="horz" lIns="94512" tIns="47256" rIns="94512" bIns="47256" rtlCol="0" anchor="ctr"/>
          <a:lstStyle>
            <a:lvl1pPr algn="r">
              <a:defRPr sz="1900">
                <a:solidFill>
                  <a:schemeClr val="tx1">
                    <a:tint val="75000"/>
                  </a:schemeClr>
                </a:solidFill>
              </a:defRPr>
            </a:lvl1pPr>
          </a:lstStyle>
          <a:p>
            <a:pPr fontAlgn="ctr">
              <a:spcBef>
                <a:spcPct val="0"/>
              </a:spcBef>
            </a:pPr>
            <a:fld id="{F14AF66F-3B4F-4E8B-A9F2-F8EEB7F87A3A}" type="slidenum">
              <a:rPr lang="ja-JP" altLang="en-US" smtClean="0">
                <a:solidFill>
                  <a:prstClr val="black">
                    <a:tint val="75000"/>
                  </a:prstClr>
                </a:solidFill>
              </a:rPr>
              <a:pPr fontAlgn="ctr">
                <a:spcBef>
                  <a:spcPct val="0"/>
                </a:spcBef>
              </a:pPr>
              <a:t>‹#›</a:t>
            </a:fld>
            <a:endParaRPr lang="ja-JP" altLang="en-US">
              <a:solidFill>
                <a:prstClr val="black">
                  <a:tint val="75000"/>
                </a:prstClr>
              </a:solidFill>
            </a:endParaRPr>
          </a:p>
        </p:txBody>
      </p:sp>
    </p:spTree>
    <p:extLst>
      <p:ext uri="{BB962C8B-B14F-4D97-AF65-F5344CB8AC3E}">
        <p14:creationId xmlns:p14="http://schemas.microsoft.com/office/powerpoint/2010/main" val="142213664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 id="2147483727" r:id="rId17"/>
  </p:sldLayoutIdLst>
  <mc:AlternateContent xmlns:mc="http://schemas.openxmlformats.org/markup-compatibility/2006" xmlns:p14="http://schemas.microsoft.com/office/powerpoint/2010/main">
    <mc:Choice Requires="p14">
      <p:transition p14:dur="250">
        <p:fade/>
      </p:transition>
    </mc:Choice>
    <mc:Fallback>
      <p:transition>
        <p:fade/>
      </p:transition>
    </mc:Fallback>
  </mc:AlternateContent>
  <p:hf hdr="0" ftr="0" dt="0"/>
  <p:txStyles>
    <p:titleStyle>
      <a:lvl1pPr algn="ctr" defTabSz="945124" rtl="0" eaLnBrk="1" latinLnBrk="0" hangingPunct="1">
        <a:spcBef>
          <a:spcPct val="0"/>
        </a:spcBef>
        <a:buNone/>
        <a:defRPr kumimoji="1" sz="4500" kern="1200">
          <a:solidFill>
            <a:schemeClr val="tx1"/>
          </a:solidFill>
          <a:latin typeface="+mj-lt"/>
          <a:ea typeface="+mj-ea"/>
          <a:cs typeface="+mj-cs"/>
        </a:defRPr>
      </a:lvl1pPr>
    </p:titleStyle>
    <p:bodyStyle>
      <a:lvl1pPr marL="354421" indent="-354421" algn="l" defTabSz="945124" rtl="0" eaLnBrk="1" latinLnBrk="0" hangingPunct="1">
        <a:spcBef>
          <a:spcPct val="20000"/>
        </a:spcBef>
        <a:buFont typeface="Arial" pitchFamily="34" charset="0"/>
        <a:buChar char="•"/>
        <a:defRPr kumimoji="1" sz="3300" kern="1200">
          <a:solidFill>
            <a:schemeClr val="tx1"/>
          </a:solidFill>
          <a:latin typeface="+mn-lt"/>
          <a:ea typeface="+mn-ea"/>
          <a:cs typeface="+mn-cs"/>
        </a:defRPr>
      </a:lvl1pPr>
      <a:lvl2pPr marL="767913" indent="-295351" algn="l" defTabSz="945124"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81405" indent="-236281" algn="l" defTabSz="945124"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53967"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26529"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599091"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071652"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44214"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16776" indent="-236281" algn="l" defTabSz="94512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45124" rtl="0" eaLnBrk="1" latinLnBrk="0" hangingPunct="1">
        <a:defRPr kumimoji="1" sz="1900" kern="1200">
          <a:solidFill>
            <a:schemeClr val="tx1"/>
          </a:solidFill>
          <a:latin typeface="+mn-lt"/>
          <a:ea typeface="+mn-ea"/>
          <a:cs typeface="+mn-cs"/>
        </a:defRPr>
      </a:lvl1pPr>
      <a:lvl2pPr marL="472562" algn="l" defTabSz="945124" rtl="0" eaLnBrk="1" latinLnBrk="0" hangingPunct="1">
        <a:defRPr kumimoji="1" sz="1900" kern="1200">
          <a:solidFill>
            <a:schemeClr val="tx1"/>
          </a:solidFill>
          <a:latin typeface="+mn-lt"/>
          <a:ea typeface="+mn-ea"/>
          <a:cs typeface="+mn-cs"/>
        </a:defRPr>
      </a:lvl2pPr>
      <a:lvl3pPr marL="945124" algn="l" defTabSz="945124" rtl="0" eaLnBrk="1" latinLnBrk="0" hangingPunct="1">
        <a:defRPr kumimoji="1" sz="1900" kern="1200">
          <a:solidFill>
            <a:schemeClr val="tx1"/>
          </a:solidFill>
          <a:latin typeface="+mn-lt"/>
          <a:ea typeface="+mn-ea"/>
          <a:cs typeface="+mn-cs"/>
        </a:defRPr>
      </a:lvl3pPr>
      <a:lvl4pPr marL="1417686" algn="l" defTabSz="945124" rtl="0" eaLnBrk="1" latinLnBrk="0" hangingPunct="1">
        <a:defRPr kumimoji="1" sz="1900" kern="1200">
          <a:solidFill>
            <a:schemeClr val="tx1"/>
          </a:solidFill>
          <a:latin typeface="+mn-lt"/>
          <a:ea typeface="+mn-ea"/>
          <a:cs typeface="+mn-cs"/>
        </a:defRPr>
      </a:lvl4pPr>
      <a:lvl5pPr marL="1890248" algn="l" defTabSz="945124" rtl="0" eaLnBrk="1" latinLnBrk="0" hangingPunct="1">
        <a:defRPr kumimoji="1" sz="1900" kern="1200">
          <a:solidFill>
            <a:schemeClr val="tx1"/>
          </a:solidFill>
          <a:latin typeface="+mn-lt"/>
          <a:ea typeface="+mn-ea"/>
          <a:cs typeface="+mn-cs"/>
        </a:defRPr>
      </a:lvl5pPr>
      <a:lvl6pPr marL="2362810" algn="l" defTabSz="945124" rtl="0" eaLnBrk="1" latinLnBrk="0" hangingPunct="1">
        <a:defRPr kumimoji="1" sz="1900" kern="1200">
          <a:solidFill>
            <a:schemeClr val="tx1"/>
          </a:solidFill>
          <a:latin typeface="+mn-lt"/>
          <a:ea typeface="+mn-ea"/>
          <a:cs typeface="+mn-cs"/>
        </a:defRPr>
      </a:lvl6pPr>
      <a:lvl7pPr marL="2835372" algn="l" defTabSz="945124" rtl="0" eaLnBrk="1" latinLnBrk="0" hangingPunct="1">
        <a:defRPr kumimoji="1" sz="1900" kern="1200">
          <a:solidFill>
            <a:schemeClr val="tx1"/>
          </a:solidFill>
          <a:latin typeface="+mn-lt"/>
          <a:ea typeface="+mn-ea"/>
          <a:cs typeface="+mn-cs"/>
        </a:defRPr>
      </a:lvl7pPr>
      <a:lvl8pPr marL="3307933" algn="l" defTabSz="945124" rtl="0" eaLnBrk="1" latinLnBrk="0" hangingPunct="1">
        <a:defRPr kumimoji="1" sz="1900" kern="1200">
          <a:solidFill>
            <a:schemeClr val="tx1"/>
          </a:solidFill>
          <a:latin typeface="+mn-lt"/>
          <a:ea typeface="+mn-ea"/>
          <a:cs typeface="+mn-cs"/>
        </a:defRPr>
      </a:lvl8pPr>
      <a:lvl9pPr marL="3780495" algn="l" defTabSz="94512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 Id="rId3" Target="../media/image2.png" Type="http://schemas.openxmlformats.org/officeDocument/2006/relationships/image"/></Relationships>
</file>

<file path=ppt/slides/_rels/slide21.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21.xml" Type="http://schemas.openxmlformats.org/officeDocument/2006/relationships/notesSlide"/><Relationship Id="rId3" Target="../media/image3.png" Type="http://schemas.openxmlformats.org/officeDocument/2006/relationships/image"/></Relationships>
</file>

<file path=ppt/slides/_rels/slide22.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3.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no"?><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 name="Rectangle 13"/>
          <p:cNvSpPr txBox="1">
            <a:spLocks noChangeArrowheads="1"/>
          </p:cNvSpPr>
          <p:nvPr/>
        </p:nvSpPr>
        <p:spPr>
          <a:xfrm>
            <a:off x="359569" y="2663638"/>
            <a:ext cx="8424862" cy="1225923"/>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en-US" dirty="0" lang="ja-JP" sz="3600">
                <a:latin typeface="+mn-ea"/>
                <a:ea typeface="+mn-ea"/>
              </a:rPr>
              <a:t>出願手続きの電子化について</a:t>
            </a:r>
            <a:endParaRPr altLang="ja-JP" dirty="0" lang="en-US" sz="3600">
              <a:latin typeface="+mn-ea"/>
              <a:ea typeface="+mn-ea"/>
            </a:endParaRPr>
          </a:p>
          <a:p>
            <a:pPr fontAlgn="auto">
              <a:spcAft>
                <a:spcPts val="0"/>
              </a:spcAft>
            </a:pPr>
            <a:r>
              <a:rPr altLang="ja-JP" dirty="0" lang="en-US" sz="3600">
                <a:latin typeface="+mn-ea"/>
                <a:ea typeface="+mn-ea"/>
              </a:rPr>
              <a:t>【</a:t>
            </a:r>
            <a:r>
              <a:rPr altLang="en-US" dirty="0" lang="ja-JP" sz="3600">
                <a:latin typeface="+mn-ea"/>
                <a:ea typeface="+mn-ea"/>
              </a:rPr>
              <a:t>概要</a:t>
            </a:r>
            <a:r>
              <a:rPr altLang="ja-JP" dirty="0" lang="en-US" sz="3600">
                <a:latin typeface="+mn-ea"/>
                <a:ea typeface="+mn-ea"/>
              </a:rPr>
              <a:t>】</a:t>
            </a:r>
          </a:p>
        </p:txBody>
      </p:sp>
      <p:sp>
        <p:nvSpPr>
          <p:cNvPr id="4" name="スライド番号プレースホルダー 3">
            <a:extLst>
              <a:ext uri="{FF2B5EF4-FFF2-40B4-BE49-F238E27FC236}">
                <a16:creationId xmlns:a16="http://schemas.microsoft.com/office/drawing/2014/main" id="{22B103AB-9B10-4E6B-80CA-D63D53B30591}"/>
              </a:ext>
            </a:extLst>
          </p:cNvPr>
          <p:cNvSpPr>
            <a:spLocks noGrp="1"/>
          </p:cNvSpPr>
          <p:nvPr>
            <p:ph idx="12" sz="quarter" type="sldNum"/>
          </p:nvPr>
        </p:nvSpPr>
        <p:spPr/>
        <p:txBody>
          <a:bodyPr/>
          <a:lstStyle/>
          <a:p>
            <a:fld id="{F14AF66F-3B4F-4E8B-A9F2-F8EEB7F87A3A}" type="slidenum">
              <a:rPr altLang="en-US" lang="ja-JP" smtClean="0">
                <a:solidFill>
                  <a:prstClr val="black">
                    <a:tint val="75000"/>
                  </a:prstClr>
                </a:solidFill>
              </a:rPr>
              <a:pPr/>
              <a:t>1</a:t>
            </a:fld>
            <a:endParaRPr altLang="en-US" lang="ja-JP">
              <a:solidFill>
                <a:prstClr val="black">
                  <a:tint val="75000"/>
                </a:prstClr>
              </a:solidFill>
            </a:endParaRPr>
          </a:p>
        </p:txBody>
      </p:sp>
      <p:sp>
        <p:nvSpPr>
          <p:cNvPr descr="センター外観・秋（20221116）.JPG" id="3" name="AutoShape 2">
            <a:extLst>
              <a:ext uri="{FF2B5EF4-FFF2-40B4-BE49-F238E27FC236}">
                <a16:creationId xmlns:a16="http://schemas.microsoft.com/office/drawing/2014/main" id="{04E4AB36-0FD9-47B2-A5A5-FAA93C8F61C7}"/>
              </a:ext>
            </a:extLst>
          </p:cNvPr>
          <p:cNvSpPr>
            <a:spLocks noChangeArrowheads="1" noChangeAspect="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anchor="t" anchorCtr="0" bIns="45720" compatLnSpc="1" lIns="91440" numCol="1" rIns="91440" tIns="45720" vert="horz" wrap="square">
            <a:prstTxWarp prst="textNoShape">
              <a:avLst/>
            </a:prstTxWarp>
          </a:bodyPr>
          <a:lstStyle/>
          <a:p>
            <a:endParaRPr altLang="en-US" lang="ja-JP"/>
          </a:p>
        </p:txBody>
      </p:sp>
      <p:sp>
        <p:nvSpPr>
          <p:cNvPr id="6" name="Rectangle 13">
            <a:extLst>
              <a:ext uri="{FF2B5EF4-FFF2-40B4-BE49-F238E27FC236}">
                <a16:creationId xmlns:a16="http://schemas.microsoft.com/office/drawing/2014/main" id="{5E839867-81A3-4A80-BD58-EF0E818D1608}"/>
              </a:ext>
            </a:extLst>
          </p:cNvPr>
          <p:cNvSpPr txBox="1">
            <a:spLocks noChangeArrowheads="1"/>
          </p:cNvSpPr>
          <p:nvPr/>
        </p:nvSpPr>
        <p:spPr>
          <a:xfrm>
            <a:off x="107504" y="0"/>
            <a:ext cx="3739821" cy="648072"/>
          </a:xfrm>
          <a:prstGeom prst="rect">
            <a:avLst/>
          </a:prstGeom>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algn="l" fontAlgn="auto">
              <a:spcAft>
                <a:spcPts val="0"/>
              </a:spcAft>
            </a:pPr>
            <a:r>
              <a:rPr altLang="en-US" dirty="0" lang="ja-JP" sz="1800">
                <a:solidFill>
                  <a:srgbClr val="0070C0"/>
                </a:solidFill>
                <a:latin typeface="+mn-ea"/>
                <a:ea typeface="+mn-ea"/>
              </a:rPr>
              <a:t>令和８年度大学入学者選抜に係る大学入学共通テスト説明協議会</a:t>
            </a:r>
            <a:endParaRPr altLang="ja-JP" dirty="0" lang="en-US" sz="1800">
              <a:solidFill>
                <a:srgbClr val="0070C0"/>
              </a:solidFill>
              <a:latin typeface="+mn-ea"/>
              <a:ea typeface="+mn-ea"/>
            </a:endParaRPr>
          </a:p>
        </p:txBody>
      </p:sp>
      <p:sp>
        <p:nvSpPr>
          <p:cNvPr id="10" name="Rectangle 13">
            <a:extLst>
              <a:ext uri="{FF2B5EF4-FFF2-40B4-BE49-F238E27FC236}">
                <a16:creationId xmlns:a16="http://schemas.microsoft.com/office/drawing/2014/main" id="{8D97FDA5-2F67-4F3E-AB1D-ACDCCE9BC21F}"/>
              </a:ext>
            </a:extLst>
          </p:cNvPr>
          <p:cNvSpPr txBox="1">
            <a:spLocks noChangeArrowheads="1"/>
          </p:cNvSpPr>
          <p:nvPr/>
        </p:nvSpPr>
        <p:spPr>
          <a:xfrm>
            <a:off x="7740352" y="753541"/>
            <a:ext cx="1323727" cy="543749"/>
          </a:xfrm>
          <a:prstGeom prst="rect">
            <a:avLst/>
          </a:prstGeom>
          <a:solidFill>
            <a:schemeClr val="bg1"/>
          </a:solidFill>
          <a:ln w="28575">
            <a:solidFill>
              <a:schemeClr val="tx1"/>
            </a:solidFill>
          </a:ln>
        </p:spPr>
        <p:txBody>
          <a:bodyPr/>
          <a:lstStyle>
            <a:lvl1pPr algn="ctr" defTabSz="945124" eaLnBrk="1" hangingPunct="1" latinLnBrk="0" rtl="0">
              <a:spcBef>
                <a:spcPct val="0"/>
              </a:spcBef>
              <a:buNone/>
              <a:defRPr kern="1200" kumimoji="1" sz="4500">
                <a:solidFill>
                  <a:schemeClr val="tx1"/>
                </a:solidFill>
                <a:latin typeface="+mj-lt"/>
                <a:ea typeface="+mj-ea"/>
                <a:cs typeface="+mj-cs"/>
              </a:defRPr>
            </a:lvl1pPr>
          </a:lstStyle>
          <a:p>
            <a:pPr fontAlgn="auto">
              <a:spcAft>
                <a:spcPts val="0"/>
              </a:spcAft>
            </a:pPr>
            <a:r>
              <a:rPr altLang="en-US" b="0" dirty="0" lang="ja-JP" sz="2800">
                <a:latin typeface="+mn-ea"/>
                <a:ea typeface="+mn-ea"/>
              </a:rPr>
              <a:t>資料２</a:t>
            </a:r>
            <a:endParaRPr altLang="ja-JP" b="0" dirty="0" lang="en-US" sz="2800">
              <a:latin typeface="+mn-ea"/>
              <a:ea typeface="+mn-ea"/>
            </a:endParaRPr>
          </a:p>
        </p:txBody>
      </p:sp>
    </p:spTree>
    <p:extLst>
      <p:ext uri="{BB962C8B-B14F-4D97-AF65-F5344CB8AC3E}">
        <p14:creationId xmlns:p14="http://schemas.microsoft.com/office/powerpoint/2010/main" val="62598644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10</a:t>
            </a:fld>
            <a:endParaRPr altLang="en-US" dirty="0" lang="ja-JP">
              <a:solidFill>
                <a:prstClr val="black">
                  <a:tint val="75000"/>
                </a:prstClr>
              </a:solidFill>
            </a:endParaRPr>
          </a:p>
        </p:txBody>
      </p:sp>
      <p:sp>
        <p:nvSpPr>
          <p:cNvPr id="47" name="AutoShape 6">
            <a:extLst>
              <a:ext uri="{FF2B5EF4-FFF2-40B4-BE49-F238E27FC236}">
                <a16:creationId xmlns:a16="http://schemas.microsoft.com/office/drawing/2014/main" id="{CC252BA5-BE45-41BF-B703-F17F842143F5}"/>
              </a:ext>
            </a:extLst>
          </p:cNvPr>
          <p:cNvSpPr>
            <a:spLocks noChangeArrowheads="1"/>
          </p:cNvSpPr>
          <p:nvPr/>
        </p:nvSpPr>
        <p:spPr bwMode="auto">
          <a:xfrm>
            <a:off x="251520" y="836712"/>
            <a:ext cx="8744712" cy="465111"/>
          </a:xfrm>
          <a:prstGeom prst="roundRect">
            <a:avLst>
              <a:gd fmla="val 13634" name="adj"/>
            </a:avLst>
          </a:prstGeom>
          <a:solidFill>
            <a:srgbClr val="CCECFF"/>
          </a:solidFill>
          <a:ln algn="ctr" w="38100">
            <a:solidFill>
              <a:schemeClr val="accent1">
                <a:lumMod val="75000"/>
              </a:schemeClr>
            </a:solidFill>
            <a:round/>
            <a:headEnd/>
            <a:tailEnd/>
          </a:ln>
        </p:spPr>
        <p:txBody>
          <a:bodyPr anchor="ctr" anchorCtr="0" wrap="square"/>
          <a:lstStyle/>
          <a:p>
            <a:r>
              <a:rPr altLang="en-US" dirty="0" lang="ja-JP" sz="2400">
                <a:latin typeface="+mn-ea"/>
              </a:rPr>
              <a:t>２　出願内容の確認・訂正</a:t>
            </a:r>
            <a:endParaRPr altLang="ja-JP" dirty="0" lang="en-US" sz="2400">
              <a:latin charset="-128" panose="020B0600070205080204" pitchFamily="50" typeface="ＭＳ Ｐゴシック"/>
            </a:endParaRPr>
          </a:p>
        </p:txBody>
      </p:sp>
      <p:sp>
        <p:nvSpPr>
          <p:cNvPr id="5" name="正方形/長方形 4">
            <a:extLst>
              <a:ext uri="{FF2B5EF4-FFF2-40B4-BE49-F238E27FC236}">
                <a16:creationId xmlns:a16="http://schemas.microsoft.com/office/drawing/2014/main" id="{76D73AF9-6421-4B97-A84B-8F21641CDF79}"/>
              </a:ext>
            </a:extLst>
          </p:cNvPr>
          <p:cNvSpPr/>
          <p:nvPr/>
        </p:nvSpPr>
        <p:spPr>
          <a:xfrm>
            <a:off x="1116000" y="1605339"/>
            <a:ext cx="6912000" cy="1453457"/>
          </a:xfrm>
          <a:prstGeom prst="rect">
            <a:avLst/>
          </a:prstGeom>
          <a:ln w="38100">
            <a:solidFill>
              <a:schemeClr val="tx1"/>
            </a:solidFill>
          </a:ln>
        </p:spPr>
        <p:txBody>
          <a:bodyPr anchor="ctr" bIns="72000" lIns="72000" rIns="72000" tIns="72000" wrap="square">
            <a:spAutoFit/>
          </a:bodyPr>
          <a:lstStyle/>
          <a:p>
            <a:pPr indent="-457200" marL="180000">
              <a:spcBef>
                <a:spcPts val="1200"/>
              </a:spcBef>
              <a:spcAft>
                <a:spcPts val="0"/>
              </a:spcAft>
              <a:defRPr/>
            </a:pPr>
            <a:r>
              <a:rPr altLang="ja-JP" dirty="0" kumimoji="0" lang="en-US" sz="1800">
                <a:latin typeface="+mn-ea"/>
              </a:rPr>
              <a:t>【</a:t>
            </a:r>
            <a:r>
              <a:rPr altLang="en-US" dirty="0" kumimoji="0" lang="ja-JP" sz="1800">
                <a:latin typeface="+mn-ea"/>
              </a:rPr>
              <a:t>出願内容の確認・訂正期間</a:t>
            </a:r>
            <a:r>
              <a:rPr altLang="ja-JP" dirty="0" kumimoji="0" lang="en-US" sz="1800">
                <a:latin typeface="+mn-ea"/>
              </a:rPr>
              <a:t>】</a:t>
            </a:r>
          </a:p>
          <a:p>
            <a:pPr indent="-457200" marL="180000">
              <a:spcBef>
                <a:spcPts val="600"/>
              </a:spcBef>
              <a:spcAft>
                <a:spcPts val="0"/>
              </a:spcAft>
              <a:defRPr/>
            </a:pPr>
            <a:r>
              <a:rPr altLang="en-US" dirty="0" kumimoji="0" lang="ja-JP" sz="2000">
                <a:latin typeface="+mn-ea"/>
              </a:rPr>
              <a:t>　</a:t>
            </a:r>
            <a:r>
              <a:rPr altLang="en-US" dirty="0" kumimoji="0" lang="ja-JP" sz="2000" u="sng">
                <a:latin typeface="+mn-ea"/>
              </a:rPr>
              <a:t>令和７年１０月１０日（金）１０：００～</a:t>
            </a:r>
            <a:r>
              <a:rPr altLang="en-US" dirty="0" kumimoji="0" lang="ja-JP" sz="2000" u="sng">
                <a:solidFill>
                  <a:srgbClr val="FF0000"/>
                </a:solidFill>
                <a:latin typeface="+mn-ea"/>
              </a:rPr>
              <a:t>１０月１７日（金）１７：００</a:t>
            </a:r>
            <a:endParaRPr altLang="en-US" dirty="0" kumimoji="0" lang="ja-JP" sz="1600" u="sng">
              <a:solidFill>
                <a:srgbClr val="FF0000"/>
              </a:solidFill>
              <a:latin typeface="+mn-ea"/>
            </a:endParaRPr>
          </a:p>
          <a:p>
            <a:pPr>
              <a:spcBef>
                <a:spcPts val="1200"/>
              </a:spcBef>
            </a:pPr>
            <a:r>
              <a:rPr altLang="en-US" b="0" dirty="0" lang="ja-JP" sz="1600"/>
              <a:t>　　</a:t>
            </a:r>
            <a:r>
              <a:rPr altLang="ja-JP" b="0" dirty="0" lang="en-US" sz="1600"/>
              <a:t>※</a:t>
            </a:r>
            <a:r>
              <a:rPr altLang="en-US" b="0" dirty="0" lang="ja-JP" sz="1600"/>
              <a:t>　出願内容の訂正により、検定料等の追加支払いが生じた場合は、</a:t>
            </a:r>
            <a:br>
              <a:rPr altLang="ja-JP" b="0" dirty="0" lang="en-US" sz="1600"/>
            </a:br>
            <a:r>
              <a:rPr altLang="ja-JP" b="0" dirty="0" lang="en-US" sz="1600"/>
              <a:t>        </a:t>
            </a:r>
            <a:r>
              <a:rPr altLang="en-US" b="0" dirty="0" kumimoji="0" lang="ja-JP" sz="1600">
                <a:latin typeface="+mn-ea"/>
              </a:rPr>
              <a:t>１０月１７日（金）</a:t>
            </a:r>
            <a:r>
              <a:rPr altLang="ja-JP" b="0" dirty="0" lang="ja-JP" sz="1600"/>
              <a:t>２３：５９</a:t>
            </a:r>
            <a:r>
              <a:rPr altLang="en-US" b="0" dirty="0" lang="ja-JP" sz="1600"/>
              <a:t>までに追加分の検定料等を支払う。</a:t>
            </a:r>
            <a:endParaRPr altLang="ja-JP" b="0" dirty="0" kumimoji="0" lang="en-US" sz="1600">
              <a:latin typeface="+mn-ea"/>
            </a:endParaRPr>
          </a:p>
        </p:txBody>
      </p:sp>
      <p:sp>
        <p:nvSpPr>
          <p:cNvPr id="6" name="正方形/長方形 5">
            <a:extLst>
              <a:ext uri="{FF2B5EF4-FFF2-40B4-BE49-F238E27FC236}">
                <a16:creationId xmlns:a16="http://schemas.microsoft.com/office/drawing/2014/main" id="{7F0774BD-2742-4090-AB8C-58BE1356129A}"/>
              </a:ext>
            </a:extLst>
          </p:cNvPr>
          <p:cNvSpPr/>
          <p:nvPr/>
        </p:nvSpPr>
        <p:spPr>
          <a:xfrm>
            <a:off x="431540" y="3212976"/>
            <a:ext cx="8564692" cy="2515286"/>
          </a:xfrm>
          <a:prstGeom prst="rect">
            <a:avLst/>
          </a:prstGeom>
          <a:ln w="19050">
            <a:noFill/>
          </a:ln>
        </p:spPr>
        <p:txBody>
          <a:bodyPr anchor="ctr" bIns="72000" lIns="72000" rIns="72000" tIns="72000" wrap="square">
            <a:spAutoFit/>
          </a:bodyPr>
          <a:lstStyle/>
          <a:p>
            <a:r>
              <a:rPr altLang="en-US" b="0" dirty="0" kumimoji="0" lang="ja-JP" sz="2000">
                <a:latin typeface="+mn-ea"/>
              </a:rPr>
              <a:t>○　出願内容の確認・訂正は、マイページ上で行う。</a:t>
            </a:r>
            <a:endParaRPr altLang="ja-JP" b="0" dirty="0" kumimoji="0" lang="en-US" sz="2000">
              <a:latin typeface="+mn-ea"/>
            </a:endParaRPr>
          </a:p>
          <a:p>
            <a:r>
              <a:rPr altLang="en-US" b="0" dirty="0" kumimoji="0" lang="ja-JP" sz="1800">
                <a:latin typeface="+mn-ea"/>
              </a:rPr>
              <a:t>　　　</a:t>
            </a:r>
            <a:r>
              <a:rPr altLang="en-US" b="0" dirty="0" kumimoji="0" lang="ja-JP" sz="2000">
                <a:latin typeface="+mn-ea"/>
              </a:rPr>
              <a:t>（従前の</a:t>
            </a:r>
            <a:r>
              <a:rPr altLang="en-US" b="0" dirty="0" kumimoji="0" lang="ja-JP" sz="2000" u="sng">
                <a:solidFill>
                  <a:srgbClr val="FF0000"/>
                </a:solidFill>
                <a:latin typeface="+mn-ea"/>
              </a:rPr>
              <a:t>「確認はがき」は送付しない</a:t>
            </a:r>
            <a:r>
              <a:rPr altLang="en-US" b="0" dirty="0" kumimoji="0" lang="ja-JP" sz="2000">
                <a:latin typeface="+mn-ea"/>
              </a:rPr>
              <a:t>。）</a:t>
            </a:r>
            <a:endParaRPr altLang="ja-JP" b="0" dirty="0" kumimoji="0" lang="en-US" sz="2000">
              <a:latin typeface="+mn-ea"/>
            </a:endParaRPr>
          </a:p>
          <a:p>
            <a:pPr>
              <a:spcBef>
                <a:spcPts val="1200"/>
              </a:spcBef>
            </a:pPr>
            <a:r>
              <a:rPr altLang="en-US" b="0" dirty="0" kumimoji="0" lang="ja-JP" sz="2000">
                <a:latin typeface="+mn-ea"/>
              </a:rPr>
              <a:t>○　出願内容の確認後、訂正の必要があれば、期間内に志願者が訂正を行う。</a:t>
            </a:r>
            <a:endParaRPr altLang="ja-JP" b="0" dirty="0" kumimoji="0" lang="en-US" sz="2000">
              <a:latin typeface="+mn-ea"/>
            </a:endParaRPr>
          </a:p>
          <a:p>
            <a:pPr>
              <a:spcBef>
                <a:spcPts val="1200"/>
              </a:spcBef>
            </a:pPr>
            <a:r>
              <a:rPr altLang="en-US" b="0" dirty="0" kumimoji="0" lang="ja-JP" sz="2000">
                <a:latin typeface="+mn-ea"/>
              </a:rPr>
              <a:t>　</a:t>
            </a:r>
            <a:r>
              <a:rPr altLang="ja-JP" b="0" dirty="0" kumimoji="0" lang="en-US" sz="2000">
                <a:latin typeface="+mn-ea"/>
              </a:rPr>
              <a:t>※</a:t>
            </a:r>
            <a:r>
              <a:rPr altLang="en-US" b="0" dirty="0" kumimoji="0" lang="ja-JP" sz="2000">
                <a:latin typeface="+mn-ea"/>
              </a:rPr>
              <a:t>　出願内容の登録期間中（</a:t>
            </a:r>
            <a:r>
              <a:rPr altLang="ja-JP" b="0" dirty="0" kumimoji="0" lang="en-US" sz="2000">
                <a:latin typeface="+mn-ea"/>
              </a:rPr>
              <a:t>9</a:t>
            </a:r>
            <a:r>
              <a:rPr altLang="en-US" b="0" dirty="0" kumimoji="0" lang="ja-JP" sz="2000">
                <a:latin typeface="+mn-ea"/>
              </a:rPr>
              <a:t>月</a:t>
            </a:r>
            <a:r>
              <a:rPr altLang="ja-JP" b="0" dirty="0" kumimoji="0" lang="en-US" sz="2000">
                <a:latin typeface="+mn-ea"/>
              </a:rPr>
              <a:t>16</a:t>
            </a:r>
            <a:r>
              <a:rPr altLang="en-US" b="0" dirty="0" kumimoji="0" lang="ja-JP" sz="2000">
                <a:latin typeface="+mn-ea"/>
              </a:rPr>
              <a:t>日</a:t>
            </a:r>
            <a:r>
              <a:rPr altLang="ja-JP" b="0" dirty="0" kumimoji="0" lang="en-US" sz="2000">
                <a:latin typeface="+mn-ea"/>
              </a:rPr>
              <a:t>(</a:t>
            </a:r>
            <a:r>
              <a:rPr altLang="en-US" b="0" dirty="0" kumimoji="0" lang="ja-JP" sz="2000">
                <a:latin typeface="+mn-ea"/>
              </a:rPr>
              <a:t>火</a:t>
            </a:r>
            <a:r>
              <a:rPr altLang="ja-JP" b="0" dirty="0" kumimoji="0" lang="en-US" sz="2000">
                <a:latin typeface="+mn-ea"/>
              </a:rPr>
              <a:t>)10:00</a:t>
            </a:r>
            <a:r>
              <a:rPr altLang="en-US" b="0" dirty="0" kumimoji="0" lang="ja-JP" sz="2000">
                <a:latin typeface="+mn-ea"/>
              </a:rPr>
              <a:t>～</a:t>
            </a:r>
            <a:r>
              <a:rPr altLang="ja-JP" b="0" dirty="0" kumimoji="0" lang="en-US" sz="2000">
                <a:latin typeface="+mn-ea"/>
              </a:rPr>
              <a:t>10</a:t>
            </a:r>
            <a:r>
              <a:rPr altLang="en-US" b="0" dirty="0" kumimoji="0" lang="ja-JP" sz="2000">
                <a:latin typeface="+mn-ea"/>
              </a:rPr>
              <a:t>月</a:t>
            </a:r>
            <a:r>
              <a:rPr altLang="ja-JP" b="0" dirty="0" kumimoji="0" lang="en-US" sz="2000">
                <a:latin typeface="+mn-ea"/>
              </a:rPr>
              <a:t>3</a:t>
            </a:r>
            <a:r>
              <a:rPr altLang="en-US" b="0" dirty="0" kumimoji="0" lang="ja-JP" sz="2000">
                <a:latin typeface="+mn-ea"/>
              </a:rPr>
              <a:t>日</a:t>
            </a:r>
            <a:r>
              <a:rPr altLang="ja-JP" b="0" dirty="0" kumimoji="0" lang="en-US" sz="2000">
                <a:latin typeface="+mn-ea"/>
              </a:rPr>
              <a:t>(</a:t>
            </a:r>
            <a:r>
              <a:rPr altLang="en-US" b="0" dirty="0" kumimoji="0" lang="ja-JP" sz="2000">
                <a:latin typeface="+mn-ea"/>
              </a:rPr>
              <a:t>金</a:t>
            </a:r>
            <a:r>
              <a:rPr altLang="ja-JP" b="0" dirty="0" kumimoji="0" lang="en-US" sz="2000">
                <a:latin typeface="+mn-ea"/>
              </a:rPr>
              <a:t>)17:00</a:t>
            </a:r>
            <a:r>
              <a:rPr altLang="en-US" b="0" dirty="0" kumimoji="0" lang="ja-JP" sz="2000">
                <a:latin typeface="+mn-ea"/>
              </a:rPr>
              <a:t>）も確認・</a:t>
            </a:r>
            <a:br>
              <a:rPr altLang="ja-JP" b="0" dirty="0" kumimoji="0" lang="en-US" sz="2000">
                <a:latin typeface="+mn-ea"/>
              </a:rPr>
            </a:br>
            <a:r>
              <a:rPr altLang="en-US" b="0" dirty="0" kumimoji="0" lang="ja-JP" sz="2000">
                <a:latin typeface="+mn-ea"/>
              </a:rPr>
              <a:t>　　訂正可能。</a:t>
            </a:r>
            <a:endParaRPr altLang="ja-JP" b="0" dirty="0" kumimoji="0" lang="en-US" sz="2000">
              <a:latin typeface="+mn-ea"/>
            </a:endParaRPr>
          </a:p>
          <a:p>
            <a:pPr>
              <a:spcBef>
                <a:spcPts val="1200"/>
              </a:spcBef>
            </a:pPr>
            <a:r>
              <a:rPr altLang="en-US" b="0" dirty="0" kumimoji="0" lang="ja-JP" sz="2000">
                <a:latin typeface="+mn-ea"/>
              </a:rPr>
              <a:t>　</a:t>
            </a:r>
            <a:r>
              <a:rPr altLang="ja-JP" b="0" dirty="0" kumimoji="0" lang="en-US" sz="2000">
                <a:latin typeface="+mn-ea"/>
              </a:rPr>
              <a:t>※</a:t>
            </a:r>
            <a:r>
              <a:rPr altLang="en-US" b="0" dirty="0" kumimoji="0" lang="ja-JP" sz="2000">
                <a:latin typeface="+mn-ea"/>
              </a:rPr>
              <a:t>　出願内容の確認・訂正期間経過後は、受験教科等は一切訂正できない。</a:t>
            </a:r>
            <a:endParaRPr altLang="ja-JP" b="0" dirty="0" kumimoji="0" lang="en-US" sz="2000">
              <a:latin typeface="+mn-ea"/>
            </a:endParaRPr>
          </a:p>
        </p:txBody>
      </p:sp>
    </p:spTree>
    <p:extLst>
      <p:ext uri="{BB962C8B-B14F-4D97-AF65-F5344CB8AC3E}">
        <p14:creationId xmlns:p14="http://schemas.microsoft.com/office/powerpoint/2010/main" val="201311023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11</a:t>
            </a:fld>
            <a:endParaRPr altLang="en-US" dirty="0" lang="ja-JP">
              <a:solidFill>
                <a:prstClr val="black">
                  <a:tint val="75000"/>
                </a:prstClr>
              </a:solidFill>
            </a:endParaRPr>
          </a:p>
        </p:txBody>
      </p:sp>
      <p:sp>
        <p:nvSpPr>
          <p:cNvPr id="47" name="AutoShape 6">
            <a:extLst>
              <a:ext uri="{FF2B5EF4-FFF2-40B4-BE49-F238E27FC236}">
                <a16:creationId xmlns:a16="http://schemas.microsoft.com/office/drawing/2014/main" id="{CC252BA5-BE45-41BF-B703-F17F842143F5}"/>
              </a:ext>
            </a:extLst>
          </p:cNvPr>
          <p:cNvSpPr>
            <a:spLocks noChangeArrowheads="1"/>
          </p:cNvSpPr>
          <p:nvPr/>
        </p:nvSpPr>
        <p:spPr bwMode="auto">
          <a:xfrm>
            <a:off x="251520" y="3573016"/>
            <a:ext cx="8744712" cy="465111"/>
          </a:xfrm>
          <a:prstGeom prst="roundRect">
            <a:avLst>
              <a:gd fmla="val 13634" name="adj"/>
            </a:avLst>
          </a:prstGeom>
          <a:solidFill>
            <a:srgbClr val="CCECFF"/>
          </a:solidFill>
          <a:ln algn="ctr" w="38100">
            <a:solidFill>
              <a:schemeClr val="accent1">
                <a:lumMod val="75000"/>
              </a:schemeClr>
            </a:solidFill>
            <a:round/>
            <a:headEnd/>
            <a:tailEnd/>
          </a:ln>
        </p:spPr>
        <p:txBody>
          <a:bodyPr anchor="ctr" anchorCtr="0" wrap="square"/>
          <a:lstStyle/>
          <a:p>
            <a:r>
              <a:rPr altLang="en-US" dirty="0" lang="ja-JP" sz="2400">
                <a:latin typeface="+mn-ea"/>
              </a:rPr>
              <a:t>４　受験票の取得</a:t>
            </a:r>
            <a:endParaRPr altLang="ja-JP" dirty="0" lang="en-US" sz="2400">
              <a:latin charset="-128" panose="020B0600070205080204" pitchFamily="50" typeface="ＭＳ Ｐゴシック"/>
            </a:endParaRPr>
          </a:p>
        </p:txBody>
      </p:sp>
      <p:sp>
        <p:nvSpPr>
          <p:cNvPr id="5" name="正方形/長方形 4">
            <a:extLst>
              <a:ext uri="{FF2B5EF4-FFF2-40B4-BE49-F238E27FC236}">
                <a16:creationId xmlns:a16="http://schemas.microsoft.com/office/drawing/2014/main" id="{7AC50F98-2EB9-40A1-A2D4-FF6877E6E8D6}"/>
              </a:ext>
            </a:extLst>
          </p:cNvPr>
          <p:cNvSpPr/>
          <p:nvPr/>
        </p:nvSpPr>
        <p:spPr>
          <a:xfrm>
            <a:off x="467544" y="4183111"/>
            <a:ext cx="8424936" cy="1838177"/>
          </a:xfrm>
          <a:prstGeom prst="rect">
            <a:avLst/>
          </a:prstGeom>
          <a:ln w="19050">
            <a:noFill/>
          </a:ln>
        </p:spPr>
        <p:txBody>
          <a:bodyPr anchor="ctr" bIns="72000" lIns="72000" rIns="72000" tIns="72000" wrap="square">
            <a:spAutoFit/>
          </a:bodyPr>
          <a:lstStyle/>
          <a:p>
            <a:pPr>
              <a:spcBef>
                <a:spcPts val="1200"/>
              </a:spcBef>
            </a:pPr>
            <a:r>
              <a:rPr altLang="en-US" b="0" dirty="0" kumimoji="0" lang="ja-JP" sz="2000">
                <a:latin typeface="+mn-ea"/>
              </a:rPr>
              <a:t>○　受験票は</a:t>
            </a:r>
            <a:r>
              <a:rPr altLang="ja-JP" b="0" dirty="0" kumimoji="0" lang="en-US" sz="2000">
                <a:latin typeface="+mn-ea"/>
              </a:rPr>
              <a:t>12</a:t>
            </a:r>
            <a:r>
              <a:rPr altLang="en-US" b="0" dirty="0" kumimoji="0" lang="ja-JP" sz="2000">
                <a:latin typeface="+mn-ea"/>
              </a:rPr>
              <a:t>月</a:t>
            </a:r>
            <a:r>
              <a:rPr altLang="ja-JP" b="0" dirty="0" kumimoji="0" lang="en-US" sz="2000">
                <a:latin typeface="+mn-ea"/>
              </a:rPr>
              <a:t>10</a:t>
            </a:r>
            <a:r>
              <a:rPr altLang="en-US" b="0" dirty="0" kumimoji="0" lang="ja-JP" sz="2000">
                <a:latin typeface="+mn-ea"/>
              </a:rPr>
              <a:t>日</a:t>
            </a:r>
            <a:r>
              <a:rPr altLang="ja-JP" b="0" dirty="0" kumimoji="0" lang="en-US" sz="2000">
                <a:latin typeface="+mn-ea"/>
              </a:rPr>
              <a:t>(</a:t>
            </a:r>
            <a:r>
              <a:rPr altLang="en-US" b="0" dirty="0" kumimoji="0" lang="ja-JP" sz="2000">
                <a:latin typeface="+mn-ea"/>
              </a:rPr>
              <a:t>水</a:t>
            </a:r>
            <a:r>
              <a:rPr altLang="ja-JP" b="0" dirty="0" kumimoji="0" lang="en-US" sz="2000">
                <a:latin typeface="+mn-ea"/>
              </a:rPr>
              <a:t>)10</a:t>
            </a:r>
            <a:r>
              <a:rPr altLang="en-US" b="0" dirty="0" kumimoji="0" lang="ja-JP" sz="2000">
                <a:latin typeface="+mn-ea"/>
              </a:rPr>
              <a:t>時以降に、</a:t>
            </a:r>
            <a:r>
              <a:rPr altLang="en-US" dirty="0" kumimoji="0" lang="ja-JP" sz="2000" u="sng">
                <a:solidFill>
                  <a:srgbClr val="FF0000"/>
                </a:solidFill>
                <a:latin typeface="+mn-ea"/>
              </a:rPr>
              <a:t>マイページ上で志願者が各自で取得</a:t>
            </a:r>
            <a:r>
              <a:rPr altLang="en-US" b="0" dirty="0" kumimoji="0" lang="ja-JP" sz="2000">
                <a:latin typeface="+mn-ea"/>
              </a:rPr>
              <a:t>。</a:t>
            </a:r>
          </a:p>
          <a:p>
            <a:pPr>
              <a:spcBef>
                <a:spcPts val="0"/>
              </a:spcBef>
            </a:pPr>
            <a:r>
              <a:rPr altLang="en-US" b="0" dirty="0" kumimoji="0" lang="ja-JP" sz="2000">
                <a:latin typeface="+mn-ea"/>
              </a:rPr>
              <a:t>　 　（受験票には、出願時に登録した顔写真の画像が表示される。）</a:t>
            </a:r>
          </a:p>
          <a:p>
            <a:pPr>
              <a:spcBef>
                <a:spcPts val="1200"/>
              </a:spcBef>
            </a:pPr>
            <a:r>
              <a:rPr altLang="en-US" b="0" dirty="0" kumimoji="0" lang="ja-JP" sz="2000">
                <a:latin typeface="+mn-ea"/>
              </a:rPr>
              <a:t>○　受験票は、志願者が</a:t>
            </a:r>
            <a:r>
              <a:rPr altLang="en-US" dirty="0" kumimoji="0" lang="ja-JP" sz="2000" u="sng">
                <a:solidFill>
                  <a:srgbClr val="FF0000"/>
                </a:solidFill>
                <a:latin typeface="+mn-ea"/>
              </a:rPr>
              <a:t>Ａ４サイズの白色の用紙に印刷（白黒・カラーは問</a:t>
            </a:r>
            <a:r>
              <a:rPr altLang="en-US" dirty="0" err="1" kumimoji="0" lang="ja-JP" sz="2000" u="sng">
                <a:solidFill>
                  <a:srgbClr val="FF0000"/>
                </a:solidFill>
                <a:latin typeface="+mn-ea"/>
              </a:rPr>
              <a:t>わ</a:t>
            </a:r>
            <a:br>
              <a:rPr altLang="ja-JP" dirty="0" kumimoji="0" lang="en-US" sz="2000" u="sng">
                <a:solidFill>
                  <a:srgbClr val="FF0000"/>
                </a:solidFill>
                <a:latin typeface="+mn-ea"/>
              </a:rPr>
            </a:br>
            <a:r>
              <a:rPr altLang="en-US" dirty="0" kumimoji="0" lang="ja-JP" sz="2000">
                <a:solidFill>
                  <a:srgbClr val="FF0000"/>
                </a:solidFill>
                <a:latin typeface="+mn-ea"/>
              </a:rPr>
              <a:t>　</a:t>
            </a:r>
            <a:r>
              <a:rPr altLang="en-US" dirty="0" kumimoji="0" lang="ja-JP" sz="2000" u="sng">
                <a:solidFill>
                  <a:srgbClr val="FF0000"/>
                </a:solidFill>
                <a:latin typeface="+mn-ea"/>
              </a:rPr>
              <a:t>ない）の上、必ず試験当日に持参</a:t>
            </a:r>
            <a:r>
              <a:rPr altLang="en-US" b="0" dirty="0" kumimoji="0" lang="ja-JP" sz="2000">
                <a:latin typeface="+mn-ea"/>
              </a:rPr>
              <a:t>。</a:t>
            </a:r>
            <a:br>
              <a:rPr altLang="ja-JP" b="0" dirty="0" kumimoji="0" lang="en-US" sz="2000">
                <a:latin typeface="+mn-ea"/>
              </a:rPr>
            </a:br>
            <a:r>
              <a:rPr altLang="en-US" b="0" dirty="0" kumimoji="0" lang="ja-JP" sz="2000">
                <a:latin typeface="+mn-ea"/>
              </a:rPr>
              <a:t>　　　（大学入試センターから、</a:t>
            </a:r>
            <a:r>
              <a:rPr altLang="en-US" b="0" dirty="0" kumimoji="0" lang="ja-JP" sz="2000" u="sng">
                <a:solidFill>
                  <a:srgbClr val="FF0000"/>
                </a:solidFill>
                <a:latin typeface="+mn-ea"/>
              </a:rPr>
              <a:t>志願者や学校宛に送付しない</a:t>
            </a:r>
            <a:r>
              <a:rPr altLang="en-US" b="0" dirty="0" kumimoji="0" lang="ja-JP" sz="2000">
                <a:latin typeface="+mn-ea"/>
              </a:rPr>
              <a:t>。）</a:t>
            </a:r>
            <a:endParaRPr altLang="ja-JP" b="0" dirty="0" kumimoji="0" lang="en-US" sz="2000">
              <a:latin typeface="+mn-ea"/>
            </a:endParaRPr>
          </a:p>
        </p:txBody>
      </p:sp>
      <p:sp>
        <p:nvSpPr>
          <p:cNvPr id="6" name="AutoShape 6">
            <a:extLst>
              <a:ext uri="{FF2B5EF4-FFF2-40B4-BE49-F238E27FC236}">
                <a16:creationId xmlns:a16="http://schemas.microsoft.com/office/drawing/2014/main" id="{0585B867-BE59-49E6-AD59-D30F071DE94D}"/>
              </a:ext>
            </a:extLst>
          </p:cNvPr>
          <p:cNvSpPr>
            <a:spLocks noChangeArrowheads="1"/>
          </p:cNvSpPr>
          <p:nvPr/>
        </p:nvSpPr>
        <p:spPr bwMode="auto">
          <a:xfrm>
            <a:off x="251520" y="836712"/>
            <a:ext cx="8744712" cy="465111"/>
          </a:xfrm>
          <a:prstGeom prst="roundRect">
            <a:avLst>
              <a:gd fmla="val 13634" name="adj"/>
            </a:avLst>
          </a:prstGeom>
          <a:solidFill>
            <a:srgbClr val="CCECFF"/>
          </a:solidFill>
          <a:ln algn="ctr" w="38100">
            <a:solidFill>
              <a:schemeClr val="accent1">
                <a:lumMod val="75000"/>
              </a:schemeClr>
            </a:solidFill>
            <a:round/>
            <a:headEnd/>
            <a:tailEnd/>
          </a:ln>
        </p:spPr>
        <p:txBody>
          <a:bodyPr anchor="ctr" anchorCtr="0" wrap="square"/>
          <a:lstStyle/>
          <a:p>
            <a:r>
              <a:rPr altLang="en-US" dirty="0" lang="ja-JP" sz="2400">
                <a:latin typeface="+mn-ea"/>
              </a:rPr>
              <a:t>３　試験場の指定</a:t>
            </a:r>
            <a:endParaRPr altLang="ja-JP" dirty="0" lang="en-US" sz="2400">
              <a:latin charset="-128" panose="020B0600070205080204" pitchFamily="50" typeface="ＭＳ Ｐゴシック"/>
            </a:endParaRPr>
          </a:p>
        </p:txBody>
      </p:sp>
      <p:sp>
        <p:nvSpPr>
          <p:cNvPr id="7" name="正方形/長方形 6">
            <a:extLst>
              <a:ext uri="{FF2B5EF4-FFF2-40B4-BE49-F238E27FC236}">
                <a16:creationId xmlns:a16="http://schemas.microsoft.com/office/drawing/2014/main" id="{F0BAA5B2-87A5-4501-8AF7-4C74DF7E7DB6}"/>
              </a:ext>
            </a:extLst>
          </p:cNvPr>
          <p:cNvSpPr/>
          <p:nvPr/>
        </p:nvSpPr>
        <p:spPr>
          <a:xfrm>
            <a:off x="467544" y="1412776"/>
            <a:ext cx="8528688" cy="1591956"/>
          </a:xfrm>
          <a:prstGeom prst="rect">
            <a:avLst/>
          </a:prstGeom>
          <a:ln w="19050">
            <a:noFill/>
          </a:ln>
        </p:spPr>
        <p:txBody>
          <a:bodyPr anchor="ctr" bIns="72000" lIns="72000" rIns="72000" tIns="72000" wrap="square">
            <a:spAutoFit/>
          </a:bodyPr>
          <a:lstStyle/>
          <a:p>
            <a:r>
              <a:rPr altLang="en-US" b="0" dirty="0" kumimoji="0" lang="ja-JP" sz="2000">
                <a:latin typeface="+mn-ea"/>
              </a:rPr>
              <a:t>従前から変更なし。指定方法は以下のとおり。</a:t>
            </a:r>
          </a:p>
          <a:p>
            <a:pPr>
              <a:spcBef>
                <a:spcPts val="1200"/>
              </a:spcBef>
            </a:pPr>
            <a:r>
              <a:rPr altLang="en-US" b="0" dirty="0" kumimoji="0" lang="ja-JP" sz="1800">
                <a:latin typeface="+mn-ea"/>
              </a:rPr>
              <a:t>①　高等学校卒業見込みの者（通信制は除く。）は出願時に登録された学校が所在する</a:t>
            </a:r>
            <a:br>
              <a:rPr altLang="ja-JP" b="0" dirty="0" kumimoji="0" lang="en-US" sz="1800">
                <a:latin typeface="+mn-ea"/>
              </a:rPr>
            </a:br>
            <a:r>
              <a:rPr altLang="en-US" b="0" dirty="0" kumimoji="0" lang="ja-JP" sz="1800">
                <a:latin typeface="+mn-ea"/>
              </a:rPr>
              <a:t>　試験地区内の試験場を指定。</a:t>
            </a:r>
          </a:p>
          <a:p>
            <a:pPr>
              <a:spcBef>
                <a:spcPts val="1200"/>
              </a:spcBef>
            </a:pPr>
            <a:r>
              <a:rPr altLang="en-US" b="0" dirty="0" kumimoji="0" lang="ja-JP" sz="1800">
                <a:latin typeface="+mn-ea"/>
              </a:rPr>
              <a:t>②　上記①以外の者は登録された現住所の試験地区内の試験場を指定。</a:t>
            </a:r>
          </a:p>
        </p:txBody>
      </p:sp>
    </p:spTree>
    <p:extLst>
      <p:ext uri="{BB962C8B-B14F-4D97-AF65-F5344CB8AC3E}">
        <p14:creationId xmlns:p14="http://schemas.microsoft.com/office/powerpoint/2010/main" val="130555977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12</a:t>
            </a:fld>
            <a:endParaRPr altLang="en-US" dirty="0" lang="ja-JP">
              <a:solidFill>
                <a:prstClr val="black">
                  <a:tint val="75000"/>
                </a:prstClr>
              </a:solidFill>
            </a:endParaRPr>
          </a:p>
        </p:txBody>
      </p:sp>
      <p:sp>
        <p:nvSpPr>
          <p:cNvPr id="47" name="AutoShape 6">
            <a:extLst>
              <a:ext uri="{FF2B5EF4-FFF2-40B4-BE49-F238E27FC236}">
                <a16:creationId xmlns:a16="http://schemas.microsoft.com/office/drawing/2014/main" id="{CC252BA5-BE45-41BF-B703-F17F842143F5}"/>
              </a:ext>
            </a:extLst>
          </p:cNvPr>
          <p:cNvSpPr>
            <a:spLocks noChangeArrowheads="1"/>
          </p:cNvSpPr>
          <p:nvPr/>
        </p:nvSpPr>
        <p:spPr bwMode="auto">
          <a:xfrm>
            <a:off x="251520" y="836712"/>
            <a:ext cx="8744712" cy="465111"/>
          </a:xfrm>
          <a:prstGeom prst="roundRect">
            <a:avLst>
              <a:gd fmla="val 13634" name="adj"/>
            </a:avLst>
          </a:prstGeom>
          <a:solidFill>
            <a:srgbClr val="CCECFF"/>
          </a:solidFill>
          <a:ln algn="ctr" w="38100">
            <a:solidFill>
              <a:schemeClr val="accent1">
                <a:lumMod val="75000"/>
              </a:schemeClr>
            </a:solidFill>
            <a:round/>
            <a:headEnd/>
            <a:tailEnd/>
          </a:ln>
        </p:spPr>
        <p:txBody>
          <a:bodyPr anchor="ctr" anchorCtr="0" wrap="square"/>
          <a:lstStyle/>
          <a:p>
            <a:r>
              <a:rPr altLang="en-US" dirty="0" lang="ja-JP" sz="2400">
                <a:latin typeface="+mn-ea"/>
              </a:rPr>
              <a:t>５　志望大学への出願等に係る手続</a:t>
            </a:r>
            <a:endParaRPr altLang="ja-JP" dirty="0" lang="en-US" sz="2400">
              <a:latin charset="-128" panose="020B0600070205080204" pitchFamily="50" typeface="ＭＳ Ｐゴシック"/>
            </a:endParaRPr>
          </a:p>
        </p:txBody>
      </p:sp>
      <p:sp>
        <p:nvSpPr>
          <p:cNvPr id="5" name="正方形/長方形 4">
            <a:extLst>
              <a:ext uri="{FF2B5EF4-FFF2-40B4-BE49-F238E27FC236}">
                <a16:creationId xmlns:a16="http://schemas.microsoft.com/office/drawing/2014/main" id="{17A3428E-71CE-4560-A10E-7510D32F7566}"/>
              </a:ext>
            </a:extLst>
          </p:cNvPr>
          <p:cNvSpPr/>
          <p:nvPr/>
        </p:nvSpPr>
        <p:spPr>
          <a:xfrm>
            <a:off x="395536" y="1463122"/>
            <a:ext cx="8620828" cy="3724848"/>
          </a:xfrm>
          <a:prstGeom prst="rect">
            <a:avLst/>
          </a:prstGeom>
          <a:ln w="19050">
            <a:noFill/>
          </a:ln>
        </p:spPr>
        <p:txBody>
          <a:bodyPr anchor="ctr" bIns="72000" lIns="72000" rIns="72000" tIns="72000" wrap="square">
            <a:spAutoFit/>
          </a:bodyPr>
          <a:lstStyle/>
          <a:p>
            <a:r>
              <a:rPr altLang="en-US" b="0" dirty="0" kumimoji="0" lang="ja-JP" sz="2200">
                <a:latin typeface="+mn-ea"/>
              </a:rPr>
              <a:t>○　成績請求情報の提供手続</a:t>
            </a:r>
            <a:endParaRPr altLang="ja-JP" b="0" dirty="0" kumimoji="0" lang="en-US" sz="2200">
              <a:latin typeface="+mn-ea"/>
            </a:endParaRPr>
          </a:p>
          <a:p>
            <a:r>
              <a:rPr altLang="en-US" b="0" dirty="0" kumimoji="0" lang="ja-JP" sz="2000">
                <a:latin typeface="+mn-ea"/>
              </a:rPr>
              <a:t>　　志願者は、大学入学共通テストの成績を利用した選抜区分に出願する場合、</a:t>
            </a:r>
            <a:br>
              <a:rPr altLang="ja-JP" b="0" dirty="0" kumimoji="0" lang="en-US" sz="2000">
                <a:latin typeface="+mn-ea"/>
              </a:rPr>
            </a:br>
            <a:r>
              <a:rPr altLang="en-US" b="0" dirty="0" kumimoji="0" lang="ja-JP" sz="2000">
                <a:latin typeface="+mn-ea"/>
              </a:rPr>
              <a:t>　成績請求情報</a:t>
            </a:r>
            <a:r>
              <a:rPr altLang="ja-JP" b="0" baseline="30000" dirty="0" kumimoji="0" lang="en-US" sz="2000">
                <a:latin typeface="+mn-ea"/>
              </a:rPr>
              <a:t>※</a:t>
            </a:r>
            <a:r>
              <a:rPr altLang="en-US" b="0" dirty="0" kumimoji="0" lang="ja-JP" sz="2000">
                <a:latin typeface="+mn-ea"/>
              </a:rPr>
              <a:t>を志望大学へ提供するための手続きが必要。</a:t>
            </a:r>
            <a:endParaRPr altLang="ja-JP" b="0" dirty="0" kumimoji="0" lang="en-US" sz="2000">
              <a:latin typeface="+mn-ea"/>
            </a:endParaRPr>
          </a:p>
          <a:p>
            <a:pPr>
              <a:spcBef>
                <a:spcPts val="600"/>
              </a:spcBef>
            </a:pPr>
            <a:r>
              <a:rPr altLang="en-US" b="0" dirty="0" kumimoji="0" lang="ja-JP" sz="2000">
                <a:latin typeface="+mn-ea"/>
              </a:rPr>
              <a:t>　　</a:t>
            </a:r>
            <a:r>
              <a:rPr altLang="en-US" b="0" dirty="0" kumimoji="0" lang="ja-JP" sz="2000" u="sng">
                <a:latin typeface="+mn-ea"/>
              </a:rPr>
              <a:t>この手続だけで志望大学への出願は完了しない</a:t>
            </a:r>
            <a:r>
              <a:rPr altLang="en-US" b="0" dirty="0" kumimoji="0" lang="ja-JP" sz="2000">
                <a:latin typeface="+mn-ea"/>
              </a:rPr>
              <a:t>。</a:t>
            </a:r>
            <a:endParaRPr altLang="ja-JP" b="0" dirty="0" kumimoji="0" lang="en-US" sz="2000">
              <a:latin typeface="+mn-ea"/>
            </a:endParaRPr>
          </a:p>
          <a:p>
            <a:pPr>
              <a:spcBef>
                <a:spcPts val="1200"/>
              </a:spcBef>
            </a:pPr>
            <a:r>
              <a:rPr altLang="en-US" b="0" dirty="0" kumimoji="0" lang="ja-JP" sz="2000">
                <a:latin typeface="+mn-ea"/>
              </a:rPr>
              <a:t>　　 </a:t>
            </a:r>
            <a:r>
              <a:rPr altLang="ja-JP" b="0" dirty="0" kumimoji="0" lang="en-US" sz="1800">
                <a:latin typeface="+mn-ea"/>
              </a:rPr>
              <a:t>※</a:t>
            </a:r>
            <a:r>
              <a:rPr altLang="en-US" b="0" dirty="0" kumimoji="0" lang="ja-JP" sz="1800">
                <a:latin typeface="+mn-ea"/>
              </a:rPr>
              <a:t>　成績請求情報とは、各大学が大学入試センターに志願者の大学入学共通テスト</a:t>
            </a:r>
            <a:br>
              <a:rPr altLang="ja-JP" b="0" dirty="0" kumimoji="0" lang="en-US" sz="1800">
                <a:latin typeface="+mn-ea"/>
              </a:rPr>
            </a:br>
            <a:r>
              <a:rPr altLang="ja-JP" b="0" dirty="0" kumimoji="0" lang="en-US" sz="1800">
                <a:latin typeface="+mn-ea"/>
              </a:rPr>
              <a:t>         </a:t>
            </a:r>
            <a:r>
              <a:rPr altLang="en-US" b="0" dirty="0" kumimoji="0" lang="ja-JP" sz="1800">
                <a:latin typeface="+mn-ea"/>
              </a:rPr>
              <a:t>の成績を請求するための情報</a:t>
            </a:r>
            <a:endParaRPr altLang="ja-JP" b="0" dirty="0" kumimoji="0" lang="en-US" sz="1800">
              <a:latin typeface="+mn-ea"/>
            </a:endParaRPr>
          </a:p>
          <a:p>
            <a:endParaRPr altLang="ja-JP" b="0" dirty="0" kumimoji="0" lang="en-US" sz="1800">
              <a:latin typeface="+mn-ea"/>
            </a:endParaRPr>
          </a:p>
          <a:p>
            <a:pPr>
              <a:spcBef>
                <a:spcPts val="600"/>
              </a:spcBef>
            </a:pPr>
            <a:r>
              <a:rPr altLang="en-US" b="0" dirty="0" kumimoji="0" lang="ja-JP" sz="2200">
                <a:latin typeface="+mn-ea"/>
              </a:rPr>
              <a:t>○　手続の方式</a:t>
            </a:r>
            <a:endParaRPr altLang="ja-JP" b="0" dirty="0" kumimoji="0" lang="en-US" sz="2200">
              <a:latin typeface="+mn-ea"/>
            </a:endParaRPr>
          </a:p>
          <a:p>
            <a:pPr>
              <a:spcBef>
                <a:spcPts val="600"/>
              </a:spcBef>
            </a:pPr>
            <a:r>
              <a:rPr altLang="en-US" b="0" dirty="0" kumimoji="0" lang="ja-JP" sz="2000">
                <a:latin typeface="+mn-ea"/>
              </a:rPr>
              <a:t>　　「</a:t>
            </a:r>
            <a:r>
              <a:rPr altLang="ja-JP" b="0" dirty="0" kumimoji="0" lang="en-US" sz="2000">
                <a:latin typeface="+mn-ea"/>
              </a:rPr>
              <a:t>Web</a:t>
            </a:r>
            <a:r>
              <a:rPr altLang="en-US" b="0" dirty="0" kumimoji="0" lang="ja-JP" sz="2000">
                <a:latin typeface="+mn-ea"/>
              </a:rPr>
              <a:t>方式」、「チケット方式」の２通り。</a:t>
            </a:r>
            <a:br>
              <a:rPr altLang="ja-JP" b="0" dirty="0" kumimoji="0" lang="en-US" sz="2000">
                <a:latin typeface="+mn-ea"/>
              </a:rPr>
            </a:br>
            <a:r>
              <a:rPr altLang="en-US" b="0" dirty="0" kumimoji="0" lang="ja-JP" sz="2000">
                <a:latin typeface="+mn-ea"/>
              </a:rPr>
              <a:t>　　</a:t>
            </a:r>
            <a:r>
              <a:rPr altLang="en-US" b="0" dirty="0" kumimoji="0" lang="ja-JP" sz="2000" u="sng">
                <a:solidFill>
                  <a:srgbClr val="FF0000"/>
                </a:solidFill>
                <a:latin typeface="+mn-ea"/>
              </a:rPr>
              <a:t>志望大学の募集要項等で大学が指定する方式・手続方法を確認</a:t>
            </a:r>
            <a:r>
              <a:rPr altLang="en-US" b="0" dirty="0" kumimoji="0" lang="ja-JP" sz="2000">
                <a:latin typeface="+mn-ea"/>
              </a:rPr>
              <a:t>すること。</a:t>
            </a:r>
          </a:p>
        </p:txBody>
      </p:sp>
    </p:spTree>
    <p:extLst>
      <p:ext uri="{BB962C8B-B14F-4D97-AF65-F5344CB8AC3E}">
        <p14:creationId xmlns:p14="http://schemas.microsoft.com/office/powerpoint/2010/main" val="114734005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13</a:t>
            </a:fld>
            <a:endParaRPr altLang="en-US" dirty="0" lang="ja-JP">
              <a:solidFill>
                <a:prstClr val="black">
                  <a:tint val="75000"/>
                </a:prstClr>
              </a:solidFill>
            </a:endParaRPr>
          </a:p>
        </p:txBody>
      </p:sp>
      <p:sp>
        <p:nvSpPr>
          <p:cNvPr id="6" name="AutoShape 6">
            <a:extLst>
              <a:ext uri="{FF2B5EF4-FFF2-40B4-BE49-F238E27FC236}">
                <a16:creationId xmlns:a16="http://schemas.microsoft.com/office/drawing/2014/main" id="{FB267046-A135-4B96-A091-14F62EA17D34}"/>
              </a:ext>
            </a:extLst>
          </p:cNvPr>
          <p:cNvSpPr>
            <a:spLocks noChangeArrowheads="1"/>
          </p:cNvSpPr>
          <p:nvPr/>
        </p:nvSpPr>
        <p:spPr bwMode="auto">
          <a:xfrm>
            <a:off x="251520" y="836712"/>
            <a:ext cx="8744712" cy="465111"/>
          </a:xfrm>
          <a:prstGeom prst="roundRect">
            <a:avLst>
              <a:gd fmla="val 13634" name="adj"/>
            </a:avLst>
          </a:prstGeom>
          <a:solidFill>
            <a:srgbClr val="CCECFF"/>
          </a:solidFill>
          <a:ln algn="ctr" w="38100">
            <a:solidFill>
              <a:schemeClr val="accent1">
                <a:lumMod val="75000"/>
              </a:schemeClr>
            </a:solidFill>
            <a:round/>
            <a:headEnd/>
            <a:tailEnd/>
          </a:ln>
        </p:spPr>
        <p:txBody>
          <a:bodyPr anchor="ctr" anchorCtr="0" wrap="square"/>
          <a:lstStyle/>
          <a:p>
            <a:r>
              <a:rPr altLang="en-US" dirty="0" lang="ja-JP" sz="2400">
                <a:latin typeface="+mn-ea"/>
              </a:rPr>
              <a:t>６　成績の閲覧</a:t>
            </a:r>
            <a:endParaRPr altLang="ja-JP" dirty="0" lang="en-US" sz="2400">
              <a:latin charset="-128" panose="020B0600070205080204" pitchFamily="50" typeface="ＭＳ Ｐゴシック"/>
            </a:endParaRPr>
          </a:p>
        </p:txBody>
      </p:sp>
      <p:sp>
        <p:nvSpPr>
          <p:cNvPr id="7" name="正方形/長方形 6">
            <a:extLst>
              <a:ext uri="{FF2B5EF4-FFF2-40B4-BE49-F238E27FC236}">
                <a16:creationId xmlns:a16="http://schemas.microsoft.com/office/drawing/2014/main" id="{623BC2F0-E879-47E1-816C-6237A7B83752}"/>
              </a:ext>
            </a:extLst>
          </p:cNvPr>
          <p:cNvSpPr/>
          <p:nvPr/>
        </p:nvSpPr>
        <p:spPr>
          <a:xfrm>
            <a:off x="499288" y="1412776"/>
            <a:ext cx="8496944" cy="822515"/>
          </a:xfrm>
          <a:prstGeom prst="rect">
            <a:avLst/>
          </a:prstGeom>
          <a:ln w="19050">
            <a:noFill/>
          </a:ln>
        </p:spPr>
        <p:txBody>
          <a:bodyPr anchor="ctr" bIns="72000" lIns="72000" rIns="72000" tIns="72000" wrap="square">
            <a:spAutoFit/>
          </a:bodyPr>
          <a:lstStyle/>
          <a:p>
            <a:r>
              <a:rPr altLang="en-US" b="0" dirty="0" kumimoji="0" lang="ja-JP" sz="2000">
                <a:latin typeface="+mn-ea"/>
              </a:rPr>
              <a:t>○　出願時に希望した志願者は、マイページ上で自身の成績の閲覧が可能。</a:t>
            </a:r>
            <a:endParaRPr altLang="ja-JP" b="0" dirty="0" kumimoji="0" lang="en-US" sz="2000">
              <a:latin typeface="+mn-ea"/>
            </a:endParaRPr>
          </a:p>
          <a:p>
            <a:r>
              <a:rPr altLang="en-US" b="0" dirty="0" kumimoji="0" lang="ja-JP" sz="2000">
                <a:latin typeface="+mn-ea"/>
              </a:rPr>
              <a:t>　　 （従前の「成績通知書」は送付しない。）</a:t>
            </a:r>
            <a:endParaRPr altLang="ja-JP" b="0" dirty="0" kumimoji="0" lang="en-US" sz="2000">
              <a:latin typeface="+mn-ea"/>
            </a:endParaRPr>
          </a:p>
        </p:txBody>
      </p:sp>
      <p:sp>
        <p:nvSpPr>
          <p:cNvPr id="5" name="正方形/長方形 4">
            <a:extLst>
              <a:ext uri="{FF2B5EF4-FFF2-40B4-BE49-F238E27FC236}">
                <a16:creationId xmlns:a16="http://schemas.microsoft.com/office/drawing/2014/main" id="{DEF0F29A-5087-4EE5-B0ED-6F3CAC30BD63}"/>
              </a:ext>
            </a:extLst>
          </p:cNvPr>
          <p:cNvSpPr/>
          <p:nvPr/>
        </p:nvSpPr>
        <p:spPr>
          <a:xfrm>
            <a:off x="1116000" y="2518393"/>
            <a:ext cx="6912000" cy="910607"/>
          </a:xfrm>
          <a:prstGeom prst="rect">
            <a:avLst/>
          </a:prstGeom>
          <a:ln w="38100">
            <a:solidFill>
              <a:schemeClr val="tx1"/>
            </a:solidFill>
          </a:ln>
        </p:spPr>
        <p:txBody>
          <a:bodyPr anchor="ctr" bIns="108000" lIns="72000" rIns="72000" tIns="108000" wrap="square">
            <a:spAutoFit/>
          </a:bodyPr>
          <a:lstStyle/>
          <a:p>
            <a:pPr indent="-457200" marL="180000">
              <a:spcBef>
                <a:spcPts val="1200"/>
              </a:spcBef>
              <a:spcAft>
                <a:spcPts val="0"/>
              </a:spcAft>
              <a:defRPr/>
            </a:pPr>
            <a:r>
              <a:rPr altLang="ja-JP" b="0" dirty="0" kumimoji="0" lang="en-US" sz="2000">
                <a:latin typeface="+mn-ea"/>
              </a:rPr>
              <a:t>【</a:t>
            </a:r>
            <a:r>
              <a:rPr altLang="en-US" b="0" dirty="0" kumimoji="0" lang="ja-JP" sz="2000">
                <a:latin typeface="+mn-ea"/>
              </a:rPr>
              <a:t>成績の閲覧期間</a:t>
            </a:r>
            <a:r>
              <a:rPr altLang="ja-JP" b="0" dirty="0" kumimoji="0" lang="en-US" sz="2000">
                <a:latin typeface="+mn-ea"/>
              </a:rPr>
              <a:t>】</a:t>
            </a:r>
            <a:endParaRPr altLang="en-US" b="0" dirty="0" kumimoji="0" lang="ja-JP" sz="2000">
              <a:latin typeface="+mn-ea"/>
            </a:endParaRPr>
          </a:p>
          <a:p>
            <a:pPr indent="-457200" marL="180000">
              <a:spcBef>
                <a:spcPts val="600"/>
              </a:spcBef>
              <a:spcAft>
                <a:spcPts val="0"/>
              </a:spcAft>
              <a:defRPr/>
            </a:pPr>
            <a:r>
              <a:rPr altLang="en-US" b="0" dirty="0" kumimoji="0" lang="ja-JP" sz="2000">
                <a:latin typeface="+mn-ea"/>
              </a:rPr>
              <a:t>　令和８年４月１日（水）１０：００～４月３０日（木）２３：５９</a:t>
            </a:r>
            <a:endParaRPr altLang="ja-JP" b="0" dirty="0" kumimoji="0" lang="en-US" sz="2000">
              <a:latin typeface="+mn-ea"/>
            </a:endParaRPr>
          </a:p>
        </p:txBody>
      </p:sp>
    </p:spTree>
    <p:extLst>
      <p:ext uri="{BB962C8B-B14F-4D97-AF65-F5344CB8AC3E}">
        <p14:creationId xmlns:p14="http://schemas.microsoft.com/office/powerpoint/2010/main" val="80584291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14</a:t>
            </a:fld>
            <a:endParaRPr altLang="en-US" dirty="0" lang="ja-JP">
              <a:solidFill>
                <a:prstClr val="black">
                  <a:tint val="75000"/>
                </a:prstClr>
              </a:solidFill>
            </a:endParaRPr>
          </a:p>
        </p:txBody>
      </p:sp>
      <p:sp>
        <p:nvSpPr>
          <p:cNvPr id="7" name="正方形/長方形 6">
            <a:extLst>
              <a:ext uri="{FF2B5EF4-FFF2-40B4-BE49-F238E27FC236}">
                <a16:creationId xmlns:a16="http://schemas.microsoft.com/office/drawing/2014/main" id="{ACA54376-026F-4201-8B23-5B4CC7A1C950}"/>
              </a:ext>
            </a:extLst>
          </p:cNvPr>
          <p:cNvSpPr/>
          <p:nvPr/>
        </p:nvSpPr>
        <p:spPr>
          <a:xfrm>
            <a:off x="578259" y="1484784"/>
            <a:ext cx="8280920" cy="1838177"/>
          </a:xfrm>
          <a:prstGeom prst="rect">
            <a:avLst/>
          </a:prstGeom>
          <a:ln w="19050">
            <a:noFill/>
          </a:ln>
        </p:spPr>
        <p:txBody>
          <a:bodyPr anchor="ctr" bIns="72000" lIns="72000" rIns="72000" tIns="72000" wrap="square">
            <a:spAutoFit/>
          </a:bodyPr>
          <a:lstStyle/>
          <a:p>
            <a:pPr indent="-457200" marL="144000">
              <a:spcBef>
                <a:spcPts val="0"/>
              </a:spcBef>
            </a:pPr>
            <a:r>
              <a:rPr altLang="en-US" b="0" dirty="0" lang="ja-JP" sz="2000"/>
              <a:t>○　事前に大学入試センターへ申出をし、許可された者については、郵送による出願が可能。</a:t>
            </a:r>
          </a:p>
          <a:p>
            <a:pPr indent="-457200" marL="144000">
              <a:spcBef>
                <a:spcPts val="1200"/>
              </a:spcBef>
              <a:spcAft>
                <a:spcPts val="0"/>
              </a:spcAft>
            </a:pPr>
            <a:r>
              <a:rPr altLang="en-US" b="0" dirty="0" lang="ja-JP" sz="2000"/>
              <a:t>○　希望する志願者は、申出書の提出等の手続が必要となるため、令和７年７月１日（火）から９月１２日（金）までに、大学入試センター志願者問合せ専用電話（</a:t>
            </a:r>
            <a:r>
              <a:rPr altLang="ja-JP" b="0" dirty="0" lang="en-US" sz="2000"/>
              <a:t>03-3465-8600</a:t>
            </a:r>
            <a:r>
              <a:rPr altLang="en-US" b="0" dirty="0" lang="ja-JP" sz="2000"/>
              <a:t>）に電話で申し出る。</a:t>
            </a:r>
          </a:p>
        </p:txBody>
      </p:sp>
      <p:sp>
        <p:nvSpPr>
          <p:cNvPr id="6" name="角丸四角形 4">
            <a:extLst>
              <a:ext uri="{FF2B5EF4-FFF2-40B4-BE49-F238E27FC236}">
                <a16:creationId xmlns:a16="http://schemas.microsoft.com/office/drawing/2014/main" id="{34783CDD-15DB-4F4E-96BE-BFC6140CB8D1}"/>
              </a:ext>
            </a:extLst>
          </p:cNvPr>
          <p:cNvSpPr>
            <a:spLocks noChangeArrowheads="1"/>
          </p:cNvSpPr>
          <p:nvPr/>
        </p:nvSpPr>
        <p:spPr bwMode="auto">
          <a:xfrm>
            <a:off x="284817" y="860258"/>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Ⅱ</a:t>
            </a:r>
            <a:r>
              <a:rPr altLang="en-US" dirty="0" lang="ja-JP" sz="2400">
                <a:solidFill>
                  <a:srgbClr val="000000"/>
                </a:solidFill>
              </a:rPr>
              <a:t>　インターネット環境がない場合の代替措置</a:t>
            </a:r>
            <a:endParaRPr altLang="en-US" dirty="0" lang="ja-JP" sz="2400"/>
          </a:p>
        </p:txBody>
      </p:sp>
      <p:sp>
        <p:nvSpPr>
          <p:cNvPr id="8" name="四角形: 角を丸くする 7">
            <a:extLst>
              <a:ext uri="{FF2B5EF4-FFF2-40B4-BE49-F238E27FC236}">
                <a16:creationId xmlns:a16="http://schemas.microsoft.com/office/drawing/2014/main" id="{4683F0F1-B649-41ED-861C-BA480E224027}"/>
              </a:ext>
            </a:extLst>
          </p:cNvPr>
          <p:cNvSpPr/>
          <p:nvPr/>
        </p:nvSpPr>
        <p:spPr>
          <a:xfrm>
            <a:off x="881586" y="3610391"/>
            <a:ext cx="7506837" cy="1423744"/>
          </a:xfrm>
          <a:prstGeom prst="roundRect">
            <a:avLst/>
          </a:prstGeom>
          <a:solidFill>
            <a:srgbClr val="FFE1FF"/>
          </a:solidFill>
          <a:ln w="19050">
            <a:solidFill>
              <a:schemeClr val="tx1"/>
            </a:solidFill>
          </a:ln>
        </p:spPr>
        <p:style>
          <a:lnRef idx="1">
            <a:schemeClr val="accent3"/>
          </a:lnRef>
          <a:fillRef idx="2">
            <a:schemeClr val="accent3"/>
          </a:fillRef>
          <a:effectRef idx="1">
            <a:schemeClr val="accent3"/>
          </a:effectRef>
          <a:fontRef idx="minor">
            <a:schemeClr val="dk1"/>
          </a:fontRef>
        </p:style>
        <p:txBody>
          <a:bodyPr bIns="180000" lIns="180000" rIns="180000" tIns="180000" wrap="square">
            <a:spAutoFit/>
          </a:bodyPr>
          <a:lstStyle/>
          <a:p>
            <a:pPr>
              <a:spcBef>
                <a:spcPts val="0"/>
              </a:spcBef>
            </a:pPr>
            <a:r>
              <a:rPr altLang="en-US" dirty="0" lang="ja-JP" sz="2000">
                <a:solidFill>
                  <a:schemeClr val="tx1"/>
                </a:solidFill>
              </a:rPr>
              <a:t>　</a:t>
            </a:r>
            <a:r>
              <a:rPr altLang="en-US" dirty="0" lang="ja-JP" sz="2000" u="sng">
                <a:solidFill>
                  <a:schemeClr val="tx1"/>
                </a:solidFill>
              </a:rPr>
              <a:t>各高等学校におかれては、インターネット環境がない生徒に対し、校内のパソコンやタブレット等を利用して出願ができるよう配慮をお願いいたします。</a:t>
            </a:r>
            <a:endParaRPr altLang="ja-JP" dirty="0" lang="ja-JP" sz="1200" u="sng">
              <a:solidFill>
                <a:schemeClr val="tx1"/>
              </a:solidFill>
            </a:endParaRPr>
          </a:p>
        </p:txBody>
      </p:sp>
    </p:spTree>
    <p:extLst>
      <p:ext uri="{BB962C8B-B14F-4D97-AF65-F5344CB8AC3E}">
        <p14:creationId xmlns:p14="http://schemas.microsoft.com/office/powerpoint/2010/main" val="356951443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15</a:t>
            </a:fld>
            <a:endParaRPr altLang="en-US" dirty="0" lang="ja-JP">
              <a:solidFill>
                <a:prstClr val="black">
                  <a:tint val="75000"/>
                </a:prstClr>
              </a:solidFill>
            </a:endParaRPr>
          </a:p>
        </p:txBody>
      </p:sp>
      <p:sp>
        <p:nvSpPr>
          <p:cNvPr id="7" name="正方形/長方形 6">
            <a:extLst>
              <a:ext uri="{FF2B5EF4-FFF2-40B4-BE49-F238E27FC236}">
                <a16:creationId xmlns:a16="http://schemas.microsoft.com/office/drawing/2014/main" id="{ACA54376-026F-4201-8B23-5B4CC7A1C950}"/>
              </a:ext>
            </a:extLst>
          </p:cNvPr>
          <p:cNvSpPr/>
          <p:nvPr/>
        </p:nvSpPr>
        <p:spPr>
          <a:xfrm>
            <a:off x="559360" y="1512425"/>
            <a:ext cx="8025280" cy="3284727"/>
          </a:xfrm>
          <a:prstGeom prst="rect">
            <a:avLst/>
          </a:prstGeom>
          <a:ln w="19050">
            <a:noFill/>
          </a:ln>
        </p:spPr>
        <p:txBody>
          <a:bodyPr anchor="ctr" bIns="72000" lIns="72000" rIns="72000" tIns="72000" wrap="square">
            <a:spAutoFit/>
          </a:bodyPr>
          <a:lstStyle/>
          <a:p>
            <a:pPr indent="-457200" marL="144000">
              <a:spcBef>
                <a:spcPts val="0"/>
              </a:spcBef>
            </a:pPr>
            <a:r>
              <a:rPr altLang="en-US" b="0" dirty="0" lang="ja-JP" sz="2000"/>
              <a:t>○　受験上の配慮を申請する場合は、</a:t>
            </a:r>
            <a:r>
              <a:rPr altLang="en-US" b="0" dirty="0" lang="ja-JP" sz="2000" u="sng">
                <a:solidFill>
                  <a:srgbClr val="FF0000"/>
                </a:solidFill>
              </a:rPr>
              <a:t>申請書類の様式を、志願者がマイページからダウンロード・印刷</a:t>
            </a:r>
            <a:r>
              <a:rPr altLang="en-US" b="0" dirty="0" lang="ja-JP" sz="2000"/>
              <a:t>する。</a:t>
            </a:r>
            <a:endParaRPr altLang="ja-JP" b="0" dirty="0" lang="en-US" sz="2000"/>
          </a:p>
          <a:p>
            <a:r>
              <a:rPr altLang="en-US" b="0" dirty="0" lang="ja-JP" sz="2000"/>
              <a:t>　⇒　出願手続きとは別に、申請書類を大学入試センターへ</a:t>
            </a:r>
            <a:r>
              <a:rPr altLang="en-US" b="0" dirty="0" lang="ja-JP" sz="2000" u="sng">
                <a:solidFill>
                  <a:srgbClr val="FF0000"/>
                </a:solidFill>
              </a:rPr>
              <a:t>郵送</a:t>
            </a:r>
            <a:r>
              <a:rPr altLang="en-US" b="0" dirty="0" lang="ja-JP" sz="2000"/>
              <a:t>。</a:t>
            </a:r>
            <a:endParaRPr altLang="ja-JP" b="0" dirty="0" lang="en-US" sz="2000"/>
          </a:p>
          <a:p>
            <a:endParaRPr altLang="ja-JP" b="0" dirty="0" lang="en-US" sz="2000"/>
          </a:p>
          <a:p>
            <a:r>
              <a:rPr altLang="en-US" b="0" dirty="0" lang="ja-JP" sz="2000"/>
              <a:t>○　配慮申請受付期間</a:t>
            </a:r>
            <a:endParaRPr altLang="ja-JP" b="0" dirty="0" lang="en-US" sz="2000"/>
          </a:p>
          <a:p>
            <a:r>
              <a:rPr altLang="en-US" b="0" dirty="0" lang="ja-JP" sz="2000"/>
              <a:t>　　令和７年７月１日（火）～１０月３日（金）</a:t>
            </a:r>
            <a:r>
              <a:rPr altLang="ja-JP" b="0" dirty="0" lang="en-US" sz="2000"/>
              <a:t>【</a:t>
            </a:r>
            <a:r>
              <a:rPr altLang="en-US" b="0" dirty="0" lang="ja-JP" sz="2000" u="sng"/>
              <a:t>郵送のみ</a:t>
            </a:r>
            <a:r>
              <a:rPr altLang="ja-JP" b="0" dirty="0" lang="en-US" sz="2000"/>
              <a:t>】</a:t>
            </a:r>
          </a:p>
          <a:p>
            <a:endParaRPr altLang="ja-JP" b="0" dirty="0" lang="en-US" sz="2000"/>
          </a:p>
          <a:p>
            <a:r>
              <a:rPr altLang="en-US" b="0" dirty="0" lang="ja-JP" sz="2000"/>
              <a:t>○　</a:t>
            </a:r>
            <a:r>
              <a:rPr altLang="ja-JP" b="0" dirty="0" lang="en-US" sz="2000"/>
              <a:t>『</a:t>
            </a:r>
            <a:r>
              <a:rPr altLang="en-US" b="0" dirty="0" lang="ja-JP" sz="2000"/>
              <a:t>受験上の配慮案内</a:t>
            </a:r>
            <a:r>
              <a:rPr altLang="ja-JP" b="0" dirty="0" lang="en-US" sz="2000"/>
              <a:t>』</a:t>
            </a:r>
            <a:r>
              <a:rPr altLang="en-US" b="0" dirty="0" lang="ja-JP" sz="2000"/>
              <a:t>は大学入試センターのウェブサイトから入手する</a:t>
            </a:r>
            <a:br>
              <a:rPr altLang="ja-JP" b="0" dirty="0" lang="en-US" sz="2000"/>
            </a:br>
            <a:r>
              <a:rPr altLang="en-US" b="0" dirty="0" lang="ja-JP" sz="2000"/>
              <a:t>　形式となり、冊子の配付は行わない。</a:t>
            </a:r>
          </a:p>
        </p:txBody>
      </p:sp>
      <p:sp>
        <p:nvSpPr>
          <p:cNvPr id="8" name="角丸四角形 4">
            <a:extLst>
              <a:ext uri="{FF2B5EF4-FFF2-40B4-BE49-F238E27FC236}">
                <a16:creationId xmlns:a16="http://schemas.microsoft.com/office/drawing/2014/main" id="{ACC4A47B-A7EE-4F6B-A1D5-01022622F6C5}"/>
              </a:ext>
            </a:extLst>
          </p:cNvPr>
          <p:cNvSpPr>
            <a:spLocks noChangeArrowheads="1"/>
          </p:cNvSpPr>
          <p:nvPr/>
        </p:nvSpPr>
        <p:spPr bwMode="auto">
          <a:xfrm>
            <a:off x="284819" y="860258"/>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Ⅲ</a:t>
            </a:r>
            <a:r>
              <a:rPr altLang="en-US" dirty="0" lang="ja-JP" sz="2400">
                <a:solidFill>
                  <a:srgbClr val="000000"/>
                </a:solidFill>
              </a:rPr>
              <a:t>　</a:t>
            </a:r>
            <a:r>
              <a:rPr altLang="en-US" dirty="0" lang="ja-JP" sz="2400">
                <a:latin charset="-128" panose="020B0609070205080204" pitchFamily="49" typeface="ＭＳ ゴシック"/>
                <a:ea charset="-128" panose="020B0609070205080204" pitchFamily="49" typeface="ＭＳ ゴシック"/>
              </a:rPr>
              <a:t>受験上の配慮申請について</a:t>
            </a:r>
            <a:endParaRPr altLang="en-US" dirty="0" lang="ja-JP" sz="2400"/>
          </a:p>
        </p:txBody>
      </p:sp>
    </p:spTree>
    <p:extLst>
      <p:ext uri="{BB962C8B-B14F-4D97-AF65-F5344CB8AC3E}">
        <p14:creationId xmlns:p14="http://schemas.microsoft.com/office/powerpoint/2010/main" val="242439090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16</a:t>
            </a:fld>
            <a:endParaRPr altLang="en-US" dirty="0" lang="ja-JP">
              <a:solidFill>
                <a:prstClr val="black">
                  <a:tint val="75000"/>
                </a:prstClr>
              </a:solidFill>
            </a:endParaRPr>
          </a:p>
        </p:txBody>
      </p:sp>
      <p:sp>
        <p:nvSpPr>
          <p:cNvPr id="9" name="正方形/長方形 8">
            <a:extLst>
              <a:ext uri="{FF2B5EF4-FFF2-40B4-BE49-F238E27FC236}">
                <a16:creationId xmlns:a16="http://schemas.microsoft.com/office/drawing/2014/main" id="{BD0D807F-B70C-421E-8EBB-0B1C9CA74572}"/>
              </a:ext>
            </a:extLst>
          </p:cNvPr>
          <p:cNvSpPr/>
          <p:nvPr/>
        </p:nvSpPr>
        <p:spPr>
          <a:xfrm>
            <a:off x="512279" y="1508010"/>
            <a:ext cx="8308193" cy="984885"/>
          </a:xfrm>
          <a:prstGeom prst="rect">
            <a:avLst/>
          </a:prstGeom>
          <a:ln w="19050">
            <a:noFill/>
          </a:ln>
        </p:spPr>
        <p:txBody>
          <a:bodyPr anchor="ctr" bIns="0" lIns="72000" rIns="72000" tIns="0" wrap="square">
            <a:spAutoFit/>
          </a:bodyPr>
          <a:lstStyle/>
          <a:p>
            <a:pPr indent="-457200" marL="180000">
              <a:spcBef>
                <a:spcPts val="1200"/>
              </a:spcBef>
              <a:spcAft>
                <a:spcPts val="0"/>
              </a:spcAft>
              <a:defRPr/>
            </a:pPr>
            <a:r>
              <a:rPr altLang="en-US" b="0" dirty="0" lang="ja-JP" sz="2200">
                <a:latin typeface="+mn-ea"/>
              </a:rPr>
              <a:t>○　</a:t>
            </a:r>
            <a:r>
              <a:rPr altLang="en-US" b="0" dirty="0" lang="ja-JP" sz="2200">
                <a:solidFill>
                  <a:srgbClr val="000000"/>
                </a:solidFill>
              </a:rPr>
              <a:t>高等学校関係者専用サイト（高校専用サイト）とは</a:t>
            </a:r>
            <a:br>
              <a:rPr altLang="ja-JP" b="0" dirty="0" lang="en-US" sz="2200">
                <a:solidFill>
                  <a:srgbClr val="000000"/>
                </a:solidFill>
              </a:rPr>
            </a:br>
            <a:r>
              <a:rPr altLang="en-US" b="0" dirty="0" lang="ja-JP" sz="2200">
                <a:solidFill>
                  <a:srgbClr val="000000"/>
                </a:solidFill>
              </a:rPr>
              <a:t>　</a:t>
            </a:r>
            <a:r>
              <a:rPr altLang="en-US" b="0" dirty="0" lang="ja-JP" sz="2000">
                <a:latin typeface="+mn-ea"/>
              </a:rPr>
              <a:t>各高等学校において、自校の卒業見込みの志願者の出願内容等の閲覧が可能なサイトです。</a:t>
            </a:r>
            <a:endParaRPr altLang="ja-JP" b="0" dirty="0" lang="en-US" sz="2000">
              <a:latin typeface="+mn-ea"/>
            </a:endParaRPr>
          </a:p>
        </p:txBody>
      </p:sp>
      <p:sp>
        <p:nvSpPr>
          <p:cNvPr id="5" name="角丸四角形 4">
            <a:extLst>
              <a:ext uri="{FF2B5EF4-FFF2-40B4-BE49-F238E27FC236}">
                <a16:creationId xmlns:a16="http://schemas.microsoft.com/office/drawing/2014/main" id="{CCB69EA4-7DB0-43B0-A816-F91219EBE335}"/>
              </a:ext>
            </a:extLst>
          </p:cNvPr>
          <p:cNvSpPr>
            <a:spLocks noChangeArrowheads="1"/>
          </p:cNvSpPr>
          <p:nvPr/>
        </p:nvSpPr>
        <p:spPr bwMode="auto">
          <a:xfrm>
            <a:off x="284816" y="860258"/>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Ⅳ</a:t>
            </a:r>
            <a:r>
              <a:rPr altLang="en-US" dirty="0" lang="ja-JP" sz="2400">
                <a:solidFill>
                  <a:srgbClr val="000000"/>
                </a:solidFill>
              </a:rPr>
              <a:t>　高等学校関係者専用サイトについて</a:t>
            </a:r>
            <a:endParaRPr altLang="en-US" dirty="0" lang="ja-JP" sz="2400"/>
          </a:p>
        </p:txBody>
      </p:sp>
      <p:sp>
        <p:nvSpPr>
          <p:cNvPr id="6" name="正方形/長方形 5">
            <a:extLst>
              <a:ext uri="{FF2B5EF4-FFF2-40B4-BE49-F238E27FC236}">
                <a16:creationId xmlns:a16="http://schemas.microsoft.com/office/drawing/2014/main" id="{54C20E7C-976E-42C1-B770-A2E965A1BD5B}"/>
              </a:ext>
            </a:extLst>
          </p:cNvPr>
          <p:cNvSpPr/>
          <p:nvPr/>
        </p:nvSpPr>
        <p:spPr>
          <a:xfrm>
            <a:off x="512279" y="2899714"/>
            <a:ext cx="8568952" cy="2930784"/>
          </a:xfrm>
          <a:prstGeom prst="rect">
            <a:avLst/>
          </a:prstGeom>
          <a:ln w="19050">
            <a:noFill/>
          </a:ln>
        </p:spPr>
        <p:txBody>
          <a:bodyPr anchor="ctr" bIns="72000" lIns="72000" rIns="72000" tIns="72000" wrap="square">
            <a:spAutoFit/>
          </a:bodyPr>
          <a:lstStyle/>
          <a:p>
            <a:r>
              <a:rPr altLang="en-US" b="0" dirty="0" lang="ja-JP" sz="2200">
                <a:latin typeface="+mn-ea"/>
              </a:rPr>
              <a:t>○　利用期間</a:t>
            </a:r>
            <a:endParaRPr altLang="ja-JP" b="0" dirty="0" lang="en-US" sz="2000">
              <a:latin typeface="+mn-ea"/>
            </a:endParaRPr>
          </a:p>
          <a:p>
            <a:r>
              <a:rPr altLang="en-US" b="0" dirty="0" kumimoji="0" lang="ja-JP" sz="2000">
                <a:latin typeface="+mn-ea"/>
              </a:rPr>
              <a:t>　　令和７年６月２０日</a:t>
            </a:r>
            <a:r>
              <a:rPr altLang="ja-JP" b="0" dirty="0" kumimoji="0" lang="en-US" sz="2000">
                <a:latin typeface="+mn-ea"/>
              </a:rPr>
              <a:t>(</a:t>
            </a:r>
            <a:r>
              <a:rPr altLang="en-US" b="0" dirty="0" kumimoji="0" lang="ja-JP" sz="2000">
                <a:latin typeface="+mn-ea"/>
              </a:rPr>
              <a:t>金</a:t>
            </a:r>
            <a:r>
              <a:rPr altLang="ja-JP" b="0" dirty="0" kumimoji="0" lang="en-US" sz="2000">
                <a:latin typeface="+mn-ea"/>
              </a:rPr>
              <a:t>)</a:t>
            </a:r>
            <a:r>
              <a:rPr altLang="en-US" b="0" dirty="0" kumimoji="0" lang="ja-JP" sz="2000">
                <a:latin typeface="+mn-ea"/>
              </a:rPr>
              <a:t>～令和８年４月３０日</a:t>
            </a:r>
            <a:r>
              <a:rPr altLang="ja-JP" b="0" dirty="0" kumimoji="0" lang="en-US" sz="2000">
                <a:latin typeface="+mn-ea"/>
              </a:rPr>
              <a:t>(</a:t>
            </a:r>
            <a:r>
              <a:rPr altLang="en-US" b="0" dirty="0" kumimoji="0" lang="ja-JP" sz="2000">
                <a:latin typeface="+mn-ea"/>
              </a:rPr>
              <a:t>木</a:t>
            </a:r>
            <a:r>
              <a:rPr altLang="ja-JP" b="0" dirty="0" kumimoji="0" lang="en-US" sz="2000">
                <a:latin typeface="+mn-ea"/>
              </a:rPr>
              <a:t>)</a:t>
            </a:r>
            <a:endParaRPr altLang="ja-JP" b="0" dirty="0" lang="en-US" sz="2000">
              <a:latin typeface="+mn-ea"/>
            </a:endParaRPr>
          </a:p>
          <a:p>
            <a:endParaRPr altLang="ja-JP" b="0" dirty="0" lang="en-US" sz="1800"/>
          </a:p>
          <a:p>
            <a:r>
              <a:rPr altLang="en-US" b="0" dirty="0" lang="ja-JP" sz="1800"/>
              <a:t>　</a:t>
            </a:r>
            <a:r>
              <a:rPr altLang="en-US" b="0" dirty="0" lang="ja-JP" sz="2000"/>
              <a:t>［利用</a:t>
            </a:r>
            <a:r>
              <a:rPr altLang="en-US" b="0" dirty="0" lang="ja-JP" sz="2000">
                <a:latin typeface="+mn-ea"/>
              </a:rPr>
              <a:t>例］</a:t>
            </a:r>
            <a:endParaRPr altLang="ja-JP" b="0" dirty="0" lang="en-US" sz="2000">
              <a:latin typeface="+mn-ea"/>
            </a:endParaRPr>
          </a:p>
          <a:p>
            <a:pPr marL="360000">
              <a:spcBef>
                <a:spcPts val="600"/>
              </a:spcBef>
            </a:pPr>
            <a:r>
              <a:rPr altLang="en-US" b="0" dirty="0" lang="ja-JP" sz="1800">
                <a:latin typeface="+mn-ea"/>
              </a:rPr>
              <a:t>・　出願完了（検定料支払い）前に高校専用サイトで確認し、期限までに検定料等を</a:t>
            </a:r>
            <a:br>
              <a:rPr altLang="ja-JP" b="0" dirty="0" lang="en-US" sz="1800">
                <a:latin typeface="+mn-ea"/>
              </a:rPr>
            </a:br>
            <a:r>
              <a:rPr altLang="ja-JP" b="0" dirty="0" lang="en-US" sz="1800">
                <a:latin typeface="+mn-ea"/>
              </a:rPr>
              <a:t> </a:t>
            </a:r>
            <a:r>
              <a:rPr altLang="en-US" b="0" dirty="0" lang="ja-JP" sz="1800">
                <a:latin typeface="+mn-ea"/>
              </a:rPr>
              <a:t>支払うことや、入力誤り等があれば可能な限り出願期間中に訂正するよう指導</a:t>
            </a:r>
            <a:endParaRPr altLang="ja-JP" b="0" dirty="0" lang="en-US" sz="1800">
              <a:latin typeface="+mn-ea"/>
            </a:endParaRPr>
          </a:p>
          <a:p>
            <a:pPr marL="360000">
              <a:spcBef>
                <a:spcPts val="1200"/>
              </a:spcBef>
            </a:pPr>
            <a:r>
              <a:rPr altLang="en-US" b="0" dirty="0" lang="ja-JP" sz="1800">
                <a:latin typeface="+mn-ea"/>
              </a:rPr>
              <a:t>・　出願完了後に高校専用サイトで確認し、入力誤り等があれば、出願内容確認・</a:t>
            </a:r>
            <a:br>
              <a:rPr altLang="ja-JP" b="0" dirty="0" lang="en-US" sz="1800">
                <a:latin typeface="+mn-ea"/>
              </a:rPr>
            </a:br>
            <a:r>
              <a:rPr altLang="ja-JP" b="0" dirty="0" lang="en-US" sz="1800">
                <a:latin typeface="+mn-ea"/>
              </a:rPr>
              <a:t> </a:t>
            </a:r>
            <a:r>
              <a:rPr altLang="en-US" b="0" dirty="0" lang="ja-JP" sz="1800">
                <a:latin typeface="+mn-ea"/>
              </a:rPr>
              <a:t>訂正期間中に必ず訂正するよう志願者に指導</a:t>
            </a:r>
            <a:endParaRPr altLang="ja-JP" b="0" dirty="0" lang="en-US" sz="2000">
              <a:latin typeface="+mn-ea"/>
            </a:endParaRPr>
          </a:p>
        </p:txBody>
      </p:sp>
    </p:spTree>
    <p:extLst>
      <p:ext uri="{BB962C8B-B14F-4D97-AF65-F5344CB8AC3E}">
        <p14:creationId xmlns:p14="http://schemas.microsoft.com/office/powerpoint/2010/main" val="132196707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17</a:t>
            </a:fld>
            <a:endParaRPr altLang="en-US" dirty="0" lang="ja-JP">
              <a:solidFill>
                <a:prstClr val="black">
                  <a:tint val="75000"/>
                </a:prstClr>
              </a:solidFill>
            </a:endParaRPr>
          </a:p>
        </p:txBody>
      </p:sp>
      <p:sp>
        <p:nvSpPr>
          <p:cNvPr id="9" name="正方形/長方形 8">
            <a:extLst>
              <a:ext uri="{FF2B5EF4-FFF2-40B4-BE49-F238E27FC236}">
                <a16:creationId xmlns:a16="http://schemas.microsoft.com/office/drawing/2014/main" id="{BD0D807F-B70C-421E-8EBB-0B1C9CA74572}"/>
              </a:ext>
            </a:extLst>
          </p:cNvPr>
          <p:cNvSpPr/>
          <p:nvPr/>
        </p:nvSpPr>
        <p:spPr>
          <a:xfrm>
            <a:off x="322894" y="899808"/>
            <a:ext cx="8308193" cy="338554"/>
          </a:xfrm>
          <a:prstGeom prst="rect">
            <a:avLst/>
          </a:prstGeom>
          <a:ln w="19050">
            <a:noFill/>
          </a:ln>
        </p:spPr>
        <p:txBody>
          <a:bodyPr anchor="ctr" bIns="0" lIns="72000" rIns="72000" tIns="0" wrap="square">
            <a:spAutoFit/>
          </a:bodyPr>
          <a:lstStyle/>
          <a:p>
            <a:pPr indent="-457200" marL="180000">
              <a:spcBef>
                <a:spcPts val="1200"/>
              </a:spcBef>
              <a:spcAft>
                <a:spcPts val="0"/>
              </a:spcAft>
              <a:defRPr/>
            </a:pPr>
            <a:r>
              <a:rPr altLang="en-US" b="0" dirty="0" lang="ja-JP" sz="2200">
                <a:latin typeface="+mn-ea"/>
              </a:rPr>
              <a:t>○　出願内容等の閲覧が可能な志願者</a:t>
            </a:r>
            <a:endParaRPr altLang="ja-JP" b="0" dirty="0" lang="en-US" sz="1800">
              <a:latin typeface="+mn-ea"/>
            </a:endParaRPr>
          </a:p>
        </p:txBody>
      </p:sp>
      <p:sp>
        <p:nvSpPr>
          <p:cNvPr id="6" name="正方形/長方形 5">
            <a:extLst>
              <a:ext uri="{FF2B5EF4-FFF2-40B4-BE49-F238E27FC236}">
                <a16:creationId xmlns:a16="http://schemas.microsoft.com/office/drawing/2014/main" id="{A4E11150-5257-4DB3-8584-6DFF600E0884}"/>
              </a:ext>
            </a:extLst>
          </p:cNvPr>
          <p:cNvSpPr/>
          <p:nvPr/>
        </p:nvSpPr>
        <p:spPr>
          <a:xfrm>
            <a:off x="490390" y="3569528"/>
            <a:ext cx="8605986" cy="2523768"/>
          </a:xfrm>
          <a:prstGeom prst="rect">
            <a:avLst/>
          </a:prstGeom>
          <a:ln w="19050">
            <a:noFill/>
          </a:ln>
        </p:spPr>
        <p:txBody>
          <a:bodyPr anchor="ctr" bIns="0" lIns="72000" rIns="72000" tIns="0" wrap="square">
            <a:spAutoFit/>
          </a:bodyPr>
          <a:lstStyle/>
          <a:p>
            <a:pPr indent="-457200" marL="180000">
              <a:spcBef>
                <a:spcPts val="1200"/>
              </a:spcBef>
              <a:spcAft>
                <a:spcPts val="0"/>
              </a:spcAft>
              <a:defRPr/>
            </a:pPr>
            <a:r>
              <a:rPr altLang="ja-JP" b="0" dirty="0" lang="en-US" sz="2000">
                <a:latin typeface="+mn-ea"/>
              </a:rPr>
              <a:t>※</a:t>
            </a:r>
            <a:r>
              <a:rPr altLang="en-US" b="0" dirty="0" lang="ja-JP" sz="2000">
                <a:latin typeface="+mn-ea"/>
              </a:rPr>
              <a:t>　共通テスト出願サイトに登録された志願者の情報は、随時、高校専用サイトに自動で連携され、閲覧可能となります。</a:t>
            </a:r>
            <a:endParaRPr altLang="ja-JP" b="0" dirty="0" lang="en-US" sz="2000">
              <a:latin typeface="+mn-ea"/>
            </a:endParaRPr>
          </a:p>
          <a:p>
            <a:pPr indent="-457200" marL="180000">
              <a:spcBef>
                <a:spcPts val="1200"/>
              </a:spcBef>
              <a:spcAft>
                <a:spcPts val="0"/>
              </a:spcAft>
              <a:defRPr/>
            </a:pPr>
            <a:r>
              <a:rPr altLang="ja-JP" b="0" dirty="0" lang="en-US" sz="2000">
                <a:latin typeface="+mn-ea"/>
              </a:rPr>
              <a:t>※</a:t>
            </a:r>
            <a:r>
              <a:rPr altLang="en-US" b="0" dirty="0" lang="ja-JP" sz="2000">
                <a:latin typeface="+mn-ea"/>
              </a:rPr>
              <a:t>　「同意しない」にチェックして登録した場合も、志願者が「同意する」に変更</a:t>
            </a:r>
            <a:br>
              <a:rPr altLang="ja-JP" b="0" dirty="0" lang="en-US" sz="2000">
                <a:latin typeface="+mn-ea"/>
              </a:rPr>
            </a:br>
            <a:r>
              <a:rPr altLang="en-US" b="0" dirty="0" lang="ja-JP" sz="2000">
                <a:latin typeface="+mn-ea"/>
              </a:rPr>
              <a:t>することが可能です。</a:t>
            </a:r>
            <a:r>
              <a:rPr altLang="ja-JP" b="0" dirty="0" lang="en-US" sz="2000">
                <a:latin typeface="+mn-ea"/>
              </a:rPr>
              <a:t> </a:t>
            </a:r>
            <a:r>
              <a:rPr altLang="en-US" b="0" dirty="0" lang="ja-JP" sz="1800">
                <a:latin typeface="+mn-ea"/>
              </a:rPr>
              <a:t>（出願内容の登録期間又は出願内容の確認・訂正期間中）</a:t>
            </a:r>
            <a:endParaRPr altLang="ja-JP" b="0" dirty="0" lang="en-US" sz="2000">
              <a:latin typeface="+mn-ea"/>
            </a:endParaRPr>
          </a:p>
          <a:p>
            <a:pPr indent="-457200" marL="180000">
              <a:spcBef>
                <a:spcPts val="1200"/>
              </a:spcBef>
              <a:spcAft>
                <a:spcPts val="0"/>
              </a:spcAft>
              <a:defRPr/>
            </a:pPr>
            <a:r>
              <a:rPr altLang="ja-JP" b="0" dirty="0" lang="en-US" sz="2000">
                <a:latin typeface="+mn-ea"/>
              </a:rPr>
              <a:t>※</a:t>
            </a:r>
            <a:r>
              <a:rPr altLang="en-US" b="0" dirty="0" lang="ja-JP" sz="2000">
                <a:latin typeface="+mn-ea"/>
              </a:rPr>
              <a:t>　高校専用サイトでは以下のことは</a:t>
            </a:r>
            <a:r>
              <a:rPr altLang="en-US" b="0" dirty="0" lang="ja-JP" sz="2000" u="sng">
                <a:latin typeface="+mn-ea"/>
              </a:rPr>
              <a:t>できません。</a:t>
            </a:r>
            <a:endParaRPr altLang="ja-JP" b="0" dirty="0" lang="en-US" sz="2000" u="sng">
              <a:latin typeface="+mn-ea"/>
            </a:endParaRPr>
          </a:p>
          <a:p>
            <a:pPr indent="-457200" marL="180000">
              <a:spcBef>
                <a:spcPts val="0"/>
              </a:spcBef>
              <a:spcAft>
                <a:spcPts val="0"/>
              </a:spcAft>
              <a:defRPr/>
            </a:pPr>
            <a:r>
              <a:rPr altLang="en-US" b="0" dirty="0" lang="ja-JP" sz="2000">
                <a:latin typeface="+mn-ea"/>
              </a:rPr>
              <a:t>　 </a:t>
            </a:r>
            <a:r>
              <a:rPr altLang="ja-JP" dirty="0" lang="en-US" sz="2000">
                <a:solidFill>
                  <a:srgbClr val="FF0000"/>
                </a:solidFill>
                <a:latin typeface="+mn-ea"/>
              </a:rPr>
              <a:t>× </a:t>
            </a:r>
            <a:r>
              <a:rPr altLang="en-US" b="0" dirty="0" lang="ja-JP" sz="1800">
                <a:latin typeface="+mn-ea"/>
              </a:rPr>
              <a:t>各志願者の出願内容の入力</a:t>
            </a:r>
            <a:endParaRPr altLang="ja-JP" b="0" dirty="0" lang="en-US" sz="2000">
              <a:latin typeface="+mn-ea"/>
            </a:endParaRPr>
          </a:p>
          <a:p>
            <a:pPr indent="-457200" marL="180000">
              <a:spcBef>
                <a:spcPts val="0"/>
              </a:spcBef>
              <a:spcAft>
                <a:spcPts val="0"/>
              </a:spcAft>
              <a:defRPr/>
            </a:pPr>
            <a:r>
              <a:rPr altLang="en-US" b="0" dirty="0" lang="ja-JP" sz="2000">
                <a:latin typeface="+mn-ea"/>
              </a:rPr>
              <a:t>　 </a:t>
            </a:r>
            <a:r>
              <a:rPr altLang="ja-JP" dirty="0" lang="en-US" sz="2000">
                <a:solidFill>
                  <a:srgbClr val="FF0000"/>
                </a:solidFill>
                <a:latin typeface="+mn-ea"/>
              </a:rPr>
              <a:t>×</a:t>
            </a:r>
            <a:r>
              <a:rPr altLang="en-US" b="0" dirty="0" lang="ja-JP" sz="1800">
                <a:solidFill>
                  <a:srgbClr val="FF0000"/>
                </a:solidFill>
                <a:latin typeface="+mn-ea"/>
              </a:rPr>
              <a:t> </a:t>
            </a:r>
            <a:r>
              <a:rPr altLang="en-US" b="0" dirty="0" lang="ja-JP" sz="1800">
                <a:latin typeface="+mn-ea"/>
              </a:rPr>
              <a:t>登録内容の訂正</a:t>
            </a:r>
            <a:endParaRPr altLang="ja-JP" b="0" dirty="0" lang="en-US" sz="2000">
              <a:latin typeface="+mn-ea"/>
            </a:endParaRPr>
          </a:p>
        </p:txBody>
      </p:sp>
      <p:sp>
        <p:nvSpPr>
          <p:cNvPr id="7" name="正方形/長方形 6">
            <a:extLst>
              <a:ext uri="{FF2B5EF4-FFF2-40B4-BE49-F238E27FC236}">
                <a16:creationId xmlns:a16="http://schemas.microsoft.com/office/drawing/2014/main" id="{62D74728-1145-4861-8AA9-41A324D791AA}"/>
              </a:ext>
            </a:extLst>
          </p:cNvPr>
          <p:cNvSpPr/>
          <p:nvPr/>
        </p:nvSpPr>
        <p:spPr>
          <a:xfrm>
            <a:off x="683568" y="1391619"/>
            <a:ext cx="7200416" cy="1440734"/>
          </a:xfrm>
          <a:prstGeom prst="rect">
            <a:avLst/>
          </a:prstGeom>
          <a:solidFill>
            <a:schemeClr val="bg1"/>
          </a:solidFill>
          <a:ln w="38100">
            <a:solidFill>
              <a:schemeClr val="tx1"/>
            </a:solidFill>
          </a:ln>
        </p:spPr>
        <p:txBody>
          <a:bodyPr anchor="ctr" bIns="180000" lIns="180000" rIns="72000" tIns="180000" wrap="square">
            <a:spAutoFit/>
          </a:bodyPr>
          <a:lstStyle/>
          <a:p>
            <a:pPr>
              <a:spcBef>
                <a:spcPts val="600"/>
              </a:spcBef>
              <a:spcAft>
                <a:spcPts val="0"/>
              </a:spcAft>
              <a:defRPr/>
            </a:pPr>
            <a:r>
              <a:rPr altLang="en-US" b="0" dirty="0" lang="ja-JP" sz="2000">
                <a:latin typeface="+mn-ea"/>
              </a:rPr>
              <a:t>・</a:t>
            </a:r>
            <a:r>
              <a:rPr altLang="en-US" b="0" dirty="0" lang="ja-JP" sz="2000">
                <a:solidFill>
                  <a:srgbClr val="FF0000"/>
                </a:solidFill>
                <a:latin typeface="+mn-ea"/>
              </a:rPr>
              <a:t>　</a:t>
            </a:r>
            <a:r>
              <a:rPr altLang="en-US" b="0" dirty="0" lang="ja-JP" sz="2000" u="sng">
                <a:solidFill>
                  <a:srgbClr val="FF0000"/>
                </a:solidFill>
                <a:latin typeface="+mn-ea"/>
              </a:rPr>
              <a:t>在学する学校への出願情報の提供に「同意する」とチェック</a:t>
            </a:r>
            <a:endParaRPr altLang="ja-JP" b="0" dirty="0" lang="en-US" sz="2000" u="sng">
              <a:solidFill>
                <a:srgbClr val="FF0000"/>
              </a:solidFill>
              <a:latin typeface="+mn-ea"/>
            </a:endParaRPr>
          </a:p>
          <a:p>
            <a:pPr>
              <a:spcBef>
                <a:spcPts val="600"/>
              </a:spcBef>
              <a:spcAft>
                <a:spcPts val="0"/>
              </a:spcAft>
              <a:defRPr/>
            </a:pPr>
            <a:r>
              <a:rPr altLang="en-US" b="0" dirty="0" lang="ja-JP" sz="2000">
                <a:latin typeface="+mn-ea"/>
              </a:rPr>
              <a:t>・　</a:t>
            </a:r>
            <a:r>
              <a:rPr altLang="en-US" dirty="0" lang="ja-JP" sz="2000" u="sng">
                <a:latin typeface="+mn-ea"/>
              </a:rPr>
              <a:t>在学する高等学校の「卒業見込者」</a:t>
            </a:r>
            <a:r>
              <a:rPr altLang="en-US" b="0" dirty="0" lang="ja-JP" sz="2000">
                <a:latin typeface="+mn-ea"/>
              </a:rPr>
              <a:t>として出願資格を登録</a:t>
            </a:r>
            <a:endParaRPr altLang="ja-JP" b="0" dirty="0" lang="en-US" sz="2000">
              <a:latin typeface="+mn-ea"/>
            </a:endParaRPr>
          </a:p>
          <a:p>
            <a:pPr>
              <a:spcBef>
                <a:spcPts val="600"/>
              </a:spcBef>
              <a:spcAft>
                <a:spcPts val="0"/>
              </a:spcAft>
              <a:defRPr/>
            </a:pPr>
            <a:r>
              <a:rPr altLang="en-US" b="0" dirty="0" lang="ja-JP" sz="2000">
                <a:latin typeface="+mn-ea"/>
              </a:rPr>
              <a:t>・　</a:t>
            </a:r>
            <a:r>
              <a:rPr altLang="en-US" dirty="0" lang="ja-JP" sz="2000" u="sng">
                <a:latin typeface="+mn-ea"/>
              </a:rPr>
              <a:t>出願内容を</a:t>
            </a:r>
            <a:r>
              <a:rPr altLang="en-US" dirty="0" lang="ja-JP" sz="2000" u="sng">
                <a:solidFill>
                  <a:srgbClr val="FF0000"/>
                </a:solidFill>
                <a:latin typeface="+mn-ea"/>
              </a:rPr>
              <a:t>一時保存済み</a:t>
            </a:r>
            <a:r>
              <a:rPr altLang="en-US" b="0" dirty="0" lang="ja-JP" sz="2000">
                <a:latin typeface="+mn-ea"/>
              </a:rPr>
              <a:t>（受験教科等まで登録済み）</a:t>
            </a:r>
            <a:endParaRPr altLang="ja-JP" b="0" dirty="0" lang="en-US" sz="1800">
              <a:latin typeface="+mn-ea"/>
            </a:endParaRPr>
          </a:p>
        </p:txBody>
      </p:sp>
      <p:sp>
        <p:nvSpPr>
          <p:cNvPr id="2" name="正方形/長方形 1">
            <a:extLst>
              <a:ext uri="{FF2B5EF4-FFF2-40B4-BE49-F238E27FC236}">
                <a16:creationId xmlns:a16="http://schemas.microsoft.com/office/drawing/2014/main" id="{31CFD337-06CF-49EA-B910-C23872D7C1FD}"/>
              </a:ext>
            </a:extLst>
          </p:cNvPr>
          <p:cNvSpPr/>
          <p:nvPr/>
        </p:nvSpPr>
        <p:spPr>
          <a:xfrm>
            <a:off x="850535" y="2954967"/>
            <a:ext cx="6552728" cy="369332"/>
          </a:xfrm>
          <a:prstGeom prst="rect">
            <a:avLst/>
          </a:prstGeom>
        </p:spPr>
        <p:txBody>
          <a:bodyPr wrap="square">
            <a:spAutoFit/>
          </a:bodyPr>
          <a:lstStyle/>
          <a:p>
            <a:r>
              <a:rPr altLang="ja-JP" b="0" dirty="0" lang="en-US" sz="1800">
                <a:latin typeface="+mn-ea"/>
              </a:rPr>
              <a:t> </a:t>
            </a:r>
            <a:r>
              <a:rPr altLang="en-US" b="0" dirty="0" lang="ja-JP" sz="1800">
                <a:latin typeface="+mn-ea"/>
              </a:rPr>
              <a:t>（上記いずれも志願者がマイページ上で登録する事項）</a:t>
            </a:r>
            <a:endParaRPr altLang="en-US" dirty="0" lang="ja-JP" sz="1800"/>
          </a:p>
        </p:txBody>
      </p:sp>
    </p:spTree>
    <p:extLst>
      <p:ext uri="{BB962C8B-B14F-4D97-AF65-F5344CB8AC3E}">
        <p14:creationId xmlns:p14="http://schemas.microsoft.com/office/powerpoint/2010/main" val="136182394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18</a:t>
            </a:fld>
            <a:endParaRPr altLang="en-US" dirty="0" lang="ja-JP">
              <a:solidFill>
                <a:prstClr val="black">
                  <a:tint val="75000"/>
                </a:prstClr>
              </a:solidFill>
            </a:endParaRPr>
          </a:p>
        </p:txBody>
      </p:sp>
      <p:sp>
        <p:nvSpPr>
          <p:cNvPr id="6" name="正方形/長方形 5">
            <a:extLst>
              <a:ext uri="{FF2B5EF4-FFF2-40B4-BE49-F238E27FC236}">
                <a16:creationId xmlns:a16="http://schemas.microsoft.com/office/drawing/2014/main" id="{3A1B3B90-2242-4009-A7B6-A2C1EB59B9E3}"/>
              </a:ext>
            </a:extLst>
          </p:cNvPr>
          <p:cNvSpPr/>
          <p:nvPr/>
        </p:nvSpPr>
        <p:spPr>
          <a:xfrm>
            <a:off x="395536" y="836712"/>
            <a:ext cx="8568952" cy="2776896"/>
          </a:xfrm>
          <a:prstGeom prst="rect">
            <a:avLst/>
          </a:prstGeom>
          <a:ln w="19050">
            <a:noFill/>
          </a:ln>
        </p:spPr>
        <p:txBody>
          <a:bodyPr anchor="ctr" bIns="72000" lIns="72000" rIns="72000" tIns="72000" wrap="square">
            <a:spAutoFit/>
          </a:bodyPr>
          <a:lstStyle/>
          <a:p>
            <a:r>
              <a:rPr altLang="en-US" b="0" dirty="0" lang="ja-JP" sz="2200"/>
              <a:t>○　</a:t>
            </a:r>
            <a:r>
              <a:rPr altLang="ja-JP" b="0" dirty="0" lang="ja-JP" sz="2200"/>
              <a:t>アカウント</a:t>
            </a:r>
            <a:r>
              <a:rPr altLang="en-US" b="0" dirty="0" lang="ja-JP" sz="2200"/>
              <a:t>情報について</a:t>
            </a:r>
            <a:endParaRPr altLang="ja-JP" b="0" dirty="0" lang="en-US" sz="2200"/>
          </a:p>
          <a:p>
            <a:r>
              <a:rPr altLang="en-US" b="0" dirty="0" lang="ja-JP" sz="1800"/>
              <a:t>　　</a:t>
            </a:r>
            <a:r>
              <a:rPr altLang="en-US" b="0" dirty="0" lang="ja-JP" sz="2000" u="sng">
                <a:solidFill>
                  <a:srgbClr val="FF0000"/>
                </a:solidFill>
              </a:rPr>
              <a:t>高校専用サイトのアカウント情報（アカウント</a:t>
            </a:r>
            <a:r>
              <a:rPr altLang="ja-JP" b="0" dirty="0" lang="en-US" sz="2000" u="sng">
                <a:solidFill>
                  <a:srgbClr val="FF0000"/>
                </a:solidFill>
              </a:rPr>
              <a:t>ID</a:t>
            </a:r>
            <a:r>
              <a:rPr altLang="en-US" b="0" dirty="0" lang="ja-JP" sz="2000" u="sng">
                <a:solidFill>
                  <a:srgbClr val="FF0000"/>
                </a:solidFill>
              </a:rPr>
              <a:t>等）</a:t>
            </a:r>
            <a:r>
              <a:rPr altLang="en-US" b="0" dirty="0" lang="ja-JP" sz="2000"/>
              <a:t>は、</a:t>
            </a:r>
            <a:r>
              <a:rPr altLang="ja-JP" b="0" dirty="0" lang="ja-JP" sz="2000"/>
              <a:t>大学入試センター</a:t>
            </a:r>
            <a:r>
              <a:rPr altLang="en-US" b="0" dirty="0" lang="ja-JP" sz="2000"/>
              <a:t>から  </a:t>
            </a:r>
            <a:br>
              <a:rPr altLang="ja-JP" b="0" dirty="0" lang="en-US" sz="2000"/>
            </a:br>
            <a:r>
              <a:rPr altLang="ja-JP" b="0" dirty="0" lang="en-US" sz="2000"/>
              <a:t> </a:t>
            </a:r>
            <a:r>
              <a:rPr altLang="en-US" b="0" dirty="0" lang="ja-JP" sz="2000" u="sng">
                <a:solidFill>
                  <a:srgbClr val="FF0000"/>
                </a:solidFill>
              </a:rPr>
              <a:t>各高等学校に郵送で通知</a:t>
            </a:r>
            <a:r>
              <a:rPr altLang="en-US" b="0" dirty="0" lang="ja-JP" sz="2000"/>
              <a:t>しています</a:t>
            </a:r>
            <a:r>
              <a:rPr altLang="ja-JP" b="0" dirty="0" lang="ja-JP" sz="2000"/>
              <a:t>。</a:t>
            </a:r>
            <a:endParaRPr altLang="ja-JP" b="0" dirty="0" lang="en-US" sz="2000"/>
          </a:p>
          <a:p>
            <a:pPr>
              <a:spcBef>
                <a:spcPts val="1800"/>
              </a:spcBef>
            </a:pPr>
            <a:r>
              <a:rPr altLang="en-US" b="0" dirty="0" lang="ja-JP" sz="2000"/>
              <a:t>　　・　アカウント数：各校</a:t>
            </a:r>
            <a:r>
              <a:rPr altLang="en-US" b="0" dirty="0" lang="ja-JP" sz="2000" u="sng"/>
              <a:t>１つ</a:t>
            </a:r>
            <a:r>
              <a:rPr altLang="en-US" b="0" dirty="0" lang="ja-JP" sz="2000"/>
              <a:t>まで（複数の課程が併設される高校も同様）</a:t>
            </a:r>
            <a:endParaRPr altLang="ja-JP" b="0" dirty="0" lang="ja-JP" sz="2000"/>
          </a:p>
          <a:p>
            <a:pPr>
              <a:spcBef>
                <a:spcPts val="1800"/>
              </a:spcBef>
            </a:pPr>
            <a:r>
              <a:rPr altLang="en-US" b="0" dirty="0" lang="ja-JP" sz="2000"/>
              <a:t>　　・　送付時期：</a:t>
            </a:r>
            <a:r>
              <a:rPr altLang="ja-JP" b="0" dirty="0" lang="en-US" sz="2000"/>
              <a:t>6</a:t>
            </a:r>
            <a:r>
              <a:rPr altLang="en-US" b="0" dirty="0" lang="ja-JP" sz="2000"/>
              <a:t>月</a:t>
            </a:r>
            <a:r>
              <a:rPr altLang="ja-JP" b="0" dirty="0" lang="en-US" sz="2000"/>
              <a:t>6</a:t>
            </a:r>
            <a:r>
              <a:rPr altLang="en-US" b="0" dirty="0" lang="ja-JP" sz="2000"/>
              <a:t>日（金）～</a:t>
            </a:r>
            <a:r>
              <a:rPr altLang="ja-JP" b="0" dirty="0" lang="en-US" sz="2000"/>
              <a:t>13</a:t>
            </a:r>
            <a:r>
              <a:rPr altLang="en-US" b="0" dirty="0" lang="ja-JP" sz="2000"/>
              <a:t>日（金）　</a:t>
            </a:r>
            <a:endParaRPr altLang="ja-JP" b="0" dirty="0" lang="en-US" sz="2000"/>
          </a:p>
          <a:p>
            <a:pPr>
              <a:spcBef>
                <a:spcPts val="1800"/>
              </a:spcBef>
            </a:pPr>
            <a:r>
              <a:rPr altLang="en-US" b="0" dirty="0" lang="ja-JP" sz="2000"/>
              <a:t>　　・　送付方法：簡易書留郵便</a:t>
            </a:r>
            <a:endParaRPr altLang="ja-JP" b="0" dirty="0" lang="en-US" sz="2000">
              <a:latin typeface="+mn-ea"/>
            </a:endParaRPr>
          </a:p>
        </p:txBody>
      </p:sp>
    </p:spTree>
    <p:extLst>
      <p:ext uri="{BB962C8B-B14F-4D97-AF65-F5344CB8AC3E}">
        <p14:creationId xmlns:p14="http://schemas.microsoft.com/office/powerpoint/2010/main" val="3245316832"/>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19</a:t>
            </a:fld>
            <a:endParaRPr altLang="en-US" dirty="0" lang="ja-JP">
              <a:solidFill>
                <a:prstClr val="black">
                  <a:tint val="75000"/>
                </a:prstClr>
              </a:solidFill>
            </a:endParaRPr>
          </a:p>
        </p:txBody>
      </p:sp>
      <p:sp>
        <p:nvSpPr>
          <p:cNvPr id="5" name="正方形/長方形 4">
            <a:extLst>
              <a:ext uri="{FF2B5EF4-FFF2-40B4-BE49-F238E27FC236}">
                <a16:creationId xmlns:a16="http://schemas.microsoft.com/office/drawing/2014/main" id="{6F60F1B0-AF2F-433B-910A-2A1A042AD5D8}"/>
              </a:ext>
            </a:extLst>
          </p:cNvPr>
          <p:cNvSpPr/>
          <p:nvPr/>
        </p:nvSpPr>
        <p:spPr>
          <a:xfrm>
            <a:off x="2321750" y="826030"/>
            <a:ext cx="4500500" cy="514738"/>
          </a:xfrm>
          <a:prstGeom prst="rect">
            <a:avLst/>
          </a:prstGeom>
          <a:ln w="19050">
            <a:noFill/>
          </a:ln>
        </p:spPr>
        <p:txBody>
          <a:bodyPr anchor="ctr" bIns="72000" lIns="72000" rIns="72000" tIns="72000" wrap="square">
            <a:spAutoFit/>
          </a:bodyPr>
          <a:lstStyle/>
          <a:p>
            <a:pPr indent="-457200" marL="180000">
              <a:spcBef>
                <a:spcPts val="1200"/>
              </a:spcBef>
              <a:spcAft>
                <a:spcPts val="0"/>
              </a:spcAft>
              <a:defRPr/>
            </a:pPr>
            <a:r>
              <a:rPr altLang="en-US" b="0" dirty="0" lang="ja-JP" sz="2400" u="sng">
                <a:solidFill>
                  <a:srgbClr val="FF0000"/>
                </a:solidFill>
                <a:latin typeface="+mn-ea"/>
              </a:rPr>
              <a:t>高校専用サイト　利用上の注意点</a:t>
            </a:r>
            <a:endParaRPr altLang="ja-JP" b="0" dirty="0" lang="en-US" sz="2400" u="sng">
              <a:solidFill>
                <a:srgbClr val="FF0000"/>
              </a:solidFill>
              <a:highlight>
                <a:srgbClr val="DDF2FF"/>
              </a:highlight>
              <a:latin typeface="+mn-ea"/>
            </a:endParaRPr>
          </a:p>
        </p:txBody>
      </p:sp>
      <p:sp>
        <p:nvSpPr>
          <p:cNvPr id="6" name="四角形: 角を丸くする 5">
            <a:extLst>
              <a:ext uri="{FF2B5EF4-FFF2-40B4-BE49-F238E27FC236}">
                <a16:creationId xmlns:a16="http://schemas.microsoft.com/office/drawing/2014/main" id="{D2C6A5F9-946A-4200-9A00-A06039581102}"/>
              </a:ext>
            </a:extLst>
          </p:cNvPr>
          <p:cNvSpPr/>
          <p:nvPr/>
        </p:nvSpPr>
        <p:spPr>
          <a:xfrm>
            <a:off x="253596" y="1556792"/>
            <a:ext cx="8636807" cy="4533455"/>
          </a:xfrm>
          <a:prstGeom prst="roundRect">
            <a:avLst>
              <a:gd fmla="val 7571" name="adj"/>
            </a:avLst>
          </a:prstGeom>
          <a:solidFill>
            <a:srgbClr val="FFE1FF"/>
          </a:solidFill>
          <a:ln w="12700">
            <a:solidFill>
              <a:schemeClr val="tx1"/>
            </a:solidFill>
          </a:ln>
        </p:spPr>
        <p:txBody>
          <a:bodyPr bIns="180000" lIns="36000" rIns="0" tIns="180000" wrap="square">
            <a:spAutoFit/>
          </a:bodyPr>
          <a:lstStyle/>
          <a:p>
            <a:pPr>
              <a:spcBef>
                <a:spcPts val="0"/>
              </a:spcBef>
            </a:pPr>
            <a:r>
              <a:rPr altLang="en-US" b="0" dirty="0" lang="ja-JP" sz="2000">
                <a:latin typeface="+mn-ea"/>
              </a:rPr>
              <a:t>○　アカウント情報のうち、「アカウント</a:t>
            </a:r>
            <a:r>
              <a:rPr altLang="ja-JP" b="0" dirty="0" lang="en-US" sz="2000">
                <a:latin typeface="+mn-ea"/>
              </a:rPr>
              <a:t>ID</a:t>
            </a:r>
            <a:r>
              <a:rPr altLang="en-US" b="0" dirty="0" lang="ja-JP" sz="2000">
                <a:latin typeface="+mn-ea"/>
              </a:rPr>
              <a:t>」は次年度以降も継続して使用する</a:t>
            </a:r>
            <a:br>
              <a:rPr altLang="ja-JP" b="0" dirty="0" lang="en-US" sz="2000">
                <a:latin typeface="+mn-ea"/>
              </a:rPr>
            </a:br>
            <a:r>
              <a:rPr altLang="en-US" b="0" dirty="0" lang="ja-JP" sz="2000">
                <a:latin typeface="+mn-ea"/>
              </a:rPr>
              <a:t>　 ため、通知文書の保管や引継ぎにご留意ください。</a:t>
            </a:r>
            <a:endParaRPr altLang="ja-JP" b="0" dirty="0" lang="en-US" sz="2000">
              <a:latin typeface="+mn-ea"/>
            </a:endParaRPr>
          </a:p>
          <a:p>
            <a:pPr>
              <a:spcBef>
                <a:spcPts val="0"/>
              </a:spcBef>
            </a:pPr>
            <a:endParaRPr altLang="ja-JP" b="0" dirty="0" lang="en-US" sz="2000">
              <a:latin typeface="+mn-ea"/>
            </a:endParaRPr>
          </a:p>
          <a:p>
            <a:pPr>
              <a:spcBef>
                <a:spcPts val="0"/>
              </a:spcBef>
            </a:pPr>
            <a:r>
              <a:rPr altLang="en-US" b="0" dirty="0" lang="ja-JP" sz="2000">
                <a:latin typeface="+mn-ea"/>
              </a:rPr>
              <a:t>○　</a:t>
            </a:r>
            <a:r>
              <a:rPr altLang="en-US" b="0" dirty="0" lang="ja-JP" sz="2000" u="sng">
                <a:solidFill>
                  <a:srgbClr val="FF0000"/>
                </a:solidFill>
                <a:latin typeface="+mn-ea"/>
              </a:rPr>
              <a:t>高校専用サイトは高等学校関係者以外には公開していません。</a:t>
            </a:r>
            <a:br>
              <a:rPr altLang="ja-JP" b="0" dirty="0" lang="en-US" sz="2000" u="sng">
                <a:solidFill>
                  <a:srgbClr val="FF0000"/>
                </a:solidFill>
                <a:latin typeface="+mn-ea"/>
              </a:rPr>
            </a:br>
            <a:r>
              <a:rPr altLang="en-US" b="0" dirty="0" lang="ja-JP" sz="2000">
                <a:latin typeface="+mn-ea"/>
              </a:rPr>
              <a:t>　 　アカウント情報は校内で厳重に管理し、アカウント情報の共有は、進路指導</a:t>
            </a:r>
            <a:br>
              <a:rPr altLang="ja-JP" b="0" dirty="0" lang="en-US" sz="2000">
                <a:latin typeface="+mn-ea"/>
              </a:rPr>
            </a:br>
            <a:r>
              <a:rPr altLang="en-US" b="0" dirty="0" lang="ja-JP" sz="2000">
                <a:latin typeface="+mn-ea"/>
              </a:rPr>
              <a:t>　等の業務に必要な教職員に留めてください。</a:t>
            </a:r>
            <a:br>
              <a:rPr altLang="ja-JP" b="0" dirty="0" lang="en-US" sz="2000">
                <a:latin typeface="+mn-ea"/>
              </a:rPr>
            </a:br>
            <a:r>
              <a:rPr altLang="en-US" b="0" dirty="0" lang="ja-JP" sz="2000">
                <a:latin typeface="+mn-ea"/>
              </a:rPr>
              <a:t>　 　（サイトから出力したデータも同様に厳重に管理してください。）</a:t>
            </a:r>
            <a:endParaRPr altLang="ja-JP" b="0" dirty="0" lang="en-US" sz="2000">
              <a:latin typeface="+mn-ea"/>
            </a:endParaRPr>
          </a:p>
          <a:p>
            <a:pPr>
              <a:spcBef>
                <a:spcPts val="0"/>
              </a:spcBef>
            </a:pPr>
            <a:endParaRPr altLang="ja-JP" b="0" dirty="0" lang="en-US" sz="2000">
              <a:latin typeface="+mn-ea"/>
            </a:endParaRPr>
          </a:p>
          <a:p>
            <a:pPr>
              <a:spcBef>
                <a:spcPts val="0"/>
              </a:spcBef>
            </a:pPr>
            <a:r>
              <a:rPr altLang="en-US" b="0" dirty="0" lang="ja-JP" sz="2000">
                <a:latin typeface="+mn-ea"/>
              </a:rPr>
              <a:t>○　初回ログイン時に、「電話番号」及び「メールアドレス」の登録が必要です。</a:t>
            </a:r>
            <a:br>
              <a:rPr altLang="ja-JP" b="0" dirty="0" lang="en-US" sz="2000">
                <a:latin typeface="+mn-ea"/>
              </a:rPr>
            </a:br>
            <a:r>
              <a:rPr altLang="en-US" b="0" dirty="0" lang="ja-JP" sz="2000">
                <a:latin typeface="+mn-ea"/>
              </a:rPr>
              <a:t>　　 私用のものではなく、学校として管理されているものを登録してください。</a:t>
            </a:r>
            <a:endParaRPr altLang="ja-JP" b="0" dirty="0" lang="en-US" sz="2000">
              <a:latin typeface="+mn-ea"/>
            </a:endParaRPr>
          </a:p>
          <a:p>
            <a:pPr>
              <a:spcBef>
                <a:spcPts val="0"/>
              </a:spcBef>
            </a:pPr>
            <a:endParaRPr altLang="ja-JP" b="0" dirty="0" lang="en-US" sz="2000">
              <a:latin typeface="+mn-ea"/>
            </a:endParaRPr>
          </a:p>
          <a:p>
            <a:pPr>
              <a:spcBef>
                <a:spcPts val="0"/>
              </a:spcBef>
            </a:pPr>
            <a:r>
              <a:rPr altLang="en-US" b="0" dirty="0" lang="ja-JP" sz="2000">
                <a:latin typeface="+mn-ea"/>
              </a:rPr>
              <a:t>○　メールアドレスは複数登録が可能ですが、機密性の高い事項については、 </a:t>
            </a:r>
            <a:br>
              <a:rPr altLang="ja-JP" b="0" dirty="0" lang="en-US" sz="2000">
                <a:latin typeface="+mn-ea"/>
              </a:rPr>
            </a:br>
            <a:r>
              <a:rPr altLang="en-US" b="0" dirty="0" lang="ja-JP" sz="2000">
                <a:latin typeface="+mn-ea"/>
              </a:rPr>
              <a:t>　 一番初めに登録されているメールアドレスのみに連絡します。</a:t>
            </a:r>
            <a:endParaRPr altLang="ja-JP" b="0" dirty="0" lang="en-US" sz="2000">
              <a:latin typeface="+mn-ea"/>
            </a:endParaRPr>
          </a:p>
        </p:txBody>
      </p:sp>
    </p:spTree>
    <p:extLst>
      <p:ext uri="{BB962C8B-B14F-4D97-AF65-F5344CB8AC3E}">
        <p14:creationId xmlns:p14="http://schemas.microsoft.com/office/powerpoint/2010/main" val="363058296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 name="テキスト ボックス 2"/>
          <p:cNvSpPr txBox="1">
            <a:spLocks noChangeArrowheads="1"/>
          </p:cNvSpPr>
          <p:nvPr/>
        </p:nvSpPr>
        <p:spPr bwMode="auto">
          <a:xfrm>
            <a:off x="179512" y="111906"/>
            <a:ext cx="3510845" cy="530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kumimoji="1" sz="1300">
                <a:solidFill>
                  <a:schemeClr val="tx1"/>
                </a:solidFill>
                <a:latin charset="0" typeface="Arial"/>
                <a:ea charset="-128" pitchFamily="50" typeface="ＭＳ Ｐゴシック"/>
              </a:defRPr>
            </a:lvl1pPr>
            <a:lvl2pPr eaLnBrk="0" hangingPunct="0" indent="-285750" marL="742950">
              <a:defRPr b="1" kumimoji="1" sz="1300">
                <a:solidFill>
                  <a:schemeClr val="tx1"/>
                </a:solidFill>
                <a:latin charset="0" typeface="Arial"/>
                <a:ea charset="-128" pitchFamily="50" typeface="ＭＳ Ｐゴシック"/>
              </a:defRPr>
            </a:lvl2pPr>
            <a:lvl3pPr eaLnBrk="0" hangingPunct="0" indent="-228600" marL="1143000">
              <a:defRPr b="1" kumimoji="1" sz="1300">
                <a:solidFill>
                  <a:schemeClr val="tx1"/>
                </a:solidFill>
                <a:latin charset="0" typeface="Arial"/>
                <a:ea charset="-128" pitchFamily="50" typeface="ＭＳ Ｐゴシック"/>
              </a:defRPr>
            </a:lvl3pPr>
            <a:lvl4pPr eaLnBrk="0" hangingPunct="0" indent="-228600" marL="1600200">
              <a:defRPr b="1" kumimoji="1" sz="1300">
                <a:solidFill>
                  <a:schemeClr val="tx1"/>
                </a:solidFill>
                <a:latin charset="0" typeface="Arial"/>
                <a:ea charset="-128" pitchFamily="50" typeface="ＭＳ Ｐゴシック"/>
              </a:defRPr>
            </a:lvl4pPr>
            <a:lvl5pPr eaLnBrk="0" hangingPunct="0" indent="-228600" marL="2057400">
              <a:defRPr b="1" kumimoji="1" sz="1300">
                <a:solidFill>
                  <a:schemeClr val="tx1"/>
                </a:solidFill>
                <a:latin charset="0" typeface="Arial"/>
                <a:ea charset="-128" pitchFamily="50" typeface="ＭＳ Ｐゴシック"/>
              </a:defRPr>
            </a:lvl5pPr>
            <a:lvl6pPr eaLnBrk="0" fontAlgn="ctr" hangingPunct="0" indent="-228600" marL="2514600">
              <a:spcBef>
                <a:spcPct val="0"/>
              </a:spcBef>
              <a:spcAft>
                <a:spcPct val="0"/>
              </a:spcAft>
              <a:defRPr b="1" kumimoji="1" sz="1300">
                <a:solidFill>
                  <a:schemeClr val="tx1"/>
                </a:solidFill>
                <a:latin charset="0" typeface="Arial"/>
                <a:ea charset="-128" pitchFamily="50" typeface="ＭＳ Ｐゴシック"/>
              </a:defRPr>
            </a:lvl6pPr>
            <a:lvl7pPr eaLnBrk="0" fontAlgn="ctr" hangingPunct="0" indent="-228600" marL="2971800">
              <a:spcBef>
                <a:spcPct val="0"/>
              </a:spcBef>
              <a:spcAft>
                <a:spcPct val="0"/>
              </a:spcAft>
              <a:defRPr b="1" kumimoji="1" sz="1300">
                <a:solidFill>
                  <a:schemeClr val="tx1"/>
                </a:solidFill>
                <a:latin charset="0" typeface="Arial"/>
                <a:ea charset="-128" pitchFamily="50" typeface="ＭＳ Ｐゴシック"/>
              </a:defRPr>
            </a:lvl7pPr>
            <a:lvl8pPr eaLnBrk="0" fontAlgn="ctr" hangingPunct="0" indent="-228600" marL="3429000">
              <a:spcBef>
                <a:spcPct val="0"/>
              </a:spcBef>
              <a:spcAft>
                <a:spcPct val="0"/>
              </a:spcAft>
              <a:defRPr b="1" kumimoji="1" sz="1300">
                <a:solidFill>
                  <a:schemeClr val="tx1"/>
                </a:solidFill>
                <a:latin charset="0" typeface="Arial"/>
                <a:ea charset="-128" pitchFamily="50" typeface="ＭＳ Ｐゴシック"/>
              </a:defRPr>
            </a:lvl8pPr>
            <a:lvl9pPr eaLnBrk="0" fontAlgn="ctr" hangingPunct="0" indent="-228600" marL="3886200">
              <a:spcBef>
                <a:spcPct val="0"/>
              </a:spcBef>
              <a:spcAft>
                <a:spcPct val="0"/>
              </a:spcAft>
              <a:defRPr b="1" kumimoji="1" sz="1300">
                <a:solidFill>
                  <a:schemeClr val="tx1"/>
                </a:solidFill>
                <a:latin charset="0" typeface="Arial"/>
                <a:ea charset="-128" pitchFamily="50" typeface="ＭＳ Ｐゴシック"/>
              </a:defRPr>
            </a:lvl9pPr>
          </a:lstStyle>
          <a:p>
            <a:pPr eaLnBrk="1" hangingPunct="1"/>
            <a:r>
              <a:rPr altLang="en-US" dirty="0" lang="ja-JP" sz="2845" u="sng"/>
              <a:t>本日の説明内容</a:t>
            </a:r>
          </a:p>
        </p:txBody>
      </p:sp>
      <p:sp>
        <p:nvSpPr>
          <p:cNvPr id="2" name="スライド番号プレースホルダー 1"/>
          <p:cNvSpPr>
            <a:spLocks noGrp="1"/>
          </p:cNvSpPr>
          <p:nvPr>
            <p:ph idx="12" sz="quarter" type="sldNum"/>
          </p:nvPr>
        </p:nvSpPr>
        <p:spPr/>
        <p:txBody>
          <a:bodyPr/>
          <a:lstStyle/>
          <a:p>
            <a:pPr>
              <a:defRPr/>
            </a:pPr>
            <a:fld id="{A5FC43D3-E852-43EC-AE93-3E2D89435DA5}" type="slidenum">
              <a:rPr altLang="ja-JP" lang="en-US" smtClean="0"/>
              <a:pPr>
                <a:defRPr/>
              </a:pPr>
              <a:t>2</a:t>
            </a:fld>
            <a:endParaRPr altLang="ja-JP" dirty="0" lang="en-US"/>
          </a:p>
        </p:txBody>
      </p:sp>
      <p:sp>
        <p:nvSpPr>
          <p:cNvPr id="9" name="テキスト ボックス 4"/>
          <p:cNvSpPr txBox="1">
            <a:spLocks noChangeArrowheads="1"/>
          </p:cNvSpPr>
          <p:nvPr/>
        </p:nvSpPr>
        <p:spPr bwMode="auto">
          <a:xfrm>
            <a:off x="575670" y="1484784"/>
            <a:ext cx="8267927" cy="2201108"/>
          </a:xfrm>
          <a:prstGeom prst="roundRect">
            <a:avLst>
              <a:gd fmla="val 5073" name="adj"/>
            </a:avLst>
          </a:prstGeom>
          <a:solidFill>
            <a:srgbClr val="DDF2FF"/>
          </a:solidFill>
          <a:ln w="38100">
            <a:solidFill>
              <a:schemeClr val="accent1">
                <a:lumMod val="75000"/>
              </a:schemeClr>
            </a:solidFill>
            <a:miter lim="800000"/>
            <a:headEnd/>
            <a:tailEnd/>
          </a:ln>
          <a:extLst/>
        </p:spPr>
        <p:txBody>
          <a:bodyPr anchor="ctr" wrap="square">
            <a:spAutoFit/>
          </a:bodyPr>
          <a:lstStyle>
            <a:lvl1pPr eaLnBrk="0" hangingPunct="0">
              <a:defRPr b="1" kumimoji="1" sz="1300">
                <a:solidFill>
                  <a:schemeClr val="tx1"/>
                </a:solidFill>
                <a:latin charset="0" typeface="Arial"/>
                <a:ea charset="-128" pitchFamily="50" typeface="ＭＳ Ｐゴシック"/>
              </a:defRPr>
            </a:lvl1pPr>
            <a:lvl2pPr eaLnBrk="0" hangingPunct="0" indent="-285750" marL="742950">
              <a:defRPr b="1" kumimoji="1" sz="1300">
                <a:solidFill>
                  <a:schemeClr val="tx1"/>
                </a:solidFill>
                <a:latin charset="0" typeface="Arial"/>
                <a:ea charset="-128" pitchFamily="50" typeface="ＭＳ Ｐゴシック"/>
              </a:defRPr>
            </a:lvl2pPr>
            <a:lvl3pPr eaLnBrk="0" hangingPunct="0" indent="-228600" marL="1143000">
              <a:defRPr b="1" kumimoji="1" sz="1300">
                <a:solidFill>
                  <a:schemeClr val="tx1"/>
                </a:solidFill>
                <a:latin charset="0" typeface="Arial"/>
                <a:ea charset="-128" pitchFamily="50" typeface="ＭＳ Ｐゴシック"/>
              </a:defRPr>
            </a:lvl3pPr>
            <a:lvl4pPr eaLnBrk="0" hangingPunct="0" indent="-228600" marL="1600200">
              <a:defRPr b="1" kumimoji="1" sz="1300">
                <a:solidFill>
                  <a:schemeClr val="tx1"/>
                </a:solidFill>
                <a:latin charset="0" typeface="Arial"/>
                <a:ea charset="-128" pitchFamily="50" typeface="ＭＳ Ｐゴシック"/>
              </a:defRPr>
            </a:lvl4pPr>
            <a:lvl5pPr eaLnBrk="0" hangingPunct="0" indent="-228600" marL="2057400">
              <a:defRPr b="1" kumimoji="1" sz="1300">
                <a:solidFill>
                  <a:schemeClr val="tx1"/>
                </a:solidFill>
                <a:latin charset="0" typeface="Arial"/>
                <a:ea charset="-128" pitchFamily="50" typeface="ＭＳ Ｐゴシック"/>
              </a:defRPr>
            </a:lvl5pPr>
            <a:lvl6pPr eaLnBrk="0" fontAlgn="ctr" hangingPunct="0" indent="-228600" marL="2514600">
              <a:spcBef>
                <a:spcPct val="0"/>
              </a:spcBef>
              <a:spcAft>
                <a:spcPct val="0"/>
              </a:spcAft>
              <a:defRPr b="1" kumimoji="1" sz="1300">
                <a:solidFill>
                  <a:schemeClr val="tx1"/>
                </a:solidFill>
                <a:latin charset="0" typeface="Arial"/>
                <a:ea charset="-128" pitchFamily="50" typeface="ＭＳ Ｐゴシック"/>
              </a:defRPr>
            </a:lvl6pPr>
            <a:lvl7pPr eaLnBrk="0" fontAlgn="ctr" hangingPunct="0" indent="-228600" marL="2971800">
              <a:spcBef>
                <a:spcPct val="0"/>
              </a:spcBef>
              <a:spcAft>
                <a:spcPct val="0"/>
              </a:spcAft>
              <a:defRPr b="1" kumimoji="1" sz="1300">
                <a:solidFill>
                  <a:schemeClr val="tx1"/>
                </a:solidFill>
                <a:latin charset="0" typeface="Arial"/>
                <a:ea charset="-128" pitchFamily="50" typeface="ＭＳ Ｐゴシック"/>
              </a:defRPr>
            </a:lvl7pPr>
            <a:lvl8pPr eaLnBrk="0" fontAlgn="ctr" hangingPunct="0" indent="-228600" marL="3429000">
              <a:spcBef>
                <a:spcPct val="0"/>
              </a:spcBef>
              <a:spcAft>
                <a:spcPct val="0"/>
              </a:spcAft>
              <a:defRPr b="1" kumimoji="1" sz="1300">
                <a:solidFill>
                  <a:schemeClr val="tx1"/>
                </a:solidFill>
                <a:latin charset="0" typeface="Arial"/>
                <a:ea charset="-128" pitchFamily="50" typeface="ＭＳ Ｐゴシック"/>
              </a:defRPr>
            </a:lvl8pPr>
            <a:lvl9pPr eaLnBrk="0" fontAlgn="ctr" hangingPunct="0" indent="-228600" marL="3886200">
              <a:spcBef>
                <a:spcPct val="0"/>
              </a:spcBef>
              <a:spcAft>
                <a:spcPct val="0"/>
              </a:spcAft>
              <a:defRPr b="1" kumimoji="1" sz="1300">
                <a:solidFill>
                  <a:schemeClr val="tx1"/>
                </a:solidFill>
                <a:latin charset="0" typeface="Arial"/>
                <a:ea charset="-128" pitchFamily="50" typeface="ＭＳ Ｐゴシック"/>
              </a:defRPr>
            </a:lvl9pPr>
          </a:lstStyle>
          <a:p>
            <a:pPr algn="dist" eaLnBrk="1" hangingPunct="1">
              <a:spcBef>
                <a:spcPts val="600"/>
              </a:spcBef>
              <a:tabLst>
                <a:tab algn="l" pos="7196051"/>
              </a:tabLst>
            </a:pPr>
            <a:r>
              <a:rPr altLang="en-US" dirty="0" lang="ja-JP" sz="1800">
                <a:latin charset="-128" panose="020B0609070205080204" pitchFamily="49" typeface="ＭＳ ゴシック"/>
                <a:ea charset="-128" panose="020B0609070205080204" pitchFamily="49" typeface="ＭＳ ゴシック"/>
              </a:rPr>
              <a:t>１　出願　・・・・・・・・・・・・・・・・・・・・・・・・ スライド４</a:t>
            </a:r>
            <a:endParaRPr altLang="ja-JP" dirty="0" lang="en-US" sz="1800">
              <a:latin charset="-128" panose="020B0609070205080204" pitchFamily="49" typeface="ＭＳ ゴシック"/>
              <a:ea charset="-128" panose="020B0609070205080204" pitchFamily="49" typeface="ＭＳ ゴシック"/>
            </a:endParaRPr>
          </a:p>
          <a:p>
            <a:pPr algn="dist" eaLnBrk="1" hangingPunct="1">
              <a:spcBef>
                <a:spcPts val="600"/>
              </a:spcBef>
              <a:tabLst>
                <a:tab algn="l" pos="7196051"/>
              </a:tabLst>
            </a:pPr>
            <a:r>
              <a:rPr altLang="en-US" dirty="0" lang="ja-JP" sz="1800">
                <a:latin charset="-128" panose="020B0609070205080204" pitchFamily="49" typeface="ＭＳ ゴシック"/>
                <a:ea charset="-128" panose="020B0609070205080204" pitchFamily="49" typeface="ＭＳ ゴシック"/>
              </a:rPr>
              <a:t>２　出願内容の確認・訂正　・・・・・・・・・・・・・・・・ スライド</a:t>
            </a:r>
            <a:r>
              <a:rPr altLang="ja-JP" dirty="0" lang="en-US" sz="1800">
                <a:latin charset="-128" panose="020B0609070205080204" pitchFamily="49" typeface="ＭＳ ゴシック"/>
                <a:ea charset="-128" panose="020B0609070205080204" pitchFamily="49" typeface="ＭＳ ゴシック"/>
              </a:rPr>
              <a:t>10</a:t>
            </a:r>
          </a:p>
          <a:p>
            <a:pPr algn="dist" eaLnBrk="1" hangingPunct="1">
              <a:spcBef>
                <a:spcPts val="600"/>
              </a:spcBef>
              <a:tabLst>
                <a:tab algn="l" pos="7196051"/>
              </a:tabLst>
            </a:pPr>
            <a:r>
              <a:rPr altLang="en-US" dirty="0" lang="ja-JP" sz="1800">
                <a:latin charset="-128" panose="020B0609070205080204" pitchFamily="49" typeface="ＭＳ ゴシック"/>
                <a:ea charset="-128" panose="020B0609070205080204" pitchFamily="49" typeface="ＭＳ ゴシック"/>
              </a:rPr>
              <a:t>３　試験場の指定　・・・・・・・・・・・・・・・・・・・・ スライド</a:t>
            </a:r>
            <a:r>
              <a:rPr altLang="ja-JP" dirty="0" lang="en-US" sz="1800">
                <a:latin charset="-128" panose="020B0609070205080204" pitchFamily="49" typeface="ＭＳ ゴシック"/>
                <a:ea charset="-128" panose="020B0609070205080204" pitchFamily="49" typeface="ＭＳ ゴシック"/>
              </a:rPr>
              <a:t>11</a:t>
            </a:r>
          </a:p>
          <a:p>
            <a:pPr algn="dist" eaLnBrk="1" hangingPunct="1">
              <a:spcBef>
                <a:spcPts val="600"/>
              </a:spcBef>
              <a:tabLst>
                <a:tab algn="l" pos="7196051"/>
              </a:tabLst>
            </a:pPr>
            <a:r>
              <a:rPr altLang="en-US" dirty="0" lang="ja-JP" sz="1800">
                <a:latin charset="-128" panose="020B0609070205080204" pitchFamily="49" typeface="ＭＳ ゴシック"/>
                <a:ea charset="-128" panose="020B0609070205080204" pitchFamily="49" typeface="ＭＳ ゴシック"/>
              </a:rPr>
              <a:t>４　受験票の取得　・・・・・・・・・・・・・・・・・・・・ スライド</a:t>
            </a:r>
            <a:r>
              <a:rPr altLang="ja-JP" dirty="0" lang="en-US" sz="1800">
                <a:latin charset="-128" panose="020B0609070205080204" pitchFamily="49" typeface="ＭＳ ゴシック"/>
                <a:ea charset="-128" panose="020B0609070205080204" pitchFamily="49" typeface="ＭＳ ゴシック"/>
              </a:rPr>
              <a:t>11</a:t>
            </a:r>
          </a:p>
          <a:p>
            <a:pPr algn="dist" eaLnBrk="1" hangingPunct="1">
              <a:spcBef>
                <a:spcPts val="600"/>
              </a:spcBef>
              <a:tabLst>
                <a:tab algn="l" pos="7196051"/>
              </a:tabLst>
            </a:pPr>
            <a:r>
              <a:rPr altLang="en-US" dirty="0" lang="ja-JP" sz="1800">
                <a:latin charset="-128" panose="020B0609070205080204" pitchFamily="49" typeface="ＭＳ ゴシック"/>
                <a:ea charset="-128" panose="020B0609070205080204" pitchFamily="49" typeface="ＭＳ ゴシック"/>
              </a:rPr>
              <a:t>５　志望大学への出願等に係る手続　・・・・・・・・・・・・ スライド</a:t>
            </a:r>
            <a:r>
              <a:rPr altLang="ja-JP" dirty="0" lang="en-US" sz="1800">
                <a:latin charset="-128" panose="020B0609070205080204" pitchFamily="49" typeface="ＭＳ ゴシック"/>
                <a:ea charset="-128" panose="020B0609070205080204" pitchFamily="49" typeface="ＭＳ ゴシック"/>
              </a:rPr>
              <a:t>12</a:t>
            </a:r>
          </a:p>
          <a:p>
            <a:pPr algn="dist" eaLnBrk="1" hangingPunct="1">
              <a:spcBef>
                <a:spcPts val="600"/>
              </a:spcBef>
              <a:tabLst>
                <a:tab algn="l" pos="7196051"/>
              </a:tabLst>
            </a:pPr>
            <a:r>
              <a:rPr altLang="en-US" dirty="0" lang="ja-JP" sz="1800">
                <a:latin charset="-128" panose="020B0609070205080204" pitchFamily="49" typeface="ＭＳ ゴシック"/>
                <a:ea charset="-128" panose="020B0609070205080204" pitchFamily="49" typeface="ＭＳ ゴシック"/>
              </a:rPr>
              <a:t>６　成績の閲覧　・・・・・・・・・・・・・・・・・・・・・ スライド</a:t>
            </a:r>
            <a:r>
              <a:rPr altLang="ja-JP" dirty="0" lang="en-US" sz="1800">
                <a:latin charset="-128" panose="020B0609070205080204" pitchFamily="49" typeface="ＭＳ ゴシック"/>
                <a:ea charset="-128" panose="020B0609070205080204" pitchFamily="49" typeface="ＭＳ ゴシック"/>
              </a:rPr>
              <a:t>13</a:t>
            </a:r>
          </a:p>
        </p:txBody>
      </p:sp>
      <p:sp>
        <p:nvSpPr>
          <p:cNvPr id="5" name="角丸四角形 4">
            <a:extLst>
              <a:ext uri="{FF2B5EF4-FFF2-40B4-BE49-F238E27FC236}">
                <a16:creationId xmlns:a16="http://schemas.microsoft.com/office/drawing/2014/main" id="{AD375D90-D46B-45E7-A5AF-B98809D9D814}"/>
              </a:ext>
            </a:extLst>
          </p:cNvPr>
          <p:cNvSpPr>
            <a:spLocks noChangeArrowheads="1"/>
          </p:cNvSpPr>
          <p:nvPr/>
        </p:nvSpPr>
        <p:spPr bwMode="auto">
          <a:xfrm>
            <a:off x="284818" y="840545"/>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Ⅰ</a:t>
            </a:r>
            <a:r>
              <a:rPr altLang="en-US" dirty="0" lang="ja-JP" sz="2400">
                <a:solidFill>
                  <a:srgbClr val="000000"/>
                </a:solidFill>
              </a:rPr>
              <a:t>　</a:t>
            </a:r>
            <a:r>
              <a:rPr altLang="en-US" dirty="0" lang="ja-JP" sz="2400">
                <a:latin charset="-128" panose="020B0609070205080204" pitchFamily="49" typeface="ＭＳ ゴシック"/>
                <a:ea charset="-128" panose="020B0609070205080204" pitchFamily="49" typeface="ＭＳ ゴシック"/>
              </a:rPr>
              <a:t>出願から成績の閲覧までの流れ</a:t>
            </a:r>
            <a:endParaRPr altLang="en-US" dirty="0" lang="ja-JP" sz="2400"/>
          </a:p>
        </p:txBody>
      </p:sp>
      <p:sp>
        <p:nvSpPr>
          <p:cNvPr id="6" name="角丸四角形 4">
            <a:extLst>
              <a:ext uri="{FF2B5EF4-FFF2-40B4-BE49-F238E27FC236}">
                <a16:creationId xmlns:a16="http://schemas.microsoft.com/office/drawing/2014/main" id="{77255C1F-61EE-4424-A722-414EA01172B3}"/>
              </a:ext>
            </a:extLst>
          </p:cNvPr>
          <p:cNvSpPr>
            <a:spLocks noChangeArrowheads="1"/>
          </p:cNvSpPr>
          <p:nvPr/>
        </p:nvSpPr>
        <p:spPr bwMode="auto">
          <a:xfrm>
            <a:off x="267253" y="5353755"/>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Ⅳ</a:t>
            </a:r>
            <a:r>
              <a:rPr altLang="en-US" dirty="0" lang="ja-JP" sz="2400">
                <a:solidFill>
                  <a:srgbClr val="000000"/>
                </a:solidFill>
              </a:rPr>
              <a:t>　高等学校関係者専用サイトについて</a:t>
            </a:r>
            <a:endParaRPr altLang="en-US" dirty="0" lang="ja-JP" sz="2400"/>
          </a:p>
        </p:txBody>
      </p:sp>
      <p:sp>
        <p:nvSpPr>
          <p:cNvPr id="7" name="角丸四角形 4">
            <a:extLst>
              <a:ext uri="{FF2B5EF4-FFF2-40B4-BE49-F238E27FC236}">
                <a16:creationId xmlns:a16="http://schemas.microsoft.com/office/drawing/2014/main" id="{5AA3C093-990D-4AAE-8384-2B45556F9E46}"/>
              </a:ext>
            </a:extLst>
          </p:cNvPr>
          <p:cNvSpPr>
            <a:spLocks noChangeArrowheads="1"/>
          </p:cNvSpPr>
          <p:nvPr/>
        </p:nvSpPr>
        <p:spPr bwMode="auto">
          <a:xfrm>
            <a:off x="269235" y="3998834"/>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Ⅱ</a:t>
            </a:r>
            <a:r>
              <a:rPr altLang="en-US" dirty="0" lang="ja-JP" sz="2400">
                <a:solidFill>
                  <a:srgbClr val="000000"/>
                </a:solidFill>
              </a:rPr>
              <a:t>　インターネット環境がない場合の代替措置</a:t>
            </a:r>
            <a:endParaRPr altLang="en-US" dirty="0" lang="ja-JP" sz="2400"/>
          </a:p>
        </p:txBody>
      </p:sp>
      <p:sp>
        <p:nvSpPr>
          <p:cNvPr id="8" name="角丸四角形 4">
            <a:extLst>
              <a:ext uri="{FF2B5EF4-FFF2-40B4-BE49-F238E27FC236}">
                <a16:creationId xmlns:a16="http://schemas.microsoft.com/office/drawing/2014/main" id="{DDD764FA-A5EA-49BB-BBB7-023740CE7B3D}"/>
              </a:ext>
            </a:extLst>
          </p:cNvPr>
          <p:cNvSpPr>
            <a:spLocks noChangeArrowheads="1"/>
          </p:cNvSpPr>
          <p:nvPr/>
        </p:nvSpPr>
        <p:spPr bwMode="auto">
          <a:xfrm>
            <a:off x="272972" y="4677838"/>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Ⅲ</a:t>
            </a:r>
            <a:r>
              <a:rPr altLang="en-US" dirty="0" lang="ja-JP" sz="2400">
                <a:solidFill>
                  <a:srgbClr val="000000"/>
                </a:solidFill>
              </a:rPr>
              <a:t>　</a:t>
            </a:r>
            <a:r>
              <a:rPr altLang="en-US" dirty="0" lang="ja-JP" sz="2400">
                <a:latin charset="-128" panose="020B0609070205080204" pitchFamily="49" typeface="ＭＳ ゴシック"/>
                <a:ea charset="-128" panose="020B0609070205080204" pitchFamily="49" typeface="ＭＳ ゴシック"/>
              </a:rPr>
              <a:t>受験上の配慮申請について</a:t>
            </a:r>
            <a:endParaRPr altLang="en-US" dirty="0" lang="ja-JP" sz="2400"/>
          </a:p>
        </p:txBody>
      </p:sp>
      <p:sp>
        <p:nvSpPr>
          <p:cNvPr id="11" name="角丸四角形 4">
            <a:extLst>
              <a:ext uri="{FF2B5EF4-FFF2-40B4-BE49-F238E27FC236}">
                <a16:creationId xmlns:a16="http://schemas.microsoft.com/office/drawing/2014/main" id="{296ABB53-E117-48B6-AA66-4FD2CB023205}"/>
              </a:ext>
            </a:extLst>
          </p:cNvPr>
          <p:cNvSpPr>
            <a:spLocks noChangeArrowheads="1"/>
          </p:cNvSpPr>
          <p:nvPr/>
        </p:nvSpPr>
        <p:spPr bwMode="auto">
          <a:xfrm>
            <a:off x="267253" y="6033497"/>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Ⅴ</a:t>
            </a:r>
            <a:r>
              <a:rPr altLang="en-US" dirty="0" lang="ja-JP" sz="2400">
                <a:solidFill>
                  <a:srgbClr val="000000"/>
                </a:solidFill>
              </a:rPr>
              <a:t>　先生方へのお願い</a:t>
            </a:r>
            <a:endParaRPr altLang="en-US" dirty="0" lang="ja-JP" sz="2400"/>
          </a:p>
        </p:txBody>
      </p:sp>
      <p:sp>
        <p:nvSpPr>
          <p:cNvPr id="12" name="テキスト ボックス 11">
            <a:extLst>
              <a:ext uri="{FF2B5EF4-FFF2-40B4-BE49-F238E27FC236}">
                <a16:creationId xmlns:a16="http://schemas.microsoft.com/office/drawing/2014/main" id="{C989D319-3228-41E5-9F08-87E8C7CE6600}"/>
              </a:ext>
            </a:extLst>
          </p:cNvPr>
          <p:cNvSpPr txBox="1"/>
          <p:nvPr/>
        </p:nvSpPr>
        <p:spPr>
          <a:xfrm>
            <a:off x="7618355" y="4082510"/>
            <a:ext cx="1223260" cy="349702"/>
          </a:xfrm>
          <a:prstGeom prst="rect">
            <a:avLst/>
          </a:prstGeom>
          <a:noFill/>
        </p:spPr>
        <p:txBody>
          <a:bodyPr bIns="36000" rtlCol="0" tIns="36000" wrap="square">
            <a:spAutoFit/>
          </a:bodyPr>
          <a:lstStyle/>
          <a:p>
            <a:r>
              <a:rPr altLang="en-US" dirty="0" lang="ja-JP" sz="1800">
                <a:latin charset="-128" panose="020B0600070205080204" pitchFamily="50" typeface="ＭＳ Ｐゴシック"/>
              </a:rPr>
              <a:t>スライド</a:t>
            </a:r>
            <a:r>
              <a:rPr altLang="ja-JP" dirty="0" lang="en-US" sz="1800">
                <a:latin charset="-128" panose="020B0600070205080204" pitchFamily="50" typeface="ＭＳ Ｐゴシック"/>
              </a:rPr>
              <a:t>14</a:t>
            </a:r>
            <a:endParaRPr altLang="en-US" dirty="0" lang="ja-JP" sz="1800"/>
          </a:p>
        </p:txBody>
      </p:sp>
      <p:sp>
        <p:nvSpPr>
          <p:cNvPr id="13" name="テキスト ボックス 12">
            <a:extLst>
              <a:ext uri="{FF2B5EF4-FFF2-40B4-BE49-F238E27FC236}">
                <a16:creationId xmlns:a16="http://schemas.microsoft.com/office/drawing/2014/main" id="{7A72903C-3B12-49F5-AB2B-C916FC6EAFBC}"/>
              </a:ext>
            </a:extLst>
          </p:cNvPr>
          <p:cNvSpPr txBox="1"/>
          <p:nvPr/>
        </p:nvSpPr>
        <p:spPr>
          <a:xfrm>
            <a:off x="7627069" y="4724970"/>
            <a:ext cx="1223260" cy="349702"/>
          </a:xfrm>
          <a:prstGeom prst="rect">
            <a:avLst/>
          </a:prstGeom>
          <a:noFill/>
        </p:spPr>
        <p:txBody>
          <a:bodyPr bIns="36000" rtlCol="0" tIns="36000" wrap="square">
            <a:spAutoFit/>
          </a:bodyPr>
          <a:lstStyle/>
          <a:p>
            <a:r>
              <a:rPr altLang="en-US" dirty="0" lang="ja-JP" sz="1800">
                <a:latin charset="-128" panose="020B0600070205080204" pitchFamily="50" typeface="ＭＳ Ｐゴシック"/>
              </a:rPr>
              <a:t>スライド</a:t>
            </a:r>
            <a:r>
              <a:rPr altLang="ja-JP" dirty="0" lang="en-US" sz="1800">
                <a:latin charset="-128" panose="020B0600070205080204" pitchFamily="50" typeface="ＭＳ Ｐゴシック"/>
              </a:rPr>
              <a:t>15</a:t>
            </a:r>
            <a:endParaRPr altLang="en-US" dirty="0" lang="ja-JP" sz="1800"/>
          </a:p>
        </p:txBody>
      </p:sp>
      <p:sp>
        <p:nvSpPr>
          <p:cNvPr id="14" name="テキスト ボックス 13">
            <a:extLst>
              <a:ext uri="{FF2B5EF4-FFF2-40B4-BE49-F238E27FC236}">
                <a16:creationId xmlns:a16="http://schemas.microsoft.com/office/drawing/2014/main" id="{57D10580-EACB-4741-9E48-239BD474E760}"/>
              </a:ext>
            </a:extLst>
          </p:cNvPr>
          <p:cNvSpPr txBox="1"/>
          <p:nvPr/>
        </p:nvSpPr>
        <p:spPr>
          <a:xfrm>
            <a:off x="7618355" y="5433507"/>
            <a:ext cx="1223260" cy="349702"/>
          </a:xfrm>
          <a:prstGeom prst="rect">
            <a:avLst/>
          </a:prstGeom>
          <a:noFill/>
        </p:spPr>
        <p:txBody>
          <a:bodyPr bIns="36000" rtlCol="0" tIns="36000" wrap="square">
            <a:spAutoFit/>
          </a:bodyPr>
          <a:lstStyle/>
          <a:p>
            <a:r>
              <a:rPr altLang="en-US" dirty="0" lang="ja-JP" sz="1800">
                <a:latin charset="-128" panose="020B0600070205080204" pitchFamily="50" typeface="ＭＳ Ｐゴシック"/>
              </a:rPr>
              <a:t>スライド</a:t>
            </a:r>
            <a:r>
              <a:rPr altLang="ja-JP" dirty="0" lang="en-US" sz="1800">
                <a:latin charset="-128" panose="020B0600070205080204" pitchFamily="50" typeface="ＭＳ Ｐゴシック"/>
              </a:rPr>
              <a:t>16</a:t>
            </a:r>
            <a:endParaRPr altLang="en-US" dirty="0" lang="ja-JP" sz="1800"/>
          </a:p>
        </p:txBody>
      </p:sp>
      <p:sp>
        <p:nvSpPr>
          <p:cNvPr id="15" name="テキスト ボックス 14">
            <a:extLst>
              <a:ext uri="{FF2B5EF4-FFF2-40B4-BE49-F238E27FC236}">
                <a16:creationId xmlns:a16="http://schemas.microsoft.com/office/drawing/2014/main" id="{56639372-6225-46F9-B03C-94EDDAAC1062}"/>
              </a:ext>
            </a:extLst>
          </p:cNvPr>
          <p:cNvSpPr txBox="1"/>
          <p:nvPr/>
        </p:nvSpPr>
        <p:spPr>
          <a:xfrm>
            <a:off x="7618355" y="6113750"/>
            <a:ext cx="1223260" cy="349702"/>
          </a:xfrm>
          <a:prstGeom prst="rect">
            <a:avLst/>
          </a:prstGeom>
          <a:noFill/>
        </p:spPr>
        <p:txBody>
          <a:bodyPr bIns="36000" rtlCol="0" tIns="36000" wrap="square">
            <a:spAutoFit/>
          </a:bodyPr>
          <a:lstStyle/>
          <a:p>
            <a:r>
              <a:rPr altLang="en-US" dirty="0" lang="ja-JP" sz="1800">
                <a:latin charset="-128" panose="020B0600070205080204" pitchFamily="50" typeface="ＭＳ Ｐゴシック"/>
              </a:rPr>
              <a:t>スライド</a:t>
            </a:r>
            <a:r>
              <a:rPr altLang="ja-JP" dirty="0" lang="en-US" sz="1800">
                <a:latin charset="-128" panose="020B0600070205080204" pitchFamily="50" typeface="ＭＳ Ｐゴシック"/>
              </a:rPr>
              <a:t>23</a:t>
            </a:r>
            <a:endParaRPr altLang="en-US" dirty="0" lang="ja-JP" sz="1800"/>
          </a:p>
        </p:txBody>
      </p:sp>
      <p:sp>
        <p:nvSpPr>
          <p:cNvPr id="16" name="テキスト ボックス 15">
            <a:extLst>
              <a:ext uri="{FF2B5EF4-FFF2-40B4-BE49-F238E27FC236}">
                <a16:creationId xmlns:a16="http://schemas.microsoft.com/office/drawing/2014/main" id="{273046E5-32D3-4C3D-8C07-696FDBED5DE9}"/>
              </a:ext>
            </a:extLst>
          </p:cNvPr>
          <p:cNvSpPr txBox="1"/>
          <p:nvPr/>
        </p:nvSpPr>
        <p:spPr>
          <a:xfrm>
            <a:off x="7649575" y="918026"/>
            <a:ext cx="1223260" cy="349702"/>
          </a:xfrm>
          <a:prstGeom prst="rect">
            <a:avLst/>
          </a:prstGeom>
          <a:noFill/>
        </p:spPr>
        <p:txBody>
          <a:bodyPr bIns="36000" rtlCol="0" tIns="36000" wrap="square">
            <a:spAutoFit/>
          </a:bodyPr>
          <a:lstStyle/>
          <a:p>
            <a:r>
              <a:rPr altLang="en-US" dirty="0" lang="ja-JP" sz="1800">
                <a:latin charset="-128" panose="020B0600070205080204" pitchFamily="50" typeface="ＭＳ Ｐゴシック"/>
              </a:rPr>
              <a:t>スライド３</a:t>
            </a:r>
            <a:endParaRPr altLang="en-US" dirty="0" lang="ja-JP" sz="1800"/>
          </a:p>
        </p:txBody>
      </p:sp>
    </p:spTree>
    <p:extLst>
      <p:ext uri="{BB962C8B-B14F-4D97-AF65-F5344CB8AC3E}">
        <p14:creationId xmlns:p14="http://schemas.microsoft.com/office/powerpoint/2010/main" val="2968397711"/>
      </p:ext>
    </p:extLst>
  </p:cSld>
  <p:clrMapOvr>
    <a:masterClrMapping/>
  </p:clrMapOvr>
  <mc:AlternateContent xmlns:mc="http://schemas.openxmlformats.org/markup-compatibility/2006" xmlns:p14="http://schemas.microsoft.com/office/powerpoint/2010/main">
    <mc:Choice Requires="p14">
      <p:transition advTm="11396" p14:dur="700" spd="med">
        <p:fade/>
      </p:transition>
    </mc:Choice>
    <mc:Fallback>
      <p:transition advTm="11396" spd="med">
        <p:fade/>
      </p:transition>
    </mc:Fallback>
  </mc:AlternateContent>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20</a:t>
            </a:fld>
            <a:endParaRPr altLang="en-US" dirty="0" lang="ja-JP">
              <a:solidFill>
                <a:prstClr val="black">
                  <a:tint val="75000"/>
                </a:prstClr>
              </a:solidFill>
            </a:endParaRPr>
          </a:p>
        </p:txBody>
      </p:sp>
      <p:sp>
        <p:nvSpPr>
          <p:cNvPr id="10" name="正方形/長方形 9">
            <a:extLst>
              <a:ext uri="{FF2B5EF4-FFF2-40B4-BE49-F238E27FC236}">
                <a16:creationId xmlns:a16="http://schemas.microsoft.com/office/drawing/2014/main" id="{E213AB1D-E84C-41DA-AF4B-04042B37F345}"/>
              </a:ext>
            </a:extLst>
          </p:cNvPr>
          <p:cNvSpPr/>
          <p:nvPr/>
        </p:nvSpPr>
        <p:spPr>
          <a:xfrm>
            <a:off x="323528" y="692696"/>
            <a:ext cx="8064896" cy="1161069"/>
          </a:xfrm>
          <a:prstGeom prst="rect">
            <a:avLst/>
          </a:prstGeom>
          <a:ln w="19050">
            <a:noFill/>
          </a:ln>
        </p:spPr>
        <p:txBody>
          <a:bodyPr anchor="ctr" bIns="72000" lIns="72000" rIns="72000" tIns="72000" wrap="square">
            <a:spAutoFit/>
          </a:bodyPr>
          <a:lstStyle/>
          <a:p>
            <a:pPr indent="-457200" marL="180000">
              <a:spcBef>
                <a:spcPts val="1200"/>
              </a:spcBef>
              <a:spcAft>
                <a:spcPts val="0"/>
              </a:spcAft>
              <a:defRPr/>
            </a:pPr>
            <a:r>
              <a:rPr altLang="en-US" b="0" dirty="0" lang="ja-JP" sz="2000">
                <a:latin typeface="+mn-ea"/>
              </a:rPr>
              <a:t>○　登録状況一覧（トップページ）　＞　「検索条件」</a:t>
            </a:r>
            <a:endParaRPr altLang="ja-JP" b="0" dirty="0" lang="en-US" sz="2000">
              <a:latin typeface="+mn-ea"/>
            </a:endParaRPr>
          </a:p>
          <a:p>
            <a:pPr indent="-457200" marL="180000">
              <a:spcBef>
                <a:spcPts val="1200"/>
              </a:spcBef>
              <a:spcAft>
                <a:spcPts val="0"/>
              </a:spcAft>
              <a:defRPr/>
            </a:pPr>
            <a:r>
              <a:rPr altLang="en-US" b="0" dirty="0" lang="ja-JP" sz="1800">
                <a:latin typeface="+mn-ea"/>
              </a:rPr>
              <a:t>　　志願者が出願時に入力した「クラス名」・「氏名」や、不備の有無等の条件を指定して検索可能</a:t>
            </a:r>
            <a:endParaRPr altLang="ja-JP" b="0" dirty="0" lang="en-US" sz="1800">
              <a:latin typeface="+mn-ea"/>
            </a:endParaRPr>
          </a:p>
        </p:txBody>
      </p:sp>
      <p:grpSp>
        <p:nvGrpSpPr>
          <p:cNvPr id="13" name="グループ化 12">
            <a:extLst>
              <a:ext uri="{FF2B5EF4-FFF2-40B4-BE49-F238E27FC236}">
                <a16:creationId xmlns:a16="http://schemas.microsoft.com/office/drawing/2014/main" id="{93DE4914-29AC-4B2F-9E6E-0F80C0D073EA}"/>
              </a:ext>
            </a:extLst>
          </p:cNvPr>
          <p:cNvGrpSpPr/>
          <p:nvPr/>
        </p:nvGrpSpPr>
        <p:grpSpPr>
          <a:xfrm>
            <a:off x="727065" y="1927177"/>
            <a:ext cx="7689869" cy="4779140"/>
            <a:chOff x="727065" y="1853765"/>
            <a:chExt cx="7689869" cy="4779140"/>
          </a:xfrm>
        </p:grpSpPr>
        <p:pic>
          <p:nvPicPr>
            <p:cNvPr id="8" name="図 7">
              <a:extLst>
                <a:ext uri="{FF2B5EF4-FFF2-40B4-BE49-F238E27FC236}">
                  <a16:creationId xmlns:a16="http://schemas.microsoft.com/office/drawing/2014/main" id="{3A821586-5A27-4F45-9D75-0D34BE8199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065" y="1853765"/>
              <a:ext cx="7689869" cy="4779140"/>
            </a:xfrm>
            <a:prstGeom prst="rect">
              <a:avLst/>
            </a:prstGeom>
            <a:ln>
              <a:solidFill>
                <a:schemeClr val="tx1"/>
              </a:solidFill>
            </a:ln>
          </p:spPr>
        </p:pic>
        <p:sp>
          <p:nvSpPr>
            <p:cNvPr id="9" name="テキスト ボックス 8">
              <a:extLst>
                <a:ext uri="{FF2B5EF4-FFF2-40B4-BE49-F238E27FC236}">
                  <a16:creationId xmlns:a16="http://schemas.microsoft.com/office/drawing/2014/main" id="{C36EF18A-4848-4E96-BABE-725E6EAE797B}"/>
                </a:ext>
              </a:extLst>
            </p:cNvPr>
            <p:cNvSpPr txBox="1"/>
            <p:nvPr/>
          </p:nvSpPr>
          <p:spPr>
            <a:xfrm>
              <a:off x="7236296" y="1916832"/>
              <a:ext cx="648072" cy="230832"/>
            </a:xfrm>
            <a:prstGeom prst="rect">
              <a:avLst/>
            </a:prstGeom>
            <a:noFill/>
          </p:spPr>
          <p:txBody>
            <a:bodyPr rtlCol="0" wrap="square">
              <a:spAutoFit/>
            </a:bodyPr>
            <a:lstStyle/>
            <a:p>
              <a:r>
                <a:rPr altLang="en-US" b="0" dirty="0" kumimoji="1" lang="ja-JP" sz="900"/>
                <a:t>西多摩</a:t>
              </a:r>
            </a:p>
          </p:txBody>
        </p:sp>
      </p:grpSp>
    </p:spTree>
    <p:extLst>
      <p:ext uri="{BB962C8B-B14F-4D97-AF65-F5344CB8AC3E}">
        <p14:creationId xmlns:p14="http://schemas.microsoft.com/office/powerpoint/2010/main" val="3605048821"/>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21</a:t>
            </a:fld>
            <a:endParaRPr altLang="en-US" dirty="0" lang="ja-JP">
              <a:solidFill>
                <a:prstClr val="black">
                  <a:tint val="75000"/>
                </a:prstClr>
              </a:solidFill>
            </a:endParaRPr>
          </a:p>
        </p:txBody>
      </p:sp>
      <p:sp>
        <p:nvSpPr>
          <p:cNvPr id="10" name="正方形/長方形 9">
            <a:extLst>
              <a:ext uri="{FF2B5EF4-FFF2-40B4-BE49-F238E27FC236}">
                <a16:creationId xmlns:a16="http://schemas.microsoft.com/office/drawing/2014/main" id="{E213AB1D-E84C-41DA-AF4B-04042B37F345}"/>
              </a:ext>
            </a:extLst>
          </p:cNvPr>
          <p:cNvSpPr/>
          <p:nvPr/>
        </p:nvSpPr>
        <p:spPr>
          <a:xfrm>
            <a:off x="451409" y="747208"/>
            <a:ext cx="8241181" cy="884070"/>
          </a:xfrm>
          <a:prstGeom prst="rect">
            <a:avLst/>
          </a:prstGeom>
          <a:ln w="19050">
            <a:noFill/>
          </a:ln>
        </p:spPr>
        <p:txBody>
          <a:bodyPr anchor="ctr" bIns="72000" lIns="72000" rIns="72000" tIns="72000" wrap="square">
            <a:spAutoFit/>
          </a:bodyPr>
          <a:lstStyle/>
          <a:p>
            <a:pPr indent="-457200" marL="180000">
              <a:spcBef>
                <a:spcPts val="1200"/>
              </a:spcBef>
              <a:spcAft>
                <a:spcPts val="0"/>
              </a:spcAft>
              <a:defRPr/>
            </a:pPr>
            <a:r>
              <a:rPr altLang="en-US" b="0" dirty="0" lang="ja-JP" sz="2000">
                <a:latin typeface="+mn-ea"/>
              </a:rPr>
              <a:t>○　登録状況一覧（トップページ）　＞　「志願者一覧」</a:t>
            </a:r>
            <a:endParaRPr altLang="ja-JP" b="0" dirty="0" lang="en-US" sz="2000">
              <a:latin typeface="+mn-ea"/>
            </a:endParaRPr>
          </a:p>
          <a:p>
            <a:pPr indent="-457200" marL="180000">
              <a:spcBef>
                <a:spcPts val="1200"/>
              </a:spcBef>
              <a:spcAft>
                <a:spcPts val="0"/>
              </a:spcAft>
              <a:defRPr/>
            </a:pPr>
            <a:r>
              <a:rPr altLang="en-US" b="0" dirty="0" lang="ja-JP" sz="1800">
                <a:latin typeface="+mn-ea"/>
              </a:rPr>
              <a:t>　　検索後、該当する志願者の主な出願内容を一覧で表示</a:t>
            </a:r>
            <a:endParaRPr altLang="ja-JP" b="0" dirty="0" lang="en-US" sz="1800">
              <a:latin typeface="+mn-ea"/>
            </a:endParaRPr>
          </a:p>
        </p:txBody>
      </p:sp>
      <p:sp>
        <p:nvSpPr>
          <p:cNvPr id="9" name="正方形/長方形 8">
            <a:extLst>
              <a:ext uri="{FF2B5EF4-FFF2-40B4-BE49-F238E27FC236}">
                <a16:creationId xmlns:a16="http://schemas.microsoft.com/office/drawing/2014/main" id="{43A1697E-F509-48E3-8162-382BF823DBE6}"/>
              </a:ext>
            </a:extLst>
          </p:cNvPr>
          <p:cNvSpPr/>
          <p:nvPr/>
        </p:nvSpPr>
        <p:spPr>
          <a:xfrm>
            <a:off x="451409" y="4685214"/>
            <a:ext cx="7144927" cy="453183"/>
          </a:xfrm>
          <a:prstGeom prst="rect">
            <a:avLst/>
          </a:prstGeom>
          <a:ln w="19050">
            <a:noFill/>
          </a:ln>
        </p:spPr>
        <p:txBody>
          <a:bodyPr anchor="ctr" bIns="72000" lIns="72000" rIns="72000" tIns="72000" wrap="square">
            <a:spAutoFit/>
          </a:bodyPr>
          <a:lstStyle/>
          <a:p>
            <a:pPr indent="-457200" marL="180000">
              <a:spcBef>
                <a:spcPts val="1200"/>
              </a:spcBef>
              <a:spcAft>
                <a:spcPts val="0"/>
              </a:spcAft>
              <a:defRPr/>
            </a:pPr>
            <a:r>
              <a:rPr altLang="en-US" b="0" dirty="0" lang="ja-JP" sz="2000">
                <a:latin typeface="+mn-ea"/>
              </a:rPr>
              <a:t>○　「詳細」から、当該志願者の登録状況詳細画面を閲覧可能</a:t>
            </a:r>
            <a:endParaRPr altLang="ja-JP" b="0" dirty="0" lang="en-US" sz="2000">
              <a:latin typeface="+mn-ea"/>
            </a:endParaRPr>
          </a:p>
        </p:txBody>
      </p:sp>
      <p:sp>
        <p:nvSpPr>
          <p:cNvPr id="11" name="正方形/長方形 10">
            <a:extLst>
              <a:ext uri="{FF2B5EF4-FFF2-40B4-BE49-F238E27FC236}">
                <a16:creationId xmlns:a16="http://schemas.microsoft.com/office/drawing/2014/main" id="{46BF7300-0AD2-4EED-AD15-F9BA6F95130E}"/>
              </a:ext>
            </a:extLst>
          </p:cNvPr>
          <p:cNvSpPr/>
          <p:nvPr/>
        </p:nvSpPr>
        <p:spPr>
          <a:xfrm>
            <a:off x="451409" y="4149080"/>
            <a:ext cx="7144927" cy="453183"/>
          </a:xfrm>
          <a:prstGeom prst="rect">
            <a:avLst/>
          </a:prstGeom>
          <a:ln w="19050">
            <a:noFill/>
          </a:ln>
        </p:spPr>
        <p:txBody>
          <a:bodyPr anchor="ctr" bIns="72000" lIns="72000" rIns="72000" tIns="72000" wrap="square">
            <a:spAutoFit/>
          </a:bodyPr>
          <a:lstStyle/>
          <a:p>
            <a:pPr indent="-457200" marL="180000">
              <a:spcBef>
                <a:spcPts val="1200"/>
              </a:spcBef>
              <a:spcAft>
                <a:spcPts val="0"/>
              </a:spcAft>
              <a:defRPr/>
            </a:pPr>
            <a:r>
              <a:rPr altLang="en-US" b="0" dirty="0" lang="ja-JP" sz="2000">
                <a:latin typeface="+mn-ea"/>
              </a:rPr>
              <a:t>○　「一覧ダウンロード」から、検索結果をｃｓｖファイルで取得可能</a:t>
            </a:r>
            <a:endParaRPr altLang="ja-JP" b="0" dirty="0" lang="en-US" sz="2000">
              <a:latin typeface="+mn-ea"/>
            </a:endParaRPr>
          </a:p>
        </p:txBody>
      </p:sp>
      <p:pic>
        <p:nvPicPr>
          <p:cNvPr id="8" name="図 7">
            <a:extLst>
              <a:ext uri="{FF2B5EF4-FFF2-40B4-BE49-F238E27FC236}">
                <a16:creationId xmlns:a16="http://schemas.microsoft.com/office/drawing/2014/main" id="{9861A1BE-7185-4650-B12A-5657A58B9C6F}"/>
              </a:ext>
            </a:extLst>
          </p:cNvPr>
          <p:cNvPicPr>
            <a:picLocks noChangeAspect="1"/>
          </p:cNvPicPr>
          <p:nvPr/>
        </p:nvPicPr>
        <p:blipFill>
          <a:blip r:embed="rId3"/>
          <a:stretch>
            <a:fillRect/>
          </a:stretch>
        </p:blipFill>
        <p:spPr>
          <a:xfrm>
            <a:off x="827584" y="1714229"/>
            <a:ext cx="8097165" cy="2068004"/>
          </a:xfrm>
          <a:prstGeom prst="rect">
            <a:avLst/>
          </a:prstGeom>
          <a:ln>
            <a:solidFill>
              <a:schemeClr val="tx1"/>
            </a:solidFill>
          </a:ln>
        </p:spPr>
      </p:pic>
    </p:spTree>
    <p:extLst>
      <p:ext uri="{BB962C8B-B14F-4D97-AF65-F5344CB8AC3E}">
        <p14:creationId xmlns:p14="http://schemas.microsoft.com/office/powerpoint/2010/main" val="884946697"/>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22</a:t>
            </a:fld>
            <a:endParaRPr altLang="en-US" dirty="0" lang="ja-JP">
              <a:solidFill>
                <a:prstClr val="black">
                  <a:tint val="75000"/>
                </a:prstClr>
              </a:solidFill>
            </a:endParaRPr>
          </a:p>
        </p:txBody>
      </p:sp>
      <p:graphicFrame>
        <p:nvGraphicFramePr>
          <p:cNvPr id="5" name="表 4">
            <a:extLst>
              <a:ext uri="{FF2B5EF4-FFF2-40B4-BE49-F238E27FC236}">
                <a16:creationId xmlns:a16="http://schemas.microsoft.com/office/drawing/2014/main" id="{7F928A49-E657-4A1D-AE68-21CB41E9CFEF}"/>
              </a:ext>
            </a:extLst>
          </p:cNvPr>
          <p:cNvGraphicFramePr>
            <a:graphicFrameLocks noChangeAspect="1" noGrp="1"/>
          </p:cNvGraphicFramePr>
          <p:nvPr>
            <p:extLst>
              <p:ext uri="{D42A27DB-BD31-4B8C-83A1-F6EECF244321}">
                <p14:modId xmlns:p14="http://schemas.microsoft.com/office/powerpoint/2010/main" val="1405736459"/>
              </p:ext>
            </p:extLst>
          </p:nvPr>
        </p:nvGraphicFramePr>
        <p:xfrm>
          <a:off x="503546" y="1876666"/>
          <a:ext cx="8136904" cy="3599280"/>
        </p:xfrm>
        <a:graphic>
          <a:graphicData uri="http://schemas.openxmlformats.org/drawingml/2006/table">
            <a:tbl>
              <a:tblPr bandRow="1" firstRow="1">
                <a:tableStyleId>{616DA210-FB5B-4158-B5E0-FEB733F419BA}</a:tableStyleId>
              </a:tblPr>
              <a:tblGrid>
                <a:gridCol w="4071214">
                  <a:extLst>
                    <a:ext uri="{9D8B030D-6E8A-4147-A177-3AD203B41FA5}">
                      <a16:colId xmlns:a16="http://schemas.microsoft.com/office/drawing/2014/main" val="2816172149"/>
                    </a:ext>
                  </a:extLst>
                </a:gridCol>
                <a:gridCol w="4065690">
                  <a:extLst>
                    <a:ext uri="{9D8B030D-6E8A-4147-A177-3AD203B41FA5}">
                      <a16:colId xmlns:a16="http://schemas.microsoft.com/office/drawing/2014/main" val="2252660289"/>
                    </a:ext>
                  </a:extLst>
                </a:gridCol>
              </a:tblGrid>
              <a:tr h="331593">
                <a:tc gridSpan="2">
                  <a:txBody>
                    <a:bodyPr/>
                    <a:lstStyle/>
                    <a:p>
                      <a:pPr algn="ctr">
                        <a:lnSpc>
                          <a:spcPct val="100000"/>
                        </a:lnSpc>
                        <a:spcBef>
                          <a:spcPts val="0"/>
                        </a:spcBef>
                      </a:pPr>
                      <a:r>
                        <a:rPr altLang="en-US" b="0" dirty="0" kumimoji="1" lang="ja-JP" sz="1800"/>
                        <a:t>表示される主な項目</a:t>
                      </a:r>
                    </a:p>
                  </a:txBody>
                  <a:tcPr anchor="ctr">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rgbClr val="E7FEC6"/>
                    </a:solidFill>
                  </a:tcPr>
                </a:tc>
                <a:tc hMerge="1">
                  <a:txBody>
                    <a:bodyPr/>
                    <a:lstStyle/>
                    <a:p>
                      <a:pPr algn="ctr">
                        <a:lnSpc>
                          <a:spcPct val="100000"/>
                        </a:lnSpc>
                        <a:spcBef>
                          <a:spcPts val="0"/>
                        </a:spcBef>
                      </a:pPr>
                      <a:endParaRPr altLang="en-US" b="0" dirty="0" kumimoji="1" lang="ja-JP" sz="1400"/>
                    </a:p>
                  </a:txBody>
                  <a:tcPr anchor="ctr"/>
                </a:tc>
                <a:extLst>
                  <a:ext uri="{0D108BD9-81ED-4DB2-BD59-A6C34878D82A}">
                    <a16:rowId xmlns:a16="http://schemas.microsoft.com/office/drawing/2014/main" val="2569827601"/>
                  </a:ext>
                </a:extLst>
              </a:tr>
              <a:tr h="1200412">
                <a:tc>
                  <a:txBody>
                    <a:bodyPr/>
                    <a:lstStyle/>
                    <a:p>
                      <a:pPr algn="l" defTabSz="945124" eaLnBrk="1" fontAlgn="auto" hangingPunct="1" indent="0" latinLnBrk="0" lvl="0" marL="0" marR="0" rtl="0">
                        <a:lnSpc>
                          <a:spcPct val="100000"/>
                        </a:lnSpc>
                        <a:spcBef>
                          <a:spcPts val="0"/>
                        </a:spcBef>
                        <a:spcAft>
                          <a:spcPts val="0"/>
                        </a:spcAft>
                        <a:buClrTx/>
                        <a:buSzTx/>
                        <a:buFontTx/>
                        <a:buNone/>
                        <a:tabLst/>
                        <a:defRPr/>
                      </a:pPr>
                      <a:r>
                        <a:rPr altLang="ja-JP" dirty="0" lang="en-US" sz="1800"/>
                        <a:t>【</a:t>
                      </a:r>
                      <a:r>
                        <a:rPr altLang="en-US" dirty="0" lang="ja-JP" sz="1800"/>
                        <a:t>志願者が入力した出願内容</a:t>
                      </a:r>
                      <a:r>
                        <a:rPr altLang="ja-JP" dirty="0" lang="en-US" sz="1800"/>
                        <a:t>】</a:t>
                      </a:r>
                    </a:p>
                    <a:p>
                      <a:pPr algn="l" defTabSz="945124" eaLnBrk="1" fontAlgn="auto" hangingPunct="1" indent="0" latinLnBrk="0" lvl="0" marL="108000" marR="0" rtl="0">
                        <a:lnSpc>
                          <a:spcPct val="100000"/>
                        </a:lnSpc>
                        <a:spcBef>
                          <a:spcPts val="0"/>
                        </a:spcBef>
                        <a:spcAft>
                          <a:spcPts val="0"/>
                        </a:spcAft>
                        <a:buClrTx/>
                        <a:buSzTx/>
                        <a:buFontTx/>
                        <a:buNone/>
                        <a:tabLst/>
                        <a:defRPr/>
                      </a:pPr>
                      <a:r>
                        <a:rPr altLang="en-US" dirty="0" lang="ja-JP" sz="1800"/>
                        <a:t>・　氏名</a:t>
                      </a:r>
                      <a:endParaRPr altLang="ja-JP" dirty="0" lang="en-US" sz="1800"/>
                    </a:p>
                    <a:p>
                      <a:pPr algn="l" defTabSz="945124" eaLnBrk="1" fontAlgn="auto" hangingPunct="1" indent="0" latinLnBrk="0" lvl="0" marL="108000" marR="0" rtl="0">
                        <a:lnSpc>
                          <a:spcPct val="100000"/>
                        </a:lnSpc>
                        <a:spcBef>
                          <a:spcPts val="0"/>
                        </a:spcBef>
                        <a:spcAft>
                          <a:spcPts val="0"/>
                        </a:spcAft>
                        <a:buClrTx/>
                        <a:buSzTx/>
                        <a:buFontTx/>
                        <a:buNone/>
                        <a:tabLst/>
                        <a:defRPr/>
                      </a:pPr>
                      <a:r>
                        <a:rPr altLang="en-US" dirty="0" lang="ja-JP" sz="1800"/>
                        <a:t>・　性別</a:t>
                      </a:r>
                      <a:endParaRPr altLang="ja-JP" dirty="0" lang="en-US" sz="1800"/>
                    </a:p>
                    <a:p>
                      <a:pPr marL="108000">
                        <a:lnSpc>
                          <a:spcPct val="100000"/>
                        </a:lnSpc>
                        <a:spcBef>
                          <a:spcPts val="0"/>
                        </a:spcBef>
                      </a:pPr>
                      <a:r>
                        <a:rPr altLang="en-US" dirty="0" lang="ja-JP" sz="1800"/>
                        <a:t>・　生年月日</a:t>
                      </a:r>
                      <a:endParaRPr altLang="ja-JP" dirty="0" lang="en-US" sz="1800"/>
                    </a:p>
                    <a:p>
                      <a:pPr algn="l" defTabSz="945124" eaLnBrk="1" fontAlgn="auto" hangingPunct="1" indent="0" latinLnBrk="0" lvl="0" marL="108000" marR="0" rtl="0">
                        <a:lnSpc>
                          <a:spcPct val="100000"/>
                        </a:lnSpc>
                        <a:spcBef>
                          <a:spcPts val="0"/>
                        </a:spcBef>
                        <a:spcAft>
                          <a:spcPts val="0"/>
                        </a:spcAft>
                        <a:buClrTx/>
                        <a:buSzTx/>
                        <a:buFontTx/>
                        <a:buNone/>
                        <a:tabLst/>
                        <a:defRPr/>
                      </a:pPr>
                      <a:r>
                        <a:rPr altLang="en-US" dirty="0" lang="ja-JP" sz="1800"/>
                        <a:t>・　課程</a:t>
                      </a:r>
                      <a:endParaRPr altLang="ja-JP" dirty="0" lang="en-US" sz="1800"/>
                    </a:p>
                    <a:p>
                      <a:pPr algn="l" defTabSz="945124" eaLnBrk="1" fontAlgn="auto" hangingPunct="1" indent="0" latinLnBrk="0" lvl="0" marL="108000" marR="0" rtl="0">
                        <a:lnSpc>
                          <a:spcPct val="100000"/>
                        </a:lnSpc>
                        <a:spcBef>
                          <a:spcPts val="0"/>
                        </a:spcBef>
                        <a:spcAft>
                          <a:spcPts val="0"/>
                        </a:spcAft>
                        <a:buClrTx/>
                        <a:buSzTx/>
                        <a:buFontTx/>
                        <a:buNone/>
                        <a:tabLst/>
                        <a:defRPr/>
                      </a:pPr>
                      <a:r>
                        <a:rPr altLang="en-US" dirty="0" lang="ja-JP" sz="1800"/>
                        <a:t>・　学科</a:t>
                      </a:r>
                      <a:endParaRPr altLang="ja-JP" dirty="0" lang="en-US" sz="1800"/>
                    </a:p>
                    <a:p>
                      <a:pPr algn="l" defTabSz="945124" eaLnBrk="1" fontAlgn="auto" hangingPunct="1" indent="0" latinLnBrk="0" lvl="0" marL="108000" marR="0" rtl="0">
                        <a:lnSpc>
                          <a:spcPct val="100000"/>
                        </a:lnSpc>
                        <a:spcBef>
                          <a:spcPts val="0"/>
                        </a:spcBef>
                        <a:spcAft>
                          <a:spcPts val="0"/>
                        </a:spcAft>
                        <a:buClrTx/>
                        <a:buSzTx/>
                        <a:buFontTx/>
                        <a:buNone/>
                        <a:tabLst/>
                        <a:defRPr/>
                      </a:pPr>
                      <a:r>
                        <a:rPr altLang="en-US" dirty="0" lang="ja-JP" sz="1800"/>
                        <a:t>・　クラス名</a:t>
                      </a:r>
                      <a:endParaRPr altLang="ja-JP" dirty="0" lang="en-US" sz="1800"/>
                    </a:p>
                    <a:p>
                      <a:pPr marL="108000">
                        <a:lnSpc>
                          <a:spcPct val="100000"/>
                        </a:lnSpc>
                        <a:spcBef>
                          <a:spcPts val="0"/>
                        </a:spcBef>
                      </a:pPr>
                      <a:r>
                        <a:rPr altLang="en-US" dirty="0" lang="ja-JP" sz="1800"/>
                        <a:t>・　受験教科等</a:t>
                      </a:r>
                      <a:endParaRPr altLang="ja-JP" dirty="0" lang="en-US" sz="1800"/>
                    </a:p>
                    <a:p>
                      <a:pPr algn="l" defTabSz="945124" eaLnBrk="1" fontAlgn="auto" hangingPunct="1" indent="0" latinLnBrk="0" lvl="0" marL="108000" marR="0" rtl="0">
                        <a:lnSpc>
                          <a:spcPct val="100000"/>
                        </a:lnSpc>
                        <a:spcBef>
                          <a:spcPts val="0"/>
                        </a:spcBef>
                        <a:spcAft>
                          <a:spcPts val="0"/>
                        </a:spcAft>
                        <a:buClrTx/>
                        <a:buSzTx/>
                        <a:buFontTx/>
                        <a:buNone/>
                        <a:tabLst/>
                        <a:defRPr/>
                      </a:pPr>
                      <a:r>
                        <a:rPr altLang="en-US" dirty="0" lang="ja-JP" sz="1800"/>
                        <a:t>・　イヤホン不適合措置申請状況</a:t>
                      </a:r>
                      <a:endParaRPr altLang="ja-JP" dirty="0" lang="en-US" sz="1800"/>
                    </a:p>
                    <a:p>
                      <a:pPr algn="l" defTabSz="945124" eaLnBrk="1" fontAlgn="auto" hangingPunct="1" indent="0" latinLnBrk="0" lvl="0" marL="108000" marR="0" rtl="0">
                        <a:lnSpc>
                          <a:spcPct val="100000"/>
                        </a:lnSpc>
                        <a:spcBef>
                          <a:spcPts val="0"/>
                        </a:spcBef>
                        <a:spcAft>
                          <a:spcPts val="0"/>
                        </a:spcAft>
                        <a:buClrTx/>
                        <a:buSzTx/>
                        <a:buFontTx/>
                        <a:buNone/>
                        <a:tabLst/>
                        <a:defRPr/>
                      </a:pPr>
                      <a:r>
                        <a:rPr altLang="en-US" dirty="0" lang="ja-JP" sz="1800"/>
                        <a:t>・　成績の閲覧の希望の有無</a:t>
                      </a:r>
                    </a:p>
                    <a:p>
                      <a:pPr marL="108000">
                        <a:lnSpc>
                          <a:spcPct val="100000"/>
                        </a:lnSpc>
                        <a:spcBef>
                          <a:spcPts val="0"/>
                        </a:spcBef>
                      </a:pPr>
                      <a:endParaRPr altLang="ja-JP" dirty="0" lang="en-US" sz="1800"/>
                    </a:p>
                  </a:txBody>
                  <a:tcPr marB="108000" marT="10800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bg1"/>
                    </a:solidFill>
                  </a:tcPr>
                </a:tc>
                <a:tc>
                  <a:txBody>
                    <a:bodyPr/>
                    <a:lstStyle/>
                    <a:p>
                      <a:pPr algn="l" defTabSz="945124" eaLnBrk="1" fontAlgn="auto" hangingPunct="1" indent="0" latinLnBrk="0" lvl="0" marL="0" marR="0" rtl="0">
                        <a:lnSpc>
                          <a:spcPct val="100000"/>
                        </a:lnSpc>
                        <a:spcBef>
                          <a:spcPts val="0"/>
                        </a:spcBef>
                        <a:spcAft>
                          <a:spcPts val="0"/>
                        </a:spcAft>
                        <a:buClrTx/>
                        <a:buSzTx/>
                        <a:buFontTx/>
                        <a:buNone/>
                        <a:tabLst/>
                        <a:defRPr/>
                      </a:pPr>
                      <a:r>
                        <a:rPr altLang="ja-JP" dirty="0" lang="en-US" sz="1800"/>
                        <a:t>【</a:t>
                      </a:r>
                      <a:r>
                        <a:rPr altLang="en-US" dirty="0" lang="ja-JP" sz="1800"/>
                        <a:t>出願手続の状況等</a:t>
                      </a:r>
                      <a:r>
                        <a:rPr altLang="ja-JP" dirty="0" lang="en-US" sz="1800"/>
                        <a:t>】</a:t>
                      </a:r>
                    </a:p>
                    <a:p>
                      <a:pPr marL="108000">
                        <a:lnSpc>
                          <a:spcPct val="100000"/>
                        </a:lnSpc>
                        <a:spcBef>
                          <a:spcPts val="0"/>
                        </a:spcBef>
                      </a:pPr>
                      <a:r>
                        <a:rPr altLang="en-US" dirty="0" lang="ja-JP" sz="1800"/>
                        <a:t>・　出願状態</a:t>
                      </a:r>
                      <a:endParaRPr altLang="ja-JP" dirty="0" lang="en-US" sz="1800"/>
                    </a:p>
                    <a:p>
                      <a:pPr marL="108000">
                        <a:lnSpc>
                          <a:spcPct val="100000"/>
                        </a:lnSpc>
                        <a:spcBef>
                          <a:spcPts val="0"/>
                        </a:spcBef>
                      </a:pPr>
                      <a:r>
                        <a:rPr altLang="en-US" dirty="0" lang="ja-JP" sz="1800"/>
                        <a:t>・　</a:t>
                      </a:r>
                      <a:r>
                        <a:rPr altLang="en-US" dirty="0" lang="ja-JP" sz="1800" u="sng"/>
                        <a:t>検定料支払状況</a:t>
                      </a:r>
                      <a:endParaRPr altLang="ja-JP" dirty="0" lang="en-US" sz="1800"/>
                    </a:p>
                    <a:p>
                      <a:pPr marL="108000">
                        <a:lnSpc>
                          <a:spcPct val="100000"/>
                        </a:lnSpc>
                        <a:spcBef>
                          <a:spcPts val="0"/>
                        </a:spcBef>
                      </a:pPr>
                      <a:r>
                        <a:rPr altLang="en-US" dirty="0" lang="ja-JP" sz="1800"/>
                        <a:t>・　不備状態</a:t>
                      </a:r>
                      <a:endParaRPr altLang="ja-JP" dirty="0" lang="en-US" sz="1800"/>
                    </a:p>
                    <a:p>
                      <a:pPr marL="108000">
                        <a:lnSpc>
                          <a:spcPct val="100000"/>
                        </a:lnSpc>
                        <a:spcBef>
                          <a:spcPts val="0"/>
                        </a:spcBef>
                      </a:pPr>
                      <a:r>
                        <a:rPr altLang="en-US" dirty="0" lang="ja-JP" sz="1800"/>
                        <a:t>・　受験上の配慮申請状況</a:t>
                      </a:r>
                      <a:endParaRPr altLang="ja-JP" dirty="0" lang="en-US" sz="1800"/>
                    </a:p>
                    <a:p>
                      <a:pPr indent="-457200" marL="180000">
                        <a:lnSpc>
                          <a:spcPct val="100000"/>
                        </a:lnSpc>
                        <a:spcBef>
                          <a:spcPts val="0"/>
                        </a:spcBef>
                        <a:spcAft>
                          <a:spcPts val="0"/>
                        </a:spcAft>
                        <a:defRPr/>
                      </a:pPr>
                      <a:endParaRPr altLang="ja-JP" dirty="0" lang="en-US" sz="1800"/>
                    </a:p>
                    <a:p>
                      <a:pPr indent="-457200" marL="180000">
                        <a:lnSpc>
                          <a:spcPct val="100000"/>
                        </a:lnSpc>
                        <a:spcBef>
                          <a:spcPts val="0"/>
                        </a:spcBef>
                        <a:spcAft>
                          <a:spcPts val="0"/>
                        </a:spcAft>
                        <a:defRPr/>
                      </a:pPr>
                      <a:endParaRPr altLang="ja-JP" dirty="0" lang="en-US" sz="1800"/>
                    </a:p>
                    <a:p>
                      <a:pPr indent="-457200" marL="180000">
                        <a:lnSpc>
                          <a:spcPct val="100000"/>
                        </a:lnSpc>
                        <a:spcBef>
                          <a:spcPts val="0"/>
                        </a:spcBef>
                        <a:spcAft>
                          <a:spcPts val="0"/>
                        </a:spcAft>
                        <a:defRPr/>
                      </a:pPr>
                      <a:r>
                        <a:rPr altLang="en-US" dirty="0" lang="ja-JP" sz="1600"/>
                        <a:t>（</a:t>
                      </a:r>
                      <a:r>
                        <a:rPr altLang="ja-JP" dirty="0" lang="en-US" sz="1600"/>
                        <a:t>※</a:t>
                      </a:r>
                      <a:r>
                        <a:rPr altLang="en-US" dirty="0" lang="ja-JP" sz="1600"/>
                        <a:t>　</a:t>
                      </a:r>
                      <a:r>
                        <a:rPr altLang="ja-JP" dirty="0" lang="en-US" sz="1600"/>
                        <a:t>12</a:t>
                      </a:r>
                      <a:r>
                        <a:rPr altLang="en-US" dirty="0" lang="ja-JP" sz="1600"/>
                        <a:t>月</a:t>
                      </a:r>
                      <a:r>
                        <a:rPr altLang="ja-JP" dirty="0" lang="en-US" sz="1600"/>
                        <a:t>10</a:t>
                      </a:r>
                      <a:r>
                        <a:rPr altLang="en-US" dirty="0" lang="ja-JP" sz="1600"/>
                        <a:t>日の受験票発行後）</a:t>
                      </a:r>
                      <a:endParaRPr altLang="ja-JP" dirty="0" lang="en-US" sz="1600"/>
                    </a:p>
                    <a:p>
                      <a:pPr indent="0" marL="108000">
                        <a:lnSpc>
                          <a:spcPct val="100000"/>
                        </a:lnSpc>
                        <a:spcBef>
                          <a:spcPts val="0"/>
                        </a:spcBef>
                        <a:spcAft>
                          <a:spcPts val="0"/>
                        </a:spcAft>
                        <a:defRPr/>
                      </a:pPr>
                      <a:r>
                        <a:rPr altLang="en-US" dirty="0" lang="ja-JP" sz="1800"/>
                        <a:t>・　受験情報</a:t>
                      </a:r>
                      <a:endParaRPr altLang="ja-JP" dirty="0" lang="en-US" sz="1800"/>
                    </a:p>
                    <a:p>
                      <a:pPr indent="0" marL="108000">
                        <a:lnSpc>
                          <a:spcPct val="100000"/>
                        </a:lnSpc>
                        <a:spcBef>
                          <a:spcPts val="0"/>
                        </a:spcBef>
                        <a:spcAft>
                          <a:spcPts val="0"/>
                        </a:spcAft>
                        <a:defRPr/>
                      </a:pPr>
                      <a:r>
                        <a:rPr altLang="en-US" dirty="0" lang="ja-JP" sz="1800"/>
                        <a:t>　　（受験番号・試験場に関する情報）</a:t>
                      </a:r>
                      <a:endParaRPr altLang="en-US" b="0" dirty="0" lang="ja-JP" sz="1800">
                        <a:latin typeface="+mn-ea"/>
                      </a:endParaRPr>
                    </a:p>
                  </a:txBody>
                  <a:tcPr marB="108000" marT="108000">
                    <a:lnL algn="ctr" cap="flat" cmpd="sng" w="12700">
                      <a:solidFill>
                        <a:schemeClr val="tx1"/>
                      </a:solidFill>
                      <a:prstDash val="solid"/>
                      <a:round/>
                      <a:headEnd len="med" type="none" w="med"/>
                      <a:tailEnd len="med" type="none" w="med"/>
                    </a:lnL>
                    <a:lnR algn="ctr" cap="flat" cmpd="sng" w="12700">
                      <a:solidFill>
                        <a:schemeClr val="tx1"/>
                      </a:solidFill>
                      <a:prstDash val="solid"/>
                      <a:round/>
                      <a:headEnd len="med" type="none" w="med"/>
                      <a:tailEnd len="med" type="none" w="med"/>
                    </a:lnR>
                    <a:lnT algn="ctr" cap="flat" cmpd="sng" w="12700">
                      <a:solidFill>
                        <a:schemeClr val="tx1"/>
                      </a:solidFill>
                      <a:prstDash val="solid"/>
                      <a:round/>
                      <a:headEnd len="med" type="none" w="med"/>
                      <a:tailEnd len="med" type="none" w="med"/>
                    </a:lnT>
                    <a:lnB algn="ctr" cap="flat" cmpd="sng" w="12700">
                      <a:solidFill>
                        <a:schemeClr val="tx1"/>
                      </a:solidFill>
                      <a:prstDash val="solid"/>
                      <a:round/>
                      <a:headEnd len="med" type="none" w="med"/>
                      <a:tailEnd len="med" type="none" w="med"/>
                    </a:lnB>
                    <a:solidFill>
                      <a:schemeClr val="bg1"/>
                    </a:solidFill>
                  </a:tcPr>
                </a:tc>
                <a:extLst>
                  <a:ext uri="{0D108BD9-81ED-4DB2-BD59-A6C34878D82A}">
                    <a16:rowId xmlns:a16="http://schemas.microsoft.com/office/drawing/2014/main" val="1482138737"/>
                  </a:ext>
                </a:extLst>
              </a:tr>
            </a:tbl>
          </a:graphicData>
        </a:graphic>
      </p:graphicFrame>
      <p:sp>
        <p:nvSpPr>
          <p:cNvPr id="8" name="正方形/長方形 7">
            <a:extLst>
              <a:ext uri="{FF2B5EF4-FFF2-40B4-BE49-F238E27FC236}">
                <a16:creationId xmlns:a16="http://schemas.microsoft.com/office/drawing/2014/main" id="{9FCE3A5D-2F9F-4F32-A661-E8CC39CE9884}"/>
              </a:ext>
            </a:extLst>
          </p:cNvPr>
          <p:cNvSpPr/>
          <p:nvPr/>
        </p:nvSpPr>
        <p:spPr>
          <a:xfrm>
            <a:off x="279453" y="899860"/>
            <a:ext cx="3212427" cy="453183"/>
          </a:xfrm>
          <a:prstGeom prst="rect">
            <a:avLst/>
          </a:prstGeom>
          <a:ln w="19050">
            <a:noFill/>
          </a:ln>
        </p:spPr>
        <p:txBody>
          <a:bodyPr anchor="ctr" bIns="72000" lIns="72000" rIns="72000" tIns="72000" wrap="square">
            <a:spAutoFit/>
          </a:bodyPr>
          <a:lstStyle/>
          <a:p>
            <a:pPr indent="-457200" marL="180000">
              <a:spcBef>
                <a:spcPts val="1200"/>
              </a:spcBef>
              <a:spcAft>
                <a:spcPts val="0"/>
              </a:spcAft>
              <a:defRPr/>
            </a:pPr>
            <a:r>
              <a:rPr altLang="en-US" b="0" dirty="0" lang="ja-JP" sz="2000">
                <a:latin typeface="+mn-ea"/>
              </a:rPr>
              <a:t>○　志願者の登録状況詳細</a:t>
            </a:r>
            <a:endParaRPr altLang="ja-JP" b="0" dirty="0" lang="en-US" sz="2000">
              <a:latin typeface="+mn-ea"/>
            </a:endParaRPr>
          </a:p>
        </p:txBody>
      </p:sp>
      <p:sp>
        <p:nvSpPr>
          <p:cNvPr id="7" name="吹き出し: 角を丸めた四角形 6">
            <a:extLst>
              <a:ext uri="{FF2B5EF4-FFF2-40B4-BE49-F238E27FC236}">
                <a16:creationId xmlns:a16="http://schemas.microsoft.com/office/drawing/2014/main" id="{D269408D-48A9-47DF-861A-DCFA0FCA8660}"/>
              </a:ext>
            </a:extLst>
          </p:cNvPr>
          <p:cNvSpPr/>
          <p:nvPr/>
        </p:nvSpPr>
        <p:spPr>
          <a:xfrm>
            <a:off x="4006468" y="733507"/>
            <a:ext cx="5112568" cy="1028367"/>
          </a:xfrm>
          <a:prstGeom prst="wedgeRoundRectCallout">
            <a:avLst>
              <a:gd fmla="val 2758" name="adj1"/>
              <a:gd fmla="val 164832" name="adj2"/>
              <a:gd fmla="val 16667" name="adj3"/>
            </a:avLst>
          </a:prstGeom>
          <a:solidFill>
            <a:schemeClr val="bg1"/>
          </a:solidFill>
          <a:ln w="12700">
            <a:solidFill>
              <a:schemeClr val="tx1"/>
            </a:solidFill>
          </a:ln>
        </p:spPr>
        <p:txBody>
          <a:bodyPr lIns="0" rIns="0" wrap="square">
            <a:spAutoFit/>
          </a:bodyPr>
          <a:lstStyle/>
          <a:p>
            <a:r>
              <a:rPr altLang="en-US" b="0" dirty="0" lang="ja-JP" sz="1600"/>
              <a:t> ・　検定料支払状況（検索条件も同様）</a:t>
            </a:r>
            <a:endParaRPr altLang="ja-JP" b="0" dirty="0" lang="en-US" sz="1600"/>
          </a:p>
          <a:p>
            <a:r>
              <a:rPr altLang="en-US" b="0" dirty="0" lang="ja-JP" sz="1600"/>
              <a:t>　「</a:t>
            </a:r>
            <a:r>
              <a:rPr altLang="en-US" b="0" dirty="0" lang="ja-JP" sz="1600">
                <a:solidFill>
                  <a:srgbClr val="FF0000"/>
                </a:solidFill>
              </a:rPr>
              <a:t>未完了</a:t>
            </a:r>
            <a:r>
              <a:rPr altLang="en-US" b="0" dirty="0" lang="ja-JP" sz="1600"/>
              <a:t>」：出願内容一時保存済み・</a:t>
            </a:r>
            <a:r>
              <a:rPr altLang="en-US" b="0" dirty="0" lang="ja-JP" sz="1600">
                <a:solidFill>
                  <a:srgbClr val="FF0000"/>
                </a:solidFill>
              </a:rPr>
              <a:t>検定料未払</a:t>
            </a:r>
            <a:endParaRPr altLang="ja-JP" b="0" dirty="0" lang="en-US" sz="1600">
              <a:solidFill>
                <a:srgbClr val="FF0000"/>
              </a:solidFill>
            </a:endParaRPr>
          </a:p>
          <a:p>
            <a:r>
              <a:rPr altLang="en-US" b="0" dirty="0" lang="ja-JP" sz="1600"/>
              <a:t>　「完了」：出願完了（出願内容登録済み・検定料支払済み）</a:t>
            </a:r>
          </a:p>
        </p:txBody>
      </p:sp>
      <p:sp>
        <p:nvSpPr>
          <p:cNvPr id="6" name="吹き出し: 角を丸めた四角形 5">
            <a:extLst>
              <a:ext uri="{FF2B5EF4-FFF2-40B4-BE49-F238E27FC236}">
                <a16:creationId xmlns:a16="http://schemas.microsoft.com/office/drawing/2014/main" id="{B0E057DF-5337-4822-A60D-355C457B555F}"/>
              </a:ext>
            </a:extLst>
          </p:cNvPr>
          <p:cNvSpPr/>
          <p:nvPr/>
        </p:nvSpPr>
        <p:spPr>
          <a:xfrm>
            <a:off x="827581" y="5574306"/>
            <a:ext cx="7488832" cy="1191816"/>
          </a:xfrm>
          <a:prstGeom prst="wedgeRoundRectCallout">
            <a:avLst>
              <a:gd fmla="val 7261" name="adj1"/>
              <a:gd fmla="val 7734" name="adj2"/>
              <a:gd fmla="val 16667" name="adj3"/>
            </a:avLst>
          </a:prstGeom>
          <a:solidFill>
            <a:srgbClr val="FFE1FF"/>
          </a:solidFill>
          <a:ln w="12700">
            <a:solidFill>
              <a:schemeClr val="tx1"/>
            </a:solidFill>
          </a:ln>
        </p:spPr>
        <p:txBody>
          <a:bodyPr wrap="square">
            <a:spAutoFit/>
          </a:bodyPr>
          <a:lstStyle/>
          <a:p>
            <a:r>
              <a:rPr altLang="ja-JP" b="0" dirty="0" lang="en-US" sz="2000"/>
              <a:t>※</a:t>
            </a:r>
            <a:r>
              <a:rPr altLang="en-US" b="0" dirty="0" lang="ja-JP" sz="2000"/>
              <a:t>　最新の情報のみが表示されます。</a:t>
            </a:r>
            <a:endParaRPr altLang="ja-JP" b="0" dirty="0" lang="en-US" sz="2000"/>
          </a:p>
          <a:p>
            <a:r>
              <a:rPr altLang="ja-JP" b="0" dirty="0" lang="en-US" sz="2000"/>
              <a:t>※</a:t>
            </a:r>
            <a:r>
              <a:rPr altLang="en-US" b="0" dirty="0" lang="ja-JP" sz="2000"/>
              <a:t>　志願者が訂正を行った場合でも、その旨の通知や、訂正履歴等</a:t>
            </a:r>
            <a:br>
              <a:rPr altLang="ja-JP" b="0" dirty="0" lang="en-US" sz="2000"/>
            </a:br>
            <a:r>
              <a:rPr altLang="ja-JP" b="0" dirty="0" lang="en-US" sz="2000"/>
              <a:t>   </a:t>
            </a:r>
            <a:r>
              <a:rPr altLang="en-US" b="0" dirty="0" lang="ja-JP" sz="2000"/>
              <a:t>の確認はできません。</a:t>
            </a:r>
          </a:p>
        </p:txBody>
      </p:sp>
    </p:spTree>
    <p:extLst>
      <p:ext uri="{BB962C8B-B14F-4D97-AF65-F5344CB8AC3E}">
        <p14:creationId xmlns:p14="http://schemas.microsoft.com/office/powerpoint/2010/main" val="1163896599"/>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80D7F8C1-C460-4674-88B7-DB22F9EB221D}"/>
              </a:ext>
            </a:extLst>
          </p:cNvPr>
          <p:cNvSpPr>
            <a:spLocks noGrp="1"/>
          </p:cNvSpPr>
          <p:nvPr>
            <p:ph idx="12" sz="quarter" type="sldNum"/>
          </p:nvPr>
        </p:nvSpPr>
        <p:spPr>
          <a:xfrm>
            <a:off x="6974903" y="6457328"/>
            <a:ext cx="2133601" cy="366253"/>
          </a:xfrm>
        </p:spPr>
        <p:txBody>
          <a:bodyPr/>
          <a:lstStyle/>
          <a:p>
            <a:fld id="{F14AF66F-3B4F-4E8B-A9F2-F8EEB7F87A3A}" type="slidenum">
              <a:rPr altLang="en-US" lang="ja-JP" smtClean="0">
                <a:solidFill>
                  <a:prstClr val="black">
                    <a:tint val="75000"/>
                  </a:prstClr>
                </a:solidFill>
              </a:rPr>
              <a:pPr/>
              <a:t>23</a:t>
            </a:fld>
            <a:endParaRPr altLang="en-US" dirty="0" lang="ja-JP">
              <a:solidFill>
                <a:prstClr val="black">
                  <a:tint val="75000"/>
                </a:prstClr>
              </a:solidFill>
            </a:endParaRPr>
          </a:p>
        </p:txBody>
      </p:sp>
      <p:sp>
        <p:nvSpPr>
          <p:cNvPr id="7" name="AutoShape 6">
            <a:extLst>
              <a:ext uri="{FF2B5EF4-FFF2-40B4-BE49-F238E27FC236}">
                <a16:creationId xmlns:a16="http://schemas.microsoft.com/office/drawing/2014/main" id="{9D47187D-9B71-4431-9BBF-1D8CCF1B1FB4}"/>
              </a:ext>
            </a:extLst>
          </p:cNvPr>
          <p:cNvSpPr>
            <a:spLocks noChangeArrowheads="1"/>
          </p:cNvSpPr>
          <p:nvPr/>
        </p:nvSpPr>
        <p:spPr bwMode="auto">
          <a:xfrm>
            <a:off x="467870" y="1487758"/>
            <a:ext cx="8391311" cy="3021362"/>
          </a:xfrm>
          <a:prstGeom prst="roundRect">
            <a:avLst>
              <a:gd fmla="val 0" name="adj"/>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algn="ctr" w="38100">
                <a:solidFill>
                  <a:srgbClr val="000000"/>
                </a:solidFill>
                <a:round/>
                <a:headEnd/>
                <a:tailEnd/>
              </a14:hiddenLine>
            </a:ext>
          </a:extLst>
        </p:spPr>
        <p:txBody>
          <a:bodyPr bIns="47256" lIns="94512" rIns="94512" tIns="47256"/>
          <a:lstStyle/>
          <a:p>
            <a:pPr algn="l">
              <a:spcBef>
                <a:spcPts val="620"/>
              </a:spcBef>
            </a:pPr>
            <a:r>
              <a:rPr altLang="en-US" b="0" dirty="0" lang="ja-JP" sz="2200">
                <a:solidFill>
                  <a:schemeClr val="tx1"/>
                </a:solidFill>
                <a:latin typeface="+mn-ea"/>
                <a:ea typeface="+mn-ea"/>
              </a:rPr>
              <a:t>○　出願後に転校した志願者について</a:t>
            </a:r>
            <a:endParaRPr altLang="ja-JP" b="0" dirty="0" lang="en-US" sz="2200">
              <a:latin typeface="+mn-ea"/>
              <a:ea typeface="+mn-ea"/>
            </a:endParaRPr>
          </a:p>
          <a:p>
            <a:pPr>
              <a:spcBef>
                <a:spcPts val="620"/>
              </a:spcBef>
            </a:pPr>
            <a:r>
              <a:rPr altLang="en-US" b="0" dirty="0" lang="ja-JP" sz="2000">
                <a:latin typeface="+mn-ea"/>
                <a:ea typeface="+mn-ea"/>
              </a:rPr>
              <a:t>　 　</a:t>
            </a:r>
            <a:r>
              <a:rPr altLang="en-US" b="0" dirty="0" lang="ja-JP" sz="2000" u="sng">
                <a:latin typeface="+mn-ea"/>
              </a:rPr>
              <a:t>出願内容確認・訂正期間までであれば</a:t>
            </a:r>
            <a:r>
              <a:rPr altLang="en-US" b="0" dirty="0" lang="ja-JP" sz="2000">
                <a:latin typeface="+mn-ea"/>
              </a:rPr>
              <a:t>、</a:t>
            </a:r>
            <a:r>
              <a:rPr altLang="en-US" b="0" dirty="0" lang="ja-JP" sz="2000">
                <a:latin typeface="+mn-ea"/>
                <a:ea typeface="+mn-ea"/>
              </a:rPr>
              <a:t>志願者がマイページ上で在学</a:t>
            </a:r>
            <a:br>
              <a:rPr altLang="ja-JP" b="0" dirty="0" lang="en-US" sz="2000">
                <a:latin typeface="+mn-ea"/>
                <a:ea typeface="+mn-ea"/>
              </a:rPr>
            </a:br>
            <a:r>
              <a:rPr altLang="en-US" b="0" dirty="0" lang="ja-JP" sz="2000">
                <a:latin typeface="+mn-ea"/>
                <a:ea typeface="+mn-ea"/>
              </a:rPr>
              <a:t>　する高等学校名を</a:t>
            </a:r>
            <a:r>
              <a:rPr altLang="en-US" b="0" dirty="0" lang="ja-JP" sz="2000" u="sng">
                <a:latin typeface="+mn-ea"/>
                <a:ea typeface="+mn-ea"/>
              </a:rPr>
              <a:t>訂正可能</a:t>
            </a:r>
            <a:r>
              <a:rPr altLang="en-US" b="0" dirty="0" lang="ja-JP" sz="2000">
                <a:latin typeface="+mn-ea"/>
                <a:ea typeface="+mn-ea"/>
              </a:rPr>
              <a:t>。</a:t>
            </a:r>
            <a:endParaRPr altLang="ja-JP" b="0" dirty="0" lang="en-US" sz="2000">
              <a:latin typeface="+mn-ea"/>
              <a:ea typeface="+mn-ea"/>
            </a:endParaRPr>
          </a:p>
          <a:p>
            <a:pPr>
              <a:spcBef>
                <a:spcPts val="1200"/>
              </a:spcBef>
            </a:pPr>
            <a:r>
              <a:rPr altLang="en-US" b="0" dirty="0" lang="ja-JP" sz="2000">
                <a:latin typeface="+mn-ea"/>
                <a:ea typeface="+mn-ea"/>
              </a:rPr>
              <a:t>　⇒　訂正した場合</a:t>
            </a:r>
            <a:endParaRPr altLang="ja-JP" b="0" dirty="0" lang="en-US" sz="2000">
              <a:latin typeface="+mn-ea"/>
              <a:ea typeface="+mn-ea"/>
            </a:endParaRPr>
          </a:p>
          <a:p>
            <a:pPr>
              <a:spcBef>
                <a:spcPts val="600"/>
              </a:spcBef>
            </a:pPr>
            <a:r>
              <a:rPr altLang="en-US" b="0" dirty="0" lang="ja-JP" sz="2000">
                <a:latin typeface="+mn-ea"/>
                <a:ea typeface="+mn-ea"/>
              </a:rPr>
              <a:t>　　 ・　転校後の高等学校が所在する試験地区内の試験場に指定</a:t>
            </a:r>
            <a:endParaRPr altLang="ja-JP" b="0" dirty="0" lang="en-US" sz="2000">
              <a:latin typeface="+mn-ea"/>
              <a:ea typeface="+mn-ea"/>
            </a:endParaRPr>
          </a:p>
        </p:txBody>
      </p:sp>
      <p:sp>
        <p:nvSpPr>
          <p:cNvPr id="9" name="正方形/長方形 8">
            <a:extLst>
              <a:ext uri="{FF2B5EF4-FFF2-40B4-BE49-F238E27FC236}">
                <a16:creationId xmlns:a16="http://schemas.microsoft.com/office/drawing/2014/main" id="{671214E0-C445-4051-B8D9-8627E5A0D2CF}"/>
              </a:ext>
            </a:extLst>
          </p:cNvPr>
          <p:cNvSpPr/>
          <p:nvPr/>
        </p:nvSpPr>
        <p:spPr>
          <a:xfrm>
            <a:off x="467871" y="4708522"/>
            <a:ext cx="8208259" cy="1692771"/>
          </a:xfrm>
          <a:prstGeom prst="rect">
            <a:avLst/>
          </a:prstGeom>
        </p:spPr>
        <p:txBody>
          <a:bodyPr wrap="square">
            <a:spAutoFit/>
          </a:bodyPr>
          <a:lstStyle/>
          <a:p>
            <a:pPr indent="-720000" marL="180000">
              <a:spcBef>
                <a:spcPts val="0"/>
              </a:spcBef>
            </a:pPr>
            <a:r>
              <a:rPr altLang="en-US" b="0" dirty="0" lang="ja-JP" sz="2200">
                <a:latin typeface="+mn-ea"/>
              </a:rPr>
              <a:t>○　生徒指導上の事情等による試験場の指定について</a:t>
            </a:r>
            <a:endParaRPr altLang="ja-JP" b="0" dirty="0" lang="en-US" sz="2200">
              <a:latin typeface="+mn-ea"/>
            </a:endParaRPr>
          </a:p>
          <a:p>
            <a:pPr indent="-720000" marL="180000">
              <a:spcBef>
                <a:spcPts val="0"/>
              </a:spcBef>
            </a:pPr>
            <a:r>
              <a:rPr altLang="en-US" b="0" dirty="0" lang="ja-JP" sz="2200">
                <a:latin typeface="+mn-ea"/>
              </a:rPr>
              <a:t>　　</a:t>
            </a:r>
            <a:r>
              <a:rPr altLang="en-US" b="0" dirty="0" lang="ja-JP" sz="2000">
                <a:latin typeface="+mn-ea"/>
              </a:rPr>
              <a:t>生徒指導上の事情等により、在学する高等学校の他の生徒とは異なる試験場を指定してほしい等、</a:t>
            </a:r>
            <a:r>
              <a:rPr altLang="en-US" b="0" dirty="0" lang="ja-JP" sz="2000" u="sng">
                <a:solidFill>
                  <a:srgbClr val="FF0000"/>
                </a:solidFill>
                <a:latin typeface="+mn-ea"/>
              </a:rPr>
              <a:t>試験場の指定について配慮が必要な志願者がいる場合には、出願期間最終日：１０月３日</a:t>
            </a:r>
            <a:r>
              <a:rPr altLang="ja-JP" b="0" dirty="0" lang="en-US" sz="2000" u="sng">
                <a:solidFill>
                  <a:srgbClr val="FF0000"/>
                </a:solidFill>
                <a:latin typeface="+mn-ea"/>
              </a:rPr>
              <a:t>(</a:t>
            </a:r>
            <a:r>
              <a:rPr altLang="en-US" b="0" dirty="0" lang="ja-JP" sz="2000" u="sng">
                <a:solidFill>
                  <a:srgbClr val="FF0000"/>
                </a:solidFill>
                <a:latin typeface="+mn-ea"/>
              </a:rPr>
              <a:t>金</a:t>
            </a:r>
            <a:r>
              <a:rPr altLang="ja-JP" b="0" dirty="0" lang="en-US" sz="2000" u="sng">
                <a:solidFill>
                  <a:srgbClr val="FF0000"/>
                </a:solidFill>
                <a:latin typeface="+mn-ea"/>
              </a:rPr>
              <a:t>)</a:t>
            </a:r>
            <a:r>
              <a:rPr altLang="en-US" b="0" dirty="0" err="1" lang="ja-JP" sz="2000" u="sng">
                <a:solidFill>
                  <a:srgbClr val="FF0000"/>
                </a:solidFill>
                <a:latin typeface="+mn-ea"/>
              </a:rPr>
              <a:t>までに</a:t>
            </a:r>
            <a:r>
              <a:rPr altLang="en-US" b="0" dirty="0" lang="ja-JP" sz="2000" u="sng">
                <a:solidFill>
                  <a:srgbClr val="FF0000"/>
                </a:solidFill>
                <a:latin typeface="+mn-ea"/>
              </a:rPr>
              <a:t>大学入試センターにご相談ください。</a:t>
            </a:r>
          </a:p>
        </p:txBody>
      </p:sp>
      <p:sp>
        <p:nvSpPr>
          <p:cNvPr id="10" name="角丸四角形 4">
            <a:extLst>
              <a:ext uri="{FF2B5EF4-FFF2-40B4-BE49-F238E27FC236}">
                <a16:creationId xmlns:a16="http://schemas.microsoft.com/office/drawing/2014/main" id="{28355D08-0FEF-4B36-BDEF-7628BFA55B5C}"/>
              </a:ext>
            </a:extLst>
          </p:cNvPr>
          <p:cNvSpPr>
            <a:spLocks noChangeArrowheads="1"/>
          </p:cNvSpPr>
          <p:nvPr/>
        </p:nvSpPr>
        <p:spPr bwMode="auto">
          <a:xfrm>
            <a:off x="284819" y="860258"/>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Ⅴ</a:t>
            </a:r>
            <a:r>
              <a:rPr altLang="en-US" dirty="0" lang="ja-JP" sz="2400">
                <a:solidFill>
                  <a:srgbClr val="000000"/>
                </a:solidFill>
              </a:rPr>
              <a:t>　先生方へのお願い</a:t>
            </a:r>
            <a:endParaRPr altLang="en-US" dirty="0" lang="ja-JP" sz="2400"/>
          </a:p>
        </p:txBody>
      </p:sp>
      <p:sp>
        <p:nvSpPr>
          <p:cNvPr id="2" name="大かっこ 1">
            <a:extLst>
              <a:ext uri="{FF2B5EF4-FFF2-40B4-BE49-F238E27FC236}">
                <a16:creationId xmlns:a16="http://schemas.microsoft.com/office/drawing/2014/main" id="{332A57B3-9123-4777-82EE-37FDBB703630}"/>
              </a:ext>
            </a:extLst>
          </p:cNvPr>
          <p:cNvSpPr/>
          <p:nvPr/>
        </p:nvSpPr>
        <p:spPr>
          <a:xfrm>
            <a:off x="846775" y="3488042"/>
            <a:ext cx="7829355" cy="722076"/>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rtlCol="0"/>
          <a:lstStyle/>
          <a:p>
            <a:pPr>
              <a:spcBef>
                <a:spcPts val="1200"/>
              </a:spcBef>
            </a:pPr>
            <a:r>
              <a:rPr altLang="en-US" b="0" dirty="0" lang="ja-JP" sz="2000">
                <a:latin typeface="+mn-ea"/>
              </a:rPr>
              <a:t>・　転校後の高等学校の高校専用サイトにおいて出願内容が閲覧可能。</a:t>
            </a:r>
            <a:br>
              <a:rPr altLang="ja-JP" b="0" dirty="0" lang="en-US" sz="2000">
                <a:latin typeface="+mn-ea"/>
              </a:rPr>
            </a:br>
            <a:r>
              <a:rPr altLang="en-US" b="0" dirty="0" lang="ja-JP" sz="2000">
                <a:latin typeface="+mn-ea"/>
              </a:rPr>
              <a:t>　</a:t>
            </a:r>
            <a:r>
              <a:rPr altLang="en-US" b="0" dirty="0" lang="ja-JP" sz="1900">
                <a:latin typeface="+mn-ea"/>
              </a:rPr>
              <a:t>　（志願者が在学する高等学校への情報提供に同意している場合のみ）</a:t>
            </a:r>
            <a:endParaRPr altLang="en-US" dirty="0" kumimoji="1" lang="ja-JP" sz="1900"/>
          </a:p>
        </p:txBody>
      </p:sp>
    </p:spTree>
    <p:extLst>
      <p:ext uri="{BB962C8B-B14F-4D97-AF65-F5344CB8AC3E}">
        <p14:creationId xmlns:p14="http://schemas.microsoft.com/office/powerpoint/2010/main" val="2597748570"/>
      </p:ext>
    </p:extLst>
  </p:cSld>
  <p:clrMapOvr>
    <a:masterClrMapping/>
  </p:clrMapOvr>
  <mc:AlternateContent xmlns:mc="http://schemas.openxmlformats.org/markup-compatibility/2006" xmlns:p14="http://schemas.microsoft.com/office/powerpoint/2010/main">
    <mc:Choice Requires="p14">
      <p:transition p14:dur="700" spd="med">
        <p:fade/>
      </p:transition>
    </mc:Choice>
    <mc:Fallback>
      <p:transition spd="med">
        <p:fade/>
      </p:transition>
    </mc:Fallback>
  </mc:AlternateContent>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スライド番号プレースホルダー 1"/>
          <p:cNvSpPr txBox="1">
            <a:spLocks/>
          </p:cNvSpPr>
          <p:nvPr/>
        </p:nvSpPr>
        <p:spPr>
          <a:xfrm>
            <a:off x="6975873" y="6457328"/>
            <a:ext cx="2133601" cy="366253"/>
          </a:xfrm>
          <a:prstGeom prst="rect">
            <a:avLst/>
          </a:prstGeom>
        </p:spPr>
        <p:txBody>
          <a:bodyPr anchor="ctr" bIns="47256" lIns="94512" rIns="94512" rtlCol="0" tIns="47256" vert="horz"/>
          <a:lstStyle>
            <a:defPPr>
              <a:defRPr lang="ja-JP"/>
            </a:defPPr>
            <a:lvl1pPr algn="r" fontAlgn="base" rtl="0">
              <a:spcBef>
                <a:spcPct val="20000"/>
              </a:spcBef>
              <a:spcAft>
                <a:spcPct val="0"/>
              </a:spcAft>
              <a:defRPr b="1" kern="1200" kumimoji="1" sz="1900">
                <a:solidFill>
                  <a:schemeClr val="tx1">
                    <a:tint val="75000"/>
                  </a:schemeClr>
                </a:solidFill>
                <a:latin charset="0" typeface="Arial"/>
                <a:ea charset="-128" pitchFamily="50" typeface="ＭＳ Ｐゴシック"/>
                <a:cs typeface="+mn-cs"/>
              </a:defRPr>
            </a:lvl1pPr>
            <a:lvl2pPr algn="l" fontAlgn="base" marL="457200" rtl="0">
              <a:spcBef>
                <a:spcPct val="20000"/>
              </a:spcBef>
              <a:spcAft>
                <a:spcPct val="0"/>
              </a:spcAft>
              <a:defRPr b="1" kern="1200" kumimoji="1" sz="2800">
                <a:solidFill>
                  <a:schemeClr val="tx1"/>
                </a:solidFill>
                <a:latin charset="0" typeface="Arial"/>
                <a:ea charset="-128" pitchFamily="50" typeface="ＭＳ Ｐゴシック"/>
                <a:cs typeface="+mn-cs"/>
              </a:defRPr>
            </a:lvl2pPr>
            <a:lvl3pPr algn="l" fontAlgn="base" marL="914400" rtl="0">
              <a:spcBef>
                <a:spcPct val="20000"/>
              </a:spcBef>
              <a:spcAft>
                <a:spcPct val="0"/>
              </a:spcAft>
              <a:defRPr b="1" kern="1200" kumimoji="1" sz="2800">
                <a:solidFill>
                  <a:schemeClr val="tx1"/>
                </a:solidFill>
                <a:latin charset="0" typeface="Arial"/>
                <a:ea charset="-128" pitchFamily="50" typeface="ＭＳ Ｐゴシック"/>
                <a:cs typeface="+mn-cs"/>
              </a:defRPr>
            </a:lvl3pPr>
            <a:lvl4pPr algn="l" fontAlgn="base" marL="1371600" rtl="0">
              <a:spcBef>
                <a:spcPct val="20000"/>
              </a:spcBef>
              <a:spcAft>
                <a:spcPct val="0"/>
              </a:spcAft>
              <a:defRPr b="1" kern="1200" kumimoji="1" sz="2800">
                <a:solidFill>
                  <a:schemeClr val="tx1"/>
                </a:solidFill>
                <a:latin charset="0" typeface="Arial"/>
                <a:ea charset="-128" pitchFamily="50" typeface="ＭＳ Ｐゴシック"/>
                <a:cs typeface="+mn-cs"/>
              </a:defRPr>
            </a:lvl4pPr>
            <a:lvl5pPr algn="l" fontAlgn="base" marL="1828800" rtl="0">
              <a:spcBef>
                <a:spcPct val="20000"/>
              </a:spcBef>
              <a:spcAft>
                <a:spcPct val="0"/>
              </a:spcAft>
              <a:defRPr b="1" kern="1200" kumimoji="1" sz="2800">
                <a:solidFill>
                  <a:schemeClr val="tx1"/>
                </a:solidFill>
                <a:latin charset="0" typeface="Arial"/>
                <a:ea charset="-128" pitchFamily="50" typeface="ＭＳ Ｐゴシック"/>
                <a:cs typeface="+mn-cs"/>
              </a:defRPr>
            </a:lvl5pPr>
            <a:lvl6pPr algn="l" defTabSz="914400" eaLnBrk="1" hangingPunct="1" latinLnBrk="0" marL="2286000" rtl="0">
              <a:defRPr b="1" kern="1200" kumimoji="1" sz="2800">
                <a:solidFill>
                  <a:schemeClr val="tx1"/>
                </a:solidFill>
                <a:latin charset="0" typeface="Arial"/>
                <a:ea charset="-128" pitchFamily="50" typeface="ＭＳ Ｐゴシック"/>
                <a:cs typeface="+mn-cs"/>
              </a:defRPr>
            </a:lvl6pPr>
            <a:lvl7pPr algn="l" defTabSz="914400" eaLnBrk="1" hangingPunct="1" latinLnBrk="0" marL="2743200" rtl="0">
              <a:defRPr b="1" kern="1200" kumimoji="1" sz="2800">
                <a:solidFill>
                  <a:schemeClr val="tx1"/>
                </a:solidFill>
                <a:latin charset="0" typeface="Arial"/>
                <a:ea charset="-128" pitchFamily="50" typeface="ＭＳ Ｐゴシック"/>
                <a:cs typeface="+mn-cs"/>
              </a:defRPr>
            </a:lvl7pPr>
            <a:lvl8pPr algn="l" defTabSz="914400" eaLnBrk="1" hangingPunct="1" latinLnBrk="0" marL="3200400" rtl="0">
              <a:defRPr b="1" kern="1200" kumimoji="1" sz="2800">
                <a:solidFill>
                  <a:schemeClr val="tx1"/>
                </a:solidFill>
                <a:latin charset="0" typeface="Arial"/>
                <a:ea charset="-128" pitchFamily="50" typeface="ＭＳ Ｐゴシック"/>
                <a:cs typeface="+mn-cs"/>
              </a:defRPr>
            </a:lvl8pPr>
            <a:lvl9pPr algn="l" defTabSz="914400" eaLnBrk="1" hangingPunct="1" latinLnBrk="0" marL="3657600" rtl="0">
              <a:defRPr b="1" kern="1200" kumimoji="1" sz="2800">
                <a:solidFill>
                  <a:schemeClr val="tx1"/>
                </a:solidFill>
                <a:latin charset="0" typeface="Arial"/>
                <a:ea charset="-128" pitchFamily="50" typeface="ＭＳ Ｐゴシック"/>
                <a:cs typeface="+mn-cs"/>
              </a:defRPr>
            </a:lvl9pPr>
          </a:lstStyle>
          <a:p>
            <a:pPr algn="r" defTabSz="914400" eaLnBrk="1" fontAlgn="base" hangingPunct="1" indent="0" latinLnBrk="0" lvl="0" marL="0" marR="0" rtl="0">
              <a:lnSpc>
                <a:spcPct val="100000"/>
              </a:lnSpc>
              <a:spcBef>
                <a:spcPct val="20000"/>
              </a:spcBef>
              <a:spcAft>
                <a:spcPct val="0"/>
              </a:spcAft>
              <a:buClrTx/>
              <a:buSzTx/>
              <a:buFontTx/>
              <a:buNone/>
              <a:tabLst/>
              <a:defRPr/>
            </a:pPr>
            <a:fld id="{B59145AF-E341-440E-B522-65ED45AF96DB}" type="slidenum">
              <a:rPr altLang="ja-JP" lang="en-US">
                <a:solidFill>
                  <a:prstClr val="black">
                    <a:tint val="75000"/>
                  </a:prstClr>
                </a:solidFill>
              </a:rPr>
              <a:t>24</a:t>
            </a:fld>
            <a:endParaRPr altLang="en-US" b="1" baseline="0" cap="none" dirty="0" i="0" kern="1200" kumimoji="1" lang="ja-JP" noProof="0" normalizeH="0" spc="0" strike="noStrike" sz="1900" u="none">
              <a:ln>
                <a:noFill/>
              </a:ln>
              <a:solidFill>
                <a:prstClr val="black">
                  <a:tint val="75000"/>
                </a:prstClr>
              </a:solidFill>
              <a:effectLst/>
              <a:uLnTx/>
              <a:uFillTx/>
              <a:latin charset="0" typeface="Arial"/>
              <a:ea charset="-128" pitchFamily="50" typeface="ＭＳ Ｐゴシック"/>
              <a:cs typeface="+mn-cs"/>
            </a:endParaRPr>
          </a:p>
        </p:txBody>
      </p:sp>
      <p:grpSp>
        <p:nvGrpSpPr>
          <p:cNvPr id="3" name="グループ化 2">
            <a:extLst>
              <a:ext uri="{FF2B5EF4-FFF2-40B4-BE49-F238E27FC236}">
                <a16:creationId xmlns:a16="http://schemas.microsoft.com/office/drawing/2014/main" id="{48D17DF4-0CA6-4B24-8DB9-F2D6952FC286}"/>
              </a:ext>
            </a:extLst>
          </p:cNvPr>
          <p:cNvGrpSpPr/>
          <p:nvPr/>
        </p:nvGrpSpPr>
        <p:grpSpPr>
          <a:xfrm>
            <a:off x="430480" y="980728"/>
            <a:ext cx="8283040" cy="5044628"/>
            <a:chOff x="430478" y="1484784"/>
            <a:chExt cx="8283040" cy="5044628"/>
          </a:xfrm>
        </p:grpSpPr>
        <p:sp>
          <p:nvSpPr>
            <p:cNvPr id="6" name="正方形/長方形 5">
              <a:extLst>
                <a:ext uri="{FF2B5EF4-FFF2-40B4-BE49-F238E27FC236}">
                  <a16:creationId xmlns:a16="http://schemas.microsoft.com/office/drawing/2014/main" id="{EA9B7542-4044-4CD1-AAB1-084E0DDA7BE8}"/>
                </a:ext>
              </a:extLst>
            </p:cNvPr>
            <p:cNvSpPr/>
            <p:nvPr/>
          </p:nvSpPr>
          <p:spPr>
            <a:xfrm>
              <a:off x="430478" y="1484784"/>
              <a:ext cx="8283040" cy="5044628"/>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bIns="72000" rIns="0" tIns="108000" wrap="square">
              <a:spAutoFit/>
            </a:bodyPr>
            <a:lstStyle/>
            <a:p>
              <a:r>
                <a:rPr altLang="en-US" b="0" dirty="0" lang="ja-JP" sz="2200">
                  <a:solidFill>
                    <a:schemeClr val="tx1"/>
                  </a:solidFill>
                </a:rPr>
                <a:t>○　</a:t>
              </a:r>
              <a:r>
                <a:rPr altLang="en-US" b="0" dirty="0" lang="ja-JP" sz="2200" u="sng">
                  <a:solidFill>
                    <a:srgbClr val="FF0000"/>
                  </a:solidFill>
                </a:rPr>
                <a:t>出願漏れや訂正漏れに対する特例措置はありません</a:t>
              </a:r>
              <a:endParaRPr altLang="ja-JP" b="0" dirty="0" lang="en-US" sz="2200" u="sng">
                <a:solidFill>
                  <a:srgbClr val="FF0000"/>
                </a:solidFill>
              </a:endParaRPr>
            </a:p>
            <a:p>
              <a:r>
                <a:rPr altLang="en-US" b="0" dirty="0" lang="ja-JP" sz="2000">
                  <a:solidFill>
                    <a:schemeClr val="tx1"/>
                  </a:solidFill>
                </a:rPr>
                <a:t>　　　（大規模通信障害等、志願者本人の責めに帰さない理由の場合を除く）</a:t>
              </a:r>
              <a:endParaRPr altLang="ja-JP" b="0" dirty="0" lang="en-US" sz="2000">
                <a:solidFill>
                  <a:schemeClr val="tx1"/>
                </a:solidFill>
              </a:endParaRPr>
            </a:p>
            <a:p>
              <a:pPr>
                <a:spcBef>
                  <a:spcPts val="0"/>
                </a:spcBef>
              </a:pPr>
              <a:r>
                <a:rPr altLang="en-US" b="0" dirty="0" lang="ja-JP" sz="2000">
                  <a:solidFill>
                    <a:schemeClr val="tx1"/>
                  </a:solidFill>
                </a:rPr>
                <a:t>　　　</a:t>
              </a:r>
              <a:endParaRPr altLang="ja-JP" b="0" dirty="0" lang="en-US" sz="2000">
                <a:solidFill>
                  <a:schemeClr val="tx1"/>
                </a:solidFill>
              </a:endParaRPr>
            </a:p>
            <a:p>
              <a:pPr marL="216000">
                <a:spcBef>
                  <a:spcPts val="0"/>
                </a:spcBef>
              </a:pPr>
              <a:r>
                <a:rPr altLang="en-US" b="0" dirty="0" lang="ja-JP" sz="2000" u="sng">
                  <a:solidFill>
                    <a:schemeClr val="tx1"/>
                  </a:solidFill>
                </a:rPr>
                <a:t>周知不足や確認不足等による出願漏れ・訂正漏れ</a:t>
              </a:r>
              <a:endParaRPr altLang="ja-JP" b="0" dirty="0" lang="en-US" sz="2000">
                <a:solidFill>
                  <a:schemeClr val="tx1"/>
                </a:solidFill>
              </a:endParaRPr>
            </a:p>
            <a:p>
              <a:pPr marL="648000">
                <a:spcBef>
                  <a:spcPts val="1800"/>
                </a:spcBef>
              </a:pPr>
              <a:r>
                <a:rPr altLang="en-US" b="0" dirty="0" lang="ja-JP" sz="1800">
                  <a:solidFill>
                    <a:schemeClr val="tx1"/>
                  </a:solidFill>
                </a:rPr>
                <a:t>長期間欠席している生徒に対し、適切な指導がなされていなかった</a:t>
              </a:r>
              <a:endParaRPr altLang="ja-JP" b="0" dirty="0" lang="en-US" sz="1800">
                <a:solidFill>
                  <a:schemeClr val="tx1"/>
                </a:solidFill>
              </a:endParaRPr>
            </a:p>
            <a:p>
              <a:pPr marL="648000">
                <a:spcBef>
                  <a:spcPts val="1800"/>
                </a:spcBef>
              </a:pPr>
              <a:r>
                <a:rPr altLang="en-US" b="0" dirty="0" lang="ja-JP" sz="1800">
                  <a:solidFill>
                    <a:schemeClr val="tx1"/>
                  </a:solidFill>
                </a:rPr>
                <a:t>校内での共通テストに関する説明会等に欠席した生徒に対し、個別の説明</a:t>
              </a:r>
              <a:br>
                <a:rPr altLang="ja-JP" b="0" dirty="0" lang="en-US" sz="1800">
                  <a:solidFill>
                    <a:schemeClr val="tx1"/>
                  </a:solidFill>
                </a:rPr>
              </a:br>
              <a:r>
                <a:rPr altLang="en-US" b="0" dirty="0" lang="ja-JP" sz="1800">
                  <a:solidFill>
                    <a:schemeClr val="tx1"/>
                  </a:solidFill>
                </a:rPr>
                <a:t>などのフォローアップを行っていなかった</a:t>
              </a:r>
              <a:endParaRPr altLang="ja-JP" b="0" dirty="0" lang="en-US" sz="1800">
                <a:solidFill>
                  <a:schemeClr val="tx1"/>
                </a:solidFill>
              </a:endParaRPr>
            </a:p>
            <a:p>
              <a:pPr marL="648000">
                <a:spcBef>
                  <a:spcPts val="1800"/>
                </a:spcBef>
              </a:pPr>
              <a:r>
                <a:rPr altLang="en-US" b="0" dirty="0" lang="ja-JP" sz="1800">
                  <a:solidFill>
                    <a:schemeClr val="tx1"/>
                  </a:solidFill>
                </a:rPr>
                <a:t>全日制課程では周知していたが、通信制課程では周知が漏れていた</a:t>
              </a:r>
              <a:endParaRPr altLang="ja-JP" b="0" dirty="0" lang="en-US" sz="1800">
                <a:solidFill>
                  <a:schemeClr val="tx1"/>
                </a:solidFill>
              </a:endParaRPr>
            </a:p>
            <a:p>
              <a:pPr marL="648000">
                <a:spcBef>
                  <a:spcPts val="1800"/>
                </a:spcBef>
              </a:pPr>
              <a:r>
                <a:rPr altLang="en-US" b="0" dirty="0" lang="ja-JP" sz="1800">
                  <a:solidFill>
                    <a:schemeClr val="tx1"/>
                  </a:solidFill>
                </a:rPr>
                <a:t>訂正期間を誤認しており、生徒に周知しようとした時点で既に訂正期間を</a:t>
              </a:r>
              <a:br>
                <a:rPr altLang="ja-JP" b="0" dirty="0" lang="en-US" sz="1800">
                  <a:solidFill>
                    <a:schemeClr val="tx1"/>
                  </a:solidFill>
                </a:rPr>
              </a:br>
              <a:r>
                <a:rPr altLang="en-US" b="0" dirty="0" lang="ja-JP" sz="1800">
                  <a:solidFill>
                    <a:schemeClr val="tx1"/>
                  </a:solidFill>
                </a:rPr>
                <a:t>過ぎてしまっていた</a:t>
              </a:r>
              <a:endParaRPr altLang="ja-JP" b="0" dirty="0" lang="en-US" sz="1800">
                <a:solidFill>
                  <a:schemeClr val="tx1"/>
                </a:solidFill>
              </a:endParaRPr>
            </a:p>
            <a:p>
              <a:pPr>
                <a:spcBef>
                  <a:spcPts val="2400"/>
                </a:spcBef>
              </a:pPr>
              <a:r>
                <a:rPr altLang="en-US" b="0" dirty="0" lang="ja-JP" sz="2000">
                  <a:solidFill>
                    <a:schemeClr val="tx1"/>
                  </a:solidFill>
                </a:rPr>
                <a:t>　　</a:t>
              </a:r>
              <a:r>
                <a:rPr altLang="ja-JP" b="0" dirty="0" lang="en-US" sz="2000">
                  <a:solidFill>
                    <a:schemeClr val="tx1"/>
                  </a:solidFill>
                </a:rPr>
                <a:t>※</a:t>
              </a:r>
              <a:r>
                <a:rPr altLang="en-US" b="0" dirty="0" lang="ja-JP" sz="2000">
                  <a:solidFill>
                    <a:schemeClr val="tx1"/>
                  </a:solidFill>
                </a:rPr>
                <a:t>　高校での出願書類の取りまとめは行わなくなり、</a:t>
              </a:r>
              <a:r>
                <a:rPr altLang="en-US" b="0" dirty="0" lang="ja-JP" sz="2000" u="sng">
                  <a:solidFill>
                    <a:srgbClr val="FF0000"/>
                  </a:solidFill>
                </a:rPr>
                <a:t>全ての生徒が個人で</a:t>
              </a:r>
              <a:br>
                <a:rPr altLang="ja-JP" b="0" dirty="0" lang="en-US" sz="2000">
                  <a:solidFill>
                    <a:srgbClr val="FF0000"/>
                  </a:solidFill>
                </a:rPr>
              </a:br>
              <a:r>
                <a:rPr altLang="en-US" b="0" dirty="0" lang="ja-JP" sz="2000">
                  <a:solidFill>
                    <a:srgbClr val="FF0000"/>
                  </a:solidFill>
                </a:rPr>
                <a:t>　　　</a:t>
              </a:r>
              <a:r>
                <a:rPr altLang="en-US" b="0" dirty="0" lang="ja-JP" sz="2000" u="sng">
                  <a:solidFill>
                    <a:srgbClr val="FF0000"/>
                  </a:solidFill>
                </a:rPr>
                <a:t>出願する必要がある</a:t>
              </a:r>
              <a:r>
                <a:rPr altLang="en-US" b="0" dirty="0" lang="ja-JP" sz="2000">
                  <a:solidFill>
                    <a:schemeClr val="tx1"/>
                  </a:solidFill>
                </a:rPr>
                <a:t>ことについて、改めてご指導をお願いいたします。</a:t>
              </a:r>
              <a:endParaRPr altLang="ja-JP" b="0" dirty="0" lang="en-US" sz="2000">
                <a:solidFill>
                  <a:schemeClr val="tx1"/>
                </a:solidFill>
              </a:endParaRPr>
            </a:p>
          </p:txBody>
        </p:sp>
        <p:sp>
          <p:nvSpPr>
            <p:cNvPr id="7" name="乗算記号 6">
              <a:extLst>
                <a:ext uri="{FF2B5EF4-FFF2-40B4-BE49-F238E27FC236}">
                  <a16:creationId xmlns:a16="http://schemas.microsoft.com/office/drawing/2014/main" id="{8975E8E3-BB3D-4041-A5DD-55698061ABB6}"/>
                </a:ext>
              </a:extLst>
            </p:cNvPr>
            <p:cNvSpPr>
              <a:spLocks noChangeAspect="1"/>
            </p:cNvSpPr>
            <p:nvPr/>
          </p:nvSpPr>
          <p:spPr>
            <a:xfrm>
              <a:off x="611560" y="2966950"/>
              <a:ext cx="576064" cy="64807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p>
          </p:txBody>
        </p:sp>
        <p:sp>
          <p:nvSpPr>
            <p:cNvPr id="8" name="乗算記号 7">
              <a:extLst>
                <a:ext uri="{FF2B5EF4-FFF2-40B4-BE49-F238E27FC236}">
                  <a16:creationId xmlns:a16="http://schemas.microsoft.com/office/drawing/2014/main" id="{A8033C1B-135E-430D-9B1A-264E4136CF74}"/>
                </a:ext>
              </a:extLst>
            </p:cNvPr>
            <p:cNvSpPr>
              <a:spLocks noChangeAspect="1"/>
            </p:cNvSpPr>
            <p:nvPr/>
          </p:nvSpPr>
          <p:spPr>
            <a:xfrm>
              <a:off x="611560" y="3615022"/>
              <a:ext cx="576064" cy="64807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dirty="0" kumimoji="1" lang="ja-JP"/>
            </a:p>
          </p:txBody>
        </p:sp>
        <p:sp>
          <p:nvSpPr>
            <p:cNvPr id="9" name="乗算記号 8">
              <a:extLst>
                <a:ext uri="{FF2B5EF4-FFF2-40B4-BE49-F238E27FC236}">
                  <a16:creationId xmlns:a16="http://schemas.microsoft.com/office/drawing/2014/main" id="{E294730C-C841-47DF-9AA0-69F0345AE9C2}"/>
                </a:ext>
              </a:extLst>
            </p:cNvPr>
            <p:cNvSpPr>
              <a:spLocks noChangeAspect="1"/>
            </p:cNvSpPr>
            <p:nvPr/>
          </p:nvSpPr>
          <p:spPr>
            <a:xfrm>
              <a:off x="611560" y="4265177"/>
              <a:ext cx="576064" cy="64807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dirty="0" kumimoji="1" lang="ja-JP"/>
            </a:p>
          </p:txBody>
        </p:sp>
        <p:sp>
          <p:nvSpPr>
            <p:cNvPr id="10" name="乗算記号 9">
              <a:extLst>
                <a:ext uri="{FF2B5EF4-FFF2-40B4-BE49-F238E27FC236}">
                  <a16:creationId xmlns:a16="http://schemas.microsoft.com/office/drawing/2014/main" id="{B31C064C-26CD-4E62-A2EB-CB19A3664464}"/>
                </a:ext>
              </a:extLst>
            </p:cNvPr>
            <p:cNvSpPr>
              <a:spLocks noChangeAspect="1"/>
            </p:cNvSpPr>
            <p:nvPr/>
          </p:nvSpPr>
          <p:spPr>
            <a:xfrm>
              <a:off x="611560" y="4911166"/>
              <a:ext cx="576064" cy="648072"/>
            </a:xfrm>
            <a:prstGeom prst="mathMultiply">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dirty="0" kumimoji="1" lang="ja-JP"/>
            </a:p>
          </p:txBody>
        </p:sp>
      </p:grpSp>
    </p:spTree>
    <p:extLst>
      <p:ext uri="{BB962C8B-B14F-4D97-AF65-F5344CB8AC3E}">
        <p14:creationId xmlns:p14="http://schemas.microsoft.com/office/powerpoint/2010/main" val="2482938621"/>
      </p:ext>
    </p:extLst>
  </p:cSld>
  <p:clrMapOvr>
    <a:masterClrMapping/>
  </p:clrMapOvr>
  <mc:AlternateContent xmlns:mc="http://schemas.openxmlformats.org/markup-compatibility/2006" xmlns:p14="http://schemas.microsoft.com/office/powerpoint/2010/main">
    <mc:Choice Requires="p14">
      <p:transition p14:dur="700" spd="med">
        <p:fade/>
      </p:transition>
    </mc:Choice>
    <mc:Fallback>
      <p:transition spd="med">
        <p:fade/>
      </p:transition>
    </mc:Fallback>
  </mc:AlternateContent>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スライド番号プレースホルダー 1"/>
          <p:cNvSpPr txBox="1">
            <a:spLocks/>
          </p:cNvSpPr>
          <p:nvPr/>
        </p:nvSpPr>
        <p:spPr>
          <a:xfrm>
            <a:off x="6975873" y="6457328"/>
            <a:ext cx="2133601" cy="366253"/>
          </a:xfrm>
          <a:prstGeom prst="rect">
            <a:avLst/>
          </a:prstGeom>
        </p:spPr>
        <p:txBody>
          <a:bodyPr anchor="ctr" bIns="47256" lIns="94512" rIns="94512" rtlCol="0" tIns="47256" vert="horz"/>
          <a:lstStyle>
            <a:defPPr>
              <a:defRPr lang="ja-JP"/>
            </a:defPPr>
            <a:lvl1pPr algn="r" fontAlgn="base" rtl="0">
              <a:spcBef>
                <a:spcPct val="20000"/>
              </a:spcBef>
              <a:spcAft>
                <a:spcPct val="0"/>
              </a:spcAft>
              <a:defRPr b="1" kern="1200" kumimoji="1" sz="1900">
                <a:solidFill>
                  <a:schemeClr val="tx1">
                    <a:tint val="75000"/>
                  </a:schemeClr>
                </a:solidFill>
                <a:latin charset="0" typeface="Arial"/>
                <a:ea charset="-128" pitchFamily="50" typeface="ＭＳ Ｐゴシック"/>
                <a:cs typeface="+mn-cs"/>
              </a:defRPr>
            </a:lvl1pPr>
            <a:lvl2pPr algn="l" fontAlgn="base" marL="457200" rtl="0">
              <a:spcBef>
                <a:spcPct val="20000"/>
              </a:spcBef>
              <a:spcAft>
                <a:spcPct val="0"/>
              </a:spcAft>
              <a:defRPr b="1" kern="1200" kumimoji="1" sz="2800">
                <a:solidFill>
                  <a:schemeClr val="tx1"/>
                </a:solidFill>
                <a:latin charset="0" typeface="Arial"/>
                <a:ea charset="-128" pitchFamily="50" typeface="ＭＳ Ｐゴシック"/>
                <a:cs typeface="+mn-cs"/>
              </a:defRPr>
            </a:lvl2pPr>
            <a:lvl3pPr algn="l" fontAlgn="base" marL="914400" rtl="0">
              <a:spcBef>
                <a:spcPct val="20000"/>
              </a:spcBef>
              <a:spcAft>
                <a:spcPct val="0"/>
              </a:spcAft>
              <a:defRPr b="1" kern="1200" kumimoji="1" sz="2800">
                <a:solidFill>
                  <a:schemeClr val="tx1"/>
                </a:solidFill>
                <a:latin charset="0" typeface="Arial"/>
                <a:ea charset="-128" pitchFamily="50" typeface="ＭＳ Ｐゴシック"/>
                <a:cs typeface="+mn-cs"/>
              </a:defRPr>
            </a:lvl3pPr>
            <a:lvl4pPr algn="l" fontAlgn="base" marL="1371600" rtl="0">
              <a:spcBef>
                <a:spcPct val="20000"/>
              </a:spcBef>
              <a:spcAft>
                <a:spcPct val="0"/>
              </a:spcAft>
              <a:defRPr b="1" kern="1200" kumimoji="1" sz="2800">
                <a:solidFill>
                  <a:schemeClr val="tx1"/>
                </a:solidFill>
                <a:latin charset="0" typeface="Arial"/>
                <a:ea charset="-128" pitchFamily="50" typeface="ＭＳ Ｐゴシック"/>
                <a:cs typeface="+mn-cs"/>
              </a:defRPr>
            </a:lvl4pPr>
            <a:lvl5pPr algn="l" fontAlgn="base" marL="1828800" rtl="0">
              <a:spcBef>
                <a:spcPct val="20000"/>
              </a:spcBef>
              <a:spcAft>
                <a:spcPct val="0"/>
              </a:spcAft>
              <a:defRPr b="1" kern="1200" kumimoji="1" sz="2800">
                <a:solidFill>
                  <a:schemeClr val="tx1"/>
                </a:solidFill>
                <a:latin charset="0" typeface="Arial"/>
                <a:ea charset="-128" pitchFamily="50" typeface="ＭＳ Ｐゴシック"/>
                <a:cs typeface="+mn-cs"/>
              </a:defRPr>
            </a:lvl5pPr>
            <a:lvl6pPr algn="l" defTabSz="914400" eaLnBrk="1" hangingPunct="1" latinLnBrk="0" marL="2286000" rtl="0">
              <a:defRPr b="1" kern="1200" kumimoji="1" sz="2800">
                <a:solidFill>
                  <a:schemeClr val="tx1"/>
                </a:solidFill>
                <a:latin charset="0" typeface="Arial"/>
                <a:ea charset="-128" pitchFamily="50" typeface="ＭＳ Ｐゴシック"/>
                <a:cs typeface="+mn-cs"/>
              </a:defRPr>
            </a:lvl6pPr>
            <a:lvl7pPr algn="l" defTabSz="914400" eaLnBrk="1" hangingPunct="1" latinLnBrk="0" marL="2743200" rtl="0">
              <a:defRPr b="1" kern="1200" kumimoji="1" sz="2800">
                <a:solidFill>
                  <a:schemeClr val="tx1"/>
                </a:solidFill>
                <a:latin charset="0" typeface="Arial"/>
                <a:ea charset="-128" pitchFamily="50" typeface="ＭＳ Ｐゴシック"/>
                <a:cs typeface="+mn-cs"/>
              </a:defRPr>
            </a:lvl7pPr>
            <a:lvl8pPr algn="l" defTabSz="914400" eaLnBrk="1" hangingPunct="1" latinLnBrk="0" marL="3200400" rtl="0">
              <a:defRPr b="1" kern="1200" kumimoji="1" sz="2800">
                <a:solidFill>
                  <a:schemeClr val="tx1"/>
                </a:solidFill>
                <a:latin charset="0" typeface="Arial"/>
                <a:ea charset="-128" pitchFamily="50" typeface="ＭＳ Ｐゴシック"/>
                <a:cs typeface="+mn-cs"/>
              </a:defRPr>
            </a:lvl8pPr>
            <a:lvl9pPr algn="l" defTabSz="914400" eaLnBrk="1" hangingPunct="1" latinLnBrk="0" marL="3657600" rtl="0">
              <a:defRPr b="1" kern="1200" kumimoji="1" sz="2800">
                <a:solidFill>
                  <a:schemeClr val="tx1"/>
                </a:solidFill>
                <a:latin charset="0" typeface="Arial"/>
                <a:ea charset="-128" pitchFamily="50" typeface="ＭＳ Ｐゴシック"/>
                <a:cs typeface="+mn-cs"/>
              </a:defRPr>
            </a:lvl9pPr>
          </a:lstStyle>
          <a:p>
            <a:pPr algn="r" defTabSz="914400" eaLnBrk="1" fontAlgn="base" hangingPunct="1" indent="0" latinLnBrk="0" lvl="0" marL="0" marR="0" rtl="0">
              <a:lnSpc>
                <a:spcPct val="100000"/>
              </a:lnSpc>
              <a:spcBef>
                <a:spcPct val="20000"/>
              </a:spcBef>
              <a:spcAft>
                <a:spcPct val="0"/>
              </a:spcAft>
              <a:buClrTx/>
              <a:buSzTx/>
              <a:buFontTx/>
              <a:buNone/>
              <a:tabLst/>
              <a:defRPr/>
            </a:pPr>
            <a:fld id="{B59145AF-E341-440E-B522-65ED45AF96DB}" type="slidenum">
              <a:rPr altLang="ja-JP" lang="en-US">
                <a:solidFill>
                  <a:prstClr val="black">
                    <a:tint val="75000"/>
                  </a:prstClr>
                </a:solidFill>
              </a:rPr>
              <a:t>25</a:t>
            </a:fld>
            <a:endParaRPr altLang="en-US" b="1" baseline="0" cap="none" dirty="0" i="0" kern="1200" kumimoji="1" lang="ja-JP" noProof="0" normalizeH="0" spc="0" strike="noStrike" sz="1900" u="none">
              <a:ln>
                <a:noFill/>
              </a:ln>
              <a:solidFill>
                <a:prstClr val="black">
                  <a:tint val="75000"/>
                </a:prstClr>
              </a:solidFill>
              <a:effectLst/>
              <a:uLnTx/>
              <a:uFillTx/>
              <a:latin charset="0" typeface="Arial"/>
              <a:ea charset="-128" pitchFamily="50" typeface="ＭＳ Ｐゴシック"/>
              <a:cs typeface="+mn-cs"/>
            </a:endParaRPr>
          </a:p>
        </p:txBody>
      </p:sp>
      <p:sp>
        <p:nvSpPr>
          <p:cNvPr id="6" name="正方形/長方形 5">
            <a:extLst>
              <a:ext uri="{FF2B5EF4-FFF2-40B4-BE49-F238E27FC236}">
                <a16:creationId xmlns:a16="http://schemas.microsoft.com/office/drawing/2014/main" id="{EA9B7542-4044-4CD1-AAB1-084E0DDA7BE8}"/>
              </a:ext>
            </a:extLst>
          </p:cNvPr>
          <p:cNvSpPr/>
          <p:nvPr/>
        </p:nvSpPr>
        <p:spPr>
          <a:xfrm>
            <a:off x="458397" y="836712"/>
            <a:ext cx="8695496" cy="3141987"/>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bIns="108000" tIns="108000" wrap="square">
            <a:spAutoFit/>
          </a:bodyPr>
          <a:lstStyle/>
          <a:p>
            <a:r>
              <a:rPr altLang="en-US" b="0" dirty="0" lang="ja-JP" sz="2200">
                <a:solidFill>
                  <a:schemeClr val="tx1"/>
                </a:solidFill>
              </a:rPr>
              <a:t>○　出願資格の登録誤り</a:t>
            </a:r>
            <a:endParaRPr altLang="ja-JP" b="0" dirty="0" lang="en-US" sz="2200">
              <a:solidFill>
                <a:schemeClr val="tx1"/>
              </a:solidFill>
            </a:endParaRPr>
          </a:p>
          <a:p>
            <a:r>
              <a:rPr altLang="en-US" b="0" dirty="0" lang="ja-JP" sz="2400">
                <a:solidFill>
                  <a:schemeClr val="tx1"/>
                </a:solidFill>
              </a:rPr>
              <a:t>　　</a:t>
            </a:r>
            <a:r>
              <a:rPr altLang="en-US" b="0" dirty="0" lang="ja-JP" sz="2000">
                <a:solidFill>
                  <a:schemeClr val="tx1"/>
                </a:solidFill>
              </a:rPr>
              <a:t>志願者が、</a:t>
            </a:r>
            <a:r>
              <a:rPr altLang="en-US" b="0" dirty="0" lang="ja-JP" sz="2000" u="sng">
                <a:solidFill>
                  <a:srgbClr val="FF0000"/>
                </a:solidFill>
              </a:rPr>
              <a:t>在学する学校と異なる「高等学校名」や、「卒業見込者」以外の</a:t>
            </a:r>
            <a:br>
              <a:rPr altLang="ja-JP" b="0" dirty="0" lang="en-US" sz="2000" u="sng">
                <a:solidFill>
                  <a:srgbClr val="FF0000"/>
                </a:solidFill>
              </a:rPr>
            </a:br>
            <a:r>
              <a:rPr altLang="en-US" b="0" dirty="0" lang="ja-JP" sz="2000">
                <a:solidFill>
                  <a:srgbClr val="FF0000"/>
                </a:solidFill>
              </a:rPr>
              <a:t>　</a:t>
            </a:r>
            <a:r>
              <a:rPr altLang="en-US" b="0" dirty="0" lang="ja-JP" sz="2000" u="sng">
                <a:solidFill>
                  <a:srgbClr val="FF0000"/>
                </a:solidFill>
              </a:rPr>
              <a:t>出願資格で誤って登録した場合、在学する学校の高校専用サイトに表示され</a:t>
            </a:r>
            <a:br>
              <a:rPr altLang="ja-JP" b="0" dirty="0" lang="en-US" sz="2000" u="sng">
                <a:solidFill>
                  <a:srgbClr val="FF0000"/>
                </a:solidFill>
              </a:rPr>
            </a:br>
            <a:r>
              <a:rPr altLang="en-US" b="0" dirty="0" lang="ja-JP" sz="2000">
                <a:solidFill>
                  <a:srgbClr val="FF0000"/>
                </a:solidFill>
              </a:rPr>
              <a:t>　</a:t>
            </a:r>
            <a:r>
              <a:rPr altLang="en-US" b="0" dirty="0" lang="ja-JP" sz="2000" u="sng">
                <a:solidFill>
                  <a:srgbClr val="FF0000"/>
                </a:solidFill>
              </a:rPr>
              <a:t>ません。</a:t>
            </a:r>
            <a:endParaRPr altLang="ja-JP" b="0" dirty="0" lang="en-US" sz="2000" u="sng">
              <a:solidFill>
                <a:srgbClr val="FF0000"/>
              </a:solidFill>
            </a:endParaRPr>
          </a:p>
          <a:p>
            <a:r>
              <a:rPr altLang="en-US" b="0" dirty="0" lang="ja-JP" sz="2000"/>
              <a:t>　　 </a:t>
            </a:r>
            <a:r>
              <a:rPr altLang="en-US" b="0" dirty="0" lang="ja-JP" sz="2000">
                <a:solidFill>
                  <a:schemeClr val="tx1"/>
                </a:solidFill>
              </a:rPr>
              <a:t>また、他校の高校専用サイトで、当該志願者の出願内容を閲覧できてしまう</a:t>
            </a:r>
            <a:br>
              <a:rPr altLang="ja-JP" b="0" dirty="0" lang="en-US" sz="2000">
                <a:solidFill>
                  <a:schemeClr val="tx1"/>
                </a:solidFill>
              </a:rPr>
            </a:br>
            <a:r>
              <a:rPr altLang="en-US" b="0" dirty="0" lang="ja-JP" sz="2000">
                <a:solidFill>
                  <a:schemeClr val="tx1"/>
                </a:solidFill>
              </a:rPr>
              <a:t>　可能性があります。</a:t>
            </a:r>
            <a:endParaRPr altLang="ja-JP" b="0" dirty="0" lang="en-US" sz="2000">
              <a:solidFill>
                <a:schemeClr val="tx1"/>
              </a:solidFill>
            </a:endParaRPr>
          </a:p>
          <a:p>
            <a:endParaRPr altLang="ja-JP" b="0" dirty="0" lang="en-US" sz="2400">
              <a:solidFill>
                <a:schemeClr val="tx1"/>
              </a:solidFill>
            </a:endParaRPr>
          </a:p>
          <a:p>
            <a:r>
              <a:rPr altLang="en-US" b="0" dirty="0" lang="ja-JP" sz="2200">
                <a:solidFill>
                  <a:schemeClr val="tx1"/>
                </a:solidFill>
              </a:rPr>
              <a:t>○　志願者が</a:t>
            </a:r>
            <a:r>
              <a:rPr altLang="en-US" b="0" dirty="0" lang="ja-JP" sz="2200" u="sng">
                <a:solidFill>
                  <a:srgbClr val="FF0000"/>
                </a:solidFill>
              </a:rPr>
              <a:t>故意に虚偽の内容を登録すると、不正行為となります。</a:t>
            </a:r>
          </a:p>
        </p:txBody>
      </p:sp>
    </p:spTree>
    <p:extLst>
      <p:ext uri="{BB962C8B-B14F-4D97-AF65-F5344CB8AC3E}">
        <p14:creationId xmlns:p14="http://schemas.microsoft.com/office/powerpoint/2010/main" val="584150500"/>
      </p:ext>
    </p:extLst>
  </p:cSld>
  <p:clrMapOvr>
    <a:masterClrMapping/>
  </p:clrMapOvr>
  <mc:AlternateContent xmlns:mc="http://schemas.openxmlformats.org/markup-compatibility/2006" xmlns:p14="http://schemas.microsoft.com/office/powerpoint/2010/main">
    <mc:Choice Requires="p14">
      <p:transition p14:dur="700" spd="med">
        <p:fade/>
      </p:transition>
    </mc:Choice>
    <mc:Fallback>
      <p:transition spd="med">
        <p:fad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3</a:t>
            </a:fld>
            <a:endParaRPr altLang="en-US" dirty="0" lang="ja-JP">
              <a:solidFill>
                <a:prstClr val="black">
                  <a:tint val="75000"/>
                </a:prstClr>
              </a:solidFill>
            </a:endParaRPr>
          </a:p>
        </p:txBody>
      </p:sp>
      <p:sp>
        <p:nvSpPr>
          <p:cNvPr id="5" name="正方形/長方形 4">
            <a:extLst>
              <a:ext uri="{FF2B5EF4-FFF2-40B4-BE49-F238E27FC236}">
                <a16:creationId xmlns:a16="http://schemas.microsoft.com/office/drawing/2014/main" id="{834FCFAE-B5CE-4DD3-AA23-B0F8B3B0FCD8}"/>
              </a:ext>
            </a:extLst>
          </p:cNvPr>
          <p:cNvSpPr/>
          <p:nvPr/>
        </p:nvSpPr>
        <p:spPr>
          <a:xfrm>
            <a:off x="564280" y="1871175"/>
            <a:ext cx="8278826" cy="3610316"/>
          </a:xfrm>
          <a:prstGeom prst="rect">
            <a:avLst/>
          </a:prstGeom>
          <a:solidFill>
            <a:schemeClr val="bg1"/>
          </a:solidFill>
          <a:ln w="38100">
            <a:solidFill>
              <a:schemeClr val="tx1"/>
            </a:solidFill>
          </a:ln>
        </p:spPr>
        <p:txBody>
          <a:bodyPr anchor="ctr" bIns="360000" lIns="108000" rIns="108000" tIns="360000" wrap="square">
            <a:spAutoFit/>
          </a:bodyPr>
          <a:lstStyle/>
          <a:p>
            <a:pPr indent="-555625" marL="277813">
              <a:spcBef>
                <a:spcPts val="1800"/>
              </a:spcBef>
              <a:spcAft>
                <a:spcPts val="0"/>
              </a:spcAft>
              <a:defRPr/>
            </a:pPr>
            <a:r>
              <a:rPr altLang="en-US" b="0" dirty="0" lang="ja-JP" sz="2000">
                <a:latin typeface="+mn-ea"/>
              </a:rPr>
              <a:t>○　「</a:t>
            </a:r>
            <a:r>
              <a:rPr altLang="en-US" dirty="0" lang="ja-JP" sz="2000" u="sng">
                <a:latin typeface="+mn-ea"/>
              </a:rPr>
              <a:t>大学入学共通テスト出願サイト</a:t>
            </a:r>
            <a:r>
              <a:rPr altLang="en-US" b="0" dirty="0" lang="ja-JP" sz="1800">
                <a:latin typeface="+mn-ea"/>
              </a:rPr>
              <a:t>（以下「共通テスト出願サイト」という。）</a:t>
            </a:r>
            <a:r>
              <a:rPr altLang="en-US" b="0" dirty="0" lang="ja-JP" sz="2000">
                <a:latin typeface="+mn-ea"/>
              </a:rPr>
              <a:t>」</a:t>
            </a:r>
            <a:r>
              <a:rPr altLang="en-US" dirty="0" lang="ja-JP" sz="2000" u="sng">
                <a:latin typeface="+mn-ea"/>
              </a:rPr>
              <a:t>のマイページ上で出願等に係る</a:t>
            </a:r>
            <a:r>
              <a:rPr altLang="en-US" dirty="0" lang="ja-JP" sz="2000" u="sng">
                <a:solidFill>
                  <a:srgbClr val="FF0000"/>
                </a:solidFill>
                <a:latin typeface="+mn-ea"/>
              </a:rPr>
              <a:t>全ての手続き</a:t>
            </a:r>
            <a:r>
              <a:rPr altLang="en-US" dirty="0" lang="ja-JP" sz="2000" u="sng">
                <a:latin typeface="+mn-ea"/>
              </a:rPr>
              <a:t>を行う</a:t>
            </a:r>
            <a:endParaRPr altLang="ja-JP" b="0" dirty="0" lang="en-US" sz="2000">
              <a:latin typeface="+mn-ea"/>
            </a:endParaRPr>
          </a:p>
          <a:p>
            <a:pPr indent="-457200" marL="180000">
              <a:spcBef>
                <a:spcPts val="2400"/>
              </a:spcBef>
              <a:spcAft>
                <a:spcPts val="0"/>
              </a:spcAft>
              <a:defRPr/>
            </a:pPr>
            <a:r>
              <a:rPr altLang="en-US" b="0" dirty="0" lang="ja-JP" sz="2000">
                <a:latin typeface="+mn-ea"/>
              </a:rPr>
              <a:t>○　高等学校（中等教育学校の後期課程及び特別支援学校の高等部を含む。以下同じ。）に在学している者も含め、</a:t>
            </a:r>
            <a:r>
              <a:rPr altLang="en-US" dirty="0" lang="ja-JP" sz="2000" u="sng">
                <a:solidFill>
                  <a:srgbClr val="FF0000"/>
                </a:solidFill>
                <a:latin typeface="+mn-ea"/>
              </a:rPr>
              <a:t>全ての志願者が個人で出願</a:t>
            </a:r>
            <a:endParaRPr altLang="ja-JP" b="0" dirty="0" lang="en-US" sz="2000">
              <a:solidFill>
                <a:srgbClr val="FF0000"/>
              </a:solidFill>
              <a:latin typeface="+mn-ea"/>
            </a:endParaRPr>
          </a:p>
          <a:p>
            <a:pPr indent="-444500" marL="444500">
              <a:spcBef>
                <a:spcPts val="600"/>
              </a:spcBef>
              <a:spcAft>
                <a:spcPts val="0"/>
              </a:spcAft>
              <a:defRPr/>
            </a:pPr>
            <a:r>
              <a:rPr altLang="en-US" b="0" dirty="0" lang="ja-JP" sz="2000">
                <a:latin typeface="+mn-ea"/>
              </a:rPr>
              <a:t>　 ⇒　高等学校における卒業見込みの志願者の取りまとめは不要</a:t>
            </a:r>
            <a:endParaRPr altLang="ja-JP" b="0" dirty="0" lang="en-US" sz="2000">
              <a:latin typeface="+mn-ea"/>
            </a:endParaRPr>
          </a:p>
          <a:p>
            <a:pPr indent="-444500" marL="180000">
              <a:spcBef>
                <a:spcPts val="2400"/>
              </a:spcBef>
              <a:spcAft>
                <a:spcPts val="0"/>
              </a:spcAft>
              <a:defRPr/>
            </a:pPr>
            <a:r>
              <a:rPr altLang="en-US" b="0" dirty="0" lang="ja-JP" sz="2000">
                <a:latin typeface="+mn-ea"/>
              </a:rPr>
              <a:t>○　検定料等の支払方法は、クレジットカード・コンビニエンスストア・</a:t>
            </a:r>
            <a:r>
              <a:rPr altLang="ja-JP" b="0" dirty="0" lang="en-US" sz="2000">
                <a:latin typeface="+mn-ea"/>
              </a:rPr>
              <a:t>Pay-easy</a:t>
            </a:r>
            <a:r>
              <a:rPr altLang="en-US" b="0" dirty="0" lang="ja-JP" sz="2000">
                <a:latin typeface="+mn-ea"/>
              </a:rPr>
              <a:t>（ペイジー）の３つの中から選択</a:t>
            </a:r>
            <a:endParaRPr altLang="ja-JP" b="0" dirty="0" lang="en-US" sz="2000">
              <a:latin typeface="+mn-ea"/>
            </a:endParaRPr>
          </a:p>
        </p:txBody>
      </p:sp>
      <p:sp>
        <p:nvSpPr>
          <p:cNvPr id="8" name="角丸四角形 4">
            <a:extLst>
              <a:ext uri="{FF2B5EF4-FFF2-40B4-BE49-F238E27FC236}">
                <a16:creationId xmlns:a16="http://schemas.microsoft.com/office/drawing/2014/main" id="{CE015608-849E-4EDE-AD3C-025DE8493246}"/>
              </a:ext>
            </a:extLst>
          </p:cNvPr>
          <p:cNvSpPr>
            <a:spLocks noChangeArrowheads="1"/>
          </p:cNvSpPr>
          <p:nvPr/>
        </p:nvSpPr>
        <p:spPr bwMode="auto">
          <a:xfrm>
            <a:off x="284818" y="788250"/>
            <a:ext cx="8574362" cy="480510"/>
          </a:xfrm>
          <a:prstGeom prst="roundRect">
            <a:avLst>
              <a:gd fmla="val 14925" name="adj"/>
            </a:avLst>
          </a:prstGeom>
          <a:solidFill>
            <a:srgbClr val="FFFFCC"/>
          </a:solidFill>
          <a:ln algn="ctr" w="19050">
            <a:solidFill>
              <a:schemeClr val="tx1"/>
            </a:solidFill>
            <a:round/>
            <a:headEnd/>
            <a:tailEnd/>
          </a:ln>
        </p:spPr>
        <p:txBody>
          <a:bodyPr anchor="ctr" bIns="36000" tIns="36000" wrap="square">
            <a:spAutoFit/>
          </a:bodyPr>
          <a:lstStyle/>
          <a:p>
            <a:r>
              <a:rPr altLang="ja-JP" dirty="0" lang="en-US" sz="2400">
                <a:solidFill>
                  <a:srgbClr val="000000"/>
                </a:solidFill>
              </a:rPr>
              <a:t>Ⅰ</a:t>
            </a:r>
            <a:r>
              <a:rPr altLang="en-US" dirty="0" lang="ja-JP" sz="2400">
                <a:solidFill>
                  <a:srgbClr val="000000"/>
                </a:solidFill>
              </a:rPr>
              <a:t>　</a:t>
            </a:r>
            <a:r>
              <a:rPr altLang="en-US" dirty="0" lang="ja-JP" sz="2400">
                <a:latin charset="-128" panose="020B0609070205080204" pitchFamily="49" typeface="ＭＳ ゴシック"/>
                <a:ea charset="-128" panose="020B0609070205080204" pitchFamily="49" typeface="ＭＳ ゴシック"/>
              </a:rPr>
              <a:t>出願から成績の閲覧までの流れ</a:t>
            </a:r>
            <a:endParaRPr altLang="en-US" dirty="0" lang="ja-JP" sz="2400"/>
          </a:p>
        </p:txBody>
      </p:sp>
      <p:sp>
        <p:nvSpPr>
          <p:cNvPr id="2" name="正方形/長方形 1">
            <a:extLst>
              <a:ext uri="{FF2B5EF4-FFF2-40B4-BE49-F238E27FC236}">
                <a16:creationId xmlns:a16="http://schemas.microsoft.com/office/drawing/2014/main" id="{BE641443-9018-40BD-B782-B5DC8BA51C17}"/>
              </a:ext>
            </a:extLst>
          </p:cNvPr>
          <p:cNvSpPr/>
          <p:nvPr/>
        </p:nvSpPr>
        <p:spPr>
          <a:xfrm>
            <a:off x="827584" y="1640343"/>
            <a:ext cx="2090637" cy="461665"/>
          </a:xfrm>
          <a:prstGeom prst="rect">
            <a:avLst/>
          </a:prstGeom>
          <a:solidFill>
            <a:schemeClr val="bg1"/>
          </a:solidFill>
        </p:spPr>
        <p:txBody>
          <a:bodyPr wrap="none">
            <a:spAutoFit/>
          </a:bodyPr>
          <a:lstStyle/>
          <a:p>
            <a:pPr indent="-555625" marL="277813">
              <a:spcBef>
                <a:spcPts val="600"/>
              </a:spcBef>
              <a:spcAft>
                <a:spcPts val="0"/>
              </a:spcAft>
              <a:defRPr/>
            </a:pPr>
            <a:r>
              <a:rPr altLang="ja-JP" b="0" dirty="0" lang="en-US" sz="2400">
                <a:latin typeface="+mn-ea"/>
              </a:rPr>
              <a:t>【</a:t>
            </a:r>
            <a:r>
              <a:rPr altLang="en-US" b="0" dirty="0" lang="ja-JP" sz="2400">
                <a:latin typeface="+mn-ea"/>
              </a:rPr>
              <a:t>主なポイント</a:t>
            </a:r>
            <a:r>
              <a:rPr altLang="ja-JP" b="0" dirty="0" lang="en-US" sz="2400">
                <a:latin typeface="+mn-ea"/>
              </a:rPr>
              <a:t>】</a:t>
            </a:r>
          </a:p>
        </p:txBody>
      </p:sp>
    </p:spTree>
    <p:extLst>
      <p:ext uri="{BB962C8B-B14F-4D97-AF65-F5344CB8AC3E}">
        <p14:creationId xmlns:p14="http://schemas.microsoft.com/office/powerpoint/2010/main" val="2442742238"/>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4</a:t>
            </a:fld>
            <a:endParaRPr altLang="en-US" dirty="0" lang="ja-JP">
              <a:solidFill>
                <a:prstClr val="black">
                  <a:tint val="75000"/>
                </a:prstClr>
              </a:solidFill>
            </a:endParaRPr>
          </a:p>
        </p:txBody>
      </p:sp>
      <p:sp>
        <p:nvSpPr>
          <p:cNvPr id="10" name="AutoShape 6">
            <a:extLst>
              <a:ext uri="{FF2B5EF4-FFF2-40B4-BE49-F238E27FC236}">
                <a16:creationId xmlns:a16="http://schemas.microsoft.com/office/drawing/2014/main" id="{928D99BC-1A88-4D58-ACE0-DABAC1E4E430}"/>
              </a:ext>
            </a:extLst>
          </p:cNvPr>
          <p:cNvSpPr>
            <a:spLocks noChangeArrowheads="1"/>
          </p:cNvSpPr>
          <p:nvPr/>
        </p:nvSpPr>
        <p:spPr bwMode="auto">
          <a:xfrm>
            <a:off x="280407" y="776271"/>
            <a:ext cx="8744712" cy="465111"/>
          </a:xfrm>
          <a:prstGeom prst="roundRect">
            <a:avLst>
              <a:gd fmla="val 13634" name="adj"/>
            </a:avLst>
          </a:prstGeom>
          <a:solidFill>
            <a:srgbClr val="CCECFF"/>
          </a:solidFill>
          <a:ln algn="ctr" w="38100">
            <a:solidFill>
              <a:schemeClr val="accent1">
                <a:lumMod val="75000"/>
              </a:schemeClr>
            </a:solidFill>
            <a:round/>
            <a:headEnd/>
            <a:tailEnd/>
          </a:ln>
        </p:spPr>
        <p:txBody>
          <a:bodyPr anchor="ctr" anchorCtr="0" wrap="square"/>
          <a:lstStyle/>
          <a:p>
            <a:r>
              <a:rPr altLang="en-US" dirty="0" lang="ja-JP" sz="2400">
                <a:latin charset="-128" panose="020B0600070205080204" pitchFamily="50" typeface="ＭＳ Ｐゴシック"/>
              </a:rPr>
              <a:t>１　出願</a:t>
            </a:r>
            <a:endParaRPr altLang="ja-JP" dirty="0" lang="en-US" sz="2400">
              <a:latin charset="-128" panose="020B0600070205080204" pitchFamily="50" typeface="ＭＳ Ｐゴシック"/>
            </a:endParaRPr>
          </a:p>
        </p:txBody>
      </p:sp>
      <p:sp>
        <p:nvSpPr>
          <p:cNvPr id="45" name="正方形/長方形 44">
            <a:extLst>
              <a:ext uri="{FF2B5EF4-FFF2-40B4-BE49-F238E27FC236}">
                <a16:creationId xmlns:a16="http://schemas.microsoft.com/office/drawing/2014/main" id="{A5A9D89C-AA16-43C3-AEE5-2AD3BAACA4A9}"/>
              </a:ext>
            </a:extLst>
          </p:cNvPr>
          <p:cNvSpPr/>
          <p:nvPr/>
        </p:nvSpPr>
        <p:spPr>
          <a:xfrm>
            <a:off x="251520" y="3813789"/>
            <a:ext cx="7501196" cy="483960"/>
          </a:xfrm>
          <a:prstGeom prst="rect">
            <a:avLst/>
          </a:prstGeom>
          <a:ln w="19050">
            <a:noFill/>
          </a:ln>
        </p:spPr>
        <p:txBody>
          <a:bodyPr anchor="ctr" bIns="72000" lIns="72000" rIns="72000" tIns="72000" wrap="square">
            <a:spAutoFit/>
          </a:bodyPr>
          <a:lstStyle/>
          <a:p>
            <a:r>
              <a:rPr altLang="en-US" b="0" dirty="0" lang="ja-JP" sz="2200"/>
              <a:t>○　出願完了までの流れ</a:t>
            </a:r>
            <a:endParaRPr altLang="ja-JP" b="0" dirty="0" lang="ja-JP" sz="2200"/>
          </a:p>
        </p:txBody>
      </p:sp>
      <p:sp>
        <p:nvSpPr>
          <p:cNvPr id="47" name="正方形/長方形 46">
            <a:extLst>
              <a:ext uri="{FF2B5EF4-FFF2-40B4-BE49-F238E27FC236}">
                <a16:creationId xmlns:a16="http://schemas.microsoft.com/office/drawing/2014/main" id="{F810ACEC-00EF-4F22-8AF5-E4C09B90DE67}"/>
              </a:ext>
            </a:extLst>
          </p:cNvPr>
          <p:cNvSpPr/>
          <p:nvPr/>
        </p:nvSpPr>
        <p:spPr>
          <a:xfrm>
            <a:off x="358232" y="5688664"/>
            <a:ext cx="8658124" cy="822515"/>
          </a:xfrm>
          <a:prstGeom prst="rect">
            <a:avLst/>
          </a:prstGeom>
          <a:ln w="19050">
            <a:noFill/>
          </a:ln>
        </p:spPr>
        <p:txBody>
          <a:bodyPr anchor="ctr" bIns="72000" lIns="72000" rIns="0" tIns="72000" wrap="square">
            <a:spAutoFit/>
          </a:bodyPr>
          <a:lstStyle/>
          <a:p>
            <a:r>
              <a:rPr altLang="en-US" b="0" dirty="0" lang="ja-JP" sz="2000"/>
              <a:t>・ </a:t>
            </a:r>
            <a:r>
              <a:rPr altLang="ja-JP" b="0" dirty="0" lang="ja-JP" sz="2000"/>
              <a:t>出願</a:t>
            </a:r>
            <a:r>
              <a:rPr altLang="en-US" b="0" dirty="0" lang="ja-JP" sz="2000"/>
              <a:t>に当たっては、共通テスト出願サイトで</a:t>
            </a:r>
            <a:r>
              <a:rPr altLang="ja-JP" b="0" dirty="0" lang="ja-JP" sz="2000"/>
              <a:t>マイページ</a:t>
            </a:r>
            <a:r>
              <a:rPr altLang="en-US" b="0" dirty="0" lang="ja-JP" sz="2000"/>
              <a:t>を作成</a:t>
            </a:r>
            <a:endParaRPr altLang="ja-JP" b="0" dirty="0" lang="en-US" sz="2000"/>
          </a:p>
          <a:p>
            <a:r>
              <a:rPr altLang="en-US" b="0" dirty="0" kumimoji="0" lang="ja-JP" sz="2000">
                <a:latin typeface="+mn-ea"/>
              </a:rPr>
              <a:t>・ マイページ上で「出願内容の登録」後、「検定料等の支払い」を行い、出願完了</a:t>
            </a:r>
            <a:endParaRPr altLang="ja-JP" b="0" dirty="0" lang="ja-JP" sz="1200"/>
          </a:p>
        </p:txBody>
      </p:sp>
      <p:grpSp>
        <p:nvGrpSpPr>
          <p:cNvPr id="2" name="グループ化 1">
            <a:extLst>
              <a:ext uri="{FF2B5EF4-FFF2-40B4-BE49-F238E27FC236}">
                <a16:creationId xmlns:a16="http://schemas.microsoft.com/office/drawing/2014/main" id="{67ED0FF0-5BFF-428B-9382-6623822269E2}"/>
              </a:ext>
            </a:extLst>
          </p:cNvPr>
          <p:cNvGrpSpPr/>
          <p:nvPr/>
        </p:nvGrpSpPr>
        <p:grpSpPr>
          <a:xfrm>
            <a:off x="757442" y="1484784"/>
            <a:ext cx="7629116" cy="1941981"/>
            <a:chOff x="607827" y="1487018"/>
            <a:chExt cx="7629116" cy="1941981"/>
          </a:xfrm>
        </p:grpSpPr>
        <p:sp>
          <p:nvSpPr>
            <p:cNvPr id="20" name="正方形/長方形 19">
              <a:extLst>
                <a:ext uri="{FF2B5EF4-FFF2-40B4-BE49-F238E27FC236}">
                  <a16:creationId xmlns:a16="http://schemas.microsoft.com/office/drawing/2014/main" id="{D9C02764-2F5D-4AF0-B65E-08804DF37FCB}"/>
                </a:ext>
              </a:extLst>
            </p:cNvPr>
            <p:cNvSpPr/>
            <p:nvPr/>
          </p:nvSpPr>
          <p:spPr>
            <a:xfrm>
              <a:off x="1420497" y="1500825"/>
              <a:ext cx="6816446" cy="1928174"/>
            </a:xfrm>
            <a:prstGeom prst="rect">
              <a:avLst/>
            </a:prstGeom>
            <a:solidFill>
              <a:schemeClr val="bg1"/>
            </a:solidFill>
            <a:ln w="38100">
              <a:solidFill>
                <a:srgbClr val="8064A2"/>
              </a:solidFill>
            </a:ln>
          </p:spPr>
          <p:txBody>
            <a:bodyPr anchor="ctr" bIns="72000" lIns="72000" rIns="72000" tIns="72000" wrap="square">
              <a:noAutofit/>
            </a:bodyPr>
            <a:lstStyle/>
            <a:p>
              <a:pPr indent="-457200" marL="180000">
                <a:spcBef>
                  <a:spcPts val="1200"/>
                </a:spcBef>
                <a:spcAft>
                  <a:spcPts val="0"/>
                </a:spcAft>
                <a:defRPr/>
              </a:pPr>
              <a:r>
                <a:rPr altLang="en-US" dirty="0" kumimoji="0" lang="ja-JP" sz="1800">
                  <a:latin typeface="+mn-ea"/>
                </a:rPr>
                <a:t>　　</a:t>
              </a:r>
              <a:r>
                <a:rPr altLang="ja-JP" dirty="0" kumimoji="0" lang="en-US" sz="1800">
                  <a:latin typeface="+mn-ea"/>
                </a:rPr>
                <a:t>【</a:t>
              </a:r>
              <a:r>
                <a:rPr altLang="en-US" dirty="0" kumimoji="0" lang="ja-JP" sz="1800">
                  <a:latin typeface="+mn-ea"/>
                </a:rPr>
                <a:t>出願内容の登録期間</a:t>
              </a:r>
              <a:r>
                <a:rPr altLang="ja-JP" dirty="0" kumimoji="0" lang="en-US" sz="1800">
                  <a:latin typeface="+mn-ea"/>
                </a:rPr>
                <a:t>】</a:t>
              </a:r>
            </a:p>
            <a:p>
              <a:pPr indent="-457200" marL="180000">
                <a:spcBef>
                  <a:spcPts val="600"/>
                </a:spcBef>
                <a:spcAft>
                  <a:spcPts val="0"/>
                </a:spcAft>
                <a:defRPr/>
              </a:pPr>
              <a:r>
                <a:rPr altLang="en-US" dirty="0" kumimoji="0" lang="ja-JP" sz="2000">
                  <a:latin typeface="+mn-ea"/>
                </a:rPr>
                <a:t>　　　令和７年</a:t>
              </a:r>
              <a:r>
                <a:rPr altLang="en-US" dirty="0" kumimoji="0" lang="ja-JP" sz="2000" u="sng">
                  <a:latin typeface="+mn-ea"/>
                </a:rPr>
                <a:t>９月１６日（火）１０：００～</a:t>
              </a:r>
              <a:r>
                <a:rPr altLang="en-US" dirty="0" kumimoji="0" lang="ja-JP" sz="2000" u="sng">
                  <a:solidFill>
                    <a:srgbClr val="FF0000"/>
                  </a:solidFill>
                  <a:latin typeface="+mn-ea"/>
                </a:rPr>
                <a:t>１０月３日（金）１７：００</a:t>
              </a:r>
              <a:endParaRPr altLang="ja-JP" dirty="0" kumimoji="0" lang="en-US" sz="2000" u="sng">
                <a:solidFill>
                  <a:srgbClr val="FF0000"/>
                </a:solidFill>
                <a:latin typeface="+mn-ea"/>
              </a:endParaRPr>
            </a:p>
            <a:p>
              <a:pPr>
                <a:spcBef>
                  <a:spcPts val="1800"/>
                </a:spcBef>
              </a:pPr>
              <a:r>
                <a:rPr altLang="en-US" dirty="0" lang="ja-JP" sz="1800"/>
                <a:t>　　</a:t>
              </a:r>
              <a:r>
                <a:rPr altLang="ja-JP" dirty="0" lang="ja-JP" sz="1800"/>
                <a:t>【検定料等支払期間】</a:t>
              </a:r>
            </a:p>
            <a:p>
              <a:pPr>
                <a:spcBef>
                  <a:spcPts val="600"/>
                </a:spcBef>
              </a:pPr>
              <a:r>
                <a:rPr altLang="en-US" dirty="0" lang="ja-JP" sz="2000"/>
                <a:t>　　　</a:t>
              </a:r>
              <a:r>
                <a:rPr altLang="ja-JP" dirty="0" lang="ja-JP" sz="2000"/>
                <a:t>令和７年</a:t>
              </a:r>
              <a:r>
                <a:rPr altLang="ja-JP" dirty="0" lang="ja-JP" sz="2000" u="sng"/>
                <a:t>９月１６日（火）１０：００～</a:t>
              </a:r>
              <a:r>
                <a:rPr altLang="ja-JP" dirty="0" lang="ja-JP" sz="2000" u="sng">
                  <a:solidFill>
                    <a:srgbClr val="FF0000"/>
                  </a:solidFill>
                </a:rPr>
                <a:t>１０月３日（金）２３：５９</a:t>
              </a:r>
              <a:endParaRPr altLang="ja-JP" b="0" dirty="0" kumimoji="0" lang="en-US" sz="2000">
                <a:solidFill>
                  <a:srgbClr val="FF0000"/>
                </a:solidFill>
                <a:latin typeface="+mn-ea"/>
              </a:endParaRPr>
            </a:p>
          </p:txBody>
        </p:sp>
        <p:sp>
          <p:nvSpPr>
            <p:cNvPr id="50" name="四角形: 角を丸くする 49">
              <a:extLst>
                <a:ext uri="{FF2B5EF4-FFF2-40B4-BE49-F238E27FC236}">
                  <a16:creationId xmlns:a16="http://schemas.microsoft.com/office/drawing/2014/main" id="{4246F502-1122-4C11-89BC-BB1024B5830F}"/>
                </a:ext>
              </a:extLst>
            </p:cNvPr>
            <p:cNvSpPr/>
            <p:nvPr/>
          </p:nvSpPr>
          <p:spPr>
            <a:xfrm>
              <a:off x="607827" y="1487018"/>
              <a:ext cx="939838" cy="1941981"/>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pPr algn="ctr"/>
              <a:r>
                <a:rPr altLang="en-US" dirty="0" lang="ja-JP" sz="2400">
                  <a:latin typeface="+mj-ea"/>
                  <a:ea typeface="+mj-ea"/>
                </a:rPr>
                <a:t>出願</a:t>
              </a:r>
              <a:endParaRPr altLang="ja-JP" dirty="0" lang="en-US" sz="2400">
                <a:latin typeface="+mj-ea"/>
                <a:ea typeface="+mj-ea"/>
              </a:endParaRPr>
            </a:p>
            <a:p>
              <a:pPr algn="ctr"/>
              <a:r>
                <a:rPr altLang="en-US" dirty="0" lang="ja-JP" sz="2400">
                  <a:latin typeface="+mj-ea"/>
                  <a:ea typeface="+mj-ea"/>
                </a:rPr>
                <a:t>期間</a:t>
              </a:r>
            </a:p>
          </p:txBody>
        </p:sp>
      </p:grpSp>
      <p:grpSp>
        <p:nvGrpSpPr>
          <p:cNvPr id="4" name="グループ化 3">
            <a:extLst>
              <a:ext uri="{FF2B5EF4-FFF2-40B4-BE49-F238E27FC236}">
                <a16:creationId xmlns:a16="http://schemas.microsoft.com/office/drawing/2014/main" id="{C3B9BC4F-AC7C-41D9-913E-06C624829DBE}"/>
              </a:ext>
            </a:extLst>
          </p:cNvPr>
          <p:cNvGrpSpPr/>
          <p:nvPr/>
        </p:nvGrpSpPr>
        <p:grpSpPr>
          <a:xfrm>
            <a:off x="390368" y="4311688"/>
            <a:ext cx="8593851" cy="1324053"/>
            <a:chOff x="388399" y="4265187"/>
            <a:chExt cx="8593851" cy="1324053"/>
          </a:xfrm>
        </p:grpSpPr>
        <p:grpSp>
          <p:nvGrpSpPr>
            <p:cNvPr id="16" name="グループ化 15">
              <a:extLst>
                <a:ext uri="{FF2B5EF4-FFF2-40B4-BE49-F238E27FC236}">
                  <a16:creationId xmlns:a16="http://schemas.microsoft.com/office/drawing/2014/main" id="{259F2B8C-1D16-4313-9010-A038DBB991F6}"/>
                </a:ext>
              </a:extLst>
            </p:cNvPr>
            <p:cNvGrpSpPr/>
            <p:nvPr/>
          </p:nvGrpSpPr>
          <p:grpSpPr>
            <a:xfrm>
              <a:off x="388399" y="4294684"/>
              <a:ext cx="8593851" cy="1294556"/>
              <a:chOff x="5833" y="67330"/>
              <a:chExt cx="6105787" cy="805298"/>
            </a:xfrm>
          </p:grpSpPr>
          <p:grpSp>
            <p:nvGrpSpPr>
              <p:cNvPr id="17" name="グループ化 16">
                <a:extLst>
                  <a:ext uri="{FF2B5EF4-FFF2-40B4-BE49-F238E27FC236}">
                    <a16:creationId xmlns:a16="http://schemas.microsoft.com/office/drawing/2014/main" id="{8D792B9C-AA17-498A-8570-00566B85D0CB}"/>
                  </a:ext>
                </a:extLst>
              </p:cNvPr>
              <p:cNvGrpSpPr/>
              <p:nvPr/>
            </p:nvGrpSpPr>
            <p:grpSpPr>
              <a:xfrm>
                <a:off x="5213664" y="362689"/>
                <a:ext cx="897956" cy="478642"/>
                <a:chOff x="122407" y="-5425"/>
                <a:chExt cx="1419363" cy="480363"/>
              </a:xfrm>
            </p:grpSpPr>
            <p:sp>
              <p:nvSpPr>
                <p:cNvPr id="43" name="矢印: 山形 42">
                  <a:extLst>
                    <a:ext uri="{FF2B5EF4-FFF2-40B4-BE49-F238E27FC236}">
                      <a16:creationId xmlns:a16="http://schemas.microsoft.com/office/drawing/2014/main" id="{54CB96BA-2D32-447B-8B33-43DFD35E2D9C}"/>
                    </a:ext>
                  </a:extLst>
                </p:cNvPr>
                <p:cNvSpPr/>
                <p:nvPr/>
              </p:nvSpPr>
              <p:spPr>
                <a:xfrm>
                  <a:off x="122407" y="0"/>
                  <a:ext cx="1419363" cy="474345"/>
                </a:xfrm>
                <a:prstGeom prst="chevron">
                  <a:avLst>
                    <a:gd fmla="val 51649" name="adj"/>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dirty="0" lang="ja-JP" sz="2000">
                    <a:latin charset="-128" panose="020F0600000000000000" pitchFamily="50" typeface="HG丸ｺﾞｼｯｸM-PRO"/>
                    <a:ea charset="-128" panose="020F0600000000000000" pitchFamily="50" typeface="HG丸ｺﾞｼｯｸM-PRO"/>
                  </a:endParaRPr>
                </a:p>
              </p:txBody>
            </p:sp>
            <p:sp>
              <p:nvSpPr>
                <p:cNvPr id="44" name="テキスト ボックス 2">
                  <a:extLst>
                    <a:ext uri="{FF2B5EF4-FFF2-40B4-BE49-F238E27FC236}">
                      <a16:creationId xmlns:a16="http://schemas.microsoft.com/office/drawing/2014/main" id="{F7B6E79A-B643-42C3-B471-EC12191EBE15}"/>
                    </a:ext>
                  </a:extLst>
                </p:cNvPr>
                <p:cNvSpPr txBox="1">
                  <a:spLocks noChangeArrowheads="1"/>
                </p:cNvSpPr>
                <p:nvPr/>
              </p:nvSpPr>
              <p:spPr bwMode="auto">
                <a:xfrm>
                  <a:off x="449910" y="-5425"/>
                  <a:ext cx="971421" cy="480363"/>
                </a:xfrm>
                <a:prstGeom prst="rect">
                  <a:avLst/>
                </a:prstGeom>
                <a:noFill/>
                <a:ln w="9525">
                  <a:noFill/>
                  <a:miter lim="800000"/>
                  <a:headEnd/>
                  <a:tailEnd/>
                </a:ln>
              </p:spPr>
              <p:txBody>
                <a:bodyPr anchor="t" anchorCtr="0" bIns="45720" lIns="91440" rIns="91440" rot="0" tIns="45720" vert="horz" wrap="square">
                  <a:spAutoFit/>
                </a:bodyPr>
                <a:lstStyle/>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出願</a:t>
                  </a:r>
                  <a:endParaRPr dirty="0" kern="100" lang="ja-JP" sz="2000">
                    <a:effectLst/>
                    <a:latin charset="-128" panose="020F0600000000000000" pitchFamily="50" typeface="HG丸ｺﾞｼｯｸM-PRO"/>
                    <a:ea charset="-128" panose="020F0600000000000000" pitchFamily="50" typeface="HG丸ｺﾞｼｯｸM-PRO"/>
                  </a:endParaRPr>
                </a:p>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完了</a:t>
                  </a:r>
                  <a:endParaRPr dirty="0" kern="100" lang="ja-JP" sz="2000">
                    <a:effectLst/>
                    <a:latin charset="-128" panose="020F0600000000000000" pitchFamily="50" typeface="HG丸ｺﾞｼｯｸM-PRO"/>
                    <a:ea charset="-128" panose="020F0600000000000000" pitchFamily="50" typeface="HG丸ｺﾞｼｯｸM-PRO"/>
                  </a:endParaRPr>
                </a:p>
              </p:txBody>
            </p:sp>
          </p:grpSp>
          <p:grpSp>
            <p:nvGrpSpPr>
              <p:cNvPr id="19" name="グループ化 18">
                <a:extLst>
                  <a:ext uri="{FF2B5EF4-FFF2-40B4-BE49-F238E27FC236}">
                    <a16:creationId xmlns:a16="http://schemas.microsoft.com/office/drawing/2014/main" id="{E4C7452E-6A5A-4520-A4A0-BEF11F868D0B}"/>
                  </a:ext>
                </a:extLst>
              </p:cNvPr>
              <p:cNvGrpSpPr/>
              <p:nvPr/>
            </p:nvGrpSpPr>
            <p:grpSpPr>
              <a:xfrm>
                <a:off x="5833" y="67330"/>
                <a:ext cx="5397626" cy="805298"/>
                <a:chOff x="5833" y="67330"/>
                <a:chExt cx="5397626" cy="805298"/>
              </a:xfrm>
            </p:grpSpPr>
            <p:grpSp>
              <p:nvGrpSpPr>
                <p:cNvPr id="21" name="グループ化 20">
                  <a:extLst>
                    <a:ext uri="{FF2B5EF4-FFF2-40B4-BE49-F238E27FC236}">
                      <a16:creationId xmlns:a16="http://schemas.microsoft.com/office/drawing/2014/main" id="{3E7643A9-DFF6-42D3-BE35-E2FFEEBB1663}"/>
                    </a:ext>
                  </a:extLst>
                </p:cNvPr>
                <p:cNvGrpSpPr/>
                <p:nvPr/>
              </p:nvGrpSpPr>
              <p:grpSpPr>
                <a:xfrm>
                  <a:off x="5833" y="362197"/>
                  <a:ext cx="1051715" cy="474980"/>
                  <a:chOff x="23155" y="0"/>
                  <a:chExt cx="831660" cy="475013"/>
                </a:xfrm>
              </p:grpSpPr>
              <p:sp>
                <p:nvSpPr>
                  <p:cNvPr id="41" name="矢印: 五方向 40">
                    <a:extLst>
                      <a:ext uri="{FF2B5EF4-FFF2-40B4-BE49-F238E27FC236}">
                        <a16:creationId xmlns:a16="http://schemas.microsoft.com/office/drawing/2014/main" id="{208DA227-A3A7-4127-B490-3C666ADF2093}"/>
                      </a:ext>
                    </a:extLst>
                  </p:cNvPr>
                  <p:cNvSpPr/>
                  <p:nvPr/>
                </p:nvSpPr>
                <p:spPr>
                  <a:xfrm>
                    <a:off x="23155" y="0"/>
                    <a:ext cx="831660" cy="475013"/>
                  </a:xfrm>
                  <a:prstGeom prst="homePlat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42" name="テキスト ボックス 2">
                    <a:extLst>
                      <a:ext uri="{FF2B5EF4-FFF2-40B4-BE49-F238E27FC236}">
                        <a16:creationId xmlns:a16="http://schemas.microsoft.com/office/drawing/2014/main" id="{B57CCE50-E0F5-4360-A4E0-9D828E79B95B}"/>
                      </a:ext>
                    </a:extLst>
                  </p:cNvPr>
                  <p:cNvSpPr txBox="1">
                    <a:spLocks noChangeArrowheads="1"/>
                  </p:cNvSpPr>
                  <p:nvPr/>
                </p:nvSpPr>
                <p:spPr bwMode="auto">
                  <a:xfrm>
                    <a:off x="43537" y="97619"/>
                    <a:ext cx="683698" cy="310045"/>
                  </a:xfrm>
                  <a:prstGeom prst="rect">
                    <a:avLst/>
                  </a:prstGeom>
                  <a:noFill/>
                  <a:ln w="9525">
                    <a:noFill/>
                    <a:miter lim="800000"/>
                    <a:headEnd/>
                    <a:tailEnd/>
                  </a:ln>
                </p:spPr>
                <p:txBody>
                  <a:bodyPr anchor="ctr" anchorCtr="0" bIns="45720" lIns="91440" rIns="91440" rot="0" tIns="45720" vert="horz" wrap="square">
                    <a:noAutofit/>
                  </a:bodyPr>
                  <a:lstStyle/>
                  <a:p>
                    <a:pPr algn="l">
                      <a:lnSpc>
                        <a:spcPts val="1360"/>
                      </a:lnSpc>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事前準備</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22" name="グループ化 21">
                  <a:extLst>
                    <a:ext uri="{FF2B5EF4-FFF2-40B4-BE49-F238E27FC236}">
                      <a16:creationId xmlns:a16="http://schemas.microsoft.com/office/drawing/2014/main" id="{08FBEDC9-090E-4CFB-9266-31F487BDFC90}"/>
                    </a:ext>
                  </a:extLst>
                </p:cNvPr>
                <p:cNvGrpSpPr/>
                <p:nvPr/>
              </p:nvGrpSpPr>
              <p:grpSpPr>
                <a:xfrm>
                  <a:off x="901336" y="368121"/>
                  <a:ext cx="1213526" cy="473777"/>
                  <a:chOff x="43713" y="0"/>
                  <a:chExt cx="1145387" cy="474345"/>
                </a:xfrm>
              </p:grpSpPr>
              <p:sp>
                <p:nvSpPr>
                  <p:cNvPr id="39" name="矢印: 山形 38">
                    <a:extLst>
                      <a:ext uri="{FF2B5EF4-FFF2-40B4-BE49-F238E27FC236}">
                        <a16:creationId xmlns:a16="http://schemas.microsoft.com/office/drawing/2014/main" id="{C0816D13-F885-4B52-8C15-B52816FF8466}"/>
                      </a:ext>
                    </a:extLst>
                  </p:cNvPr>
                  <p:cNvSpPr/>
                  <p:nvPr/>
                </p:nvSpPr>
                <p:spPr>
                  <a:xfrm>
                    <a:off x="43713" y="0"/>
                    <a:ext cx="1145387"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40" name="テキスト ボックス 2">
                    <a:extLst>
                      <a:ext uri="{FF2B5EF4-FFF2-40B4-BE49-F238E27FC236}">
                        <a16:creationId xmlns:a16="http://schemas.microsoft.com/office/drawing/2014/main" id="{1F34AEE9-F4A9-4C05-888A-DB8889C8A7C4}"/>
                      </a:ext>
                    </a:extLst>
                  </p:cNvPr>
                  <p:cNvSpPr txBox="1">
                    <a:spLocks noChangeArrowheads="1"/>
                  </p:cNvSpPr>
                  <p:nvPr/>
                </p:nvSpPr>
                <p:spPr bwMode="auto">
                  <a:xfrm>
                    <a:off x="170352" y="43833"/>
                    <a:ext cx="935175" cy="391775"/>
                  </a:xfrm>
                  <a:prstGeom prst="rect">
                    <a:avLst/>
                  </a:prstGeom>
                  <a:noFill/>
                  <a:ln w="9525">
                    <a:noFill/>
                    <a:miter lim="800000"/>
                    <a:headEnd/>
                    <a:tailEnd/>
                  </a:ln>
                </p:spPr>
                <p:txBody>
                  <a:bodyPr anchor="t" anchorCtr="0" bIns="45720" lIns="91440" rIns="91440" rot="0" tIns="45720" vert="horz" wrap="square">
                    <a:noAutofit/>
                  </a:bodyPr>
                  <a:lstStyle/>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出願サイト</a:t>
                    </a:r>
                    <a:endParaRPr altLang="ja-JP" b="1" dirty="0" kern="100" lang="en-US" sz="1600">
                      <a:solidFill>
                        <a:srgbClr val="8064A2"/>
                      </a:solidFill>
                      <a:effectLst/>
                      <a:latin charset="-128" panose="020F0600000000000000" pitchFamily="50" typeface="HG丸ｺﾞｼｯｸM-PRO"/>
                      <a:ea charset="-128" panose="020F0600000000000000" pitchFamily="50" typeface="HG丸ｺﾞｼｯｸM-PRO"/>
                    </a:endParaRPr>
                  </a:p>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にアクセス</a:t>
                    </a:r>
                    <a:endParaRPr dirty="0" kern="100" lang="ja-JP" sz="1600">
                      <a:effectLst/>
                      <a:latin charset="-128" panose="020F0600000000000000" pitchFamily="50" typeface="HG丸ｺﾞｼｯｸM-PRO"/>
                      <a:ea charset="-128" panose="020F0600000000000000" pitchFamily="50" typeface="HG丸ｺﾞｼｯｸM-PRO"/>
                    </a:endParaRPr>
                  </a:p>
                </p:txBody>
              </p:sp>
            </p:grpSp>
            <p:grpSp>
              <p:nvGrpSpPr>
                <p:cNvPr id="23" name="グループ化 22">
                  <a:extLst>
                    <a:ext uri="{FF2B5EF4-FFF2-40B4-BE49-F238E27FC236}">
                      <a16:creationId xmlns:a16="http://schemas.microsoft.com/office/drawing/2014/main" id="{370B5068-FD12-4863-BA4B-794931AF9F18}"/>
                    </a:ext>
                  </a:extLst>
                </p:cNvPr>
                <p:cNvGrpSpPr/>
                <p:nvPr/>
              </p:nvGrpSpPr>
              <p:grpSpPr>
                <a:xfrm>
                  <a:off x="1971304" y="347028"/>
                  <a:ext cx="1259840" cy="499323"/>
                  <a:chOff x="0" y="-21133"/>
                  <a:chExt cx="1280889" cy="500347"/>
                </a:xfrm>
              </p:grpSpPr>
              <p:sp>
                <p:nvSpPr>
                  <p:cNvPr id="37" name="矢印: 山形 36">
                    <a:extLst>
                      <a:ext uri="{FF2B5EF4-FFF2-40B4-BE49-F238E27FC236}">
                        <a16:creationId xmlns:a16="http://schemas.microsoft.com/office/drawing/2014/main" id="{61251049-129D-4CE4-90A6-025664D611F7}"/>
                      </a:ext>
                    </a:extLst>
                  </p:cNvPr>
                  <p:cNvSpPr/>
                  <p:nvPr/>
                </p:nvSpPr>
                <p:spPr>
                  <a:xfrm>
                    <a:off x="0" y="0"/>
                    <a:ext cx="1280889"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38" name="テキスト ボックス 2">
                    <a:extLst>
                      <a:ext uri="{FF2B5EF4-FFF2-40B4-BE49-F238E27FC236}">
                        <a16:creationId xmlns:a16="http://schemas.microsoft.com/office/drawing/2014/main" id="{AE491BC8-C835-4C60-9E26-F6C1DE5FA5E8}"/>
                      </a:ext>
                    </a:extLst>
                  </p:cNvPr>
                  <p:cNvSpPr txBox="1">
                    <a:spLocks noChangeArrowheads="1"/>
                  </p:cNvSpPr>
                  <p:nvPr/>
                </p:nvSpPr>
                <p:spPr bwMode="auto">
                  <a:xfrm>
                    <a:off x="162432" y="-21133"/>
                    <a:ext cx="1028374" cy="500347"/>
                  </a:xfrm>
                  <a:prstGeom prst="rect">
                    <a:avLst/>
                  </a:prstGeom>
                  <a:noFill/>
                  <a:ln w="9525">
                    <a:noFill/>
                    <a:miter lim="800000"/>
                    <a:headEnd/>
                    <a:tailEnd/>
                  </a:ln>
                </p:spPr>
                <p:txBody>
                  <a:bodyPr anchor="ctr" anchorCtr="0" bIns="45720" lIns="91440" rIns="91440" rot="0" tIns="45720" vert="horz" wrap="square">
                    <a:noAutofit/>
                  </a:bodyPr>
                  <a:lstStyle/>
                  <a:p>
                    <a:pPr>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マイページの作成</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24" name="グループ化 23">
                  <a:extLst>
                    <a:ext uri="{FF2B5EF4-FFF2-40B4-BE49-F238E27FC236}">
                      <a16:creationId xmlns:a16="http://schemas.microsoft.com/office/drawing/2014/main" id="{84F96D9F-7505-41B4-8C5F-8EFE50657318}"/>
                    </a:ext>
                  </a:extLst>
                </p:cNvPr>
                <p:cNvGrpSpPr/>
                <p:nvPr/>
              </p:nvGrpSpPr>
              <p:grpSpPr>
                <a:xfrm>
                  <a:off x="3081647" y="368119"/>
                  <a:ext cx="1259840" cy="497037"/>
                  <a:chOff x="2446" y="0"/>
                  <a:chExt cx="1080000" cy="498228"/>
                </a:xfrm>
              </p:grpSpPr>
              <p:sp>
                <p:nvSpPr>
                  <p:cNvPr id="35" name="矢印: 山形 34">
                    <a:extLst>
                      <a:ext uri="{FF2B5EF4-FFF2-40B4-BE49-F238E27FC236}">
                        <a16:creationId xmlns:a16="http://schemas.microsoft.com/office/drawing/2014/main" id="{59EE0B30-890F-402C-9A62-2D8C93A72C51}"/>
                      </a:ext>
                    </a:extLst>
                  </p:cNvPr>
                  <p:cNvSpPr/>
                  <p:nvPr/>
                </p:nvSpPr>
                <p:spPr>
                  <a:xfrm>
                    <a:off x="2446" y="0"/>
                    <a:ext cx="1080000"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36" name="テキスト ボックス 2">
                    <a:extLst>
                      <a:ext uri="{FF2B5EF4-FFF2-40B4-BE49-F238E27FC236}">
                        <a16:creationId xmlns:a16="http://schemas.microsoft.com/office/drawing/2014/main" id="{D372CA28-91B2-4D53-A43E-FED767843688}"/>
                      </a:ext>
                    </a:extLst>
                  </p:cNvPr>
                  <p:cNvSpPr txBox="1">
                    <a:spLocks noChangeArrowheads="1"/>
                  </p:cNvSpPr>
                  <p:nvPr/>
                </p:nvSpPr>
                <p:spPr bwMode="auto">
                  <a:xfrm>
                    <a:off x="175202" y="4317"/>
                    <a:ext cx="890681" cy="493911"/>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出願内容</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の登録</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25" name="グループ化 24">
                  <a:extLst>
                    <a:ext uri="{FF2B5EF4-FFF2-40B4-BE49-F238E27FC236}">
                      <a16:creationId xmlns:a16="http://schemas.microsoft.com/office/drawing/2014/main" id="{4C76E7CB-53A6-414F-8BB1-BFEC8A5DF7B7}"/>
                    </a:ext>
                  </a:extLst>
                </p:cNvPr>
                <p:cNvGrpSpPr/>
                <p:nvPr/>
              </p:nvGrpSpPr>
              <p:grpSpPr>
                <a:xfrm>
                  <a:off x="4191989" y="368431"/>
                  <a:ext cx="1211470" cy="504197"/>
                  <a:chOff x="0" y="0"/>
                  <a:chExt cx="1038534" cy="506009"/>
                </a:xfrm>
              </p:grpSpPr>
              <p:sp>
                <p:nvSpPr>
                  <p:cNvPr id="33" name="矢印: 山形 32">
                    <a:extLst>
                      <a:ext uri="{FF2B5EF4-FFF2-40B4-BE49-F238E27FC236}">
                        <a16:creationId xmlns:a16="http://schemas.microsoft.com/office/drawing/2014/main" id="{093C3ADC-B9D2-42A4-98B1-EB1E98F563C6}"/>
                      </a:ext>
                    </a:extLst>
                  </p:cNvPr>
                  <p:cNvSpPr/>
                  <p:nvPr/>
                </p:nvSpPr>
                <p:spPr>
                  <a:xfrm>
                    <a:off x="0" y="0"/>
                    <a:ext cx="1038534"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34" name="テキスト ボックス 2">
                    <a:extLst>
                      <a:ext uri="{FF2B5EF4-FFF2-40B4-BE49-F238E27FC236}">
                        <a16:creationId xmlns:a16="http://schemas.microsoft.com/office/drawing/2014/main" id="{51D0AFEB-BF9E-4662-BD93-D3AF5E550F78}"/>
                      </a:ext>
                    </a:extLst>
                  </p:cNvPr>
                  <p:cNvSpPr txBox="1">
                    <a:spLocks noChangeArrowheads="1"/>
                  </p:cNvSpPr>
                  <p:nvPr/>
                </p:nvSpPr>
                <p:spPr bwMode="auto">
                  <a:xfrm>
                    <a:off x="154503" y="2305"/>
                    <a:ext cx="694983" cy="503704"/>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検定料等</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の支払い</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26" name="グループ化 25">
                  <a:extLst>
                    <a:ext uri="{FF2B5EF4-FFF2-40B4-BE49-F238E27FC236}">
                      <a16:creationId xmlns:a16="http://schemas.microsoft.com/office/drawing/2014/main" id="{C17E9096-B850-478F-A40A-2BAC8F99595F}"/>
                    </a:ext>
                  </a:extLst>
                </p:cNvPr>
                <p:cNvGrpSpPr/>
                <p:nvPr/>
              </p:nvGrpSpPr>
              <p:grpSpPr>
                <a:xfrm>
                  <a:off x="11877" y="67330"/>
                  <a:ext cx="5084619" cy="243327"/>
                  <a:chOff x="212108" y="73268"/>
                  <a:chExt cx="5084619" cy="243327"/>
                </a:xfrm>
              </p:grpSpPr>
              <p:sp>
                <p:nvSpPr>
                  <p:cNvPr id="27" name="平行四辺形 57">
                    <a:extLst>
                      <a:ext uri="{FF2B5EF4-FFF2-40B4-BE49-F238E27FC236}">
                        <a16:creationId xmlns:a16="http://schemas.microsoft.com/office/drawing/2014/main" id="{FECCF922-F246-459D-9D94-B42FBC422072}"/>
                      </a:ext>
                    </a:extLst>
                  </p:cNvPr>
                  <p:cNvSpPr/>
                  <p:nvPr/>
                </p:nvSpPr>
                <p:spPr>
                  <a:xfrm flipV="1">
                    <a:off x="212108" y="73268"/>
                    <a:ext cx="5084619" cy="243327"/>
                  </a:xfrm>
                  <a:custGeom>
                    <a:avLst/>
                    <a:gdLst>
                      <a:gd fmla="*/ 0 w 5937250" name="connsiteX0"/>
                      <a:gd fmla="*/ 237490 h 237490" name="connsiteY0"/>
                      <a:gd fmla="*/ 59373 w 5937250" name="connsiteX1"/>
                      <a:gd fmla="*/ 0 h 237490" name="connsiteY1"/>
                      <a:gd fmla="*/ 5937250 w 5937250" name="connsiteX2"/>
                      <a:gd fmla="*/ 0 h 237490" name="connsiteY2"/>
                      <a:gd fmla="*/ 5877878 w 5937250" name="connsiteX3"/>
                      <a:gd fmla="*/ 237490 h 237490" name="connsiteY3"/>
                      <a:gd fmla="*/ 0 w 5937250" name="connsiteX4"/>
                      <a:gd fmla="*/ 237490 h 237490" name="connsiteY4"/>
                      <a:gd fmla="*/ 0 w 5889748" name="connsiteX0"/>
                      <a:gd fmla="*/ 249365 h 249365" name="connsiteY0"/>
                      <a:gd fmla="*/ 11871 w 5889748" name="connsiteX1"/>
                      <a:gd fmla="*/ 0 h 249365" name="connsiteY1"/>
                      <a:gd fmla="*/ 5889748 w 5889748" name="connsiteX2"/>
                      <a:gd fmla="*/ 0 h 249365" name="connsiteY2"/>
                      <a:gd fmla="*/ 5830376 w 5889748" name="connsiteX3"/>
                      <a:gd fmla="*/ 237490 h 249365" name="connsiteY3"/>
                      <a:gd fmla="*/ 0 w 5889748" name="connsiteX4"/>
                      <a:gd fmla="*/ 249365 h 249365" name="connsiteY4"/>
                      <a:gd fmla="*/ 0 w 5889748" name="connsiteX0"/>
                      <a:gd fmla="*/ 249365 h 249365" name="connsiteY0"/>
                      <a:gd fmla="*/ 11871 w 5889748" name="connsiteX1"/>
                      <a:gd fmla="*/ 0 h 249365" name="connsiteY1"/>
                      <a:gd fmla="*/ 5889748 w 5889748" name="connsiteX2"/>
                      <a:gd fmla="*/ 0 h 249365" name="connsiteY2"/>
                      <a:gd fmla="*/ 5604740 w 5889748" name="connsiteX3"/>
                      <a:gd fmla="*/ 249365 h 249365" name="connsiteY3"/>
                      <a:gd fmla="*/ 0 w 5889748" name="connsiteX4"/>
                      <a:gd fmla="*/ 249365 h 249365" name="connsiteY4"/>
                      <a:gd fmla="*/ 165 w 5877877" name="connsiteX0"/>
                      <a:gd fmla="*/ 273157 h 273157" name="connsiteY0"/>
                      <a:gd fmla="*/ 0 w 5877877" name="connsiteX1"/>
                      <a:gd fmla="*/ 0 h 273157" name="connsiteY1"/>
                      <a:gd fmla="*/ 5877877 w 5877877" name="connsiteX2"/>
                      <a:gd fmla="*/ 0 h 273157" name="connsiteY2"/>
                      <a:gd fmla="*/ 5592869 w 5877877" name="connsiteX3"/>
                      <a:gd fmla="*/ 249365 h 273157" name="connsiteY3"/>
                      <a:gd fmla="*/ 165 w 5877877" name="connsiteX4"/>
                      <a:gd fmla="*/ 273157 h 273157" name="connsiteY4"/>
                      <a:gd fmla="*/ 165 w 5877877" name="connsiteX0"/>
                      <a:gd fmla="*/ 273157 h 273490" name="connsiteY0"/>
                      <a:gd fmla="*/ 0 w 5877877" name="connsiteX1"/>
                      <a:gd fmla="*/ 0 h 273490" name="connsiteY1"/>
                      <a:gd fmla="*/ 5877877 w 5877877" name="connsiteX2"/>
                      <a:gd fmla="*/ 0 h 273490" name="connsiteY2"/>
                      <a:gd fmla="*/ 5599955 w 5877877" name="connsiteX3"/>
                      <a:gd fmla="*/ 273490 h 273490" name="connsiteY3"/>
                      <a:gd fmla="*/ 165 w 5877877" name="connsiteX4"/>
                      <a:gd fmla="*/ 273157 h 273490"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273490" w="5877877">
                        <a:moveTo>
                          <a:pt x="165" y="273157"/>
                        </a:moveTo>
                        <a:lnTo>
                          <a:pt x="0" y="0"/>
                        </a:lnTo>
                        <a:lnTo>
                          <a:pt x="5877877" y="0"/>
                        </a:lnTo>
                        <a:lnTo>
                          <a:pt x="5599955" y="273490"/>
                        </a:lnTo>
                        <a:lnTo>
                          <a:pt x="165" y="273157"/>
                        </a:lnTo>
                        <a:close/>
                      </a:path>
                    </a:pathLst>
                  </a:custGeom>
                  <a:solidFill>
                    <a:srgbClr val="8064A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dirty="0" lang="ja-JP" sz="2000">
                      <a:latin charset="-128" panose="020F0600000000000000" pitchFamily="50" typeface="HG丸ｺﾞｼｯｸM-PRO"/>
                      <a:ea charset="-128" panose="020F0600000000000000" pitchFamily="50" typeface="HG丸ｺﾞｼｯｸM-PRO"/>
                    </a:endParaRPr>
                  </a:p>
                </p:txBody>
              </p:sp>
              <p:sp>
                <p:nvSpPr>
                  <p:cNvPr id="28" name="テキスト ボックス 2">
                    <a:extLst>
                      <a:ext uri="{FF2B5EF4-FFF2-40B4-BE49-F238E27FC236}">
                        <a16:creationId xmlns:a16="http://schemas.microsoft.com/office/drawing/2014/main" id="{F7DB5ACD-10E2-4B8C-B236-BEE018A33132}"/>
                      </a:ext>
                    </a:extLst>
                  </p:cNvPr>
                  <p:cNvSpPr txBox="1">
                    <a:spLocks noChangeArrowheads="1"/>
                  </p:cNvSpPr>
                  <p:nvPr/>
                </p:nvSpPr>
                <p:spPr bwMode="auto">
                  <a:xfrm>
                    <a:off x="231839" y="138841"/>
                    <a:ext cx="4911407" cy="165107"/>
                  </a:xfrm>
                  <a:prstGeom prst="rect">
                    <a:avLst/>
                  </a:prstGeom>
                  <a:noFill/>
                  <a:ln w="9525">
                    <a:noFill/>
                    <a:miter lim="800000"/>
                    <a:headEnd/>
                    <a:tailEnd/>
                  </a:ln>
                </p:spPr>
                <p:txBody>
                  <a:bodyPr anchor="t" anchorCtr="0" bIns="45720" lIns="0" rIns="91440" rot="0" tIns="45720" vert="horz" wrap="square">
                    <a:noAutofit/>
                  </a:bodyPr>
                  <a:lstStyle/>
                  <a:p>
                    <a:pPr algn="just">
                      <a:lnSpc>
                        <a:spcPts val="1360"/>
                      </a:lnSpc>
                      <a:spcAft>
                        <a:spcPts val="0"/>
                      </a:spcAft>
                    </a:pPr>
                    <a:r>
                      <a:rPr b="1" dirty="0" kern="100" lang="en-US" sz="1800">
                        <a:solidFill>
                          <a:srgbClr val="FFFFFF"/>
                        </a:solidFill>
                        <a:effectLst/>
                        <a:latin charset="-128" panose="020F0600000000000000" pitchFamily="50" typeface="HG丸ｺﾞｼｯｸM-PRO"/>
                        <a:ea charset="-128" panose="020F0600000000000000" pitchFamily="50" typeface="HG丸ｺﾞｼｯｸM-PRO"/>
                      </a:rPr>
                      <a:t>STEP1</a:t>
                    </a:r>
                    <a:r>
                      <a:rPr altLang="en-US" b="1" dirty="0" kern="100" lang="ja-JP" sz="1800">
                        <a:solidFill>
                          <a:srgbClr val="FFFFFF"/>
                        </a:solidFill>
                        <a:effectLst/>
                        <a:latin charset="-128" panose="020F0600000000000000" pitchFamily="50" typeface="HG丸ｺﾞｼｯｸM-PRO"/>
                        <a:ea charset="-128" panose="020F0600000000000000" pitchFamily="50" typeface="HG丸ｺﾞｼｯｸM-PRO"/>
                      </a:rPr>
                      <a:t>　</a:t>
                    </a:r>
                    <a:r>
                      <a:rPr altLang="en-US" dirty="0" kern="100" lang="ja-JP" sz="1800">
                        <a:solidFill>
                          <a:srgbClr val="FFFFFF"/>
                        </a:solidFill>
                        <a:latin charset="-128" panose="020F0600000000000000" pitchFamily="50" typeface="HG丸ｺﾞｼｯｸM-PRO"/>
                        <a:ea charset="-128" panose="020F0600000000000000" pitchFamily="50" typeface="HG丸ｺﾞｼｯｸM-PRO"/>
                      </a:rPr>
                      <a:t>   </a:t>
                    </a:r>
                    <a:r>
                      <a:rPr b="1" dirty="0" kern="100" lang="en-US" sz="1800">
                        <a:solidFill>
                          <a:srgbClr val="FFFFFF"/>
                        </a:solidFill>
                        <a:effectLst/>
                        <a:latin charset="-128" panose="020F0600000000000000" pitchFamily="50" typeface="HG丸ｺﾞｼｯｸM-PRO"/>
                        <a:ea charset="-128" panose="020F0600000000000000" pitchFamily="50" typeface="HG丸ｺﾞｼｯｸM-PRO"/>
                      </a:rPr>
                      <a:t>STEP2</a:t>
                    </a:r>
                    <a:r>
                      <a:rPr b="1" dirty="0" kern="100" lang="ja-JP" sz="1800">
                        <a:solidFill>
                          <a:srgbClr val="FFFFFF"/>
                        </a:solidFill>
                        <a:effectLst/>
                        <a:latin charset="-128" panose="020F0600000000000000" pitchFamily="50" typeface="HG丸ｺﾞｼｯｸM-PRO"/>
                        <a:ea charset="-128" panose="020F0600000000000000" pitchFamily="50" typeface="HG丸ｺﾞｼｯｸM-PRO"/>
                      </a:rPr>
                      <a:t>　　</a:t>
                    </a:r>
                    <a:r>
                      <a:rPr altLang="en-US" dirty="0" kern="100" lang="ja-JP" sz="1800">
                        <a:solidFill>
                          <a:srgbClr val="FFFFFF"/>
                        </a:solidFill>
                        <a:latin charset="-128" panose="020F0600000000000000" pitchFamily="50" typeface="HG丸ｺﾞｼｯｸM-PRO"/>
                        <a:ea charset="-128" panose="020F0600000000000000" pitchFamily="50" typeface="HG丸ｺﾞｼｯｸM-PRO"/>
                      </a:rPr>
                      <a:t>   </a:t>
                    </a:r>
                    <a:r>
                      <a:rPr b="1" dirty="0" kern="100" lang="en-US" sz="1800">
                        <a:solidFill>
                          <a:srgbClr val="FFFFFF"/>
                        </a:solidFill>
                        <a:effectLst/>
                        <a:latin charset="-128" panose="020F0600000000000000" pitchFamily="50" typeface="HG丸ｺﾞｼｯｸM-PRO"/>
                        <a:ea charset="-128" panose="020F0600000000000000" pitchFamily="50" typeface="HG丸ｺﾞｼｯｸM-PRO"/>
                      </a:rPr>
                      <a:t>STEP3</a:t>
                    </a:r>
                    <a:r>
                      <a:rPr altLang="en-US" b="1" dirty="0" kern="100" lang="ja-JP" sz="1800">
                        <a:solidFill>
                          <a:srgbClr val="FFFFFF"/>
                        </a:solidFill>
                        <a:effectLst/>
                        <a:latin charset="-128" panose="020F0600000000000000" pitchFamily="50" typeface="HG丸ｺﾞｼｯｸM-PRO"/>
                        <a:ea charset="-128" panose="020F0600000000000000" pitchFamily="50" typeface="HG丸ｺﾞｼｯｸM-PRO"/>
                      </a:rPr>
                      <a:t>　　　</a:t>
                    </a:r>
                    <a:r>
                      <a:rPr b="1" dirty="0" kern="100" lang="en-US" sz="1800">
                        <a:solidFill>
                          <a:srgbClr val="FFFFFF"/>
                        </a:solidFill>
                        <a:effectLst/>
                        <a:latin charset="-128" panose="020F0600000000000000" pitchFamily="50" typeface="HG丸ｺﾞｼｯｸM-PRO"/>
                        <a:ea charset="-128" panose="020F0600000000000000" pitchFamily="50" typeface="HG丸ｺﾞｼｯｸM-PRO"/>
                      </a:rPr>
                      <a:t>STEP4</a:t>
                    </a:r>
                    <a:r>
                      <a:rPr b="1" dirty="0" kern="100" lang="ja-JP" sz="1800">
                        <a:solidFill>
                          <a:srgbClr val="FFFFFF"/>
                        </a:solidFill>
                        <a:effectLst/>
                        <a:latin charset="-128" panose="020F0600000000000000" pitchFamily="50" typeface="HG丸ｺﾞｼｯｸM-PRO"/>
                        <a:ea charset="-128" panose="020F0600000000000000" pitchFamily="50" typeface="HG丸ｺﾞｼｯｸM-PRO"/>
                      </a:rPr>
                      <a:t>　</a:t>
                    </a:r>
                    <a:r>
                      <a:rPr altLang="en-US" b="1" dirty="0" kern="100" lang="ja-JP" sz="1800">
                        <a:solidFill>
                          <a:srgbClr val="FFFFFF"/>
                        </a:solidFill>
                        <a:effectLst/>
                        <a:latin charset="-128" panose="020F0600000000000000" pitchFamily="50" typeface="HG丸ｺﾞｼｯｸM-PRO"/>
                        <a:ea charset="-128" panose="020F0600000000000000" pitchFamily="50" typeface="HG丸ｺﾞｼｯｸM-PRO"/>
                      </a:rPr>
                      <a:t>　   </a:t>
                    </a:r>
                    <a:r>
                      <a:rPr b="1" dirty="0" kern="100" lang="en-US" sz="1800">
                        <a:solidFill>
                          <a:srgbClr val="FFFFFF"/>
                        </a:solidFill>
                        <a:effectLst/>
                        <a:latin charset="-128" panose="020F0600000000000000" pitchFamily="50" typeface="HG丸ｺﾞｼｯｸM-PRO"/>
                        <a:ea charset="-128" panose="020F0600000000000000" pitchFamily="50" typeface="HG丸ｺﾞｼｯｸM-PRO"/>
                      </a:rPr>
                      <a:t>STEP5</a:t>
                    </a:r>
                    <a:r>
                      <a:rPr b="1" dirty="0" kern="100" lang="ja-JP" sz="1800">
                        <a:solidFill>
                          <a:srgbClr val="FFFFFF"/>
                        </a:solidFill>
                        <a:effectLst/>
                        <a:latin charset="-128" panose="020F0600000000000000" pitchFamily="50" typeface="HG丸ｺﾞｼｯｸM-PRO"/>
                        <a:ea charset="-128" panose="020F0600000000000000" pitchFamily="50" typeface="HG丸ｺﾞｼｯｸM-PRO"/>
                      </a:rPr>
                      <a:t>　　　　　　　　　　　　</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grpSp>
        <p:cxnSp>
          <p:nvCxnSpPr>
            <p:cNvPr id="53" name="直線コネクタ 52">
              <a:extLst>
                <a:ext uri="{FF2B5EF4-FFF2-40B4-BE49-F238E27FC236}">
                  <a16:creationId xmlns:a16="http://schemas.microsoft.com/office/drawing/2014/main" id="{5989D3AA-8EFA-41A2-958E-32E2EDAB19BA}"/>
                </a:ext>
              </a:extLst>
            </p:cNvPr>
            <p:cNvCxnSpPr>
              <a:cxnSpLocks/>
            </p:cNvCxnSpPr>
            <p:nvPr/>
          </p:nvCxnSpPr>
          <p:spPr>
            <a:xfrm>
              <a:off x="1227360" y="4279879"/>
              <a:ext cx="326213" cy="44059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a:extLst>
                <a:ext uri="{FF2B5EF4-FFF2-40B4-BE49-F238E27FC236}">
                  <a16:creationId xmlns:a16="http://schemas.microsoft.com/office/drawing/2014/main" id="{006E3A54-095D-4243-9C29-7887C8D4FC6A}"/>
                </a:ext>
              </a:extLst>
            </p:cNvPr>
            <p:cNvCxnSpPr>
              <a:cxnSpLocks/>
            </p:cNvCxnSpPr>
            <p:nvPr/>
          </p:nvCxnSpPr>
          <p:spPr>
            <a:xfrm>
              <a:off x="2641761" y="4279879"/>
              <a:ext cx="399592" cy="4259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0458ED5D-55B4-44A9-904E-2EBE1EE15F17}"/>
                </a:ext>
              </a:extLst>
            </p:cNvPr>
            <p:cNvCxnSpPr>
              <a:cxnSpLocks/>
            </p:cNvCxnSpPr>
            <p:nvPr/>
          </p:nvCxnSpPr>
          <p:spPr>
            <a:xfrm>
              <a:off x="4167906" y="4265187"/>
              <a:ext cx="410003" cy="44561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A5C5FD26-6928-462B-AE5C-85149FC20200}"/>
                </a:ext>
              </a:extLst>
            </p:cNvPr>
            <p:cNvCxnSpPr>
              <a:cxnSpLocks/>
            </p:cNvCxnSpPr>
            <p:nvPr/>
          </p:nvCxnSpPr>
          <p:spPr>
            <a:xfrm>
              <a:off x="5745104" y="4284106"/>
              <a:ext cx="437957" cy="48209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15682263"/>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5</a:t>
            </a:fld>
            <a:endParaRPr altLang="en-US" dirty="0" lang="ja-JP">
              <a:solidFill>
                <a:prstClr val="black">
                  <a:tint val="75000"/>
                </a:prstClr>
              </a:solidFill>
            </a:endParaRPr>
          </a:p>
        </p:txBody>
      </p:sp>
      <p:sp>
        <p:nvSpPr>
          <p:cNvPr id="8" name="正方形/長方形 7">
            <a:extLst>
              <a:ext uri="{FF2B5EF4-FFF2-40B4-BE49-F238E27FC236}">
                <a16:creationId xmlns:a16="http://schemas.microsoft.com/office/drawing/2014/main" id="{6F011121-3EF3-4B9F-B520-F38F3F63A136}"/>
              </a:ext>
            </a:extLst>
          </p:cNvPr>
          <p:cNvSpPr/>
          <p:nvPr/>
        </p:nvSpPr>
        <p:spPr>
          <a:xfrm>
            <a:off x="491154" y="2760145"/>
            <a:ext cx="8401326" cy="1561178"/>
          </a:xfrm>
          <a:prstGeom prst="rect">
            <a:avLst/>
          </a:prstGeom>
          <a:ln w="19050">
            <a:noFill/>
          </a:ln>
        </p:spPr>
        <p:txBody>
          <a:bodyPr anchor="ctr" bIns="72000" lIns="72000" rIns="72000" tIns="72000" wrap="square">
            <a:spAutoFit/>
          </a:bodyPr>
          <a:lstStyle/>
          <a:p>
            <a:r>
              <a:rPr altLang="en-US" b="0" dirty="0" kumimoji="0" lang="ja-JP" sz="2000">
                <a:latin typeface="+mn-ea"/>
              </a:rPr>
              <a:t>○　出願に当たって準備が必要なもの</a:t>
            </a:r>
            <a:endParaRPr altLang="ja-JP" b="0" dirty="0" kumimoji="0" lang="en-US" sz="2000">
              <a:latin typeface="+mn-ea"/>
            </a:endParaRPr>
          </a:p>
          <a:p>
            <a:r>
              <a:rPr altLang="en-US" b="0" dirty="0" kumimoji="0" lang="ja-JP" sz="2000">
                <a:latin typeface="+mn-ea"/>
              </a:rPr>
              <a:t>　　・　</a:t>
            </a:r>
            <a:r>
              <a:rPr altLang="en-US" b="0" dirty="0" kumimoji="0" lang="ja-JP" spc="-110" sz="2000">
                <a:latin typeface="+mn-ea"/>
              </a:rPr>
              <a:t>インターネットに接続されたパソコン、スマートフォン、タブレット等の電子端末</a:t>
            </a:r>
          </a:p>
          <a:p>
            <a:r>
              <a:rPr altLang="en-US" b="0" dirty="0" kumimoji="0" lang="ja-JP" sz="2000">
                <a:latin typeface="+mn-ea"/>
              </a:rPr>
              <a:t>　　・　メールアドレス</a:t>
            </a:r>
          </a:p>
          <a:p>
            <a:r>
              <a:rPr altLang="en-US" b="0" dirty="0" kumimoji="0" lang="ja-JP" sz="2000">
                <a:latin typeface="+mn-ea"/>
              </a:rPr>
              <a:t>　　・　顔写真データ</a:t>
            </a:r>
            <a:r>
              <a:rPr altLang="en-US" b="0" dirty="0" kumimoji="0" lang="ja-JP" sz="1800">
                <a:latin typeface="+mn-ea"/>
              </a:rPr>
              <a:t>（令和７年７月１日（火）以降に撮影したもの）</a:t>
            </a:r>
            <a:endParaRPr altLang="ja-JP" b="0" dirty="0" kumimoji="0" lang="en-US" sz="2000">
              <a:latin typeface="+mn-ea"/>
            </a:endParaRPr>
          </a:p>
        </p:txBody>
      </p:sp>
      <p:sp>
        <p:nvSpPr>
          <p:cNvPr id="6" name="正方形/長方形 5">
            <a:extLst>
              <a:ext uri="{FF2B5EF4-FFF2-40B4-BE49-F238E27FC236}">
                <a16:creationId xmlns:a16="http://schemas.microsoft.com/office/drawing/2014/main" id="{DBDF90A0-4C63-4B6D-94F9-6D4E35678656}"/>
              </a:ext>
            </a:extLst>
          </p:cNvPr>
          <p:cNvSpPr/>
          <p:nvPr/>
        </p:nvSpPr>
        <p:spPr>
          <a:xfrm>
            <a:off x="491154" y="1896226"/>
            <a:ext cx="8401326" cy="760959"/>
          </a:xfrm>
          <a:prstGeom prst="rect">
            <a:avLst/>
          </a:prstGeom>
          <a:ln w="19050">
            <a:noFill/>
          </a:ln>
        </p:spPr>
        <p:txBody>
          <a:bodyPr anchor="ctr" bIns="72000" lIns="72000" rIns="72000" tIns="72000" wrap="square">
            <a:spAutoFit/>
          </a:bodyPr>
          <a:lstStyle/>
          <a:p>
            <a:r>
              <a:rPr altLang="en-US" b="0" dirty="0" kumimoji="0" lang="ja-JP" sz="2000">
                <a:latin typeface="+mn-ea"/>
              </a:rPr>
              <a:t>○　</a:t>
            </a:r>
            <a:r>
              <a:rPr altLang="ja-JP" b="0" dirty="0" kumimoji="0" lang="en-US" sz="2000">
                <a:latin typeface="+mn-ea"/>
              </a:rPr>
              <a:t>『</a:t>
            </a:r>
            <a:r>
              <a:rPr altLang="en-US" b="0" dirty="0" kumimoji="0" lang="ja-JP" sz="2000">
                <a:latin typeface="+mn-ea"/>
              </a:rPr>
              <a:t>受験案内</a:t>
            </a:r>
            <a:r>
              <a:rPr altLang="ja-JP" b="0" dirty="0" kumimoji="0" lang="en-US" sz="2000">
                <a:latin typeface="+mn-ea"/>
              </a:rPr>
              <a:t>』</a:t>
            </a:r>
            <a:r>
              <a:rPr altLang="en-US" b="0" dirty="0" kumimoji="0" lang="ja-JP" sz="2000">
                <a:latin typeface="+mn-ea"/>
              </a:rPr>
              <a:t>は、大学入試センターのウェブサイトから入手する形式となり、</a:t>
            </a:r>
            <a:br>
              <a:rPr altLang="ja-JP" b="0" dirty="0" kumimoji="0" lang="en-US" sz="2000">
                <a:latin typeface="+mn-ea"/>
              </a:rPr>
            </a:br>
            <a:r>
              <a:rPr altLang="ja-JP" b="0" dirty="0" kumimoji="0" lang="en-US" sz="2000">
                <a:latin typeface="+mn-ea"/>
              </a:rPr>
              <a:t>  </a:t>
            </a:r>
            <a:r>
              <a:rPr altLang="en-US" b="0" dirty="0" kumimoji="0" lang="ja-JP" sz="2000">
                <a:latin typeface="+mn-ea"/>
              </a:rPr>
              <a:t>冊子の配付は行わない。（</a:t>
            </a:r>
            <a:r>
              <a:rPr altLang="ja-JP" b="0" dirty="0" kumimoji="0" lang="en-US" sz="2000">
                <a:latin typeface="+mn-ea"/>
              </a:rPr>
              <a:t>6</a:t>
            </a:r>
            <a:r>
              <a:rPr altLang="en-US" b="0" dirty="0" kumimoji="0" lang="ja-JP" sz="2000">
                <a:latin typeface="+mn-ea"/>
              </a:rPr>
              <a:t>月</a:t>
            </a:r>
            <a:r>
              <a:rPr altLang="ja-JP" b="0" dirty="0" kumimoji="0" lang="en-US" sz="2000">
                <a:latin typeface="+mn-ea"/>
              </a:rPr>
              <a:t>20</a:t>
            </a:r>
            <a:r>
              <a:rPr altLang="en-US" b="0" dirty="0" kumimoji="0" lang="ja-JP" sz="2000">
                <a:latin typeface="+mn-ea"/>
              </a:rPr>
              <a:t>日掲載）</a:t>
            </a:r>
            <a:endParaRPr altLang="ja-JP" b="0" dirty="0" kumimoji="0" lang="en-US" sz="2000">
              <a:latin typeface="+mn-ea"/>
            </a:endParaRPr>
          </a:p>
        </p:txBody>
      </p:sp>
      <p:sp>
        <p:nvSpPr>
          <p:cNvPr id="9" name="吹き出し: 角を丸めた四角形 8">
            <a:extLst>
              <a:ext uri="{FF2B5EF4-FFF2-40B4-BE49-F238E27FC236}">
                <a16:creationId xmlns:a16="http://schemas.microsoft.com/office/drawing/2014/main" id="{1DFD35BC-D3C7-4E94-885F-42DF600CAFB7}"/>
              </a:ext>
            </a:extLst>
          </p:cNvPr>
          <p:cNvSpPr/>
          <p:nvPr/>
        </p:nvSpPr>
        <p:spPr>
          <a:xfrm>
            <a:off x="767086" y="4653136"/>
            <a:ext cx="7849461" cy="1344952"/>
          </a:xfrm>
          <a:prstGeom prst="wedgeRoundRectCallout">
            <a:avLst>
              <a:gd fmla="val -2906" name="adj1"/>
              <a:gd fmla="val -44621" name="adj2"/>
              <a:gd fmla="val 16667" name="adj3"/>
            </a:avLst>
          </a:prstGeom>
          <a:solidFill>
            <a:srgbClr val="FFE1FF"/>
          </a:solidFill>
          <a:ln w="19050">
            <a:solidFill>
              <a:schemeClr val="tx1"/>
            </a:solidFill>
          </a:ln>
        </p:spPr>
        <p:txBody>
          <a:bodyPr anchor="ctr" anchorCtr="0" wrap="square">
            <a:noAutofit/>
          </a:bodyPr>
          <a:lstStyle/>
          <a:p>
            <a:pPr>
              <a:spcBef>
                <a:spcPts val="1800"/>
              </a:spcBef>
            </a:pPr>
            <a:r>
              <a:rPr altLang="ja-JP" b="0" dirty="0" kumimoji="0" lang="en-US" sz="2000">
                <a:latin typeface="+mn-ea"/>
              </a:rPr>
              <a:t>※</a:t>
            </a:r>
            <a:r>
              <a:rPr altLang="en-US" b="0" dirty="0" kumimoji="0" lang="ja-JP" sz="2000">
                <a:latin typeface="+mn-ea"/>
              </a:rPr>
              <a:t>　出願には、大学入学共通テストの</a:t>
            </a:r>
            <a:r>
              <a:rPr altLang="en-US" b="0" dirty="0" kumimoji="0" lang="ja-JP" sz="2000" u="sng">
                <a:solidFill>
                  <a:srgbClr val="FF0000"/>
                </a:solidFill>
                <a:latin typeface="+mn-ea"/>
              </a:rPr>
              <a:t>出願資格を有していることが必要</a:t>
            </a:r>
            <a:br>
              <a:rPr altLang="ja-JP" b="0" dirty="0" kumimoji="0" lang="en-US" sz="2000" u="sng">
                <a:solidFill>
                  <a:srgbClr val="FF0000"/>
                </a:solidFill>
                <a:latin typeface="+mn-ea"/>
              </a:rPr>
            </a:br>
            <a:r>
              <a:rPr altLang="en-US" b="0" dirty="0" kumimoji="0" lang="ja-JP" sz="2000">
                <a:solidFill>
                  <a:srgbClr val="FF0000"/>
                </a:solidFill>
                <a:latin typeface="+mn-ea"/>
              </a:rPr>
              <a:t>　 </a:t>
            </a:r>
            <a:r>
              <a:rPr altLang="en-US" b="0" dirty="0" kumimoji="0" lang="ja-JP" sz="2000">
                <a:latin typeface="+mn-ea"/>
              </a:rPr>
              <a:t>だが、 卒業証明書等の</a:t>
            </a:r>
            <a:r>
              <a:rPr altLang="en-US" b="0" dirty="0" kumimoji="0" lang="ja-JP" sz="2000" u="sng">
                <a:solidFill>
                  <a:srgbClr val="FF0000"/>
                </a:solidFill>
                <a:latin typeface="+mn-ea"/>
              </a:rPr>
              <a:t>出願資格証明書類は提出不要</a:t>
            </a:r>
            <a:endParaRPr altLang="ja-JP" b="0" dirty="0" kumimoji="0" lang="en-US" sz="2000" u="sng">
              <a:solidFill>
                <a:srgbClr val="FF0000"/>
              </a:solidFill>
              <a:latin typeface="+mn-ea"/>
            </a:endParaRPr>
          </a:p>
          <a:p>
            <a:pPr>
              <a:spcBef>
                <a:spcPts val="1200"/>
              </a:spcBef>
            </a:pPr>
            <a:r>
              <a:rPr altLang="en-US" b="0" dirty="0" kumimoji="0" lang="ja-JP" sz="2000">
                <a:latin typeface="+mn-ea"/>
              </a:rPr>
              <a:t>　　 ⇒　</a:t>
            </a:r>
            <a:r>
              <a:rPr altLang="en-US" b="0" dirty="0" kumimoji="0" lang="ja-JP" sz="2000" u="sng">
                <a:solidFill>
                  <a:srgbClr val="FF0000"/>
                </a:solidFill>
                <a:latin typeface="+mn-ea"/>
              </a:rPr>
              <a:t>高等学校における卒業見込証明書の発行は不要</a:t>
            </a:r>
          </a:p>
        </p:txBody>
      </p:sp>
      <p:grpSp>
        <p:nvGrpSpPr>
          <p:cNvPr id="35" name="グループ化 34">
            <a:extLst>
              <a:ext uri="{FF2B5EF4-FFF2-40B4-BE49-F238E27FC236}">
                <a16:creationId xmlns:a16="http://schemas.microsoft.com/office/drawing/2014/main" id="{C27E154D-D62B-407B-9C18-20CDC09E18DD}"/>
              </a:ext>
            </a:extLst>
          </p:cNvPr>
          <p:cNvGrpSpPr/>
          <p:nvPr/>
        </p:nvGrpSpPr>
        <p:grpSpPr>
          <a:xfrm>
            <a:off x="245576" y="989638"/>
            <a:ext cx="8652847" cy="709790"/>
            <a:chOff x="5833" y="309665"/>
            <a:chExt cx="6147703" cy="536556"/>
          </a:xfrm>
        </p:grpSpPr>
        <p:grpSp>
          <p:nvGrpSpPr>
            <p:cNvPr id="40" name="グループ化 39">
              <a:extLst>
                <a:ext uri="{FF2B5EF4-FFF2-40B4-BE49-F238E27FC236}">
                  <a16:creationId xmlns:a16="http://schemas.microsoft.com/office/drawing/2014/main" id="{53EFD666-B40B-421C-AC23-0B0E032FBF73}"/>
                </a:ext>
              </a:extLst>
            </p:cNvPr>
            <p:cNvGrpSpPr/>
            <p:nvPr/>
          </p:nvGrpSpPr>
          <p:grpSpPr>
            <a:xfrm>
              <a:off x="5255580" y="309665"/>
              <a:ext cx="897956" cy="531098"/>
              <a:chOff x="188661" y="-58641"/>
              <a:chExt cx="1419363" cy="533009"/>
            </a:xfrm>
          </p:grpSpPr>
          <p:sp>
            <p:nvSpPr>
              <p:cNvPr id="62" name="矢印: 山形 61">
                <a:extLst>
                  <a:ext uri="{FF2B5EF4-FFF2-40B4-BE49-F238E27FC236}">
                    <a16:creationId xmlns:a16="http://schemas.microsoft.com/office/drawing/2014/main" id="{C0A61DEB-2F5A-44B8-BC8D-1BA90E2804E3}"/>
                  </a:ext>
                </a:extLst>
              </p:cNvPr>
              <p:cNvSpPr/>
              <p:nvPr/>
            </p:nvSpPr>
            <p:spPr>
              <a:xfrm>
                <a:off x="188661" y="23"/>
                <a:ext cx="1419363" cy="474345"/>
              </a:xfrm>
              <a:prstGeom prst="chevron">
                <a:avLst>
                  <a:gd fmla="val 51649" name="adj"/>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dirty="0" lang="ja-JP" sz="2000">
                  <a:latin charset="-128" panose="020F0600000000000000" pitchFamily="50" typeface="HG丸ｺﾞｼｯｸM-PRO"/>
                  <a:ea charset="-128" panose="020F0600000000000000" pitchFamily="50" typeface="HG丸ｺﾞｼｯｸM-PRO"/>
                </a:endParaRPr>
              </a:p>
            </p:txBody>
          </p:sp>
          <p:sp>
            <p:nvSpPr>
              <p:cNvPr id="63" name="テキスト ボックス 2">
                <a:extLst>
                  <a:ext uri="{FF2B5EF4-FFF2-40B4-BE49-F238E27FC236}">
                    <a16:creationId xmlns:a16="http://schemas.microsoft.com/office/drawing/2014/main" id="{D0830D67-5A43-4BE6-8190-C9AE46C632CF}"/>
                  </a:ext>
                </a:extLst>
              </p:cNvPr>
              <p:cNvSpPr txBox="1">
                <a:spLocks noChangeArrowheads="1"/>
              </p:cNvSpPr>
              <p:nvPr/>
            </p:nvSpPr>
            <p:spPr bwMode="auto">
              <a:xfrm>
                <a:off x="470984" y="-58641"/>
                <a:ext cx="971421" cy="480363"/>
              </a:xfrm>
              <a:prstGeom prst="rect">
                <a:avLst/>
              </a:prstGeom>
              <a:noFill/>
              <a:ln w="9525">
                <a:noFill/>
                <a:miter lim="800000"/>
                <a:headEnd/>
                <a:tailEnd/>
              </a:ln>
            </p:spPr>
            <p:txBody>
              <a:bodyPr anchor="t" anchorCtr="0" bIns="45720" lIns="91440" rIns="91440" rot="0" tIns="45720" vert="horz" wrap="square">
                <a:spAutoFit/>
              </a:bodyPr>
              <a:lstStyle/>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出願</a:t>
                </a:r>
                <a:endParaRPr dirty="0" kern="100" lang="ja-JP" sz="2000">
                  <a:effectLst/>
                  <a:latin charset="-128" panose="020F0600000000000000" pitchFamily="50" typeface="HG丸ｺﾞｼｯｸM-PRO"/>
                  <a:ea charset="-128" panose="020F0600000000000000" pitchFamily="50" typeface="HG丸ｺﾞｼｯｸM-PRO"/>
                </a:endParaRPr>
              </a:p>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完了</a:t>
                </a:r>
                <a:endParaRPr dirty="0" kern="100" lang="ja-JP" sz="2000">
                  <a:effectLst/>
                  <a:latin charset="-128" panose="020F0600000000000000" pitchFamily="50" typeface="HG丸ｺﾞｼｯｸM-PRO"/>
                  <a:ea charset="-128" panose="020F0600000000000000" pitchFamily="50" typeface="HG丸ｺﾞｼｯｸM-PRO"/>
                </a:endParaRPr>
              </a:p>
            </p:txBody>
          </p:sp>
        </p:grpSp>
        <p:grpSp>
          <p:nvGrpSpPr>
            <p:cNvPr id="41" name="グループ化 40">
              <a:extLst>
                <a:ext uri="{FF2B5EF4-FFF2-40B4-BE49-F238E27FC236}">
                  <a16:creationId xmlns:a16="http://schemas.microsoft.com/office/drawing/2014/main" id="{BBD70C78-DBDE-407F-BCC8-A77B8AD43590}"/>
                </a:ext>
              </a:extLst>
            </p:cNvPr>
            <p:cNvGrpSpPr/>
            <p:nvPr/>
          </p:nvGrpSpPr>
          <p:grpSpPr>
            <a:xfrm>
              <a:off x="5833" y="330613"/>
              <a:ext cx="5397626" cy="515608"/>
              <a:chOff x="5833" y="330613"/>
              <a:chExt cx="5397626" cy="515608"/>
            </a:xfrm>
          </p:grpSpPr>
          <p:grpSp>
            <p:nvGrpSpPr>
              <p:cNvPr id="42" name="グループ化 41">
                <a:extLst>
                  <a:ext uri="{FF2B5EF4-FFF2-40B4-BE49-F238E27FC236}">
                    <a16:creationId xmlns:a16="http://schemas.microsoft.com/office/drawing/2014/main" id="{AA98A71D-5759-4CB9-8CBC-BC7190E29734}"/>
                  </a:ext>
                </a:extLst>
              </p:cNvPr>
              <p:cNvGrpSpPr/>
              <p:nvPr/>
            </p:nvGrpSpPr>
            <p:grpSpPr>
              <a:xfrm>
                <a:off x="5833" y="371241"/>
                <a:ext cx="1051379" cy="474980"/>
                <a:chOff x="23155" y="9045"/>
                <a:chExt cx="831394" cy="475013"/>
              </a:xfrm>
            </p:grpSpPr>
            <p:sp>
              <p:nvSpPr>
                <p:cNvPr id="58" name="矢印: 五方向 57">
                  <a:extLst>
                    <a:ext uri="{FF2B5EF4-FFF2-40B4-BE49-F238E27FC236}">
                      <a16:creationId xmlns:a16="http://schemas.microsoft.com/office/drawing/2014/main" id="{19A38A8A-538F-465B-9567-2C74CB0DC88C}"/>
                    </a:ext>
                  </a:extLst>
                </p:cNvPr>
                <p:cNvSpPr/>
                <p:nvPr/>
              </p:nvSpPr>
              <p:spPr>
                <a:xfrm>
                  <a:off x="23155" y="9045"/>
                  <a:ext cx="831394" cy="475013"/>
                </a:xfrm>
                <a:prstGeom prst="homePlat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61" name="テキスト ボックス 2">
                  <a:extLst>
                    <a:ext uri="{FF2B5EF4-FFF2-40B4-BE49-F238E27FC236}">
                      <a16:creationId xmlns:a16="http://schemas.microsoft.com/office/drawing/2014/main" id="{F68B6145-01E2-4E80-824C-E1EF6E4DE3B9}"/>
                    </a:ext>
                  </a:extLst>
                </p:cNvPr>
                <p:cNvSpPr txBox="1">
                  <a:spLocks noChangeArrowheads="1"/>
                </p:cNvSpPr>
                <p:nvPr/>
              </p:nvSpPr>
              <p:spPr bwMode="auto">
                <a:xfrm>
                  <a:off x="43537" y="97619"/>
                  <a:ext cx="683698" cy="310045"/>
                </a:xfrm>
                <a:prstGeom prst="rect">
                  <a:avLst/>
                </a:prstGeom>
                <a:noFill/>
                <a:ln w="9525">
                  <a:noFill/>
                  <a:miter lim="800000"/>
                  <a:headEnd/>
                  <a:tailEnd/>
                </a:ln>
              </p:spPr>
              <p:txBody>
                <a:bodyPr anchor="ctr" anchorCtr="0" bIns="45720" lIns="91440" rIns="91440" rot="0" tIns="45720" vert="horz" wrap="square">
                  <a:noAutofit/>
                </a:bodyPr>
                <a:lstStyle/>
                <a:p>
                  <a:pPr algn="l">
                    <a:lnSpc>
                      <a:spcPts val="1360"/>
                    </a:lnSpc>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事前準備</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43" name="グループ化 42">
                <a:extLst>
                  <a:ext uri="{FF2B5EF4-FFF2-40B4-BE49-F238E27FC236}">
                    <a16:creationId xmlns:a16="http://schemas.microsoft.com/office/drawing/2014/main" id="{781ECF1D-148D-41DA-9986-3EE9933AE98F}"/>
                  </a:ext>
                </a:extLst>
              </p:cNvPr>
              <p:cNvGrpSpPr/>
              <p:nvPr/>
            </p:nvGrpSpPr>
            <p:grpSpPr>
              <a:xfrm>
                <a:off x="901336" y="353333"/>
                <a:ext cx="1213526" cy="488565"/>
                <a:chOff x="43713" y="-14806"/>
                <a:chExt cx="1145387" cy="489151"/>
              </a:xfrm>
            </p:grpSpPr>
            <p:sp>
              <p:nvSpPr>
                <p:cNvPr id="56" name="矢印: 山形 55">
                  <a:extLst>
                    <a:ext uri="{FF2B5EF4-FFF2-40B4-BE49-F238E27FC236}">
                      <a16:creationId xmlns:a16="http://schemas.microsoft.com/office/drawing/2014/main" id="{253EF124-AB27-4A98-A5F8-5DAACD1577B6}"/>
                    </a:ext>
                  </a:extLst>
                </p:cNvPr>
                <p:cNvSpPr/>
                <p:nvPr/>
              </p:nvSpPr>
              <p:spPr>
                <a:xfrm>
                  <a:off x="43713" y="0"/>
                  <a:ext cx="1145387"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7" name="テキスト ボックス 2">
                  <a:extLst>
                    <a:ext uri="{FF2B5EF4-FFF2-40B4-BE49-F238E27FC236}">
                      <a16:creationId xmlns:a16="http://schemas.microsoft.com/office/drawing/2014/main" id="{32BE8A67-E815-4BE1-AA57-055CB35A6A9F}"/>
                    </a:ext>
                  </a:extLst>
                </p:cNvPr>
                <p:cNvSpPr txBox="1">
                  <a:spLocks noChangeArrowheads="1"/>
                </p:cNvSpPr>
                <p:nvPr/>
              </p:nvSpPr>
              <p:spPr bwMode="auto">
                <a:xfrm>
                  <a:off x="150091" y="-14806"/>
                  <a:ext cx="935175" cy="391775"/>
                </a:xfrm>
                <a:prstGeom prst="rect">
                  <a:avLst/>
                </a:prstGeom>
                <a:noFill/>
                <a:ln w="9525">
                  <a:noFill/>
                  <a:miter lim="800000"/>
                  <a:headEnd/>
                  <a:tailEnd/>
                </a:ln>
              </p:spPr>
              <p:txBody>
                <a:bodyPr anchor="t" anchorCtr="0" bIns="45720" lIns="91440" rIns="91440" rot="0" tIns="45720" vert="horz" wrap="square">
                  <a:noAutofit/>
                </a:bodyPr>
                <a:lstStyle/>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出願サイト</a:t>
                  </a:r>
                  <a:endParaRPr altLang="ja-JP" b="1" dirty="0" kern="100" lang="en-US" sz="1600">
                    <a:solidFill>
                      <a:srgbClr val="8064A2"/>
                    </a:solidFill>
                    <a:effectLst/>
                    <a:latin charset="-128" panose="020F0600000000000000" pitchFamily="50" typeface="HG丸ｺﾞｼｯｸM-PRO"/>
                    <a:ea charset="-128" panose="020F0600000000000000" pitchFamily="50" typeface="HG丸ｺﾞｼｯｸM-PRO"/>
                  </a:endParaRPr>
                </a:p>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にアクセス</a:t>
                  </a:r>
                  <a:endParaRPr dirty="0" kern="100" lang="ja-JP" sz="1600">
                    <a:effectLst/>
                    <a:latin charset="-128" panose="020F0600000000000000" pitchFamily="50" typeface="HG丸ｺﾞｼｯｸM-PRO"/>
                    <a:ea charset="-128" panose="020F0600000000000000" pitchFamily="50" typeface="HG丸ｺﾞｼｯｸM-PRO"/>
                  </a:endParaRPr>
                </a:p>
              </p:txBody>
            </p:sp>
          </p:grpSp>
          <p:grpSp>
            <p:nvGrpSpPr>
              <p:cNvPr id="44" name="グループ化 43">
                <a:extLst>
                  <a:ext uri="{FF2B5EF4-FFF2-40B4-BE49-F238E27FC236}">
                    <a16:creationId xmlns:a16="http://schemas.microsoft.com/office/drawing/2014/main" id="{21DE56F5-9A87-4C6C-A973-EF73F82E0C1E}"/>
                  </a:ext>
                </a:extLst>
              </p:cNvPr>
              <p:cNvGrpSpPr/>
              <p:nvPr/>
            </p:nvGrpSpPr>
            <p:grpSpPr>
              <a:xfrm>
                <a:off x="1971304" y="342007"/>
                <a:ext cx="1259840" cy="499485"/>
                <a:chOff x="0" y="-26164"/>
                <a:chExt cx="1280889" cy="500509"/>
              </a:xfrm>
            </p:grpSpPr>
            <p:sp>
              <p:nvSpPr>
                <p:cNvPr id="54" name="矢印: 山形 53">
                  <a:extLst>
                    <a:ext uri="{FF2B5EF4-FFF2-40B4-BE49-F238E27FC236}">
                      <a16:creationId xmlns:a16="http://schemas.microsoft.com/office/drawing/2014/main" id="{6CEBEC86-BA49-446C-BC26-FC712A7CB92A}"/>
                    </a:ext>
                  </a:extLst>
                </p:cNvPr>
                <p:cNvSpPr/>
                <p:nvPr/>
              </p:nvSpPr>
              <p:spPr>
                <a:xfrm>
                  <a:off x="0" y="0"/>
                  <a:ext cx="1280889"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5" name="テキスト ボックス 2">
                  <a:extLst>
                    <a:ext uri="{FF2B5EF4-FFF2-40B4-BE49-F238E27FC236}">
                      <a16:creationId xmlns:a16="http://schemas.microsoft.com/office/drawing/2014/main" id="{E3FE3943-0788-41E6-A1E6-80C9F10924B0}"/>
                    </a:ext>
                  </a:extLst>
                </p:cNvPr>
                <p:cNvSpPr txBox="1">
                  <a:spLocks noChangeArrowheads="1"/>
                </p:cNvSpPr>
                <p:nvPr/>
              </p:nvSpPr>
              <p:spPr bwMode="auto">
                <a:xfrm>
                  <a:off x="160083" y="-26164"/>
                  <a:ext cx="1028374" cy="500347"/>
                </a:xfrm>
                <a:prstGeom prst="rect">
                  <a:avLst/>
                </a:prstGeom>
                <a:noFill/>
                <a:ln w="9525">
                  <a:noFill/>
                  <a:miter lim="800000"/>
                  <a:headEnd/>
                  <a:tailEnd/>
                </a:ln>
              </p:spPr>
              <p:txBody>
                <a:bodyPr anchor="ctr" anchorCtr="0" bIns="45720" lIns="91440" rIns="91440" rot="0" tIns="45720" vert="horz" wrap="square">
                  <a:noAutofit/>
                </a:bodyPr>
                <a:lstStyle/>
                <a:p>
                  <a:pPr>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マイページの作成</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45" name="グループ化 44">
                <a:extLst>
                  <a:ext uri="{FF2B5EF4-FFF2-40B4-BE49-F238E27FC236}">
                    <a16:creationId xmlns:a16="http://schemas.microsoft.com/office/drawing/2014/main" id="{F6D6D2B7-EFCB-4FB8-82F9-7FDB10CF4D25}"/>
                  </a:ext>
                </a:extLst>
              </p:cNvPr>
              <p:cNvGrpSpPr/>
              <p:nvPr/>
            </p:nvGrpSpPr>
            <p:grpSpPr>
              <a:xfrm>
                <a:off x="3081647" y="335199"/>
                <a:ext cx="1259840" cy="506131"/>
                <a:chOff x="2446" y="-32999"/>
                <a:chExt cx="1080000" cy="507344"/>
              </a:xfrm>
            </p:grpSpPr>
            <p:sp>
              <p:nvSpPr>
                <p:cNvPr id="52" name="矢印: 山形 51">
                  <a:extLst>
                    <a:ext uri="{FF2B5EF4-FFF2-40B4-BE49-F238E27FC236}">
                      <a16:creationId xmlns:a16="http://schemas.microsoft.com/office/drawing/2014/main" id="{B23CDF35-B6F8-4864-8727-13002D367328}"/>
                    </a:ext>
                  </a:extLst>
                </p:cNvPr>
                <p:cNvSpPr/>
                <p:nvPr/>
              </p:nvSpPr>
              <p:spPr>
                <a:xfrm>
                  <a:off x="2446" y="0"/>
                  <a:ext cx="1080000"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3" name="テキスト ボックス 2">
                  <a:extLst>
                    <a:ext uri="{FF2B5EF4-FFF2-40B4-BE49-F238E27FC236}">
                      <a16:creationId xmlns:a16="http://schemas.microsoft.com/office/drawing/2014/main" id="{AE9D32CC-4117-4BD2-BC0F-7B3F45612EF3}"/>
                    </a:ext>
                  </a:extLst>
                </p:cNvPr>
                <p:cNvSpPr txBox="1">
                  <a:spLocks noChangeArrowheads="1"/>
                </p:cNvSpPr>
                <p:nvPr/>
              </p:nvSpPr>
              <p:spPr bwMode="auto">
                <a:xfrm>
                  <a:off x="172014" y="-32999"/>
                  <a:ext cx="890681" cy="493911"/>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出願内容</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の登録</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46" name="グループ化 45">
                <a:extLst>
                  <a:ext uri="{FF2B5EF4-FFF2-40B4-BE49-F238E27FC236}">
                    <a16:creationId xmlns:a16="http://schemas.microsoft.com/office/drawing/2014/main" id="{0BC81603-FD17-4F6F-ACFC-B732C9CA27D8}"/>
                  </a:ext>
                </a:extLst>
              </p:cNvPr>
              <p:cNvGrpSpPr/>
              <p:nvPr/>
            </p:nvGrpSpPr>
            <p:grpSpPr>
              <a:xfrm>
                <a:off x="4191989" y="330613"/>
                <a:ext cx="1211470" cy="510463"/>
                <a:chOff x="0" y="-37953"/>
                <a:chExt cx="1038534" cy="512298"/>
              </a:xfrm>
            </p:grpSpPr>
            <p:sp>
              <p:nvSpPr>
                <p:cNvPr id="50" name="矢印: 山形 49">
                  <a:extLst>
                    <a:ext uri="{FF2B5EF4-FFF2-40B4-BE49-F238E27FC236}">
                      <a16:creationId xmlns:a16="http://schemas.microsoft.com/office/drawing/2014/main" id="{E8156B22-7D4C-4030-8781-AFF0DF883F40}"/>
                    </a:ext>
                  </a:extLst>
                </p:cNvPr>
                <p:cNvSpPr/>
                <p:nvPr/>
              </p:nvSpPr>
              <p:spPr>
                <a:xfrm>
                  <a:off x="0" y="0"/>
                  <a:ext cx="1038534"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1" name="テキスト ボックス 2">
                  <a:extLst>
                    <a:ext uri="{FF2B5EF4-FFF2-40B4-BE49-F238E27FC236}">
                      <a16:creationId xmlns:a16="http://schemas.microsoft.com/office/drawing/2014/main" id="{F334C16B-F354-459D-9442-C494A0C9D370}"/>
                    </a:ext>
                  </a:extLst>
                </p:cNvPr>
                <p:cNvSpPr txBox="1">
                  <a:spLocks noChangeArrowheads="1"/>
                </p:cNvSpPr>
                <p:nvPr/>
              </p:nvSpPr>
              <p:spPr bwMode="auto">
                <a:xfrm>
                  <a:off x="154503" y="-37953"/>
                  <a:ext cx="694983" cy="503704"/>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検定料等</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の支払い</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grpSp>
      <p:sp>
        <p:nvSpPr>
          <p:cNvPr id="74" name="矢印: 山形 73">
            <a:extLst>
              <a:ext uri="{FF2B5EF4-FFF2-40B4-BE49-F238E27FC236}">
                <a16:creationId xmlns:a16="http://schemas.microsoft.com/office/drawing/2014/main" id="{947E65C9-4676-44FA-9CED-171FDE450DE3}"/>
              </a:ext>
            </a:extLst>
          </p:cNvPr>
          <p:cNvSpPr/>
          <p:nvPr/>
        </p:nvSpPr>
        <p:spPr>
          <a:xfrm>
            <a:off x="1475656" y="1054079"/>
            <a:ext cx="7488832" cy="659383"/>
          </a:xfrm>
          <a:prstGeom prst="chevron">
            <a:avLst>
              <a:gd fmla="val 52311"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solidFill>
                <a:schemeClr val="tx1"/>
              </a:solidFill>
            </a:endParaRPr>
          </a:p>
        </p:txBody>
      </p:sp>
      <p:grpSp>
        <p:nvGrpSpPr>
          <p:cNvPr id="88" name="グループ化 87">
            <a:extLst>
              <a:ext uri="{FF2B5EF4-FFF2-40B4-BE49-F238E27FC236}">
                <a16:creationId xmlns:a16="http://schemas.microsoft.com/office/drawing/2014/main" id="{001BF272-B855-4815-8EA4-4583D8F669DD}"/>
              </a:ext>
            </a:extLst>
          </p:cNvPr>
          <p:cNvGrpSpPr/>
          <p:nvPr/>
        </p:nvGrpSpPr>
        <p:grpSpPr>
          <a:xfrm>
            <a:off x="245576" y="771883"/>
            <a:ext cx="7311172" cy="252602"/>
            <a:chOff x="254637" y="779657"/>
            <a:chExt cx="7311172" cy="235971"/>
          </a:xfrm>
        </p:grpSpPr>
        <p:grpSp>
          <p:nvGrpSpPr>
            <p:cNvPr id="85" name="グループ化 84">
              <a:extLst>
                <a:ext uri="{FF2B5EF4-FFF2-40B4-BE49-F238E27FC236}">
                  <a16:creationId xmlns:a16="http://schemas.microsoft.com/office/drawing/2014/main" id="{7C85BDD3-E3F5-43EA-9198-6899AC50912D}"/>
                </a:ext>
              </a:extLst>
            </p:cNvPr>
            <p:cNvGrpSpPr/>
            <p:nvPr/>
          </p:nvGrpSpPr>
          <p:grpSpPr>
            <a:xfrm>
              <a:off x="1207961" y="779657"/>
              <a:ext cx="6357848" cy="235971"/>
              <a:chOff x="947910" y="374661"/>
              <a:chExt cx="6357848" cy="235971"/>
            </a:xfrm>
          </p:grpSpPr>
          <p:sp>
            <p:nvSpPr>
              <p:cNvPr id="81" name="平行四辺形 80">
                <a:extLst>
                  <a:ext uri="{FF2B5EF4-FFF2-40B4-BE49-F238E27FC236}">
                    <a16:creationId xmlns:a16="http://schemas.microsoft.com/office/drawing/2014/main" id="{DEEEB9C0-9C55-4E08-92D4-160A293A9E2C}"/>
                  </a:ext>
                </a:extLst>
              </p:cNvPr>
              <p:cNvSpPr/>
              <p:nvPr/>
            </p:nvSpPr>
            <p:spPr>
              <a:xfrm flipH="1">
                <a:off x="947910" y="377658"/>
                <a:ext cx="1674359"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STEP2</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82" name="平行四辺形 81">
                <a:extLst>
                  <a:ext uri="{FF2B5EF4-FFF2-40B4-BE49-F238E27FC236}">
                    <a16:creationId xmlns:a16="http://schemas.microsoft.com/office/drawing/2014/main" id="{E8A5A6F6-003E-4DB5-B0A2-FC167D94173B}"/>
                  </a:ext>
                </a:extLst>
              </p:cNvPr>
              <p:cNvSpPr/>
              <p:nvPr/>
            </p:nvSpPr>
            <p:spPr>
              <a:xfrm flipH="1">
                <a:off x="2427884" y="374661"/>
                <a:ext cx="1773215"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３</a:t>
                </a:r>
              </a:p>
            </p:txBody>
          </p:sp>
          <p:sp>
            <p:nvSpPr>
              <p:cNvPr id="83" name="平行四辺形 82">
                <a:extLst>
                  <a:ext uri="{FF2B5EF4-FFF2-40B4-BE49-F238E27FC236}">
                    <a16:creationId xmlns:a16="http://schemas.microsoft.com/office/drawing/2014/main" id="{B6B4C3ED-9DC1-4D0A-8E7E-DB51F6174E63}"/>
                  </a:ext>
                </a:extLst>
              </p:cNvPr>
              <p:cNvSpPr/>
              <p:nvPr/>
            </p:nvSpPr>
            <p:spPr>
              <a:xfrm flipH="1">
                <a:off x="4006714" y="379092"/>
                <a:ext cx="1773213"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lang="ja-JP" sz="1800">
                    <a:latin charset="-128" panose="020F0600000000000000" pitchFamily="50" typeface="HG丸ｺﾞｼｯｸM-PRO"/>
                    <a:ea charset="-128" panose="020F0600000000000000" pitchFamily="50" typeface="HG丸ｺﾞｼｯｸM-PRO"/>
                  </a:rPr>
                  <a:t>４</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84" name="平行四辺形 83">
                <a:extLst>
                  <a:ext uri="{FF2B5EF4-FFF2-40B4-BE49-F238E27FC236}">
                    <a16:creationId xmlns:a16="http://schemas.microsoft.com/office/drawing/2014/main" id="{C9831AB6-17B0-4393-8AD4-E2FD6F06975B}"/>
                  </a:ext>
                </a:extLst>
              </p:cNvPr>
              <p:cNvSpPr/>
              <p:nvPr/>
            </p:nvSpPr>
            <p:spPr>
              <a:xfrm flipH="1">
                <a:off x="5600622" y="381326"/>
                <a:ext cx="1705136"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５</a:t>
                </a:r>
              </a:p>
            </p:txBody>
          </p:sp>
        </p:grpSp>
        <p:sp>
          <p:nvSpPr>
            <p:cNvPr id="86" name="平行四辺形 58">
              <a:extLst>
                <a:ext uri="{FF2B5EF4-FFF2-40B4-BE49-F238E27FC236}">
                  <a16:creationId xmlns:a16="http://schemas.microsoft.com/office/drawing/2014/main" id="{36D2747F-2399-4893-84F2-4E21DB836F3B}"/>
                </a:ext>
              </a:extLst>
            </p:cNvPr>
            <p:cNvSpPr/>
            <p:nvPr/>
          </p:nvSpPr>
          <p:spPr>
            <a:xfrm>
              <a:off x="254637" y="786321"/>
              <a:ext cx="1084214" cy="207401"/>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rgbClr val="8064A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r>
                <a:rPr altLang="ja-JP" dirty="0" kumimoji="1" lang="en-US" sz="1800">
                  <a:latin charset="-128" panose="020F0600000000000000" pitchFamily="50" typeface="HG丸ｺﾞｼｯｸM-PRO"/>
                  <a:ea charset="-128" panose="020F0600000000000000" pitchFamily="50" typeface="HG丸ｺﾞｼｯｸM-PRO"/>
                </a:rPr>
                <a:t>STEP1</a:t>
              </a:r>
              <a:endParaRPr altLang="en-US" dirty="0" kumimoji="1" lang="ja-JP" sz="1800">
                <a:latin charset="-128" panose="020F0600000000000000" pitchFamily="50" typeface="HG丸ｺﾞｼｯｸM-PRO"/>
                <a:ea charset="-128" panose="020F0600000000000000" pitchFamily="50" typeface="HG丸ｺﾞｼｯｸM-PRO"/>
              </a:endParaRPr>
            </a:p>
          </p:txBody>
        </p:sp>
      </p:grpSp>
      <p:sp>
        <p:nvSpPr>
          <p:cNvPr id="90" name="平行四辺形 89">
            <a:extLst>
              <a:ext uri="{FF2B5EF4-FFF2-40B4-BE49-F238E27FC236}">
                <a16:creationId xmlns:a16="http://schemas.microsoft.com/office/drawing/2014/main" id="{C4B55A29-A3BA-436E-A1D2-76B95EC0A43B}"/>
              </a:ext>
            </a:extLst>
          </p:cNvPr>
          <p:cNvSpPr/>
          <p:nvPr/>
        </p:nvSpPr>
        <p:spPr>
          <a:xfrm flipH="1">
            <a:off x="1183821" y="764704"/>
            <a:ext cx="6450734" cy="318952"/>
          </a:xfrm>
          <a:prstGeom prst="parallelogram">
            <a:avLst>
              <a:gd fmla="val 102636"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endParaRPr altLang="en-US" dirty="0" kumimoji="1" lang="ja-JP" sz="1800">
              <a:latin charset="-128" panose="020F0600000000000000" pitchFamily="50" typeface="HG丸ｺﾞｼｯｸM-PRO"/>
              <a:ea charset="-128" panose="020F0600000000000000" pitchFamily="50" typeface="HG丸ｺﾞｼｯｸM-PRO"/>
            </a:endParaRPr>
          </a:p>
        </p:txBody>
      </p:sp>
    </p:spTree>
    <p:extLst>
      <p:ext uri="{BB962C8B-B14F-4D97-AF65-F5344CB8AC3E}">
        <p14:creationId xmlns:p14="http://schemas.microsoft.com/office/powerpoint/2010/main" val="340496328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6</a:t>
            </a:fld>
            <a:endParaRPr altLang="en-US" dirty="0" lang="ja-JP">
              <a:solidFill>
                <a:prstClr val="black">
                  <a:tint val="75000"/>
                </a:prstClr>
              </a:solidFill>
            </a:endParaRPr>
          </a:p>
        </p:txBody>
      </p:sp>
      <p:sp>
        <p:nvSpPr>
          <p:cNvPr id="10" name="正方形/長方形 9">
            <a:extLst>
              <a:ext uri="{FF2B5EF4-FFF2-40B4-BE49-F238E27FC236}">
                <a16:creationId xmlns:a16="http://schemas.microsoft.com/office/drawing/2014/main" id="{0A74113C-667C-4242-8869-DC2276C43963}"/>
              </a:ext>
            </a:extLst>
          </p:cNvPr>
          <p:cNvSpPr/>
          <p:nvPr/>
        </p:nvSpPr>
        <p:spPr>
          <a:xfrm>
            <a:off x="456022" y="3187773"/>
            <a:ext cx="8436457" cy="2761507"/>
          </a:xfrm>
          <a:prstGeom prst="rect">
            <a:avLst/>
          </a:prstGeom>
          <a:ln w="19050">
            <a:noFill/>
          </a:ln>
        </p:spPr>
        <p:txBody>
          <a:bodyPr anchor="ctr" bIns="72000" lIns="72000" rIns="72000" tIns="72000" wrap="square">
            <a:spAutoFit/>
          </a:bodyPr>
          <a:lstStyle/>
          <a:p>
            <a:pPr>
              <a:spcBef>
                <a:spcPts val="1200"/>
              </a:spcBef>
            </a:pPr>
            <a:r>
              <a:rPr altLang="en-US" b="0" dirty="0" kumimoji="0" lang="ja-JP" sz="2000">
                <a:latin typeface="+mn-ea"/>
              </a:rPr>
              <a:t>○　大学入試センターのウェブサイト上から共通テスト出願サイトにアクセスし、</a:t>
            </a:r>
            <a:br>
              <a:rPr altLang="ja-JP" b="0" dirty="0" kumimoji="0" lang="en-US" sz="2000">
                <a:latin typeface="+mn-ea"/>
              </a:rPr>
            </a:br>
            <a:r>
              <a:rPr altLang="en-US" b="0" dirty="0" kumimoji="0" lang="ja-JP" sz="2000">
                <a:latin typeface="+mn-ea"/>
              </a:rPr>
              <a:t>　志願者自身がアカウントを登録のうえ、マイページを作成。</a:t>
            </a:r>
            <a:endParaRPr altLang="ja-JP" b="0" dirty="0" kumimoji="0" lang="en-US" sz="2000">
              <a:latin typeface="+mn-ea"/>
            </a:endParaRPr>
          </a:p>
          <a:p>
            <a:pPr>
              <a:spcBef>
                <a:spcPts val="1200"/>
              </a:spcBef>
            </a:pPr>
            <a:r>
              <a:rPr altLang="en-US" b="0" dirty="0" kumimoji="0" lang="ja-JP" sz="2000">
                <a:latin typeface="+mn-ea"/>
              </a:rPr>
              <a:t>○　大学入学共通テストの</a:t>
            </a:r>
            <a:r>
              <a:rPr altLang="en-US" dirty="0" kumimoji="0" lang="ja-JP" sz="2000" u="sng">
                <a:solidFill>
                  <a:srgbClr val="FF0000"/>
                </a:solidFill>
                <a:latin typeface="+mn-ea"/>
              </a:rPr>
              <a:t>出願等に係る全ての手続き</a:t>
            </a:r>
            <a:r>
              <a:rPr altLang="en-US" b="0" dirty="0" kumimoji="0" lang="ja-JP" sz="2000">
                <a:latin typeface="+mn-ea"/>
              </a:rPr>
              <a:t>（出願内容の登録や訂</a:t>
            </a:r>
            <a:br>
              <a:rPr altLang="ja-JP" b="0" dirty="0" kumimoji="0" lang="en-US" sz="2000">
                <a:latin typeface="+mn-ea"/>
              </a:rPr>
            </a:br>
            <a:r>
              <a:rPr altLang="en-US" b="0" dirty="0" kumimoji="0" lang="ja-JP" sz="2000">
                <a:latin typeface="+mn-ea"/>
              </a:rPr>
              <a:t>　正、受験票の取得、成績の閲覧等）</a:t>
            </a:r>
            <a:r>
              <a:rPr altLang="en-US" dirty="0" kumimoji="0" lang="ja-JP" sz="2000" u="sng">
                <a:solidFill>
                  <a:srgbClr val="FF0000"/>
                </a:solidFill>
                <a:latin typeface="+mn-ea"/>
              </a:rPr>
              <a:t>は、志願者がマイページ上で行う</a:t>
            </a:r>
            <a:r>
              <a:rPr altLang="en-US" b="0" dirty="0" kumimoji="0" lang="ja-JP" sz="2000">
                <a:latin typeface="+mn-ea"/>
              </a:rPr>
              <a:t>。</a:t>
            </a:r>
            <a:endParaRPr altLang="ja-JP" b="0" dirty="0" kumimoji="0" lang="en-US" sz="2000">
              <a:latin typeface="+mn-ea"/>
            </a:endParaRPr>
          </a:p>
          <a:p>
            <a:pPr>
              <a:spcBef>
                <a:spcPts val="1200"/>
              </a:spcBef>
            </a:pPr>
            <a:r>
              <a:rPr altLang="en-US" b="0" dirty="0" kumimoji="0" lang="ja-JP" sz="2000">
                <a:latin typeface="+mn-ea"/>
              </a:rPr>
              <a:t>○　大学入試センターからのお知らせが、マイページや登録したメールアドレ</a:t>
            </a:r>
            <a:br>
              <a:rPr altLang="ja-JP" b="0" dirty="0" kumimoji="0" lang="en-US" sz="2000">
                <a:latin typeface="+mn-ea"/>
              </a:rPr>
            </a:br>
            <a:r>
              <a:rPr altLang="en-US" b="0" dirty="0" kumimoji="0" lang="ja-JP" sz="2000">
                <a:latin typeface="+mn-ea"/>
              </a:rPr>
              <a:t>　ス宛に通知される。</a:t>
            </a:r>
            <a:endParaRPr altLang="ja-JP" b="0" dirty="0" kumimoji="0" lang="en-US" sz="2000">
              <a:latin typeface="+mn-ea"/>
            </a:endParaRPr>
          </a:p>
          <a:p>
            <a:pPr>
              <a:spcBef>
                <a:spcPts val="1200"/>
              </a:spcBef>
            </a:pPr>
            <a:r>
              <a:rPr altLang="en-US" b="0" dirty="0" kumimoji="0" lang="ja-JP" sz="2000">
                <a:latin typeface="+mn-ea"/>
              </a:rPr>
              <a:t>○　マイページの利用期間は令和８年４月</a:t>
            </a:r>
            <a:r>
              <a:rPr altLang="ja-JP" b="0" dirty="0" kumimoji="0" lang="en-US" sz="2000">
                <a:latin typeface="+mn-ea"/>
              </a:rPr>
              <a:t>30</a:t>
            </a:r>
            <a:r>
              <a:rPr altLang="en-US" b="0" dirty="0" kumimoji="0" lang="ja-JP" sz="2000">
                <a:latin typeface="+mn-ea"/>
              </a:rPr>
              <a:t>日（木）</a:t>
            </a:r>
            <a:r>
              <a:rPr altLang="ja-JP" b="0" dirty="0" kumimoji="0" lang="en-US" sz="2000">
                <a:latin typeface="+mn-ea"/>
              </a:rPr>
              <a:t>23</a:t>
            </a:r>
            <a:r>
              <a:rPr altLang="en-US" b="0" dirty="0" kumimoji="0" lang="ja-JP" sz="2000">
                <a:latin typeface="+mn-ea"/>
              </a:rPr>
              <a:t>：</a:t>
            </a:r>
            <a:r>
              <a:rPr altLang="ja-JP" b="0" dirty="0" kumimoji="0" lang="en-US" sz="2000">
                <a:latin typeface="+mn-ea"/>
              </a:rPr>
              <a:t>59</a:t>
            </a:r>
            <a:r>
              <a:rPr altLang="en-US" b="0" dirty="0" kumimoji="0" lang="ja-JP" sz="2000">
                <a:latin typeface="+mn-ea"/>
              </a:rPr>
              <a:t>まで。</a:t>
            </a:r>
            <a:endParaRPr altLang="ja-JP" b="0" dirty="0" kumimoji="0" lang="en-US" sz="2000">
              <a:latin typeface="+mn-ea"/>
            </a:endParaRPr>
          </a:p>
        </p:txBody>
      </p:sp>
      <p:sp>
        <p:nvSpPr>
          <p:cNvPr id="15" name="正方形/長方形 14">
            <a:extLst>
              <a:ext uri="{FF2B5EF4-FFF2-40B4-BE49-F238E27FC236}">
                <a16:creationId xmlns:a16="http://schemas.microsoft.com/office/drawing/2014/main" id="{111CD35C-7506-4F77-BE50-70E48F11E861}"/>
              </a:ext>
            </a:extLst>
          </p:cNvPr>
          <p:cNvSpPr/>
          <p:nvPr/>
        </p:nvSpPr>
        <p:spPr>
          <a:xfrm>
            <a:off x="1165199" y="1997493"/>
            <a:ext cx="6912000" cy="972000"/>
          </a:xfrm>
          <a:prstGeom prst="rect">
            <a:avLst/>
          </a:prstGeom>
          <a:ln w="38100">
            <a:solidFill>
              <a:schemeClr val="tx1"/>
            </a:solidFill>
          </a:ln>
        </p:spPr>
        <p:txBody>
          <a:bodyPr anchor="ctr" bIns="108000" lIns="72000" rIns="72000" tIns="108000" wrap="square">
            <a:spAutoFit/>
          </a:bodyPr>
          <a:lstStyle/>
          <a:p>
            <a:pPr indent="-457200" marL="180000">
              <a:spcBef>
                <a:spcPts val="1200"/>
              </a:spcBef>
              <a:spcAft>
                <a:spcPts val="0"/>
              </a:spcAft>
              <a:defRPr/>
            </a:pPr>
            <a:r>
              <a:rPr altLang="ja-JP" dirty="0" kumimoji="0" lang="en-US" sz="2000">
                <a:latin typeface="+mn-ea"/>
              </a:rPr>
              <a:t>【</a:t>
            </a:r>
            <a:r>
              <a:rPr altLang="en-US" dirty="0" kumimoji="0" lang="ja-JP" sz="2000">
                <a:latin typeface="+mn-ea"/>
              </a:rPr>
              <a:t>マイページの作成期間</a:t>
            </a:r>
            <a:r>
              <a:rPr altLang="ja-JP" dirty="0" kumimoji="0" lang="en-US" sz="2000">
                <a:latin typeface="+mn-ea"/>
              </a:rPr>
              <a:t>】</a:t>
            </a:r>
          </a:p>
          <a:p>
            <a:pPr>
              <a:spcBef>
                <a:spcPts val="600"/>
              </a:spcBef>
            </a:pPr>
            <a:r>
              <a:rPr altLang="en-US" b="0" dirty="0" kumimoji="0" lang="ja-JP" sz="2000">
                <a:latin typeface="+mn-ea"/>
              </a:rPr>
              <a:t>　</a:t>
            </a:r>
            <a:r>
              <a:rPr altLang="en-US" dirty="0" kumimoji="0" lang="ja-JP" sz="2000">
                <a:latin typeface="+mn-ea"/>
                <a:ea typeface="+mn-ea"/>
              </a:rPr>
              <a:t>令和７年７月１日</a:t>
            </a:r>
            <a:r>
              <a:rPr altLang="ja-JP" dirty="0" kumimoji="0" lang="en-US" sz="2000">
                <a:latin typeface="+mn-ea"/>
                <a:ea typeface="+mn-ea"/>
              </a:rPr>
              <a:t>(</a:t>
            </a:r>
            <a:r>
              <a:rPr altLang="en-US" dirty="0" kumimoji="0" lang="ja-JP" sz="2000">
                <a:latin typeface="+mn-ea"/>
                <a:ea typeface="+mn-ea"/>
              </a:rPr>
              <a:t>火</a:t>
            </a:r>
            <a:r>
              <a:rPr altLang="ja-JP" dirty="0" kumimoji="0" lang="en-US" sz="2000">
                <a:latin typeface="+mn-ea"/>
                <a:ea typeface="+mn-ea"/>
              </a:rPr>
              <a:t>)</a:t>
            </a:r>
            <a:r>
              <a:rPr altLang="en-US" dirty="0" kumimoji="0" lang="ja-JP" sz="2000">
                <a:latin typeface="+mn-ea"/>
              </a:rPr>
              <a:t>１０：００～１０月３日（金）１７：００</a:t>
            </a:r>
            <a:endParaRPr altLang="ja-JP" dirty="0" kumimoji="0" lang="en-US" sz="2000">
              <a:latin typeface="+mn-ea"/>
              <a:ea typeface="+mn-ea"/>
            </a:endParaRPr>
          </a:p>
        </p:txBody>
      </p:sp>
      <p:grpSp>
        <p:nvGrpSpPr>
          <p:cNvPr id="20" name="グループ化 19">
            <a:extLst>
              <a:ext uri="{FF2B5EF4-FFF2-40B4-BE49-F238E27FC236}">
                <a16:creationId xmlns:a16="http://schemas.microsoft.com/office/drawing/2014/main" id="{B8ECA0B9-BB1C-45CA-859D-0DB52B16D319}"/>
              </a:ext>
            </a:extLst>
          </p:cNvPr>
          <p:cNvGrpSpPr/>
          <p:nvPr/>
        </p:nvGrpSpPr>
        <p:grpSpPr>
          <a:xfrm>
            <a:off x="245576" y="993998"/>
            <a:ext cx="8652847" cy="709790"/>
            <a:chOff x="5833" y="309665"/>
            <a:chExt cx="6147703" cy="536556"/>
          </a:xfrm>
        </p:grpSpPr>
        <p:grpSp>
          <p:nvGrpSpPr>
            <p:cNvPr id="21" name="グループ化 20">
              <a:extLst>
                <a:ext uri="{FF2B5EF4-FFF2-40B4-BE49-F238E27FC236}">
                  <a16:creationId xmlns:a16="http://schemas.microsoft.com/office/drawing/2014/main" id="{307A5CE7-A156-4CD4-AEB1-33C13D43FFD5}"/>
                </a:ext>
              </a:extLst>
            </p:cNvPr>
            <p:cNvGrpSpPr/>
            <p:nvPr/>
          </p:nvGrpSpPr>
          <p:grpSpPr>
            <a:xfrm>
              <a:off x="5255580" y="309665"/>
              <a:ext cx="897956" cy="531098"/>
              <a:chOff x="188661" y="-58641"/>
              <a:chExt cx="1419363" cy="533009"/>
            </a:xfrm>
          </p:grpSpPr>
          <p:sp>
            <p:nvSpPr>
              <p:cNvPr id="38" name="矢印: 山形 37">
                <a:extLst>
                  <a:ext uri="{FF2B5EF4-FFF2-40B4-BE49-F238E27FC236}">
                    <a16:creationId xmlns:a16="http://schemas.microsoft.com/office/drawing/2014/main" id="{7C73A8BE-2B1E-4F2C-A542-4584091895F1}"/>
                  </a:ext>
                </a:extLst>
              </p:cNvPr>
              <p:cNvSpPr/>
              <p:nvPr/>
            </p:nvSpPr>
            <p:spPr>
              <a:xfrm>
                <a:off x="188661" y="23"/>
                <a:ext cx="1419363" cy="474345"/>
              </a:xfrm>
              <a:prstGeom prst="chevron">
                <a:avLst>
                  <a:gd fmla="val 51649" name="adj"/>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dirty="0" lang="ja-JP" sz="2000">
                  <a:latin charset="-128" panose="020F0600000000000000" pitchFamily="50" typeface="HG丸ｺﾞｼｯｸM-PRO"/>
                  <a:ea charset="-128" panose="020F0600000000000000" pitchFamily="50" typeface="HG丸ｺﾞｼｯｸM-PRO"/>
                </a:endParaRPr>
              </a:p>
            </p:txBody>
          </p:sp>
          <p:sp>
            <p:nvSpPr>
              <p:cNvPr id="39" name="テキスト ボックス 2">
                <a:extLst>
                  <a:ext uri="{FF2B5EF4-FFF2-40B4-BE49-F238E27FC236}">
                    <a16:creationId xmlns:a16="http://schemas.microsoft.com/office/drawing/2014/main" id="{BD8A3AD1-AA4C-46AB-8C39-508C17BB52A7}"/>
                  </a:ext>
                </a:extLst>
              </p:cNvPr>
              <p:cNvSpPr txBox="1">
                <a:spLocks noChangeArrowheads="1"/>
              </p:cNvSpPr>
              <p:nvPr/>
            </p:nvSpPr>
            <p:spPr bwMode="auto">
              <a:xfrm>
                <a:off x="470984" y="-58641"/>
                <a:ext cx="971421" cy="480363"/>
              </a:xfrm>
              <a:prstGeom prst="rect">
                <a:avLst/>
              </a:prstGeom>
              <a:noFill/>
              <a:ln w="9525">
                <a:noFill/>
                <a:miter lim="800000"/>
                <a:headEnd/>
                <a:tailEnd/>
              </a:ln>
            </p:spPr>
            <p:txBody>
              <a:bodyPr anchor="t" anchorCtr="0" bIns="45720" lIns="91440" rIns="91440" rot="0" tIns="45720" vert="horz" wrap="square">
                <a:spAutoFit/>
              </a:bodyPr>
              <a:lstStyle/>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出願</a:t>
                </a:r>
                <a:endParaRPr dirty="0" kern="100" lang="ja-JP" sz="2000">
                  <a:effectLst/>
                  <a:latin charset="-128" panose="020F0600000000000000" pitchFamily="50" typeface="HG丸ｺﾞｼｯｸM-PRO"/>
                  <a:ea charset="-128" panose="020F0600000000000000" pitchFamily="50" typeface="HG丸ｺﾞｼｯｸM-PRO"/>
                </a:endParaRPr>
              </a:p>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完了</a:t>
                </a:r>
                <a:endParaRPr dirty="0" kern="100" lang="ja-JP" sz="2000">
                  <a:effectLst/>
                  <a:latin charset="-128" panose="020F0600000000000000" pitchFamily="50" typeface="HG丸ｺﾞｼｯｸM-PRO"/>
                  <a:ea charset="-128" panose="020F0600000000000000" pitchFamily="50" typeface="HG丸ｺﾞｼｯｸM-PRO"/>
                </a:endParaRPr>
              </a:p>
            </p:txBody>
          </p:sp>
        </p:grpSp>
        <p:grpSp>
          <p:nvGrpSpPr>
            <p:cNvPr id="22" name="グループ化 21">
              <a:extLst>
                <a:ext uri="{FF2B5EF4-FFF2-40B4-BE49-F238E27FC236}">
                  <a16:creationId xmlns:a16="http://schemas.microsoft.com/office/drawing/2014/main" id="{86AB05A1-0B50-47CC-B67E-324C136C14CE}"/>
                </a:ext>
              </a:extLst>
            </p:cNvPr>
            <p:cNvGrpSpPr/>
            <p:nvPr/>
          </p:nvGrpSpPr>
          <p:grpSpPr>
            <a:xfrm>
              <a:off x="5833" y="330613"/>
              <a:ext cx="5397626" cy="515608"/>
              <a:chOff x="5833" y="330613"/>
              <a:chExt cx="5397626" cy="515608"/>
            </a:xfrm>
          </p:grpSpPr>
          <p:grpSp>
            <p:nvGrpSpPr>
              <p:cNvPr id="23" name="グループ化 22">
                <a:extLst>
                  <a:ext uri="{FF2B5EF4-FFF2-40B4-BE49-F238E27FC236}">
                    <a16:creationId xmlns:a16="http://schemas.microsoft.com/office/drawing/2014/main" id="{062C0D05-F203-4EF6-8FFC-C2A9D59A3DF0}"/>
                  </a:ext>
                </a:extLst>
              </p:cNvPr>
              <p:cNvGrpSpPr/>
              <p:nvPr/>
            </p:nvGrpSpPr>
            <p:grpSpPr>
              <a:xfrm>
                <a:off x="5833" y="371241"/>
                <a:ext cx="1051379" cy="474980"/>
                <a:chOff x="23155" y="9045"/>
                <a:chExt cx="831394" cy="475013"/>
              </a:xfrm>
            </p:grpSpPr>
            <p:sp>
              <p:nvSpPr>
                <p:cNvPr id="36" name="矢印: 五方向 35">
                  <a:extLst>
                    <a:ext uri="{FF2B5EF4-FFF2-40B4-BE49-F238E27FC236}">
                      <a16:creationId xmlns:a16="http://schemas.microsoft.com/office/drawing/2014/main" id="{37C9E248-5FA7-4E2C-A1E5-538AC2A2787D}"/>
                    </a:ext>
                  </a:extLst>
                </p:cNvPr>
                <p:cNvSpPr/>
                <p:nvPr/>
              </p:nvSpPr>
              <p:spPr>
                <a:xfrm>
                  <a:off x="23155" y="9045"/>
                  <a:ext cx="831394" cy="475013"/>
                </a:xfrm>
                <a:prstGeom prst="homePlat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37" name="テキスト ボックス 2">
                  <a:extLst>
                    <a:ext uri="{FF2B5EF4-FFF2-40B4-BE49-F238E27FC236}">
                      <a16:creationId xmlns:a16="http://schemas.microsoft.com/office/drawing/2014/main" id="{612DAC05-FF02-4FC2-8215-CD6EB27A7A6E}"/>
                    </a:ext>
                  </a:extLst>
                </p:cNvPr>
                <p:cNvSpPr txBox="1">
                  <a:spLocks noChangeArrowheads="1"/>
                </p:cNvSpPr>
                <p:nvPr/>
              </p:nvSpPr>
              <p:spPr bwMode="auto">
                <a:xfrm>
                  <a:off x="43537" y="97619"/>
                  <a:ext cx="683698" cy="310045"/>
                </a:xfrm>
                <a:prstGeom prst="rect">
                  <a:avLst/>
                </a:prstGeom>
                <a:noFill/>
                <a:ln w="9525">
                  <a:noFill/>
                  <a:miter lim="800000"/>
                  <a:headEnd/>
                  <a:tailEnd/>
                </a:ln>
              </p:spPr>
              <p:txBody>
                <a:bodyPr anchor="ctr" anchorCtr="0" bIns="45720" lIns="91440" rIns="91440" rot="0" tIns="45720" vert="horz" wrap="square">
                  <a:noAutofit/>
                </a:bodyPr>
                <a:lstStyle/>
                <a:p>
                  <a:pPr algn="l">
                    <a:lnSpc>
                      <a:spcPts val="1360"/>
                    </a:lnSpc>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事前準備</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24" name="グループ化 23">
                <a:extLst>
                  <a:ext uri="{FF2B5EF4-FFF2-40B4-BE49-F238E27FC236}">
                    <a16:creationId xmlns:a16="http://schemas.microsoft.com/office/drawing/2014/main" id="{C1AB5E49-B96D-4412-9615-EA24CF7D261A}"/>
                  </a:ext>
                </a:extLst>
              </p:cNvPr>
              <p:cNvGrpSpPr/>
              <p:nvPr/>
            </p:nvGrpSpPr>
            <p:grpSpPr>
              <a:xfrm>
                <a:off x="901336" y="353333"/>
                <a:ext cx="1213526" cy="488565"/>
                <a:chOff x="43713" y="-14806"/>
                <a:chExt cx="1145387" cy="489151"/>
              </a:xfrm>
            </p:grpSpPr>
            <p:sp>
              <p:nvSpPr>
                <p:cNvPr id="34" name="矢印: 山形 33">
                  <a:extLst>
                    <a:ext uri="{FF2B5EF4-FFF2-40B4-BE49-F238E27FC236}">
                      <a16:creationId xmlns:a16="http://schemas.microsoft.com/office/drawing/2014/main" id="{19517879-83C1-4268-8D46-E1E6A9C432C3}"/>
                    </a:ext>
                  </a:extLst>
                </p:cNvPr>
                <p:cNvSpPr/>
                <p:nvPr/>
              </p:nvSpPr>
              <p:spPr>
                <a:xfrm>
                  <a:off x="43713" y="0"/>
                  <a:ext cx="1145387"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35" name="テキスト ボックス 2">
                  <a:extLst>
                    <a:ext uri="{FF2B5EF4-FFF2-40B4-BE49-F238E27FC236}">
                      <a16:creationId xmlns:a16="http://schemas.microsoft.com/office/drawing/2014/main" id="{E722E133-DDF0-445A-BCA0-7A36B9F1CA4D}"/>
                    </a:ext>
                  </a:extLst>
                </p:cNvPr>
                <p:cNvSpPr txBox="1">
                  <a:spLocks noChangeArrowheads="1"/>
                </p:cNvSpPr>
                <p:nvPr/>
              </p:nvSpPr>
              <p:spPr bwMode="auto">
                <a:xfrm>
                  <a:off x="150091" y="-14806"/>
                  <a:ext cx="935175" cy="391775"/>
                </a:xfrm>
                <a:prstGeom prst="rect">
                  <a:avLst/>
                </a:prstGeom>
                <a:noFill/>
                <a:ln w="9525">
                  <a:noFill/>
                  <a:miter lim="800000"/>
                  <a:headEnd/>
                  <a:tailEnd/>
                </a:ln>
              </p:spPr>
              <p:txBody>
                <a:bodyPr anchor="t" anchorCtr="0" bIns="45720" lIns="91440" rIns="91440" rot="0" tIns="45720" vert="horz" wrap="square">
                  <a:noAutofit/>
                </a:bodyPr>
                <a:lstStyle/>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出願サイト</a:t>
                  </a:r>
                  <a:endParaRPr altLang="ja-JP" b="1" dirty="0" kern="100" lang="en-US" sz="1600">
                    <a:solidFill>
                      <a:srgbClr val="8064A2"/>
                    </a:solidFill>
                    <a:effectLst/>
                    <a:latin charset="-128" panose="020F0600000000000000" pitchFamily="50" typeface="HG丸ｺﾞｼｯｸM-PRO"/>
                    <a:ea charset="-128" panose="020F0600000000000000" pitchFamily="50" typeface="HG丸ｺﾞｼｯｸM-PRO"/>
                  </a:endParaRPr>
                </a:p>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にアクセス</a:t>
                  </a:r>
                  <a:endParaRPr dirty="0" kern="100" lang="ja-JP" sz="1600">
                    <a:effectLst/>
                    <a:latin charset="-128" panose="020F0600000000000000" pitchFamily="50" typeface="HG丸ｺﾞｼｯｸM-PRO"/>
                    <a:ea charset="-128" panose="020F0600000000000000" pitchFamily="50" typeface="HG丸ｺﾞｼｯｸM-PRO"/>
                  </a:endParaRPr>
                </a:p>
              </p:txBody>
            </p:sp>
          </p:grpSp>
          <p:grpSp>
            <p:nvGrpSpPr>
              <p:cNvPr id="25" name="グループ化 24">
                <a:extLst>
                  <a:ext uri="{FF2B5EF4-FFF2-40B4-BE49-F238E27FC236}">
                    <a16:creationId xmlns:a16="http://schemas.microsoft.com/office/drawing/2014/main" id="{72C35303-48A6-406E-B3BC-F2515CA5FC4A}"/>
                  </a:ext>
                </a:extLst>
              </p:cNvPr>
              <p:cNvGrpSpPr/>
              <p:nvPr/>
            </p:nvGrpSpPr>
            <p:grpSpPr>
              <a:xfrm>
                <a:off x="1971304" y="342007"/>
                <a:ext cx="1259840" cy="499485"/>
                <a:chOff x="0" y="-26164"/>
                <a:chExt cx="1280889" cy="500509"/>
              </a:xfrm>
            </p:grpSpPr>
            <p:sp>
              <p:nvSpPr>
                <p:cNvPr id="32" name="矢印: 山形 31">
                  <a:extLst>
                    <a:ext uri="{FF2B5EF4-FFF2-40B4-BE49-F238E27FC236}">
                      <a16:creationId xmlns:a16="http://schemas.microsoft.com/office/drawing/2014/main" id="{9841C15B-C579-4208-B2D8-9250927527DD}"/>
                    </a:ext>
                  </a:extLst>
                </p:cNvPr>
                <p:cNvSpPr/>
                <p:nvPr/>
              </p:nvSpPr>
              <p:spPr>
                <a:xfrm>
                  <a:off x="0" y="0"/>
                  <a:ext cx="1280889"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33" name="テキスト ボックス 2">
                  <a:extLst>
                    <a:ext uri="{FF2B5EF4-FFF2-40B4-BE49-F238E27FC236}">
                      <a16:creationId xmlns:a16="http://schemas.microsoft.com/office/drawing/2014/main" id="{702FD8DA-C0D2-408E-A1FC-8875D1A2D52E}"/>
                    </a:ext>
                  </a:extLst>
                </p:cNvPr>
                <p:cNvSpPr txBox="1">
                  <a:spLocks noChangeArrowheads="1"/>
                </p:cNvSpPr>
                <p:nvPr/>
              </p:nvSpPr>
              <p:spPr bwMode="auto">
                <a:xfrm>
                  <a:off x="160083" y="-26164"/>
                  <a:ext cx="1028374" cy="500347"/>
                </a:xfrm>
                <a:prstGeom prst="rect">
                  <a:avLst/>
                </a:prstGeom>
                <a:noFill/>
                <a:ln w="9525">
                  <a:noFill/>
                  <a:miter lim="800000"/>
                  <a:headEnd/>
                  <a:tailEnd/>
                </a:ln>
              </p:spPr>
              <p:txBody>
                <a:bodyPr anchor="ctr" anchorCtr="0" bIns="45720" lIns="91440" rIns="91440" rot="0" tIns="45720" vert="horz" wrap="square">
                  <a:noAutofit/>
                </a:bodyPr>
                <a:lstStyle/>
                <a:p>
                  <a:pPr>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マイページの作成</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26" name="グループ化 25">
                <a:extLst>
                  <a:ext uri="{FF2B5EF4-FFF2-40B4-BE49-F238E27FC236}">
                    <a16:creationId xmlns:a16="http://schemas.microsoft.com/office/drawing/2014/main" id="{7F69114B-0982-420F-BB97-1FD70194B353}"/>
                  </a:ext>
                </a:extLst>
              </p:cNvPr>
              <p:cNvGrpSpPr/>
              <p:nvPr/>
            </p:nvGrpSpPr>
            <p:grpSpPr>
              <a:xfrm>
                <a:off x="3081647" y="335199"/>
                <a:ext cx="1259840" cy="506131"/>
                <a:chOff x="2446" y="-32999"/>
                <a:chExt cx="1080000" cy="507344"/>
              </a:xfrm>
            </p:grpSpPr>
            <p:sp>
              <p:nvSpPr>
                <p:cNvPr id="30" name="矢印: 山形 29">
                  <a:extLst>
                    <a:ext uri="{FF2B5EF4-FFF2-40B4-BE49-F238E27FC236}">
                      <a16:creationId xmlns:a16="http://schemas.microsoft.com/office/drawing/2014/main" id="{35EF0AEC-C635-496C-980A-5EB94BB41B96}"/>
                    </a:ext>
                  </a:extLst>
                </p:cNvPr>
                <p:cNvSpPr/>
                <p:nvPr/>
              </p:nvSpPr>
              <p:spPr>
                <a:xfrm>
                  <a:off x="2446" y="0"/>
                  <a:ext cx="1080000"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31" name="テキスト ボックス 2">
                  <a:extLst>
                    <a:ext uri="{FF2B5EF4-FFF2-40B4-BE49-F238E27FC236}">
                      <a16:creationId xmlns:a16="http://schemas.microsoft.com/office/drawing/2014/main" id="{F251E59C-8882-4787-83D4-7D4AD6793E14}"/>
                    </a:ext>
                  </a:extLst>
                </p:cNvPr>
                <p:cNvSpPr txBox="1">
                  <a:spLocks noChangeArrowheads="1"/>
                </p:cNvSpPr>
                <p:nvPr/>
              </p:nvSpPr>
              <p:spPr bwMode="auto">
                <a:xfrm>
                  <a:off x="172014" y="-32999"/>
                  <a:ext cx="890681" cy="493911"/>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出願内容</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の登録</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27" name="グループ化 26">
                <a:extLst>
                  <a:ext uri="{FF2B5EF4-FFF2-40B4-BE49-F238E27FC236}">
                    <a16:creationId xmlns:a16="http://schemas.microsoft.com/office/drawing/2014/main" id="{0FB25F7F-73B9-4176-B25C-953B9DDD8398}"/>
                  </a:ext>
                </a:extLst>
              </p:cNvPr>
              <p:cNvGrpSpPr/>
              <p:nvPr/>
            </p:nvGrpSpPr>
            <p:grpSpPr>
              <a:xfrm>
                <a:off x="4191989" y="330613"/>
                <a:ext cx="1211470" cy="510463"/>
                <a:chOff x="0" y="-37953"/>
                <a:chExt cx="1038534" cy="512298"/>
              </a:xfrm>
            </p:grpSpPr>
            <p:sp>
              <p:nvSpPr>
                <p:cNvPr id="28" name="矢印: 山形 27">
                  <a:extLst>
                    <a:ext uri="{FF2B5EF4-FFF2-40B4-BE49-F238E27FC236}">
                      <a16:creationId xmlns:a16="http://schemas.microsoft.com/office/drawing/2014/main" id="{14A9DC85-78A9-401E-8987-78C00871B552}"/>
                    </a:ext>
                  </a:extLst>
                </p:cNvPr>
                <p:cNvSpPr/>
                <p:nvPr/>
              </p:nvSpPr>
              <p:spPr>
                <a:xfrm>
                  <a:off x="0" y="0"/>
                  <a:ext cx="1038534"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9" name="テキスト ボックス 2">
                  <a:extLst>
                    <a:ext uri="{FF2B5EF4-FFF2-40B4-BE49-F238E27FC236}">
                      <a16:creationId xmlns:a16="http://schemas.microsoft.com/office/drawing/2014/main" id="{99DD4581-79C5-4245-BC35-6BFF544341FE}"/>
                    </a:ext>
                  </a:extLst>
                </p:cNvPr>
                <p:cNvSpPr txBox="1">
                  <a:spLocks noChangeArrowheads="1"/>
                </p:cNvSpPr>
                <p:nvPr/>
              </p:nvSpPr>
              <p:spPr bwMode="auto">
                <a:xfrm>
                  <a:off x="154503" y="-37953"/>
                  <a:ext cx="694983" cy="503704"/>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検定料等</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の支払い</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grpSp>
      <p:sp>
        <p:nvSpPr>
          <p:cNvPr id="40" name="矢印: 山形 39">
            <a:extLst>
              <a:ext uri="{FF2B5EF4-FFF2-40B4-BE49-F238E27FC236}">
                <a16:creationId xmlns:a16="http://schemas.microsoft.com/office/drawing/2014/main" id="{569359B1-EEBA-49B2-88F3-9868044F30BC}"/>
              </a:ext>
            </a:extLst>
          </p:cNvPr>
          <p:cNvSpPr/>
          <p:nvPr/>
        </p:nvSpPr>
        <p:spPr>
          <a:xfrm>
            <a:off x="4553896" y="1058439"/>
            <a:ext cx="4410591" cy="659383"/>
          </a:xfrm>
          <a:prstGeom prst="chevron">
            <a:avLst>
              <a:gd fmla="val 52311"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solidFill>
                <a:schemeClr val="tx1"/>
              </a:solidFill>
            </a:endParaRPr>
          </a:p>
        </p:txBody>
      </p:sp>
      <p:grpSp>
        <p:nvGrpSpPr>
          <p:cNvPr id="41" name="グループ化 40">
            <a:extLst>
              <a:ext uri="{FF2B5EF4-FFF2-40B4-BE49-F238E27FC236}">
                <a16:creationId xmlns:a16="http://schemas.microsoft.com/office/drawing/2014/main" id="{3F3FD51D-9BBE-4D96-B053-3ECA46D7CA0A}"/>
              </a:ext>
            </a:extLst>
          </p:cNvPr>
          <p:cNvGrpSpPr/>
          <p:nvPr/>
        </p:nvGrpSpPr>
        <p:grpSpPr>
          <a:xfrm>
            <a:off x="245576" y="776243"/>
            <a:ext cx="7311172" cy="252602"/>
            <a:chOff x="254637" y="779657"/>
            <a:chExt cx="7311172" cy="235971"/>
          </a:xfrm>
        </p:grpSpPr>
        <p:grpSp>
          <p:nvGrpSpPr>
            <p:cNvPr id="42" name="グループ化 41">
              <a:extLst>
                <a:ext uri="{FF2B5EF4-FFF2-40B4-BE49-F238E27FC236}">
                  <a16:creationId xmlns:a16="http://schemas.microsoft.com/office/drawing/2014/main" id="{424B2587-0DA7-4AE3-A0ED-450515C143D2}"/>
                </a:ext>
              </a:extLst>
            </p:cNvPr>
            <p:cNvGrpSpPr/>
            <p:nvPr/>
          </p:nvGrpSpPr>
          <p:grpSpPr>
            <a:xfrm>
              <a:off x="1207961" y="779657"/>
              <a:ext cx="6357848" cy="235971"/>
              <a:chOff x="947910" y="374661"/>
              <a:chExt cx="6357848" cy="235971"/>
            </a:xfrm>
          </p:grpSpPr>
          <p:sp>
            <p:nvSpPr>
              <p:cNvPr id="44" name="平行四辺形 43">
                <a:extLst>
                  <a:ext uri="{FF2B5EF4-FFF2-40B4-BE49-F238E27FC236}">
                    <a16:creationId xmlns:a16="http://schemas.microsoft.com/office/drawing/2014/main" id="{910D2FF6-4EC3-48FA-A1BD-089051BD30C4}"/>
                  </a:ext>
                </a:extLst>
              </p:cNvPr>
              <p:cNvSpPr/>
              <p:nvPr/>
            </p:nvSpPr>
            <p:spPr>
              <a:xfrm flipH="1">
                <a:off x="947910" y="377658"/>
                <a:ext cx="1674359"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STEP2</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45" name="平行四辺形 44">
                <a:extLst>
                  <a:ext uri="{FF2B5EF4-FFF2-40B4-BE49-F238E27FC236}">
                    <a16:creationId xmlns:a16="http://schemas.microsoft.com/office/drawing/2014/main" id="{E7AAADE2-F64A-482E-B795-DA7539321E9A}"/>
                  </a:ext>
                </a:extLst>
              </p:cNvPr>
              <p:cNvSpPr/>
              <p:nvPr/>
            </p:nvSpPr>
            <p:spPr>
              <a:xfrm flipH="1">
                <a:off x="2427884" y="374661"/>
                <a:ext cx="1773215"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３</a:t>
                </a:r>
              </a:p>
            </p:txBody>
          </p:sp>
          <p:sp>
            <p:nvSpPr>
              <p:cNvPr id="46" name="平行四辺形 45">
                <a:extLst>
                  <a:ext uri="{FF2B5EF4-FFF2-40B4-BE49-F238E27FC236}">
                    <a16:creationId xmlns:a16="http://schemas.microsoft.com/office/drawing/2014/main" id="{BE94228C-A1B0-4908-9B79-A98BFB6AF326}"/>
                  </a:ext>
                </a:extLst>
              </p:cNvPr>
              <p:cNvSpPr/>
              <p:nvPr/>
            </p:nvSpPr>
            <p:spPr>
              <a:xfrm flipH="1">
                <a:off x="4006714" y="379092"/>
                <a:ext cx="1773213"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lang="ja-JP" sz="1800">
                    <a:latin charset="-128" panose="020F0600000000000000" pitchFamily="50" typeface="HG丸ｺﾞｼｯｸM-PRO"/>
                    <a:ea charset="-128" panose="020F0600000000000000" pitchFamily="50" typeface="HG丸ｺﾞｼｯｸM-PRO"/>
                  </a:rPr>
                  <a:t>４</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47" name="平行四辺形 46">
                <a:extLst>
                  <a:ext uri="{FF2B5EF4-FFF2-40B4-BE49-F238E27FC236}">
                    <a16:creationId xmlns:a16="http://schemas.microsoft.com/office/drawing/2014/main" id="{6CC9CC65-E4C2-4B30-B5B0-D37A07C95B16}"/>
                  </a:ext>
                </a:extLst>
              </p:cNvPr>
              <p:cNvSpPr/>
              <p:nvPr/>
            </p:nvSpPr>
            <p:spPr>
              <a:xfrm flipH="1">
                <a:off x="5600622" y="381326"/>
                <a:ext cx="1705136"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５</a:t>
                </a:r>
              </a:p>
            </p:txBody>
          </p:sp>
        </p:grpSp>
        <p:sp>
          <p:nvSpPr>
            <p:cNvPr id="43" name="平行四辺形 58">
              <a:extLst>
                <a:ext uri="{FF2B5EF4-FFF2-40B4-BE49-F238E27FC236}">
                  <a16:creationId xmlns:a16="http://schemas.microsoft.com/office/drawing/2014/main" id="{45A551B8-C50E-4746-A497-113D3358732E}"/>
                </a:ext>
              </a:extLst>
            </p:cNvPr>
            <p:cNvSpPr/>
            <p:nvPr/>
          </p:nvSpPr>
          <p:spPr>
            <a:xfrm>
              <a:off x="254637" y="786321"/>
              <a:ext cx="1084214" cy="207401"/>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rgbClr val="8064A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r>
                <a:rPr altLang="ja-JP" dirty="0" kumimoji="1" lang="en-US" sz="1800">
                  <a:latin charset="-128" panose="020F0600000000000000" pitchFamily="50" typeface="HG丸ｺﾞｼｯｸM-PRO"/>
                  <a:ea charset="-128" panose="020F0600000000000000" pitchFamily="50" typeface="HG丸ｺﾞｼｯｸM-PRO"/>
                </a:rPr>
                <a:t>STEP1</a:t>
              </a:r>
              <a:endParaRPr altLang="en-US" dirty="0" kumimoji="1" lang="ja-JP" sz="1800">
                <a:latin charset="-128" panose="020F0600000000000000" pitchFamily="50" typeface="HG丸ｺﾞｼｯｸM-PRO"/>
                <a:ea charset="-128" panose="020F0600000000000000" pitchFamily="50" typeface="HG丸ｺﾞｼｯｸM-PRO"/>
              </a:endParaRPr>
            </a:p>
          </p:txBody>
        </p:sp>
      </p:grpSp>
      <p:sp>
        <p:nvSpPr>
          <p:cNvPr id="48" name="平行四辺形 47">
            <a:extLst>
              <a:ext uri="{FF2B5EF4-FFF2-40B4-BE49-F238E27FC236}">
                <a16:creationId xmlns:a16="http://schemas.microsoft.com/office/drawing/2014/main" id="{E91572F5-8029-4940-B8DF-17AF6CA72A86}"/>
              </a:ext>
            </a:extLst>
          </p:cNvPr>
          <p:cNvSpPr/>
          <p:nvPr/>
        </p:nvSpPr>
        <p:spPr>
          <a:xfrm flipH="1">
            <a:off x="4237169" y="769064"/>
            <a:ext cx="3397386" cy="318952"/>
          </a:xfrm>
          <a:prstGeom prst="parallelogram">
            <a:avLst>
              <a:gd fmla="val 102636"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endParaRPr altLang="en-US" dirty="0" kumimoji="1" lang="ja-JP" sz="1800">
              <a:latin charset="-128" panose="020F0600000000000000" pitchFamily="50" typeface="HG丸ｺﾞｼｯｸM-PRO"/>
              <a:ea charset="-128" panose="020F0600000000000000" pitchFamily="50" typeface="HG丸ｺﾞｼｯｸM-PRO"/>
            </a:endParaRPr>
          </a:p>
        </p:txBody>
      </p:sp>
      <p:grpSp>
        <p:nvGrpSpPr>
          <p:cNvPr id="16" name="グループ化 15">
            <a:extLst>
              <a:ext uri="{FF2B5EF4-FFF2-40B4-BE49-F238E27FC236}">
                <a16:creationId xmlns:a16="http://schemas.microsoft.com/office/drawing/2014/main" id="{FA01A124-84FC-41BE-B4EA-64385A7B505E}"/>
              </a:ext>
            </a:extLst>
          </p:cNvPr>
          <p:cNvGrpSpPr/>
          <p:nvPr/>
        </p:nvGrpSpPr>
        <p:grpSpPr>
          <a:xfrm>
            <a:off x="218160" y="764704"/>
            <a:ext cx="1520697" cy="953118"/>
            <a:chOff x="230378" y="727620"/>
            <a:chExt cx="1508480" cy="927427"/>
          </a:xfrm>
        </p:grpSpPr>
        <p:sp>
          <p:nvSpPr>
            <p:cNvPr id="17" name="平行四辺形 58">
              <a:extLst>
                <a:ext uri="{FF2B5EF4-FFF2-40B4-BE49-F238E27FC236}">
                  <a16:creationId xmlns:a16="http://schemas.microsoft.com/office/drawing/2014/main" id="{63FD9F1B-BCCF-4B9C-A1C8-4DF2906809BD}"/>
                </a:ext>
              </a:extLst>
            </p:cNvPr>
            <p:cNvSpPr/>
            <p:nvPr/>
          </p:nvSpPr>
          <p:spPr>
            <a:xfrm>
              <a:off x="230379" y="727620"/>
              <a:ext cx="1180932" cy="281727"/>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19" name="矢印: 五方向 18">
              <a:extLst>
                <a:ext uri="{FF2B5EF4-FFF2-40B4-BE49-F238E27FC236}">
                  <a16:creationId xmlns:a16="http://schemas.microsoft.com/office/drawing/2014/main" id="{C67C44DD-6745-4F32-9524-A9AEBDC2DE56}"/>
                </a:ext>
              </a:extLst>
            </p:cNvPr>
            <p:cNvSpPr/>
            <p:nvPr/>
          </p:nvSpPr>
          <p:spPr>
            <a:xfrm>
              <a:off x="230378" y="1009698"/>
              <a:ext cx="1508480" cy="645349"/>
            </a:xfrm>
            <a:prstGeom prst="homePlate">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grpSp>
    </p:spTree>
    <p:extLst>
      <p:ext uri="{BB962C8B-B14F-4D97-AF65-F5344CB8AC3E}">
        <p14:creationId xmlns:p14="http://schemas.microsoft.com/office/powerpoint/2010/main" val="72527580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7</a:t>
            </a:fld>
            <a:endParaRPr altLang="en-US" dirty="0" lang="ja-JP">
              <a:solidFill>
                <a:prstClr val="black">
                  <a:tint val="75000"/>
                </a:prstClr>
              </a:solidFill>
            </a:endParaRPr>
          </a:p>
        </p:txBody>
      </p:sp>
      <p:sp>
        <p:nvSpPr>
          <p:cNvPr id="5" name="正方形/長方形 4">
            <a:extLst>
              <a:ext uri="{FF2B5EF4-FFF2-40B4-BE49-F238E27FC236}">
                <a16:creationId xmlns:a16="http://schemas.microsoft.com/office/drawing/2014/main" id="{3FFF621C-7779-4DAE-B7D2-BFF90CBBFA50}"/>
              </a:ext>
            </a:extLst>
          </p:cNvPr>
          <p:cNvSpPr/>
          <p:nvPr/>
        </p:nvSpPr>
        <p:spPr>
          <a:xfrm>
            <a:off x="492634" y="3305457"/>
            <a:ext cx="8585088" cy="1530401"/>
          </a:xfrm>
          <a:prstGeom prst="rect">
            <a:avLst/>
          </a:prstGeom>
          <a:ln w="19050">
            <a:noFill/>
          </a:ln>
        </p:spPr>
        <p:txBody>
          <a:bodyPr anchor="ctr" bIns="72000" lIns="72000" rIns="72000" tIns="72000" wrap="square">
            <a:spAutoFit/>
          </a:bodyPr>
          <a:lstStyle/>
          <a:p>
            <a:r>
              <a:rPr altLang="en-US" b="0" dirty="0" kumimoji="0" lang="ja-JP" sz="2000">
                <a:latin typeface="+mn-ea"/>
              </a:rPr>
              <a:t>○　出願内容の登録は、期間内にマイページ上で行う。</a:t>
            </a:r>
            <a:br>
              <a:rPr altLang="ja-JP" b="0" dirty="0" kumimoji="0" lang="en-US" sz="2000">
                <a:latin typeface="+mn-ea"/>
              </a:rPr>
            </a:br>
            <a:r>
              <a:rPr altLang="en-US" b="0" dirty="0" kumimoji="0" lang="ja-JP" sz="2000">
                <a:latin typeface="+mn-ea"/>
              </a:rPr>
              <a:t>　　 </a:t>
            </a:r>
            <a:r>
              <a:rPr altLang="en-US" b="0" dirty="0" kumimoji="0" lang="ja-JP" sz="1800">
                <a:latin typeface="+mn-ea"/>
              </a:rPr>
              <a:t>（期間内であれば</a:t>
            </a:r>
            <a:r>
              <a:rPr altLang="ja-JP" b="0" dirty="0" kumimoji="0" lang="en-US" sz="1800">
                <a:latin typeface="+mn-ea"/>
              </a:rPr>
              <a:t>24</a:t>
            </a:r>
            <a:r>
              <a:rPr altLang="en-US" b="0" dirty="0" kumimoji="0" lang="ja-JP" sz="1800">
                <a:latin typeface="+mn-ea"/>
              </a:rPr>
              <a:t>時間登録可能）</a:t>
            </a:r>
            <a:endParaRPr altLang="ja-JP" b="0" dirty="0" kumimoji="0" lang="en-US" sz="2000">
              <a:latin typeface="+mn-ea"/>
            </a:endParaRPr>
          </a:p>
          <a:p>
            <a:pPr>
              <a:spcBef>
                <a:spcPts val="1200"/>
              </a:spcBef>
            </a:pPr>
            <a:r>
              <a:rPr altLang="en-US" b="0" dirty="0" kumimoji="0" lang="ja-JP" sz="2000">
                <a:latin typeface="+mn-ea"/>
              </a:rPr>
              <a:t>○　主な登録内容は、志願者情報（氏名、現住所、連絡先電話番号、出願資格、</a:t>
            </a:r>
            <a:br>
              <a:rPr altLang="ja-JP" b="0" dirty="0" kumimoji="0" lang="en-US" sz="2000">
                <a:latin typeface="+mn-ea"/>
              </a:rPr>
            </a:br>
            <a:r>
              <a:rPr altLang="en-US" b="0" dirty="0" kumimoji="0" lang="ja-JP" sz="2000">
                <a:latin typeface="+mn-ea"/>
              </a:rPr>
              <a:t>　顔写真等）、受験する教科、検定料等の支払方法等。</a:t>
            </a:r>
            <a:endParaRPr altLang="ja-JP" b="0" dirty="0" kumimoji="0" lang="en-US" sz="2000">
              <a:latin typeface="+mn-ea"/>
            </a:endParaRPr>
          </a:p>
        </p:txBody>
      </p:sp>
      <p:sp>
        <p:nvSpPr>
          <p:cNvPr id="16" name="正方形/長方形 15">
            <a:extLst>
              <a:ext uri="{FF2B5EF4-FFF2-40B4-BE49-F238E27FC236}">
                <a16:creationId xmlns:a16="http://schemas.microsoft.com/office/drawing/2014/main" id="{EE084D4C-F0EB-4E38-B497-AA83144DDCDB}"/>
              </a:ext>
            </a:extLst>
          </p:cNvPr>
          <p:cNvSpPr/>
          <p:nvPr/>
        </p:nvSpPr>
        <p:spPr>
          <a:xfrm>
            <a:off x="1116000" y="2029445"/>
            <a:ext cx="6912000" cy="987551"/>
          </a:xfrm>
          <a:prstGeom prst="rect">
            <a:avLst/>
          </a:prstGeom>
          <a:ln w="38100">
            <a:solidFill>
              <a:schemeClr val="tx1"/>
            </a:solidFill>
          </a:ln>
        </p:spPr>
        <p:txBody>
          <a:bodyPr anchor="ctr" bIns="108000" lIns="72000" rIns="72000" tIns="108000" wrap="square">
            <a:spAutoFit/>
          </a:bodyPr>
          <a:lstStyle/>
          <a:p>
            <a:pPr indent="-457200" marL="180000">
              <a:spcBef>
                <a:spcPts val="1200"/>
              </a:spcBef>
              <a:spcAft>
                <a:spcPts val="0"/>
              </a:spcAft>
              <a:defRPr/>
            </a:pPr>
            <a:r>
              <a:rPr altLang="ja-JP" dirty="0" kumimoji="0" lang="en-US" sz="2000">
                <a:latin typeface="+mn-ea"/>
              </a:rPr>
              <a:t>【</a:t>
            </a:r>
            <a:r>
              <a:rPr altLang="en-US" dirty="0" kumimoji="0" lang="ja-JP" sz="2000">
                <a:latin typeface="+mn-ea"/>
              </a:rPr>
              <a:t>出願内容の登録期間</a:t>
            </a:r>
            <a:r>
              <a:rPr altLang="ja-JP" dirty="0" kumimoji="0" lang="en-US" sz="2000">
                <a:latin typeface="+mn-ea"/>
              </a:rPr>
              <a:t>】</a:t>
            </a:r>
          </a:p>
          <a:p>
            <a:pPr indent="-457200" marL="180000">
              <a:spcBef>
                <a:spcPts val="1200"/>
              </a:spcBef>
              <a:spcAft>
                <a:spcPts val="0"/>
              </a:spcAft>
              <a:defRPr/>
            </a:pPr>
            <a:r>
              <a:rPr altLang="en-US" dirty="0" kumimoji="0" lang="ja-JP" sz="2000">
                <a:latin typeface="+mn-ea"/>
              </a:rPr>
              <a:t>　</a:t>
            </a:r>
            <a:r>
              <a:rPr altLang="en-US" dirty="0" kumimoji="0" lang="ja-JP" sz="2000" u="sng">
                <a:latin typeface="+mn-ea"/>
              </a:rPr>
              <a:t>令和７年９月１６日（火）１０：００～</a:t>
            </a:r>
            <a:r>
              <a:rPr altLang="en-US" dirty="0" kumimoji="0" lang="ja-JP" sz="2000" u="sng">
                <a:solidFill>
                  <a:srgbClr val="FF0000"/>
                </a:solidFill>
                <a:latin typeface="+mn-ea"/>
              </a:rPr>
              <a:t>１０月３日（金）１７：００</a:t>
            </a:r>
            <a:endParaRPr altLang="ja-JP" dirty="0" kumimoji="0" lang="en-US" sz="2000" u="sng">
              <a:solidFill>
                <a:srgbClr val="FF0000"/>
              </a:solidFill>
              <a:latin typeface="+mn-ea"/>
            </a:endParaRPr>
          </a:p>
        </p:txBody>
      </p:sp>
      <p:sp>
        <p:nvSpPr>
          <p:cNvPr id="17" name="吹き出し: 角を丸めた四角形 16">
            <a:extLst>
              <a:ext uri="{FF2B5EF4-FFF2-40B4-BE49-F238E27FC236}">
                <a16:creationId xmlns:a16="http://schemas.microsoft.com/office/drawing/2014/main" id="{F985A4F8-B786-471C-BB6F-303231CDA412}"/>
              </a:ext>
            </a:extLst>
          </p:cNvPr>
          <p:cNvSpPr/>
          <p:nvPr/>
        </p:nvSpPr>
        <p:spPr>
          <a:xfrm>
            <a:off x="1295636" y="5282340"/>
            <a:ext cx="6552728" cy="507948"/>
          </a:xfrm>
          <a:prstGeom prst="wedgeRoundRectCallout">
            <a:avLst>
              <a:gd fmla="val -2906" name="adj1"/>
              <a:gd fmla="val -44621" name="adj2"/>
              <a:gd fmla="val 16667" name="adj3"/>
            </a:avLst>
          </a:prstGeom>
          <a:solidFill>
            <a:srgbClr val="FFE1FF"/>
          </a:solidFill>
          <a:ln w="19050">
            <a:solidFill>
              <a:schemeClr val="tx1"/>
            </a:solidFill>
          </a:ln>
        </p:spPr>
        <p:txBody>
          <a:bodyPr anchor="ctr" anchorCtr="0" wrap="square">
            <a:noAutofit/>
          </a:bodyPr>
          <a:lstStyle/>
          <a:p>
            <a:r>
              <a:rPr altLang="ja-JP" dirty="0" lang="en-US" sz="2000"/>
              <a:t>※</a:t>
            </a:r>
            <a:r>
              <a:rPr altLang="en-US" dirty="0" lang="ja-JP" sz="2000"/>
              <a:t>　出願内容の登録のみでは、出願は完了しません。</a:t>
            </a:r>
          </a:p>
        </p:txBody>
      </p:sp>
      <p:grpSp>
        <p:nvGrpSpPr>
          <p:cNvPr id="10" name="グループ化 9">
            <a:extLst>
              <a:ext uri="{FF2B5EF4-FFF2-40B4-BE49-F238E27FC236}">
                <a16:creationId xmlns:a16="http://schemas.microsoft.com/office/drawing/2014/main" id="{7DA3C24C-A37B-4E76-8B15-D096B766247F}"/>
              </a:ext>
            </a:extLst>
          </p:cNvPr>
          <p:cNvGrpSpPr/>
          <p:nvPr/>
        </p:nvGrpSpPr>
        <p:grpSpPr>
          <a:xfrm>
            <a:off x="245576" y="976984"/>
            <a:ext cx="8652847" cy="709790"/>
            <a:chOff x="5833" y="309665"/>
            <a:chExt cx="6147703" cy="536556"/>
          </a:xfrm>
        </p:grpSpPr>
        <p:grpSp>
          <p:nvGrpSpPr>
            <p:cNvPr id="11" name="グループ化 10">
              <a:extLst>
                <a:ext uri="{FF2B5EF4-FFF2-40B4-BE49-F238E27FC236}">
                  <a16:creationId xmlns:a16="http://schemas.microsoft.com/office/drawing/2014/main" id="{623AE14C-0EE5-4602-A830-2578B1DE6E00}"/>
                </a:ext>
              </a:extLst>
            </p:cNvPr>
            <p:cNvGrpSpPr/>
            <p:nvPr/>
          </p:nvGrpSpPr>
          <p:grpSpPr>
            <a:xfrm>
              <a:off x="5255580" y="309665"/>
              <a:ext cx="897956" cy="531098"/>
              <a:chOff x="188661" y="-58641"/>
              <a:chExt cx="1419363" cy="533009"/>
            </a:xfrm>
          </p:grpSpPr>
          <p:sp>
            <p:nvSpPr>
              <p:cNvPr id="30" name="矢印: 山形 29">
                <a:extLst>
                  <a:ext uri="{FF2B5EF4-FFF2-40B4-BE49-F238E27FC236}">
                    <a16:creationId xmlns:a16="http://schemas.microsoft.com/office/drawing/2014/main" id="{0E72BD2D-85E7-4A56-802E-78B3AAC91564}"/>
                  </a:ext>
                </a:extLst>
              </p:cNvPr>
              <p:cNvSpPr/>
              <p:nvPr/>
            </p:nvSpPr>
            <p:spPr>
              <a:xfrm>
                <a:off x="188661" y="23"/>
                <a:ext cx="1419363" cy="474345"/>
              </a:xfrm>
              <a:prstGeom prst="chevron">
                <a:avLst>
                  <a:gd fmla="val 51649" name="adj"/>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dirty="0" lang="ja-JP" sz="2000">
                  <a:latin charset="-128" panose="020F0600000000000000" pitchFamily="50" typeface="HG丸ｺﾞｼｯｸM-PRO"/>
                  <a:ea charset="-128" panose="020F0600000000000000" pitchFamily="50" typeface="HG丸ｺﾞｼｯｸM-PRO"/>
                </a:endParaRPr>
              </a:p>
            </p:txBody>
          </p:sp>
          <p:sp>
            <p:nvSpPr>
              <p:cNvPr id="31" name="テキスト ボックス 2">
                <a:extLst>
                  <a:ext uri="{FF2B5EF4-FFF2-40B4-BE49-F238E27FC236}">
                    <a16:creationId xmlns:a16="http://schemas.microsoft.com/office/drawing/2014/main" id="{E77D4E47-BC86-4A93-B57D-9A0F5E3C9841}"/>
                  </a:ext>
                </a:extLst>
              </p:cNvPr>
              <p:cNvSpPr txBox="1">
                <a:spLocks noChangeArrowheads="1"/>
              </p:cNvSpPr>
              <p:nvPr/>
            </p:nvSpPr>
            <p:spPr bwMode="auto">
              <a:xfrm>
                <a:off x="470984" y="-58641"/>
                <a:ext cx="971421" cy="480363"/>
              </a:xfrm>
              <a:prstGeom prst="rect">
                <a:avLst/>
              </a:prstGeom>
              <a:noFill/>
              <a:ln w="9525">
                <a:noFill/>
                <a:miter lim="800000"/>
                <a:headEnd/>
                <a:tailEnd/>
              </a:ln>
            </p:spPr>
            <p:txBody>
              <a:bodyPr anchor="t" anchorCtr="0" bIns="45720" lIns="91440" rIns="91440" rot="0" tIns="45720" vert="horz" wrap="square">
                <a:spAutoFit/>
              </a:bodyPr>
              <a:lstStyle/>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出願</a:t>
                </a:r>
                <a:endParaRPr dirty="0" kern="100" lang="ja-JP" sz="2000">
                  <a:effectLst/>
                  <a:latin charset="-128" panose="020F0600000000000000" pitchFamily="50" typeface="HG丸ｺﾞｼｯｸM-PRO"/>
                  <a:ea charset="-128" panose="020F0600000000000000" pitchFamily="50" typeface="HG丸ｺﾞｼｯｸM-PRO"/>
                </a:endParaRPr>
              </a:p>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完了</a:t>
                </a:r>
                <a:endParaRPr dirty="0" kern="100" lang="ja-JP" sz="2000">
                  <a:effectLst/>
                  <a:latin charset="-128" panose="020F0600000000000000" pitchFamily="50" typeface="HG丸ｺﾞｼｯｸM-PRO"/>
                  <a:ea charset="-128" panose="020F0600000000000000" pitchFamily="50" typeface="HG丸ｺﾞｼｯｸM-PRO"/>
                </a:endParaRPr>
              </a:p>
            </p:txBody>
          </p:sp>
        </p:grpSp>
        <p:grpSp>
          <p:nvGrpSpPr>
            <p:cNvPr id="12" name="グループ化 11">
              <a:extLst>
                <a:ext uri="{FF2B5EF4-FFF2-40B4-BE49-F238E27FC236}">
                  <a16:creationId xmlns:a16="http://schemas.microsoft.com/office/drawing/2014/main" id="{829A8AAD-B1F2-43F4-AD74-C307E5B45B91}"/>
                </a:ext>
              </a:extLst>
            </p:cNvPr>
            <p:cNvGrpSpPr/>
            <p:nvPr/>
          </p:nvGrpSpPr>
          <p:grpSpPr>
            <a:xfrm>
              <a:off x="5833" y="330613"/>
              <a:ext cx="5397626" cy="515608"/>
              <a:chOff x="5833" y="330613"/>
              <a:chExt cx="5397626" cy="515608"/>
            </a:xfrm>
          </p:grpSpPr>
          <p:grpSp>
            <p:nvGrpSpPr>
              <p:cNvPr id="13" name="グループ化 12">
                <a:extLst>
                  <a:ext uri="{FF2B5EF4-FFF2-40B4-BE49-F238E27FC236}">
                    <a16:creationId xmlns:a16="http://schemas.microsoft.com/office/drawing/2014/main" id="{CFE6FE66-71AA-4C12-AAC7-554DFF1394EB}"/>
                  </a:ext>
                </a:extLst>
              </p:cNvPr>
              <p:cNvGrpSpPr/>
              <p:nvPr/>
            </p:nvGrpSpPr>
            <p:grpSpPr>
              <a:xfrm>
                <a:off x="5833" y="371241"/>
                <a:ext cx="1051379" cy="474980"/>
                <a:chOff x="23155" y="9045"/>
                <a:chExt cx="831394" cy="475013"/>
              </a:xfrm>
            </p:grpSpPr>
            <p:sp>
              <p:nvSpPr>
                <p:cNvPr id="28" name="矢印: 五方向 27">
                  <a:extLst>
                    <a:ext uri="{FF2B5EF4-FFF2-40B4-BE49-F238E27FC236}">
                      <a16:creationId xmlns:a16="http://schemas.microsoft.com/office/drawing/2014/main" id="{D4EB4B87-7787-4EEA-8C33-AE8A35A0D62A}"/>
                    </a:ext>
                  </a:extLst>
                </p:cNvPr>
                <p:cNvSpPr/>
                <p:nvPr/>
              </p:nvSpPr>
              <p:spPr>
                <a:xfrm>
                  <a:off x="23155" y="9045"/>
                  <a:ext cx="831394" cy="475013"/>
                </a:xfrm>
                <a:prstGeom prst="homePlat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9" name="テキスト ボックス 2">
                  <a:extLst>
                    <a:ext uri="{FF2B5EF4-FFF2-40B4-BE49-F238E27FC236}">
                      <a16:creationId xmlns:a16="http://schemas.microsoft.com/office/drawing/2014/main" id="{F365B635-79EF-48F6-BFC0-330FA183018B}"/>
                    </a:ext>
                  </a:extLst>
                </p:cNvPr>
                <p:cNvSpPr txBox="1">
                  <a:spLocks noChangeArrowheads="1"/>
                </p:cNvSpPr>
                <p:nvPr/>
              </p:nvSpPr>
              <p:spPr bwMode="auto">
                <a:xfrm>
                  <a:off x="43537" y="97619"/>
                  <a:ext cx="683698" cy="310045"/>
                </a:xfrm>
                <a:prstGeom prst="rect">
                  <a:avLst/>
                </a:prstGeom>
                <a:noFill/>
                <a:ln w="9525">
                  <a:noFill/>
                  <a:miter lim="800000"/>
                  <a:headEnd/>
                  <a:tailEnd/>
                </a:ln>
              </p:spPr>
              <p:txBody>
                <a:bodyPr anchor="ctr" anchorCtr="0" bIns="45720" lIns="91440" rIns="91440" rot="0" tIns="45720" vert="horz" wrap="square">
                  <a:noAutofit/>
                </a:bodyPr>
                <a:lstStyle/>
                <a:p>
                  <a:pPr algn="l">
                    <a:lnSpc>
                      <a:spcPts val="1360"/>
                    </a:lnSpc>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事前準備</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14" name="グループ化 13">
                <a:extLst>
                  <a:ext uri="{FF2B5EF4-FFF2-40B4-BE49-F238E27FC236}">
                    <a16:creationId xmlns:a16="http://schemas.microsoft.com/office/drawing/2014/main" id="{E3A69A6B-5B98-4D95-9C13-8193DBFB835B}"/>
                  </a:ext>
                </a:extLst>
              </p:cNvPr>
              <p:cNvGrpSpPr/>
              <p:nvPr/>
            </p:nvGrpSpPr>
            <p:grpSpPr>
              <a:xfrm>
                <a:off x="901336" y="353333"/>
                <a:ext cx="1213526" cy="488565"/>
                <a:chOff x="43713" y="-14806"/>
                <a:chExt cx="1145387" cy="489151"/>
              </a:xfrm>
            </p:grpSpPr>
            <p:sp>
              <p:nvSpPr>
                <p:cNvPr id="26" name="矢印: 山形 25">
                  <a:extLst>
                    <a:ext uri="{FF2B5EF4-FFF2-40B4-BE49-F238E27FC236}">
                      <a16:creationId xmlns:a16="http://schemas.microsoft.com/office/drawing/2014/main" id="{E91BC8D7-1139-40AD-AB47-EE4A4894DA1A}"/>
                    </a:ext>
                  </a:extLst>
                </p:cNvPr>
                <p:cNvSpPr/>
                <p:nvPr/>
              </p:nvSpPr>
              <p:spPr>
                <a:xfrm>
                  <a:off x="43713" y="0"/>
                  <a:ext cx="1145387"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7" name="テキスト ボックス 2">
                  <a:extLst>
                    <a:ext uri="{FF2B5EF4-FFF2-40B4-BE49-F238E27FC236}">
                      <a16:creationId xmlns:a16="http://schemas.microsoft.com/office/drawing/2014/main" id="{A308B507-4064-4DE9-A229-6DCB8BD17F17}"/>
                    </a:ext>
                  </a:extLst>
                </p:cNvPr>
                <p:cNvSpPr txBox="1">
                  <a:spLocks noChangeArrowheads="1"/>
                </p:cNvSpPr>
                <p:nvPr/>
              </p:nvSpPr>
              <p:spPr bwMode="auto">
                <a:xfrm>
                  <a:off x="150091" y="-14806"/>
                  <a:ext cx="935175" cy="391775"/>
                </a:xfrm>
                <a:prstGeom prst="rect">
                  <a:avLst/>
                </a:prstGeom>
                <a:noFill/>
                <a:ln w="9525">
                  <a:noFill/>
                  <a:miter lim="800000"/>
                  <a:headEnd/>
                  <a:tailEnd/>
                </a:ln>
              </p:spPr>
              <p:txBody>
                <a:bodyPr anchor="t" anchorCtr="0" bIns="45720" lIns="91440" rIns="91440" rot="0" tIns="45720" vert="horz" wrap="square">
                  <a:noAutofit/>
                </a:bodyPr>
                <a:lstStyle/>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出願サイト</a:t>
                  </a:r>
                  <a:endParaRPr altLang="ja-JP" b="1" dirty="0" kern="100" lang="en-US" sz="1600">
                    <a:solidFill>
                      <a:srgbClr val="8064A2"/>
                    </a:solidFill>
                    <a:effectLst/>
                    <a:latin charset="-128" panose="020F0600000000000000" pitchFamily="50" typeface="HG丸ｺﾞｼｯｸM-PRO"/>
                    <a:ea charset="-128" panose="020F0600000000000000" pitchFamily="50" typeface="HG丸ｺﾞｼｯｸM-PRO"/>
                  </a:endParaRPr>
                </a:p>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にアクセス</a:t>
                  </a:r>
                  <a:endParaRPr dirty="0" kern="100" lang="ja-JP" sz="1600">
                    <a:effectLst/>
                    <a:latin charset="-128" panose="020F0600000000000000" pitchFamily="50" typeface="HG丸ｺﾞｼｯｸM-PRO"/>
                    <a:ea charset="-128" panose="020F0600000000000000" pitchFamily="50" typeface="HG丸ｺﾞｼｯｸM-PRO"/>
                  </a:endParaRPr>
                </a:p>
              </p:txBody>
            </p:sp>
          </p:grpSp>
          <p:grpSp>
            <p:nvGrpSpPr>
              <p:cNvPr id="15" name="グループ化 14">
                <a:extLst>
                  <a:ext uri="{FF2B5EF4-FFF2-40B4-BE49-F238E27FC236}">
                    <a16:creationId xmlns:a16="http://schemas.microsoft.com/office/drawing/2014/main" id="{CF7D238E-D0E6-4499-A162-955A3BD8E48D}"/>
                  </a:ext>
                </a:extLst>
              </p:cNvPr>
              <p:cNvGrpSpPr/>
              <p:nvPr/>
            </p:nvGrpSpPr>
            <p:grpSpPr>
              <a:xfrm>
                <a:off x="1971304" y="342007"/>
                <a:ext cx="1259840" cy="499485"/>
                <a:chOff x="0" y="-26164"/>
                <a:chExt cx="1280889" cy="500509"/>
              </a:xfrm>
            </p:grpSpPr>
            <p:sp>
              <p:nvSpPr>
                <p:cNvPr id="24" name="矢印: 山形 23">
                  <a:extLst>
                    <a:ext uri="{FF2B5EF4-FFF2-40B4-BE49-F238E27FC236}">
                      <a16:creationId xmlns:a16="http://schemas.microsoft.com/office/drawing/2014/main" id="{2A12ED3B-602B-4FCF-995A-5FFD5212FA24}"/>
                    </a:ext>
                  </a:extLst>
                </p:cNvPr>
                <p:cNvSpPr/>
                <p:nvPr/>
              </p:nvSpPr>
              <p:spPr>
                <a:xfrm>
                  <a:off x="0" y="0"/>
                  <a:ext cx="1280889"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5" name="テキスト ボックス 2">
                  <a:extLst>
                    <a:ext uri="{FF2B5EF4-FFF2-40B4-BE49-F238E27FC236}">
                      <a16:creationId xmlns:a16="http://schemas.microsoft.com/office/drawing/2014/main" id="{8031E860-EC6E-41E7-B9DD-4D8B424F4BE3}"/>
                    </a:ext>
                  </a:extLst>
                </p:cNvPr>
                <p:cNvSpPr txBox="1">
                  <a:spLocks noChangeArrowheads="1"/>
                </p:cNvSpPr>
                <p:nvPr/>
              </p:nvSpPr>
              <p:spPr bwMode="auto">
                <a:xfrm>
                  <a:off x="160083" y="-26164"/>
                  <a:ext cx="1028374" cy="500347"/>
                </a:xfrm>
                <a:prstGeom prst="rect">
                  <a:avLst/>
                </a:prstGeom>
                <a:noFill/>
                <a:ln w="9525">
                  <a:noFill/>
                  <a:miter lim="800000"/>
                  <a:headEnd/>
                  <a:tailEnd/>
                </a:ln>
              </p:spPr>
              <p:txBody>
                <a:bodyPr anchor="ctr" anchorCtr="0" bIns="45720" lIns="91440" rIns="91440" rot="0" tIns="45720" vert="horz" wrap="square">
                  <a:noAutofit/>
                </a:bodyPr>
                <a:lstStyle/>
                <a:p>
                  <a:pPr>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マイページの作成</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18" name="グループ化 17">
                <a:extLst>
                  <a:ext uri="{FF2B5EF4-FFF2-40B4-BE49-F238E27FC236}">
                    <a16:creationId xmlns:a16="http://schemas.microsoft.com/office/drawing/2014/main" id="{686480F9-CA55-4288-BBC2-10A0ADD1061A}"/>
                  </a:ext>
                </a:extLst>
              </p:cNvPr>
              <p:cNvGrpSpPr/>
              <p:nvPr/>
            </p:nvGrpSpPr>
            <p:grpSpPr>
              <a:xfrm>
                <a:off x="3081647" y="335199"/>
                <a:ext cx="1259840" cy="506131"/>
                <a:chOff x="2446" y="-32999"/>
                <a:chExt cx="1080000" cy="507344"/>
              </a:xfrm>
            </p:grpSpPr>
            <p:sp>
              <p:nvSpPr>
                <p:cNvPr id="22" name="矢印: 山形 21">
                  <a:extLst>
                    <a:ext uri="{FF2B5EF4-FFF2-40B4-BE49-F238E27FC236}">
                      <a16:creationId xmlns:a16="http://schemas.microsoft.com/office/drawing/2014/main" id="{3CA27170-994C-4F2D-AD9C-833A14835CFF}"/>
                    </a:ext>
                  </a:extLst>
                </p:cNvPr>
                <p:cNvSpPr/>
                <p:nvPr/>
              </p:nvSpPr>
              <p:spPr>
                <a:xfrm>
                  <a:off x="2446" y="0"/>
                  <a:ext cx="1080000"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3" name="テキスト ボックス 2">
                  <a:extLst>
                    <a:ext uri="{FF2B5EF4-FFF2-40B4-BE49-F238E27FC236}">
                      <a16:creationId xmlns:a16="http://schemas.microsoft.com/office/drawing/2014/main" id="{65C240A4-74C2-4B11-8B8B-2B55411AB2C5}"/>
                    </a:ext>
                  </a:extLst>
                </p:cNvPr>
                <p:cNvSpPr txBox="1">
                  <a:spLocks noChangeArrowheads="1"/>
                </p:cNvSpPr>
                <p:nvPr/>
              </p:nvSpPr>
              <p:spPr bwMode="auto">
                <a:xfrm>
                  <a:off x="172014" y="-32999"/>
                  <a:ext cx="890681" cy="493911"/>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出願内容</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の登録</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19" name="グループ化 18">
                <a:extLst>
                  <a:ext uri="{FF2B5EF4-FFF2-40B4-BE49-F238E27FC236}">
                    <a16:creationId xmlns:a16="http://schemas.microsoft.com/office/drawing/2014/main" id="{C853BC8A-BF46-4F60-94FF-319B7A6A5C87}"/>
                  </a:ext>
                </a:extLst>
              </p:cNvPr>
              <p:cNvGrpSpPr/>
              <p:nvPr/>
            </p:nvGrpSpPr>
            <p:grpSpPr>
              <a:xfrm>
                <a:off x="4191989" y="330613"/>
                <a:ext cx="1211470" cy="510463"/>
                <a:chOff x="0" y="-37953"/>
                <a:chExt cx="1038534" cy="512298"/>
              </a:xfrm>
            </p:grpSpPr>
            <p:sp>
              <p:nvSpPr>
                <p:cNvPr id="20" name="矢印: 山形 19">
                  <a:extLst>
                    <a:ext uri="{FF2B5EF4-FFF2-40B4-BE49-F238E27FC236}">
                      <a16:creationId xmlns:a16="http://schemas.microsoft.com/office/drawing/2014/main" id="{B74E012F-F433-4961-9EBB-A4CBC46DA80A}"/>
                    </a:ext>
                  </a:extLst>
                </p:cNvPr>
                <p:cNvSpPr/>
                <p:nvPr/>
              </p:nvSpPr>
              <p:spPr>
                <a:xfrm>
                  <a:off x="0" y="0"/>
                  <a:ext cx="1038534"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1" name="テキスト ボックス 2">
                  <a:extLst>
                    <a:ext uri="{FF2B5EF4-FFF2-40B4-BE49-F238E27FC236}">
                      <a16:creationId xmlns:a16="http://schemas.microsoft.com/office/drawing/2014/main" id="{FB27AF72-3D34-4EC2-99BD-2A0709BBC334}"/>
                    </a:ext>
                  </a:extLst>
                </p:cNvPr>
                <p:cNvSpPr txBox="1">
                  <a:spLocks noChangeArrowheads="1"/>
                </p:cNvSpPr>
                <p:nvPr/>
              </p:nvSpPr>
              <p:spPr bwMode="auto">
                <a:xfrm>
                  <a:off x="154503" y="-37953"/>
                  <a:ext cx="694983" cy="503704"/>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検定料等</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の支払い</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grpSp>
      <p:sp>
        <p:nvSpPr>
          <p:cNvPr id="32" name="矢印: 山形 31">
            <a:extLst>
              <a:ext uri="{FF2B5EF4-FFF2-40B4-BE49-F238E27FC236}">
                <a16:creationId xmlns:a16="http://schemas.microsoft.com/office/drawing/2014/main" id="{CDF8C48E-AAF8-42CC-BF70-7F9B1CC8BF00}"/>
              </a:ext>
            </a:extLst>
          </p:cNvPr>
          <p:cNvSpPr/>
          <p:nvPr/>
        </p:nvSpPr>
        <p:spPr>
          <a:xfrm>
            <a:off x="6108692" y="1041425"/>
            <a:ext cx="2855795" cy="659383"/>
          </a:xfrm>
          <a:prstGeom prst="chevron">
            <a:avLst>
              <a:gd fmla="val 52311"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solidFill>
                <a:schemeClr val="tx1"/>
              </a:solidFill>
            </a:endParaRPr>
          </a:p>
        </p:txBody>
      </p:sp>
      <p:grpSp>
        <p:nvGrpSpPr>
          <p:cNvPr id="33" name="グループ化 32">
            <a:extLst>
              <a:ext uri="{FF2B5EF4-FFF2-40B4-BE49-F238E27FC236}">
                <a16:creationId xmlns:a16="http://schemas.microsoft.com/office/drawing/2014/main" id="{A089BDB1-E62B-4F28-97B3-1E49199E62D2}"/>
              </a:ext>
            </a:extLst>
          </p:cNvPr>
          <p:cNvGrpSpPr/>
          <p:nvPr/>
        </p:nvGrpSpPr>
        <p:grpSpPr>
          <a:xfrm>
            <a:off x="245576" y="759229"/>
            <a:ext cx="7311172" cy="252602"/>
            <a:chOff x="254637" y="779657"/>
            <a:chExt cx="7311172" cy="235971"/>
          </a:xfrm>
        </p:grpSpPr>
        <p:grpSp>
          <p:nvGrpSpPr>
            <p:cNvPr id="34" name="グループ化 33">
              <a:extLst>
                <a:ext uri="{FF2B5EF4-FFF2-40B4-BE49-F238E27FC236}">
                  <a16:creationId xmlns:a16="http://schemas.microsoft.com/office/drawing/2014/main" id="{E16ACFFB-C066-4ADD-B465-34C2757F0C32}"/>
                </a:ext>
              </a:extLst>
            </p:cNvPr>
            <p:cNvGrpSpPr/>
            <p:nvPr/>
          </p:nvGrpSpPr>
          <p:grpSpPr>
            <a:xfrm>
              <a:off x="1207961" y="779657"/>
              <a:ext cx="6357848" cy="235971"/>
              <a:chOff x="947910" y="374661"/>
              <a:chExt cx="6357848" cy="235971"/>
            </a:xfrm>
          </p:grpSpPr>
          <p:sp>
            <p:nvSpPr>
              <p:cNvPr id="36" name="平行四辺形 35">
                <a:extLst>
                  <a:ext uri="{FF2B5EF4-FFF2-40B4-BE49-F238E27FC236}">
                    <a16:creationId xmlns:a16="http://schemas.microsoft.com/office/drawing/2014/main" id="{F507119A-49E6-4ACF-A3F9-15DD2197C223}"/>
                  </a:ext>
                </a:extLst>
              </p:cNvPr>
              <p:cNvSpPr/>
              <p:nvPr/>
            </p:nvSpPr>
            <p:spPr>
              <a:xfrm flipH="1">
                <a:off x="947910" y="377658"/>
                <a:ext cx="1674359"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STEP2</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37" name="平行四辺形 36">
                <a:extLst>
                  <a:ext uri="{FF2B5EF4-FFF2-40B4-BE49-F238E27FC236}">
                    <a16:creationId xmlns:a16="http://schemas.microsoft.com/office/drawing/2014/main" id="{557338E0-A986-4003-85A3-5F26711299DC}"/>
                  </a:ext>
                </a:extLst>
              </p:cNvPr>
              <p:cNvSpPr/>
              <p:nvPr/>
            </p:nvSpPr>
            <p:spPr>
              <a:xfrm flipH="1">
                <a:off x="2427884" y="374661"/>
                <a:ext cx="1773215"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３</a:t>
                </a:r>
              </a:p>
            </p:txBody>
          </p:sp>
          <p:sp>
            <p:nvSpPr>
              <p:cNvPr id="38" name="平行四辺形 37">
                <a:extLst>
                  <a:ext uri="{FF2B5EF4-FFF2-40B4-BE49-F238E27FC236}">
                    <a16:creationId xmlns:a16="http://schemas.microsoft.com/office/drawing/2014/main" id="{FC4FDD58-3D19-479B-B13C-01F42961761C}"/>
                  </a:ext>
                </a:extLst>
              </p:cNvPr>
              <p:cNvSpPr/>
              <p:nvPr/>
            </p:nvSpPr>
            <p:spPr>
              <a:xfrm flipH="1">
                <a:off x="4006714" y="379092"/>
                <a:ext cx="1773213"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lang="ja-JP" sz="1800">
                    <a:latin charset="-128" panose="020F0600000000000000" pitchFamily="50" typeface="HG丸ｺﾞｼｯｸM-PRO"/>
                    <a:ea charset="-128" panose="020F0600000000000000" pitchFamily="50" typeface="HG丸ｺﾞｼｯｸM-PRO"/>
                  </a:rPr>
                  <a:t>４</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39" name="平行四辺形 38">
                <a:extLst>
                  <a:ext uri="{FF2B5EF4-FFF2-40B4-BE49-F238E27FC236}">
                    <a16:creationId xmlns:a16="http://schemas.microsoft.com/office/drawing/2014/main" id="{4DF8E965-B92C-4074-819A-99976C184B0A}"/>
                  </a:ext>
                </a:extLst>
              </p:cNvPr>
              <p:cNvSpPr/>
              <p:nvPr/>
            </p:nvSpPr>
            <p:spPr>
              <a:xfrm flipH="1">
                <a:off x="5600622" y="381326"/>
                <a:ext cx="1705136"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５</a:t>
                </a:r>
              </a:p>
            </p:txBody>
          </p:sp>
        </p:grpSp>
        <p:sp>
          <p:nvSpPr>
            <p:cNvPr id="35" name="平行四辺形 58">
              <a:extLst>
                <a:ext uri="{FF2B5EF4-FFF2-40B4-BE49-F238E27FC236}">
                  <a16:creationId xmlns:a16="http://schemas.microsoft.com/office/drawing/2014/main" id="{4B80916C-9E32-48C2-B264-0AE935B83C88}"/>
                </a:ext>
              </a:extLst>
            </p:cNvPr>
            <p:cNvSpPr/>
            <p:nvPr/>
          </p:nvSpPr>
          <p:spPr>
            <a:xfrm>
              <a:off x="254637" y="786321"/>
              <a:ext cx="1084214" cy="207401"/>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rgbClr val="8064A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r>
                <a:rPr altLang="ja-JP" dirty="0" kumimoji="1" lang="en-US" sz="1800">
                  <a:latin charset="-128" panose="020F0600000000000000" pitchFamily="50" typeface="HG丸ｺﾞｼｯｸM-PRO"/>
                  <a:ea charset="-128" panose="020F0600000000000000" pitchFamily="50" typeface="HG丸ｺﾞｼｯｸM-PRO"/>
                </a:rPr>
                <a:t>STEP1</a:t>
              </a:r>
              <a:endParaRPr altLang="en-US" dirty="0" kumimoji="1" lang="ja-JP" sz="1800">
                <a:latin charset="-128" panose="020F0600000000000000" pitchFamily="50" typeface="HG丸ｺﾞｼｯｸM-PRO"/>
                <a:ea charset="-128" panose="020F0600000000000000" pitchFamily="50" typeface="HG丸ｺﾞｼｯｸM-PRO"/>
              </a:endParaRPr>
            </a:p>
          </p:txBody>
        </p:sp>
      </p:grpSp>
      <p:sp>
        <p:nvSpPr>
          <p:cNvPr id="40" name="平行四辺形 39">
            <a:extLst>
              <a:ext uri="{FF2B5EF4-FFF2-40B4-BE49-F238E27FC236}">
                <a16:creationId xmlns:a16="http://schemas.microsoft.com/office/drawing/2014/main" id="{739C7C25-3516-4032-A347-B631F379FF41}"/>
              </a:ext>
            </a:extLst>
          </p:cNvPr>
          <p:cNvSpPr/>
          <p:nvPr/>
        </p:nvSpPr>
        <p:spPr>
          <a:xfrm flipH="1">
            <a:off x="5836533" y="752050"/>
            <a:ext cx="1798020" cy="318952"/>
          </a:xfrm>
          <a:prstGeom prst="parallelogram">
            <a:avLst>
              <a:gd fmla="val 102636"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endParaRPr altLang="en-US" dirty="0" kumimoji="1" lang="ja-JP" sz="1800">
              <a:latin charset="-128" panose="020F0600000000000000" pitchFamily="50" typeface="HG丸ｺﾞｼｯｸM-PRO"/>
              <a:ea charset="-128" panose="020F0600000000000000" pitchFamily="50" typeface="HG丸ｺﾞｼｯｸM-PRO"/>
            </a:endParaRPr>
          </a:p>
        </p:txBody>
      </p:sp>
      <p:grpSp>
        <p:nvGrpSpPr>
          <p:cNvPr id="41" name="グループ化 40">
            <a:extLst>
              <a:ext uri="{FF2B5EF4-FFF2-40B4-BE49-F238E27FC236}">
                <a16:creationId xmlns:a16="http://schemas.microsoft.com/office/drawing/2014/main" id="{81D0DD66-9F6C-4BE6-A1A1-8325C0D7A8D5}"/>
              </a:ext>
            </a:extLst>
          </p:cNvPr>
          <p:cNvGrpSpPr/>
          <p:nvPr/>
        </p:nvGrpSpPr>
        <p:grpSpPr>
          <a:xfrm>
            <a:off x="218160" y="747690"/>
            <a:ext cx="1520697" cy="953118"/>
            <a:chOff x="230378" y="727620"/>
            <a:chExt cx="1508480" cy="927427"/>
          </a:xfrm>
        </p:grpSpPr>
        <p:sp>
          <p:nvSpPr>
            <p:cNvPr id="42" name="平行四辺形 58">
              <a:extLst>
                <a:ext uri="{FF2B5EF4-FFF2-40B4-BE49-F238E27FC236}">
                  <a16:creationId xmlns:a16="http://schemas.microsoft.com/office/drawing/2014/main" id="{D5BD530A-0FBF-49BB-9C1E-C76175D0E85B}"/>
                </a:ext>
              </a:extLst>
            </p:cNvPr>
            <p:cNvSpPr/>
            <p:nvPr/>
          </p:nvSpPr>
          <p:spPr>
            <a:xfrm>
              <a:off x="230379" y="727620"/>
              <a:ext cx="1180932" cy="281727"/>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43" name="矢印: 五方向 42">
              <a:extLst>
                <a:ext uri="{FF2B5EF4-FFF2-40B4-BE49-F238E27FC236}">
                  <a16:creationId xmlns:a16="http://schemas.microsoft.com/office/drawing/2014/main" id="{552BEBE3-1536-4B24-9C63-B7C69C3D8A4A}"/>
                </a:ext>
              </a:extLst>
            </p:cNvPr>
            <p:cNvSpPr/>
            <p:nvPr/>
          </p:nvSpPr>
          <p:spPr>
            <a:xfrm>
              <a:off x="230378" y="1009698"/>
              <a:ext cx="1508480" cy="645349"/>
            </a:xfrm>
            <a:prstGeom prst="homePlate">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grpSp>
      <p:sp>
        <p:nvSpPr>
          <p:cNvPr id="44" name="矢印: 山形 43">
            <a:extLst>
              <a:ext uri="{FF2B5EF4-FFF2-40B4-BE49-F238E27FC236}">
                <a16:creationId xmlns:a16="http://schemas.microsoft.com/office/drawing/2014/main" id="{D0BB1E4E-FD89-4526-8F2E-174439A5811D}"/>
              </a:ext>
            </a:extLst>
          </p:cNvPr>
          <p:cNvSpPr/>
          <p:nvPr/>
        </p:nvSpPr>
        <p:spPr>
          <a:xfrm>
            <a:off x="1361972" y="1038978"/>
            <a:ext cx="3458769" cy="659383"/>
          </a:xfrm>
          <a:prstGeom prst="chevron">
            <a:avLst>
              <a:gd fmla="val 52311"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solidFill>
                <a:schemeClr val="tx1"/>
              </a:solidFill>
            </a:endParaRPr>
          </a:p>
        </p:txBody>
      </p:sp>
      <p:sp>
        <p:nvSpPr>
          <p:cNvPr id="45" name="平行四辺形 44">
            <a:extLst>
              <a:ext uri="{FF2B5EF4-FFF2-40B4-BE49-F238E27FC236}">
                <a16:creationId xmlns:a16="http://schemas.microsoft.com/office/drawing/2014/main" id="{1933DFCE-E374-4EA3-8646-994F9204F545}"/>
              </a:ext>
            </a:extLst>
          </p:cNvPr>
          <p:cNvSpPr/>
          <p:nvPr/>
        </p:nvSpPr>
        <p:spPr>
          <a:xfrm flipH="1">
            <a:off x="1104907" y="749603"/>
            <a:ext cx="3426600" cy="318952"/>
          </a:xfrm>
          <a:prstGeom prst="parallelogram">
            <a:avLst>
              <a:gd fmla="val 102636"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endParaRPr altLang="en-US" dirty="0" kumimoji="1" lang="ja-JP" sz="1800">
              <a:latin charset="-128" panose="020F0600000000000000" pitchFamily="50" typeface="HG丸ｺﾞｼｯｸM-PRO"/>
              <a:ea charset="-128" panose="020F0600000000000000" pitchFamily="50" typeface="HG丸ｺﾞｼｯｸM-PRO"/>
            </a:endParaRPr>
          </a:p>
        </p:txBody>
      </p:sp>
    </p:spTree>
    <p:extLst>
      <p:ext uri="{BB962C8B-B14F-4D97-AF65-F5344CB8AC3E}">
        <p14:creationId xmlns:p14="http://schemas.microsoft.com/office/powerpoint/2010/main" val="2509607126"/>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8</a:t>
            </a:fld>
            <a:endParaRPr altLang="en-US" dirty="0" lang="ja-JP">
              <a:solidFill>
                <a:prstClr val="black">
                  <a:tint val="75000"/>
                </a:prstClr>
              </a:solidFill>
            </a:endParaRPr>
          </a:p>
        </p:txBody>
      </p:sp>
      <p:sp>
        <p:nvSpPr>
          <p:cNvPr id="4" name="正方形/長方形 3">
            <a:extLst>
              <a:ext uri="{FF2B5EF4-FFF2-40B4-BE49-F238E27FC236}">
                <a16:creationId xmlns:a16="http://schemas.microsoft.com/office/drawing/2014/main" id="{E0530C0D-CE7A-492A-8CFB-781B3EDE91EA}"/>
              </a:ext>
            </a:extLst>
          </p:cNvPr>
          <p:cNvSpPr/>
          <p:nvPr/>
        </p:nvSpPr>
        <p:spPr>
          <a:xfrm>
            <a:off x="500363" y="3311978"/>
            <a:ext cx="8398060" cy="2838451"/>
          </a:xfrm>
          <a:prstGeom prst="rect">
            <a:avLst/>
          </a:prstGeom>
          <a:ln w="19050">
            <a:noFill/>
          </a:ln>
        </p:spPr>
        <p:txBody>
          <a:bodyPr anchor="ctr" bIns="72000" lIns="72000" rIns="0" tIns="72000" wrap="square">
            <a:spAutoFit/>
          </a:bodyPr>
          <a:lstStyle/>
          <a:p>
            <a:pPr>
              <a:spcBef>
                <a:spcPts val="1200"/>
              </a:spcBef>
            </a:pPr>
            <a:r>
              <a:rPr altLang="en-US" b="0" dirty="0" kumimoji="0" lang="ja-JP" sz="2000">
                <a:latin typeface="+mn-ea"/>
              </a:rPr>
              <a:t>○　出願内容の登録後、</a:t>
            </a:r>
            <a:r>
              <a:rPr altLang="en-US" b="0" dirty="0" kumimoji="0" lang="ja-JP" sz="2000" u="sng">
                <a:solidFill>
                  <a:srgbClr val="FF0000"/>
                </a:solidFill>
                <a:latin typeface="+mn-ea"/>
              </a:rPr>
              <a:t>選択した支払方法（クレジットカード・コンビニエンス</a:t>
            </a:r>
            <a:br>
              <a:rPr altLang="ja-JP" b="0" dirty="0" kumimoji="0" lang="en-US" sz="2000" u="sng">
                <a:solidFill>
                  <a:srgbClr val="FF0000"/>
                </a:solidFill>
                <a:latin typeface="+mn-ea"/>
              </a:rPr>
            </a:br>
            <a:r>
              <a:rPr altLang="en-US" b="0" dirty="0" kumimoji="0" lang="ja-JP" sz="2000">
                <a:solidFill>
                  <a:srgbClr val="FF0000"/>
                </a:solidFill>
                <a:latin typeface="+mn-ea"/>
              </a:rPr>
              <a:t>　</a:t>
            </a:r>
            <a:r>
              <a:rPr altLang="en-US" b="0" dirty="0" kumimoji="0" lang="ja-JP" sz="2000" u="sng">
                <a:solidFill>
                  <a:srgbClr val="FF0000"/>
                </a:solidFill>
                <a:latin typeface="+mn-ea"/>
              </a:rPr>
              <a:t>ストア・</a:t>
            </a:r>
            <a:r>
              <a:rPr altLang="ja-JP" b="0" dirty="0" kumimoji="0" lang="en-US" sz="2000" u="sng">
                <a:solidFill>
                  <a:srgbClr val="FF0000"/>
                </a:solidFill>
                <a:latin typeface="+mn-ea"/>
              </a:rPr>
              <a:t>Pay-easy</a:t>
            </a:r>
            <a:r>
              <a:rPr altLang="en-US" b="0" dirty="0" kumimoji="0" lang="ja-JP" sz="2000" u="sng">
                <a:solidFill>
                  <a:srgbClr val="FF0000"/>
                </a:solidFill>
                <a:latin typeface="+mn-ea"/>
              </a:rPr>
              <a:t>（ペイジー）のいずれか）</a:t>
            </a:r>
            <a:r>
              <a:rPr altLang="en-US" b="0" dirty="0" kumimoji="0" lang="ja-JP" sz="2000">
                <a:latin typeface="+mn-ea"/>
              </a:rPr>
              <a:t>により、検定料（及び成績閲覧手数</a:t>
            </a:r>
            <a:br>
              <a:rPr altLang="ja-JP" b="0" dirty="0" kumimoji="0" lang="en-US" sz="2000">
                <a:latin typeface="+mn-ea"/>
              </a:rPr>
            </a:br>
            <a:r>
              <a:rPr altLang="en-US" b="0" dirty="0" kumimoji="0" lang="ja-JP" sz="2000">
                <a:latin typeface="+mn-ea"/>
              </a:rPr>
              <a:t>　料）を支払う。</a:t>
            </a:r>
            <a:endParaRPr altLang="ja-JP" b="0" dirty="0" kumimoji="0" lang="en-US" sz="2000">
              <a:latin typeface="+mn-ea"/>
              <a:ea typeface="+mn-ea"/>
            </a:endParaRPr>
          </a:p>
          <a:p>
            <a:pPr>
              <a:spcBef>
                <a:spcPts val="600"/>
              </a:spcBef>
            </a:pPr>
            <a:r>
              <a:rPr altLang="en-US" b="0" dirty="0" kumimoji="0" lang="ja-JP" sz="2000">
                <a:latin typeface="+mn-ea"/>
                <a:ea typeface="+mn-ea"/>
              </a:rPr>
              <a:t>　</a:t>
            </a:r>
            <a:r>
              <a:rPr altLang="ja-JP" b="0" dirty="0" kumimoji="0" lang="en-US" sz="2000">
                <a:latin typeface="+mn-ea"/>
                <a:ea typeface="+mn-ea"/>
              </a:rPr>
              <a:t>※</a:t>
            </a:r>
            <a:r>
              <a:rPr altLang="en-US" b="0" dirty="0" kumimoji="0" lang="ja-JP" sz="2000">
                <a:latin typeface="+mn-ea"/>
                <a:ea typeface="+mn-ea"/>
              </a:rPr>
              <a:t>　検定料等の支払いには、支払方法を問わず、手数料（</a:t>
            </a:r>
            <a:r>
              <a:rPr altLang="ja-JP" b="0" dirty="0" kumimoji="0" lang="en-US" sz="2000">
                <a:latin typeface="+mn-ea"/>
                <a:ea typeface="+mn-ea"/>
              </a:rPr>
              <a:t>188</a:t>
            </a:r>
            <a:r>
              <a:rPr altLang="en-US" b="0" dirty="0" kumimoji="0" lang="ja-JP" sz="2000">
                <a:latin typeface="+mn-ea"/>
                <a:ea typeface="+mn-ea"/>
              </a:rPr>
              <a:t>円）が発生</a:t>
            </a:r>
          </a:p>
          <a:p>
            <a:pPr>
              <a:spcBef>
                <a:spcPts val="1800"/>
              </a:spcBef>
            </a:pPr>
            <a:r>
              <a:rPr altLang="en-US" b="0" dirty="0" kumimoji="0" lang="ja-JP" sz="2000">
                <a:latin typeface="+mn-ea"/>
              </a:rPr>
              <a:t>○　検定料は従前から変更なし（３教科以上：</a:t>
            </a:r>
            <a:r>
              <a:rPr altLang="ja-JP" b="0" dirty="0" kumimoji="0" lang="en-US" sz="2000">
                <a:latin typeface="+mn-ea"/>
              </a:rPr>
              <a:t>18,000</a:t>
            </a:r>
            <a:r>
              <a:rPr altLang="en-US" b="0" dirty="0" kumimoji="0" lang="ja-JP" sz="2000">
                <a:latin typeface="+mn-ea"/>
              </a:rPr>
              <a:t>円、２教科以下：</a:t>
            </a:r>
            <a:r>
              <a:rPr altLang="ja-JP" b="0" dirty="0" kumimoji="0" lang="en-US" sz="2000">
                <a:latin typeface="+mn-ea"/>
              </a:rPr>
              <a:t>12,000</a:t>
            </a:r>
            <a:r>
              <a:rPr altLang="en-US" b="0" dirty="0" kumimoji="0" lang="ja-JP" sz="2000">
                <a:latin typeface="+mn-ea"/>
              </a:rPr>
              <a:t>円）</a:t>
            </a:r>
          </a:p>
          <a:p>
            <a:pPr>
              <a:spcBef>
                <a:spcPts val="1800"/>
              </a:spcBef>
            </a:pPr>
            <a:r>
              <a:rPr altLang="en-US" b="0" dirty="0" kumimoji="0" lang="ja-JP" sz="2000">
                <a:latin typeface="+mn-ea"/>
              </a:rPr>
              <a:t>○　成績の閲覧を希望する場合は、成績閲覧手数料（</a:t>
            </a:r>
            <a:r>
              <a:rPr altLang="ja-JP" b="0" dirty="0" kumimoji="0" lang="en-US" sz="2000">
                <a:latin typeface="+mn-ea"/>
              </a:rPr>
              <a:t>300</a:t>
            </a:r>
            <a:r>
              <a:rPr altLang="en-US" b="0" dirty="0" kumimoji="0" lang="ja-JP" sz="2000">
                <a:latin typeface="+mn-ea"/>
              </a:rPr>
              <a:t>円）を検定料と併せ</a:t>
            </a:r>
            <a:br>
              <a:rPr altLang="ja-JP" b="0" dirty="0" kumimoji="0" lang="en-US" sz="2000">
                <a:latin typeface="+mn-ea"/>
              </a:rPr>
            </a:br>
            <a:r>
              <a:rPr altLang="en-US" b="0" dirty="0" kumimoji="0" lang="ja-JP" sz="2000">
                <a:latin typeface="+mn-ea"/>
              </a:rPr>
              <a:t>　</a:t>
            </a:r>
            <a:r>
              <a:rPr altLang="en-US" b="0" dirty="0" err="1" kumimoji="0" lang="ja-JP" sz="2000">
                <a:latin typeface="+mn-ea"/>
              </a:rPr>
              <a:t>て</a:t>
            </a:r>
            <a:r>
              <a:rPr altLang="en-US" b="0" dirty="0" kumimoji="0" lang="ja-JP" sz="2000">
                <a:latin typeface="+mn-ea"/>
              </a:rPr>
              <a:t>支払う。</a:t>
            </a:r>
            <a:endParaRPr altLang="ja-JP" b="0" dirty="0" kumimoji="0" lang="en-US" sz="2000">
              <a:latin typeface="+mn-ea"/>
            </a:endParaRPr>
          </a:p>
        </p:txBody>
      </p:sp>
      <p:sp>
        <p:nvSpPr>
          <p:cNvPr id="12" name="正方形/長方形 11">
            <a:extLst>
              <a:ext uri="{FF2B5EF4-FFF2-40B4-BE49-F238E27FC236}">
                <a16:creationId xmlns:a16="http://schemas.microsoft.com/office/drawing/2014/main" id="{CCFB2CA0-E95F-4DA6-8F5C-F58E4EA4A2D8}"/>
              </a:ext>
            </a:extLst>
          </p:cNvPr>
          <p:cNvSpPr/>
          <p:nvPr/>
        </p:nvSpPr>
        <p:spPr>
          <a:xfrm>
            <a:off x="1116000" y="1989285"/>
            <a:ext cx="6912000" cy="972000"/>
          </a:xfrm>
          <a:prstGeom prst="rect">
            <a:avLst/>
          </a:prstGeom>
          <a:ln w="38100">
            <a:solidFill>
              <a:schemeClr val="tx1"/>
            </a:solidFill>
          </a:ln>
        </p:spPr>
        <p:txBody>
          <a:bodyPr anchor="ctr" bIns="108000" lIns="72000" rIns="72000" tIns="108000" wrap="square">
            <a:spAutoFit/>
          </a:bodyPr>
          <a:lstStyle/>
          <a:p>
            <a:pPr indent="-457200" marL="180000">
              <a:spcBef>
                <a:spcPts val="1200"/>
              </a:spcBef>
              <a:spcAft>
                <a:spcPts val="0"/>
              </a:spcAft>
              <a:defRPr/>
            </a:pPr>
            <a:r>
              <a:rPr altLang="ja-JP" dirty="0" kumimoji="0" lang="en-US" sz="2000">
                <a:latin typeface="+mn-ea"/>
              </a:rPr>
              <a:t>【</a:t>
            </a:r>
            <a:r>
              <a:rPr altLang="en-US" dirty="0" kumimoji="0" lang="ja-JP" sz="2000">
                <a:latin typeface="+mn-ea"/>
              </a:rPr>
              <a:t>検定料等支払期間</a:t>
            </a:r>
            <a:r>
              <a:rPr altLang="ja-JP" dirty="0" kumimoji="0" lang="en-US" sz="2000">
                <a:latin typeface="+mn-ea"/>
              </a:rPr>
              <a:t>】</a:t>
            </a:r>
            <a:endParaRPr altLang="en-US" b="0" dirty="0" kumimoji="0" lang="ja-JP" sz="2000">
              <a:latin typeface="+mn-ea"/>
            </a:endParaRPr>
          </a:p>
          <a:p>
            <a:pPr indent="-457200" marL="180000">
              <a:spcBef>
                <a:spcPts val="600"/>
              </a:spcBef>
              <a:spcAft>
                <a:spcPts val="0"/>
              </a:spcAft>
              <a:defRPr/>
            </a:pPr>
            <a:r>
              <a:rPr altLang="en-US" dirty="0" kumimoji="0" lang="ja-JP" sz="2000">
                <a:latin typeface="+mn-ea"/>
              </a:rPr>
              <a:t>　</a:t>
            </a:r>
            <a:r>
              <a:rPr altLang="en-US" dirty="0" kumimoji="0" lang="ja-JP" sz="2000" u="sng">
                <a:latin typeface="+mn-ea"/>
              </a:rPr>
              <a:t>令和７年９月１６日（火）１０：００～</a:t>
            </a:r>
            <a:r>
              <a:rPr altLang="en-US" dirty="0" kumimoji="0" lang="ja-JP" sz="2000" u="sng">
                <a:solidFill>
                  <a:srgbClr val="FF0000"/>
                </a:solidFill>
                <a:latin typeface="+mn-ea"/>
              </a:rPr>
              <a:t>１０月３日（金）２３：５９</a:t>
            </a:r>
            <a:endParaRPr altLang="ja-JP" dirty="0" kumimoji="0" lang="en-US" sz="2000" u="sng">
              <a:solidFill>
                <a:srgbClr val="FF0000"/>
              </a:solidFill>
              <a:latin typeface="+mn-ea"/>
            </a:endParaRPr>
          </a:p>
        </p:txBody>
      </p:sp>
      <p:grpSp>
        <p:nvGrpSpPr>
          <p:cNvPr id="10" name="グループ化 9">
            <a:extLst>
              <a:ext uri="{FF2B5EF4-FFF2-40B4-BE49-F238E27FC236}">
                <a16:creationId xmlns:a16="http://schemas.microsoft.com/office/drawing/2014/main" id="{F126F170-DE7D-42A8-920A-F856DAA46D15}"/>
              </a:ext>
            </a:extLst>
          </p:cNvPr>
          <p:cNvGrpSpPr/>
          <p:nvPr/>
        </p:nvGrpSpPr>
        <p:grpSpPr>
          <a:xfrm>
            <a:off x="245576" y="976984"/>
            <a:ext cx="8652847" cy="709790"/>
            <a:chOff x="5833" y="309665"/>
            <a:chExt cx="6147703" cy="536556"/>
          </a:xfrm>
        </p:grpSpPr>
        <p:grpSp>
          <p:nvGrpSpPr>
            <p:cNvPr id="11" name="グループ化 10">
              <a:extLst>
                <a:ext uri="{FF2B5EF4-FFF2-40B4-BE49-F238E27FC236}">
                  <a16:creationId xmlns:a16="http://schemas.microsoft.com/office/drawing/2014/main" id="{262E6856-5E9A-4B32-864B-5C9DA9A44103}"/>
                </a:ext>
              </a:extLst>
            </p:cNvPr>
            <p:cNvGrpSpPr/>
            <p:nvPr/>
          </p:nvGrpSpPr>
          <p:grpSpPr>
            <a:xfrm>
              <a:off x="5255580" y="309665"/>
              <a:ext cx="897956" cy="531098"/>
              <a:chOff x="188661" y="-58641"/>
              <a:chExt cx="1419363" cy="533009"/>
            </a:xfrm>
          </p:grpSpPr>
          <p:sp>
            <p:nvSpPr>
              <p:cNvPr id="29" name="矢印: 山形 28">
                <a:extLst>
                  <a:ext uri="{FF2B5EF4-FFF2-40B4-BE49-F238E27FC236}">
                    <a16:creationId xmlns:a16="http://schemas.microsoft.com/office/drawing/2014/main" id="{01123F53-15BC-4F76-98F4-35BE4B31D200}"/>
                  </a:ext>
                </a:extLst>
              </p:cNvPr>
              <p:cNvSpPr/>
              <p:nvPr/>
            </p:nvSpPr>
            <p:spPr>
              <a:xfrm>
                <a:off x="188661" y="23"/>
                <a:ext cx="1419363" cy="474345"/>
              </a:xfrm>
              <a:prstGeom prst="chevron">
                <a:avLst>
                  <a:gd fmla="val 51649" name="adj"/>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dirty="0" lang="ja-JP" sz="2000">
                  <a:latin charset="-128" panose="020F0600000000000000" pitchFamily="50" typeface="HG丸ｺﾞｼｯｸM-PRO"/>
                  <a:ea charset="-128" panose="020F0600000000000000" pitchFamily="50" typeface="HG丸ｺﾞｼｯｸM-PRO"/>
                </a:endParaRPr>
              </a:p>
            </p:txBody>
          </p:sp>
          <p:sp>
            <p:nvSpPr>
              <p:cNvPr id="30" name="テキスト ボックス 2">
                <a:extLst>
                  <a:ext uri="{FF2B5EF4-FFF2-40B4-BE49-F238E27FC236}">
                    <a16:creationId xmlns:a16="http://schemas.microsoft.com/office/drawing/2014/main" id="{9C5AC1CD-49DB-445D-9B2C-BC007057F31C}"/>
                  </a:ext>
                </a:extLst>
              </p:cNvPr>
              <p:cNvSpPr txBox="1">
                <a:spLocks noChangeArrowheads="1"/>
              </p:cNvSpPr>
              <p:nvPr/>
            </p:nvSpPr>
            <p:spPr bwMode="auto">
              <a:xfrm>
                <a:off x="470984" y="-58641"/>
                <a:ext cx="971421" cy="480363"/>
              </a:xfrm>
              <a:prstGeom prst="rect">
                <a:avLst/>
              </a:prstGeom>
              <a:noFill/>
              <a:ln w="9525">
                <a:noFill/>
                <a:miter lim="800000"/>
                <a:headEnd/>
                <a:tailEnd/>
              </a:ln>
            </p:spPr>
            <p:txBody>
              <a:bodyPr anchor="t" anchorCtr="0" bIns="45720" lIns="91440" rIns="91440" rot="0" tIns="45720" vert="horz" wrap="square">
                <a:spAutoFit/>
              </a:bodyPr>
              <a:lstStyle/>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出願</a:t>
                </a:r>
                <a:endParaRPr dirty="0" kern="100" lang="ja-JP" sz="2000">
                  <a:effectLst/>
                  <a:latin charset="-128" panose="020F0600000000000000" pitchFamily="50" typeface="HG丸ｺﾞｼｯｸM-PRO"/>
                  <a:ea charset="-128" panose="020F0600000000000000" pitchFamily="50" typeface="HG丸ｺﾞｼｯｸM-PRO"/>
                </a:endParaRPr>
              </a:p>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完了</a:t>
                </a:r>
                <a:endParaRPr dirty="0" kern="100" lang="ja-JP" sz="2000">
                  <a:effectLst/>
                  <a:latin charset="-128" panose="020F0600000000000000" pitchFamily="50" typeface="HG丸ｺﾞｼｯｸM-PRO"/>
                  <a:ea charset="-128" panose="020F0600000000000000" pitchFamily="50" typeface="HG丸ｺﾞｼｯｸM-PRO"/>
                </a:endParaRPr>
              </a:p>
            </p:txBody>
          </p:sp>
        </p:grpSp>
        <p:grpSp>
          <p:nvGrpSpPr>
            <p:cNvPr id="13" name="グループ化 12">
              <a:extLst>
                <a:ext uri="{FF2B5EF4-FFF2-40B4-BE49-F238E27FC236}">
                  <a16:creationId xmlns:a16="http://schemas.microsoft.com/office/drawing/2014/main" id="{C9E39478-3069-429F-8E9A-963059174B00}"/>
                </a:ext>
              </a:extLst>
            </p:cNvPr>
            <p:cNvGrpSpPr/>
            <p:nvPr/>
          </p:nvGrpSpPr>
          <p:grpSpPr>
            <a:xfrm>
              <a:off x="5833" y="330613"/>
              <a:ext cx="5397626" cy="515608"/>
              <a:chOff x="5833" y="330613"/>
              <a:chExt cx="5397626" cy="515608"/>
            </a:xfrm>
          </p:grpSpPr>
          <p:grpSp>
            <p:nvGrpSpPr>
              <p:cNvPr id="14" name="グループ化 13">
                <a:extLst>
                  <a:ext uri="{FF2B5EF4-FFF2-40B4-BE49-F238E27FC236}">
                    <a16:creationId xmlns:a16="http://schemas.microsoft.com/office/drawing/2014/main" id="{D38B3802-5AB8-42F8-B357-051826BF6349}"/>
                  </a:ext>
                </a:extLst>
              </p:cNvPr>
              <p:cNvGrpSpPr/>
              <p:nvPr/>
            </p:nvGrpSpPr>
            <p:grpSpPr>
              <a:xfrm>
                <a:off x="5833" y="371241"/>
                <a:ext cx="1051379" cy="474980"/>
                <a:chOff x="23155" y="9045"/>
                <a:chExt cx="831394" cy="475013"/>
              </a:xfrm>
            </p:grpSpPr>
            <p:sp>
              <p:nvSpPr>
                <p:cNvPr id="27" name="矢印: 五方向 26">
                  <a:extLst>
                    <a:ext uri="{FF2B5EF4-FFF2-40B4-BE49-F238E27FC236}">
                      <a16:creationId xmlns:a16="http://schemas.microsoft.com/office/drawing/2014/main" id="{79550FDA-3435-45AB-A6D9-566CFF1D45CB}"/>
                    </a:ext>
                  </a:extLst>
                </p:cNvPr>
                <p:cNvSpPr/>
                <p:nvPr/>
              </p:nvSpPr>
              <p:spPr>
                <a:xfrm>
                  <a:off x="23155" y="9045"/>
                  <a:ext cx="831394" cy="475013"/>
                </a:xfrm>
                <a:prstGeom prst="homePlat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8" name="テキスト ボックス 2">
                  <a:extLst>
                    <a:ext uri="{FF2B5EF4-FFF2-40B4-BE49-F238E27FC236}">
                      <a16:creationId xmlns:a16="http://schemas.microsoft.com/office/drawing/2014/main" id="{21E17DC7-1C89-4D10-B7F5-390B6AB3CE25}"/>
                    </a:ext>
                  </a:extLst>
                </p:cNvPr>
                <p:cNvSpPr txBox="1">
                  <a:spLocks noChangeArrowheads="1"/>
                </p:cNvSpPr>
                <p:nvPr/>
              </p:nvSpPr>
              <p:spPr bwMode="auto">
                <a:xfrm>
                  <a:off x="43537" y="97619"/>
                  <a:ext cx="683698" cy="310045"/>
                </a:xfrm>
                <a:prstGeom prst="rect">
                  <a:avLst/>
                </a:prstGeom>
                <a:noFill/>
                <a:ln w="9525">
                  <a:noFill/>
                  <a:miter lim="800000"/>
                  <a:headEnd/>
                  <a:tailEnd/>
                </a:ln>
              </p:spPr>
              <p:txBody>
                <a:bodyPr anchor="ctr" anchorCtr="0" bIns="45720" lIns="91440" rIns="91440" rot="0" tIns="45720" vert="horz" wrap="square">
                  <a:noAutofit/>
                </a:bodyPr>
                <a:lstStyle/>
                <a:p>
                  <a:pPr algn="l">
                    <a:lnSpc>
                      <a:spcPts val="1360"/>
                    </a:lnSpc>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事前準備</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15" name="グループ化 14">
                <a:extLst>
                  <a:ext uri="{FF2B5EF4-FFF2-40B4-BE49-F238E27FC236}">
                    <a16:creationId xmlns:a16="http://schemas.microsoft.com/office/drawing/2014/main" id="{52669FB1-0C82-493C-852A-6A9761552A9F}"/>
                  </a:ext>
                </a:extLst>
              </p:cNvPr>
              <p:cNvGrpSpPr/>
              <p:nvPr/>
            </p:nvGrpSpPr>
            <p:grpSpPr>
              <a:xfrm>
                <a:off x="901336" y="353333"/>
                <a:ext cx="1213526" cy="488565"/>
                <a:chOff x="43713" y="-14806"/>
                <a:chExt cx="1145387" cy="489151"/>
              </a:xfrm>
            </p:grpSpPr>
            <p:sp>
              <p:nvSpPr>
                <p:cNvPr id="25" name="矢印: 山形 24">
                  <a:extLst>
                    <a:ext uri="{FF2B5EF4-FFF2-40B4-BE49-F238E27FC236}">
                      <a16:creationId xmlns:a16="http://schemas.microsoft.com/office/drawing/2014/main" id="{8918FD71-5DB2-4AE7-AF6D-84D50A922655}"/>
                    </a:ext>
                  </a:extLst>
                </p:cNvPr>
                <p:cNvSpPr/>
                <p:nvPr/>
              </p:nvSpPr>
              <p:spPr>
                <a:xfrm>
                  <a:off x="43713" y="0"/>
                  <a:ext cx="1145387"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6" name="テキスト ボックス 2">
                  <a:extLst>
                    <a:ext uri="{FF2B5EF4-FFF2-40B4-BE49-F238E27FC236}">
                      <a16:creationId xmlns:a16="http://schemas.microsoft.com/office/drawing/2014/main" id="{6F570FAE-E1EE-4F3D-863B-D2E84EBA46DD}"/>
                    </a:ext>
                  </a:extLst>
                </p:cNvPr>
                <p:cNvSpPr txBox="1">
                  <a:spLocks noChangeArrowheads="1"/>
                </p:cNvSpPr>
                <p:nvPr/>
              </p:nvSpPr>
              <p:spPr bwMode="auto">
                <a:xfrm>
                  <a:off x="150091" y="-14806"/>
                  <a:ext cx="935175" cy="391775"/>
                </a:xfrm>
                <a:prstGeom prst="rect">
                  <a:avLst/>
                </a:prstGeom>
                <a:noFill/>
                <a:ln w="9525">
                  <a:noFill/>
                  <a:miter lim="800000"/>
                  <a:headEnd/>
                  <a:tailEnd/>
                </a:ln>
              </p:spPr>
              <p:txBody>
                <a:bodyPr anchor="t" anchorCtr="0" bIns="45720" lIns="91440" rIns="91440" rot="0" tIns="45720" vert="horz" wrap="square">
                  <a:noAutofit/>
                </a:bodyPr>
                <a:lstStyle/>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出願サイト</a:t>
                  </a:r>
                  <a:endParaRPr altLang="ja-JP" b="1" dirty="0" kern="100" lang="en-US" sz="1600">
                    <a:solidFill>
                      <a:srgbClr val="8064A2"/>
                    </a:solidFill>
                    <a:effectLst/>
                    <a:latin charset="-128" panose="020F0600000000000000" pitchFamily="50" typeface="HG丸ｺﾞｼｯｸM-PRO"/>
                    <a:ea charset="-128" panose="020F0600000000000000" pitchFamily="50" typeface="HG丸ｺﾞｼｯｸM-PRO"/>
                  </a:endParaRPr>
                </a:p>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にアクセス</a:t>
                  </a:r>
                  <a:endParaRPr dirty="0" kern="100" lang="ja-JP" sz="1600">
                    <a:effectLst/>
                    <a:latin charset="-128" panose="020F0600000000000000" pitchFamily="50" typeface="HG丸ｺﾞｼｯｸM-PRO"/>
                    <a:ea charset="-128" panose="020F0600000000000000" pitchFamily="50" typeface="HG丸ｺﾞｼｯｸM-PRO"/>
                  </a:endParaRPr>
                </a:p>
              </p:txBody>
            </p:sp>
          </p:grpSp>
          <p:grpSp>
            <p:nvGrpSpPr>
              <p:cNvPr id="16" name="グループ化 15">
                <a:extLst>
                  <a:ext uri="{FF2B5EF4-FFF2-40B4-BE49-F238E27FC236}">
                    <a16:creationId xmlns:a16="http://schemas.microsoft.com/office/drawing/2014/main" id="{91051039-94DE-4E95-BD29-95960DFA4D9C}"/>
                  </a:ext>
                </a:extLst>
              </p:cNvPr>
              <p:cNvGrpSpPr/>
              <p:nvPr/>
            </p:nvGrpSpPr>
            <p:grpSpPr>
              <a:xfrm>
                <a:off x="1971304" y="342007"/>
                <a:ext cx="1259840" cy="499485"/>
                <a:chOff x="0" y="-26164"/>
                <a:chExt cx="1280889" cy="500509"/>
              </a:xfrm>
            </p:grpSpPr>
            <p:sp>
              <p:nvSpPr>
                <p:cNvPr id="23" name="矢印: 山形 22">
                  <a:extLst>
                    <a:ext uri="{FF2B5EF4-FFF2-40B4-BE49-F238E27FC236}">
                      <a16:creationId xmlns:a16="http://schemas.microsoft.com/office/drawing/2014/main" id="{DBCB373F-84D8-4779-AF02-69369E685F82}"/>
                    </a:ext>
                  </a:extLst>
                </p:cNvPr>
                <p:cNvSpPr/>
                <p:nvPr/>
              </p:nvSpPr>
              <p:spPr>
                <a:xfrm>
                  <a:off x="0" y="0"/>
                  <a:ext cx="1280889"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4" name="テキスト ボックス 2">
                  <a:extLst>
                    <a:ext uri="{FF2B5EF4-FFF2-40B4-BE49-F238E27FC236}">
                      <a16:creationId xmlns:a16="http://schemas.microsoft.com/office/drawing/2014/main" id="{70AFE2A5-297B-458D-AB95-CB431678912D}"/>
                    </a:ext>
                  </a:extLst>
                </p:cNvPr>
                <p:cNvSpPr txBox="1">
                  <a:spLocks noChangeArrowheads="1"/>
                </p:cNvSpPr>
                <p:nvPr/>
              </p:nvSpPr>
              <p:spPr bwMode="auto">
                <a:xfrm>
                  <a:off x="160083" y="-26164"/>
                  <a:ext cx="1028374" cy="500347"/>
                </a:xfrm>
                <a:prstGeom prst="rect">
                  <a:avLst/>
                </a:prstGeom>
                <a:noFill/>
                <a:ln w="9525">
                  <a:noFill/>
                  <a:miter lim="800000"/>
                  <a:headEnd/>
                  <a:tailEnd/>
                </a:ln>
              </p:spPr>
              <p:txBody>
                <a:bodyPr anchor="ctr" anchorCtr="0" bIns="45720" lIns="91440" rIns="91440" rot="0" tIns="45720" vert="horz" wrap="square">
                  <a:noAutofit/>
                </a:bodyPr>
                <a:lstStyle/>
                <a:p>
                  <a:pPr>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マイページの作成</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17" name="グループ化 16">
                <a:extLst>
                  <a:ext uri="{FF2B5EF4-FFF2-40B4-BE49-F238E27FC236}">
                    <a16:creationId xmlns:a16="http://schemas.microsoft.com/office/drawing/2014/main" id="{8ACAD821-6EFB-46A4-B8E5-DA465BCE536C}"/>
                  </a:ext>
                </a:extLst>
              </p:cNvPr>
              <p:cNvGrpSpPr/>
              <p:nvPr/>
            </p:nvGrpSpPr>
            <p:grpSpPr>
              <a:xfrm>
                <a:off x="3081647" y="335199"/>
                <a:ext cx="1259840" cy="506131"/>
                <a:chOff x="2446" y="-32999"/>
                <a:chExt cx="1080000" cy="507344"/>
              </a:xfrm>
            </p:grpSpPr>
            <p:sp>
              <p:nvSpPr>
                <p:cNvPr id="21" name="矢印: 山形 20">
                  <a:extLst>
                    <a:ext uri="{FF2B5EF4-FFF2-40B4-BE49-F238E27FC236}">
                      <a16:creationId xmlns:a16="http://schemas.microsoft.com/office/drawing/2014/main" id="{53DC18AE-2F8D-4FE3-BCE3-6B95C132CF33}"/>
                    </a:ext>
                  </a:extLst>
                </p:cNvPr>
                <p:cNvSpPr/>
                <p:nvPr/>
              </p:nvSpPr>
              <p:spPr>
                <a:xfrm>
                  <a:off x="2446" y="0"/>
                  <a:ext cx="1080000"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2" name="テキスト ボックス 2">
                  <a:extLst>
                    <a:ext uri="{FF2B5EF4-FFF2-40B4-BE49-F238E27FC236}">
                      <a16:creationId xmlns:a16="http://schemas.microsoft.com/office/drawing/2014/main" id="{754B7109-7001-49BF-A642-8B7F22A2FDFA}"/>
                    </a:ext>
                  </a:extLst>
                </p:cNvPr>
                <p:cNvSpPr txBox="1">
                  <a:spLocks noChangeArrowheads="1"/>
                </p:cNvSpPr>
                <p:nvPr/>
              </p:nvSpPr>
              <p:spPr bwMode="auto">
                <a:xfrm>
                  <a:off x="172014" y="-32999"/>
                  <a:ext cx="890681" cy="493911"/>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出願内容</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の登録</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18" name="グループ化 17">
                <a:extLst>
                  <a:ext uri="{FF2B5EF4-FFF2-40B4-BE49-F238E27FC236}">
                    <a16:creationId xmlns:a16="http://schemas.microsoft.com/office/drawing/2014/main" id="{B3D3DC13-F108-45EB-AAD3-FD7FF8394F0D}"/>
                  </a:ext>
                </a:extLst>
              </p:cNvPr>
              <p:cNvGrpSpPr/>
              <p:nvPr/>
            </p:nvGrpSpPr>
            <p:grpSpPr>
              <a:xfrm>
                <a:off x="4191989" y="330613"/>
                <a:ext cx="1211470" cy="510463"/>
                <a:chOff x="0" y="-37953"/>
                <a:chExt cx="1038534" cy="512298"/>
              </a:xfrm>
            </p:grpSpPr>
            <p:sp>
              <p:nvSpPr>
                <p:cNvPr id="19" name="矢印: 山形 18">
                  <a:extLst>
                    <a:ext uri="{FF2B5EF4-FFF2-40B4-BE49-F238E27FC236}">
                      <a16:creationId xmlns:a16="http://schemas.microsoft.com/office/drawing/2014/main" id="{B6D612A9-A9D0-4F76-9EBE-7FE9A570248C}"/>
                    </a:ext>
                  </a:extLst>
                </p:cNvPr>
                <p:cNvSpPr/>
                <p:nvPr/>
              </p:nvSpPr>
              <p:spPr>
                <a:xfrm>
                  <a:off x="0" y="0"/>
                  <a:ext cx="1038534"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20" name="テキスト ボックス 2">
                  <a:extLst>
                    <a:ext uri="{FF2B5EF4-FFF2-40B4-BE49-F238E27FC236}">
                      <a16:creationId xmlns:a16="http://schemas.microsoft.com/office/drawing/2014/main" id="{C3E19871-A951-4045-8AC1-3E9C5DF67409}"/>
                    </a:ext>
                  </a:extLst>
                </p:cNvPr>
                <p:cNvSpPr txBox="1">
                  <a:spLocks noChangeArrowheads="1"/>
                </p:cNvSpPr>
                <p:nvPr/>
              </p:nvSpPr>
              <p:spPr bwMode="auto">
                <a:xfrm>
                  <a:off x="154503" y="-37953"/>
                  <a:ext cx="694983" cy="503704"/>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検定料等</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の支払い</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grpSp>
      <p:sp>
        <p:nvSpPr>
          <p:cNvPr id="31" name="矢印: 山形 30">
            <a:extLst>
              <a:ext uri="{FF2B5EF4-FFF2-40B4-BE49-F238E27FC236}">
                <a16:creationId xmlns:a16="http://schemas.microsoft.com/office/drawing/2014/main" id="{55F614A1-D7B3-4104-AD86-1383E6CA249B}"/>
              </a:ext>
            </a:extLst>
          </p:cNvPr>
          <p:cNvSpPr/>
          <p:nvPr/>
        </p:nvSpPr>
        <p:spPr>
          <a:xfrm>
            <a:off x="7589023" y="1041425"/>
            <a:ext cx="1375464" cy="659383"/>
          </a:xfrm>
          <a:prstGeom prst="chevron">
            <a:avLst>
              <a:gd fmla="val 52311"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solidFill>
                <a:schemeClr val="tx1"/>
              </a:solidFill>
            </a:endParaRPr>
          </a:p>
        </p:txBody>
      </p:sp>
      <p:grpSp>
        <p:nvGrpSpPr>
          <p:cNvPr id="32" name="グループ化 31">
            <a:extLst>
              <a:ext uri="{FF2B5EF4-FFF2-40B4-BE49-F238E27FC236}">
                <a16:creationId xmlns:a16="http://schemas.microsoft.com/office/drawing/2014/main" id="{EDBCB2FB-E888-4D17-A7F0-01CF4EB60FBE}"/>
              </a:ext>
            </a:extLst>
          </p:cNvPr>
          <p:cNvGrpSpPr/>
          <p:nvPr/>
        </p:nvGrpSpPr>
        <p:grpSpPr>
          <a:xfrm>
            <a:off x="245576" y="759229"/>
            <a:ext cx="7311172" cy="252602"/>
            <a:chOff x="254637" y="779657"/>
            <a:chExt cx="7311172" cy="235971"/>
          </a:xfrm>
        </p:grpSpPr>
        <p:grpSp>
          <p:nvGrpSpPr>
            <p:cNvPr id="33" name="グループ化 32">
              <a:extLst>
                <a:ext uri="{FF2B5EF4-FFF2-40B4-BE49-F238E27FC236}">
                  <a16:creationId xmlns:a16="http://schemas.microsoft.com/office/drawing/2014/main" id="{DA33B63B-9ED6-44E3-9E58-14BC71A79345}"/>
                </a:ext>
              </a:extLst>
            </p:cNvPr>
            <p:cNvGrpSpPr/>
            <p:nvPr/>
          </p:nvGrpSpPr>
          <p:grpSpPr>
            <a:xfrm>
              <a:off x="1207961" y="779657"/>
              <a:ext cx="6357848" cy="235971"/>
              <a:chOff x="947910" y="374661"/>
              <a:chExt cx="6357848" cy="235971"/>
            </a:xfrm>
          </p:grpSpPr>
          <p:sp>
            <p:nvSpPr>
              <p:cNvPr id="35" name="平行四辺形 34">
                <a:extLst>
                  <a:ext uri="{FF2B5EF4-FFF2-40B4-BE49-F238E27FC236}">
                    <a16:creationId xmlns:a16="http://schemas.microsoft.com/office/drawing/2014/main" id="{923D10B3-2AB5-47F6-A3C6-544D71897A11}"/>
                  </a:ext>
                </a:extLst>
              </p:cNvPr>
              <p:cNvSpPr/>
              <p:nvPr/>
            </p:nvSpPr>
            <p:spPr>
              <a:xfrm flipH="1">
                <a:off x="947910" y="377658"/>
                <a:ext cx="1674359"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STEP2</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36" name="平行四辺形 35">
                <a:extLst>
                  <a:ext uri="{FF2B5EF4-FFF2-40B4-BE49-F238E27FC236}">
                    <a16:creationId xmlns:a16="http://schemas.microsoft.com/office/drawing/2014/main" id="{09F8861C-D8EC-40AB-8FF3-695E215B60E8}"/>
                  </a:ext>
                </a:extLst>
              </p:cNvPr>
              <p:cNvSpPr/>
              <p:nvPr/>
            </p:nvSpPr>
            <p:spPr>
              <a:xfrm flipH="1">
                <a:off x="2427884" y="374661"/>
                <a:ext cx="1773215"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３</a:t>
                </a:r>
              </a:p>
            </p:txBody>
          </p:sp>
          <p:sp>
            <p:nvSpPr>
              <p:cNvPr id="37" name="平行四辺形 36">
                <a:extLst>
                  <a:ext uri="{FF2B5EF4-FFF2-40B4-BE49-F238E27FC236}">
                    <a16:creationId xmlns:a16="http://schemas.microsoft.com/office/drawing/2014/main" id="{6BC538E9-FB0B-4BF4-A3EF-B4C0A86DAC9C}"/>
                  </a:ext>
                </a:extLst>
              </p:cNvPr>
              <p:cNvSpPr/>
              <p:nvPr/>
            </p:nvSpPr>
            <p:spPr>
              <a:xfrm flipH="1">
                <a:off x="4006714" y="379092"/>
                <a:ext cx="1773213"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lang="ja-JP" sz="1800">
                    <a:latin charset="-128" panose="020F0600000000000000" pitchFamily="50" typeface="HG丸ｺﾞｼｯｸM-PRO"/>
                    <a:ea charset="-128" panose="020F0600000000000000" pitchFamily="50" typeface="HG丸ｺﾞｼｯｸM-PRO"/>
                  </a:rPr>
                  <a:t>４</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38" name="平行四辺形 37">
                <a:extLst>
                  <a:ext uri="{FF2B5EF4-FFF2-40B4-BE49-F238E27FC236}">
                    <a16:creationId xmlns:a16="http://schemas.microsoft.com/office/drawing/2014/main" id="{CFB43371-4FCC-4712-8284-EE892DAEEDE8}"/>
                  </a:ext>
                </a:extLst>
              </p:cNvPr>
              <p:cNvSpPr/>
              <p:nvPr/>
            </p:nvSpPr>
            <p:spPr>
              <a:xfrm flipH="1">
                <a:off x="5600622" y="381326"/>
                <a:ext cx="1705136"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５</a:t>
                </a:r>
              </a:p>
            </p:txBody>
          </p:sp>
        </p:grpSp>
        <p:sp>
          <p:nvSpPr>
            <p:cNvPr id="34" name="平行四辺形 58">
              <a:extLst>
                <a:ext uri="{FF2B5EF4-FFF2-40B4-BE49-F238E27FC236}">
                  <a16:creationId xmlns:a16="http://schemas.microsoft.com/office/drawing/2014/main" id="{7DB12705-B6E4-48CC-B388-79C75A31B7B5}"/>
                </a:ext>
              </a:extLst>
            </p:cNvPr>
            <p:cNvSpPr/>
            <p:nvPr/>
          </p:nvSpPr>
          <p:spPr>
            <a:xfrm>
              <a:off x="254637" y="786321"/>
              <a:ext cx="1084214" cy="207401"/>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rgbClr val="8064A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r>
                <a:rPr altLang="ja-JP" dirty="0" kumimoji="1" lang="en-US" sz="1800">
                  <a:latin charset="-128" panose="020F0600000000000000" pitchFamily="50" typeface="HG丸ｺﾞｼｯｸM-PRO"/>
                  <a:ea charset="-128" panose="020F0600000000000000" pitchFamily="50" typeface="HG丸ｺﾞｼｯｸM-PRO"/>
                </a:rPr>
                <a:t>STEP1</a:t>
              </a:r>
              <a:endParaRPr altLang="en-US" dirty="0" kumimoji="1" lang="ja-JP" sz="1800">
                <a:latin charset="-128" panose="020F0600000000000000" pitchFamily="50" typeface="HG丸ｺﾞｼｯｸM-PRO"/>
                <a:ea charset="-128" panose="020F0600000000000000" pitchFamily="50" typeface="HG丸ｺﾞｼｯｸM-PRO"/>
              </a:endParaRPr>
            </a:p>
          </p:txBody>
        </p:sp>
      </p:grpSp>
      <p:grpSp>
        <p:nvGrpSpPr>
          <p:cNvPr id="40" name="グループ化 39">
            <a:extLst>
              <a:ext uri="{FF2B5EF4-FFF2-40B4-BE49-F238E27FC236}">
                <a16:creationId xmlns:a16="http://schemas.microsoft.com/office/drawing/2014/main" id="{489FE865-D9DD-4578-8D76-5BA1047D73C8}"/>
              </a:ext>
            </a:extLst>
          </p:cNvPr>
          <p:cNvGrpSpPr/>
          <p:nvPr/>
        </p:nvGrpSpPr>
        <p:grpSpPr>
          <a:xfrm>
            <a:off x="218160" y="747690"/>
            <a:ext cx="1520697" cy="953118"/>
            <a:chOff x="230378" y="727620"/>
            <a:chExt cx="1508480" cy="927427"/>
          </a:xfrm>
        </p:grpSpPr>
        <p:sp>
          <p:nvSpPr>
            <p:cNvPr id="41" name="平行四辺形 58">
              <a:extLst>
                <a:ext uri="{FF2B5EF4-FFF2-40B4-BE49-F238E27FC236}">
                  <a16:creationId xmlns:a16="http://schemas.microsoft.com/office/drawing/2014/main" id="{A0A9A9D2-12F6-4138-9304-51DD5DEB904D}"/>
                </a:ext>
              </a:extLst>
            </p:cNvPr>
            <p:cNvSpPr/>
            <p:nvPr/>
          </p:nvSpPr>
          <p:spPr>
            <a:xfrm>
              <a:off x="230379" y="727620"/>
              <a:ext cx="1180932" cy="281727"/>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42" name="矢印: 五方向 41">
              <a:extLst>
                <a:ext uri="{FF2B5EF4-FFF2-40B4-BE49-F238E27FC236}">
                  <a16:creationId xmlns:a16="http://schemas.microsoft.com/office/drawing/2014/main" id="{2BD78328-5489-4C1B-B00A-38EA44AE90E8}"/>
                </a:ext>
              </a:extLst>
            </p:cNvPr>
            <p:cNvSpPr/>
            <p:nvPr/>
          </p:nvSpPr>
          <p:spPr>
            <a:xfrm>
              <a:off x="230378" y="1009698"/>
              <a:ext cx="1508480" cy="645349"/>
            </a:xfrm>
            <a:prstGeom prst="homePlate">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grpSp>
      <p:sp>
        <p:nvSpPr>
          <p:cNvPr id="43" name="矢印: 山形 42">
            <a:extLst>
              <a:ext uri="{FF2B5EF4-FFF2-40B4-BE49-F238E27FC236}">
                <a16:creationId xmlns:a16="http://schemas.microsoft.com/office/drawing/2014/main" id="{A229414A-500F-4E69-8485-5079C67A83F5}"/>
              </a:ext>
            </a:extLst>
          </p:cNvPr>
          <p:cNvSpPr/>
          <p:nvPr/>
        </p:nvSpPr>
        <p:spPr>
          <a:xfrm>
            <a:off x="1361972" y="1038978"/>
            <a:ext cx="5029260" cy="659383"/>
          </a:xfrm>
          <a:prstGeom prst="chevron">
            <a:avLst>
              <a:gd fmla="val 52311"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solidFill>
                <a:schemeClr val="tx1"/>
              </a:solidFill>
            </a:endParaRPr>
          </a:p>
        </p:txBody>
      </p:sp>
      <p:sp>
        <p:nvSpPr>
          <p:cNvPr id="44" name="平行四辺形 43">
            <a:extLst>
              <a:ext uri="{FF2B5EF4-FFF2-40B4-BE49-F238E27FC236}">
                <a16:creationId xmlns:a16="http://schemas.microsoft.com/office/drawing/2014/main" id="{DAA815A8-87B9-4195-AA13-0E745737ECAC}"/>
              </a:ext>
            </a:extLst>
          </p:cNvPr>
          <p:cNvSpPr/>
          <p:nvPr/>
        </p:nvSpPr>
        <p:spPr>
          <a:xfrm flipH="1">
            <a:off x="1104907" y="749603"/>
            <a:ext cx="4989398" cy="318952"/>
          </a:xfrm>
          <a:prstGeom prst="parallelogram">
            <a:avLst>
              <a:gd fmla="val 102636"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endParaRPr altLang="en-US" dirty="0" kumimoji="1" lang="ja-JP" sz="1800">
              <a:latin charset="-128" panose="020F0600000000000000" pitchFamily="50" typeface="HG丸ｺﾞｼｯｸM-PRO"/>
              <a:ea charset="-128" panose="020F0600000000000000" pitchFamily="50" typeface="HG丸ｺﾞｼｯｸM-PRO"/>
            </a:endParaRPr>
          </a:p>
        </p:txBody>
      </p:sp>
    </p:spTree>
    <p:extLst>
      <p:ext uri="{BB962C8B-B14F-4D97-AF65-F5344CB8AC3E}">
        <p14:creationId xmlns:p14="http://schemas.microsoft.com/office/powerpoint/2010/main" val="3299469350"/>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DC6BBF4-FEBE-4A71-9CD2-5AD9EDA6E8A3}"/>
              </a:ext>
            </a:extLst>
          </p:cNvPr>
          <p:cNvSpPr>
            <a:spLocks noGrp="1"/>
          </p:cNvSpPr>
          <p:nvPr>
            <p:ph idx="12" sz="quarter" type="sldNum"/>
          </p:nvPr>
        </p:nvSpPr>
        <p:spPr>
          <a:xfrm>
            <a:off x="7010399" y="6523191"/>
            <a:ext cx="2133601" cy="366253"/>
          </a:xfrm>
        </p:spPr>
        <p:txBody>
          <a:bodyPr/>
          <a:lstStyle/>
          <a:p>
            <a:fld id="{F14AF66F-3B4F-4E8B-A9F2-F8EEB7F87A3A}" type="slidenum">
              <a:rPr altLang="en-US" lang="ja-JP" smtClean="0">
                <a:solidFill>
                  <a:prstClr val="black">
                    <a:tint val="75000"/>
                  </a:prstClr>
                </a:solidFill>
              </a:rPr>
              <a:pPr/>
              <a:t>9</a:t>
            </a:fld>
            <a:endParaRPr altLang="en-US" dirty="0" lang="ja-JP">
              <a:solidFill>
                <a:prstClr val="black">
                  <a:tint val="75000"/>
                </a:prstClr>
              </a:solidFill>
            </a:endParaRPr>
          </a:p>
        </p:txBody>
      </p:sp>
      <p:sp>
        <p:nvSpPr>
          <p:cNvPr id="13" name="正方形/長方形 12">
            <a:extLst>
              <a:ext uri="{FF2B5EF4-FFF2-40B4-BE49-F238E27FC236}">
                <a16:creationId xmlns:a16="http://schemas.microsoft.com/office/drawing/2014/main" id="{F2C2C4EF-F59D-48CE-B31C-24568BBD095C}"/>
              </a:ext>
            </a:extLst>
          </p:cNvPr>
          <p:cNvSpPr/>
          <p:nvPr/>
        </p:nvSpPr>
        <p:spPr>
          <a:xfrm>
            <a:off x="515758" y="1940205"/>
            <a:ext cx="8538839" cy="822515"/>
          </a:xfrm>
          <a:prstGeom prst="rect">
            <a:avLst/>
          </a:prstGeom>
          <a:ln w="19050">
            <a:noFill/>
          </a:ln>
        </p:spPr>
        <p:txBody>
          <a:bodyPr anchor="ctr" bIns="72000" lIns="72000" rIns="72000" tIns="72000" wrap="square">
            <a:spAutoFit/>
          </a:bodyPr>
          <a:lstStyle/>
          <a:p>
            <a:r>
              <a:rPr altLang="en-US" b="0" dirty="0" kumimoji="0" lang="ja-JP" sz="2000">
                <a:latin typeface="+mn-ea"/>
              </a:rPr>
              <a:t>○　「出願内容の登録」及び「検定料等の支払い」を行うことにより、出願完了。</a:t>
            </a:r>
            <a:endParaRPr altLang="ja-JP" b="0" dirty="0" kumimoji="0" lang="en-US" sz="2000">
              <a:latin typeface="+mn-ea"/>
            </a:endParaRPr>
          </a:p>
          <a:p>
            <a:r>
              <a:rPr altLang="en-US" b="0" dirty="0" kumimoji="0" lang="ja-JP" sz="2000">
                <a:latin typeface="+mn-ea"/>
              </a:rPr>
              <a:t>　　 （出願完了後、メール及びマイページのお知らせで通知）</a:t>
            </a:r>
            <a:endParaRPr altLang="ja-JP" b="0" dirty="0" kumimoji="0" lang="en-US" sz="2000">
              <a:latin typeface="+mn-ea"/>
            </a:endParaRPr>
          </a:p>
        </p:txBody>
      </p:sp>
      <p:sp>
        <p:nvSpPr>
          <p:cNvPr id="6" name="吹き出し: 角を丸めた四角形 5">
            <a:extLst>
              <a:ext uri="{FF2B5EF4-FFF2-40B4-BE49-F238E27FC236}">
                <a16:creationId xmlns:a16="http://schemas.microsoft.com/office/drawing/2014/main" id="{F38DD73C-E8CB-47CA-90DC-200DA7FF75F2}"/>
              </a:ext>
            </a:extLst>
          </p:cNvPr>
          <p:cNvSpPr/>
          <p:nvPr/>
        </p:nvSpPr>
        <p:spPr>
          <a:xfrm>
            <a:off x="683568" y="3037403"/>
            <a:ext cx="8000101" cy="783193"/>
          </a:xfrm>
          <a:prstGeom prst="wedgeRoundRectCallout">
            <a:avLst>
              <a:gd fmla="val -2906" name="adj1"/>
              <a:gd fmla="val -44621" name="adj2"/>
              <a:gd fmla="val 16667" name="adj3"/>
            </a:avLst>
          </a:prstGeom>
          <a:solidFill>
            <a:srgbClr val="FFE1FF"/>
          </a:solidFill>
          <a:ln w="19050">
            <a:solidFill>
              <a:schemeClr val="tx1"/>
            </a:solidFill>
          </a:ln>
        </p:spPr>
        <p:txBody>
          <a:bodyPr wrap="square">
            <a:spAutoFit/>
          </a:bodyPr>
          <a:lstStyle/>
          <a:p>
            <a:r>
              <a:rPr altLang="ja-JP" dirty="0" kumimoji="0" lang="en-US" sz="2000">
                <a:latin typeface="+mn-ea"/>
              </a:rPr>
              <a:t>※</a:t>
            </a:r>
            <a:r>
              <a:rPr altLang="en-US" dirty="0" kumimoji="0" lang="ja-JP" sz="2000">
                <a:latin typeface="+mn-ea"/>
              </a:rPr>
              <a:t>　出願内容の登録をしていても、期間内に検定料が支払われなかった</a:t>
            </a:r>
            <a:br>
              <a:rPr altLang="ja-JP" dirty="0" kumimoji="0" lang="en-US" sz="2000">
                <a:latin typeface="+mn-ea"/>
              </a:rPr>
            </a:br>
            <a:r>
              <a:rPr altLang="en-US" dirty="0" kumimoji="0" lang="ja-JP" sz="2000">
                <a:latin typeface="+mn-ea"/>
              </a:rPr>
              <a:t>　場合は、出願は受理されず、共通テストを受験できません。</a:t>
            </a:r>
          </a:p>
        </p:txBody>
      </p:sp>
      <p:grpSp>
        <p:nvGrpSpPr>
          <p:cNvPr id="43" name="グループ化 42">
            <a:extLst>
              <a:ext uri="{FF2B5EF4-FFF2-40B4-BE49-F238E27FC236}">
                <a16:creationId xmlns:a16="http://schemas.microsoft.com/office/drawing/2014/main" id="{5DB4AD71-C6EE-43C6-951C-1BB7E8435352}"/>
              </a:ext>
            </a:extLst>
          </p:cNvPr>
          <p:cNvGrpSpPr/>
          <p:nvPr/>
        </p:nvGrpSpPr>
        <p:grpSpPr>
          <a:xfrm>
            <a:off x="245576" y="976983"/>
            <a:ext cx="8652847" cy="769440"/>
            <a:chOff x="5833" y="309664"/>
            <a:chExt cx="6147703" cy="581648"/>
          </a:xfrm>
        </p:grpSpPr>
        <p:grpSp>
          <p:nvGrpSpPr>
            <p:cNvPr id="44" name="グループ化 43">
              <a:extLst>
                <a:ext uri="{FF2B5EF4-FFF2-40B4-BE49-F238E27FC236}">
                  <a16:creationId xmlns:a16="http://schemas.microsoft.com/office/drawing/2014/main" id="{C0577B30-C9F0-4A2C-9088-67B2E9F2CE16}"/>
                </a:ext>
              </a:extLst>
            </p:cNvPr>
            <p:cNvGrpSpPr/>
            <p:nvPr/>
          </p:nvGrpSpPr>
          <p:grpSpPr>
            <a:xfrm>
              <a:off x="5255580" y="309664"/>
              <a:ext cx="897956" cy="581648"/>
              <a:chOff x="188661" y="-58642"/>
              <a:chExt cx="1419363" cy="583741"/>
            </a:xfrm>
          </p:grpSpPr>
          <p:sp>
            <p:nvSpPr>
              <p:cNvPr id="61" name="矢印: 山形 60">
                <a:extLst>
                  <a:ext uri="{FF2B5EF4-FFF2-40B4-BE49-F238E27FC236}">
                    <a16:creationId xmlns:a16="http://schemas.microsoft.com/office/drawing/2014/main" id="{0F09B426-70D0-4DD3-B7F5-8C6B74C8EC92}"/>
                  </a:ext>
                </a:extLst>
              </p:cNvPr>
              <p:cNvSpPr/>
              <p:nvPr/>
            </p:nvSpPr>
            <p:spPr>
              <a:xfrm>
                <a:off x="188661" y="23"/>
                <a:ext cx="1419363" cy="474345"/>
              </a:xfrm>
              <a:prstGeom prst="chevron">
                <a:avLst>
                  <a:gd fmla="val 51649" name="adj"/>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dirty="0" lang="ja-JP" sz="2000">
                  <a:latin charset="-128" panose="020F0600000000000000" pitchFamily="50" typeface="HG丸ｺﾞｼｯｸM-PRO"/>
                  <a:ea charset="-128" panose="020F0600000000000000" pitchFamily="50" typeface="HG丸ｺﾞｼｯｸM-PRO"/>
                </a:endParaRPr>
              </a:p>
            </p:txBody>
          </p:sp>
          <p:sp>
            <p:nvSpPr>
              <p:cNvPr id="62" name="テキスト ボックス 2">
                <a:extLst>
                  <a:ext uri="{FF2B5EF4-FFF2-40B4-BE49-F238E27FC236}">
                    <a16:creationId xmlns:a16="http://schemas.microsoft.com/office/drawing/2014/main" id="{1232383E-62FF-4C06-AAEC-2C132A13A6B3}"/>
                  </a:ext>
                </a:extLst>
              </p:cNvPr>
              <p:cNvSpPr txBox="1">
                <a:spLocks noChangeArrowheads="1"/>
              </p:cNvSpPr>
              <p:nvPr/>
            </p:nvSpPr>
            <p:spPr bwMode="auto">
              <a:xfrm>
                <a:off x="470984" y="-58642"/>
                <a:ext cx="971421" cy="583741"/>
              </a:xfrm>
              <a:prstGeom prst="rect">
                <a:avLst/>
              </a:prstGeom>
              <a:noFill/>
              <a:ln w="9525">
                <a:noFill/>
                <a:miter lim="800000"/>
                <a:headEnd/>
                <a:tailEnd/>
              </a:ln>
            </p:spPr>
            <p:txBody>
              <a:bodyPr anchor="t" anchorCtr="0" bIns="45720" lIns="91440" rIns="91440" rot="0" tIns="45720" vert="horz" wrap="square">
                <a:spAutoFit/>
              </a:bodyPr>
              <a:lstStyle/>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出願</a:t>
                </a:r>
                <a:endParaRPr dirty="0" kern="100" lang="ja-JP" sz="2000">
                  <a:effectLst/>
                  <a:latin charset="-128" panose="020F0600000000000000" pitchFamily="50" typeface="HG丸ｺﾞｼｯｸM-PRO"/>
                  <a:ea charset="-128" panose="020F0600000000000000" pitchFamily="50" typeface="HG丸ｺﾞｼｯｸM-PRO"/>
                </a:endParaRPr>
              </a:p>
              <a:p>
                <a:pPr algn="just">
                  <a:spcAft>
                    <a:spcPts val="0"/>
                  </a:spcAft>
                </a:pPr>
                <a:r>
                  <a:rPr dirty="0" kern="100" lang="ja-JP" sz="2000">
                    <a:solidFill>
                      <a:srgbClr val="FFFFFF"/>
                    </a:solidFill>
                    <a:effectLst/>
                    <a:latin charset="-128" panose="020F0600000000000000" pitchFamily="50" typeface="HG丸ｺﾞｼｯｸM-PRO"/>
                    <a:ea charset="-128" panose="020F0600000000000000" pitchFamily="50" typeface="HG丸ｺﾞｼｯｸM-PRO"/>
                  </a:rPr>
                  <a:t>完了</a:t>
                </a:r>
                <a:endParaRPr dirty="0" kern="100" lang="ja-JP" sz="2000">
                  <a:effectLst/>
                  <a:latin charset="-128" panose="020F0600000000000000" pitchFamily="50" typeface="HG丸ｺﾞｼｯｸM-PRO"/>
                  <a:ea charset="-128" panose="020F0600000000000000" pitchFamily="50" typeface="HG丸ｺﾞｼｯｸM-PRO"/>
                </a:endParaRPr>
              </a:p>
            </p:txBody>
          </p:sp>
        </p:grpSp>
        <p:grpSp>
          <p:nvGrpSpPr>
            <p:cNvPr id="45" name="グループ化 44">
              <a:extLst>
                <a:ext uri="{FF2B5EF4-FFF2-40B4-BE49-F238E27FC236}">
                  <a16:creationId xmlns:a16="http://schemas.microsoft.com/office/drawing/2014/main" id="{77F3C3FC-D4F2-4DAD-B385-02E9270FF232}"/>
                </a:ext>
              </a:extLst>
            </p:cNvPr>
            <p:cNvGrpSpPr/>
            <p:nvPr/>
          </p:nvGrpSpPr>
          <p:grpSpPr>
            <a:xfrm>
              <a:off x="5833" y="330613"/>
              <a:ext cx="5397626" cy="515608"/>
              <a:chOff x="5833" y="330613"/>
              <a:chExt cx="5397626" cy="515608"/>
            </a:xfrm>
          </p:grpSpPr>
          <p:grpSp>
            <p:nvGrpSpPr>
              <p:cNvPr id="46" name="グループ化 45">
                <a:extLst>
                  <a:ext uri="{FF2B5EF4-FFF2-40B4-BE49-F238E27FC236}">
                    <a16:creationId xmlns:a16="http://schemas.microsoft.com/office/drawing/2014/main" id="{08B2C97B-A41E-45C0-937C-3C0AF3129292}"/>
                  </a:ext>
                </a:extLst>
              </p:cNvPr>
              <p:cNvGrpSpPr/>
              <p:nvPr/>
            </p:nvGrpSpPr>
            <p:grpSpPr>
              <a:xfrm>
                <a:off x="5833" y="371241"/>
                <a:ext cx="1051379" cy="474980"/>
                <a:chOff x="23155" y="9045"/>
                <a:chExt cx="831394" cy="475013"/>
              </a:xfrm>
            </p:grpSpPr>
            <p:sp>
              <p:nvSpPr>
                <p:cNvPr id="59" name="矢印: 五方向 58">
                  <a:extLst>
                    <a:ext uri="{FF2B5EF4-FFF2-40B4-BE49-F238E27FC236}">
                      <a16:creationId xmlns:a16="http://schemas.microsoft.com/office/drawing/2014/main" id="{DBF5CFAC-E871-42C0-BB71-A71C1431726A}"/>
                    </a:ext>
                  </a:extLst>
                </p:cNvPr>
                <p:cNvSpPr/>
                <p:nvPr/>
              </p:nvSpPr>
              <p:spPr>
                <a:xfrm>
                  <a:off x="23155" y="9045"/>
                  <a:ext cx="831394" cy="475013"/>
                </a:xfrm>
                <a:prstGeom prst="homePlate">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60" name="テキスト ボックス 2">
                  <a:extLst>
                    <a:ext uri="{FF2B5EF4-FFF2-40B4-BE49-F238E27FC236}">
                      <a16:creationId xmlns:a16="http://schemas.microsoft.com/office/drawing/2014/main" id="{E9B3518A-A498-48F6-B54A-DF082B4E6E3C}"/>
                    </a:ext>
                  </a:extLst>
                </p:cNvPr>
                <p:cNvSpPr txBox="1">
                  <a:spLocks noChangeArrowheads="1"/>
                </p:cNvSpPr>
                <p:nvPr/>
              </p:nvSpPr>
              <p:spPr bwMode="auto">
                <a:xfrm>
                  <a:off x="43537" y="97619"/>
                  <a:ext cx="683698" cy="310045"/>
                </a:xfrm>
                <a:prstGeom prst="rect">
                  <a:avLst/>
                </a:prstGeom>
                <a:noFill/>
                <a:ln w="9525">
                  <a:noFill/>
                  <a:miter lim="800000"/>
                  <a:headEnd/>
                  <a:tailEnd/>
                </a:ln>
              </p:spPr>
              <p:txBody>
                <a:bodyPr anchor="ctr" anchorCtr="0" bIns="45720" lIns="91440" rIns="91440" rot="0" tIns="45720" vert="horz" wrap="square">
                  <a:noAutofit/>
                </a:bodyPr>
                <a:lstStyle/>
                <a:p>
                  <a:pPr algn="l">
                    <a:lnSpc>
                      <a:spcPts val="1360"/>
                    </a:lnSpc>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事前準備</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47" name="グループ化 46">
                <a:extLst>
                  <a:ext uri="{FF2B5EF4-FFF2-40B4-BE49-F238E27FC236}">
                    <a16:creationId xmlns:a16="http://schemas.microsoft.com/office/drawing/2014/main" id="{48FD692E-D71B-412D-AAC4-D0ADD2839148}"/>
                  </a:ext>
                </a:extLst>
              </p:cNvPr>
              <p:cNvGrpSpPr/>
              <p:nvPr/>
            </p:nvGrpSpPr>
            <p:grpSpPr>
              <a:xfrm>
                <a:off x="901336" y="353333"/>
                <a:ext cx="1213526" cy="488565"/>
                <a:chOff x="43713" y="-14806"/>
                <a:chExt cx="1145387" cy="489151"/>
              </a:xfrm>
            </p:grpSpPr>
            <p:sp>
              <p:nvSpPr>
                <p:cNvPr id="57" name="矢印: 山形 56">
                  <a:extLst>
                    <a:ext uri="{FF2B5EF4-FFF2-40B4-BE49-F238E27FC236}">
                      <a16:creationId xmlns:a16="http://schemas.microsoft.com/office/drawing/2014/main" id="{D9DC97BE-92E4-4B52-B5F0-D0055C90B153}"/>
                    </a:ext>
                  </a:extLst>
                </p:cNvPr>
                <p:cNvSpPr/>
                <p:nvPr/>
              </p:nvSpPr>
              <p:spPr>
                <a:xfrm>
                  <a:off x="43713" y="0"/>
                  <a:ext cx="1145387"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8" name="テキスト ボックス 2">
                  <a:extLst>
                    <a:ext uri="{FF2B5EF4-FFF2-40B4-BE49-F238E27FC236}">
                      <a16:creationId xmlns:a16="http://schemas.microsoft.com/office/drawing/2014/main" id="{59DE7712-58CD-4A0B-A074-DBA6CD80C8CB}"/>
                    </a:ext>
                  </a:extLst>
                </p:cNvPr>
                <p:cNvSpPr txBox="1">
                  <a:spLocks noChangeArrowheads="1"/>
                </p:cNvSpPr>
                <p:nvPr/>
              </p:nvSpPr>
              <p:spPr bwMode="auto">
                <a:xfrm>
                  <a:off x="150091" y="-14806"/>
                  <a:ext cx="935175" cy="391775"/>
                </a:xfrm>
                <a:prstGeom prst="rect">
                  <a:avLst/>
                </a:prstGeom>
                <a:noFill/>
                <a:ln w="9525">
                  <a:noFill/>
                  <a:miter lim="800000"/>
                  <a:headEnd/>
                  <a:tailEnd/>
                </a:ln>
              </p:spPr>
              <p:txBody>
                <a:bodyPr anchor="t" anchorCtr="0" bIns="45720" lIns="91440" rIns="91440" rot="0" tIns="45720" vert="horz" wrap="square">
                  <a:noAutofit/>
                </a:bodyPr>
                <a:lstStyle/>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出願サイト</a:t>
                  </a:r>
                  <a:endParaRPr altLang="ja-JP" b="1" dirty="0" kern="100" lang="en-US" sz="1600">
                    <a:solidFill>
                      <a:srgbClr val="8064A2"/>
                    </a:solidFill>
                    <a:effectLst/>
                    <a:latin charset="-128" panose="020F0600000000000000" pitchFamily="50" typeface="HG丸ｺﾞｼｯｸM-PRO"/>
                    <a:ea charset="-128" panose="020F0600000000000000" pitchFamily="50" typeface="HG丸ｺﾞｼｯｸM-PRO"/>
                  </a:endParaRPr>
                </a:p>
                <a:p>
                  <a:pPr algn="ctr">
                    <a:spcAft>
                      <a:spcPts val="0"/>
                    </a:spcAft>
                  </a:pPr>
                  <a:r>
                    <a:rPr b="1" dirty="0" kern="100" lang="ja-JP" sz="1600">
                      <a:solidFill>
                        <a:srgbClr val="8064A2"/>
                      </a:solidFill>
                      <a:effectLst/>
                      <a:latin charset="-128" panose="020F0600000000000000" pitchFamily="50" typeface="HG丸ｺﾞｼｯｸM-PRO"/>
                      <a:ea charset="-128" panose="020F0600000000000000" pitchFamily="50" typeface="HG丸ｺﾞｼｯｸM-PRO"/>
                    </a:rPr>
                    <a:t>にアクセス</a:t>
                  </a:r>
                  <a:endParaRPr dirty="0" kern="100" lang="ja-JP" sz="1600">
                    <a:effectLst/>
                    <a:latin charset="-128" panose="020F0600000000000000" pitchFamily="50" typeface="HG丸ｺﾞｼｯｸM-PRO"/>
                    <a:ea charset="-128" panose="020F0600000000000000" pitchFamily="50" typeface="HG丸ｺﾞｼｯｸM-PRO"/>
                  </a:endParaRPr>
                </a:p>
              </p:txBody>
            </p:sp>
          </p:grpSp>
          <p:grpSp>
            <p:nvGrpSpPr>
              <p:cNvPr id="48" name="グループ化 47">
                <a:extLst>
                  <a:ext uri="{FF2B5EF4-FFF2-40B4-BE49-F238E27FC236}">
                    <a16:creationId xmlns:a16="http://schemas.microsoft.com/office/drawing/2014/main" id="{5B00DEEA-9A2C-418D-8C68-1CC65ADA539D}"/>
                  </a:ext>
                </a:extLst>
              </p:cNvPr>
              <p:cNvGrpSpPr/>
              <p:nvPr/>
            </p:nvGrpSpPr>
            <p:grpSpPr>
              <a:xfrm>
                <a:off x="1971304" y="342007"/>
                <a:ext cx="1259840" cy="499485"/>
                <a:chOff x="0" y="-26164"/>
                <a:chExt cx="1280889" cy="500509"/>
              </a:xfrm>
            </p:grpSpPr>
            <p:sp>
              <p:nvSpPr>
                <p:cNvPr id="55" name="矢印: 山形 54">
                  <a:extLst>
                    <a:ext uri="{FF2B5EF4-FFF2-40B4-BE49-F238E27FC236}">
                      <a16:creationId xmlns:a16="http://schemas.microsoft.com/office/drawing/2014/main" id="{D24B40EE-E98D-4392-8D6A-7CBFA730B5DA}"/>
                    </a:ext>
                  </a:extLst>
                </p:cNvPr>
                <p:cNvSpPr/>
                <p:nvPr/>
              </p:nvSpPr>
              <p:spPr>
                <a:xfrm>
                  <a:off x="0" y="0"/>
                  <a:ext cx="1280889"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6" name="テキスト ボックス 2">
                  <a:extLst>
                    <a:ext uri="{FF2B5EF4-FFF2-40B4-BE49-F238E27FC236}">
                      <a16:creationId xmlns:a16="http://schemas.microsoft.com/office/drawing/2014/main" id="{648F5E28-6169-42BE-81CF-63A36832A939}"/>
                    </a:ext>
                  </a:extLst>
                </p:cNvPr>
                <p:cNvSpPr txBox="1">
                  <a:spLocks noChangeArrowheads="1"/>
                </p:cNvSpPr>
                <p:nvPr/>
              </p:nvSpPr>
              <p:spPr bwMode="auto">
                <a:xfrm>
                  <a:off x="160083" y="-26164"/>
                  <a:ext cx="1028374" cy="500347"/>
                </a:xfrm>
                <a:prstGeom prst="rect">
                  <a:avLst/>
                </a:prstGeom>
                <a:noFill/>
                <a:ln w="9525">
                  <a:noFill/>
                  <a:miter lim="800000"/>
                  <a:headEnd/>
                  <a:tailEnd/>
                </a:ln>
              </p:spPr>
              <p:txBody>
                <a:bodyPr anchor="ctr" anchorCtr="0" bIns="45720" lIns="91440" rIns="91440" rot="0" tIns="45720" vert="horz" wrap="square">
                  <a:noAutofit/>
                </a:bodyPr>
                <a:lstStyle/>
                <a:p>
                  <a:pPr>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マイページの作成</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49" name="グループ化 48">
                <a:extLst>
                  <a:ext uri="{FF2B5EF4-FFF2-40B4-BE49-F238E27FC236}">
                    <a16:creationId xmlns:a16="http://schemas.microsoft.com/office/drawing/2014/main" id="{41E0D2CA-4652-43DE-828B-EEB62D41BEB6}"/>
                  </a:ext>
                </a:extLst>
              </p:cNvPr>
              <p:cNvGrpSpPr/>
              <p:nvPr/>
            </p:nvGrpSpPr>
            <p:grpSpPr>
              <a:xfrm>
                <a:off x="3081647" y="335199"/>
                <a:ext cx="1259840" cy="506131"/>
                <a:chOff x="2446" y="-32999"/>
                <a:chExt cx="1080000" cy="507344"/>
              </a:xfrm>
            </p:grpSpPr>
            <p:sp>
              <p:nvSpPr>
                <p:cNvPr id="53" name="矢印: 山形 52">
                  <a:extLst>
                    <a:ext uri="{FF2B5EF4-FFF2-40B4-BE49-F238E27FC236}">
                      <a16:creationId xmlns:a16="http://schemas.microsoft.com/office/drawing/2014/main" id="{9FABC6CB-700D-472C-B57B-CCD2C5B0853E}"/>
                    </a:ext>
                  </a:extLst>
                </p:cNvPr>
                <p:cNvSpPr/>
                <p:nvPr/>
              </p:nvSpPr>
              <p:spPr>
                <a:xfrm>
                  <a:off x="2446" y="0"/>
                  <a:ext cx="1080000"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4" name="テキスト ボックス 2">
                  <a:extLst>
                    <a:ext uri="{FF2B5EF4-FFF2-40B4-BE49-F238E27FC236}">
                      <a16:creationId xmlns:a16="http://schemas.microsoft.com/office/drawing/2014/main" id="{9036F9D9-E32A-47CD-8B1B-532A6C35FF31}"/>
                    </a:ext>
                  </a:extLst>
                </p:cNvPr>
                <p:cNvSpPr txBox="1">
                  <a:spLocks noChangeArrowheads="1"/>
                </p:cNvSpPr>
                <p:nvPr/>
              </p:nvSpPr>
              <p:spPr bwMode="auto">
                <a:xfrm>
                  <a:off x="172014" y="-32999"/>
                  <a:ext cx="890681" cy="493911"/>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出願内容</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の登録</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nvGrpSpPr>
              <p:cNvPr id="50" name="グループ化 49">
                <a:extLst>
                  <a:ext uri="{FF2B5EF4-FFF2-40B4-BE49-F238E27FC236}">
                    <a16:creationId xmlns:a16="http://schemas.microsoft.com/office/drawing/2014/main" id="{25DD52B3-6B7D-470C-A1CA-ACCB3901CD3F}"/>
                  </a:ext>
                </a:extLst>
              </p:cNvPr>
              <p:cNvGrpSpPr/>
              <p:nvPr/>
            </p:nvGrpSpPr>
            <p:grpSpPr>
              <a:xfrm>
                <a:off x="4191989" y="330613"/>
                <a:ext cx="1211470" cy="510463"/>
                <a:chOff x="0" y="-37953"/>
                <a:chExt cx="1038534" cy="512298"/>
              </a:xfrm>
            </p:grpSpPr>
            <p:sp>
              <p:nvSpPr>
                <p:cNvPr id="51" name="矢印: 山形 50">
                  <a:extLst>
                    <a:ext uri="{FF2B5EF4-FFF2-40B4-BE49-F238E27FC236}">
                      <a16:creationId xmlns:a16="http://schemas.microsoft.com/office/drawing/2014/main" id="{9D677AFC-971C-467F-8F18-DEFDCE10722F}"/>
                    </a:ext>
                  </a:extLst>
                </p:cNvPr>
                <p:cNvSpPr/>
                <p:nvPr/>
              </p:nvSpPr>
              <p:spPr>
                <a:xfrm>
                  <a:off x="0" y="0"/>
                  <a:ext cx="1038534" cy="474345"/>
                </a:xfrm>
                <a:prstGeom prst="chevron">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sp>
              <p:nvSpPr>
                <p:cNvPr id="52" name="テキスト ボックス 2">
                  <a:extLst>
                    <a:ext uri="{FF2B5EF4-FFF2-40B4-BE49-F238E27FC236}">
                      <a16:creationId xmlns:a16="http://schemas.microsoft.com/office/drawing/2014/main" id="{4036C853-4681-42D9-83BC-1EE4159BF687}"/>
                    </a:ext>
                  </a:extLst>
                </p:cNvPr>
                <p:cNvSpPr txBox="1">
                  <a:spLocks noChangeArrowheads="1"/>
                </p:cNvSpPr>
                <p:nvPr/>
              </p:nvSpPr>
              <p:spPr bwMode="auto">
                <a:xfrm>
                  <a:off x="154503" y="-37953"/>
                  <a:ext cx="694983" cy="503704"/>
                </a:xfrm>
                <a:prstGeom prst="rect">
                  <a:avLst/>
                </a:prstGeom>
                <a:noFill/>
                <a:ln w="9525">
                  <a:noFill/>
                  <a:miter lim="800000"/>
                  <a:headEnd/>
                  <a:tailEnd/>
                </a:ln>
              </p:spPr>
              <p:txBody>
                <a:bodyPr anchor="t" anchorCtr="0" bIns="45720" lIns="91440" rIns="91440" rot="0" tIns="45720" vert="horz" wrap="square">
                  <a:noAutofit/>
                </a:bodyPr>
                <a:lstStyle/>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検定料等</a:t>
                  </a:r>
                  <a:endParaRPr altLang="ja-JP" b="1" dirty="0" kern="100" lang="en-US" sz="1800">
                    <a:solidFill>
                      <a:srgbClr val="8064A2"/>
                    </a:solidFill>
                    <a:effectLst/>
                    <a:latin charset="-128" panose="020F0600000000000000" pitchFamily="50" typeface="HG丸ｺﾞｼｯｸM-PRO"/>
                    <a:ea charset="-128" panose="020F0600000000000000" pitchFamily="50" typeface="HG丸ｺﾞｼｯｸM-PRO"/>
                  </a:endParaRPr>
                </a:p>
                <a:p>
                  <a:pPr algn="l">
                    <a:spcAft>
                      <a:spcPts val="0"/>
                    </a:spcAft>
                  </a:pPr>
                  <a:r>
                    <a:rPr b="1" dirty="0" kern="100" lang="ja-JP" sz="1800">
                      <a:solidFill>
                        <a:srgbClr val="8064A2"/>
                      </a:solidFill>
                      <a:effectLst/>
                      <a:latin charset="-128" panose="020F0600000000000000" pitchFamily="50" typeface="HG丸ｺﾞｼｯｸM-PRO"/>
                      <a:ea charset="-128" panose="020F0600000000000000" pitchFamily="50" typeface="HG丸ｺﾞｼｯｸM-PRO"/>
                    </a:rPr>
                    <a:t>の支払い</a:t>
                  </a:r>
                  <a:endParaRPr dirty="0" kern="100" lang="ja-JP" sz="1800">
                    <a:effectLst/>
                    <a:latin charset="-128" panose="020F0600000000000000" pitchFamily="50" typeface="HG丸ｺﾞｼｯｸM-PRO"/>
                    <a:ea charset="-128" panose="020F0600000000000000" pitchFamily="50" typeface="HG丸ｺﾞｼｯｸM-PRO"/>
                  </a:endParaRPr>
                </a:p>
              </p:txBody>
            </p:sp>
          </p:grpSp>
        </p:grpSp>
      </p:grpSp>
      <p:grpSp>
        <p:nvGrpSpPr>
          <p:cNvPr id="64" name="グループ化 63">
            <a:extLst>
              <a:ext uri="{FF2B5EF4-FFF2-40B4-BE49-F238E27FC236}">
                <a16:creationId xmlns:a16="http://schemas.microsoft.com/office/drawing/2014/main" id="{8CFFAB55-E3D7-4197-B8C1-DFD50F957DB3}"/>
              </a:ext>
            </a:extLst>
          </p:cNvPr>
          <p:cNvGrpSpPr/>
          <p:nvPr/>
        </p:nvGrpSpPr>
        <p:grpSpPr>
          <a:xfrm>
            <a:off x="245576" y="759230"/>
            <a:ext cx="7307170" cy="254437"/>
            <a:chOff x="254637" y="779657"/>
            <a:chExt cx="7307170" cy="237685"/>
          </a:xfrm>
        </p:grpSpPr>
        <p:grpSp>
          <p:nvGrpSpPr>
            <p:cNvPr id="65" name="グループ化 64">
              <a:extLst>
                <a:ext uri="{FF2B5EF4-FFF2-40B4-BE49-F238E27FC236}">
                  <a16:creationId xmlns:a16="http://schemas.microsoft.com/office/drawing/2014/main" id="{C52D1C78-946B-4350-905B-685E2803C60E}"/>
                </a:ext>
              </a:extLst>
            </p:cNvPr>
            <p:cNvGrpSpPr/>
            <p:nvPr/>
          </p:nvGrpSpPr>
          <p:grpSpPr>
            <a:xfrm>
              <a:off x="1207961" y="779657"/>
              <a:ext cx="6353846" cy="237685"/>
              <a:chOff x="947910" y="374661"/>
              <a:chExt cx="6353846" cy="237685"/>
            </a:xfrm>
          </p:grpSpPr>
          <p:sp>
            <p:nvSpPr>
              <p:cNvPr id="67" name="平行四辺形 66">
                <a:extLst>
                  <a:ext uri="{FF2B5EF4-FFF2-40B4-BE49-F238E27FC236}">
                    <a16:creationId xmlns:a16="http://schemas.microsoft.com/office/drawing/2014/main" id="{2B4451BA-1684-4064-8366-F9D06CA87430}"/>
                  </a:ext>
                </a:extLst>
              </p:cNvPr>
              <p:cNvSpPr/>
              <p:nvPr/>
            </p:nvSpPr>
            <p:spPr>
              <a:xfrm flipH="1">
                <a:off x="947910" y="377658"/>
                <a:ext cx="1674359"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STEP2</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68" name="平行四辺形 67">
                <a:extLst>
                  <a:ext uri="{FF2B5EF4-FFF2-40B4-BE49-F238E27FC236}">
                    <a16:creationId xmlns:a16="http://schemas.microsoft.com/office/drawing/2014/main" id="{66954022-831E-4124-9099-5E0842611D90}"/>
                  </a:ext>
                </a:extLst>
              </p:cNvPr>
              <p:cNvSpPr/>
              <p:nvPr/>
            </p:nvSpPr>
            <p:spPr>
              <a:xfrm flipH="1">
                <a:off x="2427884" y="374661"/>
                <a:ext cx="1773215"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３</a:t>
                </a:r>
              </a:p>
            </p:txBody>
          </p:sp>
          <p:sp>
            <p:nvSpPr>
              <p:cNvPr id="69" name="平行四辺形 68">
                <a:extLst>
                  <a:ext uri="{FF2B5EF4-FFF2-40B4-BE49-F238E27FC236}">
                    <a16:creationId xmlns:a16="http://schemas.microsoft.com/office/drawing/2014/main" id="{44C7D370-DF5C-4158-8626-7CC0DDA0EF96}"/>
                  </a:ext>
                </a:extLst>
              </p:cNvPr>
              <p:cNvSpPr/>
              <p:nvPr/>
            </p:nvSpPr>
            <p:spPr>
              <a:xfrm flipH="1">
                <a:off x="4006714" y="379092"/>
                <a:ext cx="1773213"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lang="ja-JP" sz="1800">
                    <a:latin charset="-128" panose="020F0600000000000000" pitchFamily="50" typeface="HG丸ｺﾞｼｯｸM-PRO"/>
                    <a:ea charset="-128" panose="020F0600000000000000" pitchFamily="50" typeface="HG丸ｺﾞｼｯｸM-PRO"/>
                  </a:rPr>
                  <a:t>４</a:t>
                </a:r>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70" name="平行四辺形 69">
                <a:extLst>
                  <a:ext uri="{FF2B5EF4-FFF2-40B4-BE49-F238E27FC236}">
                    <a16:creationId xmlns:a16="http://schemas.microsoft.com/office/drawing/2014/main" id="{0C99A491-179C-4BC5-91BD-7E62BD71C532}"/>
                  </a:ext>
                </a:extLst>
              </p:cNvPr>
              <p:cNvSpPr/>
              <p:nvPr/>
            </p:nvSpPr>
            <p:spPr>
              <a:xfrm flipH="1">
                <a:off x="5596620" y="383040"/>
                <a:ext cx="1705136" cy="229306"/>
              </a:xfrm>
              <a:prstGeom prst="parallelogram">
                <a:avLst>
                  <a:gd fmla="val 102636" name="adj"/>
                </a:avLst>
              </a:prstGeom>
              <a:solidFill>
                <a:srgbClr val="8064A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r>
                  <a:rPr altLang="ja-JP" dirty="0" kumimoji="1" lang="en-US" sz="1800">
                    <a:latin charset="-128" panose="020F0600000000000000" pitchFamily="50" typeface="HG丸ｺﾞｼｯｸM-PRO"/>
                    <a:ea charset="-128" panose="020F0600000000000000" pitchFamily="50" typeface="HG丸ｺﾞｼｯｸM-PRO"/>
                  </a:rPr>
                  <a:t>STEP</a:t>
                </a:r>
                <a:r>
                  <a:rPr altLang="en-US" dirty="0" kumimoji="1" lang="ja-JP" sz="1800">
                    <a:latin charset="-128" panose="020F0600000000000000" pitchFamily="50" typeface="HG丸ｺﾞｼｯｸM-PRO"/>
                    <a:ea charset="-128" panose="020F0600000000000000" pitchFamily="50" typeface="HG丸ｺﾞｼｯｸM-PRO"/>
                  </a:rPr>
                  <a:t>５</a:t>
                </a:r>
              </a:p>
            </p:txBody>
          </p:sp>
        </p:grpSp>
        <p:sp>
          <p:nvSpPr>
            <p:cNvPr id="66" name="平行四辺形 58">
              <a:extLst>
                <a:ext uri="{FF2B5EF4-FFF2-40B4-BE49-F238E27FC236}">
                  <a16:creationId xmlns:a16="http://schemas.microsoft.com/office/drawing/2014/main" id="{97CBDE62-0990-4FD6-91B9-9F5B34DD7A25}"/>
                </a:ext>
              </a:extLst>
            </p:cNvPr>
            <p:cNvSpPr/>
            <p:nvPr/>
          </p:nvSpPr>
          <p:spPr>
            <a:xfrm>
              <a:off x="254637" y="786321"/>
              <a:ext cx="1084214" cy="207401"/>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rgbClr val="8064A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r>
                <a:rPr altLang="ja-JP" dirty="0" kumimoji="1" lang="en-US" sz="1800">
                  <a:latin charset="-128" panose="020F0600000000000000" pitchFamily="50" typeface="HG丸ｺﾞｼｯｸM-PRO"/>
                  <a:ea charset="-128" panose="020F0600000000000000" pitchFamily="50" typeface="HG丸ｺﾞｼｯｸM-PRO"/>
                </a:rPr>
                <a:t>STEP1</a:t>
              </a:r>
              <a:endParaRPr altLang="en-US" dirty="0" kumimoji="1" lang="ja-JP" sz="1800">
                <a:latin charset="-128" panose="020F0600000000000000" pitchFamily="50" typeface="HG丸ｺﾞｼｯｸM-PRO"/>
                <a:ea charset="-128" panose="020F0600000000000000" pitchFamily="50" typeface="HG丸ｺﾞｼｯｸM-PRO"/>
              </a:endParaRPr>
            </a:p>
          </p:txBody>
        </p:sp>
      </p:grpSp>
      <p:grpSp>
        <p:nvGrpSpPr>
          <p:cNvPr id="71" name="グループ化 70">
            <a:extLst>
              <a:ext uri="{FF2B5EF4-FFF2-40B4-BE49-F238E27FC236}">
                <a16:creationId xmlns:a16="http://schemas.microsoft.com/office/drawing/2014/main" id="{72C01CD2-2A94-4039-86EC-1F81E1DA95D0}"/>
              </a:ext>
            </a:extLst>
          </p:cNvPr>
          <p:cNvGrpSpPr/>
          <p:nvPr/>
        </p:nvGrpSpPr>
        <p:grpSpPr>
          <a:xfrm>
            <a:off x="218160" y="747690"/>
            <a:ext cx="1520697" cy="953118"/>
            <a:chOff x="230378" y="727620"/>
            <a:chExt cx="1508480" cy="927427"/>
          </a:xfrm>
        </p:grpSpPr>
        <p:sp>
          <p:nvSpPr>
            <p:cNvPr id="72" name="平行四辺形 58">
              <a:extLst>
                <a:ext uri="{FF2B5EF4-FFF2-40B4-BE49-F238E27FC236}">
                  <a16:creationId xmlns:a16="http://schemas.microsoft.com/office/drawing/2014/main" id="{90337C5F-EE56-4A62-B343-FCE6D2C4219E}"/>
                </a:ext>
              </a:extLst>
            </p:cNvPr>
            <p:cNvSpPr/>
            <p:nvPr/>
          </p:nvSpPr>
          <p:spPr>
            <a:xfrm>
              <a:off x="230379" y="727620"/>
              <a:ext cx="1180932" cy="281727"/>
            </a:xfrm>
            <a:custGeom>
              <a:avLst/>
              <a:gdLst>
                <a:gd fmla="*/ 0 w 2078150" name="connsiteX0"/>
                <a:gd fmla="*/ 518693 h 518693" name="connsiteY0"/>
                <a:gd fmla="*/ 129673 w 2078150" name="connsiteX1"/>
                <a:gd fmla="*/ 0 h 518693" name="connsiteY1"/>
                <a:gd fmla="*/ 2078150 w 2078150" name="connsiteX2"/>
                <a:gd fmla="*/ 0 h 518693" name="connsiteY2"/>
                <a:gd fmla="*/ 1948477 w 2078150" name="connsiteX3"/>
                <a:gd fmla="*/ 518693 h 518693" name="connsiteY3"/>
                <a:gd fmla="*/ 0 w 2078150" name="connsiteX4"/>
                <a:gd fmla="*/ 518693 h 518693" name="connsiteY4"/>
                <a:gd fmla="*/ 251327 w 2329477" name="connsiteX0"/>
                <a:gd fmla="*/ 541553 h 541553" name="connsiteY0"/>
                <a:gd fmla="*/ 0 w 2329477" name="connsiteX1"/>
                <a:gd fmla="*/ 0 h 541553" name="connsiteY1"/>
                <a:gd fmla="*/ 2329477 w 2329477" name="connsiteX2"/>
                <a:gd fmla="*/ 22860 h 541553" name="connsiteY2"/>
                <a:gd fmla="*/ 2199804 w 2329477" name="connsiteX3"/>
                <a:gd fmla="*/ 541553 h 541553" name="connsiteY3"/>
                <a:gd fmla="*/ 251327 w 2329477" name="connsiteX4"/>
                <a:gd fmla="*/ 541553 h 541553" name="connsiteY4"/>
                <a:gd fmla="*/ 251327 w 2199804" name="connsiteX0"/>
                <a:gd fmla="*/ 541553 h 541553" name="connsiteY0"/>
                <a:gd fmla="*/ 0 w 2199804" name="connsiteX1"/>
                <a:gd fmla="*/ 0 h 541553" name="connsiteY1"/>
                <a:gd fmla="*/ 1544617 w 2199804" name="connsiteX2"/>
                <a:gd fmla="*/ 121920 h 541553" name="connsiteY2"/>
                <a:gd fmla="*/ 2199804 w 2199804" name="connsiteX3"/>
                <a:gd fmla="*/ 541553 h 541553" name="connsiteY3"/>
                <a:gd fmla="*/ 251327 w 2199804" name="connsiteX4"/>
                <a:gd fmla="*/ 541553 h 541553" name="connsiteY4"/>
                <a:gd fmla="*/ 22727 w 1971204" name="connsiteX0"/>
                <a:gd fmla="*/ 457733 h 457733" name="connsiteY0"/>
                <a:gd fmla="*/ 0 w 1971204" name="connsiteX1"/>
                <a:gd fmla="*/ 0 h 457733" name="connsiteY1"/>
                <a:gd fmla="*/ 1316017 w 1971204" name="connsiteX2"/>
                <a:gd fmla="*/ 38100 h 457733" name="connsiteY2"/>
                <a:gd fmla="*/ 1971204 w 1971204" name="connsiteX3"/>
                <a:gd fmla="*/ 457733 h 457733" name="connsiteY3"/>
                <a:gd fmla="*/ 22727 w 1971204" name="connsiteX4"/>
                <a:gd fmla="*/ 457733 h 457733" name="connsiteY4"/>
                <a:gd fmla="*/ 0 w 1948477" name="connsiteX0"/>
                <a:gd fmla="*/ 419633 h 419633" name="connsiteY0"/>
                <a:gd fmla="*/ 30613 w 1948477" name="connsiteX1"/>
                <a:gd fmla="*/ 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19633 h 419633" name="connsiteY0"/>
                <a:gd fmla="*/ 133 w 1948477" name="connsiteX1"/>
                <a:gd fmla="*/ 15240 h 419633" name="connsiteY1"/>
                <a:gd fmla="*/ 1293290 w 1948477" name="connsiteX2"/>
                <a:gd fmla="*/ 0 h 419633" name="connsiteY2"/>
                <a:gd fmla="*/ 1948477 w 1948477" name="connsiteX3"/>
                <a:gd fmla="*/ 419633 h 419633" name="connsiteY3"/>
                <a:gd fmla="*/ 0 w 1948477" name="connsiteX4"/>
                <a:gd fmla="*/ 419633 h 419633" name="connsiteY4"/>
                <a:gd fmla="*/ 0 w 1948477" name="connsiteX0"/>
                <a:gd fmla="*/ 404393 h 404393" name="connsiteY0"/>
                <a:gd fmla="*/ 133 w 1948477" name="connsiteX1"/>
                <a:gd fmla="*/ 0 h 404393" name="connsiteY1"/>
                <a:gd fmla="*/ 1293290 w 1948477" name="connsiteX2"/>
                <a:gd fmla="*/ 15240 h 404393" name="connsiteY2"/>
                <a:gd fmla="*/ 1948477 w 1948477" name="connsiteX3"/>
                <a:gd fmla="*/ 404393 h 404393" name="connsiteY3"/>
                <a:gd fmla="*/ 0 w 1948477" name="connsiteX4"/>
                <a:gd fmla="*/ 404393 h 40439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293290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03621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491906 w 1948477" name="connsiteX2"/>
                <a:gd fmla="*/ 0 h 412013" name="connsiteY2"/>
                <a:gd fmla="*/ 1948477 w 1948477" name="connsiteX3"/>
                <a:gd fmla="*/ 412013 h 412013" name="connsiteY3"/>
                <a:gd fmla="*/ 0 w 1948477" name="connsiteX4"/>
                <a:gd fmla="*/ 412013 h 412013" name="connsiteY4"/>
                <a:gd fmla="*/ 0 w 1948477" name="connsiteX0"/>
                <a:gd fmla="*/ 412013 h 412013" name="connsiteY0"/>
                <a:gd fmla="*/ 133 w 1948477" name="connsiteX1"/>
                <a:gd fmla="*/ 7620 h 412013" name="connsiteY1"/>
                <a:gd fmla="*/ 1551817 w 1948477" name="connsiteX2"/>
                <a:gd fmla="*/ 0 h 412013" name="connsiteY2"/>
                <a:gd fmla="*/ 1948477 w 1948477" name="connsiteX3"/>
                <a:gd fmla="*/ 412013 h 412013" name="connsiteY3"/>
                <a:gd fmla="*/ 0 w 1948477" name="connsiteX4"/>
                <a:gd fmla="*/ 412013 h 412013" name="connsiteY4"/>
              </a:gdLst>
              <a:ahLst/>
              <a:cxnLst>
                <a:cxn ang="0">
                  <a:pos x="connsiteX0" y="connsiteY0"/>
                </a:cxn>
                <a:cxn ang="0">
                  <a:pos x="connsiteX1" y="connsiteY1"/>
                </a:cxn>
                <a:cxn ang="0">
                  <a:pos x="connsiteX2" y="connsiteY2"/>
                </a:cxn>
                <a:cxn ang="0">
                  <a:pos x="connsiteX3" y="connsiteY3"/>
                </a:cxn>
                <a:cxn ang="0">
                  <a:pos x="connsiteX4" y="connsiteY4"/>
                </a:cxn>
              </a:cxnLst>
              <a:rect b="b" l="l" r="r" t="t"/>
              <a:pathLst>
                <a:path h="412013" w="1948477">
                  <a:moveTo>
                    <a:pt x="0" y="412013"/>
                  </a:moveTo>
                  <a:cubicBezTo>
                    <a:pt x="44" y="277215"/>
                    <a:pt x="89" y="142418"/>
                    <a:pt x="133" y="7620"/>
                  </a:cubicBezTo>
                  <a:lnTo>
                    <a:pt x="1551817" y="0"/>
                  </a:lnTo>
                  <a:lnTo>
                    <a:pt x="1948477" y="412013"/>
                  </a:lnTo>
                  <a:lnTo>
                    <a:pt x="0" y="412013"/>
                  </a:lnTo>
                  <a:close/>
                </a:path>
              </a:pathLst>
            </a:cu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lIns="72000" rIns="108000" rtlCol="0" tIns="0"/>
            <a:lstStyle/>
            <a:p>
              <a:endParaRPr altLang="en-US" dirty="0" kumimoji="1" lang="ja-JP" sz="1800">
                <a:latin charset="-128" panose="020F0600000000000000" pitchFamily="50" typeface="HG丸ｺﾞｼｯｸM-PRO"/>
                <a:ea charset="-128" panose="020F0600000000000000" pitchFamily="50" typeface="HG丸ｺﾞｼｯｸM-PRO"/>
              </a:endParaRPr>
            </a:p>
          </p:txBody>
        </p:sp>
        <p:sp>
          <p:nvSpPr>
            <p:cNvPr id="73" name="矢印: 五方向 72">
              <a:extLst>
                <a:ext uri="{FF2B5EF4-FFF2-40B4-BE49-F238E27FC236}">
                  <a16:creationId xmlns:a16="http://schemas.microsoft.com/office/drawing/2014/main" id="{08263E60-9BBF-4280-831C-A09C64DC45E9}"/>
                </a:ext>
              </a:extLst>
            </p:cNvPr>
            <p:cNvSpPr/>
            <p:nvPr/>
          </p:nvSpPr>
          <p:spPr>
            <a:xfrm>
              <a:off x="230378" y="1009698"/>
              <a:ext cx="1508480" cy="645349"/>
            </a:xfrm>
            <a:prstGeom prst="homePlate">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nchorCtr="0" bIns="45720" compatLnSpc="1" forceAA="0" fromWordArt="0" lIns="91440" numCol="1" rIns="91440" rot="0" rtlCol="0" spcCol="0" spcFirstLastPara="0" tIns="45720" vert="horz" wrap="square">
              <a:prstTxWarp prst="textNoShape">
                <a:avLst/>
              </a:prstTxWarp>
              <a:noAutofit/>
            </a:bodyPr>
            <a:lstStyle/>
            <a:p>
              <a:endParaRPr altLang="en-US" lang="ja-JP" sz="2000">
                <a:latin charset="-128" panose="020F0600000000000000" pitchFamily="50" typeface="HG丸ｺﾞｼｯｸM-PRO"/>
                <a:ea charset="-128" panose="020F0600000000000000" pitchFamily="50" typeface="HG丸ｺﾞｼｯｸM-PRO"/>
              </a:endParaRPr>
            </a:p>
          </p:txBody>
        </p:sp>
      </p:grpSp>
      <p:sp>
        <p:nvSpPr>
          <p:cNvPr id="74" name="矢印: 山形 73">
            <a:extLst>
              <a:ext uri="{FF2B5EF4-FFF2-40B4-BE49-F238E27FC236}">
                <a16:creationId xmlns:a16="http://schemas.microsoft.com/office/drawing/2014/main" id="{686EFCA1-5FAC-4538-9056-544347BEECE7}"/>
              </a:ext>
            </a:extLst>
          </p:cNvPr>
          <p:cNvSpPr/>
          <p:nvPr/>
        </p:nvSpPr>
        <p:spPr>
          <a:xfrm>
            <a:off x="1361971" y="1038978"/>
            <a:ext cx="6534000" cy="659383"/>
          </a:xfrm>
          <a:prstGeom prst="chevron">
            <a:avLst>
              <a:gd fmla="val 52311"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kumimoji="1" lang="ja-JP">
              <a:solidFill>
                <a:schemeClr val="tx1"/>
              </a:solidFill>
            </a:endParaRPr>
          </a:p>
        </p:txBody>
      </p:sp>
      <p:sp>
        <p:nvSpPr>
          <p:cNvPr id="75" name="平行四辺形 74">
            <a:extLst>
              <a:ext uri="{FF2B5EF4-FFF2-40B4-BE49-F238E27FC236}">
                <a16:creationId xmlns:a16="http://schemas.microsoft.com/office/drawing/2014/main" id="{8440F404-8BF8-48D0-A946-65875BAAA5E8}"/>
              </a:ext>
            </a:extLst>
          </p:cNvPr>
          <p:cNvSpPr/>
          <p:nvPr/>
        </p:nvSpPr>
        <p:spPr>
          <a:xfrm flipH="1">
            <a:off x="1101449" y="746218"/>
            <a:ext cx="6481170" cy="307556"/>
          </a:xfrm>
          <a:prstGeom prst="parallelogram">
            <a:avLst>
              <a:gd fmla="val 102636" name="adj"/>
            </a:avLst>
          </a:prstGeom>
          <a:solidFill>
            <a:schemeClr val="bg1">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6000" rtlCol="0" tIns="0"/>
          <a:lstStyle/>
          <a:p>
            <a:pPr algn="ctr"/>
            <a:endParaRPr altLang="en-US" dirty="0" kumimoji="1" lang="ja-JP" sz="1800">
              <a:latin charset="-128" panose="020F0600000000000000" pitchFamily="50" typeface="HG丸ｺﾞｼｯｸM-PRO"/>
              <a:ea charset="-128" panose="020F0600000000000000" pitchFamily="50" typeface="HG丸ｺﾞｼｯｸM-PRO"/>
            </a:endParaRPr>
          </a:p>
        </p:txBody>
      </p:sp>
    </p:spTree>
    <p:extLst>
      <p:ext uri="{BB962C8B-B14F-4D97-AF65-F5344CB8AC3E}">
        <p14:creationId xmlns:p14="http://schemas.microsoft.com/office/powerpoint/2010/main" val="516490974"/>
      </p:ext>
    </p:extLst>
  </p:cSld>
  <p:clrMapOvr>
    <a:masterClrMapping/>
  </p:clrMapOvr>
  <mc:AlternateContent xmlns:mc="http://schemas.openxmlformats.org/markup-compatibility/2006" xmlns:p14="http://schemas.microsoft.com/office/powerpoint/2010/main">
    <mc:Choice Requires="p14">
      <p:transition p14:dur="250">
        <p:fade/>
      </p:transition>
    </mc:Choice>
    <mc:Fallback>
      <p:transition>
        <p:fade/>
      </p:transition>
    </mc:Fallback>
  </mc:AlternateContent>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3436</Words>
  <Application>Microsoft Office PowerPoint</Application>
  <PresentationFormat>画面に合わせる (4:3)</PresentationFormat>
  <Paragraphs>329</Paragraphs>
  <Slides>25</Slides>
  <Notes>25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25</vt:i4>
      </vt:variant>
    </vt:vector>
  </HeadingPairs>
  <TitlesOfParts>
    <vt:vector size="31" baseType="lpstr">
      <vt:lpstr>HG丸ｺﾞｼｯｸM-PRO</vt:lpstr>
      <vt:lpstr>ＭＳ Ｐゴシック</vt:lpstr>
      <vt:lpstr>ＭＳ ゴシック</vt:lpstr>
      <vt:lpstr>Arial</vt:lpstr>
      <vt:lpstr>Calibri</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2024-06-05T00:35:17Z</dcterms:created>
  <dcterms:modified xsi:type="dcterms:W3CDTF">2025-06-18T10:55:49Z</dcterms:modified>
  <cp:revision>1</cp:revision>
  <dc:title>02_（資料２）出願手続きの電子化について【概要】 .pptx</dc:title>
</cp:coreProperties>
</file>