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Layout+xml" PartName="/ppt/slideLayouts/slideLayout32.xml"/>
  <Override ContentType="application/vnd.openxmlformats-officedocument.presentationml.slideLayout+xml" PartName="/ppt/slideLayouts/slideLayout33.xml"/>
  <Override ContentType="application/vnd.openxmlformats-officedocument.presentationml.slideLayout+xml" PartName="/ppt/slideLayouts/slideLayout34.xml"/>
  <Override ContentType="application/vnd.openxmlformats-officedocument.presentationml.slideLayout+xml" PartName="/ppt/slideLayouts/slideLayout35.xml"/>
  <Override ContentType="application/vnd.openxmlformats-officedocument.presentationml.slideLayout+xml" PartName="/ppt/slideLayouts/slideLayout36.xml"/>
  <Override ContentType="application/vnd.openxmlformats-officedocument.presentationml.slideLayout+xml" PartName="/ppt/slideLayouts/slideLayout37.xml"/>
  <Override ContentType="application/vnd.openxmlformats-officedocument.presentationml.slideLayout+xml" PartName="/ppt/slideLayouts/slideLayout38.xml"/>
  <Override ContentType="application/vnd.openxmlformats-officedocument.presentationml.slideLayout+xml" PartName="/ppt/slideLayouts/slideLayout39.xml"/>
  <Override ContentType="application/vnd.openxmlformats-officedocument.presentationml.slideLayout+xml" PartName="/ppt/slideLayouts/slideLayout40.xml"/>
  <Override ContentType="application/vnd.openxmlformats-officedocument.presentationml.slideLayout+xml" PartName="/ppt/slideLayouts/slideLayout41.xml"/>
  <Override ContentType="application/vnd.openxmlformats-officedocument.presentationml.slideLayout+xml" PartName="/ppt/slideLayouts/slideLayout42.xml"/>
  <Override ContentType="application/vnd.openxmlformats-officedocument.presentationml.slideLayout+xml" PartName="/ppt/slideLayouts/slideLayout43.xml"/>
  <Override ContentType="application/vnd.openxmlformats-officedocument.presentationml.slideLayout+xml" PartName="/ppt/slideLayouts/slideLayout44.xml"/>
  <Override ContentType="application/vnd.openxmlformats-officedocument.presentationml.slideLayout+xml" PartName="/ppt/slideLayouts/slideLayout45.xml"/>
  <Override ContentType="application/vnd.openxmlformats-officedocument.presentationml.slideLayout+xml" PartName="/ppt/slideLayouts/slideLayout46.xml"/>
  <Override ContentType="application/vnd.openxmlformats-officedocument.presentationml.slideLayout+xml" PartName="/ppt/slideLayouts/slideLayout47.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50.xml"/>
  <Override ContentType="application/vnd.openxmlformats-officedocument.presentationml.slideLayout+xml" PartName="/ppt/slideLayouts/slideLayout51.xml"/>
  <Override ContentType="application/vnd.openxmlformats-officedocument.presentationml.slideLayout+xml" PartName="/ppt/slideLayouts/slideLayout52.xml"/>
  <Override ContentType="application/vnd.openxmlformats-officedocument.presentationml.slideLayout+xml" PartName="/ppt/slideLayouts/slideLayout53.xml"/>
  <Override ContentType="application/vnd.openxmlformats-officedocument.presentationml.slideLayout+xml" PartName="/ppt/slideLayouts/slideLayout54.xml"/>
  <Override ContentType="application/vnd.openxmlformats-officedocument.presentationml.slideLayout+xml" PartName="/ppt/slideLayouts/slideLayout55.xml"/>
  <Override ContentType="application/vnd.openxmlformats-officedocument.presentationml.slideLayout+xml" PartName="/ppt/slideLayouts/slideLayout56.xml"/>
  <Override ContentType="application/vnd.openxmlformats-officedocument.presentationml.slideLayout+xml" PartName="/ppt/slideLayouts/slideLayout57.xml"/>
  <Override ContentType="application/vnd.openxmlformats-officedocument.presentationml.slideLayout+xml" PartName="/ppt/slideLayouts/slideLayout58.xml"/>
  <Override ContentType="application/vnd.openxmlformats-officedocument.presentationml.slideLayout+xml" PartName="/ppt/slideLayouts/slideLayout59.xml"/>
  <Override ContentType="application/vnd.openxmlformats-officedocument.presentationml.slideLayout+xml" PartName="/ppt/slideLayouts/slideLayout60.xml"/>
  <Override ContentType="application/vnd.openxmlformats-officedocument.presentationml.slideLayout+xml" PartName="/ppt/slideLayouts/slideLayout61.xml"/>
  <Override ContentType="application/vnd.openxmlformats-officedocument.presentationml.slideLayout+xml" PartName="/ppt/slideLayouts/slideLayout62.xml"/>
  <Override ContentType="application/vnd.openxmlformats-officedocument.presentationml.slideLayout+xml" PartName="/ppt/slideLayouts/slideLayout63.xml"/>
  <Override ContentType="application/vnd.openxmlformats-officedocument.presentationml.slideLayout+xml" PartName="/ppt/slideLayouts/slideLayout64.xml"/>
  <Override ContentType="application/vnd.openxmlformats-officedocument.presentationml.slideLayout+xml" PartName="/ppt/slideLayouts/slideLayout65.xml"/>
  <Override ContentType="application/vnd.openxmlformats-officedocument.presentationml.slideLayout+xml" PartName="/ppt/slideLayouts/slideLayout66.xml"/>
  <Override ContentType="application/vnd.openxmlformats-officedocument.presentationml.slideLayout+xml" PartName="/ppt/slideLayouts/slideLayout67.xml"/>
  <Override ContentType="application/vnd.openxmlformats-officedocument.presentationml.slideLayout+xml" PartName="/ppt/slideLayouts/slideLayout68.xml"/>
  <Override ContentType="application/vnd.openxmlformats-officedocument.presentationml.slideLayout+xml" PartName="/ppt/slideLayouts/slideLayout69.xml"/>
  <Override ContentType="application/vnd.openxmlformats-officedocument.presentationml.slideLayout+xml" PartName="/ppt/slideLayouts/slideLayout70.xml"/>
  <Override ContentType="application/vnd.openxmlformats-officedocument.presentationml.slideLayout+xml" PartName="/ppt/slideLayouts/slideLayout71.xml"/>
  <Override ContentType="application/vnd.openxmlformats-officedocument.presentationml.slideLayout+xml" PartName="/ppt/slideLayouts/slideLayout72.xml"/>
  <Override ContentType="application/vnd.openxmlformats-officedocument.presentationml.slideLayout+xml" PartName="/ppt/slideLayouts/slideLayout73.xml"/>
  <Override ContentType="application/vnd.openxmlformats-officedocument.presentationml.slideLayout+xml" PartName="/ppt/slideLayouts/slideLayout74.xml"/>
  <Override ContentType="application/vnd.openxmlformats-officedocument.presentationml.slideLayout+xml" PartName="/ppt/slideLayouts/slideLayout75.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Master+xml" PartName="/ppt/slideMasters/slideMaster3.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Master+xml" PartName="/ppt/slideMasters/slideMaster6.xml"/>
  <Override ContentType="application/vnd.openxmlformats-officedocument.presentationml.slideMaster+xml" PartName="/ppt/slideMasters/slideMaster7.xml"/>
  <Override ContentType="application/vnd.openxmlformats-officedocument.presentationml.slideMaster+xml" PartName="/ppt/slideMasters/slideMaster8.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1.xml"/>
  <Override ContentType="application/vnd.openxmlformats-officedocument.presentationml.slideMaster+xml" PartName="/ppt/slideMasters/slideMaster12.xml"/>
  <Override ContentType="application/vnd.openxmlformats-officedocument.presentationml.slideMaster+xml" PartName="/ppt/slideMasters/slideMaster13.xml"/>
  <Override ContentType="application/vnd.openxmlformats-officedocument.presentationml.slideMaster+xml" PartName="/ppt/slideMasters/slideMaster14.xml"/>
  <Override ContentType="application/vnd.openxmlformats-officedocument.presentationml.slideMaster+xml" PartName="/ppt/slideMasters/slideMaster15.xml"/>
  <Override ContentType="application/vnd.openxmlformats-officedocument.presentationml.slideMaster+xml" PartName="/ppt/slideMasters/slideMaster16.xml"/>
  <Override ContentType="application/vnd.openxmlformats-officedocument.presentationml.slideMaster+xml" PartName="/ppt/slideMasters/slideMaster17.xml"/>
  <Override ContentType="application/vnd.openxmlformats-officedocument.presentationml.slideMaster+xml" PartName="/ppt/slideMasters/slideMaster18.xml"/>
  <Override ContentType="application/vnd.openxmlformats-officedocument.presentationml.slideMaster+xml" PartName="/ppt/slideMasters/slideMaster19.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6.xml"/>
  <Override ContentType="application/vnd.openxmlformats-officedocument.theme+xml" PartName="/ppt/theme/theme7.xml"/>
  <Override ContentType="application/vnd.openxmlformats-officedocument.theme+xml" PartName="/ppt/theme/theme8.xml"/>
  <Override ContentType="application/vnd.openxmlformats-officedocument.theme+xml" PartName="/ppt/theme/theme9.xml"/>
  <Override ContentType="application/vnd.openxmlformats-officedocument.theme+xml" PartName="/ppt/theme/theme10.xml"/>
  <Override ContentType="application/vnd.openxmlformats-officedocument.theme+xml" PartName="/ppt/theme/theme11.xml"/>
  <Override ContentType="application/vnd.openxmlformats-officedocument.theme+xml" PartName="/ppt/theme/theme12.xml"/>
  <Override ContentType="application/vnd.openxmlformats-officedocument.theme+xml" PartName="/ppt/theme/theme13.xml"/>
  <Override ContentType="application/vnd.openxmlformats-officedocument.theme+xml" PartName="/ppt/theme/theme14.xml"/>
  <Override ContentType="application/vnd.openxmlformats-officedocument.theme+xml" PartName="/ppt/theme/theme15.xml"/>
  <Override ContentType="application/vnd.openxmlformats-officedocument.theme+xml" PartName="/ppt/theme/theme16.xml"/>
  <Override ContentType="application/vnd.openxmlformats-officedocument.theme+xml" PartName="/ppt/theme/theme17.xml"/>
  <Override ContentType="application/vnd.openxmlformats-officedocument.theme+xml" PartName="/ppt/theme/theme18.xml"/>
  <Override ContentType="application/vnd.openxmlformats-officedocument.theme+xml" PartName="/ppt/theme/theme19.xml"/>
  <Override ContentType="application/vnd.openxmlformats-officedocument.theme+xml" PartName="/ppt/theme/theme20.xml"/>
  <Override ContentType="application/vnd.openxmlformats-officedocument.theme+xml" PartName="/ppt/theme/theme2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5755" r:id="rId1"/>
    <p:sldMasterId id="2147485767" r:id="rId2"/>
    <p:sldMasterId id="2147486251" r:id="rId3"/>
    <p:sldMasterId id="2147486291" r:id="rId4"/>
    <p:sldMasterId id="2147483673" r:id="rId5"/>
    <p:sldMasterId id="2147486440" r:id="rId6"/>
    <p:sldMasterId id="2147483684" r:id="rId7"/>
    <p:sldMasterId id="2147485884" r:id="rId8"/>
    <p:sldMasterId id="2147485896" r:id="rId9"/>
    <p:sldMasterId id="2147486422" r:id="rId10"/>
    <p:sldMasterId id="2147486456" r:id="rId11"/>
    <p:sldMasterId id="2147486459" r:id="rId12"/>
    <p:sldMasterId id="2147486461" r:id="rId13"/>
    <p:sldMasterId id="2147486463" r:id="rId14"/>
    <p:sldMasterId id="2147486475" r:id="rId15"/>
    <p:sldMasterId id="2147486478" r:id="rId16"/>
    <p:sldMasterId id="2147486480" r:id="rId17"/>
    <p:sldMasterId id="2147486483" r:id="rId18"/>
    <p:sldMasterId id="2147486495" r:id="rId19"/>
  </p:sldMasterIdLst>
  <p:notesMasterIdLst>
    <p:notesMasterId r:id="rId51"/>
  </p:notesMasterIdLst>
  <p:handoutMasterIdLst>
    <p:handoutMasterId r:id="rId52"/>
  </p:handoutMasterIdLst>
  <p:sldIdLst>
    <p:sldId id="3172" r:id="rId20"/>
    <p:sldId id="3244" r:id="rId21"/>
    <p:sldId id="3450" r:id="rId22"/>
    <p:sldId id="3445" r:id="rId23"/>
    <p:sldId id="3446" r:id="rId24"/>
    <p:sldId id="3447" r:id="rId25"/>
    <p:sldId id="3456" r:id="rId26"/>
    <p:sldId id="3214" r:id="rId27"/>
    <p:sldId id="3463" r:id="rId28"/>
    <p:sldId id="3464" r:id="rId29"/>
    <p:sldId id="3457" r:id="rId30"/>
    <p:sldId id="3425" r:id="rId31"/>
    <p:sldId id="3458" r:id="rId32"/>
    <p:sldId id="3459" r:id="rId33"/>
    <p:sldId id="3353" r:id="rId34"/>
    <p:sldId id="3394" r:id="rId35"/>
    <p:sldId id="3460" r:id="rId36"/>
    <p:sldId id="3417" r:id="rId37"/>
    <p:sldId id="3420" r:id="rId38"/>
    <p:sldId id="3421" r:id="rId39"/>
    <p:sldId id="3422" r:id="rId40"/>
    <p:sldId id="3461" r:id="rId41"/>
    <p:sldId id="3462" r:id="rId42"/>
    <p:sldId id="310" r:id="rId43"/>
    <p:sldId id="311" r:id="rId44"/>
    <p:sldId id="312" r:id="rId45"/>
    <p:sldId id="3443" r:id="rId46"/>
    <p:sldId id="3444" r:id="rId47"/>
    <p:sldId id="3243" r:id="rId48"/>
    <p:sldId id="3398" r:id="rId49"/>
    <p:sldId id="3429" r:id="rId50"/>
  </p:sldIdLst>
  <p:sldSz cx="9906000" cy="6858000" type="A4"/>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459F2D"/>
    <a:srgbClr val="385D8A"/>
    <a:srgbClr val="E6E6E6"/>
    <a:srgbClr val="A3D8FF"/>
    <a:srgbClr val="ECF8FA"/>
    <a:srgbClr val="BDE3FF"/>
    <a:srgbClr val="ADE2E9"/>
    <a:srgbClr val="C0E9EE"/>
    <a:srgbClr val="DEF3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68D230F3-CF80-4859-8CE7-A43EE81993B5}" styleName="淡色スタイル 1 - アクセント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05" autoAdjust="0"/>
    <p:restoredTop sz="93397" autoAdjust="0"/>
  </p:normalViewPr>
  <p:slideViewPr>
    <p:cSldViewPr showGuides="1">
      <p:cViewPr varScale="1">
        <p:scale>
          <a:sx n="107" d="100"/>
          <a:sy n="107" d="100"/>
        </p:scale>
        <p:origin x="462" y="108"/>
      </p:cViewPr>
      <p:guideLst>
        <p:guide orient="horz" pos="2092"/>
        <p:guide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0" d="100"/>
          <a:sy n="80" d="100"/>
        </p:scale>
        <p:origin x="4014" y="120"/>
      </p:cViewPr>
      <p:guideLst/>
    </p:cSldViewPr>
  </p:notesViewPr>
  <p:gridSpacing cx="36004" cy="36004"/>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Masters/slideMaster10.xml" Type="http://schemas.openxmlformats.org/officeDocument/2006/relationships/slideMaster"/><Relationship Id="rId11" Target="slideMasters/slideMaster11.xml" Type="http://schemas.openxmlformats.org/officeDocument/2006/relationships/slideMaster"/><Relationship Id="rId12" Target="slideMasters/slideMaster12.xml" Type="http://schemas.openxmlformats.org/officeDocument/2006/relationships/slideMaster"/><Relationship Id="rId13" Target="slideMasters/slideMaster13.xml" Type="http://schemas.openxmlformats.org/officeDocument/2006/relationships/slideMaster"/><Relationship Id="rId14" Target="slideMasters/slideMaster14.xml" Type="http://schemas.openxmlformats.org/officeDocument/2006/relationships/slideMaster"/><Relationship Id="rId15" Target="slideMasters/slideMaster15.xml" Type="http://schemas.openxmlformats.org/officeDocument/2006/relationships/slideMaster"/><Relationship Id="rId16" Target="slideMasters/slideMaster16.xml" Type="http://schemas.openxmlformats.org/officeDocument/2006/relationships/slideMaster"/><Relationship Id="rId17" Target="slideMasters/slideMaster17.xml" Type="http://schemas.openxmlformats.org/officeDocument/2006/relationships/slideMaster"/><Relationship Id="rId18" Target="slideMasters/slideMaster18.xml" Type="http://schemas.openxmlformats.org/officeDocument/2006/relationships/slideMaster"/><Relationship Id="rId19" Target="slideMasters/slideMaster19.xml" Type="http://schemas.openxmlformats.org/officeDocument/2006/relationships/slideMaster"/><Relationship Id="rId2" Target="slideMasters/slideMaster2.xml" Type="http://schemas.openxmlformats.org/officeDocument/2006/relationships/slideMaster"/><Relationship Id="rId20" Target="slides/slide1.xml" Type="http://schemas.openxmlformats.org/officeDocument/2006/relationships/slide"/><Relationship Id="rId21" Target="slides/slide2.xml" Type="http://schemas.openxmlformats.org/officeDocument/2006/relationships/slide"/><Relationship Id="rId22" Target="slides/slide3.xml" Type="http://schemas.openxmlformats.org/officeDocument/2006/relationships/slide"/><Relationship Id="rId23" Target="slides/slide4.xml" Type="http://schemas.openxmlformats.org/officeDocument/2006/relationships/slide"/><Relationship Id="rId24" Target="slides/slide5.xml" Type="http://schemas.openxmlformats.org/officeDocument/2006/relationships/slide"/><Relationship Id="rId25" Target="slides/slide6.xml" Type="http://schemas.openxmlformats.org/officeDocument/2006/relationships/slide"/><Relationship Id="rId26" Target="slides/slide7.xml" Type="http://schemas.openxmlformats.org/officeDocument/2006/relationships/slide"/><Relationship Id="rId27" Target="slides/slide8.xml" Type="http://schemas.openxmlformats.org/officeDocument/2006/relationships/slide"/><Relationship Id="rId28" Target="slides/slide9.xml" Type="http://schemas.openxmlformats.org/officeDocument/2006/relationships/slide"/><Relationship Id="rId29" Target="slides/slide10.xml" Type="http://schemas.openxmlformats.org/officeDocument/2006/relationships/slide"/><Relationship Id="rId3" Target="slideMasters/slideMaster3.xml" Type="http://schemas.openxmlformats.org/officeDocument/2006/relationships/slideMaster"/><Relationship Id="rId30" Target="slides/slide11.xml" Type="http://schemas.openxmlformats.org/officeDocument/2006/relationships/slide"/><Relationship Id="rId31" Target="slides/slide12.xml" Type="http://schemas.openxmlformats.org/officeDocument/2006/relationships/slide"/><Relationship Id="rId32" Target="slides/slide13.xml" Type="http://schemas.openxmlformats.org/officeDocument/2006/relationships/slide"/><Relationship Id="rId33" Target="slides/slide14.xml" Type="http://schemas.openxmlformats.org/officeDocument/2006/relationships/slide"/><Relationship Id="rId34" Target="slides/slide15.xml" Type="http://schemas.openxmlformats.org/officeDocument/2006/relationships/slide"/><Relationship Id="rId35" Target="slides/slide16.xml" Type="http://schemas.openxmlformats.org/officeDocument/2006/relationships/slide"/><Relationship Id="rId36" Target="slides/slide17.xml" Type="http://schemas.openxmlformats.org/officeDocument/2006/relationships/slide"/><Relationship Id="rId37" Target="slides/slide18.xml" Type="http://schemas.openxmlformats.org/officeDocument/2006/relationships/slide"/><Relationship Id="rId38" Target="slides/slide19.xml" Type="http://schemas.openxmlformats.org/officeDocument/2006/relationships/slide"/><Relationship Id="rId39" Target="slides/slide20.xml" Type="http://schemas.openxmlformats.org/officeDocument/2006/relationships/slide"/><Relationship Id="rId4" Target="slideMasters/slideMaster4.xml" Type="http://schemas.openxmlformats.org/officeDocument/2006/relationships/slideMaster"/><Relationship Id="rId40" Target="slides/slide21.xml" Type="http://schemas.openxmlformats.org/officeDocument/2006/relationships/slide"/><Relationship Id="rId41" Target="slides/slide22.xml" Type="http://schemas.openxmlformats.org/officeDocument/2006/relationships/slide"/><Relationship Id="rId42" Target="slides/slide23.xml" Type="http://schemas.openxmlformats.org/officeDocument/2006/relationships/slide"/><Relationship Id="rId43" Target="slides/slide24.xml" Type="http://schemas.openxmlformats.org/officeDocument/2006/relationships/slide"/><Relationship Id="rId44" Target="slides/slide25.xml" Type="http://schemas.openxmlformats.org/officeDocument/2006/relationships/slide"/><Relationship Id="rId45" Target="slides/slide26.xml" Type="http://schemas.openxmlformats.org/officeDocument/2006/relationships/slide"/><Relationship Id="rId46" Target="slides/slide27.xml" Type="http://schemas.openxmlformats.org/officeDocument/2006/relationships/slide"/><Relationship Id="rId47" Target="slides/slide28.xml" Type="http://schemas.openxmlformats.org/officeDocument/2006/relationships/slide"/><Relationship Id="rId48" Target="slides/slide29.xml" Type="http://schemas.openxmlformats.org/officeDocument/2006/relationships/slide"/><Relationship Id="rId49" Target="slides/slide30.xml" Type="http://schemas.openxmlformats.org/officeDocument/2006/relationships/slide"/><Relationship Id="rId5" Target="slideMasters/slideMaster5.xml" Type="http://schemas.openxmlformats.org/officeDocument/2006/relationships/slideMaster"/><Relationship Id="rId50" Target="slides/slide31.xml" Type="http://schemas.openxmlformats.org/officeDocument/2006/relationships/slide"/><Relationship Id="rId51" Target="notesMasters/notesMaster1.xml" Type="http://schemas.openxmlformats.org/officeDocument/2006/relationships/notesMaster"/><Relationship Id="rId52" Target="handoutMasters/handoutMaster1.xml" Type="http://schemas.openxmlformats.org/officeDocument/2006/relationships/handoutMaster"/><Relationship Id="rId53" Target="commentAuthors.xml" Type="http://schemas.openxmlformats.org/officeDocument/2006/relationships/commentAuthors"/><Relationship Id="rId54" Target="presProps.xml" Type="http://schemas.openxmlformats.org/officeDocument/2006/relationships/presProps"/><Relationship Id="rId55" Target="viewProps.xml" Type="http://schemas.openxmlformats.org/officeDocument/2006/relationships/viewProps"/><Relationship Id="rId56" Target="theme/theme1.xml" Type="http://schemas.openxmlformats.org/officeDocument/2006/relationships/theme"/><Relationship Id="rId57" Target="tableStyles.xml" Type="http://schemas.openxmlformats.org/officeDocument/2006/relationships/tableStyles"/><Relationship Id="rId6" Target="slideMasters/slideMaster6.xml" Type="http://schemas.openxmlformats.org/officeDocument/2006/relationships/slideMaster"/><Relationship Id="rId7" Target="slideMasters/slideMaster7.xml" Type="http://schemas.openxmlformats.org/officeDocument/2006/relationships/slideMaster"/><Relationship Id="rId8" Target="slideMasters/slideMaster8.xml" Type="http://schemas.openxmlformats.org/officeDocument/2006/relationships/slideMaster"/><Relationship Id="rId9" Target="slideMasters/slideMaster9.xml" Type="http://schemas.openxmlformats.org/officeDocument/2006/relationships/slideMaster"/></Relationships>
</file>

<file path=ppt/handoutMasters/_rels/handoutMaster1.xml.rels><?xml version="1.0" encoding="UTF-8" standalone="no"?><Relationships xmlns="http://schemas.openxmlformats.org/package/2006/relationships"><Relationship Id="rId1" Target="../theme/theme21.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56868E26-06C8-413D-BB78-1F8898F6B19D}"/>
              </a:ext>
            </a:extLst>
          </p:cNvPr>
          <p:cNvSpPr>
            <a:spLocks noGrp="1"/>
          </p:cNvSpPr>
          <p:nvPr>
            <p:ph type="hdr" sz="quarter"/>
          </p:nvPr>
        </p:nvSpPr>
        <p:spPr>
          <a:xfrm>
            <a:off x="1" y="4"/>
            <a:ext cx="3076860" cy="513284"/>
          </a:xfrm>
          <a:prstGeom prst="rect">
            <a:avLst/>
          </a:prstGeom>
        </p:spPr>
        <p:txBody>
          <a:bodyPr vert="horz" lIns="94616" tIns="47309" rIns="94616" bIns="47309"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47371BA5-ED73-4BE5-934C-02581EDE780A}"/>
              </a:ext>
            </a:extLst>
          </p:cNvPr>
          <p:cNvSpPr>
            <a:spLocks noGrp="1"/>
          </p:cNvSpPr>
          <p:nvPr>
            <p:ph type="dt" sz="quarter" idx="1"/>
          </p:nvPr>
        </p:nvSpPr>
        <p:spPr>
          <a:xfrm>
            <a:off x="4020785" y="4"/>
            <a:ext cx="3076860" cy="513284"/>
          </a:xfrm>
          <a:prstGeom prst="rect">
            <a:avLst/>
          </a:prstGeom>
        </p:spPr>
        <p:txBody>
          <a:bodyPr vert="horz" lIns="94616" tIns="47309" rIns="94616" bIns="47309" rtlCol="0"/>
          <a:lstStyle>
            <a:lvl1pPr algn="r">
              <a:defRPr sz="1200"/>
            </a:lvl1pPr>
          </a:lstStyle>
          <a:p>
            <a:fld id="{FA9B527F-BF61-4DFD-AE3D-FFD082408250}" type="datetimeFigureOut">
              <a:rPr kumimoji="1" lang="ja-JP" altLang="en-US" smtClean="0"/>
              <a:t>2025/6/13</a:t>
            </a:fld>
            <a:endParaRPr kumimoji="1" lang="ja-JP" altLang="en-US"/>
          </a:p>
        </p:txBody>
      </p:sp>
      <p:sp>
        <p:nvSpPr>
          <p:cNvPr id="4" name="フッター プレースホルダー 3">
            <a:extLst>
              <a:ext uri="{FF2B5EF4-FFF2-40B4-BE49-F238E27FC236}">
                <a16:creationId xmlns:a16="http://schemas.microsoft.com/office/drawing/2014/main" id="{B17DD83F-530F-4B9F-A71E-9DAD70C2D1B1}"/>
              </a:ext>
            </a:extLst>
          </p:cNvPr>
          <p:cNvSpPr>
            <a:spLocks noGrp="1"/>
          </p:cNvSpPr>
          <p:nvPr>
            <p:ph type="ftr" sz="quarter" idx="2"/>
          </p:nvPr>
        </p:nvSpPr>
        <p:spPr>
          <a:xfrm>
            <a:off x="1" y="9721333"/>
            <a:ext cx="3076860" cy="513284"/>
          </a:xfrm>
          <a:prstGeom prst="rect">
            <a:avLst/>
          </a:prstGeom>
        </p:spPr>
        <p:txBody>
          <a:bodyPr vert="horz" lIns="94616" tIns="47309" rIns="94616" bIns="47309"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3A52C99C-B7CC-4EAD-B906-D4F7A09A7EB2}"/>
              </a:ext>
            </a:extLst>
          </p:cNvPr>
          <p:cNvSpPr>
            <a:spLocks noGrp="1"/>
          </p:cNvSpPr>
          <p:nvPr>
            <p:ph type="sldNum" sz="quarter" idx="3"/>
          </p:nvPr>
        </p:nvSpPr>
        <p:spPr>
          <a:xfrm>
            <a:off x="4020785" y="9721333"/>
            <a:ext cx="3076860" cy="513284"/>
          </a:xfrm>
          <a:prstGeom prst="rect">
            <a:avLst/>
          </a:prstGeom>
        </p:spPr>
        <p:txBody>
          <a:bodyPr vert="horz" lIns="94616" tIns="47309" rIns="94616" bIns="47309" rtlCol="0" anchor="b"/>
          <a:lstStyle>
            <a:lvl1pPr algn="r">
              <a:defRPr sz="1200"/>
            </a:lvl1pPr>
          </a:lstStyle>
          <a:p>
            <a:fld id="{936441AA-5224-4AE8-BE5A-F27D5B67B933}" type="slidenum">
              <a:rPr kumimoji="1" lang="ja-JP" altLang="en-US" smtClean="0"/>
              <a:t>‹#›</a:t>
            </a:fld>
            <a:endParaRPr kumimoji="1" lang="ja-JP" altLang="en-US"/>
          </a:p>
        </p:txBody>
      </p:sp>
    </p:spTree>
    <p:extLst>
      <p:ext uri="{BB962C8B-B14F-4D97-AF65-F5344CB8AC3E}">
        <p14:creationId xmlns:p14="http://schemas.microsoft.com/office/powerpoint/2010/main" val="167099871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no"?><Relationships xmlns="http://schemas.openxmlformats.org/package/2006/relationships"><Relationship Id="rId1" Target="../theme/theme20.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4"/>
            <a:ext cx="3076860" cy="513284"/>
          </a:xfrm>
          <a:prstGeom prst="rect">
            <a:avLst/>
          </a:prstGeom>
        </p:spPr>
        <p:txBody>
          <a:bodyPr vert="horz" lIns="94597" tIns="47298" rIns="94597" bIns="47298"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0785" y="4"/>
            <a:ext cx="3076860" cy="513284"/>
          </a:xfrm>
          <a:prstGeom prst="rect">
            <a:avLst/>
          </a:prstGeom>
        </p:spPr>
        <p:txBody>
          <a:bodyPr vert="horz" lIns="94597" tIns="47298" rIns="94597" bIns="47298" rtlCol="0"/>
          <a:lstStyle>
            <a:lvl1pPr algn="r">
              <a:defRPr sz="1200"/>
            </a:lvl1pPr>
          </a:lstStyle>
          <a:p>
            <a:fld id="{027CF3EB-F5F6-442B-95C5-EB99D2781B18}" type="datetimeFigureOut">
              <a:rPr kumimoji="1" lang="ja-JP" altLang="en-US" smtClean="0"/>
              <a:t>2025/6/13</a:t>
            </a:fld>
            <a:endParaRPr kumimoji="1" lang="ja-JP" altLang="en-US"/>
          </a:p>
        </p:txBody>
      </p:sp>
      <p:sp>
        <p:nvSpPr>
          <p:cNvPr id="4" name="スライド イメージ プレースホルダー 3"/>
          <p:cNvSpPr>
            <a:spLocks noGrp="1" noRot="1" noChangeAspect="1"/>
          </p:cNvSpPr>
          <p:nvPr>
            <p:ph type="sldImg" idx="2"/>
          </p:nvPr>
        </p:nvSpPr>
        <p:spPr>
          <a:xfrm>
            <a:off x="1054100" y="1279525"/>
            <a:ext cx="4991100" cy="3454400"/>
          </a:xfrm>
          <a:prstGeom prst="rect">
            <a:avLst/>
          </a:prstGeom>
          <a:noFill/>
          <a:ln w="12700">
            <a:solidFill>
              <a:prstClr val="black"/>
            </a:solidFill>
          </a:ln>
        </p:spPr>
        <p:txBody>
          <a:bodyPr vert="horz" lIns="94597" tIns="47298" rIns="94597" bIns="47298" rtlCol="0" anchor="ctr"/>
          <a:lstStyle/>
          <a:p>
            <a:endParaRPr lang="ja-JP" altLang="en-US"/>
          </a:p>
        </p:txBody>
      </p:sp>
      <p:sp>
        <p:nvSpPr>
          <p:cNvPr id="5" name="ノート プレースホルダー 4"/>
          <p:cNvSpPr>
            <a:spLocks noGrp="1"/>
          </p:cNvSpPr>
          <p:nvPr>
            <p:ph type="body" sz="quarter" idx="3"/>
          </p:nvPr>
        </p:nvSpPr>
        <p:spPr>
          <a:xfrm>
            <a:off x="710434" y="4925242"/>
            <a:ext cx="5678445" cy="4029439"/>
          </a:xfrm>
          <a:prstGeom prst="rect">
            <a:avLst/>
          </a:prstGeom>
        </p:spPr>
        <p:txBody>
          <a:bodyPr vert="horz" lIns="94597" tIns="47298" rIns="94597" bIns="4729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721335"/>
            <a:ext cx="3076860" cy="513284"/>
          </a:xfrm>
          <a:prstGeom prst="rect">
            <a:avLst/>
          </a:prstGeom>
        </p:spPr>
        <p:txBody>
          <a:bodyPr vert="horz" lIns="94597" tIns="47298" rIns="94597" bIns="4729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0785" y="9721335"/>
            <a:ext cx="3076860" cy="513284"/>
          </a:xfrm>
          <a:prstGeom prst="rect">
            <a:avLst/>
          </a:prstGeom>
        </p:spPr>
        <p:txBody>
          <a:bodyPr vert="horz" lIns="94597" tIns="47298" rIns="94597" bIns="47298" rtlCol="0" anchor="b"/>
          <a:lstStyle>
            <a:lvl1pPr algn="r">
              <a:defRPr sz="1200"/>
            </a:lvl1pPr>
          </a:lstStyle>
          <a:p>
            <a:fld id="{99ABAAA2-307A-4809-AAA3-4A3D08AA1F36}" type="slidenum">
              <a:rPr kumimoji="1" lang="ja-JP" altLang="en-US" smtClean="0"/>
              <a:t>‹#›</a:t>
            </a:fld>
            <a:endParaRPr kumimoji="1" lang="ja-JP" altLang="en-US"/>
          </a:p>
        </p:txBody>
      </p:sp>
    </p:spTree>
    <p:extLst>
      <p:ext uri="{BB962C8B-B14F-4D97-AF65-F5344CB8AC3E}">
        <p14:creationId xmlns:p14="http://schemas.microsoft.com/office/powerpoint/2010/main" val="173347255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1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9ABAAA2-307A-4809-AAA3-4A3D08AA1F36}" type="slidenum">
              <a:rPr kumimoji="1" lang="ja-JP" altLang="en-US" smtClean="0"/>
              <a:t>0</a:t>
            </a:fld>
            <a:endParaRPr kumimoji="1" lang="ja-JP" altLang="en-US"/>
          </a:p>
        </p:txBody>
      </p:sp>
    </p:spTree>
    <p:extLst>
      <p:ext uri="{BB962C8B-B14F-4D97-AF65-F5344CB8AC3E}">
        <p14:creationId xmlns:p14="http://schemas.microsoft.com/office/powerpoint/2010/main" val="1973214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09625" y="1390650"/>
            <a:ext cx="5426075" cy="37560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66875">
              <a:defRPr/>
            </a:pPr>
            <a:fld id="{EDEE4FB8-13CF-4E72-953D-8B9F2F43337E}" type="slidenum">
              <a:rPr kumimoji="1" lang="ja-JP" altLang="en-US">
                <a:solidFill>
                  <a:prstClr val="black"/>
                </a:solidFill>
                <a:latin typeface="Calibri"/>
                <a:ea typeface="ＭＳ Ｐゴシック" panose="020B0600070205080204" pitchFamily="50" charset="-128"/>
              </a:rPr>
              <a:pPr defTabSz="966875">
                <a:defRPr/>
              </a:pPr>
              <a:t>21</a:t>
            </a:fld>
            <a:endParaRPr kumimoji="1"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735986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09625" y="1390650"/>
            <a:ext cx="5426075" cy="37560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66875">
              <a:defRPr/>
            </a:pPr>
            <a:fld id="{EDEE4FB8-13CF-4E72-953D-8B9F2F43337E}" type="slidenum">
              <a:rPr kumimoji="1" lang="ja-JP" altLang="en-US">
                <a:solidFill>
                  <a:prstClr val="black"/>
                </a:solidFill>
                <a:latin typeface="Calibri"/>
                <a:ea typeface="ＭＳ Ｐゴシック" panose="020B0600070205080204" pitchFamily="50" charset="-128"/>
              </a:rPr>
              <a:pPr defTabSz="966875">
                <a:defRPr/>
              </a:pPr>
              <a:t>22</a:t>
            </a:fld>
            <a:endParaRPr kumimoji="1"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593965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pPr defTabSz="946240">
              <a:defRPr/>
            </a:pPr>
            <a:fld id="{99ABAAA2-307A-4809-AAA3-4A3D08AA1F36}" type="slidenum">
              <a:rPr kumimoji="1" lang="ja-JP" altLang="en-US">
                <a:solidFill>
                  <a:prstClr val="black"/>
                </a:solidFill>
                <a:latin typeface="Calibri"/>
                <a:ea typeface="ＭＳ Ｐゴシック" panose="020B0600070205080204" pitchFamily="50" charset="-128"/>
              </a:rPr>
              <a:pPr defTabSz="946240">
                <a:defRPr/>
              </a:pPr>
              <a:t>26</a:t>
            </a:fld>
            <a:endParaRPr kumimoji="1"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371109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pPr defTabSz="946240">
              <a:defRPr/>
            </a:pPr>
            <a:fld id="{99ABAAA2-307A-4809-AAA3-4A3D08AA1F36}" type="slidenum">
              <a:rPr kumimoji="1" lang="ja-JP" altLang="en-US">
                <a:solidFill>
                  <a:prstClr val="black"/>
                </a:solidFill>
                <a:latin typeface="Calibri"/>
                <a:ea typeface="ＭＳ Ｐゴシック" panose="020B0600070205080204" pitchFamily="50" charset="-128"/>
              </a:rPr>
              <a:pPr defTabSz="946240">
                <a:defRPr/>
              </a:pPr>
              <a:t>27</a:t>
            </a:fld>
            <a:endParaRPr kumimoji="1"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371109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pPr defTabSz="946162">
              <a:defRPr/>
            </a:pPr>
            <a:fld id="{99ABAAA2-307A-4809-AAA3-4A3D08AA1F36}" type="slidenum">
              <a:rPr kumimoji="1" lang="ja-JP" altLang="en-US">
                <a:solidFill>
                  <a:prstClr val="black"/>
                </a:solidFill>
                <a:latin typeface="Calibri"/>
                <a:ea typeface="ＭＳ Ｐゴシック" panose="020B0600070205080204" pitchFamily="50" charset="-128"/>
              </a:rPr>
              <a:pPr defTabSz="946162">
                <a:defRPr/>
              </a:pPr>
              <a:t>28</a:t>
            </a:fld>
            <a:endParaRPr kumimoji="1"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015419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pPr defTabSz="946162">
              <a:defRPr/>
            </a:pPr>
            <a:fld id="{99ABAAA2-307A-4809-AAA3-4A3D08AA1F36}" type="slidenum">
              <a:rPr kumimoji="1" lang="ja-JP" altLang="en-US">
                <a:solidFill>
                  <a:prstClr val="black"/>
                </a:solidFill>
                <a:latin typeface="Calibri"/>
                <a:ea typeface="ＭＳ Ｐゴシック" panose="020B0600070205080204" pitchFamily="50" charset="-128"/>
              </a:rPr>
              <a:pPr defTabSz="946162">
                <a:defRPr/>
              </a:pPr>
              <a:t>29</a:t>
            </a:fld>
            <a:endParaRPr kumimoji="1"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775818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41910">
              <a:defRPr/>
            </a:pPr>
            <a:fld id="{EDEE4FB8-13CF-4E72-953D-8B9F2F43337E}" type="slidenum">
              <a:rPr kumimoji="1" lang="ja-JP" altLang="en-US">
                <a:solidFill>
                  <a:prstClr val="black"/>
                </a:solidFill>
                <a:latin typeface="Calibri"/>
                <a:ea typeface="ＭＳ Ｐゴシック" panose="020B0600070205080204" pitchFamily="50" charset="-128"/>
              </a:rPr>
              <a:pPr defTabSz="941910">
                <a:defRPr/>
              </a:pPr>
              <a:t>2</a:t>
            </a:fld>
            <a:endParaRPr kumimoji="1"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979389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defTabSz="473202">
              <a:defRPr/>
            </a:pPr>
            <a:fld id="{99ABAAA2-307A-4809-AAA3-4A3D08AA1F36}" type="slidenum">
              <a:rPr kumimoji="1" lang="ja-JP" altLang="en-US">
                <a:solidFill>
                  <a:prstClr val="black"/>
                </a:solidFill>
                <a:latin typeface="游ゴシック" panose="020F0502020204030204"/>
                <a:ea typeface="游ゴシック" panose="020B0400000000000000" pitchFamily="50" charset="-128"/>
              </a:rPr>
              <a:pPr defTabSz="473202">
                <a:defRPr/>
              </a:pPr>
              <a:t>7</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571109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defTabSz="473202">
              <a:defRPr/>
            </a:pPr>
            <a:fld id="{99ABAAA2-307A-4809-AAA3-4A3D08AA1F36}" type="slidenum">
              <a:rPr kumimoji="1" lang="ja-JP" altLang="en-US">
                <a:solidFill>
                  <a:prstClr val="black"/>
                </a:solidFill>
                <a:latin typeface="游ゴシック" panose="020F0502020204030204"/>
                <a:ea typeface="游ゴシック" panose="020B0400000000000000" pitchFamily="50" charset="-128"/>
              </a:rPr>
              <a:pPr defTabSz="473202">
                <a:defRPr/>
              </a:pPr>
              <a:t>8</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574754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41910">
              <a:defRPr/>
            </a:pPr>
            <a:fld id="{EDEE4FB8-13CF-4E72-953D-8B9F2F43337E}" type="slidenum">
              <a:rPr kumimoji="1" lang="ja-JP" altLang="en-US">
                <a:solidFill>
                  <a:prstClr val="black"/>
                </a:solidFill>
                <a:latin typeface="Calibri"/>
                <a:ea typeface="ＭＳ Ｐゴシック" panose="020B0600070205080204" pitchFamily="50" charset="-128"/>
              </a:rPr>
              <a:pPr defTabSz="941910">
                <a:defRPr/>
              </a:pPr>
              <a:t>11</a:t>
            </a:fld>
            <a:endParaRPr kumimoji="1"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745635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563688" y="611188"/>
            <a:ext cx="4510087" cy="3122612"/>
          </a:xfrm>
        </p:spPr>
      </p:sp>
      <p:sp>
        <p:nvSpPr>
          <p:cNvPr id="3" name="ノート プレースホルダー 2"/>
          <p:cNvSpPr>
            <a:spLocks noGrp="1"/>
          </p:cNvSpPr>
          <p:nvPr>
            <p:ph type="body" idx="1"/>
          </p:nvPr>
        </p:nvSpPr>
        <p:spPr>
          <a:xfrm>
            <a:off x="334192" y="3910362"/>
            <a:ext cx="6970514" cy="4794715"/>
          </a:xfrm>
        </p:spPr>
        <p:txBody>
          <a:bodyPr/>
          <a:lstStyle/>
          <a:p>
            <a:pPr defTabSz="978527">
              <a:spcBef>
                <a:spcPts val="643"/>
              </a:spcBef>
              <a:spcAft>
                <a:spcPts val="643"/>
              </a:spcAft>
              <a:defRPr/>
            </a:pPr>
            <a:endParaRPr lang="en-US" altLang="ja-JP" dirty="0"/>
          </a:p>
        </p:txBody>
      </p:sp>
      <p:sp>
        <p:nvSpPr>
          <p:cNvPr id="4" name="スライド番号プレースホルダー 3"/>
          <p:cNvSpPr>
            <a:spLocks noGrp="1"/>
          </p:cNvSpPr>
          <p:nvPr>
            <p:ph type="sldNum" sz="quarter" idx="10"/>
          </p:nvPr>
        </p:nvSpPr>
        <p:spPr/>
        <p:txBody>
          <a:bodyPr/>
          <a:lstStyle/>
          <a:p>
            <a:pPr defTabSz="985639">
              <a:defRPr/>
            </a:pPr>
            <a:fld id="{6766AB34-58E4-4B2C-8715-869181C28D6A}" type="slidenum">
              <a:rPr lang="en-US" altLang="ja-JP">
                <a:solidFill>
                  <a:srgbClr val="000000"/>
                </a:solidFill>
                <a:latin typeface="Arial" charset="0"/>
                <a:ea typeface="ＭＳ Ｐゴシック" pitchFamily="50" charset="-128"/>
              </a:rPr>
              <a:pPr defTabSz="985639">
                <a:defRPr/>
              </a:pPr>
              <a:t>12</a:t>
            </a:fld>
            <a:endParaRPr lang="en-US" altLang="ja-JP" dirty="0">
              <a:solidFill>
                <a:srgbClr val="000000"/>
              </a:solidFill>
              <a:latin typeface="Arial" charset="0"/>
              <a:ea typeface="ＭＳ Ｐゴシック" pitchFamily="50" charset="-128"/>
            </a:endParaRPr>
          </a:p>
        </p:txBody>
      </p:sp>
    </p:spTree>
    <p:extLst>
      <p:ext uri="{BB962C8B-B14F-4D97-AF65-F5344CB8AC3E}">
        <p14:creationId xmlns:p14="http://schemas.microsoft.com/office/powerpoint/2010/main" val="1651919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563688" y="611188"/>
            <a:ext cx="4510087" cy="3122612"/>
          </a:xfrm>
        </p:spPr>
      </p:sp>
      <p:sp>
        <p:nvSpPr>
          <p:cNvPr id="3" name="ノート プレースホルダー 2"/>
          <p:cNvSpPr>
            <a:spLocks noGrp="1"/>
          </p:cNvSpPr>
          <p:nvPr>
            <p:ph type="body" idx="1"/>
          </p:nvPr>
        </p:nvSpPr>
        <p:spPr>
          <a:xfrm>
            <a:off x="334192" y="3910362"/>
            <a:ext cx="6970514" cy="4794715"/>
          </a:xfrm>
        </p:spPr>
        <p:txBody>
          <a:bodyPr/>
          <a:lstStyle/>
          <a:p>
            <a:pPr defTabSz="978527">
              <a:defRPr/>
            </a:pPr>
            <a:endParaRPr lang="en-US" altLang="ja-JP" dirty="0"/>
          </a:p>
        </p:txBody>
      </p:sp>
      <p:sp>
        <p:nvSpPr>
          <p:cNvPr id="4" name="スライド番号プレースホルダー 3"/>
          <p:cNvSpPr>
            <a:spLocks noGrp="1"/>
          </p:cNvSpPr>
          <p:nvPr>
            <p:ph type="sldNum" sz="quarter" idx="10"/>
          </p:nvPr>
        </p:nvSpPr>
        <p:spPr/>
        <p:txBody>
          <a:bodyPr/>
          <a:lstStyle/>
          <a:p>
            <a:pPr defTabSz="985639">
              <a:defRPr/>
            </a:pPr>
            <a:fld id="{6766AB34-58E4-4B2C-8715-869181C28D6A}" type="slidenum">
              <a:rPr lang="en-US" altLang="ja-JP">
                <a:solidFill>
                  <a:srgbClr val="000000"/>
                </a:solidFill>
                <a:latin typeface="Arial" charset="0"/>
                <a:ea typeface="ＭＳ Ｐゴシック" pitchFamily="50" charset="-128"/>
              </a:rPr>
              <a:pPr defTabSz="985639">
                <a:defRPr/>
              </a:pPr>
              <a:t>13</a:t>
            </a:fld>
            <a:endParaRPr lang="en-US" altLang="ja-JP" dirty="0">
              <a:solidFill>
                <a:srgbClr val="000000"/>
              </a:solidFill>
              <a:latin typeface="Arial" charset="0"/>
              <a:ea typeface="ＭＳ Ｐゴシック" pitchFamily="50" charset="-128"/>
            </a:endParaRPr>
          </a:p>
        </p:txBody>
      </p:sp>
    </p:spTree>
    <p:extLst>
      <p:ext uri="{BB962C8B-B14F-4D97-AF65-F5344CB8AC3E}">
        <p14:creationId xmlns:p14="http://schemas.microsoft.com/office/powerpoint/2010/main" val="1522976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41910">
              <a:defRPr/>
            </a:pPr>
            <a:fld id="{EDEE4FB8-13CF-4E72-953D-8B9F2F43337E}" type="slidenum">
              <a:rPr kumimoji="1" lang="ja-JP" altLang="en-US">
                <a:solidFill>
                  <a:prstClr val="black"/>
                </a:solidFill>
                <a:latin typeface="Calibri"/>
                <a:ea typeface="ＭＳ Ｐゴシック" panose="020B0600070205080204" pitchFamily="50" charset="-128"/>
              </a:rPr>
              <a:pPr defTabSz="941910">
                <a:defRPr/>
              </a:pPr>
              <a:t>14</a:t>
            </a:fld>
            <a:endParaRPr kumimoji="1"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910530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514279" fontAlgn="base">
              <a:spcBef>
                <a:spcPct val="0"/>
              </a:spcBef>
              <a:spcAft>
                <a:spcPct val="0"/>
              </a:spcAft>
              <a:defRPr/>
            </a:pPr>
            <a:fld id="{22E8A1E1-39FB-44CF-9D7C-A4D12445AC21}" type="slidenum">
              <a:rPr kumimoji="1" lang="ja-JP" altLang="en-US">
                <a:solidFill>
                  <a:prstClr val="black"/>
                </a:solidFill>
                <a:latin typeface="Arial" panose="020B0604020202020204" pitchFamily="34" charset="0"/>
                <a:ea typeface="ＭＳ Ｐゴシック" panose="020B0600070205080204" pitchFamily="50" charset="-128"/>
              </a:rPr>
              <a:pPr defTabSz="514279" fontAlgn="base">
                <a:spcBef>
                  <a:spcPct val="0"/>
                </a:spcBef>
                <a:spcAft>
                  <a:spcPct val="0"/>
                </a:spcAft>
                <a:defRPr/>
              </a:pPr>
              <a:t>16</a:t>
            </a:fld>
            <a:endParaRPr kumimoji="1" lang="ja-JP" altLang="en-US">
              <a:solidFill>
                <a:prstClr val="black"/>
              </a:solidFill>
              <a:latin typeface="Arial" panose="020B0604020202020204" pitchFamily="34" charset="0"/>
              <a:ea typeface="ＭＳ Ｐゴシック" panose="020B0600070205080204" pitchFamily="50" charset="-128"/>
            </a:endParaRPr>
          </a:p>
        </p:txBody>
      </p:sp>
    </p:spTree>
    <p:extLst>
      <p:ext uri="{BB962C8B-B14F-4D97-AF65-F5344CB8AC3E}">
        <p14:creationId xmlns:p14="http://schemas.microsoft.com/office/powerpoint/2010/main" val="3015954638"/>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3.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4.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5.xml.rels><?xml version="1.0" encoding="UTF-8" standalone="no"?><Relationships xmlns="http://schemas.openxmlformats.org/package/2006/relationships"><Relationship Id="rId1" Target="../slideMasters/slideMaster3.xml" Type="http://schemas.openxmlformats.org/officeDocument/2006/relationships/slideMaster"/></Relationships>
</file>

<file path=ppt/slideLayouts/_rels/slideLayout26.xml.rels><?xml version="1.0" encoding="UTF-8" standalone="no"?><Relationships xmlns="http://schemas.openxmlformats.org/package/2006/relationships"><Relationship Id="rId1" Target="../slideMasters/slideMaster4.xml" Type="http://schemas.openxmlformats.org/officeDocument/2006/relationships/slideMaster"/></Relationships>
</file>

<file path=ppt/slideLayouts/_rels/slideLayout27.xml.rels><?xml version="1.0" encoding="UTF-8" standalone="no"?><Relationships xmlns="http://schemas.openxmlformats.org/package/2006/relationships"><Relationship Id="rId1" Target="../slideMasters/slideMaster4.xml" Type="http://schemas.openxmlformats.org/officeDocument/2006/relationships/slideMaster"/></Relationships>
</file>

<file path=ppt/slideLayouts/_rels/slideLayout28.xml.rels><?xml version="1.0" encoding="UTF-8" standalone="no"?><Relationships xmlns="http://schemas.openxmlformats.org/package/2006/relationships"><Relationship Id="rId1" Target="../slideMasters/slideMaster5.xml" Type="http://schemas.openxmlformats.org/officeDocument/2006/relationships/slideMaster"/></Relationships>
</file>

<file path=ppt/slideLayouts/_rels/slideLayout29.xml.rels><?xml version="1.0" encoding="UTF-8" standalone="no"?><Relationships xmlns="http://schemas.openxmlformats.org/package/2006/relationships"><Relationship Id="rId1" Target="../slideMasters/slideMaster6.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no"?><Relationships xmlns="http://schemas.openxmlformats.org/package/2006/relationships"><Relationship Id="rId1" Target="../slideMasters/slideMaster7.xml" Type="http://schemas.openxmlformats.org/officeDocument/2006/relationships/slideMaster"/></Relationships>
</file>

<file path=ppt/slideLayouts/_rels/slideLayout31.xml.rels><?xml version="1.0" encoding="UTF-8" standalone="no"?><Relationships xmlns="http://schemas.openxmlformats.org/package/2006/relationships"><Relationship Id="rId1" Target="../slideMasters/slideMaster8.xml" Type="http://schemas.openxmlformats.org/officeDocument/2006/relationships/slideMaster"/></Relationships>
</file>

<file path=ppt/slideLayouts/_rels/slideLayout32.xml.rels><?xml version="1.0" encoding="UTF-8" standalone="no"?><Relationships xmlns="http://schemas.openxmlformats.org/package/2006/relationships"><Relationship Id="rId1" Target="../slideMasters/slideMaster9.xml" Type="http://schemas.openxmlformats.org/officeDocument/2006/relationships/slideMaster"/></Relationships>
</file>

<file path=ppt/slideLayouts/_rels/slideLayout33.xml.rels><?xml version="1.0" encoding="UTF-8" standalone="no"?><Relationships xmlns="http://schemas.openxmlformats.org/package/2006/relationships"><Relationship Id="rId1" Target="../slideMasters/slideMaster10.xml" Type="http://schemas.openxmlformats.org/officeDocument/2006/relationships/slideMaster"/></Relationships>
</file>

<file path=ppt/slideLayouts/_rels/slideLayout34.xml.rels><?xml version="1.0" encoding="UTF-8" standalone="no"?><Relationships xmlns="http://schemas.openxmlformats.org/package/2006/relationships"><Relationship Id="rId1" Target="../slideMasters/slideMaster11.xml" Type="http://schemas.openxmlformats.org/officeDocument/2006/relationships/slideMaster"/></Relationships>
</file>

<file path=ppt/slideLayouts/_rels/slideLayout35.xml.rels><?xml version="1.0" encoding="UTF-8" standalone="no"?><Relationships xmlns="http://schemas.openxmlformats.org/package/2006/relationships"><Relationship Id="rId1" Target="../slideMasters/slideMaster11.xml" Type="http://schemas.openxmlformats.org/officeDocument/2006/relationships/slideMaster"/></Relationships>
</file>

<file path=ppt/slideLayouts/_rels/slideLayout36.xml.rels><?xml version="1.0" encoding="UTF-8" standalone="no"?><Relationships xmlns="http://schemas.openxmlformats.org/package/2006/relationships"><Relationship Id="rId1" Target="../slideMasters/slideMaster12.xml" Type="http://schemas.openxmlformats.org/officeDocument/2006/relationships/slideMaster"/></Relationships>
</file>

<file path=ppt/slideLayouts/_rels/slideLayout37.xml.rels><?xml version="1.0" encoding="UTF-8" standalone="no"?><Relationships xmlns="http://schemas.openxmlformats.org/package/2006/relationships"><Relationship Id="rId1" Target="../slideMasters/slideMaster13.xml" Type="http://schemas.openxmlformats.org/officeDocument/2006/relationships/slideMaster"/></Relationships>
</file>

<file path=ppt/slideLayouts/_rels/slideLayout38.xml.rels><?xml version="1.0" encoding="UTF-8" standalone="no"?><Relationships xmlns="http://schemas.openxmlformats.org/package/2006/relationships"><Relationship Id="rId1" Target="../slideMasters/slideMaster14.xml" Type="http://schemas.openxmlformats.org/officeDocument/2006/relationships/slideMaster"/></Relationships>
</file>

<file path=ppt/slideLayouts/_rels/slideLayout39.xml.rels><?xml version="1.0" encoding="UTF-8" standalone="no"?><Relationships xmlns="http://schemas.openxmlformats.org/package/2006/relationships"><Relationship Id="rId1" Target="../slideMasters/slideMaster14.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0.xml.rels><?xml version="1.0" encoding="UTF-8" standalone="no"?><Relationships xmlns="http://schemas.openxmlformats.org/package/2006/relationships"><Relationship Id="rId1" Target="../slideMasters/slideMaster14.xml" Type="http://schemas.openxmlformats.org/officeDocument/2006/relationships/slideMaster"/></Relationships>
</file>

<file path=ppt/slideLayouts/_rels/slideLayout41.xml.rels><?xml version="1.0" encoding="UTF-8" standalone="no"?><Relationships xmlns="http://schemas.openxmlformats.org/package/2006/relationships"><Relationship Id="rId1" Target="../slideMasters/slideMaster14.xml" Type="http://schemas.openxmlformats.org/officeDocument/2006/relationships/slideMaster"/></Relationships>
</file>

<file path=ppt/slideLayouts/_rels/slideLayout42.xml.rels><?xml version="1.0" encoding="UTF-8" standalone="no"?><Relationships xmlns="http://schemas.openxmlformats.org/package/2006/relationships"><Relationship Id="rId1" Target="../slideMasters/slideMaster14.xml" Type="http://schemas.openxmlformats.org/officeDocument/2006/relationships/slideMaster"/></Relationships>
</file>

<file path=ppt/slideLayouts/_rels/slideLayout43.xml.rels><?xml version="1.0" encoding="UTF-8" standalone="no"?><Relationships xmlns="http://schemas.openxmlformats.org/package/2006/relationships"><Relationship Id="rId1" Target="../slideMasters/slideMaster14.xml" Type="http://schemas.openxmlformats.org/officeDocument/2006/relationships/slideMaster"/></Relationships>
</file>

<file path=ppt/slideLayouts/_rels/slideLayout44.xml.rels><?xml version="1.0" encoding="UTF-8" standalone="no"?><Relationships xmlns="http://schemas.openxmlformats.org/package/2006/relationships"><Relationship Id="rId1" Target="../slideMasters/slideMaster14.xml" Type="http://schemas.openxmlformats.org/officeDocument/2006/relationships/slideMaster"/></Relationships>
</file>

<file path=ppt/slideLayouts/_rels/slideLayout45.xml.rels><?xml version="1.0" encoding="UTF-8" standalone="no"?><Relationships xmlns="http://schemas.openxmlformats.org/package/2006/relationships"><Relationship Id="rId1" Target="../slideMasters/slideMaster14.xml" Type="http://schemas.openxmlformats.org/officeDocument/2006/relationships/slideMaster"/></Relationships>
</file>

<file path=ppt/slideLayouts/_rels/slideLayout46.xml.rels><?xml version="1.0" encoding="UTF-8" standalone="no"?><Relationships xmlns="http://schemas.openxmlformats.org/package/2006/relationships"><Relationship Id="rId1" Target="../slideMasters/slideMaster14.xml" Type="http://schemas.openxmlformats.org/officeDocument/2006/relationships/slideMaster"/></Relationships>
</file>

<file path=ppt/slideLayouts/_rels/slideLayout47.xml.rels><?xml version="1.0" encoding="UTF-8" standalone="no"?><Relationships xmlns="http://schemas.openxmlformats.org/package/2006/relationships"><Relationship Id="rId1" Target="../slideMasters/slideMaster14.xml" Type="http://schemas.openxmlformats.org/officeDocument/2006/relationships/slideMaster"/></Relationships>
</file>

<file path=ppt/slideLayouts/_rels/slideLayout48.xml.rels><?xml version="1.0" encoding="UTF-8" standalone="no"?><Relationships xmlns="http://schemas.openxmlformats.org/package/2006/relationships"><Relationship Id="rId1" Target="../slideMasters/slideMaster14.xml" Type="http://schemas.openxmlformats.org/officeDocument/2006/relationships/slideMaster"/></Relationships>
</file>

<file path=ppt/slideLayouts/_rels/slideLayout49.xml.rels><?xml version="1.0" encoding="UTF-8" standalone="no"?><Relationships xmlns="http://schemas.openxmlformats.org/package/2006/relationships"><Relationship Id="rId1" Target="../slideMasters/slideMaster15.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0.xml.rels><?xml version="1.0" encoding="UTF-8" standalone="no"?><Relationships xmlns="http://schemas.openxmlformats.org/package/2006/relationships"><Relationship Id="rId1" Target="../slideMasters/slideMaster15.xml" Type="http://schemas.openxmlformats.org/officeDocument/2006/relationships/slideMaster"/></Relationships>
</file>

<file path=ppt/slideLayouts/_rels/slideLayout51.xml.rels><?xml version="1.0" encoding="UTF-8" standalone="no"?><Relationships xmlns="http://schemas.openxmlformats.org/package/2006/relationships"><Relationship Id="rId1" Target="../slideMasters/slideMaster16.xml" Type="http://schemas.openxmlformats.org/officeDocument/2006/relationships/slideMaster"/></Relationships>
</file>

<file path=ppt/slideLayouts/_rels/slideLayout52.xml.rels><?xml version="1.0" encoding="UTF-8" standalone="no"?><Relationships xmlns="http://schemas.openxmlformats.org/package/2006/relationships"><Relationship Id="rId1" Target="../slideMasters/slideMaster17.xml" Type="http://schemas.openxmlformats.org/officeDocument/2006/relationships/slideMaster"/></Relationships>
</file>

<file path=ppt/slideLayouts/_rels/slideLayout53.xml.rels><?xml version="1.0" encoding="UTF-8" standalone="no"?><Relationships xmlns="http://schemas.openxmlformats.org/package/2006/relationships"><Relationship Id="rId1" Target="../slideMasters/slideMaster17.xml" Type="http://schemas.openxmlformats.org/officeDocument/2006/relationships/slideMaster"/></Relationships>
</file>

<file path=ppt/slideLayouts/_rels/slideLayout54.xml.rels><?xml version="1.0" encoding="UTF-8" standalone="no"?><Relationships xmlns="http://schemas.openxmlformats.org/package/2006/relationships"><Relationship Id="rId1" Target="../slideMasters/slideMaster18.xml" Type="http://schemas.openxmlformats.org/officeDocument/2006/relationships/slideMaster"/></Relationships>
</file>

<file path=ppt/slideLayouts/_rels/slideLayout55.xml.rels><?xml version="1.0" encoding="UTF-8" standalone="no"?><Relationships xmlns="http://schemas.openxmlformats.org/package/2006/relationships"><Relationship Id="rId1" Target="../slideMasters/slideMaster18.xml" Type="http://schemas.openxmlformats.org/officeDocument/2006/relationships/slideMaster"/></Relationships>
</file>

<file path=ppt/slideLayouts/_rels/slideLayout56.xml.rels><?xml version="1.0" encoding="UTF-8" standalone="no"?><Relationships xmlns="http://schemas.openxmlformats.org/package/2006/relationships"><Relationship Id="rId1" Target="../slideMasters/slideMaster18.xml" Type="http://schemas.openxmlformats.org/officeDocument/2006/relationships/slideMaster"/></Relationships>
</file>

<file path=ppt/slideLayouts/_rels/slideLayout57.xml.rels><?xml version="1.0" encoding="UTF-8" standalone="no"?><Relationships xmlns="http://schemas.openxmlformats.org/package/2006/relationships"><Relationship Id="rId1" Target="../slideMasters/slideMaster18.xml" Type="http://schemas.openxmlformats.org/officeDocument/2006/relationships/slideMaster"/></Relationships>
</file>

<file path=ppt/slideLayouts/_rels/slideLayout58.xml.rels><?xml version="1.0" encoding="UTF-8" standalone="no"?><Relationships xmlns="http://schemas.openxmlformats.org/package/2006/relationships"><Relationship Id="rId1" Target="../slideMasters/slideMaster18.xml" Type="http://schemas.openxmlformats.org/officeDocument/2006/relationships/slideMaster"/></Relationships>
</file>

<file path=ppt/slideLayouts/_rels/slideLayout59.xml.rels><?xml version="1.0" encoding="UTF-8" standalone="no"?><Relationships xmlns="http://schemas.openxmlformats.org/package/2006/relationships"><Relationship Id="rId1" Target="../slideMasters/slideMaster18.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0.xml.rels><?xml version="1.0" encoding="UTF-8" standalone="no"?><Relationships xmlns="http://schemas.openxmlformats.org/package/2006/relationships"><Relationship Id="rId1" Target="../slideMasters/slideMaster18.xml" Type="http://schemas.openxmlformats.org/officeDocument/2006/relationships/slideMaster"/></Relationships>
</file>

<file path=ppt/slideLayouts/_rels/slideLayout61.xml.rels><?xml version="1.0" encoding="UTF-8" standalone="no"?><Relationships xmlns="http://schemas.openxmlformats.org/package/2006/relationships"><Relationship Id="rId1" Target="../slideMasters/slideMaster18.xml" Type="http://schemas.openxmlformats.org/officeDocument/2006/relationships/slideMaster"/></Relationships>
</file>

<file path=ppt/slideLayouts/_rels/slideLayout62.xml.rels><?xml version="1.0" encoding="UTF-8" standalone="no"?><Relationships xmlns="http://schemas.openxmlformats.org/package/2006/relationships"><Relationship Id="rId1" Target="../slideMasters/slideMaster18.xml" Type="http://schemas.openxmlformats.org/officeDocument/2006/relationships/slideMaster"/></Relationships>
</file>

<file path=ppt/slideLayouts/_rels/slideLayout63.xml.rels><?xml version="1.0" encoding="UTF-8" standalone="no"?><Relationships xmlns="http://schemas.openxmlformats.org/package/2006/relationships"><Relationship Id="rId1" Target="../slideMasters/slideMaster18.xml" Type="http://schemas.openxmlformats.org/officeDocument/2006/relationships/slideMaster"/></Relationships>
</file>

<file path=ppt/slideLayouts/_rels/slideLayout64.xml.rels><?xml version="1.0" encoding="UTF-8" standalone="no"?><Relationships xmlns="http://schemas.openxmlformats.org/package/2006/relationships"><Relationship Id="rId1" Target="../slideMasters/slideMaster18.xml" Type="http://schemas.openxmlformats.org/officeDocument/2006/relationships/slideMaster"/></Relationships>
</file>

<file path=ppt/slideLayouts/_rels/slideLayout65.xml.rels><?xml version="1.0" encoding="UTF-8" standalone="no"?><Relationships xmlns="http://schemas.openxmlformats.org/package/2006/relationships"><Relationship Id="rId1" Target="../slideMasters/slideMaster19.xml" Type="http://schemas.openxmlformats.org/officeDocument/2006/relationships/slideMaster"/></Relationships>
</file>

<file path=ppt/slideLayouts/_rels/slideLayout66.xml.rels><?xml version="1.0" encoding="UTF-8" standalone="no"?><Relationships xmlns="http://schemas.openxmlformats.org/package/2006/relationships"><Relationship Id="rId1" Target="../slideMasters/slideMaster19.xml" Type="http://schemas.openxmlformats.org/officeDocument/2006/relationships/slideMaster"/></Relationships>
</file>

<file path=ppt/slideLayouts/_rels/slideLayout67.xml.rels><?xml version="1.0" encoding="UTF-8" standalone="no"?><Relationships xmlns="http://schemas.openxmlformats.org/package/2006/relationships"><Relationship Id="rId1" Target="../slideMasters/slideMaster19.xml" Type="http://schemas.openxmlformats.org/officeDocument/2006/relationships/slideMaster"/></Relationships>
</file>

<file path=ppt/slideLayouts/_rels/slideLayout68.xml.rels><?xml version="1.0" encoding="UTF-8" standalone="no"?><Relationships xmlns="http://schemas.openxmlformats.org/package/2006/relationships"><Relationship Id="rId1" Target="../slideMasters/slideMaster19.xml" Type="http://schemas.openxmlformats.org/officeDocument/2006/relationships/slideMaster"/></Relationships>
</file>

<file path=ppt/slideLayouts/_rels/slideLayout69.xml.rels><?xml version="1.0" encoding="UTF-8" standalone="no"?><Relationships xmlns="http://schemas.openxmlformats.org/package/2006/relationships"><Relationship Id="rId1" Target="../slideMasters/slideMaster19.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0.xml.rels><?xml version="1.0" encoding="UTF-8" standalone="no"?><Relationships xmlns="http://schemas.openxmlformats.org/package/2006/relationships"><Relationship Id="rId1" Target="../slideMasters/slideMaster19.xml" Type="http://schemas.openxmlformats.org/officeDocument/2006/relationships/slideMaster"/></Relationships>
</file>

<file path=ppt/slideLayouts/_rels/slideLayout71.xml.rels><?xml version="1.0" encoding="UTF-8" standalone="no"?><Relationships xmlns="http://schemas.openxmlformats.org/package/2006/relationships"><Relationship Id="rId1" Target="../slideMasters/slideMaster19.xml" Type="http://schemas.openxmlformats.org/officeDocument/2006/relationships/slideMaster"/></Relationships>
</file>

<file path=ppt/slideLayouts/_rels/slideLayout72.xml.rels><?xml version="1.0" encoding="UTF-8" standalone="no"?><Relationships xmlns="http://schemas.openxmlformats.org/package/2006/relationships"><Relationship Id="rId1" Target="../slideMasters/slideMaster19.xml" Type="http://schemas.openxmlformats.org/officeDocument/2006/relationships/slideMaster"/></Relationships>
</file>

<file path=ppt/slideLayouts/_rels/slideLayout73.xml.rels><?xml version="1.0" encoding="UTF-8" standalone="no"?><Relationships xmlns="http://schemas.openxmlformats.org/package/2006/relationships"><Relationship Id="rId1" Target="../slideMasters/slideMaster19.xml" Type="http://schemas.openxmlformats.org/officeDocument/2006/relationships/slideMaster"/></Relationships>
</file>

<file path=ppt/slideLayouts/_rels/slideLayout74.xml.rels><?xml version="1.0" encoding="UTF-8" standalone="no"?><Relationships xmlns="http://schemas.openxmlformats.org/package/2006/relationships"><Relationship Id="rId1" Target="../slideMasters/slideMaster19.xml" Type="http://schemas.openxmlformats.org/officeDocument/2006/relationships/slideMaster"/></Relationships>
</file>

<file path=ppt/slideLayouts/_rels/slideLayout75.xml.rels><?xml version="1.0" encoding="UTF-8" standalone="no"?><Relationships xmlns="http://schemas.openxmlformats.org/package/2006/relationships"><Relationship Id="rId1" Target="../slideMasters/slideMaster19.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463034"/>
            <a:ext cx="8420100" cy="1470025"/>
          </a:xfrm>
        </p:spPr>
        <p:txBody>
          <a:bodyPr>
            <a:normAutofit/>
          </a:bodyPr>
          <a:lstStyle>
            <a:lvl1pPr>
              <a:defRPr sz="4000"/>
            </a:lvl1pPr>
          </a:lstStyle>
          <a:p>
            <a:r>
              <a:rPr kumimoji="1" lang="ja-JP" altLang="en-US" dirty="0"/>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88137F5-0340-4B41-B928-F14963F498E4}" type="datetime1">
              <a:rPr kumimoji="1" lang="ja-JP" altLang="en-US" smtClean="0"/>
              <a:t>2025/6/13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
        <p:nvSpPr>
          <p:cNvPr id="7" name="Rectangle 2"/>
          <p:cNvSpPr>
            <a:spLocks noChangeArrowheads="1"/>
          </p:cNvSpPr>
          <p:nvPr userDrawn="1"/>
        </p:nvSpPr>
        <p:spPr bwMode="auto">
          <a:xfrm>
            <a:off x="0" y="0"/>
            <a:ext cx="9905999" cy="2262997"/>
          </a:xfrm>
          <a:prstGeom prst="rect">
            <a:avLst/>
          </a:prstGeom>
          <a:gradFill rotWithShape="1">
            <a:gsLst>
              <a:gs pos="0">
                <a:srgbClr val="33CCFF"/>
              </a:gs>
              <a:gs pos="100000">
                <a:srgbClr val="FFFFFF"/>
              </a:gs>
            </a:gsLst>
            <a:lin ang="5400000" scaled="1"/>
          </a:gradFill>
          <a:ln>
            <a:noFill/>
          </a:ln>
          <a:extLst>
            <a:ext uri="{91240B29-F687-4F45-9708-019B960494DF}">
              <a14:hiddenLine xmlns:a14="http://schemas.microsoft.com/office/drawing/2010/main" w="9525">
                <a:solidFill>
                  <a:srgbClr val="000000"/>
                </a:solidFill>
                <a:bevel/>
                <a:headEnd/>
                <a:tailEnd/>
              </a14:hiddenLine>
            </a:ext>
          </a:extLst>
        </p:spPr>
        <p:txBody>
          <a:bodyPr wrap="none" lIns="89839" tIns="44920" rIns="89839" bIns="4492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2pPr>
            <a:lvl3pPr marL="1143000" indent="-452438">
              <a:spcBef>
                <a:spcPct val="20000"/>
              </a:spcBef>
              <a:buChar char="•"/>
              <a:defRPr sz="24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9pPr>
          </a:lstStyle>
          <a:p>
            <a:pPr defTabSz="898581">
              <a:spcBef>
                <a:spcPct val="0"/>
              </a:spcBef>
              <a:buFontTx/>
              <a:buNone/>
              <a:defRPr/>
            </a:pPr>
            <a:endParaRPr kumimoji="0" lang="ja-JP" altLang="ja-JP" sz="1965" kern="0" dirty="0">
              <a:solidFill>
                <a:srgbClr val="1F497D"/>
              </a:solidFill>
              <a:latin typeface="HGS創英角ｺﾞｼｯｸUB" panose="020B0900000000000000" pitchFamily="50" charset="-128"/>
              <a:ea typeface="HGS創英角ｺﾞｼｯｸUB" panose="020B0900000000000000" pitchFamily="50" charset="-128"/>
              <a:sym typeface="Verdana" panose="020B0604030504040204" pitchFamily="34" charset="0"/>
            </a:endParaRPr>
          </a:p>
        </p:txBody>
      </p:sp>
    </p:spTree>
    <p:extLst>
      <p:ext uri="{BB962C8B-B14F-4D97-AF65-F5344CB8AC3E}">
        <p14:creationId xmlns:p14="http://schemas.microsoft.com/office/powerpoint/2010/main" val="1124001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F4ADD71-EB04-46C0-A317-E467CF3A0E60}" type="datetime1">
              <a:rPr kumimoji="1" lang="ja-JP" altLang="en-US" smtClean="0"/>
              <a:t>2025/6/13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701635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41"/>
            <a:ext cx="222885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74641"/>
            <a:ext cx="65214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39AEB3F-9EC5-40CF-8407-9136D1B69360}" type="datetime1">
              <a:rPr kumimoji="1" lang="ja-JP" altLang="en-US" smtClean="0"/>
              <a:t>2025/6/13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41266933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3256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1A1DF27D-DE66-4F9D-A8E0-10BEC5FC5822}" type="datetime1">
              <a:rPr lang="ja-JP" altLang="en-US" smtClean="0"/>
              <a:t>2025/6/13</a:t>
            </a:fld>
            <a:endParaRPr lang="ja-JP" altLang="en-US"/>
          </a:p>
        </p:txBody>
      </p:sp>
      <p:sp>
        <p:nvSpPr>
          <p:cNvPr id="3" name="フッター プレースホルダー 2"/>
          <p:cNvSpPr>
            <a:spLocks noGrp="1"/>
          </p:cNvSpPr>
          <p:nvPr>
            <p:ph type="ftr" sz="quarter" idx="11"/>
          </p:nvPr>
        </p:nvSpPr>
        <p:spPr/>
        <p:txBody>
          <a:bodyPr/>
          <a:lstStyle/>
          <a:p>
            <a:pPr>
              <a:defRPr/>
            </a:pPr>
            <a:endParaRPr lang="ja-JP" altLang="en-US"/>
          </a:p>
        </p:txBody>
      </p:sp>
      <p:sp>
        <p:nvSpPr>
          <p:cNvPr id="4" name="スライド番号プレースホルダー 3"/>
          <p:cNvSpPr>
            <a:spLocks noGrp="1"/>
          </p:cNvSpPr>
          <p:nvPr>
            <p:ph type="sldNum" sz="quarter" idx="12"/>
          </p:nvPr>
        </p:nvSpPr>
        <p:spPr>
          <a:xfrm>
            <a:off x="7512762" y="6199412"/>
            <a:ext cx="2311350" cy="364206"/>
          </a:xfrm>
        </p:spPr>
        <p:txBody>
          <a:bodyPr/>
          <a:lstStyle/>
          <a:p>
            <a:pPr>
              <a:defRPr/>
            </a:pPr>
            <a:fld id="{EC14C734-3C32-4B92-ABBE-60D8D1AAB512}" type="slidenum">
              <a:rPr lang="ja-JP" altLang="en-US" smtClean="0"/>
              <a:pPr>
                <a:defRPr/>
              </a:pPr>
              <a:t>‹#›</a:t>
            </a:fld>
            <a:endParaRPr lang="ja-JP" altLang="en-US"/>
          </a:p>
        </p:txBody>
      </p:sp>
    </p:spTree>
    <p:extLst>
      <p:ext uri="{BB962C8B-B14F-4D97-AF65-F5344CB8AC3E}">
        <p14:creationId xmlns:p14="http://schemas.microsoft.com/office/powerpoint/2010/main" val="1434405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セクション ヘッダー">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56296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785973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47554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92640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5659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622477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800">
                <a:solidFill>
                  <a:schemeClr val="bg1"/>
                </a:solidFill>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72480" y="620688"/>
            <a:ext cx="9361040" cy="5688632"/>
          </a:xfrm>
        </p:spPr>
        <p:txBody>
          <a:bodyPr>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C4F77DD9-DA9D-449F-A6E9-A71ED4A590EC}" type="datetime1">
              <a:rPr kumimoji="1" lang="ja-JP" altLang="en-US" smtClean="0"/>
              <a:t>2025/6/13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20988096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タイトルと図">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33764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34532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縦書きタイトル/テキス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48168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3BF46DF-94A2-4716-A5D4-D1D0393F5E91}" type="datetime1">
              <a:rPr kumimoji="0" lang="ja-JP" altLang="en-US" sz="1179" b="0" i="0" u="none" strike="noStrike" kern="1200" cap="none" spc="0" normalizeH="0" baseline="0" noProof="0" smtClean="0">
                <a:ln>
                  <a:noFill/>
                </a:ln>
                <a:solidFill>
                  <a:prstClr val="black">
                    <a:tint val="75000"/>
                  </a:prstClr>
                </a:solidFill>
                <a:effectLst/>
                <a:uLnTx/>
                <a:uFillTx/>
                <a:latin typeface="Calibri"/>
                <a:ea typeface="ＭＳ Ｐゴシック" panose="020B0600070205080204" pitchFamily="50" charset="-128"/>
                <a:cs typeface="+mn-cs"/>
              </a:rPr>
              <a:t>2025/6/13</a:t>
            </a:fld>
            <a:endParaRPr kumimoji="0" lang="ja-JP" altLang="en-US" sz="1179" b="0" i="0" u="none" strike="noStrike" kern="1200" cap="none" spc="0" normalizeH="0" baseline="0" noProof="0">
              <a:ln>
                <a:noFill/>
              </a:ln>
              <a:solidFill>
                <a:prstClr val="black">
                  <a:tint val="75000"/>
                </a:prstClr>
              </a:solidFill>
              <a:effectLst/>
              <a:uLnTx/>
              <a:uFillTx/>
              <a:latin typeface="Calibri"/>
              <a:ea typeface="ＭＳ Ｐゴシック" panose="020B0600070205080204" pitchFamily="50" charset="-128"/>
              <a:cs typeface="+mn-cs"/>
            </a:endParaRPr>
          </a:p>
        </p:txBody>
      </p:sp>
      <p:sp>
        <p:nvSpPr>
          <p:cNvPr id="5" name="フッター プレースホルダー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79" b="0" i="0" u="none" strike="noStrike" kern="1200" cap="none" spc="0" normalizeH="0" baseline="0" noProof="0">
              <a:ln>
                <a:noFill/>
              </a:ln>
              <a:solidFill>
                <a:prstClr val="black">
                  <a:tint val="75000"/>
                </a:prstClr>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73FA57C-AB59-4833-AF31-95C44D5249F2}" type="slidenum">
              <a:rPr kumimoji="0" lang="ja-JP" altLang="en-US" sz="1179" b="0" i="0" u="none" strike="noStrike" kern="1200" cap="none" spc="0" normalizeH="0" baseline="0" noProof="0" smtClean="0">
                <a:ln>
                  <a:noFill/>
                </a:ln>
                <a:solidFill>
                  <a:prstClr val="black">
                    <a:tint val="75000"/>
                  </a:prstClr>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ja-JP" altLang="en-US" sz="1179" b="0" i="0" u="none" strike="noStrike" kern="1200" cap="none" spc="0" normalizeH="0" baseline="0" noProof="0">
              <a:ln>
                <a:noFill/>
              </a:ln>
              <a:solidFill>
                <a:prstClr val="black">
                  <a:tint val="75000"/>
                </a:prstClr>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355888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523296"/>
            <a:ext cx="8915400" cy="645689"/>
          </a:xfrm>
        </p:spPr>
        <p:txBody>
          <a:bodyPr/>
          <a:lstStyle/>
          <a:p>
            <a:r>
              <a:rPr lang="ja-JP" altLang="en-US"/>
              <a:t>マスター タイトルの書式設定</a:t>
            </a:r>
          </a:p>
        </p:txBody>
      </p:sp>
      <p:sp>
        <p:nvSpPr>
          <p:cNvPr id="3" name="日付プレースホルダー 3"/>
          <p:cNvSpPr>
            <a:spLocks noGrp="1" noChangeArrowheads="1"/>
          </p:cNvSpPr>
          <p:nvPr>
            <p:ph type="dt" sz="half" idx="10"/>
          </p:nvPr>
        </p:nvSpPr>
        <p:spPr/>
        <p:txBody>
          <a:bodyPr/>
          <a:lstStyle>
            <a:lvl1pPr>
              <a:defRPr/>
            </a:lvl1pPr>
          </a:lstStyle>
          <a:p>
            <a:pPr>
              <a:defRPr/>
            </a:pPr>
            <a:fld id="{BB31FBAE-ADAD-441A-9A0C-5AB2E6DFE8CE}" type="datetime1">
              <a:rPr lang="ja-JP" altLang="en-US" sz="1769" smtClean="0"/>
              <a:t>2025/6/13</a:t>
            </a:fld>
            <a:endParaRPr lang="ja-JP" altLang="en-US" sz="1769"/>
          </a:p>
        </p:txBody>
      </p:sp>
      <p:sp>
        <p:nvSpPr>
          <p:cNvPr id="4" name="フッター プレースホルダー 4"/>
          <p:cNvSpPr>
            <a:spLocks noGrp="1" noChangeArrowheads="1"/>
          </p:cNvSpPr>
          <p:nvPr>
            <p:ph type="ftr" sz="quarter" idx="11"/>
          </p:nvPr>
        </p:nvSpPr>
        <p:spPr/>
        <p:txBody>
          <a:bodyPr/>
          <a:lstStyle>
            <a:lvl1pPr>
              <a:defRPr/>
            </a:lvl1pPr>
          </a:lstStyle>
          <a:p>
            <a:pPr>
              <a:defRPr/>
            </a:pPr>
            <a:endParaRPr lang="ja-JP" altLang="ja-JP"/>
          </a:p>
        </p:txBody>
      </p:sp>
    </p:spTree>
    <p:extLst>
      <p:ext uri="{BB962C8B-B14F-4D97-AF65-F5344CB8AC3E}">
        <p14:creationId xmlns:p14="http://schemas.microsoft.com/office/powerpoint/2010/main" val="40889121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タイトル_1行">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BC0D0B-61E8-4361-90F7-5552067209F7}"/>
              </a:ext>
            </a:extLst>
          </p:cNvPr>
          <p:cNvSpPr>
            <a:spLocks noGrp="1"/>
          </p:cNvSpPr>
          <p:nvPr>
            <p:ph type="title" hasCustomPrompt="1"/>
          </p:nvPr>
        </p:nvSpPr>
        <p:spPr>
          <a:xfrm>
            <a:off x="194337" y="188913"/>
            <a:ext cx="9516000" cy="360000"/>
          </a:xfrm>
          <a:prstGeom prst="rect">
            <a:avLst/>
          </a:prstGeom>
        </p:spPr>
        <p:txBody>
          <a:bodyPr lIns="0" tIns="0" rIns="0" bIns="0" anchor="t"/>
          <a:lstStyle>
            <a:lvl1pPr>
              <a:defRPr sz="2000" b="1">
                <a:solidFill>
                  <a:schemeClr val="accent1">
                    <a:lumMod val="75000"/>
                  </a:schemeClr>
                </a:solidFill>
              </a:defRPr>
            </a:lvl1pPr>
          </a:lstStyle>
          <a:p>
            <a:r>
              <a:rPr kumimoji="1" lang="ja-JP" altLang="en-US" dirty="0"/>
              <a:t>タイトルの書式設定</a:t>
            </a:r>
          </a:p>
        </p:txBody>
      </p:sp>
      <p:cxnSp>
        <p:nvCxnSpPr>
          <p:cNvPr id="6" name="直線コネクタ 5">
            <a:extLst>
              <a:ext uri="{FF2B5EF4-FFF2-40B4-BE49-F238E27FC236}">
                <a16:creationId xmlns:a16="http://schemas.microsoft.com/office/drawing/2014/main" id="{C1118E86-9111-4FDB-9F1B-A2C45855F8DA}"/>
              </a:ext>
            </a:extLst>
          </p:cNvPr>
          <p:cNvCxnSpPr/>
          <p:nvPr userDrawn="1"/>
        </p:nvCxnSpPr>
        <p:spPr>
          <a:xfrm>
            <a:off x="194338" y="548680"/>
            <a:ext cx="9517327"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04173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solidFill>
                  <a:schemeClr val="tx1"/>
                </a:solidFill>
              </a:defRPr>
            </a:lvl1pPr>
          </a:lstStyle>
          <a:p>
            <a:r>
              <a:rPr lang="ja-JP" altLang="en-US" dirty="0"/>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5"/>
          <p:cNvSpPr>
            <a:spLocks noGrp="1" noChangeArrowheads="1"/>
          </p:cNvSpPr>
          <p:nvPr>
            <p:ph type="dt" sz="half" idx="10"/>
          </p:nvPr>
        </p:nvSpPr>
        <p:spPr>
          <a:ln/>
        </p:spPr>
        <p:txBody>
          <a:bodyPr/>
          <a:lstStyle>
            <a:lvl1pPr>
              <a:defRPr/>
            </a:lvl1pPr>
          </a:lstStyle>
          <a:p>
            <a:pPr>
              <a:defRPr/>
            </a:pPr>
            <a:fld id="{0F54F786-104D-4FC5-A945-19BA58860525}" type="datetime1">
              <a:rPr lang="ja-JP" altLang="en-US" smtClean="0">
                <a:solidFill>
                  <a:prstClr val="black"/>
                </a:solidFill>
              </a:rPr>
              <a:t>2025/6/13</a:t>
            </a:fld>
            <a:endParaRPr lang="en-US" altLang="ja-JP" dirty="0">
              <a:solidFill>
                <a:prstClr val="black"/>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ja-JP" dirty="0">
              <a:solidFill>
                <a:prstClr val="black"/>
              </a:solidFill>
            </a:endParaRPr>
          </a:p>
        </p:txBody>
      </p:sp>
      <p:sp>
        <p:nvSpPr>
          <p:cNvPr id="7" name="Rectangle 7">
            <a:extLst>
              <a:ext uri="{FF2B5EF4-FFF2-40B4-BE49-F238E27FC236}">
                <a16:creationId xmlns:a16="http://schemas.microsoft.com/office/drawing/2014/main" id="{A4634C0F-24BF-4452-B220-7E94CBC0DB6C}"/>
              </a:ext>
            </a:extLst>
          </p:cNvPr>
          <p:cNvSpPr>
            <a:spLocks noGrp="1" noChangeArrowheads="1"/>
          </p:cNvSpPr>
          <p:nvPr>
            <p:ph type="sldNum" sz="quarter" idx="12"/>
          </p:nvPr>
        </p:nvSpPr>
        <p:spPr>
          <a:xfrm>
            <a:off x="7594600" y="6419854"/>
            <a:ext cx="2311400" cy="234951"/>
          </a:xfrm>
        </p:spPr>
        <p:txBody>
          <a:bodyPr/>
          <a:lstStyle>
            <a:lvl1pPr>
              <a:defRPr/>
            </a:lvl1pPr>
          </a:lstStyle>
          <a:p>
            <a:pPr>
              <a:defRPr/>
            </a:pPr>
            <a:fld id="{D1C5E902-E906-42C8-8EE8-6CEC8244D4C2}"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29631861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85699" name="Rectangle 3"/>
          <p:cNvSpPr>
            <a:spLocks noGrp="1" noChangeArrowheads="1"/>
          </p:cNvSpPr>
          <p:nvPr>
            <p:ph type="ctrTitle"/>
          </p:nvPr>
        </p:nvSpPr>
        <p:spPr>
          <a:xfrm>
            <a:off x="742975" y="429553"/>
            <a:ext cx="8420100" cy="796823"/>
          </a:xfrm>
        </p:spPr>
        <p:txBody>
          <a:bodyPr/>
          <a:lstStyle>
            <a:lvl1pPr>
              <a:defRPr sz="4401"/>
            </a:lvl1pPr>
          </a:lstStyle>
          <a:p>
            <a:r>
              <a:rPr lang="ja-JP" altLang="en-US"/>
              <a:t>マスタ タイトルの書式設定</a:t>
            </a:r>
          </a:p>
        </p:txBody>
      </p:sp>
      <p:sp>
        <p:nvSpPr>
          <p:cNvPr id="285700" name="Rectangle 4"/>
          <p:cNvSpPr>
            <a:spLocks noGrp="1" noChangeArrowheads="1"/>
          </p:cNvSpPr>
          <p:nvPr>
            <p:ph type="subTitle" idx="1"/>
          </p:nvPr>
        </p:nvSpPr>
        <p:spPr>
          <a:xfrm>
            <a:off x="2125699" y="5706805"/>
            <a:ext cx="5654675" cy="917575"/>
          </a:xfrm>
        </p:spPr>
        <p:txBody>
          <a:bodyPr/>
          <a:lstStyle>
            <a:lvl1pPr marL="0" indent="0" algn="ctr">
              <a:defRPr>
                <a:latin typeface="HGP創英角ｺﾞｼｯｸUB" pitchFamily="50" charset="-128"/>
                <a:ea typeface="HGP創英角ｺﾞｼｯｸUB" pitchFamily="50" charset="-128"/>
              </a:defRPr>
            </a:lvl1pPr>
          </a:lstStyle>
          <a:p>
            <a:r>
              <a:rPr lang="ja-JP" altLang="en-US"/>
              <a:t>文部科学省</a:t>
            </a:r>
          </a:p>
        </p:txBody>
      </p:sp>
      <p:sp>
        <p:nvSpPr>
          <p:cNvPr id="4" name="Rectangle 5"/>
          <p:cNvSpPr>
            <a:spLocks noGrp="1" noChangeArrowheads="1"/>
          </p:cNvSpPr>
          <p:nvPr>
            <p:ph type="dt" sz="half" idx="10"/>
          </p:nvPr>
        </p:nvSpPr>
        <p:spPr>
          <a:xfrm>
            <a:off x="0" y="6553200"/>
            <a:ext cx="2311400" cy="304800"/>
          </a:xfrm>
        </p:spPr>
        <p:txBody>
          <a:bodyPr/>
          <a:lstStyle>
            <a:lvl1pPr>
              <a:defRPr/>
            </a:lvl1pPr>
          </a:lstStyle>
          <a:p>
            <a:pPr>
              <a:defRPr/>
            </a:pPr>
            <a:fld id="{95622186-32FE-44FD-A557-95D8099044BF}" type="datetime1">
              <a:rPr lang="ja-JP" altLang="en-US" smtClean="0">
                <a:solidFill>
                  <a:prstClr val="black"/>
                </a:solidFill>
              </a:rPr>
              <a:t>2025/6/13</a:t>
            </a:fld>
            <a:endParaRPr lang="en-US" altLang="ja-JP" dirty="0">
              <a:solidFill>
                <a:prstClr val="black"/>
              </a:solidFill>
            </a:endParaRPr>
          </a:p>
        </p:txBody>
      </p:sp>
      <p:sp>
        <p:nvSpPr>
          <p:cNvPr id="5" name="Rectangle 6"/>
          <p:cNvSpPr>
            <a:spLocks noGrp="1" noChangeArrowheads="1"/>
          </p:cNvSpPr>
          <p:nvPr>
            <p:ph type="ftr" sz="quarter" idx="11"/>
          </p:nvPr>
        </p:nvSpPr>
        <p:spPr>
          <a:xfrm>
            <a:off x="3384575" y="6245228"/>
            <a:ext cx="3136900" cy="476251"/>
          </a:xfrm>
        </p:spPr>
        <p:txBody>
          <a:bodyPr/>
          <a:lstStyle>
            <a:lvl1pPr>
              <a:defRPr/>
            </a:lvl1pPr>
          </a:lstStyle>
          <a:p>
            <a:pPr>
              <a:defRPr/>
            </a:pPr>
            <a:endParaRPr lang="en-US" altLang="ja-JP" dirty="0">
              <a:solidFill>
                <a:prstClr val="black"/>
              </a:solidFill>
            </a:endParaRPr>
          </a:p>
        </p:txBody>
      </p:sp>
      <p:sp>
        <p:nvSpPr>
          <p:cNvPr id="6" name="Rectangle 7"/>
          <p:cNvSpPr>
            <a:spLocks noGrp="1" noChangeArrowheads="1"/>
          </p:cNvSpPr>
          <p:nvPr>
            <p:ph type="sldNum" sz="quarter" idx="12"/>
          </p:nvPr>
        </p:nvSpPr>
        <p:spPr>
          <a:xfrm>
            <a:off x="7594600" y="6419854"/>
            <a:ext cx="2311400" cy="234951"/>
          </a:xfrm>
        </p:spPr>
        <p:txBody>
          <a:bodyPr/>
          <a:lstStyle>
            <a:lvl1pPr>
              <a:defRPr/>
            </a:lvl1pPr>
          </a:lstStyle>
          <a:p>
            <a:pPr>
              <a:defRPr/>
            </a:pPr>
            <a:fld id="{D1C5E902-E906-42C8-8EE8-6CEC8244D4C2}"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32436989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タイトル_1行">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BC0D0B-61E8-4361-90F7-5552067209F7}"/>
              </a:ext>
            </a:extLst>
          </p:cNvPr>
          <p:cNvSpPr>
            <a:spLocks noGrp="1"/>
          </p:cNvSpPr>
          <p:nvPr>
            <p:ph type="title" hasCustomPrompt="1"/>
          </p:nvPr>
        </p:nvSpPr>
        <p:spPr>
          <a:xfrm>
            <a:off x="194337" y="188913"/>
            <a:ext cx="9516000" cy="360000"/>
          </a:xfrm>
          <a:prstGeom prst="rect">
            <a:avLst/>
          </a:prstGeom>
        </p:spPr>
        <p:txBody>
          <a:bodyPr lIns="0" tIns="0" rIns="0" bIns="0" anchor="t"/>
          <a:lstStyle>
            <a:lvl1pPr>
              <a:defRPr sz="2000" b="1">
                <a:solidFill>
                  <a:schemeClr val="accent1">
                    <a:lumMod val="75000"/>
                  </a:schemeClr>
                </a:solidFill>
              </a:defRPr>
            </a:lvl1pPr>
          </a:lstStyle>
          <a:p>
            <a:r>
              <a:rPr kumimoji="1" lang="ja-JP" altLang="en-US" dirty="0"/>
              <a:t>タイトルの書式設定</a:t>
            </a:r>
          </a:p>
        </p:txBody>
      </p:sp>
      <p:cxnSp>
        <p:nvCxnSpPr>
          <p:cNvPr id="6" name="直線コネクタ 5">
            <a:extLst>
              <a:ext uri="{FF2B5EF4-FFF2-40B4-BE49-F238E27FC236}">
                <a16:creationId xmlns:a16="http://schemas.microsoft.com/office/drawing/2014/main" id="{C1118E86-9111-4FDB-9F1B-A2C45855F8DA}"/>
              </a:ext>
            </a:extLst>
          </p:cNvPr>
          <p:cNvCxnSpPr/>
          <p:nvPr userDrawn="1"/>
        </p:nvCxnSpPr>
        <p:spPr>
          <a:xfrm>
            <a:off x="194338" y="548680"/>
            <a:ext cx="951732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98CE7557-D939-4DA1-8F15-DA462564987E}"/>
              </a:ext>
            </a:extLst>
          </p:cNvPr>
          <p:cNvSpPr txBox="1"/>
          <p:nvPr userDrawn="1"/>
        </p:nvSpPr>
        <p:spPr>
          <a:xfrm>
            <a:off x="9672000" y="6714000"/>
            <a:ext cx="234000" cy="144000"/>
          </a:xfrm>
          <a:prstGeom prst="rect">
            <a:avLst/>
          </a:prstGeom>
          <a:noFill/>
        </p:spPr>
        <p:txBody>
          <a:bodyPr wrap="none" lIns="0" tIns="0" rIns="0" bIns="0" rtlCol="0" anchor="b" anchorCtr="0">
            <a:noAutofit/>
          </a:bodyPr>
          <a:lstStyle/>
          <a:p>
            <a:pPr algn="ctr"/>
            <a:fld id="{9C1B02FA-3B43-4965-97B5-C29D405C4738}" type="slidenum">
              <a:rPr kumimoji="1" lang="ja-JP" altLang="en-US" sz="1000" b="1" smtClean="0">
                <a:solidFill>
                  <a:schemeClr val="accent1">
                    <a:lumMod val="75000"/>
                  </a:schemeClr>
                </a:solidFill>
                <a:latin typeface="+mn-ea"/>
                <a:ea typeface="+mn-ea"/>
                <a:cs typeface="Arial" panose="020B0604020202020204" pitchFamily="34" charset="0"/>
              </a:rPr>
              <a:pPr algn="ctr"/>
              <a:t>‹#›</a:t>
            </a:fld>
            <a:endParaRPr kumimoji="1" lang="ja-JP" altLang="en-US" sz="600" b="1" dirty="0">
              <a:solidFill>
                <a:schemeClr val="accent1">
                  <a:lumMod val="75000"/>
                </a:schemeClr>
              </a:solidFill>
              <a:latin typeface="+mn-ea"/>
              <a:ea typeface="+mn-ea"/>
              <a:cs typeface="Arial" panose="020B0604020202020204" pitchFamily="34" charset="0"/>
            </a:endParaRPr>
          </a:p>
        </p:txBody>
      </p:sp>
    </p:spTree>
    <p:extLst>
      <p:ext uri="{BB962C8B-B14F-4D97-AF65-F5344CB8AC3E}">
        <p14:creationId xmlns:p14="http://schemas.microsoft.com/office/powerpoint/2010/main" val="22120770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solidFill>
                  <a:schemeClr val="tx1"/>
                </a:solidFill>
              </a:defRPr>
            </a:lvl1pPr>
          </a:lstStyle>
          <a:p>
            <a:r>
              <a:rPr lang="ja-JP" altLang="en-US" dirty="0"/>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5"/>
          <p:cNvSpPr>
            <a:spLocks noGrp="1" noChangeArrowheads="1"/>
          </p:cNvSpPr>
          <p:nvPr>
            <p:ph type="dt" sz="half" idx="10"/>
          </p:nvPr>
        </p:nvSpPr>
        <p:spPr>
          <a:ln/>
        </p:spPr>
        <p:txBody>
          <a:bodyPr/>
          <a:lstStyle>
            <a:lvl1pPr>
              <a:defRPr/>
            </a:lvl1pPr>
          </a:lstStyle>
          <a:p>
            <a:pPr>
              <a:defRPr/>
            </a:pPr>
            <a:fld id="{C3A49397-E5EA-4F56-886D-2A858749F8FE}" type="datetime1">
              <a:rPr lang="ja-JP" altLang="en-US" smtClean="0">
                <a:solidFill>
                  <a:prstClr val="black"/>
                </a:solidFill>
              </a:rPr>
              <a:t>2025/6/13</a:t>
            </a:fld>
            <a:endParaRPr lang="en-US" altLang="ja-JP" dirty="0">
              <a:solidFill>
                <a:prstClr val="black"/>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ja-JP" dirty="0">
              <a:solidFill>
                <a:prstClr val="black"/>
              </a:solidFill>
            </a:endParaRPr>
          </a:p>
        </p:txBody>
      </p:sp>
      <p:sp>
        <p:nvSpPr>
          <p:cNvPr id="7" name="Rectangle 7">
            <a:extLst>
              <a:ext uri="{FF2B5EF4-FFF2-40B4-BE49-F238E27FC236}">
                <a16:creationId xmlns:a16="http://schemas.microsoft.com/office/drawing/2014/main" id="{A4634C0F-24BF-4452-B220-7E94CBC0DB6C}"/>
              </a:ext>
            </a:extLst>
          </p:cNvPr>
          <p:cNvSpPr>
            <a:spLocks noGrp="1" noChangeArrowheads="1"/>
          </p:cNvSpPr>
          <p:nvPr>
            <p:ph type="sldNum" sz="quarter" idx="12"/>
          </p:nvPr>
        </p:nvSpPr>
        <p:spPr>
          <a:xfrm>
            <a:off x="7594600" y="6419854"/>
            <a:ext cx="2311400" cy="234951"/>
          </a:xfrm>
        </p:spPr>
        <p:txBody>
          <a:bodyPr/>
          <a:lstStyle>
            <a:lvl1pPr>
              <a:defRPr/>
            </a:lvl1pPr>
          </a:lstStyle>
          <a:p>
            <a:pPr>
              <a:defRPr/>
            </a:pPr>
            <a:fld id="{D1C5E902-E906-42C8-8EE8-6CEC8244D4C2}"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2963186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0" y="2780928"/>
            <a:ext cx="9898213" cy="648072"/>
          </a:xfrm>
        </p:spPr>
        <p:txBody>
          <a:bodyPr anchor="t">
            <a:noAutofit/>
          </a:bodyPr>
          <a:lstStyle>
            <a:lvl1pPr algn="ctr">
              <a:defRPr sz="3600" b="1" cap="all"/>
            </a:lvl1pPr>
          </a:lstStyle>
          <a:p>
            <a:r>
              <a:rPr kumimoji="1" lang="ja-JP" altLang="en-US" dirty="0"/>
              <a:t>マスター タイトルの書式設定</a:t>
            </a:r>
          </a:p>
        </p:txBody>
      </p:sp>
      <p:sp>
        <p:nvSpPr>
          <p:cNvPr id="4" name="日付プレースホルダー 3"/>
          <p:cNvSpPr>
            <a:spLocks noGrp="1"/>
          </p:cNvSpPr>
          <p:nvPr>
            <p:ph type="dt" sz="half" idx="10"/>
          </p:nvPr>
        </p:nvSpPr>
        <p:spPr/>
        <p:txBody>
          <a:bodyPr/>
          <a:lstStyle/>
          <a:p>
            <a:fld id="{A1D04A48-26B2-4A2D-9867-99BF12C3C360}" type="datetime1">
              <a:rPr kumimoji="1" lang="ja-JP" altLang="en-US" smtClean="0"/>
              <a:t>2025/6/13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38493976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95020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800">
                <a:solidFill>
                  <a:schemeClr val="bg1"/>
                </a:solidFill>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72480" y="620688"/>
            <a:ext cx="9361040" cy="5688632"/>
          </a:xfrm>
        </p:spPr>
        <p:txBody>
          <a:bodyPr>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04AD5867-8563-4F43-BAA6-1FA418ADCCEB}" type="datetime1">
              <a:rPr kumimoji="1" lang="ja-JP" altLang="en-US" smtClean="0"/>
              <a:t>2025/6/13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33881920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800">
                <a:solidFill>
                  <a:schemeClr val="bg1"/>
                </a:solidFill>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72480" y="620688"/>
            <a:ext cx="9361040" cy="5688632"/>
          </a:xfrm>
        </p:spPr>
        <p:txBody>
          <a:bodyPr>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6B09DBA9-2349-4FD5-9AE0-CAC9F6E326DD}" type="datetime1">
              <a:rPr kumimoji="1" lang="ja-JP" altLang="en-US" smtClean="0"/>
              <a:t>2025/6/13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40774756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800">
                <a:solidFill>
                  <a:schemeClr val="bg1"/>
                </a:solidFill>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72480" y="620688"/>
            <a:ext cx="9361040" cy="5688632"/>
          </a:xfrm>
        </p:spPr>
        <p:txBody>
          <a:bodyPr>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F1F9C86C-AF25-4A62-A62B-321683DF9334}" type="datetime1">
              <a:rPr kumimoji="1" lang="ja-JP" altLang="en-US" smtClean="0"/>
              <a:t>2025/6/13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29621656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800">
                <a:solidFill>
                  <a:schemeClr val="bg1"/>
                </a:solidFill>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72480" y="620688"/>
            <a:ext cx="9361040" cy="5688632"/>
          </a:xfrm>
        </p:spPr>
        <p:txBody>
          <a:bodyPr>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31998226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71842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ja-JP">
              <a:solidFill>
                <a:prstClr val="black"/>
              </a:solidFill>
            </a:endParaRPr>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ja-JP">
              <a:solidFill>
                <a:prstClr val="black"/>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608AE7FE-50F9-4B1A-BDB6-C00FFECFB6FA}" type="slidenum">
              <a:rPr lang="en-US" altLang="ja-JP">
                <a:solidFill>
                  <a:prstClr val="black"/>
                </a:solidFill>
              </a:rPr>
              <a:pPr>
                <a:defRPr/>
              </a:pPr>
              <a:t>‹#›</a:t>
            </a:fld>
            <a:endParaRPr lang="en-US" altLang="ja-JP">
              <a:solidFill>
                <a:prstClr val="black"/>
              </a:solidFill>
            </a:endParaRPr>
          </a:p>
        </p:txBody>
      </p:sp>
    </p:spTree>
    <p:extLst>
      <p:ext uri="{BB962C8B-B14F-4D97-AF65-F5344CB8AC3E}">
        <p14:creationId xmlns:p14="http://schemas.microsoft.com/office/powerpoint/2010/main" val="26589528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763">
                <a:solidFill>
                  <a:schemeClr val="bg1"/>
                </a:solidFill>
              </a:defRPr>
            </a:lvl1pPr>
          </a:lstStyle>
          <a:p>
            <a:r>
              <a:rPr kumimoji="1" lang="ja-JP" altLang="en-US"/>
              <a:t>マスター タイトルの書式設定</a:t>
            </a:r>
          </a:p>
        </p:txBody>
      </p:sp>
      <p:sp>
        <p:nvSpPr>
          <p:cNvPr id="3" name="コンテンツ プレースホルダー 2"/>
          <p:cNvSpPr>
            <a:spLocks noGrp="1"/>
          </p:cNvSpPr>
          <p:nvPr>
            <p:ph idx="1"/>
          </p:nvPr>
        </p:nvSpPr>
        <p:spPr>
          <a:xfrm>
            <a:off x="272480" y="620689"/>
            <a:ext cx="9361040" cy="5688632"/>
          </a:xfrm>
        </p:spPr>
        <p:txBody>
          <a:bodyPr>
            <a:no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7281421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463034"/>
            <a:ext cx="8420100" cy="1470025"/>
          </a:xfrm>
        </p:spPr>
        <p:txBody>
          <a:bodyPr>
            <a:normAutofit/>
          </a:bodyPr>
          <a:lstStyle>
            <a:lvl1pPr>
              <a:defRPr sz="4000"/>
            </a:lvl1pPr>
          </a:lstStyle>
          <a:p>
            <a:r>
              <a:rPr kumimoji="1" lang="ja-JP" altLang="en-US" dirty="0"/>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
        <p:nvSpPr>
          <p:cNvPr id="7" name="Rectangle 2"/>
          <p:cNvSpPr>
            <a:spLocks noChangeArrowheads="1"/>
          </p:cNvSpPr>
          <p:nvPr userDrawn="1"/>
        </p:nvSpPr>
        <p:spPr bwMode="auto">
          <a:xfrm>
            <a:off x="0" y="0"/>
            <a:ext cx="9905999" cy="2262997"/>
          </a:xfrm>
          <a:prstGeom prst="rect">
            <a:avLst/>
          </a:prstGeom>
          <a:gradFill rotWithShape="1">
            <a:gsLst>
              <a:gs pos="0">
                <a:srgbClr val="33CCFF"/>
              </a:gs>
              <a:gs pos="100000">
                <a:srgbClr val="FFFFFF"/>
              </a:gs>
            </a:gsLst>
            <a:lin ang="5400000" scaled="1"/>
          </a:gradFill>
          <a:ln>
            <a:noFill/>
          </a:ln>
          <a:extLst>
            <a:ext uri="{91240B29-F687-4F45-9708-019B960494DF}">
              <a14:hiddenLine xmlns:a14="http://schemas.microsoft.com/office/drawing/2010/main" w="9525">
                <a:solidFill>
                  <a:srgbClr val="000000"/>
                </a:solidFill>
                <a:bevel/>
                <a:headEnd/>
                <a:tailEnd/>
              </a14:hiddenLine>
            </a:ext>
          </a:extLst>
        </p:spPr>
        <p:txBody>
          <a:bodyPr wrap="none" lIns="89839" tIns="44920" rIns="89839" bIns="4492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2pPr>
            <a:lvl3pPr marL="1143000" indent="-452438">
              <a:spcBef>
                <a:spcPct val="20000"/>
              </a:spcBef>
              <a:buChar char="•"/>
              <a:defRPr sz="24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9pPr>
          </a:lstStyle>
          <a:p>
            <a:pPr defTabSz="898581">
              <a:spcBef>
                <a:spcPct val="0"/>
              </a:spcBef>
              <a:buFontTx/>
              <a:buNone/>
              <a:defRPr/>
            </a:pPr>
            <a:endParaRPr kumimoji="0" lang="ja-JP" altLang="ja-JP" sz="1965" kern="0" dirty="0">
              <a:solidFill>
                <a:srgbClr val="1F497D"/>
              </a:solidFill>
              <a:latin typeface="HGS創英角ｺﾞｼｯｸUB" panose="020B0900000000000000" pitchFamily="50" charset="-128"/>
              <a:ea typeface="HGS創英角ｺﾞｼｯｸUB" panose="020B0900000000000000" pitchFamily="50" charset="-128"/>
              <a:sym typeface="Verdana" panose="020B0604030504040204" pitchFamily="34" charset="0"/>
            </a:endParaRPr>
          </a:p>
        </p:txBody>
      </p:sp>
    </p:spTree>
    <p:extLst>
      <p:ext uri="{BB962C8B-B14F-4D97-AF65-F5344CB8AC3E}">
        <p14:creationId xmlns:p14="http://schemas.microsoft.com/office/powerpoint/2010/main" val="8433674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800">
                <a:solidFill>
                  <a:schemeClr val="bg1"/>
                </a:solidFill>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72480" y="620688"/>
            <a:ext cx="9361040" cy="5688632"/>
          </a:xfrm>
        </p:spPr>
        <p:txBody>
          <a:bodyPr>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1306120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86BFF7B-599F-4BF0-8C6D-6152DF50C1C1}" type="datetime1">
              <a:rPr kumimoji="1" lang="ja-JP" altLang="en-US" smtClean="0"/>
              <a:t>2025/6/13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39672882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0" y="2780928"/>
            <a:ext cx="9898213" cy="648072"/>
          </a:xfrm>
        </p:spPr>
        <p:txBody>
          <a:bodyPr anchor="t">
            <a:noAutofit/>
          </a:bodyPr>
          <a:lstStyle>
            <a:lvl1pPr algn="ctr">
              <a:defRPr sz="3600" b="1" cap="all"/>
            </a:lvl1pPr>
          </a:lstStyle>
          <a:p>
            <a:r>
              <a:rPr kumimoji="1" lang="ja-JP" altLang="en-US" dirty="0"/>
              <a:t>マスター 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1272751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9997164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2"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2"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31757434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lvl1pPr>
              <a:defRPr>
                <a:solidFill>
                  <a:schemeClr val="tx1"/>
                </a:solidFill>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1177853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4621560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2" y="273050"/>
            <a:ext cx="3259006"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1" y="273053"/>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2"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9356699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図を追加</a:t>
            </a:r>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34916301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7010603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41"/>
            <a:ext cx="222885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74641"/>
            <a:ext cx="65214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312168460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179" b="0" i="0" u="none" strike="noStrike" kern="1200" cap="none" spc="0" normalizeH="0" baseline="0" noProof="0">
              <a:ln>
                <a:noFill/>
              </a:ln>
              <a:solidFill>
                <a:prstClr val="black">
                  <a:tint val="75000"/>
                </a:prstClr>
              </a:solidFill>
              <a:effectLst/>
              <a:uLnTx/>
              <a:uFillTx/>
              <a:latin typeface="Calibri"/>
              <a:ea typeface="ＭＳ Ｐゴシック" panose="020B0600070205080204" pitchFamily="50" charset="-128"/>
              <a:cs typeface="+mn-cs"/>
            </a:endParaRPr>
          </a:p>
        </p:txBody>
      </p:sp>
      <p:sp>
        <p:nvSpPr>
          <p:cNvPr id="5" name="フッター プレースホルダー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79" b="0" i="0" u="none" strike="noStrike" kern="1200" cap="none" spc="0" normalizeH="0" baseline="0" noProof="0">
              <a:ln>
                <a:noFill/>
              </a:ln>
              <a:solidFill>
                <a:prstClr val="black">
                  <a:tint val="75000"/>
                </a:prstClr>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73FA57C-AB59-4833-AF31-95C44D5249F2}" type="slidenum">
              <a:rPr kumimoji="0" lang="ja-JP" altLang="en-US" sz="1179" b="0" i="0" u="none" strike="noStrike" kern="1200" cap="none" spc="0" normalizeH="0" baseline="0" noProof="0" smtClean="0">
                <a:ln>
                  <a:noFill/>
                </a:ln>
                <a:solidFill>
                  <a:prstClr val="black">
                    <a:tint val="75000"/>
                  </a:prstClr>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ja-JP" altLang="en-US" sz="1179" b="0" i="0" u="none" strike="noStrike" kern="1200" cap="none" spc="0" normalizeH="0" baseline="0" noProof="0">
              <a:ln>
                <a:noFill/>
              </a:ln>
              <a:solidFill>
                <a:prstClr val="black">
                  <a:tint val="75000"/>
                </a:prstClr>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61706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2"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2"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DC0C3C91-51B9-41D6-B335-3EE8F9822432}" type="datetime1">
              <a:rPr kumimoji="1" lang="ja-JP" altLang="en-US" smtClean="0"/>
              <a:t>2025/6/13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2761241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2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defTabSz="457200">
              <a:defRPr/>
            </a:pPr>
            <a:endParaRPr kumimoji="0" lang="ja-JP" altLang="en-US">
              <a:solidFill>
                <a:prstClr val="black">
                  <a:tint val="75000"/>
                </a:prstClr>
              </a:solidFill>
              <a:latin typeface="Calibri"/>
              <a:ea typeface="ＭＳ Ｐゴシック" panose="020B0600070205080204" pitchFamily="50" charset="-128"/>
            </a:endParaRPr>
          </a:p>
        </p:txBody>
      </p:sp>
      <p:sp>
        <p:nvSpPr>
          <p:cNvPr id="5" name="フッター プレースホルダー 4"/>
          <p:cNvSpPr>
            <a:spLocks noGrp="1"/>
          </p:cNvSpPr>
          <p:nvPr>
            <p:ph type="ftr" sz="quarter" idx="11"/>
          </p:nvPr>
        </p:nvSpPr>
        <p:spPr/>
        <p:txBody>
          <a:bodyPr/>
          <a:lstStyle/>
          <a:p>
            <a:pPr defTabSz="457200">
              <a:defRPr/>
            </a:pPr>
            <a:endParaRPr kumimoji="0" lang="ja-JP" altLang="en-US">
              <a:solidFill>
                <a:prstClr val="black">
                  <a:tint val="75000"/>
                </a:prstClr>
              </a:solidFill>
              <a:latin typeface="Calibri"/>
              <a:ea typeface="ＭＳ Ｐゴシック" panose="020B0600070205080204" pitchFamily="50" charset="-128"/>
            </a:endParaRPr>
          </a:p>
        </p:txBody>
      </p:sp>
      <p:sp>
        <p:nvSpPr>
          <p:cNvPr id="6" name="スライド番号プレースホルダー 5"/>
          <p:cNvSpPr>
            <a:spLocks noGrp="1"/>
          </p:cNvSpPr>
          <p:nvPr>
            <p:ph type="sldNum" sz="quarter" idx="12"/>
          </p:nvPr>
        </p:nvSpPr>
        <p:spPr/>
        <p:txBody>
          <a:bodyPr/>
          <a:lstStyle/>
          <a:p>
            <a:pPr defTabSz="457200">
              <a:defRPr/>
            </a:pPr>
            <a:fld id="{973FA57C-AB59-4833-AF31-95C44D5249F2}" type="slidenum">
              <a:rPr kumimoji="0" lang="ja-JP" altLang="en-US" smtClean="0">
                <a:solidFill>
                  <a:prstClr val="black">
                    <a:tint val="75000"/>
                  </a:prstClr>
                </a:solidFill>
                <a:latin typeface="Calibri"/>
                <a:ea typeface="ＭＳ Ｐゴシック" panose="020B0600070205080204" pitchFamily="50" charset="-128"/>
              </a:rPr>
              <a:pPr defTabSz="457200">
                <a:defRPr/>
              </a:pPr>
              <a:t>‹#›</a:t>
            </a:fld>
            <a:endParaRPr kumimoji="0" lang="ja-JP" altLang="en-US">
              <a:solidFill>
                <a:prstClr val="black">
                  <a:tint val="75000"/>
                </a:prstClr>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9891851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69329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66035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85420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71695966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53405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セクション ヘッダー">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10529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85732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59439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5559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7BAB65D-CF8E-46F1-B2B1-0EBE22E797A4}" type="datetime1">
              <a:rPr kumimoji="1" lang="ja-JP" altLang="en-US" smtClean="0"/>
              <a:t>2025/6/13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lvl1pPr>
              <a:defRPr>
                <a:solidFill>
                  <a:schemeClr val="tx1"/>
                </a:solidFill>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645497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450186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8211731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タイトルと図">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36858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5028425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縦書きタイトル/テキス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014991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463034"/>
            <a:ext cx="8420100" cy="1470025"/>
          </a:xfrm>
        </p:spPr>
        <p:txBody>
          <a:bodyPr>
            <a:normAutofit/>
          </a:bodyPr>
          <a:lstStyle>
            <a:lvl1pPr>
              <a:defRPr sz="4000"/>
            </a:lvl1pPr>
          </a:lstStyle>
          <a:p>
            <a:r>
              <a:rPr kumimoji="1" lang="ja-JP" altLang="en-US" dirty="0"/>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
        <p:nvSpPr>
          <p:cNvPr id="7" name="Rectangle 2"/>
          <p:cNvSpPr>
            <a:spLocks noChangeArrowheads="1"/>
          </p:cNvSpPr>
          <p:nvPr userDrawn="1"/>
        </p:nvSpPr>
        <p:spPr bwMode="auto">
          <a:xfrm>
            <a:off x="0" y="0"/>
            <a:ext cx="9905999" cy="2262997"/>
          </a:xfrm>
          <a:prstGeom prst="rect">
            <a:avLst/>
          </a:prstGeom>
          <a:gradFill rotWithShape="1">
            <a:gsLst>
              <a:gs pos="0">
                <a:srgbClr val="33CCFF"/>
              </a:gs>
              <a:gs pos="100000">
                <a:srgbClr val="FFFFFF"/>
              </a:gs>
            </a:gsLst>
            <a:lin ang="5400000" scaled="1"/>
          </a:gradFill>
          <a:ln>
            <a:noFill/>
          </a:ln>
          <a:extLst>
            <a:ext uri="{91240B29-F687-4F45-9708-019B960494DF}">
              <a14:hiddenLine xmlns:a14="http://schemas.microsoft.com/office/drawing/2010/main" w="9525">
                <a:solidFill>
                  <a:srgbClr val="000000"/>
                </a:solidFill>
                <a:bevel/>
                <a:headEnd/>
                <a:tailEnd/>
              </a14:hiddenLine>
            </a:ext>
          </a:extLst>
        </p:spPr>
        <p:txBody>
          <a:bodyPr wrap="none" lIns="89839" tIns="44920" rIns="89839" bIns="4492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2pPr>
            <a:lvl3pPr marL="1143000" indent="-452438">
              <a:spcBef>
                <a:spcPct val="20000"/>
              </a:spcBef>
              <a:buChar char="•"/>
              <a:defRPr sz="24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9pPr>
          </a:lstStyle>
          <a:p>
            <a:pPr defTabSz="898581">
              <a:spcBef>
                <a:spcPct val="0"/>
              </a:spcBef>
              <a:buFontTx/>
              <a:buNone/>
              <a:defRPr/>
            </a:pPr>
            <a:endParaRPr kumimoji="0" lang="ja-JP" altLang="ja-JP" sz="1965" kern="0" dirty="0">
              <a:solidFill>
                <a:srgbClr val="1F497D"/>
              </a:solidFill>
              <a:latin typeface="HGS創英角ｺﾞｼｯｸUB" panose="020B0900000000000000" pitchFamily="50" charset="-128"/>
              <a:ea typeface="HGS創英角ｺﾞｼｯｸUB" panose="020B0900000000000000" pitchFamily="50" charset="-128"/>
              <a:sym typeface="Verdana" panose="020B0604030504040204" pitchFamily="34" charset="0"/>
            </a:endParaRPr>
          </a:p>
        </p:txBody>
      </p:sp>
    </p:spTree>
    <p:extLst>
      <p:ext uri="{BB962C8B-B14F-4D97-AF65-F5344CB8AC3E}">
        <p14:creationId xmlns:p14="http://schemas.microsoft.com/office/powerpoint/2010/main" val="75482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800">
                <a:solidFill>
                  <a:schemeClr val="bg1"/>
                </a:solidFill>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72480" y="620688"/>
            <a:ext cx="9361040" cy="5688632"/>
          </a:xfrm>
        </p:spPr>
        <p:txBody>
          <a:bodyPr>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161886311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0" y="2780928"/>
            <a:ext cx="9898213" cy="648072"/>
          </a:xfrm>
        </p:spPr>
        <p:txBody>
          <a:bodyPr anchor="t">
            <a:noAutofit/>
          </a:bodyPr>
          <a:lstStyle>
            <a:lvl1pPr algn="ctr">
              <a:defRPr sz="3600" b="1" cap="all"/>
            </a:lvl1pPr>
          </a:lstStyle>
          <a:p>
            <a:r>
              <a:rPr kumimoji="1" lang="ja-JP" altLang="en-US" dirty="0"/>
              <a:t>マスター 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27603165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22238145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2"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2"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264442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3FBA9D7-A7A5-4BA1-944C-86A3A5F753CC}" type="datetime1">
              <a:rPr kumimoji="1" lang="ja-JP" altLang="en-US" smtClean="0"/>
              <a:t>2025/6/13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1191208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lvl1pPr>
              <a:defRPr>
                <a:solidFill>
                  <a:schemeClr val="tx1"/>
                </a:solidFill>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86320360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47873751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2" y="273050"/>
            <a:ext cx="3259006"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1" y="273053"/>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2"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390757896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図を追加</a:t>
            </a:r>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54289708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40748683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41"/>
            <a:ext cx="222885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74641"/>
            <a:ext cx="65214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326645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2" y="273050"/>
            <a:ext cx="3259006"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1" y="273053"/>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2"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989EEEE-7D59-452A-A97D-90C8E1A10CF4}" type="datetime1">
              <a:rPr kumimoji="1" lang="ja-JP" altLang="en-US" smtClean="0"/>
              <a:t>2025/6/13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703080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図を追加</a:t>
            </a:r>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1A0251E-87A0-4CA6-9BE3-D8F626BACD6E}" type="datetime1">
              <a:rPr kumimoji="1" lang="ja-JP" altLang="en-US" smtClean="0"/>
              <a:t>2025/6/13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577852666"/>
      </p:ext>
    </p:extLst>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10.xml.rels><?xml version="1.0" encoding="UTF-8" standalone="no"?><Relationships xmlns="http://schemas.openxmlformats.org/package/2006/relationships"><Relationship Id="rId1" Target="../slideLayouts/slideLayout33.xml" Type="http://schemas.openxmlformats.org/officeDocument/2006/relationships/slideLayout"/><Relationship Id="rId2" Target="../theme/theme10.xml" Type="http://schemas.openxmlformats.org/officeDocument/2006/relationships/theme"/></Relationships>
</file>

<file path=ppt/slideMasters/_rels/slideMaster11.xml.rels><?xml version="1.0" encoding="UTF-8" standalone="no"?><Relationships xmlns="http://schemas.openxmlformats.org/package/2006/relationships"><Relationship Id="rId1" Target="../slideLayouts/slideLayout34.xml" Type="http://schemas.openxmlformats.org/officeDocument/2006/relationships/slideLayout"/><Relationship Id="rId2" Target="../slideLayouts/slideLayout35.xml" Type="http://schemas.openxmlformats.org/officeDocument/2006/relationships/slideLayout"/><Relationship Id="rId3" Target="../theme/theme11.xml" Type="http://schemas.openxmlformats.org/officeDocument/2006/relationships/theme"/></Relationships>
</file>

<file path=ppt/slideMasters/_rels/slideMaster12.xml.rels><?xml version="1.0" encoding="UTF-8" standalone="no"?><Relationships xmlns="http://schemas.openxmlformats.org/package/2006/relationships"><Relationship Id="rId1" Target="../slideLayouts/slideLayout36.xml" Type="http://schemas.openxmlformats.org/officeDocument/2006/relationships/slideLayout"/><Relationship Id="rId2" Target="../theme/theme12.xml" Type="http://schemas.openxmlformats.org/officeDocument/2006/relationships/theme"/></Relationships>
</file>

<file path=ppt/slideMasters/_rels/slideMaster13.xml.rels><?xml version="1.0" encoding="UTF-8" standalone="no"?><Relationships xmlns="http://schemas.openxmlformats.org/package/2006/relationships"><Relationship Id="rId1" Target="../slideLayouts/slideLayout37.xml" Type="http://schemas.openxmlformats.org/officeDocument/2006/relationships/slideLayout"/><Relationship Id="rId2" Target="../theme/theme13.xml" Type="http://schemas.openxmlformats.org/officeDocument/2006/relationships/theme"/></Relationships>
</file>

<file path=ppt/slideMasters/_rels/slideMaster14.xml.rels><?xml version="1.0" encoding="UTF-8" standalone="no"?><Relationships xmlns="http://schemas.openxmlformats.org/package/2006/relationships"><Relationship Id="rId1" Target="../slideLayouts/slideLayout38.xml" Type="http://schemas.openxmlformats.org/officeDocument/2006/relationships/slideLayout"/><Relationship Id="rId10" Target="../slideLayouts/slideLayout47.xml" Type="http://schemas.openxmlformats.org/officeDocument/2006/relationships/slideLayout"/><Relationship Id="rId11" Target="../slideLayouts/slideLayout48.xml" Type="http://schemas.openxmlformats.org/officeDocument/2006/relationships/slideLayout"/><Relationship Id="rId12" Target="../theme/theme14.xml" Type="http://schemas.openxmlformats.org/officeDocument/2006/relationships/theme"/><Relationship Id="rId2" Target="../slideLayouts/slideLayout39.xml" Type="http://schemas.openxmlformats.org/officeDocument/2006/relationships/slideLayout"/><Relationship Id="rId3" Target="../slideLayouts/slideLayout40.xml" Type="http://schemas.openxmlformats.org/officeDocument/2006/relationships/slideLayout"/><Relationship Id="rId4" Target="../slideLayouts/slideLayout41.xml" Type="http://schemas.openxmlformats.org/officeDocument/2006/relationships/slideLayout"/><Relationship Id="rId5" Target="../slideLayouts/slideLayout42.xml" Type="http://schemas.openxmlformats.org/officeDocument/2006/relationships/slideLayout"/><Relationship Id="rId6" Target="../slideLayouts/slideLayout43.xml" Type="http://schemas.openxmlformats.org/officeDocument/2006/relationships/slideLayout"/><Relationship Id="rId7" Target="../slideLayouts/slideLayout44.xml" Type="http://schemas.openxmlformats.org/officeDocument/2006/relationships/slideLayout"/><Relationship Id="rId8" Target="../slideLayouts/slideLayout45.xml" Type="http://schemas.openxmlformats.org/officeDocument/2006/relationships/slideLayout"/><Relationship Id="rId9" Target="../slideLayouts/slideLayout46.xml" Type="http://schemas.openxmlformats.org/officeDocument/2006/relationships/slideLayout"/></Relationships>
</file>

<file path=ppt/slideMasters/_rels/slideMaster15.xml.rels><?xml version="1.0" encoding="UTF-8" standalone="no"?><Relationships xmlns="http://schemas.openxmlformats.org/package/2006/relationships"><Relationship Id="rId1" Target="../slideLayouts/slideLayout49.xml" Type="http://schemas.openxmlformats.org/officeDocument/2006/relationships/slideLayout"/><Relationship Id="rId2" Target="../slideLayouts/slideLayout50.xml" Type="http://schemas.openxmlformats.org/officeDocument/2006/relationships/slideLayout"/><Relationship Id="rId3" Target="../theme/theme15.xml" Type="http://schemas.openxmlformats.org/officeDocument/2006/relationships/theme"/></Relationships>
</file>

<file path=ppt/slideMasters/_rels/slideMaster16.xml.rels><?xml version="1.0" encoding="UTF-8" standalone="no"?><Relationships xmlns="http://schemas.openxmlformats.org/package/2006/relationships"><Relationship Id="rId1" Target="../slideLayouts/slideLayout51.xml" Type="http://schemas.openxmlformats.org/officeDocument/2006/relationships/slideLayout"/><Relationship Id="rId2" Target="../theme/theme16.xml" Type="http://schemas.openxmlformats.org/officeDocument/2006/relationships/theme"/></Relationships>
</file>

<file path=ppt/slideMasters/_rels/slideMaster17.xml.rels><?xml version="1.0" encoding="UTF-8" standalone="no"?><Relationships xmlns="http://schemas.openxmlformats.org/package/2006/relationships"><Relationship Id="rId1" Target="../slideLayouts/slideLayout52.xml" Type="http://schemas.openxmlformats.org/officeDocument/2006/relationships/slideLayout"/><Relationship Id="rId2" Target="../slideLayouts/slideLayout53.xml" Type="http://schemas.openxmlformats.org/officeDocument/2006/relationships/slideLayout"/><Relationship Id="rId3" Target="../theme/theme17.xml" Type="http://schemas.openxmlformats.org/officeDocument/2006/relationships/theme"/></Relationships>
</file>

<file path=ppt/slideMasters/_rels/slideMaster18.xml.rels><?xml version="1.0" encoding="UTF-8" standalone="no"?><Relationships xmlns="http://schemas.openxmlformats.org/package/2006/relationships"><Relationship Id="rId1" Target="../slideLayouts/slideLayout54.xml" Type="http://schemas.openxmlformats.org/officeDocument/2006/relationships/slideLayout"/><Relationship Id="rId10" Target="../slideLayouts/slideLayout63.xml" Type="http://schemas.openxmlformats.org/officeDocument/2006/relationships/slideLayout"/><Relationship Id="rId11" Target="../slideLayouts/slideLayout64.xml" Type="http://schemas.openxmlformats.org/officeDocument/2006/relationships/slideLayout"/><Relationship Id="rId12" Target="../theme/theme18.xml" Type="http://schemas.openxmlformats.org/officeDocument/2006/relationships/theme"/><Relationship Id="rId2" Target="../slideLayouts/slideLayout55.xml" Type="http://schemas.openxmlformats.org/officeDocument/2006/relationships/slideLayout"/><Relationship Id="rId3" Target="../slideLayouts/slideLayout56.xml" Type="http://schemas.openxmlformats.org/officeDocument/2006/relationships/slideLayout"/><Relationship Id="rId4" Target="../slideLayouts/slideLayout57.xml" Type="http://schemas.openxmlformats.org/officeDocument/2006/relationships/slideLayout"/><Relationship Id="rId5" Target="../slideLayouts/slideLayout58.xml" Type="http://schemas.openxmlformats.org/officeDocument/2006/relationships/slideLayout"/><Relationship Id="rId6" Target="../slideLayouts/slideLayout59.xml" Type="http://schemas.openxmlformats.org/officeDocument/2006/relationships/slideLayout"/><Relationship Id="rId7" Target="../slideLayouts/slideLayout60.xml" Type="http://schemas.openxmlformats.org/officeDocument/2006/relationships/slideLayout"/><Relationship Id="rId8" Target="../slideLayouts/slideLayout61.xml" Type="http://schemas.openxmlformats.org/officeDocument/2006/relationships/slideLayout"/><Relationship Id="rId9" Target="../slideLayouts/slideLayout62.xml" Type="http://schemas.openxmlformats.org/officeDocument/2006/relationships/slideLayout"/></Relationships>
</file>

<file path=ppt/slideMasters/_rels/slideMaster19.xml.rels><?xml version="1.0" encoding="UTF-8" standalone="no"?><Relationships xmlns="http://schemas.openxmlformats.org/package/2006/relationships"><Relationship Id="rId1" Target="../slideLayouts/slideLayout65.xml" Type="http://schemas.openxmlformats.org/officeDocument/2006/relationships/slideLayout"/><Relationship Id="rId10" Target="../slideLayouts/slideLayout74.xml" Type="http://schemas.openxmlformats.org/officeDocument/2006/relationships/slideLayout"/><Relationship Id="rId11" Target="../slideLayouts/slideLayout75.xml" Type="http://schemas.openxmlformats.org/officeDocument/2006/relationships/slideLayout"/><Relationship Id="rId12" Target="../theme/theme19.xml" Type="http://schemas.openxmlformats.org/officeDocument/2006/relationships/theme"/><Relationship Id="rId2" Target="../slideLayouts/slideLayout66.xml" Type="http://schemas.openxmlformats.org/officeDocument/2006/relationships/slideLayout"/><Relationship Id="rId3" Target="../slideLayouts/slideLayout67.xml" Type="http://schemas.openxmlformats.org/officeDocument/2006/relationships/slideLayout"/><Relationship Id="rId4" Target="../slideLayouts/slideLayout68.xml" Type="http://schemas.openxmlformats.org/officeDocument/2006/relationships/slideLayout"/><Relationship Id="rId5" Target="../slideLayouts/slideLayout69.xml" Type="http://schemas.openxmlformats.org/officeDocument/2006/relationships/slideLayout"/><Relationship Id="rId6" Target="../slideLayouts/slideLayout70.xml" Type="http://schemas.openxmlformats.org/officeDocument/2006/relationships/slideLayout"/><Relationship Id="rId7" Target="../slideLayouts/slideLayout71.xml" Type="http://schemas.openxmlformats.org/officeDocument/2006/relationships/slideLayout"/><Relationship Id="rId8" Target="../slideLayouts/slideLayout72.xml" Type="http://schemas.openxmlformats.org/officeDocument/2006/relationships/slideLayout"/><Relationship Id="rId9" Target="../slideLayouts/slideLayout73.xml" Type="http://schemas.openxmlformats.org/officeDocument/2006/relationships/slideLayout"/></Relationships>
</file>

<file path=ppt/slideMasters/_rels/slideMaster2.xml.rels><?xml version="1.0" encoding="UTF-8" standalone="no"?><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slideLayouts/slideLayout23.xml" Type="http://schemas.openxmlformats.org/officeDocument/2006/relationships/slideLayout"/><Relationship Id="rId13" Target="../slideLayouts/slideLayout24.xml" Type="http://schemas.openxmlformats.org/officeDocument/2006/relationships/slideLayout"/><Relationship Id="rId14"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_rels/slideMaster3.xml.rels><?xml version="1.0" encoding="UTF-8" standalone="no"?><Relationships xmlns="http://schemas.openxmlformats.org/package/2006/relationships"><Relationship Id="rId1" Target="../slideLayouts/slideLayout25.xml" Type="http://schemas.openxmlformats.org/officeDocument/2006/relationships/slideLayout"/><Relationship Id="rId2" Target="../theme/theme3.xml" Type="http://schemas.openxmlformats.org/officeDocument/2006/relationships/theme"/></Relationships>
</file>

<file path=ppt/slideMasters/_rels/slideMaster4.xml.rels><?xml version="1.0" encoding="UTF-8" standalone="no"?><Relationships xmlns="http://schemas.openxmlformats.org/package/2006/relationships"><Relationship Id="rId1" Target="../slideLayouts/slideLayout26.xml" Type="http://schemas.openxmlformats.org/officeDocument/2006/relationships/slideLayout"/><Relationship Id="rId2" Target="../slideLayouts/slideLayout27.xml" Type="http://schemas.openxmlformats.org/officeDocument/2006/relationships/slideLayout"/><Relationship Id="rId3" Target="../theme/theme4.xml" Type="http://schemas.openxmlformats.org/officeDocument/2006/relationships/theme"/></Relationships>
</file>

<file path=ppt/slideMasters/_rels/slideMaster5.xml.rels><?xml version="1.0" encoding="UTF-8" standalone="no"?><Relationships xmlns="http://schemas.openxmlformats.org/package/2006/relationships"><Relationship Id="rId1" Target="../slideLayouts/slideLayout28.xml" Type="http://schemas.openxmlformats.org/officeDocument/2006/relationships/slideLayout"/><Relationship Id="rId2" Target="../theme/theme5.xml" Type="http://schemas.openxmlformats.org/officeDocument/2006/relationships/theme"/></Relationships>
</file>

<file path=ppt/slideMasters/_rels/slideMaster6.xml.rels><?xml version="1.0" encoding="UTF-8" standalone="no"?><Relationships xmlns="http://schemas.openxmlformats.org/package/2006/relationships"><Relationship Id="rId1" Target="../slideLayouts/slideLayout29.xml" Type="http://schemas.openxmlformats.org/officeDocument/2006/relationships/slideLayout"/><Relationship Id="rId2" Target="../theme/theme6.xml" Type="http://schemas.openxmlformats.org/officeDocument/2006/relationships/theme"/></Relationships>
</file>

<file path=ppt/slideMasters/_rels/slideMaster7.xml.rels><?xml version="1.0" encoding="UTF-8" standalone="no"?><Relationships xmlns="http://schemas.openxmlformats.org/package/2006/relationships"><Relationship Id="rId1" Target="../slideLayouts/slideLayout30.xml" Type="http://schemas.openxmlformats.org/officeDocument/2006/relationships/slideLayout"/><Relationship Id="rId2" Target="../theme/theme7.xml" Type="http://schemas.openxmlformats.org/officeDocument/2006/relationships/theme"/></Relationships>
</file>

<file path=ppt/slideMasters/_rels/slideMaster8.xml.rels><?xml version="1.0" encoding="UTF-8" standalone="no"?><Relationships xmlns="http://schemas.openxmlformats.org/package/2006/relationships"><Relationship Id="rId1" Target="../slideLayouts/slideLayout31.xml" Type="http://schemas.openxmlformats.org/officeDocument/2006/relationships/slideLayout"/><Relationship Id="rId2" Target="../theme/theme8.xml" Type="http://schemas.openxmlformats.org/officeDocument/2006/relationships/theme"/></Relationships>
</file>

<file path=ppt/slideMasters/_rels/slideMaster9.xml.rels><?xml version="1.0" encoding="UTF-8" standalone="no"?><Relationships xmlns="http://schemas.openxmlformats.org/package/2006/relationships"><Relationship Id="rId1" Target="../slideLayouts/slideLayout32.xml" Type="http://schemas.openxmlformats.org/officeDocument/2006/relationships/slideLayout"/><Relationship Id="rId2" Target="../theme/theme9.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898213" cy="432000"/>
          </a:xfrm>
          <a:prstGeom prst="rect">
            <a:avLst/>
          </a:prstGeom>
        </p:spPr>
        <p:txBody>
          <a:bodyPr vert="horz" lIns="91440" tIns="108000" rIns="91440" bIns="36000" rtlCol="0" anchor="ctr">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268587" y="548680"/>
            <a:ext cx="9361040" cy="5400600"/>
          </a:xfrm>
          <a:prstGeom prst="rect">
            <a:avLst/>
          </a:prstGeom>
        </p:spPr>
        <p:txBody>
          <a:bodyPr vert="horz" lIns="91440" tIns="45720" rIns="91440" bIns="4572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0801" y="6492878"/>
            <a:ext cx="2311400" cy="365125"/>
          </a:xfrm>
          <a:prstGeom prst="rect">
            <a:avLst/>
          </a:prstGeom>
        </p:spPr>
        <p:txBody>
          <a:bodyPr vert="horz" lIns="91440" tIns="45720" rIns="91440" bIns="45720" rtlCol="0" anchor="ctr"/>
          <a:lstStyle>
            <a:lvl1pPr algn="l">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fld id="{651A79AE-1BF0-493B-BDCE-94DB5349399A}" type="datetime1">
              <a:rPr lang="ja-JP" altLang="en-US" smtClean="0"/>
              <a:t>2025/6/13</a:t>
            </a:fld>
            <a:endParaRPr lang="ja-JP" altLang="en-US"/>
          </a:p>
        </p:txBody>
      </p:sp>
      <p:sp>
        <p:nvSpPr>
          <p:cNvPr id="5" name="フッター プレースホルダー 4"/>
          <p:cNvSpPr>
            <a:spLocks noGrp="1"/>
          </p:cNvSpPr>
          <p:nvPr>
            <p:ph type="ftr" sz="quarter" idx="3"/>
          </p:nvPr>
        </p:nvSpPr>
        <p:spPr>
          <a:xfrm>
            <a:off x="3384550" y="6492878"/>
            <a:ext cx="3136900" cy="365125"/>
          </a:xfrm>
          <a:prstGeom prst="rect">
            <a:avLst/>
          </a:prstGeom>
        </p:spPr>
        <p:txBody>
          <a:bodyPr vert="horz" lIns="91440" tIns="45720" rIns="91440" bIns="45720" rtlCol="0" anchor="ctr"/>
          <a:lstStyle>
            <a:lvl1pPr algn="ctr">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1513935748"/>
      </p:ext>
    </p:extLst>
  </p:cSld>
  <p:clrMap bg1="lt1" tx1="dk1" bg2="lt2" tx2="dk2" accent1="accent1" accent2="accent2" accent3="accent3" accent4="accent4" accent5="accent5" accent6="accent6" hlink="hlink" folHlink="folHlink"/>
  <p:sldLayoutIdLst>
    <p:sldLayoutId id="2147485756" r:id="rId1"/>
    <p:sldLayoutId id="2147485757" r:id="rId2"/>
    <p:sldLayoutId id="2147485758" r:id="rId3"/>
    <p:sldLayoutId id="2147486419" r:id="rId4"/>
    <p:sldLayoutId id="2147485760" r:id="rId5"/>
    <p:sldLayoutId id="2147485761" r:id="rId6"/>
    <p:sldLayoutId id="2147485762" r:id="rId7"/>
    <p:sldLayoutId id="2147485763" r:id="rId8"/>
    <p:sldLayoutId id="2147485764" r:id="rId9"/>
    <p:sldLayoutId id="2147485765" r:id="rId10"/>
    <p:sldLayoutId id="2147485766" r:id="rId11"/>
  </p:sldLayoutIdLst>
  <p:hf hdr="0" ftr="0" dt="0"/>
  <p:txStyles>
    <p:titleStyle>
      <a:lvl1pPr algn="ctr" defTabSz="914400" rtl="0" eaLnBrk="1" latinLnBrk="0" hangingPunct="1">
        <a:spcBef>
          <a:spcPct val="0"/>
        </a:spcBef>
        <a:buNone/>
        <a:defRPr kumimoji="1" sz="1800" b="1" kern="1200">
          <a:solidFill>
            <a:schemeClr val="tx1"/>
          </a:solidFill>
          <a:latin typeface="メイリオ" panose="020B0604030504040204" pitchFamily="50" charset="-128"/>
          <a:ea typeface="メイリオ" panose="020B0604030504040204" pitchFamily="50" charset="-128"/>
          <a:cs typeface="+mj-cs"/>
        </a:defRPr>
      </a:lvl1pPr>
    </p:titleStyle>
    <p:bodyStyle>
      <a:lvl1pPr marL="0" indent="0" algn="l" defTabSz="914400" rtl="0" eaLnBrk="1" latinLnBrk="0" hangingPunct="1">
        <a:spcBef>
          <a:spcPct val="20000"/>
        </a:spcBef>
        <a:buFont typeface="Arial" pitchFamily="34" charset="0"/>
        <a:buNone/>
        <a:defRPr kumimoji="1" sz="1800" kern="1200">
          <a:solidFill>
            <a:schemeClr val="tx1"/>
          </a:solidFill>
          <a:latin typeface="游ゴシック Medium" panose="020B0500000000000000" pitchFamily="50" charset="-128"/>
          <a:ea typeface="游ゴシック Medium" panose="020B0500000000000000" pitchFamily="50" charset="-128"/>
          <a:cs typeface="+mn-cs"/>
        </a:defRPr>
      </a:lvl1pPr>
      <a:lvl2pPr marL="457200" indent="0" algn="l" defTabSz="914400" rtl="0" eaLnBrk="1" latinLnBrk="0" hangingPunct="1">
        <a:spcBef>
          <a:spcPct val="20000"/>
        </a:spcBef>
        <a:buFont typeface="Arial" pitchFamily="34" charset="0"/>
        <a:buNone/>
        <a:defRPr kumimoji="1" sz="16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spcBef>
          <a:spcPct val="20000"/>
        </a:spcBef>
        <a:buFont typeface="Arial" pitchFamily="34" charset="0"/>
        <a:buNone/>
        <a:defRPr kumimoji="1" sz="1400" kern="1200">
          <a:solidFill>
            <a:schemeClr val="tx1"/>
          </a:solidFill>
          <a:latin typeface="游ゴシック Medium" panose="020B0500000000000000" pitchFamily="50" charset="-128"/>
          <a:ea typeface="游ゴシック Medium" panose="020B0500000000000000" pitchFamily="50" charset="-128"/>
          <a:cs typeface="+mn-cs"/>
        </a:defRPr>
      </a:lvl3pPr>
      <a:lvl4pPr marL="1371600" indent="0" algn="l" defTabSz="914400" rtl="0" eaLnBrk="1" latinLnBrk="0" hangingPunct="1">
        <a:spcBef>
          <a:spcPct val="20000"/>
        </a:spcBef>
        <a:buFont typeface="Arial" pitchFamily="34" charset="0"/>
        <a:buNone/>
        <a:defRPr kumimoji="1" sz="1200" kern="1200">
          <a:solidFill>
            <a:schemeClr val="tx1"/>
          </a:solidFill>
          <a:latin typeface="游ゴシック Medium" panose="020B0500000000000000" pitchFamily="50" charset="-128"/>
          <a:ea typeface="游ゴシック Medium" panose="020B0500000000000000" pitchFamily="50" charset="-128"/>
          <a:cs typeface="+mn-cs"/>
        </a:defRPr>
      </a:lvl4pPr>
      <a:lvl5pPr marL="1828800" indent="0" algn="l" defTabSz="914400" rtl="0" eaLnBrk="1" latinLnBrk="0" hangingPunct="1">
        <a:spcBef>
          <a:spcPct val="20000"/>
        </a:spcBef>
        <a:buFont typeface="Arial" pitchFamily="34" charset="0"/>
        <a:buNone/>
        <a:defRPr kumimoji="1" sz="1050" kern="1200">
          <a:solidFill>
            <a:schemeClr val="tx1"/>
          </a:solidFill>
          <a:latin typeface="游ゴシック Medium" panose="020B0500000000000000" pitchFamily="50" charset="-128"/>
          <a:ea typeface="游ゴシック Medium" panose="020B05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898213" cy="432000"/>
          </a:xfrm>
          <a:prstGeom prst="rect">
            <a:avLst/>
          </a:prstGeom>
        </p:spPr>
        <p:txBody>
          <a:bodyPr vert="horz" lIns="91440" tIns="108000" rIns="91440" bIns="36000" rtlCol="0" anchor="ctr">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268587" y="548680"/>
            <a:ext cx="9361040" cy="5400600"/>
          </a:xfrm>
          <a:prstGeom prst="rect">
            <a:avLst/>
          </a:prstGeom>
        </p:spPr>
        <p:txBody>
          <a:bodyPr vert="horz" lIns="91440" tIns="45720" rIns="91440" bIns="4572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0801" y="6492878"/>
            <a:ext cx="2311400" cy="365125"/>
          </a:xfrm>
          <a:prstGeom prst="rect">
            <a:avLst/>
          </a:prstGeom>
        </p:spPr>
        <p:txBody>
          <a:bodyPr vert="horz" lIns="91440" tIns="45720" rIns="91440" bIns="45720" rtlCol="0" anchor="ctr"/>
          <a:lstStyle>
            <a:lvl1pPr algn="l">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fld id="{54FDDFFE-AB91-4159-8C8C-7AB8623597FD}" type="datetime1">
              <a:rPr lang="ja-JP" altLang="en-US" smtClean="0"/>
              <a:t>2025/6/13</a:t>
            </a:fld>
            <a:endParaRPr lang="ja-JP" altLang="en-US"/>
          </a:p>
        </p:txBody>
      </p:sp>
      <p:sp>
        <p:nvSpPr>
          <p:cNvPr id="5" name="フッター プレースホルダー 4"/>
          <p:cNvSpPr>
            <a:spLocks noGrp="1"/>
          </p:cNvSpPr>
          <p:nvPr>
            <p:ph type="ftr" sz="quarter" idx="3"/>
          </p:nvPr>
        </p:nvSpPr>
        <p:spPr>
          <a:xfrm>
            <a:off x="3384550" y="6492878"/>
            <a:ext cx="3136900" cy="365125"/>
          </a:xfrm>
          <a:prstGeom prst="rect">
            <a:avLst/>
          </a:prstGeom>
        </p:spPr>
        <p:txBody>
          <a:bodyPr vert="horz" lIns="91440" tIns="45720" rIns="91440" bIns="45720" rtlCol="0" anchor="ctr"/>
          <a:lstStyle>
            <a:lvl1pPr algn="ctr">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104905016"/>
      </p:ext>
    </p:extLst>
  </p:cSld>
  <p:clrMap bg1="lt1" tx1="dk1" bg2="lt2" tx2="dk2" accent1="accent1" accent2="accent2" accent3="accent3" accent4="accent4" accent5="accent5" accent6="accent6" hlink="hlink" folHlink="folHlink"/>
  <p:sldLayoutIdLst>
    <p:sldLayoutId id="2147483650" r:id="rId1"/>
  </p:sldLayoutIdLst>
  <p:hf hdr="0" ftr="0" dt="0"/>
  <p:txStyles>
    <p:titleStyle>
      <a:lvl1pPr algn="ctr" defTabSz="914400" rtl="0" eaLnBrk="1" latinLnBrk="0" hangingPunct="1">
        <a:spcBef>
          <a:spcPct val="0"/>
        </a:spcBef>
        <a:buNone/>
        <a:defRPr kumimoji="1" sz="1800" b="1" kern="1200">
          <a:solidFill>
            <a:schemeClr val="tx1"/>
          </a:solidFill>
          <a:latin typeface="メイリオ" panose="020B0604030504040204" pitchFamily="50" charset="-128"/>
          <a:ea typeface="メイリオ" panose="020B0604030504040204" pitchFamily="50" charset="-128"/>
          <a:cs typeface="+mj-cs"/>
        </a:defRPr>
      </a:lvl1pPr>
    </p:titleStyle>
    <p:bodyStyle>
      <a:lvl1pPr marL="0" indent="0" algn="l" defTabSz="914400" rtl="0" eaLnBrk="1" latinLnBrk="0" hangingPunct="1">
        <a:spcBef>
          <a:spcPct val="20000"/>
        </a:spcBef>
        <a:buFont typeface="Arial" pitchFamily="34" charset="0"/>
        <a:buNone/>
        <a:defRPr kumimoji="1" sz="1800" kern="1200">
          <a:solidFill>
            <a:schemeClr val="tx1"/>
          </a:solidFill>
          <a:latin typeface="游ゴシック Medium" panose="020B0500000000000000" pitchFamily="50" charset="-128"/>
          <a:ea typeface="游ゴシック Medium" panose="020B0500000000000000" pitchFamily="50" charset="-128"/>
          <a:cs typeface="+mn-cs"/>
        </a:defRPr>
      </a:lvl1pPr>
      <a:lvl2pPr marL="457200" indent="0" algn="l" defTabSz="914400" rtl="0" eaLnBrk="1" latinLnBrk="0" hangingPunct="1">
        <a:spcBef>
          <a:spcPct val="20000"/>
        </a:spcBef>
        <a:buFont typeface="Arial" pitchFamily="34" charset="0"/>
        <a:buNone/>
        <a:defRPr kumimoji="1" sz="16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spcBef>
          <a:spcPct val="20000"/>
        </a:spcBef>
        <a:buFont typeface="Arial" pitchFamily="34" charset="0"/>
        <a:buNone/>
        <a:defRPr kumimoji="1" sz="1400" kern="1200">
          <a:solidFill>
            <a:schemeClr val="tx1"/>
          </a:solidFill>
          <a:latin typeface="游ゴシック Medium" panose="020B0500000000000000" pitchFamily="50" charset="-128"/>
          <a:ea typeface="游ゴシック Medium" panose="020B0500000000000000" pitchFamily="50" charset="-128"/>
          <a:cs typeface="+mn-cs"/>
        </a:defRPr>
      </a:lvl3pPr>
      <a:lvl4pPr marL="1371600" indent="0" algn="l" defTabSz="914400" rtl="0" eaLnBrk="1" latinLnBrk="0" hangingPunct="1">
        <a:spcBef>
          <a:spcPct val="20000"/>
        </a:spcBef>
        <a:buFont typeface="Arial" pitchFamily="34" charset="0"/>
        <a:buNone/>
        <a:defRPr kumimoji="1" sz="1200" kern="1200">
          <a:solidFill>
            <a:schemeClr val="tx1"/>
          </a:solidFill>
          <a:latin typeface="游ゴシック Medium" panose="020B0500000000000000" pitchFamily="50" charset="-128"/>
          <a:ea typeface="游ゴシック Medium" panose="020B0500000000000000" pitchFamily="50" charset="-128"/>
          <a:cs typeface="+mn-cs"/>
        </a:defRPr>
      </a:lvl4pPr>
      <a:lvl5pPr marL="1828800" indent="0" algn="l" defTabSz="914400" rtl="0" eaLnBrk="1" latinLnBrk="0" hangingPunct="1">
        <a:spcBef>
          <a:spcPct val="20000"/>
        </a:spcBef>
        <a:buFont typeface="Arial" pitchFamily="34" charset="0"/>
        <a:buNone/>
        <a:defRPr kumimoji="1" sz="1050" kern="1200">
          <a:solidFill>
            <a:schemeClr val="tx1"/>
          </a:solidFill>
          <a:latin typeface="游ゴシック Medium" panose="020B0500000000000000" pitchFamily="50" charset="-128"/>
          <a:ea typeface="游ゴシック Medium" panose="020B05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898213" cy="432000"/>
          </a:xfrm>
          <a:prstGeom prst="rect">
            <a:avLst/>
          </a:prstGeom>
        </p:spPr>
        <p:txBody>
          <a:bodyPr vert="horz" lIns="91440" tIns="108000" rIns="91440" bIns="36000" rtlCol="0" anchor="ctr">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268587" y="548680"/>
            <a:ext cx="9361040" cy="5400600"/>
          </a:xfrm>
          <a:prstGeom prst="rect">
            <a:avLst/>
          </a:prstGeom>
        </p:spPr>
        <p:txBody>
          <a:bodyPr vert="horz" lIns="91440" tIns="45720" rIns="91440" bIns="4572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0801" y="6492878"/>
            <a:ext cx="2311400" cy="365125"/>
          </a:xfrm>
          <a:prstGeom prst="rect">
            <a:avLst/>
          </a:prstGeom>
        </p:spPr>
        <p:txBody>
          <a:bodyPr vert="horz" lIns="91440" tIns="45720" rIns="91440" bIns="45720" rtlCol="0" anchor="ctr"/>
          <a:lstStyle>
            <a:lvl1pPr algn="l">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5" name="フッター プレースホルダー 4"/>
          <p:cNvSpPr>
            <a:spLocks noGrp="1"/>
          </p:cNvSpPr>
          <p:nvPr>
            <p:ph type="ftr" sz="quarter" idx="3"/>
          </p:nvPr>
        </p:nvSpPr>
        <p:spPr>
          <a:xfrm>
            <a:off x="3384550" y="6492878"/>
            <a:ext cx="3136900" cy="365125"/>
          </a:xfrm>
          <a:prstGeom prst="rect">
            <a:avLst/>
          </a:prstGeom>
        </p:spPr>
        <p:txBody>
          <a:bodyPr vert="horz" lIns="91440" tIns="45720" rIns="91440" bIns="45720" rtlCol="0" anchor="ctr"/>
          <a:lstStyle>
            <a:lvl1pPr algn="ctr">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1760244077"/>
      </p:ext>
    </p:extLst>
  </p:cSld>
  <p:clrMap bg1="lt1" tx1="dk1" bg2="lt2" tx2="dk2" accent1="accent1" accent2="accent2" accent3="accent3" accent4="accent4" accent5="accent5" accent6="accent6" hlink="hlink" folHlink="folHlink"/>
  <p:sldLayoutIdLst>
    <p:sldLayoutId id="2147486457" r:id="rId1"/>
    <p:sldLayoutId id="2147486458" r:id="rId2"/>
  </p:sldLayoutIdLst>
  <p:hf sldNum="0" hdr="0" ftr="0" dt="0"/>
  <p:txStyles>
    <p:titleStyle>
      <a:lvl1pPr algn="ctr" defTabSz="914400" rtl="0" eaLnBrk="1" latinLnBrk="0" hangingPunct="1">
        <a:spcBef>
          <a:spcPct val="0"/>
        </a:spcBef>
        <a:buNone/>
        <a:defRPr kumimoji="1" sz="1800" b="1" kern="1200">
          <a:solidFill>
            <a:schemeClr val="tx1"/>
          </a:solidFill>
          <a:latin typeface="メイリオ" panose="020B0604030504040204" pitchFamily="50" charset="-128"/>
          <a:ea typeface="メイリオ" panose="020B0604030504040204" pitchFamily="50" charset="-128"/>
          <a:cs typeface="+mj-cs"/>
        </a:defRPr>
      </a:lvl1pPr>
    </p:titleStyle>
    <p:bodyStyle>
      <a:lvl1pPr marL="0" indent="0" algn="l" defTabSz="914400" rtl="0" eaLnBrk="1" latinLnBrk="0" hangingPunct="1">
        <a:spcBef>
          <a:spcPct val="20000"/>
        </a:spcBef>
        <a:buFont typeface="Arial" pitchFamily="34" charset="0"/>
        <a:buNone/>
        <a:defRPr kumimoji="1" sz="1800" kern="1200">
          <a:solidFill>
            <a:schemeClr val="tx1"/>
          </a:solidFill>
          <a:latin typeface="游ゴシック Medium" panose="020B0500000000000000" pitchFamily="50" charset="-128"/>
          <a:ea typeface="游ゴシック Medium" panose="020B0500000000000000" pitchFamily="50" charset="-128"/>
          <a:cs typeface="+mn-cs"/>
        </a:defRPr>
      </a:lvl1pPr>
      <a:lvl2pPr marL="457200" indent="0" algn="l" defTabSz="914400" rtl="0" eaLnBrk="1" latinLnBrk="0" hangingPunct="1">
        <a:spcBef>
          <a:spcPct val="20000"/>
        </a:spcBef>
        <a:buFont typeface="Arial" pitchFamily="34" charset="0"/>
        <a:buNone/>
        <a:defRPr kumimoji="1" sz="16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spcBef>
          <a:spcPct val="20000"/>
        </a:spcBef>
        <a:buFont typeface="Arial" pitchFamily="34" charset="0"/>
        <a:buNone/>
        <a:defRPr kumimoji="1" sz="1400" kern="1200">
          <a:solidFill>
            <a:schemeClr val="tx1"/>
          </a:solidFill>
          <a:latin typeface="游ゴシック Medium" panose="020B0500000000000000" pitchFamily="50" charset="-128"/>
          <a:ea typeface="游ゴシック Medium" panose="020B0500000000000000" pitchFamily="50" charset="-128"/>
          <a:cs typeface="+mn-cs"/>
        </a:defRPr>
      </a:lvl3pPr>
      <a:lvl4pPr marL="1371600" indent="0" algn="l" defTabSz="914400" rtl="0" eaLnBrk="1" latinLnBrk="0" hangingPunct="1">
        <a:spcBef>
          <a:spcPct val="20000"/>
        </a:spcBef>
        <a:buFont typeface="Arial" pitchFamily="34" charset="0"/>
        <a:buNone/>
        <a:defRPr kumimoji="1" sz="1200" kern="1200">
          <a:solidFill>
            <a:schemeClr val="tx1"/>
          </a:solidFill>
          <a:latin typeface="游ゴシック Medium" panose="020B0500000000000000" pitchFamily="50" charset="-128"/>
          <a:ea typeface="游ゴシック Medium" panose="020B0500000000000000" pitchFamily="50" charset="-128"/>
          <a:cs typeface="+mn-cs"/>
        </a:defRPr>
      </a:lvl4pPr>
      <a:lvl5pPr marL="1828800" indent="0" algn="l" defTabSz="914400" rtl="0" eaLnBrk="1" latinLnBrk="0" hangingPunct="1">
        <a:spcBef>
          <a:spcPct val="20000"/>
        </a:spcBef>
        <a:buFont typeface="Arial" pitchFamily="34" charset="0"/>
        <a:buNone/>
        <a:defRPr kumimoji="1" sz="1050" kern="1200">
          <a:solidFill>
            <a:schemeClr val="tx1"/>
          </a:solidFill>
          <a:latin typeface="游ゴシック Medium" panose="020B0500000000000000" pitchFamily="50" charset="-128"/>
          <a:ea typeface="游ゴシック Medium" panose="020B05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600202"/>
            <a:ext cx="89154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95300" y="6356352"/>
            <a:ext cx="2311400" cy="365125"/>
          </a:xfrm>
          <a:prstGeom prst="rect">
            <a:avLst/>
          </a:prstGeom>
        </p:spPr>
        <p:txBody>
          <a:bodyPr vert="horz" lIns="91440" tIns="45720" rIns="91440" bIns="45720" rtlCol="0" anchor="ctr"/>
          <a:lstStyle>
            <a:lvl1pPr algn="l">
              <a:defRPr sz="1175">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3384550" y="6356352"/>
            <a:ext cx="3136900" cy="365125"/>
          </a:xfrm>
          <a:prstGeom prst="rect">
            <a:avLst/>
          </a:prstGeom>
        </p:spPr>
        <p:txBody>
          <a:bodyPr vert="horz" lIns="91440" tIns="45720" rIns="91440" bIns="45720" rtlCol="0" anchor="ctr"/>
          <a:lstStyle>
            <a:lvl1pPr algn="ctr">
              <a:defRPr sz="1175">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99300" y="6356352"/>
            <a:ext cx="2311400" cy="365125"/>
          </a:xfrm>
          <a:prstGeom prst="rect">
            <a:avLst/>
          </a:prstGeom>
        </p:spPr>
        <p:txBody>
          <a:bodyPr vert="horz" lIns="91440" tIns="45720" rIns="91440" bIns="45720" rtlCol="0" anchor="ctr"/>
          <a:lstStyle>
            <a:lvl1pPr algn="r">
              <a:defRPr sz="1175">
                <a:solidFill>
                  <a:schemeClr val="tx1">
                    <a:tint val="75000"/>
                  </a:schemeClr>
                </a:solidFill>
              </a:defRPr>
            </a:lvl1p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4169322038"/>
      </p:ext>
    </p:extLst>
  </p:cSld>
  <p:clrMap bg1="lt1" tx1="dk1" bg2="lt2" tx2="dk2" accent1="accent1" accent2="accent2" accent3="accent3" accent4="accent4" accent5="accent5" accent6="accent6" hlink="hlink" folHlink="folHlink"/>
  <p:sldLayoutIdLst>
    <p:sldLayoutId id="2147486460" r:id="rId1"/>
  </p:sldLayoutIdLst>
  <p:hf sldNum="0" hdr="0" ftr="0" dt="0"/>
  <p:txStyles>
    <p:titleStyle>
      <a:lvl1pPr algn="ctr" defTabSz="895327" rtl="0" eaLnBrk="1" latinLnBrk="0" hangingPunct="1">
        <a:spcBef>
          <a:spcPct val="0"/>
        </a:spcBef>
        <a:buNone/>
        <a:defRPr kumimoji="1" sz="4308" kern="1200">
          <a:solidFill>
            <a:schemeClr val="tx1"/>
          </a:solidFill>
          <a:latin typeface="+mj-lt"/>
          <a:ea typeface="+mj-ea"/>
          <a:cs typeface="+mj-cs"/>
        </a:defRPr>
      </a:lvl1pPr>
    </p:titleStyle>
    <p:bodyStyle>
      <a:lvl1pPr marL="335747" indent="-335747" algn="l" defTabSz="895327" rtl="0" eaLnBrk="1" latinLnBrk="0" hangingPunct="1">
        <a:spcBef>
          <a:spcPct val="20000"/>
        </a:spcBef>
        <a:buFont typeface="Arial" pitchFamily="34" charset="0"/>
        <a:buChar char="•"/>
        <a:defRPr kumimoji="1" sz="3133" kern="1200">
          <a:solidFill>
            <a:schemeClr val="tx1"/>
          </a:solidFill>
          <a:latin typeface="+mn-lt"/>
          <a:ea typeface="+mn-ea"/>
          <a:cs typeface="+mn-cs"/>
        </a:defRPr>
      </a:lvl1pPr>
      <a:lvl2pPr marL="727453" indent="-279790" algn="l" defTabSz="895327" rtl="0" eaLnBrk="1" latinLnBrk="0" hangingPunct="1">
        <a:spcBef>
          <a:spcPct val="20000"/>
        </a:spcBef>
        <a:buFont typeface="Arial" pitchFamily="34" charset="0"/>
        <a:buChar char="–"/>
        <a:defRPr kumimoji="1" sz="2742" kern="1200">
          <a:solidFill>
            <a:schemeClr val="tx1"/>
          </a:solidFill>
          <a:latin typeface="+mn-lt"/>
          <a:ea typeface="+mn-ea"/>
          <a:cs typeface="+mn-cs"/>
        </a:defRPr>
      </a:lvl2pPr>
      <a:lvl3pPr marL="1119158" indent="-223832" algn="l" defTabSz="895327" rtl="0" eaLnBrk="1" latinLnBrk="0" hangingPunct="1">
        <a:spcBef>
          <a:spcPct val="20000"/>
        </a:spcBef>
        <a:buFont typeface="Arial" pitchFamily="34" charset="0"/>
        <a:buChar char="•"/>
        <a:defRPr kumimoji="1" sz="2350" kern="1200">
          <a:solidFill>
            <a:schemeClr val="tx1"/>
          </a:solidFill>
          <a:latin typeface="+mn-lt"/>
          <a:ea typeface="+mn-ea"/>
          <a:cs typeface="+mn-cs"/>
        </a:defRPr>
      </a:lvl3pPr>
      <a:lvl4pPr marL="1566821"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4pPr>
      <a:lvl5pPr marL="2014485"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5pPr>
      <a:lvl6pPr marL="2462148"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6pPr>
      <a:lvl7pPr marL="2909811"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7pPr>
      <a:lvl8pPr marL="3357475"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8pPr>
      <a:lvl9pPr marL="3805138"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9pPr>
    </p:bodyStyle>
    <p:otherStyle>
      <a:defPPr>
        <a:defRPr lang="ja-JP"/>
      </a:defPPr>
      <a:lvl1pPr marL="0" algn="l" defTabSz="895327" rtl="0" eaLnBrk="1" latinLnBrk="0" hangingPunct="1">
        <a:defRPr kumimoji="1" sz="1763" kern="1200">
          <a:solidFill>
            <a:schemeClr val="tx1"/>
          </a:solidFill>
          <a:latin typeface="+mn-lt"/>
          <a:ea typeface="+mn-ea"/>
          <a:cs typeface="+mn-cs"/>
        </a:defRPr>
      </a:lvl1pPr>
      <a:lvl2pPr marL="447663" algn="l" defTabSz="895327" rtl="0" eaLnBrk="1" latinLnBrk="0" hangingPunct="1">
        <a:defRPr kumimoji="1" sz="1763" kern="1200">
          <a:solidFill>
            <a:schemeClr val="tx1"/>
          </a:solidFill>
          <a:latin typeface="+mn-lt"/>
          <a:ea typeface="+mn-ea"/>
          <a:cs typeface="+mn-cs"/>
        </a:defRPr>
      </a:lvl2pPr>
      <a:lvl3pPr marL="895327" algn="l" defTabSz="895327" rtl="0" eaLnBrk="1" latinLnBrk="0" hangingPunct="1">
        <a:defRPr kumimoji="1" sz="1763" kern="1200">
          <a:solidFill>
            <a:schemeClr val="tx1"/>
          </a:solidFill>
          <a:latin typeface="+mn-lt"/>
          <a:ea typeface="+mn-ea"/>
          <a:cs typeface="+mn-cs"/>
        </a:defRPr>
      </a:lvl3pPr>
      <a:lvl4pPr marL="1342990" algn="l" defTabSz="895327" rtl="0" eaLnBrk="1" latinLnBrk="0" hangingPunct="1">
        <a:defRPr kumimoji="1" sz="1763" kern="1200">
          <a:solidFill>
            <a:schemeClr val="tx1"/>
          </a:solidFill>
          <a:latin typeface="+mn-lt"/>
          <a:ea typeface="+mn-ea"/>
          <a:cs typeface="+mn-cs"/>
        </a:defRPr>
      </a:lvl4pPr>
      <a:lvl5pPr marL="1790653" algn="l" defTabSz="895327" rtl="0" eaLnBrk="1" latinLnBrk="0" hangingPunct="1">
        <a:defRPr kumimoji="1" sz="1763" kern="1200">
          <a:solidFill>
            <a:schemeClr val="tx1"/>
          </a:solidFill>
          <a:latin typeface="+mn-lt"/>
          <a:ea typeface="+mn-ea"/>
          <a:cs typeface="+mn-cs"/>
        </a:defRPr>
      </a:lvl5pPr>
      <a:lvl6pPr marL="2238316" algn="l" defTabSz="895327" rtl="0" eaLnBrk="1" latinLnBrk="0" hangingPunct="1">
        <a:defRPr kumimoji="1" sz="1763" kern="1200">
          <a:solidFill>
            <a:schemeClr val="tx1"/>
          </a:solidFill>
          <a:latin typeface="+mn-lt"/>
          <a:ea typeface="+mn-ea"/>
          <a:cs typeface="+mn-cs"/>
        </a:defRPr>
      </a:lvl6pPr>
      <a:lvl7pPr marL="2685980" algn="l" defTabSz="895327" rtl="0" eaLnBrk="1" latinLnBrk="0" hangingPunct="1">
        <a:defRPr kumimoji="1" sz="1763" kern="1200">
          <a:solidFill>
            <a:schemeClr val="tx1"/>
          </a:solidFill>
          <a:latin typeface="+mn-lt"/>
          <a:ea typeface="+mn-ea"/>
          <a:cs typeface="+mn-cs"/>
        </a:defRPr>
      </a:lvl7pPr>
      <a:lvl8pPr marL="3133643" algn="l" defTabSz="895327" rtl="0" eaLnBrk="1" latinLnBrk="0" hangingPunct="1">
        <a:defRPr kumimoji="1" sz="1763" kern="1200">
          <a:solidFill>
            <a:schemeClr val="tx1"/>
          </a:solidFill>
          <a:latin typeface="+mn-lt"/>
          <a:ea typeface="+mn-ea"/>
          <a:cs typeface="+mn-cs"/>
        </a:defRPr>
      </a:lvl8pPr>
      <a:lvl9pPr marL="3581306" algn="l" defTabSz="895327" rtl="0" eaLnBrk="1" latinLnBrk="0" hangingPunct="1">
        <a:defRPr kumimoji="1" sz="1763"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1" y="0"/>
            <a:ext cx="9898213" cy="432000"/>
          </a:xfrm>
          <a:prstGeom prst="rect">
            <a:avLst/>
          </a:prstGeom>
        </p:spPr>
        <p:txBody>
          <a:bodyPr vert="horz" lIns="91440" tIns="108000" rIns="91440" bIns="36000" rtlCol="0" anchor="ctr">
            <a:no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268587" y="548680"/>
            <a:ext cx="9361040" cy="5400600"/>
          </a:xfrm>
          <a:prstGeom prst="rect">
            <a:avLst/>
          </a:prstGeom>
        </p:spPr>
        <p:txBody>
          <a:bodyPr vert="horz" lIns="91440" tIns="45720" rIns="91440" bIns="45720" rtlCol="0">
            <a:no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10801" y="6492879"/>
            <a:ext cx="2311400" cy="365125"/>
          </a:xfrm>
          <a:prstGeom prst="rect">
            <a:avLst/>
          </a:prstGeom>
        </p:spPr>
        <p:txBody>
          <a:bodyPr vert="horz" lIns="91440" tIns="45720" rIns="91440" bIns="45720" rtlCol="0" anchor="ctr"/>
          <a:lstStyle>
            <a:lvl1pPr algn="l">
              <a:defRPr sz="1175">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5" name="フッター プレースホルダー 4"/>
          <p:cNvSpPr>
            <a:spLocks noGrp="1"/>
          </p:cNvSpPr>
          <p:nvPr>
            <p:ph type="ftr" sz="quarter" idx="3"/>
          </p:nvPr>
        </p:nvSpPr>
        <p:spPr>
          <a:xfrm>
            <a:off x="3384550" y="6492879"/>
            <a:ext cx="3136900" cy="365125"/>
          </a:xfrm>
          <a:prstGeom prst="rect">
            <a:avLst/>
          </a:prstGeom>
        </p:spPr>
        <p:txBody>
          <a:bodyPr vert="horz" lIns="91440" tIns="45720" rIns="91440" bIns="45720" rtlCol="0" anchor="ctr"/>
          <a:lstStyle>
            <a:lvl1pPr algn="ctr">
              <a:defRPr sz="1175">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586813" y="6491158"/>
            <a:ext cx="2311400" cy="365125"/>
          </a:xfrm>
          <a:prstGeom prst="rect">
            <a:avLst/>
          </a:prstGeom>
        </p:spPr>
        <p:txBody>
          <a:bodyPr vert="horz" lIns="91440" tIns="45720" rIns="91440" bIns="45720" rtlCol="0" anchor="ctr"/>
          <a:lstStyle>
            <a:lvl1pPr algn="r">
              <a:defRPr sz="1175">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a:p>
        </p:txBody>
      </p:sp>
    </p:spTree>
    <p:extLst>
      <p:ext uri="{BB962C8B-B14F-4D97-AF65-F5344CB8AC3E}">
        <p14:creationId xmlns:p14="http://schemas.microsoft.com/office/powerpoint/2010/main" val="3561453072"/>
      </p:ext>
    </p:extLst>
  </p:cSld>
  <p:clrMap bg1="lt1" tx1="dk1" bg2="lt2" tx2="dk2" accent1="accent1" accent2="accent2" accent3="accent3" accent4="accent4" accent5="accent5" accent6="accent6" hlink="hlink" folHlink="folHlink"/>
  <p:sldLayoutIdLst>
    <p:sldLayoutId id="2147486462" r:id="rId1"/>
  </p:sldLayoutIdLst>
  <p:hf sldNum="0" hdr="0" ftr="0" dt="0"/>
  <p:txStyles>
    <p:titleStyle>
      <a:lvl1pPr algn="ctr" defTabSz="895327" rtl="0" eaLnBrk="1" latinLnBrk="0" hangingPunct="1">
        <a:spcBef>
          <a:spcPct val="0"/>
        </a:spcBef>
        <a:buNone/>
        <a:defRPr kumimoji="1" sz="1763" b="1" kern="1200">
          <a:solidFill>
            <a:schemeClr val="tx1"/>
          </a:solidFill>
          <a:latin typeface="メイリオ" panose="020B0604030504040204" pitchFamily="50" charset="-128"/>
          <a:ea typeface="メイリオ" panose="020B0604030504040204" pitchFamily="50" charset="-128"/>
          <a:cs typeface="+mj-cs"/>
        </a:defRPr>
      </a:lvl1pPr>
    </p:titleStyle>
    <p:bodyStyle>
      <a:lvl1pPr marL="0" indent="0" algn="l" defTabSz="895327" rtl="0" eaLnBrk="1" latinLnBrk="0" hangingPunct="1">
        <a:spcBef>
          <a:spcPct val="20000"/>
        </a:spcBef>
        <a:buFont typeface="Arial" pitchFamily="34" charset="0"/>
        <a:buNone/>
        <a:defRPr kumimoji="1" sz="1763" kern="1200">
          <a:solidFill>
            <a:schemeClr val="tx1"/>
          </a:solidFill>
          <a:latin typeface="游ゴシック Medium" panose="020B0500000000000000" pitchFamily="50" charset="-128"/>
          <a:ea typeface="游ゴシック Medium" panose="020B0500000000000000" pitchFamily="50" charset="-128"/>
          <a:cs typeface="+mn-cs"/>
        </a:defRPr>
      </a:lvl1pPr>
      <a:lvl2pPr marL="447663" indent="0" algn="l" defTabSz="895327" rtl="0" eaLnBrk="1" latinLnBrk="0" hangingPunct="1">
        <a:spcBef>
          <a:spcPct val="20000"/>
        </a:spcBef>
        <a:buFont typeface="Arial" pitchFamily="34" charset="0"/>
        <a:buNone/>
        <a:defRPr kumimoji="1" sz="1567" kern="1200">
          <a:solidFill>
            <a:schemeClr val="tx1"/>
          </a:solidFill>
          <a:latin typeface="游ゴシック Medium" panose="020B0500000000000000" pitchFamily="50" charset="-128"/>
          <a:ea typeface="游ゴシック Medium" panose="020B0500000000000000" pitchFamily="50" charset="-128"/>
          <a:cs typeface="+mn-cs"/>
        </a:defRPr>
      </a:lvl2pPr>
      <a:lvl3pPr marL="895327" indent="0" algn="l" defTabSz="895327" rtl="0" eaLnBrk="1" latinLnBrk="0" hangingPunct="1">
        <a:spcBef>
          <a:spcPct val="20000"/>
        </a:spcBef>
        <a:buFont typeface="Arial" pitchFamily="34" charset="0"/>
        <a:buNone/>
        <a:defRPr kumimoji="1" sz="1371" kern="1200">
          <a:solidFill>
            <a:schemeClr val="tx1"/>
          </a:solidFill>
          <a:latin typeface="游ゴシック Medium" panose="020B0500000000000000" pitchFamily="50" charset="-128"/>
          <a:ea typeface="游ゴシック Medium" panose="020B0500000000000000" pitchFamily="50" charset="-128"/>
          <a:cs typeface="+mn-cs"/>
        </a:defRPr>
      </a:lvl3pPr>
      <a:lvl4pPr marL="1342990" indent="0" algn="l" defTabSz="895327" rtl="0" eaLnBrk="1" latinLnBrk="0" hangingPunct="1">
        <a:spcBef>
          <a:spcPct val="20000"/>
        </a:spcBef>
        <a:buFont typeface="Arial" pitchFamily="34" charset="0"/>
        <a:buNone/>
        <a:defRPr kumimoji="1" sz="1175" kern="1200">
          <a:solidFill>
            <a:schemeClr val="tx1"/>
          </a:solidFill>
          <a:latin typeface="游ゴシック Medium" panose="020B0500000000000000" pitchFamily="50" charset="-128"/>
          <a:ea typeface="游ゴシック Medium" panose="020B0500000000000000" pitchFamily="50" charset="-128"/>
          <a:cs typeface="+mn-cs"/>
        </a:defRPr>
      </a:lvl4pPr>
      <a:lvl5pPr marL="1790653" indent="0" algn="l" defTabSz="895327" rtl="0" eaLnBrk="1" latinLnBrk="0" hangingPunct="1">
        <a:spcBef>
          <a:spcPct val="20000"/>
        </a:spcBef>
        <a:buFont typeface="Arial" pitchFamily="34" charset="0"/>
        <a:buNone/>
        <a:defRPr kumimoji="1" sz="1028" kern="1200">
          <a:solidFill>
            <a:schemeClr val="tx1"/>
          </a:solidFill>
          <a:latin typeface="游ゴシック Medium" panose="020B0500000000000000" pitchFamily="50" charset="-128"/>
          <a:ea typeface="游ゴシック Medium" panose="020B0500000000000000" pitchFamily="50" charset="-128"/>
          <a:cs typeface="+mn-cs"/>
        </a:defRPr>
      </a:lvl5pPr>
      <a:lvl6pPr marL="2462148"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6pPr>
      <a:lvl7pPr marL="2909811"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7pPr>
      <a:lvl8pPr marL="3357475"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8pPr>
      <a:lvl9pPr marL="3805138"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9pPr>
    </p:bodyStyle>
    <p:otherStyle>
      <a:defPPr>
        <a:defRPr lang="ja-JP"/>
      </a:defPPr>
      <a:lvl1pPr marL="0" algn="l" defTabSz="895327" rtl="0" eaLnBrk="1" latinLnBrk="0" hangingPunct="1">
        <a:defRPr kumimoji="1" sz="1763" kern="1200">
          <a:solidFill>
            <a:schemeClr val="tx1"/>
          </a:solidFill>
          <a:latin typeface="+mn-lt"/>
          <a:ea typeface="+mn-ea"/>
          <a:cs typeface="+mn-cs"/>
        </a:defRPr>
      </a:lvl1pPr>
      <a:lvl2pPr marL="447663" algn="l" defTabSz="895327" rtl="0" eaLnBrk="1" latinLnBrk="0" hangingPunct="1">
        <a:defRPr kumimoji="1" sz="1763" kern="1200">
          <a:solidFill>
            <a:schemeClr val="tx1"/>
          </a:solidFill>
          <a:latin typeface="+mn-lt"/>
          <a:ea typeface="+mn-ea"/>
          <a:cs typeface="+mn-cs"/>
        </a:defRPr>
      </a:lvl2pPr>
      <a:lvl3pPr marL="895327" algn="l" defTabSz="895327" rtl="0" eaLnBrk="1" latinLnBrk="0" hangingPunct="1">
        <a:defRPr kumimoji="1" sz="1763" kern="1200">
          <a:solidFill>
            <a:schemeClr val="tx1"/>
          </a:solidFill>
          <a:latin typeface="+mn-lt"/>
          <a:ea typeface="+mn-ea"/>
          <a:cs typeface="+mn-cs"/>
        </a:defRPr>
      </a:lvl3pPr>
      <a:lvl4pPr marL="1342990" algn="l" defTabSz="895327" rtl="0" eaLnBrk="1" latinLnBrk="0" hangingPunct="1">
        <a:defRPr kumimoji="1" sz="1763" kern="1200">
          <a:solidFill>
            <a:schemeClr val="tx1"/>
          </a:solidFill>
          <a:latin typeface="+mn-lt"/>
          <a:ea typeface="+mn-ea"/>
          <a:cs typeface="+mn-cs"/>
        </a:defRPr>
      </a:lvl4pPr>
      <a:lvl5pPr marL="1790653" algn="l" defTabSz="895327" rtl="0" eaLnBrk="1" latinLnBrk="0" hangingPunct="1">
        <a:defRPr kumimoji="1" sz="1763" kern="1200">
          <a:solidFill>
            <a:schemeClr val="tx1"/>
          </a:solidFill>
          <a:latin typeface="+mn-lt"/>
          <a:ea typeface="+mn-ea"/>
          <a:cs typeface="+mn-cs"/>
        </a:defRPr>
      </a:lvl5pPr>
      <a:lvl6pPr marL="2238316" algn="l" defTabSz="895327" rtl="0" eaLnBrk="1" latinLnBrk="0" hangingPunct="1">
        <a:defRPr kumimoji="1" sz="1763" kern="1200">
          <a:solidFill>
            <a:schemeClr val="tx1"/>
          </a:solidFill>
          <a:latin typeface="+mn-lt"/>
          <a:ea typeface="+mn-ea"/>
          <a:cs typeface="+mn-cs"/>
        </a:defRPr>
      </a:lvl6pPr>
      <a:lvl7pPr marL="2685980" algn="l" defTabSz="895327" rtl="0" eaLnBrk="1" latinLnBrk="0" hangingPunct="1">
        <a:defRPr kumimoji="1" sz="1763" kern="1200">
          <a:solidFill>
            <a:schemeClr val="tx1"/>
          </a:solidFill>
          <a:latin typeface="+mn-lt"/>
          <a:ea typeface="+mn-ea"/>
          <a:cs typeface="+mn-cs"/>
        </a:defRPr>
      </a:lvl7pPr>
      <a:lvl8pPr marL="3133643" algn="l" defTabSz="895327" rtl="0" eaLnBrk="1" latinLnBrk="0" hangingPunct="1">
        <a:defRPr kumimoji="1" sz="1763" kern="1200">
          <a:solidFill>
            <a:schemeClr val="tx1"/>
          </a:solidFill>
          <a:latin typeface="+mn-lt"/>
          <a:ea typeface="+mn-ea"/>
          <a:cs typeface="+mn-cs"/>
        </a:defRPr>
      </a:lvl8pPr>
      <a:lvl9pPr marL="3581306" algn="l" defTabSz="895327" rtl="0" eaLnBrk="1" latinLnBrk="0" hangingPunct="1">
        <a:defRPr kumimoji="1" sz="1763"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898213" cy="432000"/>
          </a:xfrm>
          <a:prstGeom prst="rect">
            <a:avLst/>
          </a:prstGeom>
        </p:spPr>
        <p:txBody>
          <a:bodyPr vert="horz" lIns="91440" tIns="108000" rIns="91440" bIns="36000" rtlCol="0" anchor="ctr">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268587" y="548680"/>
            <a:ext cx="9361040" cy="5400600"/>
          </a:xfrm>
          <a:prstGeom prst="rect">
            <a:avLst/>
          </a:prstGeom>
        </p:spPr>
        <p:txBody>
          <a:bodyPr vert="horz" lIns="91440" tIns="45720" rIns="91440" bIns="4572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0801" y="6492878"/>
            <a:ext cx="2311400" cy="365125"/>
          </a:xfrm>
          <a:prstGeom prst="rect">
            <a:avLst/>
          </a:prstGeom>
        </p:spPr>
        <p:txBody>
          <a:bodyPr vert="horz" lIns="91440" tIns="45720" rIns="91440" bIns="45720" rtlCol="0" anchor="ctr"/>
          <a:lstStyle>
            <a:lvl1pPr algn="l">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5" name="フッター プレースホルダー 4"/>
          <p:cNvSpPr>
            <a:spLocks noGrp="1"/>
          </p:cNvSpPr>
          <p:nvPr>
            <p:ph type="ftr" sz="quarter" idx="3"/>
          </p:nvPr>
        </p:nvSpPr>
        <p:spPr>
          <a:xfrm>
            <a:off x="3384550" y="6492878"/>
            <a:ext cx="3136900" cy="365125"/>
          </a:xfrm>
          <a:prstGeom prst="rect">
            <a:avLst/>
          </a:prstGeom>
        </p:spPr>
        <p:txBody>
          <a:bodyPr vert="horz" lIns="91440" tIns="45720" rIns="91440" bIns="45720" rtlCol="0" anchor="ctr"/>
          <a:lstStyle>
            <a:lvl1pPr algn="ctr">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886491384"/>
      </p:ext>
    </p:extLst>
  </p:cSld>
  <p:clrMap bg1="lt1" tx1="dk1" bg2="lt2" tx2="dk2" accent1="accent1" accent2="accent2" accent3="accent3" accent4="accent4" accent5="accent5" accent6="accent6" hlink="hlink" folHlink="folHlink"/>
  <p:sldLayoutIdLst>
    <p:sldLayoutId id="2147486464" r:id="rId1"/>
    <p:sldLayoutId id="2147486465" r:id="rId2"/>
    <p:sldLayoutId id="2147486466" r:id="rId3"/>
    <p:sldLayoutId id="2147486467" r:id="rId4"/>
    <p:sldLayoutId id="2147486468" r:id="rId5"/>
    <p:sldLayoutId id="2147486469" r:id="rId6"/>
    <p:sldLayoutId id="2147486470" r:id="rId7"/>
    <p:sldLayoutId id="2147486471" r:id="rId8"/>
    <p:sldLayoutId id="2147486472" r:id="rId9"/>
    <p:sldLayoutId id="2147486473" r:id="rId10"/>
    <p:sldLayoutId id="2147486474" r:id="rId11"/>
  </p:sldLayoutIdLst>
  <p:hf sldNum="0" hdr="0" ftr="0" dt="0"/>
  <p:txStyles>
    <p:titleStyle>
      <a:lvl1pPr algn="ctr" defTabSz="914400" rtl="0" eaLnBrk="1" latinLnBrk="0" hangingPunct="1">
        <a:spcBef>
          <a:spcPct val="0"/>
        </a:spcBef>
        <a:buNone/>
        <a:defRPr kumimoji="1" sz="1800" b="1" kern="1200">
          <a:solidFill>
            <a:schemeClr val="tx1"/>
          </a:solidFill>
          <a:latin typeface="メイリオ" panose="020B0604030504040204" pitchFamily="50" charset="-128"/>
          <a:ea typeface="メイリオ" panose="020B0604030504040204" pitchFamily="50" charset="-128"/>
          <a:cs typeface="+mj-cs"/>
        </a:defRPr>
      </a:lvl1pPr>
    </p:titleStyle>
    <p:bodyStyle>
      <a:lvl1pPr marL="0" indent="0" algn="l" defTabSz="914400" rtl="0" eaLnBrk="1" latinLnBrk="0" hangingPunct="1">
        <a:spcBef>
          <a:spcPct val="20000"/>
        </a:spcBef>
        <a:buFont typeface="Arial" pitchFamily="34" charset="0"/>
        <a:buNone/>
        <a:defRPr kumimoji="1" sz="1800" kern="1200">
          <a:solidFill>
            <a:schemeClr val="tx1"/>
          </a:solidFill>
          <a:latin typeface="游ゴシック Medium" panose="020B0500000000000000" pitchFamily="50" charset="-128"/>
          <a:ea typeface="游ゴシック Medium" panose="020B0500000000000000" pitchFamily="50" charset="-128"/>
          <a:cs typeface="+mn-cs"/>
        </a:defRPr>
      </a:lvl1pPr>
      <a:lvl2pPr marL="457200" indent="0" algn="l" defTabSz="914400" rtl="0" eaLnBrk="1" latinLnBrk="0" hangingPunct="1">
        <a:spcBef>
          <a:spcPct val="20000"/>
        </a:spcBef>
        <a:buFont typeface="Arial" pitchFamily="34" charset="0"/>
        <a:buNone/>
        <a:defRPr kumimoji="1" sz="16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spcBef>
          <a:spcPct val="20000"/>
        </a:spcBef>
        <a:buFont typeface="Arial" pitchFamily="34" charset="0"/>
        <a:buNone/>
        <a:defRPr kumimoji="1" sz="1400" kern="1200">
          <a:solidFill>
            <a:schemeClr val="tx1"/>
          </a:solidFill>
          <a:latin typeface="游ゴシック Medium" panose="020B0500000000000000" pitchFamily="50" charset="-128"/>
          <a:ea typeface="游ゴシック Medium" panose="020B0500000000000000" pitchFamily="50" charset="-128"/>
          <a:cs typeface="+mn-cs"/>
        </a:defRPr>
      </a:lvl3pPr>
      <a:lvl4pPr marL="1371600" indent="0" algn="l" defTabSz="914400" rtl="0" eaLnBrk="1" latinLnBrk="0" hangingPunct="1">
        <a:spcBef>
          <a:spcPct val="20000"/>
        </a:spcBef>
        <a:buFont typeface="Arial" pitchFamily="34" charset="0"/>
        <a:buNone/>
        <a:defRPr kumimoji="1" sz="1200" kern="1200">
          <a:solidFill>
            <a:schemeClr val="tx1"/>
          </a:solidFill>
          <a:latin typeface="游ゴシック Medium" panose="020B0500000000000000" pitchFamily="50" charset="-128"/>
          <a:ea typeface="游ゴシック Medium" panose="020B0500000000000000" pitchFamily="50" charset="-128"/>
          <a:cs typeface="+mn-cs"/>
        </a:defRPr>
      </a:lvl4pPr>
      <a:lvl5pPr marL="1828800" indent="0" algn="l" defTabSz="914400" rtl="0" eaLnBrk="1" latinLnBrk="0" hangingPunct="1">
        <a:spcBef>
          <a:spcPct val="20000"/>
        </a:spcBef>
        <a:buFont typeface="Arial" pitchFamily="34" charset="0"/>
        <a:buNone/>
        <a:defRPr kumimoji="1" sz="1050" kern="1200">
          <a:solidFill>
            <a:schemeClr val="tx1"/>
          </a:solidFill>
          <a:latin typeface="游ゴシック Medium" panose="020B0500000000000000" pitchFamily="50" charset="-128"/>
          <a:ea typeface="游ゴシック Medium" panose="020B05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818" y="274954"/>
            <a:ext cx="89143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495816" y="6357038"/>
            <a:ext cx="2311350" cy="364206"/>
          </a:xfrm>
          <a:prstGeom prst="rect">
            <a:avLst/>
          </a:prstGeom>
        </p:spPr>
        <p:txBody>
          <a:bodyPr vert="horz" wrap="square" lIns="99551" tIns="49775" rIns="99551" bIns="49775" numCol="1" anchor="ctr" anchorCtr="0" compatLnSpc="1">
            <a:prstTxWarp prst="textNoShape">
              <a:avLst/>
            </a:prstTxWarp>
          </a:bodyPr>
          <a:lstStyle>
            <a:lvl1pPr eaLnBrk="1" hangingPunct="1">
              <a:defRPr sz="1179">
                <a:solidFill>
                  <a:srgbClr val="898989"/>
                </a:solidFill>
                <a:latin typeface="Calibri" panose="020F0502020204030204" pitchFamily="34" charset="0"/>
              </a:defRPr>
            </a:lvl1pPr>
          </a:lstStyle>
          <a:p>
            <a:pPr>
              <a:defRPr/>
            </a:pPr>
            <a:fld id="{D2360B4F-B64A-4F01-8F2D-B1A514B8D813}" type="datetime1">
              <a:rPr lang="ja-JP" altLang="en-US" smtClean="0"/>
              <a:t>2025/6/13</a:t>
            </a:fld>
            <a:endParaRPr lang="ja-JP" altLang="en-US"/>
          </a:p>
        </p:txBody>
      </p:sp>
      <p:sp>
        <p:nvSpPr>
          <p:cNvPr id="5" name="フッター プレースホルダ 4"/>
          <p:cNvSpPr>
            <a:spLocks noGrp="1"/>
          </p:cNvSpPr>
          <p:nvPr>
            <p:ph type="ftr" sz="quarter" idx="3"/>
          </p:nvPr>
        </p:nvSpPr>
        <p:spPr>
          <a:xfrm>
            <a:off x="3383900" y="6357038"/>
            <a:ext cx="3138200" cy="364206"/>
          </a:xfrm>
          <a:prstGeom prst="rect">
            <a:avLst/>
          </a:prstGeom>
        </p:spPr>
        <p:txBody>
          <a:bodyPr vert="horz" lIns="99551" tIns="49775" rIns="99551" bIns="49775" rtlCol="0" anchor="ctr"/>
          <a:lstStyle>
            <a:lvl1pPr algn="ctr" defTabSz="451360" eaLnBrk="1" fontAlgn="auto" hangingPunct="1">
              <a:spcBef>
                <a:spcPts val="0"/>
              </a:spcBef>
              <a:spcAft>
                <a:spcPts val="0"/>
              </a:spcAft>
              <a:defRPr sz="1179">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 5"/>
          <p:cNvSpPr>
            <a:spLocks noGrp="1"/>
          </p:cNvSpPr>
          <p:nvPr>
            <p:ph type="sldNum" sz="quarter" idx="4"/>
          </p:nvPr>
        </p:nvSpPr>
        <p:spPr>
          <a:xfrm>
            <a:off x="7098834" y="6357038"/>
            <a:ext cx="2311350" cy="364206"/>
          </a:xfrm>
          <a:prstGeom prst="rect">
            <a:avLst/>
          </a:prstGeom>
        </p:spPr>
        <p:txBody>
          <a:bodyPr vert="horz" wrap="square" lIns="99551" tIns="49775" rIns="99551" bIns="49775" numCol="1" anchor="ctr" anchorCtr="0" compatLnSpc="1">
            <a:prstTxWarp prst="textNoShape">
              <a:avLst/>
            </a:prstTxWarp>
          </a:bodyPr>
          <a:lstStyle>
            <a:lvl1pPr algn="r" eaLnBrk="1" hangingPunct="1">
              <a:defRPr sz="1179">
                <a:solidFill>
                  <a:srgbClr val="898989"/>
                </a:solidFill>
                <a:latin typeface="Calibri" panose="020F0502020204030204" pitchFamily="34" charset="0"/>
              </a:defRPr>
            </a:lvl1pPr>
          </a:lstStyle>
          <a:p>
            <a:pPr>
              <a:defRPr/>
            </a:pPr>
            <a:fld id="{EC14C734-3C32-4B92-ABBE-60D8D1AAB512}" type="slidenum">
              <a:rPr lang="ja-JP" altLang="en-US"/>
              <a:pPr>
                <a:defRPr/>
              </a:pPr>
              <a:t>‹#›</a:t>
            </a:fld>
            <a:endParaRPr lang="ja-JP" altLang="en-US"/>
          </a:p>
        </p:txBody>
      </p:sp>
    </p:spTree>
    <p:extLst>
      <p:ext uri="{BB962C8B-B14F-4D97-AF65-F5344CB8AC3E}">
        <p14:creationId xmlns:p14="http://schemas.microsoft.com/office/powerpoint/2010/main" val="3755591073"/>
      </p:ext>
    </p:extLst>
  </p:cSld>
  <p:clrMap bg1="lt1" tx1="dk1" bg2="lt2" tx2="dk2" accent1="accent1" accent2="accent2" accent3="accent3" accent4="accent4" accent5="accent5" accent6="accent6" hlink="hlink" folHlink="folHlink"/>
  <p:sldLayoutIdLst>
    <p:sldLayoutId id="2147486476" r:id="rId1"/>
    <p:sldLayoutId id="2147486477" r:id="rId2"/>
  </p:sldLayoutIdLst>
  <p:hf hdr="0" ftr="0" dt="0"/>
  <p:txStyles>
    <p:titleStyle>
      <a:lvl1pPr algn="ctr" defTabSz="450576" rtl="0" eaLnBrk="0" fontAlgn="base" hangingPunct="0">
        <a:spcBef>
          <a:spcPct val="0"/>
        </a:spcBef>
        <a:spcAft>
          <a:spcPct val="0"/>
        </a:spcAft>
        <a:defRPr kumimoji="1" sz="4353" kern="1200">
          <a:solidFill>
            <a:schemeClr val="tx1"/>
          </a:solidFill>
          <a:latin typeface="Meiryo Bold"/>
          <a:ea typeface="Meiryo Bold"/>
          <a:cs typeface="Meiryo Bold"/>
        </a:defRPr>
      </a:lvl1pPr>
      <a:lvl2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2pPr>
      <a:lvl3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3pPr>
      <a:lvl4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4pPr>
      <a:lvl5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5pPr>
      <a:lvl6pPr marL="451360"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6pPr>
      <a:lvl7pPr marL="902720"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7pPr>
      <a:lvl8pPr marL="1354082"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8pPr>
      <a:lvl9pPr marL="1805442"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9pPr>
    </p:titleStyle>
    <p:bodyStyle>
      <a:lvl1pPr marL="338292" indent="-338292" algn="l" defTabSz="450576" rtl="0" eaLnBrk="0" fontAlgn="base" hangingPunct="0">
        <a:spcBef>
          <a:spcPct val="20000"/>
        </a:spcBef>
        <a:spcAft>
          <a:spcPct val="0"/>
        </a:spcAft>
        <a:buFont typeface="Arial" panose="020B0604020202020204" pitchFamily="34" charset="0"/>
        <a:buChar char="•"/>
        <a:defRPr kumimoji="1" sz="3718" kern="1200">
          <a:solidFill>
            <a:schemeClr val="tx1"/>
          </a:solidFill>
          <a:latin typeface="+mn-lt"/>
          <a:ea typeface="+mn-ea"/>
          <a:cs typeface="ＭＳ Ｐゴシック" charset="-128"/>
        </a:defRPr>
      </a:lvl1pPr>
      <a:lvl2pPr marL="732725" indent="-280710" algn="l" defTabSz="450576" rtl="0" eaLnBrk="0" fontAlgn="base" hangingPunct="0">
        <a:spcBef>
          <a:spcPct val="20000"/>
        </a:spcBef>
        <a:spcAft>
          <a:spcPct val="0"/>
        </a:spcAft>
        <a:buFont typeface="Arial" panose="020B0604020202020204" pitchFamily="34" charset="0"/>
        <a:buChar char="–"/>
        <a:defRPr kumimoji="1" sz="2720" kern="1200">
          <a:solidFill>
            <a:schemeClr val="tx1"/>
          </a:solidFill>
          <a:latin typeface="+mn-lt"/>
          <a:ea typeface="+mn-ea"/>
          <a:cs typeface="+mn-cs"/>
        </a:defRPr>
      </a:lvl2pPr>
      <a:lvl3pPr marL="1127157" indent="-224568" algn="l" defTabSz="450576" rtl="0" eaLnBrk="0" fontAlgn="base" hangingPunct="0">
        <a:spcBef>
          <a:spcPct val="20000"/>
        </a:spcBef>
        <a:spcAft>
          <a:spcPct val="0"/>
        </a:spcAft>
        <a:buFont typeface="Arial" panose="020B0604020202020204" pitchFamily="34" charset="0"/>
        <a:buChar char="•"/>
        <a:defRPr kumimoji="1" sz="2358" kern="1200">
          <a:solidFill>
            <a:schemeClr val="tx1"/>
          </a:solidFill>
          <a:latin typeface="+mn-lt"/>
          <a:ea typeface="+mn-ea"/>
          <a:cs typeface="+mn-cs"/>
        </a:defRPr>
      </a:lvl3pPr>
      <a:lvl4pPr marL="1579172" indent="-224568" algn="l" defTabSz="450576" rtl="0" eaLnBrk="0" fontAlgn="base" hangingPunct="0">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4pPr>
      <a:lvl5pPr marL="2029747" indent="-224568" algn="l" defTabSz="450576" rtl="0" eaLnBrk="0" fontAlgn="base" hangingPunct="0">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5pPr>
      <a:lvl6pPr marL="2482482"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6pPr>
      <a:lvl7pPr marL="2933843"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7pPr>
      <a:lvl8pPr marL="3385202"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8pPr>
      <a:lvl9pPr marL="3836564"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9pPr>
    </p:bodyStyle>
    <p:otherStyle>
      <a:defPPr>
        <a:defRPr lang="ja-JP"/>
      </a:defPPr>
      <a:lvl1pPr marL="0" algn="l" defTabSz="451360" rtl="0" eaLnBrk="1" latinLnBrk="0" hangingPunct="1">
        <a:defRPr kumimoji="1" sz="1815" kern="1200">
          <a:solidFill>
            <a:schemeClr val="tx1"/>
          </a:solidFill>
          <a:latin typeface="+mn-lt"/>
          <a:ea typeface="+mn-ea"/>
          <a:cs typeface="+mn-cs"/>
        </a:defRPr>
      </a:lvl1pPr>
      <a:lvl2pPr marL="451360" algn="l" defTabSz="451360" rtl="0" eaLnBrk="1" latinLnBrk="0" hangingPunct="1">
        <a:defRPr kumimoji="1" sz="1815" kern="1200">
          <a:solidFill>
            <a:schemeClr val="tx1"/>
          </a:solidFill>
          <a:latin typeface="+mn-lt"/>
          <a:ea typeface="+mn-ea"/>
          <a:cs typeface="+mn-cs"/>
        </a:defRPr>
      </a:lvl2pPr>
      <a:lvl3pPr marL="902720" algn="l" defTabSz="451360" rtl="0" eaLnBrk="1" latinLnBrk="0" hangingPunct="1">
        <a:defRPr kumimoji="1" sz="1815" kern="1200">
          <a:solidFill>
            <a:schemeClr val="tx1"/>
          </a:solidFill>
          <a:latin typeface="+mn-lt"/>
          <a:ea typeface="+mn-ea"/>
          <a:cs typeface="+mn-cs"/>
        </a:defRPr>
      </a:lvl3pPr>
      <a:lvl4pPr marL="1354082" algn="l" defTabSz="451360" rtl="0" eaLnBrk="1" latinLnBrk="0" hangingPunct="1">
        <a:defRPr kumimoji="1" sz="1815" kern="1200">
          <a:solidFill>
            <a:schemeClr val="tx1"/>
          </a:solidFill>
          <a:latin typeface="+mn-lt"/>
          <a:ea typeface="+mn-ea"/>
          <a:cs typeface="+mn-cs"/>
        </a:defRPr>
      </a:lvl4pPr>
      <a:lvl5pPr marL="1805442" algn="l" defTabSz="451360" rtl="0" eaLnBrk="1" latinLnBrk="0" hangingPunct="1">
        <a:defRPr kumimoji="1" sz="1815" kern="1200">
          <a:solidFill>
            <a:schemeClr val="tx1"/>
          </a:solidFill>
          <a:latin typeface="+mn-lt"/>
          <a:ea typeface="+mn-ea"/>
          <a:cs typeface="+mn-cs"/>
        </a:defRPr>
      </a:lvl5pPr>
      <a:lvl6pPr marL="2256802" algn="l" defTabSz="451360" rtl="0" eaLnBrk="1" latinLnBrk="0" hangingPunct="1">
        <a:defRPr kumimoji="1" sz="1815" kern="1200">
          <a:solidFill>
            <a:schemeClr val="tx1"/>
          </a:solidFill>
          <a:latin typeface="+mn-lt"/>
          <a:ea typeface="+mn-ea"/>
          <a:cs typeface="+mn-cs"/>
        </a:defRPr>
      </a:lvl6pPr>
      <a:lvl7pPr marL="2708162" algn="l" defTabSz="451360" rtl="0" eaLnBrk="1" latinLnBrk="0" hangingPunct="1">
        <a:defRPr kumimoji="1" sz="1815" kern="1200">
          <a:solidFill>
            <a:schemeClr val="tx1"/>
          </a:solidFill>
          <a:latin typeface="+mn-lt"/>
          <a:ea typeface="+mn-ea"/>
          <a:cs typeface="+mn-cs"/>
        </a:defRPr>
      </a:lvl7pPr>
      <a:lvl8pPr marL="3159522" algn="l" defTabSz="451360" rtl="0" eaLnBrk="1" latinLnBrk="0" hangingPunct="1">
        <a:defRPr kumimoji="1" sz="1815" kern="1200">
          <a:solidFill>
            <a:schemeClr val="tx1"/>
          </a:solidFill>
          <a:latin typeface="+mn-lt"/>
          <a:ea typeface="+mn-ea"/>
          <a:cs typeface="+mn-cs"/>
        </a:defRPr>
      </a:lvl8pPr>
      <a:lvl9pPr marL="3610883" algn="l" defTabSz="451360" rtl="0" eaLnBrk="1" latinLnBrk="0" hangingPunct="1">
        <a:defRPr kumimoji="1" sz="1815"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816" y="274954"/>
            <a:ext cx="89143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495816" y="6357038"/>
            <a:ext cx="2311350" cy="364206"/>
          </a:xfrm>
          <a:prstGeom prst="rect">
            <a:avLst/>
          </a:prstGeom>
        </p:spPr>
        <p:txBody>
          <a:bodyPr vert="horz" wrap="square" lIns="99551" tIns="49775" rIns="99551" bIns="49775" numCol="1" anchor="ctr" anchorCtr="0" compatLnSpc="1">
            <a:prstTxWarp prst="textNoShape">
              <a:avLst/>
            </a:prstTxWarp>
          </a:bodyPr>
          <a:lstStyle>
            <a:lvl1pPr eaLnBrk="1" hangingPunct="1">
              <a:defRPr sz="1179">
                <a:solidFill>
                  <a:srgbClr val="898989"/>
                </a:solidFill>
                <a:latin typeface="Calibri" panose="020F0502020204030204" pitchFamily="34" charset="0"/>
              </a:defRPr>
            </a:lvl1pPr>
          </a:lstStyle>
          <a:p>
            <a:pPr>
              <a:defRPr/>
            </a:pPr>
            <a:endParaRPr lang="ja-JP" altLang="en-US"/>
          </a:p>
        </p:txBody>
      </p:sp>
      <p:sp>
        <p:nvSpPr>
          <p:cNvPr id="5" name="フッター プレースホルダ 4"/>
          <p:cNvSpPr>
            <a:spLocks noGrp="1"/>
          </p:cNvSpPr>
          <p:nvPr>
            <p:ph type="ftr" sz="quarter" idx="3"/>
          </p:nvPr>
        </p:nvSpPr>
        <p:spPr>
          <a:xfrm>
            <a:off x="3383900" y="6357038"/>
            <a:ext cx="3138200" cy="364206"/>
          </a:xfrm>
          <a:prstGeom prst="rect">
            <a:avLst/>
          </a:prstGeom>
        </p:spPr>
        <p:txBody>
          <a:bodyPr vert="horz" lIns="99551" tIns="49775" rIns="99551" bIns="49775" rtlCol="0" anchor="ctr"/>
          <a:lstStyle>
            <a:lvl1pPr algn="ctr" defTabSz="451363" eaLnBrk="1" fontAlgn="auto" hangingPunct="1">
              <a:spcBef>
                <a:spcPts val="0"/>
              </a:spcBef>
              <a:spcAft>
                <a:spcPts val="0"/>
              </a:spcAft>
              <a:defRPr sz="1179">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 5"/>
          <p:cNvSpPr>
            <a:spLocks noGrp="1"/>
          </p:cNvSpPr>
          <p:nvPr>
            <p:ph type="sldNum" sz="quarter" idx="4"/>
          </p:nvPr>
        </p:nvSpPr>
        <p:spPr>
          <a:xfrm>
            <a:off x="7098834" y="6357038"/>
            <a:ext cx="2311350" cy="364206"/>
          </a:xfrm>
          <a:prstGeom prst="rect">
            <a:avLst/>
          </a:prstGeom>
        </p:spPr>
        <p:txBody>
          <a:bodyPr vert="horz" wrap="square" lIns="99551" tIns="49775" rIns="99551" bIns="49775" numCol="1" anchor="ctr" anchorCtr="0" compatLnSpc="1">
            <a:prstTxWarp prst="textNoShape">
              <a:avLst/>
            </a:prstTxWarp>
          </a:bodyPr>
          <a:lstStyle>
            <a:lvl1pPr algn="r" eaLnBrk="1" hangingPunct="1">
              <a:defRPr sz="1179">
                <a:solidFill>
                  <a:srgbClr val="898989"/>
                </a:solidFill>
                <a:latin typeface="Calibri" panose="020F0502020204030204" pitchFamily="34" charset="0"/>
              </a:defRPr>
            </a:lvl1pPr>
          </a:lstStyle>
          <a:p>
            <a:pPr>
              <a:defRPr/>
            </a:pPr>
            <a:fld id="{5E4B9717-188A-4610-8B9E-F419F2B6ECBA}" type="slidenum">
              <a:rPr lang="ja-JP" altLang="en-US"/>
              <a:pPr>
                <a:defRPr/>
              </a:pPr>
              <a:t>‹#›</a:t>
            </a:fld>
            <a:endParaRPr lang="ja-JP" altLang="en-US"/>
          </a:p>
        </p:txBody>
      </p:sp>
    </p:spTree>
    <p:extLst>
      <p:ext uri="{BB962C8B-B14F-4D97-AF65-F5344CB8AC3E}">
        <p14:creationId xmlns:p14="http://schemas.microsoft.com/office/powerpoint/2010/main" val="3396983596"/>
      </p:ext>
    </p:extLst>
  </p:cSld>
  <p:clrMap bg1="lt1" tx1="dk1" bg2="lt2" tx2="dk2" accent1="accent1" accent2="accent2" accent3="accent3" accent4="accent4" accent5="accent5" accent6="accent6" hlink="hlink" folHlink="folHlink"/>
  <p:sldLayoutIdLst>
    <p:sldLayoutId id="2147486479" r:id="rId1"/>
  </p:sldLayoutIdLst>
  <p:hf sldNum="0" hdr="0" ftr="0" dt="0"/>
  <p:txStyles>
    <p:titleStyle>
      <a:lvl1pPr algn="ctr" defTabSz="450578" rtl="0" eaLnBrk="1" fontAlgn="base" hangingPunct="1">
        <a:spcBef>
          <a:spcPct val="0"/>
        </a:spcBef>
        <a:spcAft>
          <a:spcPct val="0"/>
        </a:spcAft>
        <a:defRPr kumimoji="1" sz="4353" kern="1200">
          <a:solidFill>
            <a:schemeClr val="tx1"/>
          </a:solidFill>
          <a:latin typeface="Meiryo Bold"/>
          <a:ea typeface="Meiryo Bold"/>
          <a:cs typeface="Meiryo Bold"/>
        </a:defRPr>
      </a:lvl1pPr>
      <a:lvl2pPr algn="ctr" defTabSz="450578"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2pPr>
      <a:lvl3pPr algn="ctr" defTabSz="450578"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3pPr>
      <a:lvl4pPr algn="ctr" defTabSz="450578"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4pPr>
      <a:lvl5pPr algn="ctr" defTabSz="450578"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5pPr>
      <a:lvl6pPr marL="451363" algn="ctr" defTabSz="451363"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6pPr>
      <a:lvl7pPr marL="902726" algn="ctr" defTabSz="451363"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7pPr>
      <a:lvl8pPr marL="1354089" algn="ctr" defTabSz="451363"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8pPr>
      <a:lvl9pPr marL="1805452" algn="ctr" defTabSz="451363"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9pPr>
    </p:titleStyle>
    <p:bodyStyle>
      <a:lvl1pPr marL="338294" indent="-338294" algn="l" defTabSz="450578" rtl="0" eaLnBrk="1" fontAlgn="base" hangingPunct="1">
        <a:spcBef>
          <a:spcPct val="20000"/>
        </a:spcBef>
        <a:spcAft>
          <a:spcPct val="0"/>
        </a:spcAft>
        <a:buFont typeface="Arial" panose="020B0604020202020204" pitchFamily="34" charset="0"/>
        <a:buChar char="•"/>
        <a:defRPr kumimoji="1" sz="3718" kern="1200">
          <a:solidFill>
            <a:schemeClr val="tx1"/>
          </a:solidFill>
          <a:latin typeface="+mn-lt"/>
          <a:ea typeface="+mn-ea"/>
          <a:cs typeface="ＭＳ Ｐゴシック" charset="-128"/>
        </a:defRPr>
      </a:lvl1pPr>
      <a:lvl2pPr marL="732729" indent="-280712" algn="l" defTabSz="450578" rtl="0" eaLnBrk="1" fontAlgn="base" hangingPunct="1">
        <a:spcBef>
          <a:spcPct val="20000"/>
        </a:spcBef>
        <a:spcAft>
          <a:spcPct val="0"/>
        </a:spcAft>
        <a:buFont typeface="Arial" panose="020B0604020202020204" pitchFamily="34" charset="0"/>
        <a:buChar char="–"/>
        <a:defRPr kumimoji="1" sz="2720" kern="1200">
          <a:solidFill>
            <a:schemeClr val="tx1"/>
          </a:solidFill>
          <a:latin typeface="+mn-lt"/>
          <a:ea typeface="+mn-ea"/>
          <a:cs typeface="+mn-cs"/>
        </a:defRPr>
      </a:lvl2pPr>
      <a:lvl3pPr marL="1127164" indent="-224569" algn="l" defTabSz="450578" rtl="0" eaLnBrk="1" fontAlgn="base" hangingPunct="1">
        <a:spcBef>
          <a:spcPct val="20000"/>
        </a:spcBef>
        <a:spcAft>
          <a:spcPct val="0"/>
        </a:spcAft>
        <a:buFont typeface="Arial" panose="020B0604020202020204" pitchFamily="34" charset="0"/>
        <a:buChar char="•"/>
        <a:defRPr kumimoji="1" sz="2358" kern="1200">
          <a:solidFill>
            <a:schemeClr val="tx1"/>
          </a:solidFill>
          <a:latin typeface="+mn-lt"/>
          <a:ea typeface="+mn-ea"/>
          <a:cs typeface="+mn-cs"/>
        </a:defRPr>
      </a:lvl3pPr>
      <a:lvl4pPr marL="1579181" indent="-224569" algn="l" defTabSz="450578" rtl="0" eaLnBrk="1" fontAlgn="base" hangingPunct="1">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4pPr>
      <a:lvl5pPr marL="2029758" indent="-224569" algn="l" defTabSz="450578" rtl="0" eaLnBrk="1" fontAlgn="base" hangingPunct="1">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5pPr>
      <a:lvl6pPr marL="2482496" indent="-225682" algn="l" defTabSz="451363" rtl="0" eaLnBrk="1" latinLnBrk="0" hangingPunct="1">
        <a:spcBef>
          <a:spcPct val="20000"/>
        </a:spcBef>
        <a:buFont typeface="Arial"/>
        <a:buChar char="•"/>
        <a:defRPr kumimoji="1" sz="1995" kern="1200">
          <a:solidFill>
            <a:schemeClr val="tx1"/>
          </a:solidFill>
          <a:latin typeface="+mn-lt"/>
          <a:ea typeface="+mn-ea"/>
          <a:cs typeface="+mn-cs"/>
        </a:defRPr>
      </a:lvl6pPr>
      <a:lvl7pPr marL="2933860" indent="-225682" algn="l" defTabSz="451363" rtl="0" eaLnBrk="1" latinLnBrk="0" hangingPunct="1">
        <a:spcBef>
          <a:spcPct val="20000"/>
        </a:spcBef>
        <a:buFont typeface="Arial"/>
        <a:buChar char="•"/>
        <a:defRPr kumimoji="1" sz="1995" kern="1200">
          <a:solidFill>
            <a:schemeClr val="tx1"/>
          </a:solidFill>
          <a:latin typeface="+mn-lt"/>
          <a:ea typeface="+mn-ea"/>
          <a:cs typeface="+mn-cs"/>
        </a:defRPr>
      </a:lvl7pPr>
      <a:lvl8pPr marL="3385222" indent="-225682" algn="l" defTabSz="451363" rtl="0" eaLnBrk="1" latinLnBrk="0" hangingPunct="1">
        <a:spcBef>
          <a:spcPct val="20000"/>
        </a:spcBef>
        <a:buFont typeface="Arial"/>
        <a:buChar char="•"/>
        <a:defRPr kumimoji="1" sz="1995" kern="1200">
          <a:solidFill>
            <a:schemeClr val="tx1"/>
          </a:solidFill>
          <a:latin typeface="+mn-lt"/>
          <a:ea typeface="+mn-ea"/>
          <a:cs typeface="+mn-cs"/>
        </a:defRPr>
      </a:lvl8pPr>
      <a:lvl9pPr marL="3836586" indent="-225682" algn="l" defTabSz="451363" rtl="0" eaLnBrk="1" latinLnBrk="0" hangingPunct="1">
        <a:spcBef>
          <a:spcPct val="20000"/>
        </a:spcBef>
        <a:buFont typeface="Arial"/>
        <a:buChar char="•"/>
        <a:defRPr kumimoji="1" sz="1995" kern="1200">
          <a:solidFill>
            <a:schemeClr val="tx1"/>
          </a:solidFill>
          <a:latin typeface="+mn-lt"/>
          <a:ea typeface="+mn-ea"/>
          <a:cs typeface="+mn-cs"/>
        </a:defRPr>
      </a:lvl9pPr>
    </p:bodyStyle>
    <p:otherStyle>
      <a:defPPr>
        <a:defRPr lang="ja-JP"/>
      </a:defPPr>
      <a:lvl1pPr marL="0" algn="l" defTabSz="451363" rtl="0" eaLnBrk="1" latinLnBrk="0" hangingPunct="1">
        <a:defRPr kumimoji="1" sz="1814" kern="1200">
          <a:solidFill>
            <a:schemeClr val="tx1"/>
          </a:solidFill>
          <a:latin typeface="+mn-lt"/>
          <a:ea typeface="+mn-ea"/>
          <a:cs typeface="+mn-cs"/>
        </a:defRPr>
      </a:lvl1pPr>
      <a:lvl2pPr marL="451363" algn="l" defTabSz="451363" rtl="0" eaLnBrk="1" latinLnBrk="0" hangingPunct="1">
        <a:defRPr kumimoji="1" sz="1814" kern="1200">
          <a:solidFill>
            <a:schemeClr val="tx1"/>
          </a:solidFill>
          <a:latin typeface="+mn-lt"/>
          <a:ea typeface="+mn-ea"/>
          <a:cs typeface="+mn-cs"/>
        </a:defRPr>
      </a:lvl2pPr>
      <a:lvl3pPr marL="902726" algn="l" defTabSz="451363" rtl="0" eaLnBrk="1" latinLnBrk="0" hangingPunct="1">
        <a:defRPr kumimoji="1" sz="1814" kern="1200">
          <a:solidFill>
            <a:schemeClr val="tx1"/>
          </a:solidFill>
          <a:latin typeface="+mn-lt"/>
          <a:ea typeface="+mn-ea"/>
          <a:cs typeface="+mn-cs"/>
        </a:defRPr>
      </a:lvl3pPr>
      <a:lvl4pPr marL="1354089" algn="l" defTabSz="451363" rtl="0" eaLnBrk="1" latinLnBrk="0" hangingPunct="1">
        <a:defRPr kumimoji="1" sz="1814" kern="1200">
          <a:solidFill>
            <a:schemeClr val="tx1"/>
          </a:solidFill>
          <a:latin typeface="+mn-lt"/>
          <a:ea typeface="+mn-ea"/>
          <a:cs typeface="+mn-cs"/>
        </a:defRPr>
      </a:lvl4pPr>
      <a:lvl5pPr marL="1805452" algn="l" defTabSz="451363" rtl="0" eaLnBrk="1" latinLnBrk="0" hangingPunct="1">
        <a:defRPr kumimoji="1" sz="1814" kern="1200">
          <a:solidFill>
            <a:schemeClr val="tx1"/>
          </a:solidFill>
          <a:latin typeface="+mn-lt"/>
          <a:ea typeface="+mn-ea"/>
          <a:cs typeface="+mn-cs"/>
        </a:defRPr>
      </a:lvl5pPr>
      <a:lvl6pPr marL="2256815" algn="l" defTabSz="451363" rtl="0" eaLnBrk="1" latinLnBrk="0" hangingPunct="1">
        <a:defRPr kumimoji="1" sz="1814" kern="1200">
          <a:solidFill>
            <a:schemeClr val="tx1"/>
          </a:solidFill>
          <a:latin typeface="+mn-lt"/>
          <a:ea typeface="+mn-ea"/>
          <a:cs typeface="+mn-cs"/>
        </a:defRPr>
      </a:lvl6pPr>
      <a:lvl7pPr marL="2708178" algn="l" defTabSz="451363" rtl="0" eaLnBrk="1" latinLnBrk="0" hangingPunct="1">
        <a:defRPr kumimoji="1" sz="1814" kern="1200">
          <a:solidFill>
            <a:schemeClr val="tx1"/>
          </a:solidFill>
          <a:latin typeface="+mn-lt"/>
          <a:ea typeface="+mn-ea"/>
          <a:cs typeface="+mn-cs"/>
        </a:defRPr>
      </a:lvl7pPr>
      <a:lvl8pPr marL="3159541" algn="l" defTabSz="451363" rtl="0" eaLnBrk="1" latinLnBrk="0" hangingPunct="1">
        <a:defRPr kumimoji="1" sz="1814" kern="1200">
          <a:solidFill>
            <a:schemeClr val="tx1"/>
          </a:solidFill>
          <a:latin typeface="+mn-lt"/>
          <a:ea typeface="+mn-ea"/>
          <a:cs typeface="+mn-cs"/>
        </a:defRPr>
      </a:lvl8pPr>
      <a:lvl9pPr marL="3610904" algn="l" defTabSz="451363" rtl="0" eaLnBrk="1" latinLnBrk="0" hangingPunct="1">
        <a:defRPr kumimoji="1" sz="1814"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816" y="274954"/>
            <a:ext cx="89143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495816" y="6357038"/>
            <a:ext cx="2311351" cy="364205"/>
          </a:xfrm>
          <a:prstGeom prst="rect">
            <a:avLst/>
          </a:prstGeom>
        </p:spPr>
        <p:txBody>
          <a:bodyPr vert="horz" wrap="square" lIns="99551" tIns="49775" rIns="99551" bIns="49775" numCol="1" anchor="ctr" anchorCtr="0" compatLnSpc="1">
            <a:prstTxWarp prst="textNoShape">
              <a:avLst/>
            </a:prstTxWarp>
          </a:bodyPr>
          <a:lstStyle>
            <a:lvl1pPr eaLnBrk="1" hangingPunct="1">
              <a:defRPr sz="1178">
                <a:solidFill>
                  <a:srgbClr val="898989"/>
                </a:solidFill>
                <a:latin typeface="Calibri" panose="020F0502020204030204" pitchFamily="34" charset="0"/>
              </a:defRPr>
            </a:lvl1pPr>
          </a:lstStyle>
          <a:p>
            <a:pPr>
              <a:defRPr/>
            </a:pPr>
            <a:endParaRPr lang="ja-JP" altLang="en-US"/>
          </a:p>
        </p:txBody>
      </p:sp>
      <p:sp>
        <p:nvSpPr>
          <p:cNvPr id="5" name="フッター プレースホルダ 4"/>
          <p:cNvSpPr>
            <a:spLocks noGrp="1"/>
          </p:cNvSpPr>
          <p:nvPr>
            <p:ph type="ftr" sz="quarter" idx="3"/>
          </p:nvPr>
        </p:nvSpPr>
        <p:spPr>
          <a:xfrm>
            <a:off x="3383900" y="6357038"/>
            <a:ext cx="3138200" cy="364205"/>
          </a:xfrm>
          <a:prstGeom prst="rect">
            <a:avLst/>
          </a:prstGeom>
        </p:spPr>
        <p:txBody>
          <a:bodyPr vert="horz" lIns="99551" tIns="49775" rIns="99551" bIns="49775" rtlCol="0" anchor="ctr"/>
          <a:lstStyle>
            <a:lvl1pPr algn="ctr" defTabSz="451382" eaLnBrk="1" fontAlgn="auto" hangingPunct="1">
              <a:spcBef>
                <a:spcPts val="0"/>
              </a:spcBef>
              <a:spcAft>
                <a:spcPts val="0"/>
              </a:spcAft>
              <a:defRPr sz="1178">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 5"/>
          <p:cNvSpPr>
            <a:spLocks noGrp="1"/>
          </p:cNvSpPr>
          <p:nvPr>
            <p:ph type="sldNum" sz="quarter" idx="4"/>
          </p:nvPr>
        </p:nvSpPr>
        <p:spPr>
          <a:xfrm>
            <a:off x="7098834" y="6357038"/>
            <a:ext cx="2311351" cy="364205"/>
          </a:xfrm>
          <a:prstGeom prst="rect">
            <a:avLst/>
          </a:prstGeom>
        </p:spPr>
        <p:txBody>
          <a:bodyPr vert="horz" wrap="square" lIns="99551" tIns="49775" rIns="99551" bIns="49775" numCol="1" anchor="ctr" anchorCtr="0" compatLnSpc="1">
            <a:prstTxWarp prst="textNoShape">
              <a:avLst/>
            </a:prstTxWarp>
          </a:bodyPr>
          <a:lstStyle>
            <a:lvl1pPr algn="r" eaLnBrk="1" hangingPunct="1">
              <a:defRPr sz="1178">
                <a:solidFill>
                  <a:srgbClr val="898989"/>
                </a:solidFill>
                <a:latin typeface="Calibri" panose="020F0502020204030204" pitchFamily="34" charset="0"/>
              </a:defRPr>
            </a:lvl1pPr>
          </a:lstStyle>
          <a:p>
            <a:pPr>
              <a:defRPr/>
            </a:pPr>
            <a:fld id="{5E4B9717-188A-4610-8B9E-F419F2B6ECBA}" type="slidenum">
              <a:rPr lang="ja-JP" altLang="en-US"/>
              <a:pPr>
                <a:defRPr/>
              </a:pPr>
              <a:t>‹#›</a:t>
            </a:fld>
            <a:endParaRPr lang="ja-JP" altLang="en-US"/>
          </a:p>
        </p:txBody>
      </p:sp>
    </p:spTree>
    <p:extLst>
      <p:ext uri="{BB962C8B-B14F-4D97-AF65-F5344CB8AC3E}">
        <p14:creationId xmlns:p14="http://schemas.microsoft.com/office/powerpoint/2010/main" val="1643702284"/>
      </p:ext>
    </p:extLst>
  </p:cSld>
  <p:clrMap bg1="lt1" tx1="dk1" bg2="lt2" tx2="dk2" accent1="accent1" accent2="accent2" accent3="accent3" accent4="accent4" accent5="accent5" accent6="accent6" hlink="hlink" folHlink="folHlink"/>
  <p:sldLayoutIdLst>
    <p:sldLayoutId id="2147486481" r:id="rId1"/>
    <p:sldLayoutId id="2147486482" r:id="rId2"/>
  </p:sldLayoutIdLst>
  <p:hf hdr="0" ftr="0" dt="0"/>
  <p:txStyles>
    <p:titleStyle>
      <a:lvl1pPr algn="ctr" defTabSz="496689" rtl="0" eaLnBrk="1" fontAlgn="base" hangingPunct="1">
        <a:spcBef>
          <a:spcPct val="0"/>
        </a:spcBef>
        <a:spcAft>
          <a:spcPct val="0"/>
        </a:spcAft>
        <a:defRPr kumimoji="1" sz="4798" kern="1200">
          <a:solidFill>
            <a:schemeClr val="tx1"/>
          </a:solidFill>
          <a:latin typeface="Meiryo Bold"/>
          <a:ea typeface="Meiryo Bold"/>
          <a:cs typeface="Meiryo Bold"/>
        </a:defRPr>
      </a:lvl1pPr>
      <a:lvl2pPr algn="ctr" defTabSz="496689" rtl="0" eaLnBrk="1" fontAlgn="base" hangingPunct="1">
        <a:spcBef>
          <a:spcPct val="0"/>
        </a:spcBef>
        <a:spcAft>
          <a:spcPct val="0"/>
        </a:spcAft>
        <a:defRPr kumimoji="1" sz="4798">
          <a:solidFill>
            <a:schemeClr val="tx1"/>
          </a:solidFill>
          <a:latin typeface="Meiryo Bold" charset="-128"/>
          <a:ea typeface="Meiryo Bold" charset="-128"/>
          <a:cs typeface="Meiryo Bold" charset="-128"/>
        </a:defRPr>
      </a:lvl2pPr>
      <a:lvl3pPr algn="ctr" defTabSz="496689" rtl="0" eaLnBrk="1" fontAlgn="base" hangingPunct="1">
        <a:spcBef>
          <a:spcPct val="0"/>
        </a:spcBef>
        <a:spcAft>
          <a:spcPct val="0"/>
        </a:spcAft>
        <a:defRPr kumimoji="1" sz="4798">
          <a:solidFill>
            <a:schemeClr val="tx1"/>
          </a:solidFill>
          <a:latin typeface="Meiryo Bold" charset="-128"/>
          <a:ea typeface="Meiryo Bold" charset="-128"/>
          <a:cs typeface="Meiryo Bold" charset="-128"/>
        </a:defRPr>
      </a:lvl3pPr>
      <a:lvl4pPr algn="ctr" defTabSz="496689" rtl="0" eaLnBrk="1" fontAlgn="base" hangingPunct="1">
        <a:spcBef>
          <a:spcPct val="0"/>
        </a:spcBef>
        <a:spcAft>
          <a:spcPct val="0"/>
        </a:spcAft>
        <a:defRPr kumimoji="1" sz="4798">
          <a:solidFill>
            <a:schemeClr val="tx1"/>
          </a:solidFill>
          <a:latin typeface="Meiryo Bold" charset="-128"/>
          <a:ea typeface="Meiryo Bold" charset="-128"/>
          <a:cs typeface="Meiryo Bold" charset="-128"/>
        </a:defRPr>
      </a:lvl4pPr>
      <a:lvl5pPr algn="ctr" defTabSz="496689" rtl="0" eaLnBrk="1" fontAlgn="base" hangingPunct="1">
        <a:spcBef>
          <a:spcPct val="0"/>
        </a:spcBef>
        <a:spcAft>
          <a:spcPct val="0"/>
        </a:spcAft>
        <a:defRPr kumimoji="1" sz="4798">
          <a:solidFill>
            <a:schemeClr val="tx1"/>
          </a:solidFill>
          <a:latin typeface="Meiryo Bold" charset="-128"/>
          <a:ea typeface="Meiryo Bold" charset="-128"/>
          <a:cs typeface="Meiryo Bold" charset="-128"/>
        </a:defRPr>
      </a:lvl5pPr>
      <a:lvl6pPr marL="497555" algn="ctr" defTabSz="497555" rtl="0" eaLnBrk="1" fontAlgn="base" hangingPunct="1">
        <a:spcBef>
          <a:spcPct val="0"/>
        </a:spcBef>
        <a:spcAft>
          <a:spcPct val="0"/>
        </a:spcAft>
        <a:defRPr kumimoji="1" sz="4798">
          <a:solidFill>
            <a:schemeClr val="tx1"/>
          </a:solidFill>
          <a:latin typeface="Meiryo Bold" charset="-128"/>
          <a:ea typeface="Meiryo Bold" charset="-128"/>
          <a:cs typeface="Meiryo Bold" charset="-128"/>
        </a:defRPr>
      </a:lvl6pPr>
      <a:lvl7pPr marL="995109" algn="ctr" defTabSz="497555" rtl="0" eaLnBrk="1" fontAlgn="base" hangingPunct="1">
        <a:spcBef>
          <a:spcPct val="0"/>
        </a:spcBef>
        <a:spcAft>
          <a:spcPct val="0"/>
        </a:spcAft>
        <a:defRPr kumimoji="1" sz="4798">
          <a:solidFill>
            <a:schemeClr val="tx1"/>
          </a:solidFill>
          <a:latin typeface="Meiryo Bold" charset="-128"/>
          <a:ea typeface="Meiryo Bold" charset="-128"/>
          <a:cs typeface="Meiryo Bold" charset="-128"/>
        </a:defRPr>
      </a:lvl7pPr>
      <a:lvl8pPr marL="1492664" algn="ctr" defTabSz="497555" rtl="0" eaLnBrk="1" fontAlgn="base" hangingPunct="1">
        <a:spcBef>
          <a:spcPct val="0"/>
        </a:spcBef>
        <a:spcAft>
          <a:spcPct val="0"/>
        </a:spcAft>
        <a:defRPr kumimoji="1" sz="4798">
          <a:solidFill>
            <a:schemeClr val="tx1"/>
          </a:solidFill>
          <a:latin typeface="Meiryo Bold" charset="-128"/>
          <a:ea typeface="Meiryo Bold" charset="-128"/>
          <a:cs typeface="Meiryo Bold" charset="-128"/>
        </a:defRPr>
      </a:lvl8pPr>
      <a:lvl9pPr marL="1990219" algn="ctr" defTabSz="497555" rtl="0" eaLnBrk="1" fontAlgn="base" hangingPunct="1">
        <a:spcBef>
          <a:spcPct val="0"/>
        </a:spcBef>
        <a:spcAft>
          <a:spcPct val="0"/>
        </a:spcAft>
        <a:defRPr kumimoji="1" sz="4798">
          <a:solidFill>
            <a:schemeClr val="tx1"/>
          </a:solidFill>
          <a:latin typeface="Meiryo Bold" charset="-128"/>
          <a:ea typeface="Meiryo Bold" charset="-128"/>
          <a:cs typeface="Meiryo Bold" charset="-128"/>
        </a:defRPr>
      </a:lvl9pPr>
    </p:titleStyle>
    <p:bodyStyle>
      <a:lvl1pPr marL="372914" indent="-372914" algn="l" defTabSz="496689" rtl="0" eaLnBrk="1" fontAlgn="base" hangingPunct="1">
        <a:spcBef>
          <a:spcPct val="20000"/>
        </a:spcBef>
        <a:spcAft>
          <a:spcPct val="0"/>
        </a:spcAft>
        <a:buFont typeface="Arial" panose="020B0604020202020204" pitchFamily="34" charset="0"/>
        <a:buChar char="•"/>
        <a:defRPr kumimoji="1" sz="4098" kern="1200">
          <a:solidFill>
            <a:schemeClr val="tx1"/>
          </a:solidFill>
          <a:latin typeface="+mn-lt"/>
          <a:ea typeface="+mn-ea"/>
          <a:cs typeface="ＭＳ Ｐゴシック" charset="-128"/>
        </a:defRPr>
      </a:lvl1pPr>
      <a:lvl2pPr marL="807715" indent="-309439" algn="l" defTabSz="496689" rtl="0" eaLnBrk="1" fontAlgn="base" hangingPunct="1">
        <a:spcBef>
          <a:spcPct val="20000"/>
        </a:spcBef>
        <a:spcAft>
          <a:spcPct val="0"/>
        </a:spcAft>
        <a:buFont typeface="Arial" panose="020B0604020202020204" pitchFamily="34" charset="0"/>
        <a:buChar char="–"/>
        <a:defRPr kumimoji="1" sz="2999" kern="1200">
          <a:solidFill>
            <a:schemeClr val="tx1"/>
          </a:solidFill>
          <a:latin typeface="+mn-lt"/>
          <a:ea typeface="+mn-ea"/>
          <a:cs typeface="+mn-cs"/>
        </a:defRPr>
      </a:lvl2pPr>
      <a:lvl3pPr marL="1242516" indent="-247551" algn="l" defTabSz="496689" rtl="0" eaLnBrk="1" fontAlgn="base" hangingPunct="1">
        <a:spcBef>
          <a:spcPct val="20000"/>
        </a:spcBef>
        <a:spcAft>
          <a:spcPct val="0"/>
        </a:spcAft>
        <a:buFont typeface="Arial" panose="020B0604020202020204" pitchFamily="34" charset="0"/>
        <a:buChar char="•"/>
        <a:defRPr kumimoji="1" sz="2599" kern="1200">
          <a:solidFill>
            <a:schemeClr val="tx1"/>
          </a:solidFill>
          <a:latin typeface="+mn-lt"/>
          <a:ea typeface="+mn-ea"/>
          <a:cs typeface="+mn-cs"/>
        </a:defRPr>
      </a:lvl3pPr>
      <a:lvl4pPr marL="1740791" indent="-247551" algn="l" defTabSz="496689" rtl="0" eaLnBrk="1" fontAlgn="base" hangingPunct="1">
        <a:spcBef>
          <a:spcPct val="20000"/>
        </a:spcBef>
        <a:spcAft>
          <a:spcPct val="0"/>
        </a:spcAft>
        <a:buFont typeface="Arial" panose="020B0604020202020204" pitchFamily="34" charset="0"/>
        <a:buChar char="–"/>
        <a:defRPr kumimoji="1" sz="2199" kern="1200">
          <a:solidFill>
            <a:schemeClr val="tx1"/>
          </a:solidFill>
          <a:latin typeface="+mn-lt"/>
          <a:ea typeface="+mn-ea"/>
          <a:cs typeface="+mn-cs"/>
        </a:defRPr>
      </a:lvl4pPr>
      <a:lvl5pPr marL="2237480" indent="-247551" algn="l" defTabSz="496689" rtl="0" eaLnBrk="1" fontAlgn="base" hangingPunct="1">
        <a:spcBef>
          <a:spcPct val="20000"/>
        </a:spcBef>
        <a:spcAft>
          <a:spcPct val="0"/>
        </a:spcAft>
        <a:buFont typeface="Arial" panose="020B0604020202020204" pitchFamily="34" charset="0"/>
        <a:buChar char="»"/>
        <a:defRPr kumimoji="1" sz="2199" kern="1200">
          <a:solidFill>
            <a:schemeClr val="tx1"/>
          </a:solidFill>
          <a:latin typeface="+mn-lt"/>
          <a:ea typeface="+mn-ea"/>
          <a:cs typeface="+mn-cs"/>
        </a:defRPr>
      </a:lvl5pPr>
      <a:lvl6pPr marL="2736550" indent="-248777" algn="l" defTabSz="497555" rtl="0" eaLnBrk="1" latinLnBrk="0" hangingPunct="1">
        <a:spcBef>
          <a:spcPct val="20000"/>
        </a:spcBef>
        <a:buFont typeface="Arial"/>
        <a:buChar char="•"/>
        <a:defRPr kumimoji="1" sz="2199" kern="1200">
          <a:solidFill>
            <a:schemeClr val="tx1"/>
          </a:solidFill>
          <a:latin typeface="+mn-lt"/>
          <a:ea typeface="+mn-ea"/>
          <a:cs typeface="+mn-cs"/>
        </a:defRPr>
      </a:lvl6pPr>
      <a:lvl7pPr marL="3234105" indent="-248777" algn="l" defTabSz="497555" rtl="0" eaLnBrk="1" latinLnBrk="0" hangingPunct="1">
        <a:spcBef>
          <a:spcPct val="20000"/>
        </a:spcBef>
        <a:buFont typeface="Arial"/>
        <a:buChar char="•"/>
        <a:defRPr kumimoji="1" sz="2199" kern="1200">
          <a:solidFill>
            <a:schemeClr val="tx1"/>
          </a:solidFill>
          <a:latin typeface="+mn-lt"/>
          <a:ea typeface="+mn-ea"/>
          <a:cs typeface="+mn-cs"/>
        </a:defRPr>
      </a:lvl7pPr>
      <a:lvl8pPr marL="3731659" indent="-248777" algn="l" defTabSz="497555" rtl="0" eaLnBrk="1" latinLnBrk="0" hangingPunct="1">
        <a:spcBef>
          <a:spcPct val="20000"/>
        </a:spcBef>
        <a:buFont typeface="Arial"/>
        <a:buChar char="•"/>
        <a:defRPr kumimoji="1" sz="2199" kern="1200">
          <a:solidFill>
            <a:schemeClr val="tx1"/>
          </a:solidFill>
          <a:latin typeface="+mn-lt"/>
          <a:ea typeface="+mn-ea"/>
          <a:cs typeface="+mn-cs"/>
        </a:defRPr>
      </a:lvl8pPr>
      <a:lvl9pPr marL="4229214" indent="-248777" algn="l" defTabSz="497555" rtl="0" eaLnBrk="1" latinLnBrk="0" hangingPunct="1">
        <a:spcBef>
          <a:spcPct val="20000"/>
        </a:spcBef>
        <a:buFont typeface="Arial"/>
        <a:buChar char="•"/>
        <a:defRPr kumimoji="1" sz="2199" kern="1200">
          <a:solidFill>
            <a:schemeClr val="tx1"/>
          </a:solidFill>
          <a:latin typeface="+mn-lt"/>
          <a:ea typeface="+mn-ea"/>
          <a:cs typeface="+mn-cs"/>
        </a:defRPr>
      </a:lvl9pPr>
    </p:bodyStyle>
    <p:otherStyle>
      <a:defPPr>
        <a:defRPr lang="ja-JP"/>
      </a:defPPr>
      <a:lvl1pPr marL="0" algn="l" defTabSz="497555" rtl="0" eaLnBrk="1" latinLnBrk="0" hangingPunct="1">
        <a:defRPr kumimoji="1" sz="1999" kern="1200">
          <a:solidFill>
            <a:schemeClr val="tx1"/>
          </a:solidFill>
          <a:latin typeface="+mn-lt"/>
          <a:ea typeface="+mn-ea"/>
          <a:cs typeface="+mn-cs"/>
        </a:defRPr>
      </a:lvl1pPr>
      <a:lvl2pPr marL="497555" algn="l" defTabSz="497555" rtl="0" eaLnBrk="1" latinLnBrk="0" hangingPunct="1">
        <a:defRPr kumimoji="1" sz="1999" kern="1200">
          <a:solidFill>
            <a:schemeClr val="tx1"/>
          </a:solidFill>
          <a:latin typeface="+mn-lt"/>
          <a:ea typeface="+mn-ea"/>
          <a:cs typeface="+mn-cs"/>
        </a:defRPr>
      </a:lvl2pPr>
      <a:lvl3pPr marL="995109" algn="l" defTabSz="497555" rtl="0" eaLnBrk="1" latinLnBrk="0" hangingPunct="1">
        <a:defRPr kumimoji="1" sz="1999" kern="1200">
          <a:solidFill>
            <a:schemeClr val="tx1"/>
          </a:solidFill>
          <a:latin typeface="+mn-lt"/>
          <a:ea typeface="+mn-ea"/>
          <a:cs typeface="+mn-cs"/>
        </a:defRPr>
      </a:lvl3pPr>
      <a:lvl4pPr marL="1492664" algn="l" defTabSz="497555" rtl="0" eaLnBrk="1" latinLnBrk="0" hangingPunct="1">
        <a:defRPr kumimoji="1" sz="1999" kern="1200">
          <a:solidFill>
            <a:schemeClr val="tx1"/>
          </a:solidFill>
          <a:latin typeface="+mn-lt"/>
          <a:ea typeface="+mn-ea"/>
          <a:cs typeface="+mn-cs"/>
        </a:defRPr>
      </a:lvl4pPr>
      <a:lvl5pPr marL="1990219" algn="l" defTabSz="497555" rtl="0" eaLnBrk="1" latinLnBrk="0" hangingPunct="1">
        <a:defRPr kumimoji="1" sz="1999" kern="1200">
          <a:solidFill>
            <a:schemeClr val="tx1"/>
          </a:solidFill>
          <a:latin typeface="+mn-lt"/>
          <a:ea typeface="+mn-ea"/>
          <a:cs typeface="+mn-cs"/>
        </a:defRPr>
      </a:lvl5pPr>
      <a:lvl6pPr marL="2487772" algn="l" defTabSz="497555" rtl="0" eaLnBrk="1" latinLnBrk="0" hangingPunct="1">
        <a:defRPr kumimoji="1" sz="1999" kern="1200">
          <a:solidFill>
            <a:schemeClr val="tx1"/>
          </a:solidFill>
          <a:latin typeface="+mn-lt"/>
          <a:ea typeface="+mn-ea"/>
          <a:cs typeface="+mn-cs"/>
        </a:defRPr>
      </a:lvl6pPr>
      <a:lvl7pPr marL="2985327" algn="l" defTabSz="497555" rtl="0" eaLnBrk="1" latinLnBrk="0" hangingPunct="1">
        <a:defRPr kumimoji="1" sz="1999" kern="1200">
          <a:solidFill>
            <a:schemeClr val="tx1"/>
          </a:solidFill>
          <a:latin typeface="+mn-lt"/>
          <a:ea typeface="+mn-ea"/>
          <a:cs typeface="+mn-cs"/>
        </a:defRPr>
      </a:lvl7pPr>
      <a:lvl8pPr marL="3482881" algn="l" defTabSz="497555" rtl="0" eaLnBrk="1" latinLnBrk="0" hangingPunct="1">
        <a:defRPr kumimoji="1" sz="1999" kern="1200">
          <a:solidFill>
            <a:schemeClr val="tx1"/>
          </a:solidFill>
          <a:latin typeface="+mn-lt"/>
          <a:ea typeface="+mn-ea"/>
          <a:cs typeface="+mn-cs"/>
        </a:defRPr>
      </a:lvl8pPr>
      <a:lvl9pPr marL="3980436" algn="l" defTabSz="497555" rtl="0" eaLnBrk="1" latinLnBrk="0" hangingPunct="1">
        <a:defRPr kumimoji="1" sz="1999"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816" y="274954"/>
            <a:ext cx="89143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495816" y="6357038"/>
            <a:ext cx="2311351" cy="364205"/>
          </a:xfrm>
          <a:prstGeom prst="rect">
            <a:avLst/>
          </a:prstGeom>
        </p:spPr>
        <p:txBody>
          <a:bodyPr vert="horz" wrap="square" lIns="99551" tIns="49775" rIns="99551" bIns="49775" numCol="1" anchor="ctr" anchorCtr="0" compatLnSpc="1">
            <a:prstTxWarp prst="textNoShape">
              <a:avLst/>
            </a:prstTxWarp>
          </a:bodyPr>
          <a:lstStyle>
            <a:lvl1pPr eaLnBrk="1" hangingPunct="1">
              <a:defRPr sz="1178">
                <a:solidFill>
                  <a:srgbClr val="898989"/>
                </a:solidFill>
                <a:latin typeface="Calibri" panose="020F0502020204030204" pitchFamily="34" charset="0"/>
              </a:defRPr>
            </a:lvl1pPr>
          </a:lstStyle>
          <a:p>
            <a:pPr>
              <a:defRPr/>
            </a:pPr>
            <a:fld id="{EA34FA36-E586-4094-B41B-9207695FBF9A}" type="datetime1">
              <a:rPr lang="ja-JP" altLang="en-US"/>
              <a:pPr>
                <a:defRPr/>
              </a:pPr>
              <a:t>2025/6/13</a:t>
            </a:fld>
            <a:endParaRPr lang="ja-JP" altLang="en-US"/>
          </a:p>
        </p:txBody>
      </p:sp>
      <p:sp>
        <p:nvSpPr>
          <p:cNvPr id="5" name="フッター プレースホルダ 4"/>
          <p:cNvSpPr>
            <a:spLocks noGrp="1"/>
          </p:cNvSpPr>
          <p:nvPr>
            <p:ph type="ftr" sz="quarter" idx="3"/>
          </p:nvPr>
        </p:nvSpPr>
        <p:spPr>
          <a:xfrm>
            <a:off x="3383900" y="6357038"/>
            <a:ext cx="3138200" cy="364205"/>
          </a:xfrm>
          <a:prstGeom prst="rect">
            <a:avLst/>
          </a:prstGeom>
        </p:spPr>
        <p:txBody>
          <a:bodyPr vert="horz" lIns="99551" tIns="49775" rIns="99551" bIns="49775" rtlCol="0" anchor="ctr"/>
          <a:lstStyle>
            <a:lvl1pPr algn="ctr" defTabSz="451382" eaLnBrk="1" fontAlgn="auto" hangingPunct="1">
              <a:spcBef>
                <a:spcPts val="0"/>
              </a:spcBef>
              <a:spcAft>
                <a:spcPts val="0"/>
              </a:spcAft>
              <a:defRPr sz="1178">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 5"/>
          <p:cNvSpPr>
            <a:spLocks noGrp="1"/>
          </p:cNvSpPr>
          <p:nvPr>
            <p:ph type="sldNum" sz="quarter" idx="4"/>
          </p:nvPr>
        </p:nvSpPr>
        <p:spPr>
          <a:xfrm>
            <a:off x="7098834" y="6357038"/>
            <a:ext cx="2311351" cy="364205"/>
          </a:xfrm>
          <a:prstGeom prst="rect">
            <a:avLst/>
          </a:prstGeom>
        </p:spPr>
        <p:txBody>
          <a:bodyPr vert="horz" wrap="square" lIns="99551" tIns="49775" rIns="99551" bIns="49775" numCol="1" anchor="ctr" anchorCtr="0" compatLnSpc="1">
            <a:prstTxWarp prst="textNoShape">
              <a:avLst/>
            </a:prstTxWarp>
          </a:bodyPr>
          <a:lstStyle>
            <a:lvl1pPr algn="r" eaLnBrk="1" hangingPunct="1">
              <a:defRPr sz="1178">
                <a:solidFill>
                  <a:srgbClr val="898989"/>
                </a:solidFill>
                <a:latin typeface="Calibri" panose="020F0502020204030204" pitchFamily="34" charset="0"/>
              </a:defRPr>
            </a:lvl1pPr>
          </a:lstStyle>
          <a:p>
            <a:pPr>
              <a:defRPr/>
            </a:pPr>
            <a:fld id="{5E4B9717-188A-4610-8B9E-F419F2B6ECBA}" type="slidenum">
              <a:rPr lang="ja-JP" altLang="en-US"/>
              <a:pPr>
                <a:defRPr/>
              </a:pPr>
              <a:t>‹#›</a:t>
            </a:fld>
            <a:endParaRPr lang="ja-JP" altLang="en-US"/>
          </a:p>
        </p:txBody>
      </p:sp>
    </p:spTree>
    <p:extLst>
      <p:ext uri="{BB962C8B-B14F-4D97-AF65-F5344CB8AC3E}">
        <p14:creationId xmlns:p14="http://schemas.microsoft.com/office/powerpoint/2010/main" val="1452844041"/>
      </p:ext>
    </p:extLst>
  </p:cSld>
  <p:clrMap bg1="lt1" tx1="dk1" bg2="lt2" tx2="dk2" accent1="accent1" accent2="accent2" accent3="accent3" accent4="accent4" accent5="accent5" accent6="accent6" hlink="hlink" folHlink="folHlink"/>
  <p:sldLayoutIdLst>
    <p:sldLayoutId id="2147486484" r:id="rId1"/>
    <p:sldLayoutId id="2147486485" r:id="rId2"/>
    <p:sldLayoutId id="2147486486" r:id="rId3"/>
    <p:sldLayoutId id="2147486487" r:id="rId4"/>
    <p:sldLayoutId id="2147486488" r:id="rId5"/>
    <p:sldLayoutId id="2147486489" r:id="rId6"/>
    <p:sldLayoutId id="2147486490" r:id="rId7"/>
    <p:sldLayoutId id="2147486491" r:id="rId8"/>
    <p:sldLayoutId id="2147486492" r:id="rId9"/>
    <p:sldLayoutId id="2147486493" r:id="rId10"/>
    <p:sldLayoutId id="2147486494" r:id="rId11"/>
  </p:sldLayoutIdLst>
  <p:txStyles>
    <p:titleStyle>
      <a:lvl1pPr algn="ctr" defTabSz="450596" rtl="0" eaLnBrk="1" fontAlgn="base" hangingPunct="1">
        <a:spcBef>
          <a:spcPct val="0"/>
        </a:spcBef>
        <a:spcAft>
          <a:spcPct val="0"/>
        </a:spcAft>
        <a:defRPr kumimoji="1" sz="4353" kern="1200">
          <a:solidFill>
            <a:schemeClr val="tx1"/>
          </a:solidFill>
          <a:latin typeface="Meiryo Bold"/>
          <a:ea typeface="Meiryo Bold"/>
          <a:cs typeface="Meiryo Bold"/>
        </a:defRPr>
      </a:lvl1pPr>
      <a:lvl2pPr algn="ctr" defTabSz="450596"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2pPr>
      <a:lvl3pPr algn="ctr" defTabSz="450596"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3pPr>
      <a:lvl4pPr algn="ctr" defTabSz="450596"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4pPr>
      <a:lvl5pPr algn="ctr" defTabSz="450596"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5pPr>
      <a:lvl6pPr marL="451382" algn="ctr" defTabSz="451382"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6pPr>
      <a:lvl7pPr marL="902763" algn="ctr" defTabSz="451382"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7pPr>
      <a:lvl8pPr marL="1354145" algn="ctr" defTabSz="451382"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8pPr>
      <a:lvl9pPr marL="1805527" algn="ctr" defTabSz="451382"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9pPr>
    </p:titleStyle>
    <p:bodyStyle>
      <a:lvl1pPr marL="338308" indent="-338308" algn="l" defTabSz="450596" rtl="0" eaLnBrk="1" fontAlgn="base" hangingPunct="1">
        <a:spcBef>
          <a:spcPct val="20000"/>
        </a:spcBef>
        <a:spcAft>
          <a:spcPct val="0"/>
        </a:spcAft>
        <a:buFont typeface="Arial" panose="020B0604020202020204" pitchFamily="34" charset="0"/>
        <a:buChar char="•"/>
        <a:defRPr kumimoji="1" sz="3718" kern="1200">
          <a:solidFill>
            <a:schemeClr val="tx1"/>
          </a:solidFill>
          <a:latin typeface="+mn-lt"/>
          <a:ea typeface="+mn-ea"/>
          <a:cs typeface="ＭＳ Ｐゴシック" charset="-128"/>
        </a:defRPr>
      </a:lvl1pPr>
      <a:lvl2pPr marL="732759" indent="-280723" algn="l" defTabSz="450596" rtl="0" eaLnBrk="1" fontAlgn="base" hangingPunct="1">
        <a:spcBef>
          <a:spcPct val="20000"/>
        </a:spcBef>
        <a:spcAft>
          <a:spcPct val="0"/>
        </a:spcAft>
        <a:buFont typeface="Arial" panose="020B0604020202020204" pitchFamily="34" charset="0"/>
        <a:buChar char="–"/>
        <a:defRPr kumimoji="1" sz="2721" kern="1200">
          <a:solidFill>
            <a:schemeClr val="tx1"/>
          </a:solidFill>
          <a:latin typeface="+mn-lt"/>
          <a:ea typeface="+mn-ea"/>
          <a:cs typeface="+mn-cs"/>
        </a:defRPr>
      </a:lvl2pPr>
      <a:lvl3pPr marL="1127211" indent="-224578" algn="l" defTabSz="450596" rtl="0" eaLnBrk="1" fontAlgn="base" hangingPunct="1">
        <a:spcBef>
          <a:spcPct val="20000"/>
        </a:spcBef>
        <a:spcAft>
          <a:spcPct val="0"/>
        </a:spcAft>
        <a:buFont typeface="Arial" panose="020B0604020202020204" pitchFamily="34" charset="0"/>
        <a:buChar char="•"/>
        <a:defRPr kumimoji="1" sz="2358" kern="1200">
          <a:solidFill>
            <a:schemeClr val="tx1"/>
          </a:solidFill>
          <a:latin typeface="+mn-lt"/>
          <a:ea typeface="+mn-ea"/>
          <a:cs typeface="+mn-cs"/>
        </a:defRPr>
      </a:lvl3pPr>
      <a:lvl4pPr marL="1579246" indent="-224578" algn="l" defTabSz="450596" rtl="0" eaLnBrk="1" fontAlgn="base" hangingPunct="1">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4pPr>
      <a:lvl5pPr marL="2029842" indent="-224578" algn="l" defTabSz="450596" rtl="0" eaLnBrk="1" fontAlgn="base" hangingPunct="1">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5pPr>
      <a:lvl6pPr marL="2482598" indent="-225690" algn="l" defTabSz="451382" rtl="0" eaLnBrk="1" latinLnBrk="0" hangingPunct="1">
        <a:spcBef>
          <a:spcPct val="20000"/>
        </a:spcBef>
        <a:buFont typeface="Arial"/>
        <a:buChar char="•"/>
        <a:defRPr kumimoji="1" sz="1995" kern="1200">
          <a:solidFill>
            <a:schemeClr val="tx1"/>
          </a:solidFill>
          <a:latin typeface="+mn-lt"/>
          <a:ea typeface="+mn-ea"/>
          <a:cs typeface="+mn-cs"/>
        </a:defRPr>
      </a:lvl6pPr>
      <a:lvl7pPr marL="2933980" indent="-225690" algn="l" defTabSz="451382" rtl="0" eaLnBrk="1" latinLnBrk="0" hangingPunct="1">
        <a:spcBef>
          <a:spcPct val="20000"/>
        </a:spcBef>
        <a:buFont typeface="Arial"/>
        <a:buChar char="•"/>
        <a:defRPr kumimoji="1" sz="1995" kern="1200">
          <a:solidFill>
            <a:schemeClr val="tx1"/>
          </a:solidFill>
          <a:latin typeface="+mn-lt"/>
          <a:ea typeface="+mn-ea"/>
          <a:cs typeface="+mn-cs"/>
        </a:defRPr>
      </a:lvl7pPr>
      <a:lvl8pPr marL="3385361" indent="-225690" algn="l" defTabSz="451382" rtl="0" eaLnBrk="1" latinLnBrk="0" hangingPunct="1">
        <a:spcBef>
          <a:spcPct val="20000"/>
        </a:spcBef>
        <a:buFont typeface="Arial"/>
        <a:buChar char="•"/>
        <a:defRPr kumimoji="1" sz="1995" kern="1200">
          <a:solidFill>
            <a:schemeClr val="tx1"/>
          </a:solidFill>
          <a:latin typeface="+mn-lt"/>
          <a:ea typeface="+mn-ea"/>
          <a:cs typeface="+mn-cs"/>
        </a:defRPr>
      </a:lvl8pPr>
      <a:lvl9pPr marL="3836743" indent="-225690" algn="l" defTabSz="451382" rtl="0" eaLnBrk="1" latinLnBrk="0" hangingPunct="1">
        <a:spcBef>
          <a:spcPct val="20000"/>
        </a:spcBef>
        <a:buFont typeface="Arial"/>
        <a:buChar char="•"/>
        <a:defRPr kumimoji="1" sz="1995" kern="1200">
          <a:solidFill>
            <a:schemeClr val="tx1"/>
          </a:solidFill>
          <a:latin typeface="+mn-lt"/>
          <a:ea typeface="+mn-ea"/>
          <a:cs typeface="+mn-cs"/>
        </a:defRPr>
      </a:lvl9pPr>
    </p:bodyStyle>
    <p:otherStyle>
      <a:defPPr>
        <a:defRPr lang="ja-JP"/>
      </a:defPPr>
      <a:lvl1pPr marL="0" algn="l" defTabSz="451382" rtl="0" eaLnBrk="1" latinLnBrk="0" hangingPunct="1">
        <a:defRPr kumimoji="1" sz="1813" kern="1200">
          <a:solidFill>
            <a:schemeClr val="tx1"/>
          </a:solidFill>
          <a:latin typeface="+mn-lt"/>
          <a:ea typeface="+mn-ea"/>
          <a:cs typeface="+mn-cs"/>
        </a:defRPr>
      </a:lvl1pPr>
      <a:lvl2pPr marL="451382" algn="l" defTabSz="451382" rtl="0" eaLnBrk="1" latinLnBrk="0" hangingPunct="1">
        <a:defRPr kumimoji="1" sz="1813" kern="1200">
          <a:solidFill>
            <a:schemeClr val="tx1"/>
          </a:solidFill>
          <a:latin typeface="+mn-lt"/>
          <a:ea typeface="+mn-ea"/>
          <a:cs typeface="+mn-cs"/>
        </a:defRPr>
      </a:lvl2pPr>
      <a:lvl3pPr marL="902763" algn="l" defTabSz="451382" rtl="0" eaLnBrk="1" latinLnBrk="0" hangingPunct="1">
        <a:defRPr kumimoji="1" sz="1813" kern="1200">
          <a:solidFill>
            <a:schemeClr val="tx1"/>
          </a:solidFill>
          <a:latin typeface="+mn-lt"/>
          <a:ea typeface="+mn-ea"/>
          <a:cs typeface="+mn-cs"/>
        </a:defRPr>
      </a:lvl3pPr>
      <a:lvl4pPr marL="1354145" algn="l" defTabSz="451382" rtl="0" eaLnBrk="1" latinLnBrk="0" hangingPunct="1">
        <a:defRPr kumimoji="1" sz="1813" kern="1200">
          <a:solidFill>
            <a:schemeClr val="tx1"/>
          </a:solidFill>
          <a:latin typeface="+mn-lt"/>
          <a:ea typeface="+mn-ea"/>
          <a:cs typeface="+mn-cs"/>
        </a:defRPr>
      </a:lvl4pPr>
      <a:lvl5pPr marL="1805527" algn="l" defTabSz="451382" rtl="0" eaLnBrk="1" latinLnBrk="0" hangingPunct="1">
        <a:defRPr kumimoji="1" sz="1813" kern="1200">
          <a:solidFill>
            <a:schemeClr val="tx1"/>
          </a:solidFill>
          <a:latin typeface="+mn-lt"/>
          <a:ea typeface="+mn-ea"/>
          <a:cs typeface="+mn-cs"/>
        </a:defRPr>
      </a:lvl5pPr>
      <a:lvl6pPr marL="2256907" algn="l" defTabSz="451382" rtl="0" eaLnBrk="1" latinLnBrk="0" hangingPunct="1">
        <a:defRPr kumimoji="1" sz="1813" kern="1200">
          <a:solidFill>
            <a:schemeClr val="tx1"/>
          </a:solidFill>
          <a:latin typeface="+mn-lt"/>
          <a:ea typeface="+mn-ea"/>
          <a:cs typeface="+mn-cs"/>
        </a:defRPr>
      </a:lvl6pPr>
      <a:lvl7pPr marL="2708289" algn="l" defTabSz="451382" rtl="0" eaLnBrk="1" latinLnBrk="0" hangingPunct="1">
        <a:defRPr kumimoji="1" sz="1813" kern="1200">
          <a:solidFill>
            <a:schemeClr val="tx1"/>
          </a:solidFill>
          <a:latin typeface="+mn-lt"/>
          <a:ea typeface="+mn-ea"/>
          <a:cs typeface="+mn-cs"/>
        </a:defRPr>
      </a:lvl7pPr>
      <a:lvl8pPr marL="3159670" algn="l" defTabSz="451382" rtl="0" eaLnBrk="1" latinLnBrk="0" hangingPunct="1">
        <a:defRPr kumimoji="1" sz="1813" kern="1200">
          <a:solidFill>
            <a:schemeClr val="tx1"/>
          </a:solidFill>
          <a:latin typeface="+mn-lt"/>
          <a:ea typeface="+mn-ea"/>
          <a:cs typeface="+mn-cs"/>
        </a:defRPr>
      </a:lvl8pPr>
      <a:lvl9pPr marL="3611052" algn="l" defTabSz="451382" rtl="0" eaLnBrk="1" latinLnBrk="0" hangingPunct="1">
        <a:defRPr kumimoji="1" sz="1813"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898213" cy="432000"/>
          </a:xfrm>
          <a:prstGeom prst="rect">
            <a:avLst/>
          </a:prstGeom>
        </p:spPr>
        <p:txBody>
          <a:bodyPr vert="horz" lIns="91440" tIns="108000" rIns="91440" bIns="36000" rtlCol="0" anchor="ctr">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268587" y="548680"/>
            <a:ext cx="9361040" cy="5400600"/>
          </a:xfrm>
          <a:prstGeom prst="rect">
            <a:avLst/>
          </a:prstGeom>
        </p:spPr>
        <p:txBody>
          <a:bodyPr vert="horz" lIns="91440" tIns="45720" rIns="91440" bIns="4572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0801" y="6492878"/>
            <a:ext cx="2311400" cy="365125"/>
          </a:xfrm>
          <a:prstGeom prst="rect">
            <a:avLst/>
          </a:prstGeom>
        </p:spPr>
        <p:txBody>
          <a:bodyPr vert="horz" lIns="91440" tIns="45720" rIns="91440" bIns="45720" rtlCol="0" anchor="ctr"/>
          <a:lstStyle>
            <a:lvl1pPr algn="l">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5" name="フッター プレースホルダー 4"/>
          <p:cNvSpPr>
            <a:spLocks noGrp="1"/>
          </p:cNvSpPr>
          <p:nvPr>
            <p:ph type="ftr" sz="quarter" idx="3"/>
          </p:nvPr>
        </p:nvSpPr>
        <p:spPr>
          <a:xfrm>
            <a:off x="3384550" y="6492878"/>
            <a:ext cx="3136900" cy="365125"/>
          </a:xfrm>
          <a:prstGeom prst="rect">
            <a:avLst/>
          </a:prstGeom>
        </p:spPr>
        <p:txBody>
          <a:bodyPr vert="horz" lIns="91440" tIns="45720" rIns="91440" bIns="45720" rtlCol="0" anchor="ctr"/>
          <a:lstStyle>
            <a:lvl1pPr algn="ctr">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4055589432"/>
      </p:ext>
    </p:extLst>
  </p:cSld>
  <p:clrMap bg1="lt1" tx1="dk1" bg2="lt2" tx2="dk2" accent1="accent1" accent2="accent2" accent3="accent3" accent4="accent4" accent5="accent5" accent6="accent6" hlink="hlink" folHlink="folHlink"/>
  <p:sldLayoutIdLst>
    <p:sldLayoutId id="2147486496" r:id="rId1"/>
    <p:sldLayoutId id="2147486497" r:id="rId2"/>
    <p:sldLayoutId id="2147486498" r:id="rId3"/>
    <p:sldLayoutId id="2147486499" r:id="rId4"/>
    <p:sldLayoutId id="2147486500" r:id="rId5"/>
    <p:sldLayoutId id="2147486501" r:id="rId6"/>
    <p:sldLayoutId id="2147486502" r:id="rId7"/>
    <p:sldLayoutId id="2147486503" r:id="rId8"/>
    <p:sldLayoutId id="2147486504" r:id="rId9"/>
    <p:sldLayoutId id="2147486505" r:id="rId10"/>
    <p:sldLayoutId id="2147486506" r:id="rId11"/>
  </p:sldLayoutIdLst>
  <p:hf hdr="0" ftr="0" dt="0"/>
  <p:txStyles>
    <p:titleStyle>
      <a:lvl1pPr algn="ctr" defTabSz="914400" rtl="0" eaLnBrk="1" latinLnBrk="0" hangingPunct="1">
        <a:spcBef>
          <a:spcPct val="0"/>
        </a:spcBef>
        <a:buNone/>
        <a:defRPr kumimoji="1" sz="1800" b="1" kern="1200">
          <a:solidFill>
            <a:schemeClr val="tx1"/>
          </a:solidFill>
          <a:latin typeface="メイリオ" panose="020B0604030504040204" pitchFamily="50" charset="-128"/>
          <a:ea typeface="メイリオ" panose="020B0604030504040204" pitchFamily="50" charset="-128"/>
          <a:cs typeface="+mj-cs"/>
        </a:defRPr>
      </a:lvl1pPr>
    </p:titleStyle>
    <p:bodyStyle>
      <a:lvl1pPr marL="0" indent="0" algn="l" defTabSz="914400" rtl="0" eaLnBrk="1" latinLnBrk="0" hangingPunct="1">
        <a:spcBef>
          <a:spcPct val="20000"/>
        </a:spcBef>
        <a:buFont typeface="Arial" pitchFamily="34" charset="0"/>
        <a:buNone/>
        <a:defRPr kumimoji="1" sz="1800" kern="1200">
          <a:solidFill>
            <a:schemeClr val="tx1"/>
          </a:solidFill>
          <a:latin typeface="游ゴシック Medium" panose="020B0500000000000000" pitchFamily="50" charset="-128"/>
          <a:ea typeface="游ゴシック Medium" panose="020B0500000000000000" pitchFamily="50" charset="-128"/>
          <a:cs typeface="+mn-cs"/>
        </a:defRPr>
      </a:lvl1pPr>
      <a:lvl2pPr marL="457200" indent="0" algn="l" defTabSz="914400" rtl="0" eaLnBrk="1" latinLnBrk="0" hangingPunct="1">
        <a:spcBef>
          <a:spcPct val="20000"/>
        </a:spcBef>
        <a:buFont typeface="Arial" pitchFamily="34" charset="0"/>
        <a:buNone/>
        <a:defRPr kumimoji="1" sz="16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spcBef>
          <a:spcPct val="20000"/>
        </a:spcBef>
        <a:buFont typeface="Arial" pitchFamily="34" charset="0"/>
        <a:buNone/>
        <a:defRPr kumimoji="1" sz="1400" kern="1200">
          <a:solidFill>
            <a:schemeClr val="tx1"/>
          </a:solidFill>
          <a:latin typeface="游ゴシック Medium" panose="020B0500000000000000" pitchFamily="50" charset="-128"/>
          <a:ea typeface="游ゴシック Medium" panose="020B0500000000000000" pitchFamily="50" charset="-128"/>
          <a:cs typeface="+mn-cs"/>
        </a:defRPr>
      </a:lvl3pPr>
      <a:lvl4pPr marL="1371600" indent="0" algn="l" defTabSz="914400" rtl="0" eaLnBrk="1" latinLnBrk="0" hangingPunct="1">
        <a:spcBef>
          <a:spcPct val="20000"/>
        </a:spcBef>
        <a:buFont typeface="Arial" pitchFamily="34" charset="0"/>
        <a:buNone/>
        <a:defRPr kumimoji="1" sz="1200" kern="1200">
          <a:solidFill>
            <a:schemeClr val="tx1"/>
          </a:solidFill>
          <a:latin typeface="游ゴシック Medium" panose="020B0500000000000000" pitchFamily="50" charset="-128"/>
          <a:ea typeface="游ゴシック Medium" panose="020B0500000000000000" pitchFamily="50" charset="-128"/>
          <a:cs typeface="+mn-cs"/>
        </a:defRPr>
      </a:lvl4pPr>
      <a:lvl5pPr marL="1828800" indent="0" algn="l" defTabSz="914400" rtl="0" eaLnBrk="1" latinLnBrk="0" hangingPunct="1">
        <a:spcBef>
          <a:spcPct val="20000"/>
        </a:spcBef>
        <a:buFont typeface="Arial" pitchFamily="34" charset="0"/>
        <a:buNone/>
        <a:defRPr kumimoji="1" sz="1050" kern="1200">
          <a:solidFill>
            <a:schemeClr val="tx1"/>
          </a:solidFill>
          <a:latin typeface="游ゴシック Medium" panose="020B0500000000000000" pitchFamily="50" charset="-128"/>
          <a:ea typeface="游ゴシック Medium" panose="020B05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817" y="274954"/>
            <a:ext cx="89143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495816" y="6357038"/>
            <a:ext cx="2311350" cy="364206"/>
          </a:xfrm>
          <a:prstGeom prst="rect">
            <a:avLst/>
          </a:prstGeom>
        </p:spPr>
        <p:txBody>
          <a:bodyPr vert="horz" wrap="square" lIns="99551" tIns="49775" rIns="99551" bIns="49775" numCol="1" anchor="ctr" anchorCtr="0" compatLnSpc="1">
            <a:prstTxWarp prst="textNoShape">
              <a:avLst/>
            </a:prstTxWarp>
          </a:bodyPr>
          <a:lstStyle>
            <a:lvl1pPr eaLnBrk="1" hangingPunct="1">
              <a:defRPr sz="1179">
                <a:solidFill>
                  <a:srgbClr val="898989"/>
                </a:solidFill>
                <a:latin typeface="Calibri" panose="020F0502020204030204" pitchFamily="34" charset="0"/>
              </a:defRPr>
            </a:lvl1pPr>
          </a:lstStyle>
          <a:p>
            <a:pPr>
              <a:defRPr/>
            </a:pPr>
            <a:fld id="{B38EFC1E-6833-42D1-A0C2-A848DFBBCD90}" type="datetime1">
              <a:rPr lang="ja-JP" altLang="en-US" smtClean="0"/>
              <a:t>2025/6/13</a:t>
            </a:fld>
            <a:endParaRPr lang="ja-JP" altLang="en-US"/>
          </a:p>
        </p:txBody>
      </p:sp>
      <p:sp>
        <p:nvSpPr>
          <p:cNvPr id="5" name="フッター プレースホルダ 4"/>
          <p:cNvSpPr>
            <a:spLocks noGrp="1"/>
          </p:cNvSpPr>
          <p:nvPr>
            <p:ph type="ftr" sz="quarter" idx="3"/>
          </p:nvPr>
        </p:nvSpPr>
        <p:spPr>
          <a:xfrm>
            <a:off x="3383900" y="6357038"/>
            <a:ext cx="3138200" cy="364206"/>
          </a:xfrm>
          <a:prstGeom prst="rect">
            <a:avLst/>
          </a:prstGeom>
        </p:spPr>
        <p:txBody>
          <a:bodyPr vert="horz" lIns="99551" tIns="49775" rIns="99551" bIns="49775" rtlCol="0" anchor="ctr"/>
          <a:lstStyle>
            <a:lvl1pPr algn="ctr" defTabSz="451360" eaLnBrk="1" fontAlgn="auto" hangingPunct="1">
              <a:spcBef>
                <a:spcPts val="0"/>
              </a:spcBef>
              <a:spcAft>
                <a:spcPts val="0"/>
              </a:spcAft>
              <a:defRPr sz="1179">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 5"/>
          <p:cNvSpPr>
            <a:spLocks noGrp="1"/>
          </p:cNvSpPr>
          <p:nvPr>
            <p:ph type="sldNum" sz="quarter" idx="4"/>
          </p:nvPr>
        </p:nvSpPr>
        <p:spPr>
          <a:xfrm>
            <a:off x="7098834" y="6357038"/>
            <a:ext cx="2311350" cy="364206"/>
          </a:xfrm>
          <a:prstGeom prst="rect">
            <a:avLst/>
          </a:prstGeom>
        </p:spPr>
        <p:txBody>
          <a:bodyPr vert="horz" wrap="square" lIns="99551" tIns="49775" rIns="99551" bIns="49775" numCol="1" anchor="ctr" anchorCtr="0" compatLnSpc="1">
            <a:prstTxWarp prst="textNoShape">
              <a:avLst/>
            </a:prstTxWarp>
          </a:bodyPr>
          <a:lstStyle>
            <a:lvl1pPr algn="r" eaLnBrk="1" hangingPunct="1">
              <a:defRPr sz="1179">
                <a:solidFill>
                  <a:srgbClr val="898989"/>
                </a:solidFill>
                <a:latin typeface="Calibri" panose="020F0502020204030204" pitchFamily="34" charset="0"/>
              </a:defRPr>
            </a:lvl1pPr>
          </a:lstStyle>
          <a:p>
            <a:pPr>
              <a:defRPr/>
            </a:pPr>
            <a:fld id="{EC14C734-3C32-4B92-ABBE-60D8D1AAB512}" type="slidenum">
              <a:rPr lang="ja-JP" altLang="en-US"/>
              <a:pPr>
                <a:defRPr/>
              </a:pPr>
              <a:t>‹#›</a:t>
            </a:fld>
            <a:endParaRPr lang="ja-JP" altLang="en-US"/>
          </a:p>
        </p:txBody>
      </p:sp>
    </p:spTree>
    <p:extLst>
      <p:ext uri="{BB962C8B-B14F-4D97-AF65-F5344CB8AC3E}">
        <p14:creationId xmlns:p14="http://schemas.microsoft.com/office/powerpoint/2010/main" val="3855545777"/>
      </p:ext>
    </p:extLst>
  </p:cSld>
  <p:clrMap bg1="lt1" tx1="dk1" bg2="lt2" tx2="dk2" accent1="accent1" accent2="accent2" accent3="accent3" accent4="accent4" accent5="accent5" accent6="accent6" hlink="hlink" folHlink="folHlink"/>
  <p:sldLayoutIdLst>
    <p:sldLayoutId id="2147485768" r:id="rId1"/>
    <p:sldLayoutId id="2147485769" r:id="rId2"/>
    <p:sldLayoutId id="2147485770" r:id="rId3"/>
    <p:sldLayoutId id="2147486420" r:id="rId4"/>
    <p:sldLayoutId id="2147485772" r:id="rId5"/>
    <p:sldLayoutId id="2147485773" r:id="rId6"/>
    <p:sldLayoutId id="2147485774" r:id="rId7"/>
    <p:sldLayoutId id="2147485775" r:id="rId8"/>
    <p:sldLayoutId id="2147485776" r:id="rId9"/>
    <p:sldLayoutId id="2147485777" r:id="rId10"/>
    <p:sldLayoutId id="2147485778" r:id="rId11"/>
    <p:sldLayoutId id="2147485779" r:id="rId12"/>
    <p:sldLayoutId id="2147485781" r:id="rId13"/>
  </p:sldLayoutIdLst>
  <p:hf hdr="0" ftr="0" dt="0"/>
  <p:txStyles>
    <p:titleStyle>
      <a:lvl1pPr algn="ctr" defTabSz="450576" rtl="0" eaLnBrk="0" fontAlgn="base" hangingPunct="0">
        <a:spcBef>
          <a:spcPct val="0"/>
        </a:spcBef>
        <a:spcAft>
          <a:spcPct val="0"/>
        </a:spcAft>
        <a:defRPr kumimoji="1" sz="4353" kern="1200">
          <a:solidFill>
            <a:schemeClr val="tx1"/>
          </a:solidFill>
          <a:latin typeface="Meiryo Bold"/>
          <a:ea typeface="Meiryo Bold"/>
          <a:cs typeface="Meiryo Bold"/>
        </a:defRPr>
      </a:lvl1pPr>
      <a:lvl2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2pPr>
      <a:lvl3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3pPr>
      <a:lvl4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4pPr>
      <a:lvl5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5pPr>
      <a:lvl6pPr marL="451360"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6pPr>
      <a:lvl7pPr marL="902720"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7pPr>
      <a:lvl8pPr marL="1354082"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8pPr>
      <a:lvl9pPr marL="1805442"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9pPr>
    </p:titleStyle>
    <p:bodyStyle>
      <a:lvl1pPr marL="338292" indent="-338292" algn="l" defTabSz="450576" rtl="0" eaLnBrk="0" fontAlgn="base" hangingPunct="0">
        <a:spcBef>
          <a:spcPct val="20000"/>
        </a:spcBef>
        <a:spcAft>
          <a:spcPct val="0"/>
        </a:spcAft>
        <a:buFont typeface="Arial" panose="020B0604020202020204" pitchFamily="34" charset="0"/>
        <a:buChar char="•"/>
        <a:defRPr kumimoji="1" sz="3718" kern="1200">
          <a:solidFill>
            <a:schemeClr val="tx1"/>
          </a:solidFill>
          <a:latin typeface="+mn-lt"/>
          <a:ea typeface="+mn-ea"/>
          <a:cs typeface="ＭＳ Ｐゴシック" charset="-128"/>
        </a:defRPr>
      </a:lvl1pPr>
      <a:lvl2pPr marL="732725" indent="-280710" algn="l" defTabSz="450576" rtl="0" eaLnBrk="0" fontAlgn="base" hangingPunct="0">
        <a:spcBef>
          <a:spcPct val="20000"/>
        </a:spcBef>
        <a:spcAft>
          <a:spcPct val="0"/>
        </a:spcAft>
        <a:buFont typeface="Arial" panose="020B0604020202020204" pitchFamily="34" charset="0"/>
        <a:buChar char="–"/>
        <a:defRPr kumimoji="1" sz="2720" kern="1200">
          <a:solidFill>
            <a:schemeClr val="tx1"/>
          </a:solidFill>
          <a:latin typeface="+mn-lt"/>
          <a:ea typeface="+mn-ea"/>
          <a:cs typeface="+mn-cs"/>
        </a:defRPr>
      </a:lvl2pPr>
      <a:lvl3pPr marL="1127157" indent="-224568" algn="l" defTabSz="450576" rtl="0" eaLnBrk="0" fontAlgn="base" hangingPunct="0">
        <a:spcBef>
          <a:spcPct val="20000"/>
        </a:spcBef>
        <a:spcAft>
          <a:spcPct val="0"/>
        </a:spcAft>
        <a:buFont typeface="Arial" panose="020B0604020202020204" pitchFamily="34" charset="0"/>
        <a:buChar char="•"/>
        <a:defRPr kumimoji="1" sz="2358" kern="1200">
          <a:solidFill>
            <a:schemeClr val="tx1"/>
          </a:solidFill>
          <a:latin typeface="+mn-lt"/>
          <a:ea typeface="+mn-ea"/>
          <a:cs typeface="+mn-cs"/>
        </a:defRPr>
      </a:lvl3pPr>
      <a:lvl4pPr marL="1579172" indent="-224568" algn="l" defTabSz="450576" rtl="0" eaLnBrk="0" fontAlgn="base" hangingPunct="0">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4pPr>
      <a:lvl5pPr marL="2029747" indent="-224568" algn="l" defTabSz="450576" rtl="0" eaLnBrk="0" fontAlgn="base" hangingPunct="0">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5pPr>
      <a:lvl6pPr marL="2482482"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6pPr>
      <a:lvl7pPr marL="2933843"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7pPr>
      <a:lvl8pPr marL="3385202"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8pPr>
      <a:lvl9pPr marL="3836564"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9pPr>
    </p:bodyStyle>
    <p:otherStyle>
      <a:defPPr>
        <a:defRPr lang="ja-JP"/>
      </a:defPPr>
      <a:lvl1pPr marL="0" algn="l" defTabSz="451360" rtl="0" eaLnBrk="1" latinLnBrk="0" hangingPunct="1">
        <a:defRPr kumimoji="1" sz="1815" kern="1200">
          <a:solidFill>
            <a:schemeClr val="tx1"/>
          </a:solidFill>
          <a:latin typeface="+mn-lt"/>
          <a:ea typeface="+mn-ea"/>
          <a:cs typeface="+mn-cs"/>
        </a:defRPr>
      </a:lvl1pPr>
      <a:lvl2pPr marL="451360" algn="l" defTabSz="451360" rtl="0" eaLnBrk="1" latinLnBrk="0" hangingPunct="1">
        <a:defRPr kumimoji="1" sz="1815" kern="1200">
          <a:solidFill>
            <a:schemeClr val="tx1"/>
          </a:solidFill>
          <a:latin typeface="+mn-lt"/>
          <a:ea typeface="+mn-ea"/>
          <a:cs typeface="+mn-cs"/>
        </a:defRPr>
      </a:lvl2pPr>
      <a:lvl3pPr marL="902720" algn="l" defTabSz="451360" rtl="0" eaLnBrk="1" latinLnBrk="0" hangingPunct="1">
        <a:defRPr kumimoji="1" sz="1815" kern="1200">
          <a:solidFill>
            <a:schemeClr val="tx1"/>
          </a:solidFill>
          <a:latin typeface="+mn-lt"/>
          <a:ea typeface="+mn-ea"/>
          <a:cs typeface="+mn-cs"/>
        </a:defRPr>
      </a:lvl3pPr>
      <a:lvl4pPr marL="1354082" algn="l" defTabSz="451360" rtl="0" eaLnBrk="1" latinLnBrk="0" hangingPunct="1">
        <a:defRPr kumimoji="1" sz="1815" kern="1200">
          <a:solidFill>
            <a:schemeClr val="tx1"/>
          </a:solidFill>
          <a:latin typeface="+mn-lt"/>
          <a:ea typeface="+mn-ea"/>
          <a:cs typeface="+mn-cs"/>
        </a:defRPr>
      </a:lvl4pPr>
      <a:lvl5pPr marL="1805442" algn="l" defTabSz="451360" rtl="0" eaLnBrk="1" latinLnBrk="0" hangingPunct="1">
        <a:defRPr kumimoji="1" sz="1815" kern="1200">
          <a:solidFill>
            <a:schemeClr val="tx1"/>
          </a:solidFill>
          <a:latin typeface="+mn-lt"/>
          <a:ea typeface="+mn-ea"/>
          <a:cs typeface="+mn-cs"/>
        </a:defRPr>
      </a:lvl5pPr>
      <a:lvl6pPr marL="2256802" algn="l" defTabSz="451360" rtl="0" eaLnBrk="1" latinLnBrk="0" hangingPunct="1">
        <a:defRPr kumimoji="1" sz="1815" kern="1200">
          <a:solidFill>
            <a:schemeClr val="tx1"/>
          </a:solidFill>
          <a:latin typeface="+mn-lt"/>
          <a:ea typeface="+mn-ea"/>
          <a:cs typeface="+mn-cs"/>
        </a:defRPr>
      </a:lvl6pPr>
      <a:lvl7pPr marL="2708162" algn="l" defTabSz="451360" rtl="0" eaLnBrk="1" latinLnBrk="0" hangingPunct="1">
        <a:defRPr kumimoji="1" sz="1815" kern="1200">
          <a:solidFill>
            <a:schemeClr val="tx1"/>
          </a:solidFill>
          <a:latin typeface="+mn-lt"/>
          <a:ea typeface="+mn-ea"/>
          <a:cs typeface="+mn-cs"/>
        </a:defRPr>
      </a:lvl7pPr>
      <a:lvl8pPr marL="3159522" algn="l" defTabSz="451360" rtl="0" eaLnBrk="1" latinLnBrk="0" hangingPunct="1">
        <a:defRPr kumimoji="1" sz="1815" kern="1200">
          <a:solidFill>
            <a:schemeClr val="tx1"/>
          </a:solidFill>
          <a:latin typeface="+mn-lt"/>
          <a:ea typeface="+mn-ea"/>
          <a:cs typeface="+mn-cs"/>
        </a:defRPr>
      </a:lvl8pPr>
      <a:lvl9pPr marL="3610883" algn="l" defTabSz="451360" rtl="0" eaLnBrk="1" latinLnBrk="0" hangingPunct="1">
        <a:defRPr kumimoji="1" sz="181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5804095"/>
      </p:ext>
    </p:extLst>
  </p:cSld>
  <p:clrMap bg1="lt1" tx1="dk1" bg2="lt2" tx2="dk2" accent1="accent1" accent2="accent2" accent3="accent3" accent4="accent4" accent5="accent5" accent6="accent6" hlink="hlink" folHlink="folHlink"/>
  <p:sldLayoutIdLst>
    <p:sldLayoutId id="2147486253" r:id="rId1"/>
  </p:sldLayoutIdLst>
  <p:hf hdr="0" ftr="0" dt="0"/>
  <p:txStyles>
    <p:titleStyle>
      <a:lvl1pPr algn="l" defTabSz="861972" rtl="0" eaLnBrk="1" latinLnBrk="0" hangingPunct="1">
        <a:lnSpc>
          <a:spcPct val="90000"/>
        </a:lnSpc>
        <a:spcBef>
          <a:spcPct val="0"/>
        </a:spcBef>
        <a:buNone/>
        <a:defRPr kumimoji="1" sz="4148" kern="1200">
          <a:solidFill>
            <a:schemeClr val="tx1"/>
          </a:solidFill>
          <a:latin typeface="+mj-lt"/>
          <a:ea typeface="+mj-ea"/>
          <a:cs typeface="+mj-cs"/>
        </a:defRPr>
      </a:lvl1pPr>
    </p:titleStyle>
    <p:bodyStyle>
      <a:lvl1pPr marL="215493" indent="-215493" algn="l" defTabSz="861972" rtl="0" eaLnBrk="1" latinLnBrk="0" hangingPunct="1">
        <a:lnSpc>
          <a:spcPct val="90000"/>
        </a:lnSpc>
        <a:spcBef>
          <a:spcPts val="943"/>
        </a:spcBef>
        <a:buFont typeface="Arial" panose="020B0604020202020204" pitchFamily="34" charset="0"/>
        <a:buChar char="•"/>
        <a:defRPr kumimoji="1" sz="2639" kern="1200">
          <a:solidFill>
            <a:schemeClr val="tx1"/>
          </a:solidFill>
          <a:latin typeface="+mn-lt"/>
          <a:ea typeface="+mn-ea"/>
          <a:cs typeface="+mn-cs"/>
        </a:defRPr>
      </a:lvl1pPr>
      <a:lvl2pPr marL="646479" indent="-215493" algn="l" defTabSz="861972" rtl="0" eaLnBrk="1" latinLnBrk="0" hangingPunct="1">
        <a:lnSpc>
          <a:spcPct val="90000"/>
        </a:lnSpc>
        <a:spcBef>
          <a:spcPts val="471"/>
        </a:spcBef>
        <a:buFont typeface="Arial" panose="020B0604020202020204" pitchFamily="34" charset="0"/>
        <a:buChar char="•"/>
        <a:defRPr kumimoji="1" sz="2263" kern="1200">
          <a:solidFill>
            <a:schemeClr val="tx1"/>
          </a:solidFill>
          <a:latin typeface="+mn-lt"/>
          <a:ea typeface="+mn-ea"/>
          <a:cs typeface="+mn-cs"/>
        </a:defRPr>
      </a:lvl2pPr>
      <a:lvl3pPr marL="1077464" indent="-215493" algn="l" defTabSz="861972" rtl="0" eaLnBrk="1" latinLnBrk="0" hangingPunct="1">
        <a:lnSpc>
          <a:spcPct val="90000"/>
        </a:lnSpc>
        <a:spcBef>
          <a:spcPts val="471"/>
        </a:spcBef>
        <a:buFont typeface="Arial" panose="020B0604020202020204" pitchFamily="34" charset="0"/>
        <a:buChar char="•"/>
        <a:defRPr kumimoji="1" sz="1887" kern="1200">
          <a:solidFill>
            <a:schemeClr val="tx1"/>
          </a:solidFill>
          <a:latin typeface="+mn-lt"/>
          <a:ea typeface="+mn-ea"/>
          <a:cs typeface="+mn-cs"/>
        </a:defRPr>
      </a:lvl3pPr>
      <a:lvl4pPr marL="1508449"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4pPr>
      <a:lvl5pPr marL="1939436"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5pPr>
      <a:lvl6pPr marL="2370422"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6pPr>
      <a:lvl7pPr marL="2801407"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7pPr>
      <a:lvl8pPr marL="3232394"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8pPr>
      <a:lvl9pPr marL="3663379"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9pPr>
    </p:bodyStyle>
    <p:otherStyle>
      <a:defPPr>
        <a:defRPr lang="en-US"/>
      </a:defPPr>
      <a:lvl1pPr marL="0" algn="l" defTabSz="861972" rtl="0" eaLnBrk="1" latinLnBrk="0" hangingPunct="1">
        <a:defRPr kumimoji="1" sz="1697" kern="1200">
          <a:solidFill>
            <a:schemeClr val="tx1"/>
          </a:solidFill>
          <a:latin typeface="+mn-lt"/>
          <a:ea typeface="+mn-ea"/>
          <a:cs typeface="+mn-cs"/>
        </a:defRPr>
      </a:lvl1pPr>
      <a:lvl2pPr marL="430987" algn="l" defTabSz="861972" rtl="0" eaLnBrk="1" latinLnBrk="0" hangingPunct="1">
        <a:defRPr kumimoji="1" sz="1697" kern="1200">
          <a:solidFill>
            <a:schemeClr val="tx1"/>
          </a:solidFill>
          <a:latin typeface="+mn-lt"/>
          <a:ea typeface="+mn-ea"/>
          <a:cs typeface="+mn-cs"/>
        </a:defRPr>
      </a:lvl2pPr>
      <a:lvl3pPr marL="861972" algn="l" defTabSz="861972" rtl="0" eaLnBrk="1" latinLnBrk="0" hangingPunct="1">
        <a:defRPr kumimoji="1" sz="1697" kern="1200">
          <a:solidFill>
            <a:schemeClr val="tx1"/>
          </a:solidFill>
          <a:latin typeface="+mn-lt"/>
          <a:ea typeface="+mn-ea"/>
          <a:cs typeface="+mn-cs"/>
        </a:defRPr>
      </a:lvl3pPr>
      <a:lvl4pPr marL="1292958" algn="l" defTabSz="861972" rtl="0" eaLnBrk="1" latinLnBrk="0" hangingPunct="1">
        <a:defRPr kumimoji="1" sz="1697" kern="1200">
          <a:solidFill>
            <a:schemeClr val="tx1"/>
          </a:solidFill>
          <a:latin typeface="+mn-lt"/>
          <a:ea typeface="+mn-ea"/>
          <a:cs typeface="+mn-cs"/>
        </a:defRPr>
      </a:lvl4pPr>
      <a:lvl5pPr marL="1723944" algn="l" defTabSz="861972" rtl="0" eaLnBrk="1" latinLnBrk="0" hangingPunct="1">
        <a:defRPr kumimoji="1" sz="1697" kern="1200">
          <a:solidFill>
            <a:schemeClr val="tx1"/>
          </a:solidFill>
          <a:latin typeface="+mn-lt"/>
          <a:ea typeface="+mn-ea"/>
          <a:cs typeface="+mn-cs"/>
        </a:defRPr>
      </a:lvl5pPr>
      <a:lvl6pPr marL="2154929" algn="l" defTabSz="861972" rtl="0" eaLnBrk="1" latinLnBrk="0" hangingPunct="1">
        <a:defRPr kumimoji="1" sz="1697" kern="1200">
          <a:solidFill>
            <a:schemeClr val="tx1"/>
          </a:solidFill>
          <a:latin typeface="+mn-lt"/>
          <a:ea typeface="+mn-ea"/>
          <a:cs typeface="+mn-cs"/>
        </a:defRPr>
      </a:lvl6pPr>
      <a:lvl7pPr marL="2585914" algn="l" defTabSz="861972" rtl="0" eaLnBrk="1" latinLnBrk="0" hangingPunct="1">
        <a:defRPr kumimoji="1" sz="1697" kern="1200">
          <a:solidFill>
            <a:schemeClr val="tx1"/>
          </a:solidFill>
          <a:latin typeface="+mn-lt"/>
          <a:ea typeface="+mn-ea"/>
          <a:cs typeface="+mn-cs"/>
        </a:defRPr>
      </a:lvl7pPr>
      <a:lvl8pPr marL="3016899" algn="l" defTabSz="861972" rtl="0" eaLnBrk="1" latinLnBrk="0" hangingPunct="1">
        <a:defRPr kumimoji="1" sz="1697" kern="1200">
          <a:solidFill>
            <a:schemeClr val="tx1"/>
          </a:solidFill>
          <a:latin typeface="+mn-lt"/>
          <a:ea typeface="+mn-ea"/>
          <a:cs typeface="+mn-cs"/>
        </a:defRPr>
      </a:lvl8pPr>
      <a:lvl9pPr marL="3447884" algn="l" defTabSz="861972" rtl="0" eaLnBrk="1" latinLnBrk="0" hangingPunct="1">
        <a:defRPr kumimoji="1" sz="1697"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3" orient="horz" pos="346">
          <p15:clr>
            <a:srgbClr val="F26B43"/>
          </p15:clr>
        </p15:guide>
        <p15:guide id="4" pos="113">
          <p15:clr>
            <a:srgbClr val="F26B43"/>
          </p15:clr>
        </p15:guide>
        <p15:guide id="5" pos="5647">
          <p15:clr>
            <a:srgbClr val="F26B43"/>
          </p15:clr>
        </p15:guide>
        <p15:guide id="7" orient="horz" pos="119">
          <p15:clr>
            <a:srgbClr val="F26B43"/>
          </p15:clr>
        </p15:guide>
        <p15:guide id="8" orient="horz" pos="436">
          <p15:clr>
            <a:srgbClr val="F26B43"/>
          </p15:clr>
        </p15:guide>
        <p15:guide id="9" orient="horz" pos="4156">
          <p15:clr>
            <a:srgbClr val="F26B43"/>
          </p15:clr>
        </p15:guide>
        <p15:guide id="10" orient="horz" pos="52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title"/>
          </p:nvPr>
        </p:nvSpPr>
        <p:spPr bwMode="auto">
          <a:xfrm>
            <a:off x="495301" y="139235"/>
            <a:ext cx="8915400" cy="5821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88777" tIns="44395" rIns="88777" bIns="44395" numCol="1" anchor="ctr" anchorCtr="0" compatLnSpc="1">
            <a:prstTxWarp prst="textNoShape">
              <a:avLst/>
            </a:prstTxWarp>
            <a:spAutoFit/>
          </a:bodyPr>
          <a:lstStyle/>
          <a:p>
            <a:pPr lvl="0"/>
            <a:r>
              <a:rPr lang="ja-JP" altLang="en-US"/>
              <a:t>マスタ タイトルの書式設定</a:t>
            </a:r>
          </a:p>
        </p:txBody>
      </p:sp>
      <p:sp>
        <p:nvSpPr>
          <p:cNvPr id="2051" name="Rectangle 4"/>
          <p:cNvSpPr>
            <a:spLocks noGrp="1" noChangeArrowheads="1"/>
          </p:cNvSpPr>
          <p:nvPr>
            <p:ph type="body" idx="1"/>
          </p:nvPr>
        </p:nvSpPr>
        <p:spPr bwMode="auto">
          <a:xfrm>
            <a:off x="343152" y="1628879"/>
            <a:ext cx="9326563"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777" tIns="44395" rIns="88777" bIns="4439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84677" name="Rectangle 5"/>
          <p:cNvSpPr>
            <a:spLocks noGrp="1" noChangeArrowheads="1"/>
          </p:cNvSpPr>
          <p:nvPr>
            <p:ph type="dt" sz="half" idx="2"/>
          </p:nvPr>
        </p:nvSpPr>
        <p:spPr bwMode="auto">
          <a:xfrm>
            <a:off x="0" y="6567488"/>
            <a:ext cx="2311400" cy="290512"/>
          </a:xfrm>
          <a:prstGeom prst="rect">
            <a:avLst/>
          </a:prstGeom>
          <a:noFill/>
          <a:ln w="9525">
            <a:noFill/>
            <a:miter lim="800000"/>
            <a:headEnd/>
            <a:tailEnd/>
          </a:ln>
          <a:effectLst/>
        </p:spPr>
        <p:txBody>
          <a:bodyPr vert="horz" wrap="square" lIns="88777" tIns="44395" rIns="88777" bIns="44395" numCol="1" anchor="t" anchorCtr="0" compatLnSpc="1">
            <a:prstTxWarp prst="textNoShape">
              <a:avLst/>
            </a:prstTxWarp>
          </a:bodyPr>
          <a:lstStyle>
            <a:lvl1pPr algn="l" eaLnBrk="1" hangingPunct="1">
              <a:spcBef>
                <a:spcPct val="0"/>
              </a:spcBef>
              <a:defRPr sz="1400" b="0">
                <a:solidFill>
                  <a:schemeClr val="tx1"/>
                </a:solidFill>
                <a:latin typeface="Arial" charset="0"/>
                <a:ea typeface="+mn-ea"/>
              </a:defRPr>
            </a:lvl1pPr>
          </a:lstStyle>
          <a:p>
            <a:pPr>
              <a:defRPr/>
            </a:pPr>
            <a:fld id="{719F10A2-A078-449F-A1FD-A1EE86E620E3}" type="datetime1">
              <a:rPr lang="ja-JP" altLang="en-US" smtClean="0">
                <a:solidFill>
                  <a:prstClr val="black"/>
                </a:solidFill>
              </a:rPr>
              <a:t>2025/6/13</a:t>
            </a:fld>
            <a:endParaRPr lang="en-US" altLang="ja-JP" dirty="0">
              <a:solidFill>
                <a:prstClr val="black"/>
              </a:solidFill>
            </a:endParaRPr>
          </a:p>
        </p:txBody>
      </p:sp>
      <p:sp>
        <p:nvSpPr>
          <p:cNvPr id="284678" name="Rectangle 6"/>
          <p:cNvSpPr>
            <a:spLocks noGrp="1" noChangeArrowheads="1"/>
          </p:cNvSpPr>
          <p:nvPr>
            <p:ph type="ftr" sz="quarter" idx="3"/>
          </p:nvPr>
        </p:nvSpPr>
        <p:spPr bwMode="auto">
          <a:xfrm>
            <a:off x="3308351" y="6381752"/>
            <a:ext cx="3136900" cy="476251"/>
          </a:xfrm>
          <a:prstGeom prst="rect">
            <a:avLst/>
          </a:prstGeom>
          <a:noFill/>
          <a:ln w="9525">
            <a:noFill/>
            <a:miter lim="800000"/>
            <a:headEnd/>
            <a:tailEnd/>
          </a:ln>
          <a:effectLst/>
        </p:spPr>
        <p:txBody>
          <a:bodyPr vert="horz" wrap="square" lIns="88777" tIns="44395" rIns="88777" bIns="44395" numCol="1" anchor="t" anchorCtr="0" compatLnSpc="1">
            <a:prstTxWarp prst="textNoShape">
              <a:avLst/>
            </a:prstTxWarp>
          </a:bodyPr>
          <a:lstStyle>
            <a:lvl1pPr algn="ctr" eaLnBrk="1" hangingPunct="1">
              <a:defRPr sz="1400">
                <a:solidFill>
                  <a:schemeClr val="tx1"/>
                </a:solidFill>
                <a:latin typeface="Arial" pitchFamily="34" charset="0"/>
                <a:ea typeface="ＭＳ Ｐゴシック" pitchFamily="50" charset="-128"/>
              </a:defRPr>
            </a:lvl1pPr>
          </a:lstStyle>
          <a:p>
            <a:pPr>
              <a:defRPr/>
            </a:pPr>
            <a:endParaRPr lang="en-US" altLang="ja-JP" dirty="0">
              <a:solidFill>
                <a:prstClr val="black"/>
              </a:solidFill>
            </a:endParaRPr>
          </a:p>
        </p:txBody>
      </p:sp>
      <p:sp>
        <p:nvSpPr>
          <p:cNvPr id="284680" name="Rectangle 8"/>
          <p:cNvSpPr>
            <a:spLocks noGrp="1" noChangeArrowheads="1"/>
          </p:cNvSpPr>
          <p:nvPr>
            <p:ph type="sldNum" sz="quarter" idx="4"/>
          </p:nvPr>
        </p:nvSpPr>
        <p:spPr bwMode="auto">
          <a:xfrm>
            <a:off x="7594600" y="6381752"/>
            <a:ext cx="2311400" cy="476251"/>
          </a:xfrm>
          <a:prstGeom prst="rect">
            <a:avLst/>
          </a:prstGeom>
          <a:noFill/>
          <a:ln w="9525">
            <a:noFill/>
            <a:miter lim="800000"/>
            <a:headEnd/>
            <a:tailEnd/>
          </a:ln>
          <a:effectLst/>
        </p:spPr>
        <p:txBody>
          <a:bodyPr vert="horz" wrap="square" lIns="88777" tIns="44395" rIns="88777" bIns="44395" numCol="1" anchor="t" anchorCtr="0" compatLnSpc="1">
            <a:prstTxWarp prst="textNoShape">
              <a:avLst/>
            </a:prstTxWarp>
          </a:bodyPr>
          <a:lstStyle>
            <a:lvl1pPr algn="r" eaLnBrk="1" hangingPunct="1">
              <a:spcBef>
                <a:spcPct val="0"/>
              </a:spcBef>
              <a:defRPr sz="2400" b="0">
                <a:solidFill>
                  <a:schemeClr val="bg1">
                    <a:lumMod val="50000"/>
                  </a:schemeClr>
                </a:solidFill>
                <a:latin typeface="Arial" charset="0"/>
                <a:ea typeface="+mn-ea"/>
              </a:defRPr>
            </a:lvl1pPr>
          </a:lstStyle>
          <a:p>
            <a:pPr>
              <a:defRPr/>
            </a:pPr>
            <a:fld id="{C85D1701-7C2E-456C-A89D-8D0739B03C3D}" type="slidenum">
              <a:rPr lang="en-US" altLang="ja-JP" smtClean="0"/>
              <a:pPr>
                <a:defRPr/>
              </a:pPr>
              <a:t>‹#›</a:t>
            </a:fld>
            <a:endParaRPr lang="en-US" altLang="ja-JP" dirty="0"/>
          </a:p>
        </p:txBody>
      </p:sp>
    </p:spTree>
    <p:extLst>
      <p:ext uri="{BB962C8B-B14F-4D97-AF65-F5344CB8AC3E}">
        <p14:creationId xmlns:p14="http://schemas.microsoft.com/office/powerpoint/2010/main" val="2342559256"/>
      </p:ext>
    </p:extLst>
  </p:cSld>
  <p:clrMap bg1="lt1" tx1="dk1" bg2="lt2" tx2="dk2" accent1="accent1" accent2="accent2" accent3="accent3" accent4="accent4" accent5="accent5" accent6="accent6" hlink="hlink" folHlink="folHlink"/>
  <p:sldLayoutIdLst>
    <p:sldLayoutId id="2147486293" r:id="rId1"/>
    <p:sldLayoutId id="2147486292" r:id="rId2"/>
  </p:sldLayoutIdLst>
  <p:hf hdr="0" ftr="0" dt="0"/>
  <p:txStyles>
    <p:titleStyle>
      <a:lvl1pPr algn="ctr" rtl="0" eaLnBrk="0" fontAlgn="base" hangingPunct="0">
        <a:spcBef>
          <a:spcPct val="0"/>
        </a:spcBef>
        <a:spcAft>
          <a:spcPct val="0"/>
        </a:spcAft>
        <a:defRPr kumimoji="1" sz="3200">
          <a:solidFill>
            <a:schemeClr val="tx2"/>
          </a:solidFill>
          <a:latin typeface="+mj-lt"/>
          <a:ea typeface="+mj-ea"/>
          <a:cs typeface="+mj-cs"/>
        </a:defRPr>
      </a:lvl1pPr>
      <a:lvl2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2pPr>
      <a:lvl3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3pPr>
      <a:lvl4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4pPr>
      <a:lvl5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5pPr>
      <a:lvl6pPr marL="443870"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6pPr>
      <a:lvl7pPr marL="887730"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7pPr>
      <a:lvl8pPr marL="1331591"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8pPr>
      <a:lvl9pPr marL="1775458"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9pPr>
    </p:titleStyle>
    <p:bodyStyle>
      <a:lvl1pPr marL="591824" indent="-591824" algn="l" rtl="0" eaLnBrk="0" fontAlgn="base" hangingPunct="0">
        <a:spcBef>
          <a:spcPct val="20000"/>
        </a:spcBef>
        <a:spcAft>
          <a:spcPct val="0"/>
        </a:spcAft>
        <a:defRPr kumimoji="1" sz="3200">
          <a:solidFill>
            <a:schemeClr val="tx1"/>
          </a:solidFill>
          <a:latin typeface="+mn-lt"/>
          <a:ea typeface="+mn-ea"/>
          <a:cs typeface="+mn-cs"/>
        </a:defRPr>
      </a:lvl1pPr>
      <a:lvl2pPr marL="961707" indent="-517846" algn="l" rtl="0" eaLnBrk="0" fontAlgn="base" hangingPunct="0">
        <a:spcBef>
          <a:spcPct val="20000"/>
        </a:spcBef>
        <a:spcAft>
          <a:spcPct val="0"/>
        </a:spcAft>
        <a:buChar char="–"/>
        <a:defRPr kumimoji="1" sz="2800">
          <a:solidFill>
            <a:schemeClr val="tx1"/>
          </a:solidFill>
          <a:latin typeface="+mn-lt"/>
          <a:ea typeface="+mn-ea"/>
        </a:defRPr>
      </a:lvl2pPr>
      <a:lvl3pPr marL="1331591" indent="-443870" algn="l" rtl="0" eaLnBrk="0" fontAlgn="base" hangingPunct="0">
        <a:spcBef>
          <a:spcPct val="20000"/>
        </a:spcBef>
        <a:spcAft>
          <a:spcPct val="0"/>
        </a:spcAft>
        <a:buChar char="•"/>
        <a:defRPr kumimoji="1" sz="2400">
          <a:solidFill>
            <a:schemeClr val="tx1"/>
          </a:solidFill>
          <a:latin typeface="+mn-lt"/>
          <a:ea typeface="+mn-ea"/>
        </a:defRPr>
      </a:lvl3pPr>
      <a:lvl4pPr marL="1701475" indent="-369885" algn="l" rtl="0" eaLnBrk="0" fontAlgn="base" hangingPunct="0">
        <a:spcBef>
          <a:spcPct val="20000"/>
        </a:spcBef>
        <a:spcAft>
          <a:spcPct val="0"/>
        </a:spcAft>
        <a:buChar char="–"/>
        <a:defRPr kumimoji="1" sz="2000">
          <a:solidFill>
            <a:schemeClr val="tx1"/>
          </a:solidFill>
          <a:latin typeface="+mn-lt"/>
          <a:ea typeface="+mn-ea"/>
        </a:defRPr>
      </a:lvl4pPr>
      <a:lvl5pPr marL="2145348" indent="-369885" algn="l" rtl="0" eaLnBrk="0" fontAlgn="base" hangingPunct="0">
        <a:spcBef>
          <a:spcPct val="20000"/>
        </a:spcBef>
        <a:spcAft>
          <a:spcPct val="0"/>
        </a:spcAft>
        <a:buChar char="»"/>
        <a:defRPr kumimoji="1" sz="2000">
          <a:solidFill>
            <a:schemeClr val="tx1"/>
          </a:solidFill>
          <a:latin typeface="+mn-lt"/>
          <a:ea typeface="+mn-ea"/>
        </a:defRPr>
      </a:lvl5pPr>
      <a:lvl6pPr marL="2589210" indent="-369885" algn="l" rtl="0" fontAlgn="base">
        <a:spcBef>
          <a:spcPct val="20000"/>
        </a:spcBef>
        <a:spcAft>
          <a:spcPct val="0"/>
        </a:spcAft>
        <a:buChar char="»"/>
        <a:defRPr kumimoji="1" sz="2000">
          <a:solidFill>
            <a:schemeClr val="tx1"/>
          </a:solidFill>
          <a:latin typeface="+mn-lt"/>
          <a:ea typeface="+mn-ea"/>
        </a:defRPr>
      </a:lvl6pPr>
      <a:lvl7pPr marL="3033063" indent="-369885" algn="l" rtl="0" fontAlgn="base">
        <a:spcBef>
          <a:spcPct val="20000"/>
        </a:spcBef>
        <a:spcAft>
          <a:spcPct val="0"/>
        </a:spcAft>
        <a:buChar char="»"/>
        <a:defRPr kumimoji="1" sz="2000">
          <a:solidFill>
            <a:schemeClr val="tx1"/>
          </a:solidFill>
          <a:latin typeface="+mn-lt"/>
          <a:ea typeface="+mn-ea"/>
        </a:defRPr>
      </a:lvl7pPr>
      <a:lvl8pPr marL="3476941" indent="-369885" algn="l" rtl="0" fontAlgn="base">
        <a:spcBef>
          <a:spcPct val="20000"/>
        </a:spcBef>
        <a:spcAft>
          <a:spcPct val="0"/>
        </a:spcAft>
        <a:buChar char="»"/>
        <a:defRPr kumimoji="1" sz="2000">
          <a:solidFill>
            <a:schemeClr val="tx1"/>
          </a:solidFill>
          <a:latin typeface="+mn-lt"/>
          <a:ea typeface="+mn-ea"/>
        </a:defRPr>
      </a:lvl8pPr>
      <a:lvl9pPr marL="3920795" indent="-369885"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887730" rtl="0" eaLnBrk="1" latinLnBrk="0" hangingPunct="1">
        <a:defRPr kumimoji="1" sz="1800" kern="1200">
          <a:solidFill>
            <a:schemeClr val="tx1"/>
          </a:solidFill>
          <a:latin typeface="+mn-lt"/>
          <a:ea typeface="+mn-ea"/>
          <a:cs typeface="+mn-cs"/>
        </a:defRPr>
      </a:lvl1pPr>
      <a:lvl2pPr marL="443870" algn="l" defTabSz="887730" rtl="0" eaLnBrk="1" latinLnBrk="0" hangingPunct="1">
        <a:defRPr kumimoji="1" sz="1800" kern="1200">
          <a:solidFill>
            <a:schemeClr val="tx1"/>
          </a:solidFill>
          <a:latin typeface="+mn-lt"/>
          <a:ea typeface="+mn-ea"/>
          <a:cs typeface="+mn-cs"/>
        </a:defRPr>
      </a:lvl2pPr>
      <a:lvl3pPr marL="887730" algn="l" defTabSz="887730" rtl="0" eaLnBrk="1" latinLnBrk="0" hangingPunct="1">
        <a:defRPr kumimoji="1" sz="1800" kern="1200">
          <a:solidFill>
            <a:schemeClr val="tx1"/>
          </a:solidFill>
          <a:latin typeface="+mn-lt"/>
          <a:ea typeface="+mn-ea"/>
          <a:cs typeface="+mn-cs"/>
        </a:defRPr>
      </a:lvl3pPr>
      <a:lvl4pPr marL="1331591" algn="l" defTabSz="887730" rtl="0" eaLnBrk="1" latinLnBrk="0" hangingPunct="1">
        <a:defRPr kumimoji="1" sz="1800" kern="1200">
          <a:solidFill>
            <a:schemeClr val="tx1"/>
          </a:solidFill>
          <a:latin typeface="+mn-lt"/>
          <a:ea typeface="+mn-ea"/>
          <a:cs typeface="+mn-cs"/>
        </a:defRPr>
      </a:lvl4pPr>
      <a:lvl5pPr marL="1775458" algn="l" defTabSz="887730" rtl="0" eaLnBrk="1" latinLnBrk="0" hangingPunct="1">
        <a:defRPr kumimoji="1" sz="1800" kern="1200">
          <a:solidFill>
            <a:schemeClr val="tx1"/>
          </a:solidFill>
          <a:latin typeface="+mn-lt"/>
          <a:ea typeface="+mn-ea"/>
          <a:cs typeface="+mn-cs"/>
        </a:defRPr>
      </a:lvl5pPr>
      <a:lvl6pPr marL="2219325" algn="l" defTabSz="887730" rtl="0" eaLnBrk="1" latinLnBrk="0" hangingPunct="1">
        <a:defRPr kumimoji="1" sz="1800" kern="1200">
          <a:solidFill>
            <a:schemeClr val="tx1"/>
          </a:solidFill>
          <a:latin typeface="+mn-lt"/>
          <a:ea typeface="+mn-ea"/>
          <a:cs typeface="+mn-cs"/>
        </a:defRPr>
      </a:lvl6pPr>
      <a:lvl7pPr marL="2663185" algn="l" defTabSz="887730" rtl="0" eaLnBrk="1" latinLnBrk="0" hangingPunct="1">
        <a:defRPr kumimoji="1" sz="1800" kern="1200">
          <a:solidFill>
            <a:schemeClr val="tx1"/>
          </a:solidFill>
          <a:latin typeface="+mn-lt"/>
          <a:ea typeface="+mn-ea"/>
          <a:cs typeface="+mn-cs"/>
        </a:defRPr>
      </a:lvl7pPr>
      <a:lvl8pPr marL="3107041" algn="l" defTabSz="887730" rtl="0" eaLnBrk="1" latinLnBrk="0" hangingPunct="1">
        <a:defRPr kumimoji="1" sz="1800" kern="1200">
          <a:solidFill>
            <a:schemeClr val="tx1"/>
          </a:solidFill>
          <a:latin typeface="+mn-lt"/>
          <a:ea typeface="+mn-ea"/>
          <a:cs typeface="+mn-cs"/>
        </a:defRPr>
      </a:lvl8pPr>
      <a:lvl9pPr marL="3550910" algn="l" defTabSz="88773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4118373"/>
      </p:ext>
    </p:extLst>
  </p:cSld>
  <p:clrMap bg1="lt1" tx1="dk1" bg2="lt2" tx2="dk2" accent1="accent1" accent2="accent2" accent3="accent3" accent4="accent4" accent5="accent5" accent6="accent6" hlink="hlink" folHlink="folHlink"/>
  <p:sldLayoutIdLst>
    <p:sldLayoutId id="2147483677" r:id="rId1"/>
  </p:sldLayoutIdLst>
  <p:hf hdr="0" ftr="0" dt="0"/>
  <p:txStyles>
    <p:titleStyle>
      <a:lvl1pPr algn="l" defTabSz="861972" rtl="0" eaLnBrk="1" latinLnBrk="0" hangingPunct="1">
        <a:lnSpc>
          <a:spcPct val="90000"/>
        </a:lnSpc>
        <a:spcBef>
          <a:spcPct val="0"/>
        </a:spcBef>
        <a:buNone/>
        <a:defRPr kumimoji="1" sz="4148" kern="1200">
          <a:solidFill>
            <a:schemeClr val="tx1"/>
          </a:solidFill>
          <a:latin typeface="+mj-lt"/>
          <a:ea typeface="+mj-ea"/>
          <a:cs typeface="+mj-cs"/>
        </a:defRPr>
      </a:lvl1pPr>
    </p:titleStyle>
    <p:bodyStyle>
      <a:lvl1pPr marL="215493" indent="-215493" algn="l" defTabSz="861972" rtl="0" eaLnBrk="1" latinLnBrk="0" hangingPunct="1">
        <a:lnSpc>
          <a:spcPct val="90000"/>
        </a:lnSpc>
        <a:spcBef>
          <a:spcPts val="943"/>
        </a:spcBef>
        <a:buFont typeface="Arial" panose="020B0604020202020204" pitchFamily="34" charset="0"/>
        <a:buChar char="•"/>
        <a:defRPr kumimoji="1" sz="2639" kern="1200">
          <a:solidFill>
            <a:schemeClr val="tx1"/>
          </a:solidFill>
          <a:latin typeface="+mn-lt"/>
          <a:ea typeface="+mn-ea"/>
          <a:cs typeface="+mn-cs"/>
        </a:defRPr>
      </a:lvl1pPr>
      <a:lvl2pPr marL="646479" indent="-215493" algn="l" defTabSz="861972" rtl="0" eaLnBrk="1" latinLnBrk="0" hangingPunct="1">
        <a:lnSpc>
          <a:spcPct val="90000"/>
        </a:lnSpc>
        <a:spcBef>
          <a:spcPts val="471"/>
        </a:spcBef>
        <a:buFont typeface="Arial" panose="020B0604020202020204" pitchFamily="34" charset="0"/>
        <a:buChar char="•"/>
        <a:defRPr kumimoji="1" sz="2263" kern="1200">
          <a:solidFill>
            <a:schemeClr val="tx1"/>
          </a:solidFill>
          <a:latin typeface="+mn-lt"/>
          <a:ea typeface="+mn-ea"/>
          <a:cs typeface="+mn-cs"/>
        </a:defRPr>
      </a:lvl2pPr>
      <a:lvl3pPr marL="1077464" indent="-215493" algn="l" defTabSz="861972" rtl="0" eaLnBrk="1" latinLnBrk="0" hangingPunct="1">
        <a:lnSpc>
          <a:spcPct val="90000"/>
        </a:lnSpc>
        <a:spcBef>
          <a:spcPts val="471"/>
        </a:spcBef>
        <a:buFont typeface="Arial" panose="020B0604020202020204" pitchFamily="34" charset="0"/>
        <a:buChar char="•"/>
        <a:defRPr kumimoji="1" sz="1887" kern="1200">
          <a:solidFill>
            <a:schemeClr val="tx1"/>
          </a:solidFill>
          <a:latin typeface="+mn-lt"/>
          <a:ea typeface="+mn-ea"/>
          <a:cs typeface="+mn-cs"/>
        </a:defRPr>
      </a:lvl3pPr>
      <a:lvl4pPr marL="1508449"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4pPr>
      <a:lvl5pPr marL="1939436"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5pPr>
      <a:lvl6pPr marL="2370422"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6pPr>
      <a:lvl7pPr marL="2801407"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7pPr>
      <a:lvl8pPr marL="3232394"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8pPr>
      <a:lvl9pPr marL="3663379"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9pPr>
    </p:bodyStyle>
    <p:otherStyle>
      <a:defPPr>
        <a:defRPr lang="en-US"/>
      </a:defPPr>
      <a:lvl1pPr marL="0" algn="l" defTabSz="861972" rtl="0" eaLnBrk="1" latinLnBrk="0" hangingPunct="1">
        <a:defRPr kumimoji="1" sz="1697" kern="1200">
          <a:solidFill>
            <a:schemeClr val="tx1"/>
          </a:solidFill>
          <a:latin typeface="+mn-lt"/>
          <a:ea typeface="+mn-ea"/>
          <a:cs typeface="+mn-cs"/>
        </a:defRPr>
      </a:lvl1pPr>
      <a:lvl2pPr marL="430987" algn="l" defTabSz="861972" rtl="0" eaLnBrk="1" latinLnBrk="0" hangingPunct="1">
        <a:defRPr kumimoji="1" sz="1697" kern="1200">
          <a:solidFill>
            <a:schemeClr val="tx1"/>
          </a:solidFill>
          <a:latin typeface="+mn-lt"/>
          <a:ea typeface="+mn-ea"/>
          <a:cs typeface="+mn-cs"/>
        </a:defRPr>
      </a:lvl2pPr>
      <a:lvl3pPr marL="861972" algn="l" defTabSz="861972" rtl="0" eaLnBrk="1" latinLnBrk="0" hangingPunct="1">
        <a:defRPr kumimoji="1" sz="1697" kern="1200">
          <a:solidFill>
            <a:schemeClr val="tx1"/>
          </a:solidFill>
          <a:latin typeface="+mn-lt"/>
          <a:ea typeface="+mn-ea"/>
          <a:cs typeface="+mn-cs"/>
        </a:defRPr>
      </a:lvl3pPr>
      <a:lvl4pPr marL="1292958" algn="l" defTabSz="861972" rtl="0" eaLnBrk="1" latinLnBrk="0" hangingPunct="1">
        <a:defRPr kumimoji="1" sz="1697" kern="1200">
          <a:solidFill>
            <a:schemeClr val="tx1"/>
          </a:solidFill>
          <a:latin typeface="+mn-lt"/>
          <a:ea typeface="+mn-ea"/>
          <a:cs typeface="+mn-cs"/>
        </a:defRPr>
      </a:lvl4pPr>
      <a:lvl5pPr marL="1723944" algn="l" defTabSz="861972" rtl="0" eaLnBrk="1" latinLnBrk="0" hangingPunct="1">
        <a:defRPr kumimoji="1" sz="1697" kern="1200">
          <a:solidFill>
            <a:schemeClr val="tx1"/>
          </a:solidFill>
          <a:latin typeface="+mn-lt"/>
          <a:ea typeface="+mn-ea"/>
          <a:cs typeface="+mn-cs"/>
        </a:defRPr>
      </a:lvl5pPr>
      <a:lvl6pPr marL="2154929" algn="l" defTabSz="861972" rtl="0" eaLnBrk="1" latinLnBrk="0" hangingPunct="1">
        <a:defRPr kumimoji="1" sz="1697" kern="1200">
          <a:solidFill>
            <a:schemeClr val="tx1"/>
          </a:solidFill>
          <a:latin typeface="+mn-lt"/>
          <a:ea typeface="+mn-ea"/>
          <a:cs typeface="+mn-cs"/>
        </a:defRPr>
      </a:lvl6pPr>
      <a:lvl7pPr marL="2585914" algn="l" defTabSz="861972" rtl="0" eaLnBrk="1" latinLnBrk="0" hangingPunct="1">
        <a:defRPr kumimoji="1" sz="1697" kern="1200">
          <a:solidFill>
            <a:schemeClr val="tx1"/>
          </a:solidFill>
          <a:latin typeface="+mn-lt"/>
          <a:ea typeface="+mn-ea"/>
          <a:cs typeface="+mn-cs"/>
        </a:defRPr>
      </a:lvl7pPr>
      <a:lvl8pPr marL="3016899" algn="l" defTabSz="861972" rtl="0" eaLnBrk="1" latinLnBrk="0" hangingPunct="1">
        <a:defRPr kumimoji="1" sz="1697" kern="1200">
          <a:solidFill>
            <a:schemeClr val="tx1"/>
          </a:solidFill>
          <a:latin typeface="+mn-lt"/>
          <a:ea typeface="+mn-ea"/>
          <a:cs typeface="+mn-cs"/>
        </a:defRPr>
      </a:lvl8pPr>
      <a:lvl9pPr marL="3447884" algn="l" defTabSz="861972" rtl="0" eaLnBrk="1" latinLnBrk="0" hangingPunct="1">
        <a:defRPr kumimoji="1" sz="1697"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userDrawn="1">
          <p15:clr>
            <a:srgbClr val="F26B43"/>
          </p15:clr>
        </p15:guide>
        <p15:guide id="3" orient="horz" pos="346" userDrawn="1">
          <p15:clr>
            <a:srgbClr val="F26B43"/>
          </p15:clr>
        </p15:guide>
        <p15:guide id="4" pos="122" userDrawn="1">
          <p15:clr>
            <a:srgbClr val="F26B43"/>
          </p15:clr>
        </p15:guide>
        <p15:guide id="5" pos="6118" userDrawn="1">
          <p15:clr>
            <a:srgbClr val="F26B43"/>
          </p15:clr>
        </p15:guide>
        <p15:guide id="7" orient="horz" pos="119" userDrawn="1">
          <p15:clr>
            <a:srgbClr val="F26B43"/>
          </p15:clr>
        </p15:guide>
        <p15:guide id="8" orient="horz" pos="436" userDrawn="1">
          <p15:clr>
            <a:srgbClr val="F26B43"/>
          </p15:clr>
        </p15:guide>
        <p15:guide id="9" orient="horz" pos="4156" userDrawn="1">
          <p15:clr>
            <a:srgbClr val="F26B43"/>
          </p15:clr>
        </p15:guide>
        <p15:guide id="10" orient="horz" pos="527"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title"/>
          </p:nvPr>
        </p:nvSpPr>
        <p:spPr bwMode="auto">
          <a:xfrm>
            <a:off x="495301" y="139235"/>
            <a:ext cx="8915400" cy="5821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88777" tIns="44395" rIns="88777" bIns="44395" numCol="1" anchor="ctr" anchorCtr="0" compatLnSpc="1">
            <a:prstTxWarp prst="textNoShape">
              <a:avLst/>
            </a:prstTxWarp>
            <a:spAutoFit/>
          </a:bodyPr>
          <a:lstStyle/>
          <a:p>
            <a:pPr lvl="0"/>
            <a:r>
              <a:rPr lang="ja-JP" altLang="en-US"/>
              <a:t>マスタ タイトルの書式設定</a:t>
            </a:r>
          </a:p>
        </p:txBody>
      </p:sp>
      <p:sp>
        <p:nvSpPr>
          <p:cNvPr id="2051" name="Rectangle 4"/>
          <p:cNvSpPr>
            <a:spLocks noGrp="1" noChangeArrowheads="1"/>
          </p:cNvSpPr>
          <p:nvPr>
            <p:ph type="body" idx="1"/>
          </p:nvPr>
        </p:nvSpPr>
        <p:spPr bwMode="auto">
          <a:xfrm>
            <a:off x="343152" y="1628879"/>
            <a:ext cx="9326563"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777" tIns="44395" rIns="88777" bIns="4439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84677" name="Rectangle 5"/>
          <p:cNvSpPr>
            <a:spLocks noGrp="1" noChangeArrowheads="1"/>
          </p:cNvSpPr>
          <p:nvPr>
            <p:ph type="dt" sz="half" idx="2"/>
          </p:nvPr>
        </p:nvSpPr>
        <p:spPr bwMode="auto">
          <a:xfrm>
            <a:off x="0" y="6567488"/>
            <a:ext cx="2311400" cy="290512"/>
          </a:xfrm>
          <a:prstGeom prst="rect">
            <a:avLst/>
          </a:prstGeom>
          <a:noFill/>
          <a:ln w="9525">
            <a:noFill/>
            <a:miter lim="800000"/>
            <a:headEnd/>
            <a:tailEnd/>
          </a:ln>
          <a:effectLst/>
        </p:spPr>
        <p:txBody>
          <a:bodyPr vert="horz" wrap="square" lIns="88777" tIns="44395" rIns="88777" bIns="44395" numCol="1" anchor="t" anchorCtr="0" compatLnSpc="1">
            <a:prstTxWarp prst="textNoShape">
              <a:avLst/>
            </a:prstTxWarp>
          </a:bodyPr>
          <a:lstStyle>
            <a:lvl1pPr algn="l" eaLnBrk="1" hangingPunct="1">
              <a:spcBef>
                <a:spcPct val="0"/>
              </a:spcBef>
              <a:defRPr sz="1400" b="0">
                <a:solidFill>
                  <a:schemeClr val="tx1"/>
                </a:solidFill>
                <a:latin typeface="Arial" charset="0"/>
                <a:ea typeface="+mn-ea"/>
              </a:defRPr>
            </a:lvl1pPr>
          </a:lstStyle>
          <a:p>
            <a:pPr>
              <a:defRPr/>
            </a:pPr>
            <a:fld id="{D57A7C34-4359-4D87-865E-43A6ACA5DB01}" type="datetime1">
              <a:rPr lang="ja-JP" altLang="en-US" smtClean="0">
                <a:solidFill>
                  <a:prstClr val="black"/>
                </a:solidFill>
              </a:rPr>
              <a:t>2025/6/13</a:t>
            </a:fld>
            <a:endParaRPr lang="en-US" altLang="ja-JP" dirty="0">
              <a:solidFill>
                <a:prstClr val="black"/>
              </a:solidFill>
            </a:endParaRPr>
          </a:p>
        </p:txBody>
      </p:sp>
      <p:sp>
        <p:nvSpPr>
          <p:cNvPr id="284678" name="Rectangle 6"/>
          <p:cNvSpPr>
            <a:spLocks noGrp="1" noChangeArrowheads="1"/>
          </p:cNvSpPr>
          <p:nvPr>
            <p:ph type="ftr" sz="quarter" idx="3"/>
          </p:nvPr>
        </p:nvSpPr>
        <p:spPr bwMode="auto">
          <a:xfrm>
            <a:off x="3308351" y="6381752"/>
            <a:ext cx="3136900" cy="476251"/>
          </a:xfrm>
          <a:prstGeom prst="rect">
            <a:avLst/>
          </a:prstGeom>
          <a:noFill/>
          <a:ln w="9525">
            <a:noFill/>
            <a:miter lim="800000"/>
            <a:headEnd/>
            <a:tailEnd/>
          </a:ln>
          <a:effectLst/>
        </p:spPr>
        <p:txBody>
          <a:bodyPr vert="horz" wrap="square" lIns="88777" tIns="44395" rIns="88777" bIns="44395" numCol="1" anchor="t" anchorCtr="0" compatLnSpc="1">
            <a:prstTxWarp prst="textNoShape">
              <a:avLst/>
            </a:prstTxWarp>
          </a:bodyPr>
          <a:lstStyle>
            <a:lvl1pPr algn="ctr" eaLnBrk="1" hangingPunct="1">
              <a:defRPr sz="1400">
                <a:solidFill>
                  <a:schemeClr val="tx1"/>
                </a:solidFill>
                <a:latin typeface="Arial" pitchFamily="34" charset="0"/>
                <a:ea typeface="ＭＳ Ｐゴシック" pitchFamily="50" charset="-128"/>
              </a:defRPr>
            </a:lvl1pPr>
          </a:lstStyle>
          <a:p>
            <a:pPr>
              <a:defRPr/>
            </a:pPr>
            <a:endParaRPr lang="en-US" altLang="ja-JP" dirty="0">
              <a:solidFill>
                <a:prstClr val="black"/>
              </a:solidFill>
            </a:endParaRPr>
          </a:p>
        </p:txBody>
      </p:sp>
      <p:sp>
        <p:nvSpPr>
          <p:cNvPr id="284680" name="Rectangle 8"/>
          <p:cNvSpPr>
            <a:spLocks noGrp="1" noChangeArrowheads="1"/>
          </p:cNvSpPr>
          <p:nvPr>
            <p:ph type="sldNum" sz="quarter" idx="4"/>
          </p:nvPr>
        </p:nvSpPr>
        <p:spPr bwMode="auto">
          <a:xfrm>
            <a:off x="7594600" y="6381752"/>
            <a:ext cx="2311400" cy="476251"/>
          </a:xfrm>
          <a:prstGeom prst="rect">
            <a:avLst/>
          </a:prstGeom>
          <a:noFill/>
          <a:ln w="9525">
            <a:noFill/>
            <a:miter lim="800000"/>
            <a:headEnd/>
            <a:tailEnd/>
          </a:ln>
          <a:effectLst/>
        </p:spPr>
        <p:txBody>
          <a:bodyPr vert="horz" wrap="square" lIns="88777" tIns="44395" rIns="88777" bIns="44395" numCol="1" anchor="t" anchorCtr="0" compatLnSpc="1">
            <a:prstTxWarp prst="textNoShape">
              <a:avLst/>
            </a:prstTxWarp>
          </a:bodyPr>
          <a:lstStyle>
            <a:lvl1pPr algn="r" eaLnBrk="1" hangingPunct="1">
              <a:spcBef>
                <a:spcPct val="0"/>
              </a:spcBef>
              <a:defRPr sz="2400" b="0">
                <a:solidFill>
                  <a:schemeClr val="bg1">
                    <a:lumMod val="50000"/>
                  </a:schemeClr>
                </a:solidFill>
                <a:latin typeface="Arial" charset="0"/>
                <a:ea typeface="+mn-ea"/>
              </a:defRPr>
            </a:lvl1pPr>
          </a:lstStyle>
          <a:p>
            <a:pPr>
              <a:defRPr/>
            </a:pPr>
            <a:fld id="{C85D1701-7C2E-456C-A89D-8D0739B03C3D}" type="slidenum">
              <a:rPr lang="en-US" altLang="ja-JP" smtClean="0"/>
              <a:pPr>
                <a:defRPr/>
              </a:pPr>
              <a:t>‹#›</a:t>
            </a:fld>
            <a:endParaRPr lang="en-US" altLang="ja-JP" dirty="0"/>
          </a:p>
        </p:txBody>
      </p:sp>
    </p:spTree>
    <p:extLst>
      <p:ext uri="{BB962C8B-B14F-4D97-AF65-F5344CB8AC3E}">
        <p14:creationId xmlns:p14="http://schemas.microsoft.com/office/powerpoint/2010/main" val="2342559256"/>
      </p:ext>
    </p:extLst>
  </p:cSld>
  <p:clrMap bg1="lt1" tx1="dk1" bg2="lt2" tx2="dk2" accent1="accent1" accent2="accent2" accent3="accent3" accent4="accent4" accent5="accent5" accent6="accent6" hlink="hlink" folHlink="folHlink"/>
  <p:sldLayoutIdLst>
    <p:sldLayoutId id="2147486455" r:id="rId1"/>
  </p:sldLayoutIdLst>
  <p:hf hdr="0" ftr="0" dt="0"/>
  <p:txStyles>
    <p:titleStyle>
      <a:lvl1pPr algn="ctr" rtl="0" eaLnBrk="0" fontAlgn="base" hangingPunct="0">
        <a:spcBef>
          <a:spcPct val="0"/>
        </a:spcBef>
        <a:spcAft>
          <a:spcPct val="0"/>
        </a:spcAft>
        <a:defRPr kumimoji="1" sz="3200">
          <a:solidFill>
            <a:schemeClr val="tx2"/>
          </a:solidFill>
          <a:latin typeface="+mj-lt"/>
          <a:ea typeface="+mj-ea"/>
          <a:cs typeface="+mj-cs"/>
        </a:defRPr>
      </a:lvl1pPr>
      <a:lvl2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2pPr>
      <a:lvl3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3pPr>
      <a:lvl4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4pPr>
      <a:lvl5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5pPr>
      <a:lvl6pPr marL="443870"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6pPr>
      <a:lvl7pPr marL="887730"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7pPr>
      <a:lvl8pPr marL="1331591"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8pPr>
      <a:lvl9pPr marL="1775458"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9pPr>
    </p:titleStyle>
    <p:bodyStyle>
      <a:lvl1pPr marL="591824" indent="-591824" algn="l" rtl="0" eaLnBrk="0" fontAlgn="base" hangingPunct="0">
        <a:spcBef>
          <a:spcPct val="20000"/>
        </a:spcBef>
        <a:spcAft>
          <a:spcPct val="0"/>
        </a:spcAft>
        <a:defRPr kumimoji="1" sz="3200">
          <a:solidFill>
            <a:schemeClr val="tx1"/>
          </a:solidFill>
          <a:latin typeface="+mn-lt"/>
          <a:ea typeface="+mn-ea"/>
          <a:cs typeface="+mn-cs"/>
        </a:defRPr>
      </a:lvl1pPr>
      <a:lvl2pPr marL="961707" indent="-517846" algn="l" rtl="0" eaLnBrk="0" fontAlgn="base" hangingPunct="0">
        <a:spcBef>
          <a:spcPct val="20000"/>
        </a:spcBef>
        <a:spcAft>
          <a:spcPct val="0"/>
        </a:spcAft>
        <a:buChar char="–"/>
        <a:defRPr kumimoji="1" sz="2800">
          <a:solidFill>
            <a:schemeClr val="tx1"/>
          </a:solidFill>
          <a:latin typeface="+mn-lt"/>
          <a:ea typeface="+mn-ea"/>
        </a:defRPr>
      </a:lvl2pPr>
      <a:lvl3pPr marL="1331591" indent="-443870" algn="l" rtl="0" eaLnBrk="0" fontAlgn="base" hangingPunct="0">
        <a:spcBef>
          <a:spcPct val="20000"/>
        </a:spcBef>
        <a:spcAft>
          <a:spcPct val="0"/>
        </a:spcAft>
        <a:buChar char="•"/>
        <a:defRPr kumimoji="1" sz="2400">
          <a:solidFill>
            <a:schemeClr val="tx1"/>
          </a:solidFill>
          <a:latin typeface="+mn-lt"/>
          <a:ea typeface="+mn-ea"/>
        </a:defRPr>
      </a:lvl3pPr>
      <a:lvl4pPr marL="1701475" indent="-369885" algn="l" rtl="0" eaLnBrk="0" fontAlgn="base" hangingPunct="0">
        <a:spcBef>
          <a:spcPct val="20000"/>
        </a:spcBef>
        <a:spcAft>
          <a:spcPct val="0"/>
        </a:spcAft>
        <a:buChar char="–"/>
        <a:defRPr kumimoji="1" sz="2000">
          <a:solidFill>
            <a:schemeClr val="tx1"/>
          </a:solidFill>
          <a:latin typeface="+mn-lt"/>
          <a:ea typeface="+mn-ea"/>
        </a:defRPr>
      </a:lvl4pPr>
      <a:lvl5pPr marL="2145348" indent="-369885" algn="l" rtl="0" eaLnBrk="0" fontAlgn="base" hangingPunct="0">
        <a:spcBef>
          <a:spcPct val="20000"/>
        </a:spcBef>
        <a:spcAft>
          <a:spcPct val="0"/>
        </a:spcAft>
        <a:buChar char="»"/>
        <a:defRPr kumimoji="1" sz="2000">
          <a:solidFill>
            <a:schemeClr val="tx1"/>
          </a:solidFill>
          <a:latin typeface="+mn-lt"/>
          <a:ea typeface="+mn-ea"/>
        </a:defRPr>
      </a:lvl5pPr>
      <a:lvl6pPr marL="2589210" indent="-369885" algn="l" rtl="0" fontAlgn="base">
        <a:spcBef>
          <a:spcPct val="20000"/>
        </a:spcBef>
        <a:spcAft>
          <a:spcPct val="0"/>
        </a:spcAft>
        <a:buChar char="»"/>
        <a:defRPr kumimoji="1" sz="2000">
          <a:solidFill>
            <a:schemeClr val="tx1"/>
          </a:solidFill>
          <a:latin typeface="+mn-lt"/>
          <a:ea typeface="+mn-ea"/>
        </a:defRPr>
      </a:lvl6pPr>
      <a:lvl7pPr marL="3033063" indent="-369885" algn="l" rtl="0" fontAlgn="base">
        <a:spcBef>
          <a:spcPct val="20000"/>
        </a:spcBef>
        <a:spcAft>
          <a:spcPct val="0"/>
        </a:spcAft>
        <a:buChar char="»"/>
        <a:defRPr kumimoji="1" sz="2000">
          <a:solidFill>
            <a:schemeClr val="tx1"/>
          </a:solidFill>
          <a:latin typeface="+mn-lt"/>
          <a:ea typeface="+mn-ea"/>
        </a:defRPr>
      </a:lvl7pPr>
      <a:lvl8pPr marL="3476941" indent="-369885" algn="l" rtl="0" fontAlgn="base">
        <a:spcBef>
          <a:spcPct val="20000"/>
        </a:spcBef>
        <a:spcAft>
          <a:spcPct val="0"/>
        </a:spcAft>
        <a:buChar char="»"/>
        <a:defRPr kumimoji="1" sz="2000">
          <a:solidFill>
            <a:schemeClr val="tx1"/>
          </a:solidFill>
          <a:latin typeface="+mn-lt"/>
          <a:ea typeface="+mn-ea"/>
        </a:defRPr>
      </a:lvl8pPr>
      <a:lvl9pPr marL="3920795" indent="-369885"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887730" rtl="0" eaLnBrk="1" latinLnBrk="0" hangingPunct="1">
        <a:defRPr kumimoji="1" sz="1800" kern="1200">
          <a:solidFill>
            <a:schemeClr val="tx1"/>
          </a:solidFill>
          <a:latin typeface="+mn-lt"/>
          <a:ea typeface="+mn-ea"/>
          <a:cs typeface="+mn-cs"/>
        </a:defRPr>
      </a:lvl1pPr>
      <a:lvl2pPr marL="443870" algn="l" defTabSz="887730" rtl="0" eaLnBrk="1" latinLnBrk="0" hangingPunct="1">
        <a:defRPr kumimoji="1" sz="1800" kern="1200">
          <a:solidFill>
            <a:schemeClr val="tx1"/>
          </a:solidFill>
          <a:latin typeface="+mn-lt"/>
          <a:ea typeface="+mn-ea"/>
          <a:cs typeface="+mn-cs"/>
        </a:defRPr>
      </a:lvl2pPr>
      <a:lvl3pPr marL="887730" algn="l" defTabSz="887730" rtl="0" eaLnBrk="1" latinLnBrk="0" hangingPunct="1">
        <a:defRPr kumimoji="1" sz="1800" kern="1200">
          <a:solidFill>
            <a:schemeClr val="tx1"/>
          </a:solidFill>
          <a:latin typeface="+mn-lt"/>
          <a:ea typeface="+mn-ea"/>
          <a:cs typeface="+mn-cs"/>
        </a:defRPr>
      </a:lvl3pPr>
      <a:lvl4pPr marL="1331591" algn="l" defTabSz="887730" rtl="0" eaLnBrk="1" latinLnBrk="0" hangingPunct="1">
        <a:defRPr kumimoji="1" sz="1800" kern="1200">
          <a:solidFill>
            <a:schemeClr val="tx1"/>
          </a:solidFill>
          <a:latin typeface="+mn-lt"/>
          <a:ea typeface="+mn-ea"/>
          <a:cs typeface="+mn-cs"/>
        </a:defRPr>
      </a:lvl4pPr>
      <a:lvl5pPr marL="1775458" algn="l" defTabSz="887730" rtl="0" eaLnBrk="1" latinLnBrk="0" hangingPunct="1">
        <a:defRPr kumimoji="1" sz="1800" kern="1200">
          <a:solidFill>
            <a:schemeClr val="tx1"/>
          </a:solidFill>
          <a:latin typeface="+mn-lt"/>
          <a:ea typeface="+mn-ea"/>
          <a:cs typeface="+mn-cs"/>
        </a:defRPr>
      </a:lvl5pPr>
      <a:lvl6pPr marL="2219325" algn="l" defTabSz="887730" rtl="0" eaLnBrk="1" latinLnBrk="0" hangingPunct="1">
        <a:defRPr kumimoji="1" sz="1800" kern="1200">
          <a:solidFill>
            <a:schemeClr val="tx1"/>
          </a:solidFill>
          <a:latin typeface="+mn-lt"/>
          <a:ea typeface="+mn-ea"/>
          <a:cs typeface="+mn-cs"/>
        </a:defRPr>
      </a:lvl6pPr>
      <a:lvl7pPr marL="2663185" algn="l" defTabSz="887730" rtl="0" eaLnBrk="1" latinLnBrk="0" hangingPunct="1">
        <a:defRPr kumimoji="1" sz="1800" kern="1200">
          <a:solidFill>
            <a:schemeClr val="tx1"/>
          </a:solidFill>
          <a:latin typeface="+mn-lt"/>
          <a:ea typeface="+mn-ea"/>
          <a:cs typeface="+mn-cs"/>
        </a:defRPr>
      </a:lvl7pPr>
      <a:lvl8pPr marL="3107041" algn="l" defTabSz="887730" rtl="0" eaLnBrk="1" latinLnBrk="0" hangingPunct="1">
        <a:defRPr kumimoji="1" sz="1800" kern="1200">
          <a:solidFill>
            <a:schemeClr val="tx1"/>
          </a:solidFill>
          <a:latin typeface="+mn-lt"/>
          <a:ea typeface="+mn-ea"/>
          <a:cs typeface="+mn-cs"/>
        </a:defRPr>
      </a:lvl8pPr>
      <a:lvl9pPr marL="3550910" algn="l" defTabSz="887730" rtl="0" eaLnBrk="1" latinLnBrk="0" hangingPunct="1">
        <a:defRPr kumimoji="1"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817" y="274954"/>
            <a:ext cx="89143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495816" y="6357038"/>
            <a:ext cx="2311350" cy="364206"/>
          </a:xfrm>
          <a:prstGeom prst="rect">
            <a:avLst/>
          </a:prstGeom>
        </p:spPr>
        <p:txBody>
          <a:bodyPr vert="horz" wrap="square" lIns="99551" tIns="49775" rIns="99551" bIns="49775" numCol="1" anchor="ctr" anchorCtr="0" compatLnSpc="1">
            <a:prstTxWarp prst="textNoShape">
              <a:avLst/>
            </a:prstTxWarp>
          </a:bodyPr>
          <a:lstStyle>
            <a:lvl1pPr eaLnBrk="1" hangingPunct="1">
              <a:defRPr sz="1154">
                <a:solidFill>
                  <a:srgbClr val="898989"/>
                </a:solidFill>
                <a:latin typeface="Calibri" panose="020F0502020204030204" pitchFamily="34" charset="0"/>
              </a:defRPr>
            </a:lvl1pPr>
          </a:lstStyle>
          <a:p>
            <a:pPr>
              <a:defRPr/>
            </a:pPr>
            <a:fld id="{A0B1957D-84E1-4125-968D-4C35374B5E79}" type="datetime1">
              <a:rPr lang="ja-JP" altLang="en-US" smtClean="0"/>
              <a:t>2025/6/13</a:t>
            </a:fld>
            <a:endParaRPr lang="ja-JP" altLang="en-US"/>
          </a:p>
        </p:txBody>
      </p:sp>
      <p:sp>
        <p:nvSpPr>
          <p:cNvPr id="5" name="フッター プレースホルダ 4"/>
          <p:cNvSpPr>
            <a:spLocks noGrp="1"/>
          </p:cNvSpPr>
          <p:nvPr>
            <p:ph type="ftr" sz="quarter" idx="3"/>
          </p:nvPr>
        </p:nvSpPr>
        <p:spPr>
          <a:xfrm>
            <a:off x="3383900" y="6357038"/>
            <a:ext cx="3138200" cy="364206"/>
          </a:xfrm>
          <a:prstGeom prst="rect">
            <a:avLst/>
          </a:prstGeom>
        </p:spPr>
        <p:txBody>
          <a:bodyPr vert="horz" lIns="99551" tIns="49775" rIns="99551" bIns="49775" rtlCol="0" anchor="ctr"/>
          <a:lstStyle>
            <a:lvl1pPr algn="ctr" defTabSz="441948" eaLnBrk="1" fontAlgn="auto" hangingPunct="1">
              <a:spcBef>
                <a:spcPts val="0"/>
              </a:spcBef>
              <a:spcAft>
                <a:spcPts val="0"/>
              </a:spcAft>
              <a:defRPr sz="1154">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 5"/>
          <p:cNvSpPr>
            <a:spLocks noGrp="1"/>
          </p:cNvSpPr>
          <p:nvPr>
            <p:ph type="sldNum" sz="quarter" idx="4"/>
          </p:nvPr>
        </p:nvSpPr>
        <p:spPr>
          <a:xfrm>
            <a:off x="7098834" y="6357038"/>
            <a:ext cx="2311350" cy="364206"/>
          </a:xfrm>
          <a:prstGeom prst="rect">
            <a:avLst/>
          </a:prstGeom>
        </p:spPr>
        <p:txBody>
          <a:bodyPr vert="horz" wrap="square" lIns="99551" tIns="49775" rIns="99551" bIns="49775" numCol="1" anchor="ctr" anchorCtr="0" compatLnSpc="1">
            <a:prstTxWarp prst="textNoShape">
              <a:avLst/>
            </a:prstTxWarp>
          </a:bodyPr>
          <a:lstStyle>
            <a:lvl1pPr algn="r" eaLnBrk="1" hangingPunct="1">
              <a:defRPr sz="1154">
                <a:solidFill>
                  <a:srgbClr val="898989"/>
                </a:solidFill>
                <a:latin typeface="Calibri" panose="020F0502020204030204" pitchFamily="34" charset="0"/>
              </a:defRPr>
            </a:lvl1pPr>
          </a:lstStyle>
          <a:p>
            <a:pPr>
              <a:defRPr/>
            </a:pPr>
            <a:fld id="{5E4B9717-188A-4610-8B9E-F419F2B6ECBA}" type="slidenum">
              <a:rPr lang="ja-JP" altLang="en-US"/>
              <a:pPr>
                <a:defRPr/>
              </a:pPr>
              <a:t>‹#›</a:t>
            </a:fld>
            <a:endParaRPr lang="ja-JP" altLang="en-US"/>
          </a:p>
        </p:txBody>
      </p:sp>
    </p:spTree>
    <p:extLst>
      <p:ext uri="{BB962C8B-B14F-4D97-AF65-F5344CB8AC3E}">
        <p14:creationId xmlns:p14="http://schemas.microsoft.com/office/powerpoint/2010/main" val="3869075213"/>
      </p:ext>
    </p:extLst>
  </p:cSld>
  <p:clrMap bg1="lt1" tx1="dk1" bg2="lt2" tx2="dk2" accent1="accent1" accent2="accent2" accent3="accent3" accent4="accent4" accent5="accent5" accent6="accent6" hlink="hlink" folHlink="folHlink"/>
  <p:sldLayoutIdLst>
    <p:sldLayoutId id="2147483686" r:id="rId1"/>
  </p:sldLayoutIdLst>
  <p:hf hdr="0" ftr="0" dt="0"/>
  <p:txStyles>
    <p:titleStyle>
      <a:lvl1pPr algn="ctr" defTabSz="441180" rtl="0" eaLnBrk="1" fontAlgn="base" hangingPunct="1">
        <a:spcBef>
          <a:spcPct val="0"/>
        </a:spcBef>
        <a:spcAft>
          <a:spcPct val="0"/>
        </a:spcAft>
        <a:defRPr kumimoji="1" sz="4262" kern="1200">
          <a:solidFill>
            <a:schemeClr val="tx1"/>
          </a:solidFill>
          <a:latin typeface="Meiryo Bold"/>
          <a:ea typeface="Meiryo Bold"/>
          <a:cs typeface="Meiryo Bold"/>
        </a:defRPr>
      </a:lvl1pPr>
      <a:lvl2pPr algn="ctr" defTabSz="441180"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2pPr>
      <a:lvl3pPr algn="ctr" defTabSz="441180"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3pPr>
      <a:lvl4pPr algn="ctr" defTabSz="441180"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4pPr>
      <a:lvl5pPr algn="ctr" defTabSz="441180"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5pPr>
      <a:lvl6pPr marL="441948" algn="ctr" defTabSz="441948"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6pPr>
      <a:lvl7pPr marL="883896" algn="ctr" defTabSz="441948"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7pPr>
      <a:lvl8pPr marL="1325844" algn="ctr" defTabSz="441948"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8pPr>
      <a:lvl9pPr marL="1767792" algn="ctr" defTabSz="441948"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9pPr>
    </p:titleStyle>
    <p:bodyStyle>
      <a:lvl1pPr marL="331238" indent="-331238" algn="l" defTabSz="441180" rtl="0" eaLnBrk="1" fontAlgn="base" hangingPunct="1">
        <a:spcBef>
          <a:spcPct val="20000"/>
        </a:spcBef>
        <a:spcAft>
          <a:spcPct val="0"/>
        </a:spcAft>
        <a:buFont typeface="Arial" panose="020B0604020202020204" pitchFamily="34" charset="0"/>
        <a:buChar char="•"/>
        <a:defRPr kumimoji="1" sz="3641" kern="1200">
          <a:solidFill>
            <a:schemeClr val="tx1"/>
          </a:solidFill>
          <a:latin typeface="+mn-lt"/>
          <a:ea typeface="+mn-ea"/>
          <a:cs typeface="ＭＳ Ｐゴシック" charset="-128"/>
        </a:defRPr>
      </a:lvl1pPr>
      <a:lvl2pPr marL="717445" indent="-274856" algn="l" defTabSz="441180" rtl="0" eaLnBrk="1" fontAlgn="base" hangingPunct="1">
        <a:spcBef>
          <a:spcPct val="20000"/>
        </a:spcBef>
        <a:spcAft>
          <a:spcPct val="0"/>
        </a:spcAft>
        <a:buFont typeface="Arial" panose="020B0604020202020204" pitchFamily="34" charset="0"/>
        <a:buChar char="–"/>
        <a:defRPr kumimoji="1" sz="2664" kern="1200">
          <a:solidFill>
            <a:schemeClr val="tx1"/>
          </a:solidFill>
          <a:latin typeface="+mn-lt"/>
          <a:ea typeface="+mn-ea"/>
          <a:cs typeface="+mn-cs"/>
        </a:defRPr>
      </a:lvl2pPr>
      <a:lvl3pPr marL="1103652" indent="-219884" algn="l" defTabSz="441180" rtl="0" eaLnBrk="1" fontAlgn="base" hangingPunct="1">
        <a:spcBef>
          <a:spcPct val="20000"/>
        </a:spcBef>
        <a:spcAft>
          <a:spcPct val="0"/>
        </a:spcAft>
        <a:buFont typeface="Arial" panose="020B0604020202020204" pitchFamily="34" charset="0"/>
        <a:buChar char="•"/>
        <a:defRPr kumimoji="1" sz="2309" kern="1200">
          <a:solidFill>
            <a:schemeClr val="tx1"/>
          </a:solidFill>
          <a:latin typeface="+mn-lt"/>
          <a:ea typeface="+mn-ea"/>
          <a:cs typeface="+mn-cs"/>
        </a:defRPr>
      </a:lvl3pPr>
      <a:lvl4pPr marL="1546241" indent="-219884" algn="l" defTabSz="441180" rtl="0" eaLnBrk="1" fontAlgn="base" hangingPunct="1">
        <a:spcBef>
          <a:spcPct val="20000"/>
        </a:spcBef>
        <a:spcAft>
          <a:spcPct val="0"/>
        </a:spcAft>
        <a:buFont typeface="Arial" panose="020B0604020202020204" pitchFamily="34" charset="0"/>
        <a:buChar char="–"/>
        <a:defRPr kumimoji="1" sz="1953" kern="1200">
          <a:solidFill>
            <a:schemeClr val="tx1"/>
          </a:solidFill>
          <a:latin typeface="+mn-lt"/>
          <a:ea typeface="+mn-ea"/>
          <a:cs typeface="+mn-cs"/>
        </a:defRPr>
      </a:lvl4pPr>
      <a:lvl5pPr marL="1987419" indent="-219884" algn="l" defTabSz="441180" rtl="0" eaLnBrk="1" fontAlgn="base" hangingPunct="1">
        <a:spcBef>
          <a:spcPct val="20000"/>
        </a:spcBef>
        <a:spcAft>
          <a:spcPct val="0"/>
        </a:spcAft>
        <a:buFont typeface="Arial" panose="020B0604020202020204" pitchFamily="34" charset="0"/>
        <a:buChar char="»"/>
        <a:defRPr kumimoji="1" sz="1953" kern="1200">
          <a:solidFill>
            <a:schemeClr val="tx1"/>
          </a:solidFill>
          <a:latin typeface="+mn-lt"/>
          <a:ea typeface="+mn-ea"/>
          <a:cs typeface="+mn-cs"/>
        </a:defRPr>
      </a:lvl5pPr>
      <a:lvl6pPr marL="2430714" indent="-220975" algn="l" defTabSz="441948" rtl="0" eaLnBrk="1" latinLnBrk="0" hangingPunct="1">
        <a:spcBef>
          <a:spcPct val="20000"/>
        </a:spcBef>
        <a:buFont typeface="Arial"/>
        <a:buChar char="•"/>
        <a:defRPr kumimoji="1" sz="1953" kern="1200">
          <a:solidFill>
            <a:schemeClr val="tx1"/>
          </a:solidFill>
          <a:latin typeface="+mn-lt"/>
          <a:ea typeface="+mn-ea"/>
          <a:cs typeface="+mn-cs"/>
        </a:defRPr>
      </a:lvl6pPr>
      <a:lvl7pPr marL="2872662" indent="-220975" algn="l" defTabSz="441948" rtl="0" eaLnBrk="1" latinLnBrk="0" hangingPunct="1">
        <a:spcBef>
          <a:spcPct val="20000"/>
        </a:spcBef>
        <a:buFont typeface="Arial"/>
        <a:buChar char="•"/>
        <a:defRPr kumimoji="1" sz="1953" kern="1200">
          <a:solidFill>
            <a:schemeClr val="tx1"/>
          </a:solidFill>
          <a:latin typeface="+mn-lt"/>
          <a:ea typeface="+mn-ea"/>
          <a:cs typeface="+mn-cs"/>
        </a:defRPr>
      </a:lvl7pPr>
      <a:lvl8pPr marL="3314609" indent="-220975" algn="l" defTabSz="441948" rtl="0" eaLnBrk="1" latinLnBrk="0" hangingPunct="1">
        <a:spcBef>
          <a:spcPct val="20000"/>
        </a:spcBef>
        <a:buFont typeface="Arial"/>
        <a:buChar char="•"/>
        <a:defRPr kumimoji="1" sz="1953" kern="1200">
          <a:solidFill>
            <a:schemeClr val="tx1"/>
          </a:solidFill>
          <a:latin typeface="+mn-lt"/>
          <a:ea typeface="+mn-ea"/>
          <a:cs typeface="+mn-cs"/>
        </a:defRPr>
      </a:lvl8pPr>
      <a:lvl9pPr marL="3756558" indent="-220975" algn="l" defTabSz="441948" rtl="0" eaLnBrk="1" latinLnBrk="0" hangingPunct="1">
        <a:spcBef>
          <a:spcPct val="20000"/>
        </a:spcBef>
        <a:buFont typeface="Arial"/>
        <a:buChar char="•"/>
        <a:defRPr kumimoji="1" sz="1953" kern="1200">
          <a:solidFill>
            <a:schemeClr val="tx1"/>
          </a:solidFill>
          <a:latin typeface="+mn-lt"/>
          <a:ea typeface="+mn-ea"/>
          <a:cs typeface="+mn-cs"/>
        </a:defRPr>
      </a:lvl9pPr>
    </p:bodyStyle>
    <p:otherStyle>
      <a:defPPr>
        <a:defRPr lang="ja-JP"/>
      </a:defPPr>
      <a:lvl1pPr marL="0" algn="l" defTabSz="441948" rtl="0" eaLnBrk="1" latinLnBrk="0" hangingPunct="1">
        <a:defRPr kumimoji="1" sz="1776" kern="1200">
          <a:solidFill>
            <a:schemeClr val="tx1"/>
          </a:solidFill>
          <a:latin typeface="+mn-lt"/>
          <a:ea typeface="+mn-ea"/>
          <a:cs typeface="+mn-cs"/>
        </a:defRPr>
      </a:lvl1pPr>
      <a:lvl2pPr marL="441948" algn="l" defTabSz="441948" rtl="0" eaLnBrk="1" latinLnBrk="0" hangingPunct="1">
        <a:defRPr kumimoji="1" sz="1776" kern="1200">
          <a:solidFill>
            <a:schemeClr val="tx1"/>
          </a:solidFill>
          <a:latin typeface="+mn-lt"/>
          <a:ea typeface="+mn-ea"/>
          <a:cs typeface="+mn-cs"/>
        </a:defRPr>
      </a:lvl2pPr>
      <a:lvl3pPr marL="883896" algn="l" defTabSz="441948" rtl="0" eaLnBrk="1" latinLnBrk="0" hangingPunct="1">
        <a:defRPr kumimoji="1" sz="1776" kern="1200">
          <a:solidFill>
            <a:schemeClr val="tx1"/>
          </a:solidFill>
          <a:latin typeface="+mn-lt"/>
          <a:ea typeface="+mn-ea"/>
          <a:cs typeface="+mn-cs"/>
        </a:defRPr>
      </a:lvl3pPr>
      <a:lvl4pPr marL="1325844" algn="l" defTabSz="441948" rtl="0" eaLnBrk="1" latinLnBrk="0" hangingPunct="1">
        <a:defRPr kumimoji="1" sz="1776" kern="1200">
          <a:solidFill>
            <a:schemeClr val="tx1"/>
          </a:solidFill>
          <a:latin typeface="+mn-lt"/>
          <a:ea typeface="+mn-ea"/>
          <a:cs typeface="+mn-cs"/>
        </a:defRPr>
      </a:lvl4pPr>
      <a:lvl5pPr marL="1767792" algn="l" defTabSz="441948" rtl="0" eaLnBrk="1" latinLnBrk="0" hangingPunct="1">
        <a:defRPr kumimoji="1" sz="1776" kern="1200">
          <a:solidFill>
            <a:schemeClr val="tx1"/>
          </a:solidFill>
          <a:latin typeface="+mn-lt"/>
          <a:ea typeface="+mn-ea"/>
          <a:cs typeface="+mn-cs"/>
        </a:defRPr>
      </a:lvl5pPr>
      <a:lvl6pPr marL="2209740" algn="l" defTabSz="441948" rtl="0" eaLnBrk="1" latinLnBrk="0" hangingPunct="1">
        <a:defRPr kumimoji="1" sz="1776" kern="1200">
          <a:solidFill>
            <a:schemeClr val="tx1"/>
          </a:solidFill>
          <a:latin typeface="+mn-lt"/>
          <a:ea typeface="+mn-ea"/>
          <a:cs typeface="+mn-cs"/>
        </a:defRPr>
      </a:lvl6pPr>
      <a:lvl7pPr marL="2651688" algn="l" defTabSz="441948" rtl="0" eaLnBrk="1" latinLnBrk="0" hangingPunct="1">
        <a:defRPr kumimoji="1" sz="1776" kern="1200">
          <a:solidFill>
            <a:schemeClr val="tx1"/>
          </a:solidFill>
          <a:latin typeface="+mn-lt"/>
          <a:ea typeface="+mn-ea"/>
          <a:cs typeface="+mn-cs"/>
        </a:defRPr>
      </a:lvl7pPr>
      <a:lvl8pPr marL="3093636" algn="l" defTabSz="441948" rtl="0" eaLnBrk="1" latinLnBrk="0" hangingPunct="1">
        <a:defRPr kumimoji="1" sz="1776" kern="1200">
          <a:solidFill>
            <a:schemeClr val="tx1"/>
          </a:solidFill>
          <a:latin typeface="+mn-lt"/>
          <a:ea typeface="+mn-ea"/>
          <a:cs typeface="+mn-cs"/>
        </a:defRPr>
      </a:lvl8pPr>
      <a:lvl9pPr marL="3535584" algn="l" defTabSz="441948" rtl="0" eaLnBrk="1" latinLnBrk="0" hangingPunct="1">
        <a:defRPr kumimoji="1" sz="1776"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898213" cy="432000"/>
          </a:xfrm>
          <a:prstGeom prst="rect">
            <a:avLst/>
          </a:prstGeom>
        </p:spPr>
        <p:txBody>
          <a:bodyPr vert="horz" lIns="91440" tIns="108000" rIns="91440" bIns="36000" rtlCol="0" anchor="ctr">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268587" y="548680"/>
            <a:ext cx="9361040" cy="5400600"/>
          </a:xfrm>
          <a:prstGeom prst="rect">
            <a:avLst/>
          </a:prstGeom>
        </p:spPr>
        <p:txBody>
          <a:bodyPr vert="horz" lIns="91440" tIns="45720" rIns="91440" bIns="4572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0801" y="6492878"/>
            <a:ext cx="2311400" cy="365125"/>
          </a:xfrm>
          <a:prstGeom prst="rect">
            <a:avLst/>
          </a:prstGeom>
        </p:spPr>
        <p:txBody>
          <a:bodyPr vert="horz" lIns="91440" tIns="45720" rIns="91440" bIns="45720" rtlCol="0" anchor="ctr"/>
          <a:lstStyle>
            <a:lvl1pPr algn="l">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fld id="{7DEF5B84-F3FC-46CD-B157-D112EC9C8071}" type="datetime1">
              <a:rPr lang="ja-JP" altLang="en-US" smtClean="0"/>
              <a:t>2025/6/13</a:t>
            </a:fld>
            <a:endParaRPr lang="ja-JP" altLang="en-US"/>
          </a:p>
        </p:txBody>
      </p:sp>
      <p:sp>
        <p:nvSpPr>
          <p:cNvPr id="5" name="フッター プレースホルダー 4"/>
          <p:cNvSpPr>
            <a:spLocks noGrp="1"/>
          </p:cNvSpPr>
          <p:nvPr>
            <p:ph type="ftr" sz="quarter" idx="3"/>
          </p:nvPr>
        </p:nvSpPr>
        <p:spPr>
          <a:xfrm>
            <a:off x="3384550" y="6492878"/>
            <a:ext cx="3136900" cy="365125"/>
          </a:xfrm>
          <a:prstGeom prst="rect">
            <a:avLst/>
          </a:prstGeom>
        </p:spPr>
        <p:txBody>
          <a:bodyPr vert="horz" lIns="91440" tIns="45720" rIns="91440" bIns="45720" rtlCol="0" anchor="ctr"/>
          <a:lstStyle>
            <a:lvl1pPr algn="ctr">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462406942"/>
      </p:ext>
    </p:extLst>
  </p:cSld>
  <p:clrMap bg1="lt1" tx1="dk1" bg2="lt2" tx2="dk2" accent1="accent1" accent2="accent2" accent3="accent3" accent4="accent4" accent5="accent5" accent6="accent6" hlink="hlink" folHlink="folHlink"/>
  <p:sldLayoutIdLst>
    <p:sldLayoutId id="2147485886" r:id="rId1"/>
  </p:sldLayoutIdLst>
  <p:hf hdr="0" ftr="0" dt="0"/>
  <p:txStyles>
    <p:titleStyle>
      <a:lvl1pPr algn="ctr" defTabSz="914400" rtl="0" eaLnBrk="1" latinLnBrk="0" hangingPunct="1">
        <a:spcBef>
          <a:spcPct val="0"/>
        </a:spcBef>
        <a:buNone/>
        <a:defRPr kumimoji="1" sz="1800" b="1" kern="1200">
          <a:solidFill>
            <a:schemeClr val="tx1"/>
          </a:solidFill>
          <a:latin typeface="メイリオ" panose="020B0604030504040204" pitchFamily="50" charset="-128"/>
          <a:ea typeface="メイリオ" panose="020B0604030504040204" pitchFamily="50" charset="-128"/>
          <a:cs typeface="+mj-cs"/>
        </a:defRPr>
      </a:lvl1pPr>
    </p:titleStyle>
    <p:bodyStyle>
      <a:lvl1pPr marL="0" indent="0" algn="l" defTabSz="914400" rtl="0" eaLnBrk="1" latinLnBrk="0" hangingPunct="1">
        <a:spcBef>
          <a:spcPct val="20000"/>
        </a:spcBef>
        <a:buFont typeface="Arial" pitchFamily="34" charset="0"/>
        <a:buNone/>
        <a:defRPr kumimoji="1" sz="1800" kern="1200">
          <a:solidFill>
            <a:schemeClr val="tx1"/>
          </a:solidFill>
          <a:latin typeface="游ゴシック Medium" panose="020B0500000000000000" pitchFamily="50" charset="-128"/>
          <a:ea typeface="游ゴシック Medium" panose="020B0500000000000000" pitchFamily="50" charset="-128"/>
          <a:cs typeface="+mn-cs"/>
        </a:defRPr>
      </a:lvl1pPr>
      <a:lvl2pPr marL="457200" indent="0" algn="l" defTabSz="914400" rtl="0" eaLnBrk="1" latinLnBrk="0" hangingPunct="1">
        <a:spcBef>
          <a:spcPct val="20000"/>
        </a:spcBef>
        <a:buFont typeface="Arial" pitchFamily="34" charset="0"/>
        <a:buNone/>
        <a:defRPr kumimoji="1" sz="16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spcBef>
          <a:spcPct val="20000"/>
        </a:spcBef>
        <a:buFont typeface="Arial" pitchFamily="34" charset="0"/>
        <a:buNone/>
        <a:defRPr kumimoji="1" sz="1400" kern="1200">
          <a:solidFill>
            <a:schemeClr val="tx1"/>
          </a:solidFill>
          <a:latin typeface="游ゴシック Medium" panose="020B0500000000000000" pitchFamily="50" charset="-128"/>
          <a:ea typeface="游ゴシック Medium" panose="020B0500000000000000" pitchFamily="50" charset="-128"/>
          <a:cs typeface="+mn-cs"/>
        </a:defRPr>
      </a:lvl3pPr>
      <a:lvl4pPr marL="1371600" indent="0" algn="l" defTabSz="914400" rtl="0" eaLnBrk="1" latinLnBrk="0" hangingPunct="1">
        <a:spcBef>
          <a:spcPct val="20000"/>
        </a:spcBef>
        <a:buFont typeface="Arial" pitchFamily="34" charset="0"/>
        <a:buNone/>
        <a:defRPr kumimoji="1" sz="1200" kern="1200">
          <a:solidFill>
            <a:schemeClr val="tx1"/>
          </a:solidFill>
          <a:latin typeface="游ゴシック Medium" panose="020B0500000000000000" pitchFamily="50" charset="-128"/>
          <a:ea typeface="游ゴシック Medium" panose="020B0500000000000000" pitchFamily="50" charset="-128"/>
          <a:cs typeface="+mn-cs"/>
        </a:defRPr>
      </a:lvl4pPr>
      <a:lvl5pPr marL="1828800" indent="0" algn="l" defTabSz="914400" rtl="0" eaLnBrk="1" latinLnBrk="0" hangingPunct="1">
        <a:spcBef>
          <a:spcPct val="20000"/>
        </a:spcBef>
        <a:buFont typeface="Arial" pitchFamily="34" charset="0"/>
        <a:buNone/>
        <a:defRPr kumimoji="1" sz="1050" kern="1200">
          <a:solidFill>
            <a:schemeClr val="tx1"/>
          </a:solidFill>
          <a:latin typeface="游ゴシック Medium" panose="020B0500000000000000" pitchFamily="50" charset="-128"/>
          <a:ea typeface="游ゴシック Medium" panose="020B05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898213" cy="432000"/>
          </a:xfrm>
          <a:prstGeom prst="rect">
            <a:avLst/>
          </a:prstGeom>
        </p:spPr>
        <p:txBody>
          <a:bodyPr vert="horz" lIns="91440" tIns="108000" rIns="91440" bIns="36000" rtlCol="0" anchor="ctr">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268587" y="548680"/>
            <a:ext cx="9361040" cy="5400600"/>
          </a:xfrm>
          <a:prstGeom prst="rect">
            <a:avLst/>
          </a:prstGeom>
        </p:spPr>
        <p:txBody>
          <a:bodyPr vert="horz" lIns="91440" tIns="45720" rIns="91440" bIns="4572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0801" y="6492878"/>
            <a:ext cx="2311400" cy="365125"/>
          </a:xfrm>
          <a:prstGeom prst="rect">
            <a:avLst/>
          </a:prstGeom>
        </p:spPr>
        <p:txBody>
          <a:bodyPr vert="horz" lIns="91440" tIns="45720" rIns="91440" bIns="45720" rtlCol="0" anchor="ctr"/>
          <a:lstStyle>
            <a:lvl1pPr algn="l">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fld id="{745FEC74-C594-46E4-9DC1-880DD3A86E28}" type="datetime1">
              <a:rPr lang="ja-JP" altLang="en-US" smtClean="0"/>
              <a:t>2025/6/13</a:t>
            </a:fld>
            <a:endParaRPr lang="ja-JP" altLang="en-US"/>
          </a:p>
        </p:txBody>
      </p:sp>
      <p:sp>
        <p:nvSpPr>
          <p:cNvPr id="5" name="フッター プレースホルダー 4"/>
          <p:cNvSpPr>
            <a:spLocks noGrp="1"/>
          </p:cNvSpPr>
          <p:nvPr>
            <p:ph type="ftr" sz="quarter" idx="3"/>
          </p:nvPr>
        </p:nvSpPr>
        <p:spPr>
          <a:xfrm>
            <a:off x="3384550" y="6492878"/>
            <a:ext cx="3136900" cy="365125"/>
          </a:xfrm>
          <a:prstGeom prst="rect">
            <a:avLst/>
          </a:prstGeom>
        </p:spPr>
        <p:txBody>
          <a:bodyPr vert="horz" lIns="91440" tIns="45720" rIns="91440" bIns="45720" rtlCol="0" anchor="ctr"/>
          <a:lstStyle>
            <a:lvl1pPr algn="ctr">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4157119260"/>
      </p:ext>
    </p:extLst>
  </p:cSld>
  <p:clrMap bg1="lt1" tx1="dk1" bg2="lt2" tx2="dk2" accent1="accent1" accent2="accent2" accent3="accent3" accent4="accent4" accent5="accent5" accent6="accent6" hlink="hlink" folHlink="folHlink"/>
  <p:sldLayoutIdLst>
    <p:sldLayoutId id="2147485898" r:id="rId1"/>
  </p:sldLayoutIdLst>
  <p:hf hdr="0" ftr="0" dt="0"/>
  <p:txStyles>
    <p:titleStyle>
      <a:lvl1pPr algn="ctr" defTabSz="914400" rtl="0" eaLnBrk="1" latinLnBrk="0" hangingPunct="1">
        <a:spcBef>
          <a:spcPct val="0"/>
        </a:spcBef>
        <a:buNone/>
        <a:defRPr kumimoji="1" sz="1800" b="1" kern="1200">
          <a:solidFill>
            <a:schemeClr val="tx1"/>
          </a:solidFill>
          <a:latin typeface="メイリオ" panose="020B0604030504040204" pitchFamily="50" charset="-128"/>
          <a:ea typeface="メイリオ" panose="020B0604030504040204" pitchFamily="50" charset="-128"/>
          <a:cs typeface="+mj-cs"/>
        </a:defRPr>
      </a:lvl1pPr>
    </p:titleStyle>
    <p:bodyStyle>
      <a:lvl1pPr marL="0" indent="0" algn="l" defTabSz="914400" rtl="0" eaLnBrk="1" latinLnBrk="0" hangingPunct="1">
        <a:spcBef>
          <a:spcPct val="20000"/>
        </a:spcBef>
        <a:buFont typeface="Arial" pitchFamily="34" charset="0"/>
        <a:buNone/>
        <a:defRPr kumimoji="1" sz="1800" kern="1200">
          <a:solidFill>
            <a:schemeClr val="tx1"/>
          </a:solidFill>
          <a:latin typeface="游ゴシック Medium" panose="020B0500000000000000" pitchFamily="50" charset="-128"/>
          <a:ea typeface="游ゴシック Medium" panose="020B0500000000000000" pitchFamily="50" charset="-128"/>
          <a:cs typeface="+mn-cs"/>
        </a:defRPr>
      </a:lvl1pPr>
      <a:lvl2pPr marL="457200" indent="0" algn="l" defTabSz="914400" rtl="0" eaLnBrk="1" latinLnBrk="0" hangingPunct="1">
        <a:spcBef>
          <a:spcPct val="20000"/>
        </a:spcBef>
        <a:buFont typeface="Arial" pitchFamily="34" charset="0"/>
        <a:buNone/>
        <a:defRPr kumimoji="1" sz="16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spcBef>
          <a:spcPct val="20000"/>
        </a:spcBef>
        <a:buFont typeface="Arial" pitchFamily="34" charset="0"/>
        <a:buNone/>
        <a:defRPr kumimoji="1" sz="1400" kern="1200">
          <a:solidFill>
            <a:schemeClr val="tx1"/>
          </a:solidFill>
          <a:latin typeface="游ゴシック Medium" panose="020B0500000000000000" pitchFamily="50" charset="-128"/>
          <a:ea typeface="游ゴシック Medium" panose="020B0500000000000000" pitchFamily="50" charset="-128"/>
          <a:cs typeface="+mn-cs"/>
        </a:defRPr>
      </a:lvl3pPr>
      <a:lvl4pPr marL="1371600" indent="0" algn="l" defTabSz="914400" rtl="0" eaLnBrk="1" latinLnBrk="0" hangingPunct="1">
        <a:spcBef>
          <a:spcPct val="20000"/>
        </a:spcBef>
        <a:buFont typeface="Arial" pitchFamily="34" charset="0"/>
        <a:buNone/>
        <a:defRPr kumimoji="1" sz="1200" kern="1200">
          <a:solidFill>
            <a:schemeClr val="tx1"/>
          </a:solidFill>
          <a:latin typeface="游ゴシック Medium" panose="020B0500000000000000" pitchFamily="50" charset="-128"/>
          <a:ea typeface="游ゴシック Medium" panose="020B0500000000000000" pitchFamily="50" charset="-128"/>
          <a:cs typeface="+mn-cs"/>
        </a:defRPr>
      </a:lvl4pPr>
      <a:lvl5pPr marL="1828800" indent="0" algn="l" defTabSz="914400" rtl="0" eaLnBrk="1" latinLnBrk="0" hangingPunct="1">
        <a:spcBef>
          <a:spcPct val="20000"/>
        </a:spcBef>
        <a:buFont typeface="Arial" pitchFamily="34" charset="0"/>
        <a:buNone/>
        <a:defRPr kumimoji="1" sz="1050" kern="1200">
          <a:solidFill>
            <a:schemeClr val="tx1"/>
          </a:solidFill>
          <a:latin typeface="游ゴシック Medium" panose="020B0500000000000000" pitchFamily="50" charset="-128"/>
          <a:ea typeface="游ゴシック Medium" panose="020B05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24.xml" Type="http://schemas.openxmlformats.org/officeDocument/2006/relationships/slideLayout"/><Relationship Id="rId2" Target="../notesSlides/notesSlide1.xml" Type="http://schemas.openxmlformats.org/officeDocument/2006/relationships/notesSlide"/><Relationship Id="rId3" Target="../media/image1.jpe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66.xml" Type="http://schemas.openxmlformats.org/officeDocument/2006/relationships/slideLayout"/></Relationships>
</file>

<file path=ppt/slides/_rels/slide11.xml.rels><?xml version="1.0" encoding="UTF-8" standalone="no"?><Relationships xmlns="http://schemas.openxmlformats.org/package/2006/relationships"><Relationship Id="rId1" Target="../slideLayouts/slideLayout34.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1.jpe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36.xml" Type="http://schemas.openxmlformats.org/officeDocument/2006/relationships/slideLayout"/><Relationship Id="rId2" Target="../notesSlides/notesSlide6.xml" Type="http://schemas.openxmlformats.org/officeDocument/2006/relationships/notesSlide"/></Relationships>
</file>

<file path=ppt/slides/_rels/slide14.xml.rels><?xml version="1.0" encoding="UTF-8" standalone="no"?><Relationships xmlns="http://schemas.openxmlformats.org/package/2006/relationships"><Relationship Id="rId1" Target="../slideLayouts/slideLayout36.xml" Type="http://schemas.openxmlformats.org/officeDocument/2006/relationships/slideLayout"/><Relationship Id="rId2" Target="../notesSlides/notesSlide7.xml" Type="http://schemas.openxmlformats.org/officeDocument/2006/relationships/notesSlid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jpe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37.xml" Type="http://schemas.openxmlformats.org/officeDocument/2006/relationships/slideLayout"/></Relationships>
</file>

<file path=ppt/slides/_rels/slide17.xml.rels><?xml version="1.0" encoding="UTF-8" standalone="no"?><Relationships xmlns="http://schemas.openxmlformats.org/package/2006/relationships"><Relationship Id="rId1" Target="../slideLayouts/slideLayout37.xml" Type="http://schemas.openxmlformats.org/officeDocument/2006/relationships/slideLayout"/><Relationship Id="rId2" Target="../notesSlides/notesSlide9.xml" Type="http://schemas.openxmlformats.org/officeDocument/2006/relationships/notesSlide"/></Relationships>
</file>

<file path=ppt/slides/_rels/slide18.xml.rels><?xml version="1.0" encoding="UTF-8" standalone="no"?><Relationships xmlns="http://schemas.openxmlformats.org/package/2006/relationships"><Relationship Id="rId1" Target="../slideLayouts/slideLayout53.xml" Type="http://schemas.openxmlformats.org/officeDocument/2006/relationships/slideLayout"/></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no"?><Relationships xmlns="http://schemas.openxmlformats.org/package/2006/relationships"><Relationship Id="rId1" Target="../slideLayouts/slideLayout24.xml" Type="http://schemas.openxmlformats.org/officeDocument/2006/relationships/slideLayout"/><Relationship Id="rId2" Target="../media/image1.jpe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2" Target="https://www.mext.go.jp/content/20241224-mxt_daigakuc02-000010813_01.pdf" TargetMode="External" Type="http://schemas.openxmlformats.org/officeDocument/2006/relationships/hyperlink"/><Relationship Id="rId3" Target="../media/image5.png"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44.xml" Type="http://schemas.openxmlformats.org/officeDocument/2006/relationships/slideLayout"/></Relationships>
</file>

<file path=ppt/slides/_rels/slide22.xml.rels><?xml version="1.0" encoding="UTF-8" standalone="no"?><Relationships xmlns="http://schemas.openxmlformats.org/package/2006/relationships"><Relationship Id="rId1" Target="../slideLayouts/slideLayout49.xml" Type="http://schemas.openxmlformats.org/officeDocument/2006/relationships/slideLayout"/><Relationship Id="rId2" Target="../notesSlides/notesSlide10.xml" Type="http://schemas.openxmlformats.org/officeDocument/2006/relationships/notesSlide"/></Relationships>
</file>

<file path=ppt/slides/_rels/slide23.xml.rels><?xml version="1.0" encoding="UTF-8" standalone="no"?><Relationships xmlns="http://schemas.openxmlformats.org/package/2006/relationships"><Relationship Id="rId1" Target="../slideLayouts/slideLayout49.xml" Type="http://schemas.openxmlformats.org/officeDocument/2006/relationships/slideLayout"/><Relationship Id="rId2" Target="../notesSlides/notesSlide11.xml" Type="http://schemas.openxmlformats.org/officeDocument/2006/relationships/notesSlide"/></Relationships>
</file>

<file path=ppt/slides/_rels/slide24.xml.rels><?xml version="1.0" encoding="UTF-8" standalone="no"?><Relationships xmlns="http://schemas.openxmlformats.org/package/2006/relationships"><Relationship Id="rId1" Target="../slideLayouts/slideLayout55.xml" Type="http://schemas.openxmlformats.org/officeDocument/2006/relationships/slideLayout"/></Relationships>
</file>

<file path=ppt/slides/_rels/slide25.xml.rels><?xml version="1.0" encoding="UTF-8" standalone="no"?><Relationships xmlns="http://schemas.openxmlformats.org/package/2006/relationships"><Relationship Id="rId1" Target="../slideLayouts/slideLayout55.xml" Type="http://schemas.openxmlformats.org/officeDocument/2006/relationships/slideLayout"/></Relationships>
</file>

<file path=ppt/slides/_rels/slide26.xml.rels><?xml version="1.0" encoding="UTF-8" standalone="no"?><Relationships xmlns="http://schemas.openxmlformats.org/package/2006/relationships"><Relationship Id="rId1" Target="../slideLayouts/slideLayout55.xml" Type="http://schemas.openxmlformats.org/officeDocument/2006/relationships/slideLayout"/></Relationships>
</file>

<file path=ppt/slides/_rels/slide27.xml.rels><?xml version="1.0" encoding="UTF-8" standalone="no"?><Relationships xmlns="http://schemas.openxmlformats.org/package/2006/relationships"><Relationship Id="rId1" Target="../slideLayouts/slideLayout30.xml" Type="http://schemas.openxmlformats.org/officeDocument/2006/relationships/slideLayout"/><Relationship Id="rId2" Target="../notesSlides/notesSlide12.xml" Type="http://schemas.openxmlformats.org/officeDocument/2006/relationships/notesSlide"/></Relationships>
</file>

<file path=ppt/slides/_rels/slide28.xml.rels><?xml version="1.0" encoding="UTF-8" standalone="no"?><Relationships xmlns="http://schemas.openxmlformats.org/package/2006/relationships"><Relationship Id="rId1" Target="../slideLayouts/slideLayout30.xml" Type="http://schemas.openxmlformats.org/officeDocument/2006/relationships/slideLayout"/><Relationship Id="rId2" Target="../notesSlides/notesSlide13.xml" Type="http://schemas.openxmlformats.org/officeDocument/2006/relationships/notesSlide"/></Relationships>
</file>

<file path=ppt/slides/_rels/slide29.xml.rels><?xml version="1.0" encoding="UTF-8" standalone="no"?><Relationships xmlns="http://schemas.openxmlformats.org/package/2006/relationships"><Relationship Id="rId1" Target="../slideLayouts/slideLayout51.xml" Type="http://schemas.openxmlformats.org/officeDocument/2006/relationships/slideLayout"/><Relationship Id="rId2" Target="../notesSlides/notesSlide14.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18.xml" Type="http://schemas.openxmlformats.org/officeDocument/2006/relationships/slideLayout"/><Relationship Id="rId2" Target="../notesSlides/notesSlide2.xml" Type="http://schemas.openxmlformats.org/officeDocument/2006/relationships/notesSlide"/><Relationship Id="rId3" Target="../media/image1.jpeg" Type="http://schemas.openxmlformats.org/officeDocument/2006/relationships/image"/></Relationships>
</file>

<file path=ppt/slides/_rels/slide30.xml.rels><?xml version="1.0" encoding="UTF-8" standalone="no"?><Relationships xmlns="http://schemas.openxmlformats.org/package/2006/relationships"><Relationship Id="rId1" Target="../slideLayouts/slideLayout51.xml" Type="http://schemas.openxmlformats.org/officeDocument/2006/relationships/slideLayout"/><Relationship Id="rId2" Target="../notesSlides/notesSlide15.xml" Type="http://schemas.openxmlformats.org/officeDocument/2006/relationships/notesSlide"/></Relationships>
</file>

<file path=ppt/slides/_rels/slide31.xml.rels><?xml version="1.0" encoding="UTF-8" standalone="no"?><Relationships xmlns="http://schemas.openxmlformats.org/package/2006/relationships"><Relationship Id="rId1" Target="../slideLayouts/slideLayout12.xml" Type="http://schemas.openxmlformats.org/officeDocument/2006/relationships/slideLayout"/><Relationship Id="rId2" Target="https://jpn01.safelinks.protection.outlook.com/?url=https%3A%2F%2Fforms.office.com%2Fr%2F4tyd8zbN2M&amp;data=05%7C02%7Cgaknyusi%40mext.go.jp%7C98330c6ffa594011339008dda270859e%7C545810b036cb4290892648dbc0f9e92f%7C0%7C0%7C638845326349252211%7CUnknown%7CTWFpbGZsb3d8eyJFbXB0eU1hcGkiOnRydWUsIlYiOiIwLjAuMDAwMCIsIlAiOiJXaW4zMiIsIkFOIjoiTWFpbCIsIldUIjoyfQ%3D%3D%7C0%7C%7C%7C&amp;sdata=AQG4GYgUsDI98efHEj9UIB7hkfC7pfjb70C6WzfhKlk%3D&amp;reserved=0" TargetMode="External" Type="http://schemas.openxmlformats.org/officeDocument/2006/relationships/hyperlink"/><Relationship Id="rId3" Target="../media/image6.pn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31.xml" Type="http://schemas.openxmlformats.org/officeDocument/2006/relationships/slideLayout"/></Relationships>
</file>

<file path=ppt/slides/_rels/slide5.xml.rels><?xml version="1.0" encoding="UTF-8" standalone="no"?><Relationships xmlns="http://schemas.openxmlformats.org/package/2006/relationships"><Relationship Id="rId1" Target="../slideLayouts/slideLayout32.xml" Type="http://schemas.openxmlformats.org/officeDocument/2006/relationships/slideLayout"/></Relationships>
</file>

<file path=ppt/slides/_rels/slide6.xml.rels><?xml version="1.0" encoding="UTF-8" standalone="no"?><Relationships xmlns="http://schemas.openxmlformats.org/package/2006/relationships"><Relationship Id="rId1" Target="../slideLayouts/slideLayout33.xml" Type="http://schemas.openxmlformats.org/officeDocument/2006/relationships/slideLayout"/></Relationships>
</file>

<file path=ppt/slides/_rels/slide7.xml.rels><?xml version="1.0" encoding="UTF-8" standalone="no"?><Relationships xmlns="http://schemas.openxmlformats.org/package/2006/relationships"><Relationship Id="rId1" Target="../slideLayouts/slideLayout35.xml" Type="http://schemas.openxmlformats.org/officeDocument/2006/relationships/slideLayout"/><Relationship Id="rId2" Target="../media/image2.pn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66.xml" Type="http://schemas.openxmlformats.org/officeDocument/2006/relationships/slideLayout"/><Relationship Id="rId2" Target="../notesSlides/notesSlide3.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66.xml" Type="http://schemas.openxmlformats.org/officeDocument/2006/relationships/slideLayout"/><Relationship Id="rId2" Target="../notesSlides/notesSlide4.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pSp>
        <p:nvGrpSpPr>
          <p:cNvPr id="9" name="図形グループ 10">
            <a:extLst>
              <a:ext uri="{FF2B5EF4-FFF2-40B4-BE49-F238E27FC236}">
                <a16:creationId xmlns:a16="http://schemas.microsoft.com/office/drawing/2014/main" id="{594BF615-B8B6-4B8D-9E0F-F70C72536B90}"/>
              </a:ext>
            </a:extLst>
          </p:cNvPr>
          <p:cNvGrpSpPr>
            <a:grpSpLocks/>
          </p:cNvGrpSpPr>
          <p:nvPr/>
        </p:nvGrpSpPr>
        <p:grpSpPr bwMode="auto">
          <a:xfrm>
            <a:off x="-11705" y="10943"/>
            <a:ext cx="9929410" cy="6858000"/>
            <a:chOff x="750710" y="745469"/>
            <a:chExt cx="9165609" cy="6858000"/>
          </a:xfrm>
        </p:grpSpPr>
        <p:sp>
          <p:nvSpPr>
            <p:cNvPr id="10" name="正方形/長方形 9">
              <a:extLst>
                <a:ext uri="{FF2B5EF4-FFF2-40B4-BE49-F238E27FC236}">
                  <a16:creationId xmlns:a16="http://schemas.microsoft.com/office/drawing/2014/main" id="{13C1879A-0025-441F-BA77-24F01850D88C}"/>
                </a:ext>
              </a:extLst>
            </p:cNvPr>
            <p:cNvSpPr/>
            <p:nvPr/>
          </p:nvSpPr>
          <p:spPr>
            <a:xfrm>
              <a:off x="750710" y="745469"/>
              <a:ext cx="9144000" cy="6858000"/>
            </a:xfrm>
            <a:prstGeom prst="rect">
              <a:avLst/>
            </a:prstGeom>
            <a:solidFill>
              <a:sysClr lastClr="FFFFFF" val="window"/>
            </a:solidFill>
            <a:ln algn="ctr" cap="flat" cmpd="sng" w="9525">
              <a:noFill/>
              <a:prstDash val="solid"/>
            </a:ln>
            <a:effectLst/>
          </p:spPr>
          <p:txBody>
            <a:bodyPr anchor="ctr"/>
            <a:lstStyle/>
            <a:p>
              <a:pPr algn="ctr" defTabSz="450578" eaLnBrk="1" fontAlgn="base" hangingPunct="1" indent="0" latinLnBrk="0" lvl="0" marL="0" marR="0">
                <a:lnSpc>
                  <a:spcPct val="100000"/>
                </a:lnSpc>
                <a:spcBef>
                  <a:spcPct val="0"/>
                </a:spcBef>
                <a:spcAft>
                  <a:spcPct val="0"/>
                </a:spcAft>
                <a:buClrTx/>
                <a:buSzTx/>
                <a:buFontTx/>
                <a:buNone/>
                <a:tabLst/>
                <a:defRPr/>
              </a:pPr>
              <a:endParaRPr altLang="en-US" b="0" baseline="0" cap="none" dirty="0" i="0" kern="0" kumimoji="1" lang="ja-JP" noProof="0" normalizeH="0" spc="0" strike="noStrike" sz="1632" u="none">
                <a:ln>
                  <a:noFill/>
                </a:ln>
                <a:solidFill>
                  <a:prstClr val="white"/>
                </a:solidFill>
                <a:effectLst/>
                <a:uLnTx/>
                <a:uFillTx/>
                <a:latin typeface="Calibri"/>
                <a:ea charset="-128" panose="020B0600070205080204" pitchFamily="50" typeface="ＭＳ Ｐゴシック"/>
                <a:cs typeface="+mn-cs"/>
              </a:endParaRPr>
            </a:p>
          </p:txBody>
        </p:sp>
        <p:pic>
          <p:nvPicPr>
            <p:cNvPr descr="sarcle.jpg" id="11" name="図 5">
              <a:extLst>
                <a:ext uri="{FF2B5EF4-FFF2-40B4-BE49-F238E27FC236}">
                  <a16:creationId xmlns:a16="http://schemas.microsoft.com/office/drawing/2014/main" id="{003BDD3D-F528-4A8E-9ECB-91B4A93DB43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2319" y="2751566"/>
              <a:ext cx="9144000" cy="452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テキスト ボックス 11">
            <a:extLst>
              <a:ext uri="{FF2B5EF4-FFF2-40B4-BE49-F238E27FC236}">
                <a16:creationId xmlns:a16="http://schemas.microsoft.com/office/drawing/2014/main" id="{11B3A496-1BBA-4B98-8F74-C1C1C313D9C1}"/>
              </a:ext>
            </a:extLst>
          </p:cNvPr>
          <p:cNvSpPr txBox="1"/>
          <p:nvPr/>
        </p:nvSpPr>
        <p:spPr>
          <a:xfrm>
            <a:off x="-195572" y="2518610"/>
            <a:ext cx="10518068" cy="707886"/>
          </a:xfrm>
          <a:prstGeom prst="rect">
            <a:avLst/>
          </a:prstGeom>
          <a:noFill/>
        </p:spPr>
        <p:txBody>
          <a:bodyPr rtlCol="0" wrap="square">
            <a:spAutoFit/>
          </a:bodyPr>
          <a:lstStyle/>
          <a:p>
            <a:pPr algn="ctr" defTabSz="457181">
              <a:defRPr/>
            </a:pPr>
            <a:r>
              <a:rPr altLang="en-US" b="1" dirty="0" kumimoji="1" lang="ja-JP" sz="4000">
                <a:solidFill>
                  <a:srgbClr val="000000"/>
                </a:solidFill>
                <a:latin charset="-128" panose="020B0604030504040204" pitchFamily="50" typeface="Meiryo UI"/>
                <a:ea charset="-128" panose="020B0604030504040204" pitchFamily="50" typeface="Meiryo UI"/>
              </a:rPr>
              <a:t>大学入学者選抜の最新動向について</a:t>
            </a:r>
          </a:p>
        </p:txBody>
      </p:sp>
      <p:sp>
        <p:nvSpPr>
          <p:cNvPr id="2" name="テキスト ボックス 1">
            <a:extLst>
              <a:ext uri="{FF2B5EF4-FFF2-40B4-BE49-F238E27FC236}">
                <a16:creationId xmlns:a16="http://schemas.microsoft.com/office/drawing/2014/main" id="{3D21B55F-65DE-DBD5-338C-16A66D005223}"/>
              </a:ext>
            </a:extLst>
          </p:cNvPr>
          <p:cNvSpPr txBox="1"/>
          <p:nvPr/>
        </p:nvSpPr>
        <p:spPr>
          <a:xfrm>
            <a:off x="2448034" y="4358736"/>
            <a:ext cx="5009927" cy="707886"/>
          </a:xfrm>
          <a:prstGeom prst="rect">
            <a:avLst/>
          </a:prstGeom>
          <a:noFill/>
        </p:spPr>
        <p:txBody>
          <a:bodyPr rtlCol="0" wrap="square">
            <a:spAutoFit/>
          </a:bodyPr>
          <a:lstStyle/>
          <a:p>
            <a:pPr algn="ctr"/>
            <a:r>
              <a:rPr altLang="en-US" b="1" dirty="0" kumimoji="1" lang="ja-JP" sz="2000">
                <a:solidFill>
                  <a:prstClr val="black"/>
                </a:solidFill>
                <a:latin charset="-128" panose="020B0604030504040204" pitchFamily="50" typeface="Meiryo UI"/>
                <a:ea charset="-128" panose="020B0604030504040204" pitchFamily="50" typeface="Meiryo UI"/>
                <a:cs charset="-128" panose="020B0604030504040204" pitchFamily="50" typeface="メイリオ"/>
              </a:rPr>
              <a:t>文部科学省 高等教育局</a:t>
            </a:r>
            <a:endParaRPr altLang="ja-JP" b="1" dirty="0" kumimoji="1" lang="en-US" sz="2000">
              <a:solidFill>
                <a:prstClr val="black"/>
              </a:solidFill>
              <a:latin charset="-128" panose="020B0604030504040204" pitchFamily="50" typeface="Meiryo UI"/>
              <a:ea charset="-128" panose="020B0604030504040204" pitchFamily="50" typeface="Meiryo UI"/>
              <a:cs charset="-128" panose="020B0604030504040204" pitchFamily="50" typeface="メイリオ"/>
            </a:endParaRPr>
          </a:p>
          <a:p>
            <a:pPr algn="ctr"/>
            <a:r>
              <a:rPr altLang="en-US" b="1" dirty="0" kumimoji="1" lang="ja-JP" sz="2000">
                <a:solidFill>
                  <a:prstClr val="black"/>
                </a:solidFill>
                <a:latin charset="-128" panose="020B0604030504040204" pitchFamily="50" typeface="Meiryo UI"/>
                <a:ea charset="-128" panose="020B0604030504040204" pitchFamily="50" typeface="Meiryo UI"/>
                <a:cs charset="-128" panose="020B0604030504040204" pitchFamily="50" typeface="メイリオ"/>
              </a:rPr>
              <a:t>大学振興課 大学入試室</a:t>
            </a:r>
            <a:endParaRPr altLang="ja-JP" b="1" dirty="0" kumimoji="1" lang="en-US" sz="2000">
              <a:solidFill>
                <a:prstClr val="black"/>
              </a:solidFill>
              <a:latin charset="-128" panose="020B0604030504040204" pitchFamily="50" typeface="Meiryo UI"/>
              <a:ea charset="-128" panose="020B0604030504040204" pitchFamily="50" typeface="Meiryo UI"/>
              <a:cs charset="-128" panose="020B0604030504040204" pitchFamily="50" typeface="メイリオ"/>
            </a:endParaRPr>
          </a:p>
        </p:txBody>
      </p:sp>
      <p:sp>
        <p:nvSpPr>
          <p:cNvPr id="3" name="テキスト ボックス 2">
            <a:extLst>
              <a:ext uri="{FF2B5EF4-FFF2-40B4-BE49-F238E27FC236}">
                <a16:creationId xmlns:a16="http://schemas.microsoft.com/office/drawing/2014/main" id="{F6314C36-6FAD-3E4B-D864-4E67450EAFA1}"/>
              </a:ext>
            </a:extLst>
          </p:cNvPr>
          <p:cNvSpPr txBox="1"/>
          <p:nvPr/>
        </p:nvSpPr>
        <p:spPr>
          <a:xfrm>
            <a:off x="164468" y="243663"/>
            <a:ext cx="8820980" cy="307777"/>
          </a:xfrm>
          <a:prstGeom prst="rect">
            <a:avLst/>
          </a:prstGeom>
          <a:noFill/>
        </p:spPr>
        <p:txBody>
          <a:bodyPr rtlCol="0" wrap="square">
            <a:spAutoFit/>
          </a:bodyPr>
          <a:lstStyle/>
          <a:p>
            <a:r>
              <a:rPr altLang="en-US" dirty="0" kumimoji="1" lang="ja-JP" sz="1400">
                <a:latin charset="-128" panose="020B0600070205080204" pitchFamily="50" typeface="ＭＳ Ｐゴシック"/>
                <a:ea charset="-128" panose="020B0600070205080204" pitchFamily="50" typeface="ＭＳ Ｐゴシック"/>
              </a:rPr>
              <a:t>第</a:t>
            </a:r>
            <a:r>
              <a:rPr altLang="ja-JP" dirty="0" kumimoji="1" lang="en-US" sz="1400">
                <a:latin charset="-128" panose="020B0600070205080204" pitchFamily="50" typeface="ＭＳ Ｐゴシック"/>
                <a:ea charset="-128" panose="020B0600070205080204" pitchFamily="50" typeface="ＭＳ Ｐゴシック"/>
              </a:rPr>
              <a:t>1</a:t>
            </a:r>
            <a:r>
              <a:rPr altLang="en-US" dirty="0" kumimoji="1" lang="ja-JP" sz="1400">
                <a:latin charset="-128" panose="020B0600070205080204" pitchFamily="50" typeface="ＭＳ Ｐゴシック"/>
                <a:ea charset="-128" panose="020B0600070205080204" pitchFamily="50" typeface="ＭＳ Ｐゴシック"/>
              </a:rPr>
              <a:t>回</a:t>
            </a:r>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第</a:t>
            </a:r>
            <a:r>
              <a:rPr altLang="ja-JP" dirty="0" kumimoji="1" lang="en-US" sz="1400">
                <a:latin charset="-128" panose="020B0600070205080204" pitchFamily="50" typeface="ＭＳ Ｐゴシック"/>
                <a:ea charset="-128" panose="020B0600070205080204" pitchFamily="50" typeface="ＭＳ Ｐゴシック"/>
              </a:rPr>
              <a:t>2</a:t>
            </a:r>
            <a:r>
              <a:rPr altLang="en-US" dirty="0" kumimoji="1" lang="ja-JP" sz="1400">
                <a:latin charset="-128" panose="020B0600070205080204" pitchFamily="50" typeface="ＭＳ Ｐゴシック"/>
                <a:ea charset="-128" panose="020B0600070205080204" pitchFamily="50" typeface="ＭＳ Ｐゴシック"/>
              </a:rPr>
              <a:t>回　大学入学者選抜に係る大学入学共通テスト　説明協議会　（高等学校等教員対象）</a:t>
            </a:r>
          </a:p>
        </p:txBody>
      </p:sp>
      <p:sp>
        <p:nvSpPr>
          <p:cNvPr id="8" name="Rectangle 13">
            <a:extLst>
              <a:ext uri="{FF2B5EF4-FFF2-40B4-BE49-F238E27FC236}">
                <a16:creationId xmlns:a16="http://schemas.microsoft.com/office/drawing/2014/main" id="{F6AEE5EC-BF3E-49AE-9087-7175A631E4E5}"/>
              </a:ext>
            </a:extLst>
          </p:cNvPr>
          <p:cNvSpPr txBox="1">
            <a:spLocks noChangeArrowheads="1"/>
          </p:cNvSpPr>
          <p:nvPr/>
        </p:nvSpPr>
        <p:spPr>
          <a:xfrm>
            <a:off x="8265368" y="315416"/>
            <a:ext cx="1323727" cy="543749"/>
          </a:xfrm>
          <a:prstGeom prst="rect">
            <a:avLst/>
          </a:prstGeom>
          <a:solidFill>
            <a:schemeClr val="bg1"/>
          </a:solidFill>
          <a:ln w="28575">
            <a:solidFill>
              <a:schemeClr val="tx1"/>
            </a:solidFill>
          </a:ln>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en-US" b="0" dirty="0" lang="ja-JP" sz="2800">
                <a:latin charset="-128" panose="020B0600070205080204" pitchFamily="50" typeface="ＭＳ Ｐゴシック"/>
                <a:ea charset="-128" panose="020B0600070205080204" pitchFamily="50" typeface="ＭＳ Ｐゴシック"/>
              </a:rPr>
              <a:t>資料５</a:t>
            </a:r>
            <a:endParaRPr altLang="ja-JP" b="0" dirty="0" lang="en-US" sz="2800">
              <a:latin charset="-128" panose="020B0600070205080204" pitchFamily="50" typeface="ＭＳ Ｐゴシック"/>
              <a:ea charset="-128" panose="020B0600070205080204" pitchFamily="50" typeface="ＭＳ Ｐゴシック"/>
            </a:endParaRPr>
          </a:p>
        </p:txBody>
      </p:sp>
    </p:spTree>
    <p:extLst>
      <p:ext uri="{BB962C8B-B14F-4D97-AF65-F5344CB8AC3E}">
        <p14:creationId xmlns:p14="http://schemas.microsoft.com/office/powerpoint/2010/main" val="2333850725"/>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a:extLst>
            <a:ext uri="{FF2B5EF4-FFF2-40B4-BE49-F238E27FC236}">
              <a16:creationId xmlns:a16="http://schemas.microsoft.com/office/drawing/2014/main" id="{89035014-72BB-4D5B-4040-7F31CC6F9DEF}"/>
            </a:ext>
          </a:extLst>
        </p:cNvPr>
        <p:cNvGrpSpPr/>
        <p:nvPr/>
      </p:nvGrpSpPr>
      <p:grpSpPr>
        <a:xfrm>
          <a:off x="0" y="0"/>
          <a:ext cx="0" cy="0"/>
          <a:chOff x="0" y="0"/>
          <a:chExt cx="0" cy="0"/>
        </a:xfrm>
      </p:grpSpPr>
      <p:sp>
        <p:nvSpPr>
          <p:cNvPr id="7" name="タイトル 1">
            <a:extLst>
              <a:ext uri="{FF2B5EF4-FFF2-40B4-BE49-F238E27FC236}">
                <a16:creationId xmlns:a16="http://schemas.microsoft.com/office/drawing/2014/main" id="{6D5D5965-6476-F62F-6178-467F3B25F903}"/>
              </a:ext>
            </a:extLst>
          </p:cNvPr>
          <p:cNvSpPr>
            <a:spLocks noGrp="1"/>
          </p:cNvSpPr>
          <p:nvPr>
            <p:ph type="title"/>
          </p:nvPr>
        </p:nvSpPr>
        <p:spPr>
          <a:xfrm>
            <a:off x="0" y="0"/>
            <a:ext cx="9906000" cy="406800"/>
          </a:xfrm>
          <a:solidFill>
            <a:srgbClr val="002060"/>
          </a:solidFill>
        </p:spPr>
        <p:txBody>
          <a:bodyPr anchor="t" anchorCtr="0" bIns="0" tIns="72000"/>
          <a:lstStyle/>
          <a:p>
            <a:r>
              <a:rPr altLang="ja-JP" dirty="0" lang="en-US">
                <a:latin charset="-128" panose="020B0604030504040204" pitchFamily="50" typeface="Meiryo UI"/>
                <a:ea charset="-128" panose="020B0604030504040204" pitchFamily="50" typeface="Meiryo UI"/>
              </a:rPr>
              <a:t>【</a:t>
            </a:r>
            <a:r>
              <a:rPr altLang="en-US" dirty="0" lang="ja-JP">
                <a:latin charset="-128" panose="020B0604030504040204" pitchFamily="50" typeface="Meiryo UI"/>
                <a:ea charset="-128" panose="020B0604030504040204" pitchFamily="50" typeface="Meiryo UI"/>
              </a:rPr>
              <a:t>参考</a:t>
            </a:r>
            <a:r>
              <a:rPr altLang="ja-JP" dirty="0" lang="en-US">
                <a:latin charset="-128" panose="020B0604030504040204" pitchFamily="50" typeface="Meiryo UI"/>
                <a:ea charset="-128" panose="020B0604030504040204" pitchFamily="50" typeface="Meiryo UI"/>
              </a:rPr>
              <a:t>】</a:t>
            </a:r>
            <a:r>
              <a:rPr altLang="en-US" dirty="0" lang="ja-JP">
                <a:latin charset="-128" panose="020B0604030504040204" pitchFamily="50" typeface="Meiryo UI"/>
                <a:ea charset="-128" panose="020B0604030504040204" pitchFamily="50" typeface="Meiryo UI"/>
              </a:rPr>
              <a:t>　理工系の女子を対象とする選抜を実施する国公立大学（令和７年度入学者選抜）</a:t>
            </a:r>
          </a:p>
        </p:txBody>
      </p:sp>
      <p:graphicFrame>
        <p:nvGraphicFramePr>
          <p:cNvPr id="6" name="表 5">
            <a:extLst>
              <a:ext uri="{FF2B5EF4-FFF2-40B4-BE49-F238E27FC236}">
                <a16:creationId xmlns:a16="http://schemas.microsoft.com/office/drawing/2014/main" id="{39957860-485E-45B6-C04B-974AA2D73A40}"/>
              </a:ext>
            </a:extLst>
          </p:cNvPr>
          <p:cNvGraphicFramePr>
            <a:graphicFrameLocks noGrp="1"/>
          </p:cNvGraphicFramePr>
          <p:nvPr/>
        </p:nvGraphicFramePr>
        <p:xfrm>
          <a:off x="176775" y="802660"/>
          <a:ext cx="4706437" cy="5913563"/>
        </p:xfrm>
        <a:graphic>
          <a:graphicData uri="http://schemas.openxmlformats.org/drawingml/2006/table">
            <a:tbl>
              <a:tblPr>
                <a:tableStyleId>{616DA210-FB5B-4158-B5E0-FEB733F419BA}</a:tableStyleId>
              </a:tblPr>
              <a:tblGrid>
                <a:gridCol w="222134">
                  <a:extLst>
                    <a:ext uri="{9D8B030D-6E8A-4147-A177-3AD203B41FA5}">
                      <a16:colId xmlns:a16="http://schemas.microsoft.com/office/drawing/2014/main" val="3345812783"/>
                    </a:ext>
                  </a:extLst>
                </a:gridCol>
                <a:gridCol w="886067">
                  <a:extLst>
                    <a:ext uri="{9D8B030D-6E8A-4147-A177-3AD203B41FA5}">
                      <a16:colId xmlns:a16="http://schemas.microsoft.com/office/drawing/2014/main" val="2540755692"/>
                    </a:ext>
                  </a:extLst>
                </a:gridCol>
                <a:gridCol w="507404">
                  <a:extLst>
                    <a:ext uri="{9D8B030D-6E8A-4147-A177-3AD203B41FA5}">
                      <a16:colId xmlns:a16="http://schemas.microsoft.com/office/drawing/2014/main" val="783283877"/>
                    </a:ext>
                  </a:extLst>
                </a:gridCol>
                <a:gridCol w="1239982">
                  <a:extLst>
                    <a:ext uri="{9D8B030D-6E8A-4147-A177-3AD203B41FA5}">
                      <a16:colId xmlns:a16="http://schemas.microsoft.com/office/drawing/2014/main" val="3476366584"/>
                    </a:ext>
                  </a:extLst>
                </a:gridCol>
                <a:gridCol w="1296145">
                  <a:extLst>
                    <a:ext uri="{9D8B030D-6E8A-4147-A177-3AD203B41FA5}">
                      <a16:colId xmlns:a16="http://schemas.microsoft.com/office/drawing/2014/main" val="2419655962"/>
                    </a:ext>
                  </a:extLst>
                </a:gridCol>
                <a:gridCol w="554705">
                  <a:extLst>
                    <a:ext uri="{9D8B030D-6E8A-4147-A177-3AD203B41FA5}">
                      <a16:colId xmlns:a16="http://schemas.microsoft.com/office/drawing/2014/main" val="1609169475"/>
                    </a:ext>
                  </a:extLst>
                </a:gridCol>
              </a:tblGrid>
              <a:tr h="311132">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　</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accent1">
                        <a:lumMod val="50000"/>
                      </a:schemeClr>
                    </a:solidFill>
                  </a:tcPr>
                </a:tc>
                <a:tc>
                  <a:txBody>
                    <a:bodyPr/>
                    <a:lstStyle/>
                    <a:p>
                      <a:pPr algn="ctr" fontAlgn="ctr"/>
                      <a:r>
                        <a:rPr altLang="en-US" b="1" dirty="0" lang="ja-JP" strike="noStrike" sz="1050" u="none">
                          <a:solidFill>
                            <a:schemeClr val="bg1"/>
                          </a:solidFill>
                          <a:effectLst/>
                          <a:latin charset="-128" panose="020B0604030504040204" pitchFamily="50" typeface="Meiryo UI"/>
                          <a:ea charset="-128" panose="020B0604030504040204" pitchFamily="50" typeface="Meiryo UI"/>
                        </a:rPr>
                        <a:t>大学</a:t>
                      </a:r>
                      <a:endParaRPr altLang="en-US" b="1" dirty="0" i="0" lang="ja-JP" strike="noStrike" sz="1050" u="none">
                        <a:solidFill>
                          <a:schemeClr val="bg1"/>
                        </a:solidFill>
                        <a:effectLst/>
                        <a:latin charset="-128" panose="020B0604030504040204" pitchFamily="50" typeface="Meiryo UI"/>
                        <a:ea charset="-128" panose="020B0604030504040204" pitchFamily="50" typeface="Meiryo UI"/>
                      </a:endParaRPr>
                    </a:p>
                  </a:txBody>
                  <a:tcPr anchor="ctr" marB="0" marL="0" marR="0" marT="0">
                    <a:solidFill>
                      <a:schemeClr val="accent1">
                        <a:lumMod val="50000"/>
                      </a:schemeClr>
                    </a:solidFill>
                  </a:tcPr>
                </a:tc>
                <a:tc>
                  <a:txBody>
                    <a:bodyPr/>
                    <a:lstStyle/>
                    <a:p>
                      <a:pPr algn="ctr" fontAlgn="ctr"/>
                      <a:r>
                        <a:rPr altLang="en-US" b="1" dirty="0" lang="ja-JP" strike="noStrike" sz="1050" u="none">
                          <a:solidFill>
                            <a:schemeClr val="bg1"/>
                          </a:solidFill>
                          <a:effectLst/>
                          <a:latin charset="-128" panose="020B0604030504040204" pitchFamily="50" typeface="Meiryo UI"/>
                          <a:ea charset="-128" panose="020B0604030504040204" pitchFamily="50" typeface="Meiryo UI"/>
                        </a:rPr>
                        <a:t>設置</a:t>
                      </a:r>
                      <a:endParaRPr altLang="ja-JP" b="1" dirty="0" lang="en-US" strike="noStrike" sz="1050" u="none">
                        <a:solidFill>
                          <a:schemeClr val="bg1"/>
                        </a:solidFill>
                        <a:effectLst/>
                        <a:latin charset="-128" panose="020B0604030504040204" pitchFamily="50" typeface="Meiryo UI"/>
                        <a:ea charset="-128" panose="020B0604030504040204" pitchFamily="50" typeface="Meiryo UI"/>
                      </a:endParaRPr>
                    </a:p>
                    <a:p>
                      <a:pPr algn="ctr" fontAlgn="ctr"/>
                      <a:r>
                        <a:rPr altLang="en-US" b="1" dirty="0" lang="ja-JP" strike="noStrike" sz="1050" u="none">
                          <a:solidFill>
                            <a:schemeClr val="bg1"/>
                          </a:solidFill>
                          <a:effectLst/>
                          <a:latin charset="-128" panose="020B0604030504040204" pitchFamily="50" typeface="Meiryo UI"/>
                          <a:ea charset="-128" panose="020B0604030504040204" pitchFamily="50" typeface="Meiryo UI"/>
                        </a:rPr>
                        <a:t>主体</a:t>
                      </a:r>
                      <a:endParaRPr altLang="en-US" b="1" dirty="0" i="0" lang="ja-JP" strike="noStrike" sz="1050" u="none">
                        <a:solidFill>
                          <a:schemeClr val="bg1"/>
                        </a:solidFill>
                        <a:effectLst/>
                        <a:latin charset="-128" panose="020B0604030504040204" pitchFamily="50" typeface="Meiryo UI"/>
                        <a:ea charset="-128" panose="020B0604030504040204" pitchFamily="50" typeface="Meiryo UI"/>
                      </a:endParaRPr>
                    </a:p>
                  </a:txBody>
                  <a:tcPr anchor="ctr" marB="0" marL="0" marR="0" marT="0">
                    <a:solidFill>
                      <a:schemeClr val="accent1">
                        <a:lumMod val="50000"/>
                      </a:schemeClr>
                    </a:solidFill>
                  </a:tcPr>
                </a:tc>
                <a:tc>
                  <a:txBody>
                    <a:bodyPr/>
                    <a:lstStyle/>
                    <a:p>
                      <a:pPr algn="ctr" fontAlgn="ctr"/>
                      <a:r>
                        <a:rPr altLang="en-US" b="1" dirty="0" lang="ja-JP" strike="noStrike" sz="1050" u="none">
                          <a:solidFill>
                            <a:schemeClr val="bg1"/>
                          </a:solidFill>
                          <a:effectLst/>
                          <a:latin charset="-128" panose="020B0604030504040204" pitchFamily="50" typeface="Meiryo UI"/>
                          <a:ea charset="-128" panose="020B0604030504040204" pitchFamily="50" typeface="Meiryo UI"/>
                        </a:rPr>
                        <a:t>学部等</a:t>
                      </a:r>
                      <a:endParaRPr altLang="en-US" b="1" dirty="0" i="0" lang="ja-JP" strike="noStrike" sz="1050" u="none">
                        <a:solidFill>
                          <a:schemeClr val="bg1"/>
                        </a:solidFill>
                        <a:effectLst/>
                        <a:latin charset="-128" panose="020B0604030504040204" pitchFamily="50" typeface="Meiryo UI"/>
                        <a:ea charset="-128" panose="020B0604030504040204" pitchFamily="50" typeface="Meiryo UI"/>
                      </a:endParaRPr>
                    </a:p>
                  </a:txBody>
                  <a:tcPr anchor="ctr" marB="0" marL="0" marR="0" marT="0">
                    <a:solidFill>
                      <a:schemeClr val="accent1">
                        <a:lumMod val="50000"/>
                      </a:schemeClr>
                    </a:solidFill>
                  </a:tcPr>
                </a:tc>
                <a:tc>
                  <a:txBody>
                    <a:bodyPr/>
                    <a:lstStyle/>
                    <a:p>
                      <a:pPr algn="ctr" fontAlgn="ctr"/>
                      <a:r>
                        <a:rPr altLang="en-US" b="1" dirty="0" lang="ja-JP" strike="noStrike" sz="1050" u="none">
                          <a:solidFill>
                            <a:schemeClr val="bg1"/>
                          </a:solidFill>
                          <a:effectLst/>
                          <a:latin charset="-128" panose="020B0604030504040204" pitchFamily="50" typeface="Meiryo UI"/>
                          <a:ea charset="-128" panose="020B0604030504040204" pitchFamily="50" typeface="Meiryo UI"/>
                        </a:rPr>
                        <a:t>入試方法</a:t>
                      </a:r>
                      <a:endParaRPr altLang="en-US" b="1" dirty="0" i="0" lang="ja-JP" strike="noStrike" sz="1050" u="none">
                        <a:solidFill>
                          <a:schemeClr val="bg1"/>
                        </a:solidFill>
                        <a:effectLst/>
                        <a:latin charset="-128" panose="020B0604030504040204" pitchFamily="50" typeface="Meiryo UI"/>
                        <a:ea charset="-128" panose="020B0604030504040204" pitchFamily="50" typeface="Meiryo UI"/>
                      </a:endParaRPr>
                    </a:p>
                  </a:txBody>
                  <a:tcPr anchor="ctr" marB="0" marL="0" marR="0" marT="0">
                    <a:solidFill>
                      <a:schemeClr val="accent1">
                        <a:lumMod val="50000"/>
                      </a:schemeClr>
                    </a:solidFill>
                  </a:tcPr>
                </a:tc>
                <a:tc>
                  <a:txBody>
                    <a:bodyPr/>
                    <a:lstStyle/>
                    <a:p>
                      <a:pPr algn="ctr" fontAlgn="ctr"/>
                      <a:r>
                        <a:rPr altLang="en-US" b="1" dirty="0" i="0" lang="ja-JP" strike="noStrike" sz="1050" u="none">
                          <a:solidFill>
                            <a:schemeClr val="bg1"/>
                          </a:solidFill>
                          <a:effectLst/>
                          <a:latin charset="-128" panose="020B0604030504040204" pitchFamily="50" typeface="Meiryo UI"/>
                          <a:ea charset="-128" panose="020B0604030504040204" pitchFamily="50" typeface="Meiryo UI"/>
                        </a:rPr>
                        <a:t>募集</a:t>
                      </a:r>
                      <a:endParaRPr altLang="ja-JP" b="1" dirty="0" i="0" lang="en-US" strike="noStrike" sz="1050" u="none">
                        <a:solidFill>
                          <a:schemeClr val="bg1"/>
                        </a:solidFill>
                        <a:effectLst/>
                        <a:latin charset="-128" panose="020B0604030504040204" pitchFamily="50" typeface="Meiryo UI"/>
                        <a:ea charset="-128" panose="020B0604030504040204" pitchFamily="50" typeface="Meiryo UI"/>
                      </a:endParaRPr>
                    </a:p>
                    <a:p>
                      <a:pPr algn="ctr" fontAlgn="ctr"/>
                      <a:r>
                        <a:rPr altLang="en-US" b="1" dirty="0" i="0" lang="ja-JP" strike="noStrike" sz="1050" u="none">
                          <a:solidFill>
                            <a:schemeClr val="bg1"/>
                          </a:solidFill>
                          <a:effectLst/>
                          <a:latin charset="-128" panose="020B0604030504040204" pitchFamily="50" typeface="Meiryo UI"/>
                          <a:ea charset="-128" panose="020B0604030504040204" pitchFamily="50" typeface="Meiryo UI"/>
                        </a:rPr>
                        <a:t>人員</a:t>
                      </a:r>
                    </a:p>
                  </a:txBody>
                  <a:tcPr anchor="ctr" marB="0" marL="0" marR="0" marT="0">
                    <a:solidFill>
                      <a:schemeClr val="accent1">
                        <a:lumMod val="50000"/>
                      </a:schemeClr>
                    </a:solidFill>
                  </a:tcPr>
                </a:tc>
                <a:extLst>
                  <a:ext uri="{0D108BD9-81ED-4DB2-BD59-A6C34878D82A}">
                    <a16:rowId xmlns:a16="http://schemas.microsoft.com/office/drawing/2014/main" val="4059000204"/>
                  </a:ext>
                </a:extLst>
              </a:tr>
              <a:tr h="286785">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1</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zh-TW" strike="noStrike" sz="1050" u="none">
                          <a:effectLst/>
                          <a:latin charset="-128" panose="020B0604030504040204" pitchFamily="50" typeface="Meiryo UI"/>
                          <a:ea charset="-128" panose="020B0604030504040204" pitchFamily="50" typeface="Meiryo UI"/>
                        </a:rPr>
                        <a:t>室蘭工業大学</a:t>
                      </a:r>
                      <a:endParaRPr altLang="en-US" b="0" dirty="0" i="0" lang="zh-TW"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理工</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総合型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10</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1588567848"/>
                  </a:ext>
                </a:extLst>
              </a:tr>
              <a:tr h="27930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2</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lang="zh-TW" strike="noStrike" sz="1050" u="none">
                          <a:effectLst/>
                          <a:latin charset="-128" panose="020B0604030504040204" pitchFamily="50" typeface="Meiryo UI"/>
                          <a:ea charset="-128" panose="020B0604030504040204" pitchFamily="50" typeface="Meiryo UI"/>
                        </a:rPr>
                        <a:t>北見工業大学</a:t>
                      </a:r>
                      <a:endParaRPr altLang="en-US" b="0" i="0" lang="zh-TW"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工</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総合型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16</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extLst>
                  <a:ext uri="{0D108BD9-81ED-4DB2-BD59-A6C34878D82A}">
                    <a16:rowId xmlns:a16="http://schemas.microsoft.com/office/drawing/2014/main" val="446265406"/>
                  </a:ext>
                </a:extLst>
              </a:tr>
              <a:tr h="27930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3</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福島大学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en-US" lang="ja-JP" strike="noStrike" sz="1050" u="none">
                          <a:effectLst/>
                          <a:latin charset="-128" panose="020B0604030504040204" pitchFamily="50" typeface="Meiryo UI"/>
                          <a:ea charset="-128" panose="020B0604030504040204" pitchFamily="50" typeface="Meiryo UI"/>
                        </a:rPr>
                        <a:t>国立</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理工学群</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総合型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8</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3273024058"/>
                  </a:ext>
                </a:extLst>
              </a:tr>
              <a:tr h="279302">
                <a:tc rowSpan="6">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4</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rowSpan="6">
                  <a:txBody>
                    <a:bodyPr/>
                    <a:lstStyle/>
                    <a:p>
                      <a:pPr algn="l" fontAlgn="ctr"/>
                      <a:r>
                        <a:rPr altLang="en-US" dirty="0" lang="zh-CN" strike="noStrike" sz="1050" u="none">
                          <a:effectLst/>
                          <a:latin charset="-128" panose="020B0604030504040204" pitchFamily="50" typeface="Meiryo UI"/>
                          <a:ea charset="-128" panose="020B0604030504040204" pitchFamily="50" typeface="Meiryo UI"/>
                        </a:rPr>
                        <a:t>東京科学大学</a:t>
                      </a:r>
                      <a:endParaRPr altLang="en-US" b="0" dirty="0" i="0" lang="zh-CN"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noFill/>
                  </a:tcPr>
                </a:tc>
                <a:tc rowSpan="6">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p>
                  </a:txBody>
                  <a:tcPr anchor="ctr" marB="0" marL="0" marR="0" marT="0">
                    <a:no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理学院</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総合型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15</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1367956323"/>
                  </a:ext>
                </a:extLst>
              </a:tr>
              <a:tr h="279302">
                <a:tc vMerge="1">
                  <a:txBody>
                    <a:bodyPr/>
                    <a:lstStyle/>
                    <a:p>
                      <a:endParaRPr altLang="en-US" kumimoji="1" lang="ja-JP"/>
                    </a:p>
                  </a:txBody>
                  <a:tcPr/>
                </a:tc>
                <a:tc vMerge="1">
                  <a:txBody>
                    <a:bodyPr/>
                    <a:lstStyle/>
                    <a:p>
                      <a:endParaRPr altLang="en-US" kumimoji="1" lang="ja-JP"/>
                    </a:p>
                  </a:txBody>
                  <a:tcPr/>
                </a:tc>
                <a:tc vMerge="1">
                  <a:txBody>
                    <a:bodyPr/>
                    <a:lstStyle/>
                    <a:p>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工学院</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総合型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70</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1218858179"/>
                  </a:ext>
                </a:extLst>
              </a:tr>
              <a:tr h="279302">
                <a:tc vMerge="1">
                  <a:txBody>
                    <a:bodyPr/>
                    <a:lstStyle/>
                    <a:p>
                      <a:endParaRPr altLang="en-US" kumimoji="1" lang="ja-JP"/>
                    </a:p>
                  </a:txBody>
                  <a:tcPr/>
                </a:tc>
                <a:tc vMerge="1">
                  <a:txBody>
                    <a:bodyPr/>
                    <a:lstStyle/>
                    <a:p>
                      <a:endParaRPr altLang="en-US" kumimoji="1" lang="ja-JP"/>
                    </a:p>
                  </a:txBody>
                  <a:tcPr/>
                </a:tc>
                <a:tc vMerge="1">
                  <a:txBody>
                    <a:bodyPr/>
                    <a:lstStyle/>
                    <a:p>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物質理工学院</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総合型</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20</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extLst>
                  <a:ext uri="{0D108BD9-81ED-4DB2-BD59-A6C34878D82A}">
                    <a16:rowId xmlns:a16="http://schemas.microsoft.com/office/drawing/2014/main" val="1831802615"/>
                  </a:ext>
                </a:extLst>
              </a:tr>
              <a:tr h="279302">
                <a:tc vMerge="1">
                  <a:txBody>
                    <a:bodyPr/>
                    <a:lstStyle/>
                    <a:p>
                      <a:endParaRPr altLang="en-US" kumimoji="1" lang="ja-JP"/>
                    </a:p>
                  </a:txBody>
                  <a:tcPr/>
                </a:tc>
                <a:tc vMerge="1">
                  <a:txBody>
                    <a:bodyPr/>
                    <a:lstStyle/>
                    <a:p>
                      <a:endParaRPr altLang="en-US" kumimoji="1" lang="ja-JP"/>
                    </a:p>
                  </a:txBody>
                  <a:tcPr/>
                </a:tc>
                <a:tc vMerge="1">
                  <a:txBody>
                    <a:bodyPr/>
                    <a:lstStyle/>
                    <a:p>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情報理工学院</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総合型</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20</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extLst>
                  <a:ext uri="{0D108BD9-81ED-4DB2-BD59-A6C34878D82A}">
                    <a16:rowId xmlns:a16="http://schemas.microsoft.com/office/drawing/2014/main" val="2618832734"/>
                  </a:ext>
                </a:extLst>
              </a:tr>
              <a:tr h="279302">
                <a:tc vMerge="1">
                  <a:txBody>
                    <a:bodyPr/>
                    <a:lstStyle/>
                    <a:p>
                      <a:endParaRPr altLang="en-US" kumimoji="1" lang="ja-JP"/>
                    </a:p>
                  </a:txBody>
                  <a:tcPr/>
                </a:tc>
                <a:tc vMerge="1">
                  <a:txBody>
                    <a:bodyPr/>
                    <a:lstStyle/>
                    <a:p>
                      <a:endParaRPr altLang="en-US" kumimoji="1" lang="ja-JP"/>
                    </a:p>
                  </a:txBody>
                  <a:tcPr/>
                </a:tc>
                <a:tc vMerge="1">
                  <a:txBody>
                    <a:bodyPr/>
                    <a:lstStyle/>
                    <a:p>
                      <a:endParaRPr/>
                    </a:p>
                  </a:txBody>
                  <a:tcPr anchor="ctr" marB="0" marL="0" marR="0" marT="0"/>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環境・社会理工学院</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総合型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9</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extLst>
                  <a:ext uri="{0D108BD9-81ED-4DB2-BD59-A6C34878D82A}">
                    <a16:rowId xmlns:a16="http://schemas.microsoft.com/office/drawing/2014/main" val="3432542340"/>
                  </a:ext>
                </a:extLst>
              </a:tr>
              <a:tr h="279302">
                <a:tc vMerge="1">
                  <a:txBody>
                    <a:bodyPr/>
                    <a:lstStyle/>
                    <a:p>
                      <a:endParaRPr altLang="en-US" kumimoji="1" lang="ja-JP"/>
                    </a:p>
                  </a:txBody>
                  <a:tcPr/>
                </a:tc>
                <a:tc vMerge="1">
                  <a:txBody>
                    <a:bodyPr/>
                    <a:lstStyle/>
                    <a:p>
                      <a:endParaRPr altLang="en-US" kumimoji="1" lang="ja-JP"/>
                    </a:p>
                  </a:txBody>
                  <a:tcPr/>
                </a:tc>
                <a:tc vMerge="1">
                  <a:txBody>
                    <a:bodyPr/>
                    <a:lstStyle/>
                    <a:p>
                      <a:endParaRPr dirty="0"/>
                    </a:p>
                  </a:txBody>
                  <a:tcPr anchor="ctr" marB="0" marL="0" marR="0" marT="0"/>
                </a:tc>
                <a:tc>
                  <a:txBody>
                    <a:bodyPr/>
                    <a:lstStyle/>
                    <a:p>
                      <a:pPr algn="l" fontAlgn="ctr"/>
                      <a:r>
                        <a:rPr altLang="en-US" dirty="0" lang="zh-CN" strike="noStrike" sz="1050" u="none">
                          <a:effectLst/>
                          <a:latin charset="-128" panose="020B0604030504040204" pitchFamily="50" typeface="Meiryo UI"/>
                          <a:ea charset="-128" panose="020B0604030504040204" pitchFamily="50" typeface="Meiryo UI"/>
                        </a:rPr>
                        <a:t>生命理工学院</a:t>
                      </a:r>
                      <a:endParaRPr altLang="en-US" b="0" dirty="0" i="0" lang="zh-CN"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15</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extLst>
                  <a:ext uri="{0D108BD9-81ED-4DB2-BD59-A6C34878D82A}">
                    <a16:rowId xmlns:a16="http://schemas.microsoft.com/office/drawing/2014/main" val="1654026727"/>
                  </a:ext>
                </a:extLst>
              </a:tr>
              <a:tr h="27930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5</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金沢大学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理工学域</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総合型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38</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extLst>
                  <a:ext uri="{0D108BD9-81ED-4DB2-BD59-A6C34878D82A}">
                    <a16:rowId xmlns:a16="http://schemas.microsoft.com/office/drawing/2014/main" val="660803683"/>
                  </a:ext>
                </a:extLst>
              </a:tr>
              <a:tr h="27930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6</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福井大学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工</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総合型／学校推薦型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15</a:t>
                      </a:r>
                      <a:r>
                        <a:rPr altLang="en-US" b="0" dirty="0" i="0" lang="ja-JP" strike="noStrike" sz="1050" u="none">
                          <a:solidFill>
                            <a:srgbClr val="000000"/>
                          </a:solidFill>
                          <a:effectLst/>
                          <a:latin charset="-128" panose="020B0604030504040204" pitchFamily="50" typeface="Meiryo UI"/>
                          <a:ea charset="-128" panose="020B0604030504040204" pitchFamily="50" typeface="Meiryo UI"/>
                        </a:rPr>
                        <a:t>／</a:t>
                      </a: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10</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1355200266"/>
                  </a:ext>
                </a:extLst>
              </a:tr>
              <a:tr h="27930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7</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滋賀大学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データサイエンス</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総合型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20</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3046822716"/>
                  </a:ext>
                </a:extLst>
              </a:tr>
              <a:tr h="27930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8</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香川大学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創造工</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総合型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4</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2405728526"/>
                  </a:ext>
                </a:extLst>
              </a:tr>
              <a:tr h="27930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9</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佐賀大学</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理工</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総合型／学校推薦型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12</a:t>
                      </a:r>
                      <a:r>
                        <a:rPr altLang="en-US" b="0" dirty="0" i="0" lang="ja-JP" strike="noStrike" sz="1050" u="none">
                          <a:solidFill>
                            <a:srgbClr val="000000"/>
                          </a:solidFill>
                          <a:effectLst/>
                          <a:latin charset="-128" panose="020B0604030504040204" pitchFamily="50" typeface="Meiryo UI"/>
                          <a:ea charset="-128" panose="020B0604030504040204" pitchFamily="50" typeface="Meiryo UI"/>
                        </a:rPr>
                        <a:t>／</a:t>
                      </a: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3</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2945358809"/>
                  </a:ext>
                </a:extLst>
              </a:tr>
              <a:tr h="27930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10</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琉球大学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工</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総合型／学校推薦型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10</a:t>
                      </a:r>
                      <a:r>
                        <a:rPr altLang="en-US" b="0" dirty="0" i="0" lang="ja-JP" strike="noStrike" sz="1050" u="none">
                          <a:solidFill>
                            <a:srgbClr val="000000"/>
                          </a:solidFill>
                          <a:effectLst/>
                          <a:latin charset="-128" panose="020B0604030504040204" pitchFamily="50" typeface="Meiryo UI"/>
                          <a:ea charset="-128" panose="020B0604030504040204" pitchFamily="50" typeface="Meiryo UI"/>
                        </a:rPr>
                        <a:t>／</a:t>
                      </a: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10</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extLst>
                  <a:ext uri="{0D108BD9-81ED-4DB2-BD59-A6C34878D82A}">
                    <a16:rowId xmlns:a16="http://schemas.microsoft.com/office/drawing/2014/main" val="2126542552"/>
                  </a:ext>
                </a:extLst>
              </a:tr>
              <a:tr h="27930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11</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秋田大学</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zh-TW" strike="noStrike" sz="1050" u="none">
                          <a:effectLst/>
                          <a:latin charset="-128" panose="020B0604030504040204" pitchFamily="50" typeface="Meiryo UI"/>
                          <a:ea charset="-128" panose="020B0604030504040204" pitchFamily="50" typeface="Meiryo UI"/>
                        </a:rPr>
                        <a:t>総合環境理工</a:t>
                      </a:r>
                      <a:endParaRPr altLang="en-US" b="0" dirty="0" i="0" lang="zh-TW"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15</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1612827684"/>
                  </a:ext>
                </a:extLst>
              </a:tr>
              <a:tr h="27930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12</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茨城大学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工</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15</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3266338745"/>
                  </a:ext>
                </a:extLst>
              </a:tr>
              <a:tr h="27930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13</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千葉大学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情報・データサイエンス</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15</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3772714356"/>
                  </a:ext>
                </a:extLst>
              </a:tr>
              <a:tr h="27930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14</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電気通信大学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情報理工学域</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5</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extLst>
                  <a:ext uri="{0D108BD9-81ED-4DB2-BD59-A6C34878D82A}">
                    <a16:rowId xmlns:a16="http://schemas.microsoft.com/office/drawing/2014/main" val="3356584035"/>
                  </a:ext>
                </a:extLst>
              </a:tr>
              <a:tr h="27930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15</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新潟大学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工</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5</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476395522"/>
                  </a:ext>
                </a:extLst>
              </a:tr>
            </a:tbl>
          </a:graphicData>
        </a:graphic>
      </p:graphicFrame>
      <p:graphicFrame>
        <p:nvGraphicFramePr>
          <p:cNvPr id="9" name="表 8">
            <a:extLst>
              <a:ext uri="{FF2B5EF4-FFF2-40B4-BE49-F238E27FC236}">
                <a16:creationId xmlns:a16="http://schemas.microsoft.com/office/drawing/2014/main" id="{DCB6D781-284C-5B88-42AE-549A0B01E650}"/>
              </a:ext>
            </a:extLst>
          </p:cNvPr>
          <p:cNvGraphicFramePr>
            <a:graphicFrameLocks noGrp="1"/>
          </p:cNvGraphicFramePr>
          <p:nvPr/>
        </p:nvGraphicFramePr>
        <p:xfrm>
          <a:off x="5022790" y="802660"/>
          <a:ext cx="4706437" cy="5533661"/>
        </p:xfrm>
        <a:graphic>
          <a:graphicData uri="http://schemas.openxmlformats.org/drawingml/2006/table">
            <a:tbl>
              <a:tblPr>
                <a:tableStyleId>{5940675A-B579-460E-94D1-54222C63F5DA}</a:tableStyleId>
              </a:tblPr>
              <a:tblGrid>
                <a:gridCol w="205144">
                  <a:extLst>
                    <a:ext uri="{9D8B030D-6E8A-4147-A177-3AD203B41FA5}">
                      <a16:colId xmlns:a16="http://schemas.microsoft.com/office/drawing/2014/main" val="3345812783"/>
                    </a:ext>
                  </a:extLst>
                </a:gridCol>
                <a:gridCol w="893020">
                  <a:extLst>
                    <a:ext uri="{9D8B030D-6E8A-4147-A177-3AD203B41FA5}">
                      <a16:colId xmlns:a16="http://schemas.microsoft.com/office/drawing/2014/main" val="2540755692"/>
                    </a:ext>
                  </a:extLst>
                </a:gridCol>
                <a:gridCol w="504929">
                  <a:extLst>
                    <a:ext uri="{9D8B030D-6E8A-4147-A177-3AD203B41FA5}">
                      <a16:colId xmlns:a16="http://schemas.microsoft.com/office/drawing/2014/main" val="2607707519"/>
                    </a:ext>
                  </a:extLst>
                </a:gridCol>
                <a:gridCol w="1252494">
                  <a:extLst>
                    <a:ext uri="{9D8B030D-6E8A-4147-A177-3AD203B41FA5}">
                      <a16:colId xmlns:a16="http://schemas.microsoft.com/office/drawing/2014/main" val="3476366584"/>
                    </a:ext>
                  </a:extLst>
                </a:gridCol>
                <a:gridCol w="1281794">
                  <a:extLst>
                    <a:ext uri="{9D8B030D-6E8A-4147-A177-3AD203B41FA5}">
                      <a16:colId xmlns:a16="http://schemas.microsoft.com/office/drawing/2014/main" val="2419655962"/>
                    </a:ext>
                  </a:extLst>
                </a:gridCol>
                <a:gridCol w="569056">
                  <a:extLst>
                    <a:ext uri="{9D8B030D-6E8A-4147-A177-3AD203B41FA5}">
                      <a16:colId xmlns:a16="http://schemas.microsoft.com/office/drawing/2014/main" val="2680384573"/>
                    </a:ext>
                  </a:extLst>
                </a:gridCol>
              </a:tblGrid>
              <a:tr h="299691">
                <a:tc>
                  <a:txBody>
                    <a:bodyPr/>
                    <a:lstStyle/>
                    <a:p>
                      <a:pPr algn="ctr" fontAlgn="ctr"/>
                      <a:r>
                        <a:rPr altLang="en-US" b="1" dirty="0" lang="ja-JP" strike="noStrike" sz="1050" u="none">
                          <a:solidFill>
                            <a:schemeClr val="bg1"/>
                          </a:solidFill>
                          <a:effectLst/>
                          <a:latin charset="-128" panose="020B0604030504040204" pitchFamily="50" typeface="Meiryo UI"/>
                          <a:ea charset="-128" panose="020B0604030504040204" pitchFamily="50" typeface="Meiryo UI"/>
                        </a:rPr>
                        <a:t>　</a:t>
                      </a:r>
                      <a:endParaRPr altLang="en-US" b="1" dirty="0" i="0" lang="ja-JP" strike="noStrike" sz="1050" u="none">
                        <a:solidFill>
                          <a:schemeClr val="bg1"/>
                        </a:solidFill>
                        <a:effectLst/>
                        <a:latin charset="-128" panose="020B0604030504040204" pitchFamily="50" typeface="Meiryo UI"/>
                        <a:ea charset="-128" panose="020B0604030504040204" pitchFamily="50" typeface="Meiryo UI"/>
                      </a:endParaRPr>
                    </a:p>
                  </a:txBody>
                  <a:tcPr anchor="ctr" marB="0" marL="0" marR="0" marT="0">
                    <a:solidFill>
                      <a:schemeClr val="accent1">
                        <a:lumMod val="50000"/>
                      </a:schemeClr>
                    </a:solidFill>
                  </a:tcPr>
                </a:tc>
                <a:tc>
                  <a:txBody>
                    <a:bodyPr/>
                    <a:lstStyle/>
                    <a:p>
                      <a:pPr algn="ctr" fontAlgn="ctr"/>
                      <a:r>
                        <a:rPr altLang="en-US" b="1" dirty="0" lang="ja-JP" strike="noStrike" sz="1050" u="none">
                          <a:solidFill>
                            <a:schemeClr val="bg1"/>
                          </a:solidFill>
                          <a:effectLst/>
                          <a:latin charset="-128" panose="020B0604030504040204" pitchFamily="50" typeface="Meiryo UI"/>
                          <a:ea charset="-128" panose="020B0604030504040204" pitchFamily="50" typeface="Meiryo UI"/>
                        </a:rPr>
                        <a:t>大学</a:t>
                      </a:r>
                      <a:endParaRPr altLang="en-US" b="1" dirty="0" i="0" lang="ja-JP" strike="noStrike" sz="1050" u="none">
                        <a:solidFill>
                          <a:schemeClr val="bg1"/>
                        </a:solidFill>
                        <a:effectLst/>
                        <a:latin charset="-128" panose="020B0604030504040204" pitchFamily="50" typeface="Meiryo UI"/>
                        <a:ea charset="-128" panose="020B0604030504040204" pitchFamily="50" typeface="Meiryo UI"/>
                      </a:endParaRPr>
                    </a:p>
                  </a:txBody>
                  <a:tcPr anchor="ctr" marB="0" marL="0" marR="0" marT="0">
                    <a:solidFill>
                      <a:schemeClr val="accent1">
                        <a:lumMod val="50000"/>
                      </a:schemeClr>
                    </a:solidFill>
                  </a:tcPr>
                </a:tc>
                <a:tc>
                  <a:txBody>
                    <a:bodyPr/>
                    <a:lstStyle/>
                    <a:p>
                      <a:pPr algn="ctr" fontAlgn="ctr"/>
                      <a:r>
                        <a:rPr altLang="en-US" b="1" dirty="0" lang="ja-JP" strike="noStrike" sz="1050" u="none">
                          <a:solidFill>
                            <a:schemeClr val="bg1"/>
                          </a:solidFill>
                          <a:effectLst/>
                          <a:latin charset="-128" panose="020B0604030504040204" pitchFamily="50" typeface="Meiryo UI"/>
                          <a:ea charset="-128" panose="020B0604030504040204" pitchFamily="50" typeface="Meiryo UI"/>
                        </a:rPr>
                        <a:t>設置</a:t>
                      </a:r>
                      <a:endParaRPr altLang="ja-JP" b="1" dirty="0" lang="en-US" strike="noStrike" sz="1050" u="none">
                        <a:solidFill>
                          <a:schemeClr val="bg1"/>
                        </a:solidFill>
                        <a:effectLst/>
                        <a:latin charset="-128" panose="020B0604030504040204" pitchFamily="50" typeface="Meiryo UI"/>
                        <a:ea charset="-128" panose="020B0604030504040204" pitchFamily="50" typeface="Meiryo UI"/>
                      </a:endParaRPr>
                    </a:p>
                    <a:p>
                      <a:pPr algn="ctr" fontAlgn="ctr"/>
                      <a:r>
                        <a:rPr altLang="en-US" b="1" dirty="0" lang="ja-JP" strike="noStrike" sz="1050" u="none">
                          <a:solidFill>
                            <a:schemeClr val="bg1"/>
                          </a:solidFill>
                          <a:effectLst/>
                          <a:latin charset="-128" panose="020B0604030504040204" pitchFamily="50" typeface="Meiryo UI"/>
                          <a:ea charset="-128" panose="020B0604030504040204" pitchFamily="50" typeface="Meiryo UI"/>
                        </a:rPr>
                        <a:t>主体</a:t>
                      </a:r>
                      <a:endParaRPr altLang="en-US" b="1" dirty="0" i="0" lang="ja-JP" strike="noStrike" sz="1050" u="none">
                        <a:solidFill>
                          <a:schemeClr val="bg1"/>
                        </a:solidFill>
                        <a:effectLst/>
                        <a:latin charset="-128" panose="020B0604030504040204" pitchFamily="50" typeface="Meiryo UI"/>
                        <a:ea charset="-128" panose="020B0604030504040204" pitchFamily="50" typeface="Meiryo UI"/>
                      </a:endParaRPr>
                    </a:p>
                  </a:txBody>
                  <a:tcPr anchor="ctr" marB="0" marL="0" marR="0" marT="0">
                    <a:solidFill>
                      <a:schemeClr val="accent1">
                        <a:lumMod val="50000"/>
                      </a:schemeClr>
                    </a:solidFill>
                  </a:tcPr>
                </a:tc>
                <a:tc>
                  <a:txBody>
                    <a:bodyPr/>
                    <a:lstStyle/>
                    <a:p>
                      <a:pPr algn="ctr" fontAlgn="ctr"/>
                      <a:r>
                        <a:rPr altLang="en-US" b="1" dirty="0" lang="ja-JP" strike="noStrike" sz="1050" u="none">
                          <a:solidFill>
                            <a:schemeClr val="bg1"/>
                          </a:solidFill>
                          <a:effectLst/>
                          <a:latin charset="-128" panose="020B0604030504040204" pitchFamily="50" typeface="Meiryo UI"/>
                          <a:ea charset="-128" panose="020B0604030504040204" pitchFamily="50" typeface="Meiryo UI"/>
                        </a:rPr>
                        <a:t>学部等</a:t>
                      </a:r>
                      <a:endParaRPr altLang="en-US" b="1" dirty="0" i="0" lang="ja-JP" strike="noStrike" sz="1050" u="none">
                        <a:solidFill>
                          <a:schemeClr val="bg1"/>
                        </a:solidFill>
                        <a:effectLst/>
                        <a:latin charset="-128" panose="020B0604030504040204" pitchFamily="50" typeface="Meiryo UI"/>
                        <a:ea charset="-128" panose="020B0604030504040204" pitchFamily="50" typeface="Meiryo UI"/>
                      </a:endParaRPr>
                    </a:p>
                  </a:txBody>
                  <a:tcPr anchor="ctr" marB="0" marL="0" marR="0" marT="0">
                    <a:solidFill>
                      <a:schemeClr val="accent1">
                        <a:lumMod val="50000"/>
                      </a:schemeClr>
                    </a:solidFill>
                  </a:tcPr>
                </a:tc>
                <a:tc>
                  <a:txBody>
                    <a:bodyPr/>
                    <a:lstStyle/>
                    <a:p>
                      <a:pPr algn="ctr" fontAlgn="ctr"/>
                      <a:r>
                        <a:rPr altLang="en-US" b="1" dirty="0" lang="ja-JP" strike="noStrike" sz="1050" u="none">
                          <a:solidFill>
                            <a:schemeClr val="bg1"/>
                          </a:solidFill>
                          <a:effectLst/>
                          <a:latin charset="-128" panose="020B0604030504040204" pitchFamily="50" typeface="Meiryo UI"/>
                          <a:ea charset="-128" panose="020B0604030504040204" pitchFamily="50" typeface="Meiryo UI"/>
                        </a:rPr>
                        <a:t>入試方法</a:t>
                      </a:r>
                      <a:endParaRPr altLang="en-US" b="1" dirty="0" i="0" lang="ja-JP" strike="noStrike" sz="1050" u="none">
                        <a:solidFill>
                          <a:schemeClr val="bg1"/>
                        </a:solidFill>
                        <a:effectLst/>
                        <a:latin charset="-128" panose="020B0604030504040204" pitchFamily="50" typeface="Meiryo UI"/>
                        <a:ea charset="-128" panose="020B0604030504040204" pitchFamily="50" typeface="Meiryo UI"/>
                      </a:endParaRPr>
                    </a:p>
                  </a:txBody>
                  <a:tcPr anchor="ctr" marB="0" marL="0" marR="0" marT="0">
                    <a:solidFill>
                      <a:schemeClr val="accent1">
                        <a:lumMod val="50000"/>
                      </a:schemeClr>
                    </a:solidFill>
                  </a:tcPr>
                </a:tc>
                <a:tc>
                  <a:txBody>
                    <a:bodyPr/>
                    <a:lstStyle/>
                    <a:p>
                      <a:pPr algn="ctr" fontAlgn="ctr"/>
                      <a:r>
                        <a:rPr altLang="en-US" b="1" dirty="0" i="0" lang="ja-JP" strike="noStrike" sz="1050" u="none">
                          <a:solidFill>
                            <a:schemeClr val="bg1"/>
                          </a:solidFill>
                          <a:effectLst/>
                          <a:latin charset="-128" panose="020B0604030504040204" pitchFamily="50" typeface="Meiryo UI"/>
                          <a:ea charset="-128" panose="020B0604030504040204" pitchFamily="50" typeface="Meiryo UI"/>
                        </a:rPr>
                        <a:t>募集</a:t>
                      </a:r>
                      <a:endParaRPr altLang="ja-JP" b="1" dirty="0" i="0" lang="en-US" strike="noStrike" sz="1050" u="none">
                        <a:solidFill>
                          <a:schemeClr val="bg1"/>
                        </a:solidFill>
                        <a:effectLst/>
                        <a:latin charset="-128" panose="020B0604030504040204" pitchFamily="50" typeface="Meiryo UI"/>
                        <a:ea charset="-128" panose="020B0604030504040204" pitchFamily="50" typeface="Meiryo UI"/>
                      </a:endParaRPr>
                    </a:p>
                    <a:p>
                      <a:pPr algn="ctr" fontAlgn="ctr"/>
                      <a:r>
                        <a:rPr altLang="en-US" b="1" dirty="0" i="0" lang="ja-JP" strike="noStrike" sz="1050" u="none">
                          <a:solidFill>
                            <a:schemeClr val="bg1"/>
                          </a:solidFill>
                          <a:effectLst/>
                          <a:latin charset="-128" panose="020B0604030504040204" pitchFamily="50" typeface="Meiryo UI"/>
                          <a:ea charset="-128" panose="020B0604030504040204" pitchFamily="50" typeface="Meiryo UI"/>
                        </a:rPr>
                        <a:t>人員</a:t>
                      </a:r>
                    </a:p>
                  </a:txBody>
                  <a:tcPr anchor="ctr" marB="0" marL="0" marR="0" marT="0">
                    <a:solidFill>
                      <a:schemeClr val="accent1">
                        <a:lumMod val="50000"/>
                      </a:schemeClr>
                    </a:solidFill>
                  </a:tcPr>
                </a:tc>
                <a:extLst>
                  <a:ext uri="{0D108BD9-81ED-4DB2-BD59-A6C34878D82A}">
                    <a16:rowId xmlns:a16="http://schemas.microsoft.com/office/drawing/2014/main" val="4059000204"/>
                  </a:ext>
                </a:extLst>
              </a:tr>
              <a:tr h="269032">
                <a:tc>
                  <a:txBody>
                    <a:bodyPr/>
                    <a:lstStyle/>
                    <a:p>
                      <a:pPr algn="ctr" fontAlgn="ctr"/>
                      <a:r>
                        <a:rPr altLang="ja-JP" dirty="0" lang="en-US" strike="noStrike" sz="1050" u="none">
                          <a:effectLst/>
                          <a:latin charset="-128" panose="020B0604030504040204" pitchFamily="50" typeface="Meiryo UI"/>
                          <a:ea charset="-128" panose="020B0604030504040204" pitchFamily="50" typeface="Meiryo UI"/>
                        </a:rPr>
                        <a:t>16</a:t>
                      </a:r>
                      <a:endParaRPr altLang="ja-JP" b="0" dirty="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富山大学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工</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学校推薦型</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10</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extLst>
                  <a:ext uri="{0D108BD9-81ED-4DB2-BD59-A6C34878D82A}">
                    <a16:rowId xmlns:a16="http://schemas.microsoft.com/office/drawing/2014/main" val="970234811"/>
                  </a:ext>
                </a:extLst>
              </a:tr>
              <a:tr h="26903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17</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山梨大学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工</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14</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extLst>
                  <a:ext uri="{0D108BD9-81ED-4DB2-BD59-A6C34878D82A}">
                    <a16:rowId xmlns:a16="http://schemas.microsoft.com/office/drawing/2014/main" val="1996395423"/>
                  </a:ext>
                </a:extLst>
              </a:tr>
              <a:tr h="26903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18</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名古屋大学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工</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学校推薦型</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9</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extLst>
                  <a:ext uri="{0D108BD9-81ED-4DB2-BD59-A6C34878D82A}">
                    <a16:rowId xmlns:a16="http://schemas.microsoft.com/office/drawing/2014/main" val="1831804706"/>
                  </a:ext>
                </a:extLst>
              </a:tr>
              <a:tr h="299691">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19</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名古屋工業大学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工</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学校推薦型</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28</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extLst>
                  <a:ext uri="{0D108BD9-81ED-4DB2-BD59-A6C34878D82A}">
                    <a16:rowId xmlns:a16="http://schemas.microsoft.com/office/drawing/2014/main" val="843771042"/>
                  </a:ext>
                </a:extLst>
              </a:tr>
              <a:tr h="26903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20</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三重大学</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工</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5</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2877782117"/>
                  </a:ext>
                </a:extLst>
              </a:tr>
              <a:tr h="26903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21</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神戸大学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システム情報</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15</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3509904954"/>
                  </a:ext>
                </a:extLst>
              </a:tr>
              <a:tr h="26903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22</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和歌山大学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システム工</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学校推薦型</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10</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2649194448"/>
                  </a:ext>
                </a:extLst>
              </a:tr>
              <a:tr h="269032">
                <a:tc rowSpan="2">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23</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rowSpan="2">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島根大学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rowSpan="2">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総合理工</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学校推薦型</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20</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3151952786"/>
                  </a:ext>
                </a:extLst>
              </a:tr>
              <a:tr h="269032">
                <a:tc vMerge="1">
                  <a:txBody>
                    <a:bodyPr/>
                    <a:lstStyle/>
                    <a:p>
                      <a:endParaRPr altLang="en-US" kumimoji="1" lang="ja-JP"/>
                    </a:p>
                  </a:txBody>
                  <a:tcPr/>
                </a:tc>
                <a:tc vMerge="1">
                  <a:txBody>
                    <a:bodyPr/>
                    <a:lstStyle/>
                    <a:p>
                      <a:endParaRPr altLang="en-US" kumimoji="1" lang="ja-JP"/>
                    </a:p>
                  </a:txBody>
                  <a:tcPr/>
                </a:tc>
                <a:tc vMerge="1">
                  <a:txBody>
                    <a:bodyPr/>
                    <a:lstStyle/>
                    <a:p>
                      <a:endParaRPr dirty="0"/>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材料エネルギー</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6</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extLst>
                  <a:ext uri="{0D108BD9-81ED-4DB2-BD59-A6C34878D82A}">
                    <a16:rowId xmlns:a16="http://schemas.microsoft.com/office/drawing/2014/main" val="4270945104"/>
                  </a:ext>
                </a:extLst>
              </a:tr>
              <a:tr h="269032">
                <a:tc rowSpan="2">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24</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rowSpan="2">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長崎大学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rowSpan="2">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情報データ科</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10</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1793400773"/>
                  </a:ext>
                </a:extLst>
              </a:tr>
              <a:tr h="269032">
                <a:tc vMerge="1">
                  <a:txBody>
                    <a:bodyPr/>
                    <a:lstStyle/>
                    <a:p>
                      <a:endParaRPr altLang="en-US" kumimoji="1" lang="ja-JP"/>
                    </a:p>
                  </a:txBody>
                  <a:tcPr/>
                </a:tc>
                <a:tc vMerge="1">
                  <a:txBody>
                    <a:bodyPr/>
                    <a:lstStyle/>
                    <a:p>
                      <a:endParaRPr altLang="en-US" kumimoji="1" lang="ja-JP"/>
                    </a:p>
                  </a:txBody>
                  <a:tcPr/>
                </a:tc>
                <a:tc vMerge="1">
                  <a:txBody>
                    <a:bodyPr/>
                    <a:lstStyle/>
                    <a:p>
                      <a:endParaRPr dirty="0"/>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工</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学校推薦型</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12</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964669972"/>
                  </a:ext>
                </a:extLst>
              </a:tr>
              <a:tr h="26903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25</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熊本大学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zh-TW" strike="noStrike" sz="1050" u="none">
                          <a:effectLst/>
                          <a:latin charset="-128" panose="020B0604030504040204" pitchFamily="50" typeface="Meiryo UI"/>
                          <a:ea charset="-128" panose="020B0604030504040204" pitchFamily="50" typeface="Meiryo UI"/>
                        </a:rPr>
                        <a:t>情報融合学環</a:t>
                      </a:r>
                      <a:endParaRPr altLang="en-US" b="0" dirty="0" i="0" lang="zh-TW"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8</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extLst>
                  <a:ext uri="{0D108BD9-81ED-4DB2-BD59-A6C34878D82A}">
                    <a16:rowId xmlns:a16="http://schemas.microsoft.com/office/drawing/2014/main" val="4032768455"/>
                  </a:ext>
                </a:extLst>
              </a:tr>
              <a:tr h="26903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26</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大分大学</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理工</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14</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extLst>
                  <a:ext uri="{0D108BD9-81ED-4DB2-BD59-A6C34878D82A}">
                    <a16:rowId xmlns:a16="http://schemas.microsoft.com/office/drawing/2014/main" val="2090638382"/>
                  </a:ext>
                </a:extLst>
              </a:tr>
              <a:tr h="26903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27</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宮崎大学</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国立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工</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14</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3100957392"/>
                  </a:ext>
                </a:extLst>
              </a:tr>
              <a:tr h="269032">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28</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lang="ja-JP" strike="noStrike" sz="1050" u="none">
                          <a:effectLst/>
                          <a:latin charset="-128" panose="020B0604030504040204" pitchFamily="50" typeface="Meiryo UI"/>
                          <a:ea charset="-128" panose="020B0604030504040204" pitchFamily="50" typeface="Meiryo UI"/>
                        </a:rPr>
                        <a:t>兵庫県立大学</a:t>
                      </a:r>
                      <a:endParaRPr altLang="en-US" b="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公立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工</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15</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extLst>
                  <a:ext uri="{0D108BD9-81ED-4DB2-BD59-A6C34878D82A}">
                    <a16:rowId xmlns:a16="http://schemas.microsoft.com/office/drawing/2014/main" val="2390571224"/>
                  </a:ext>
                </a:extLst>
              </a:tr>
              <a:tr h="807093">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29</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zh-TW" strike="noStrike" sz="1050" u="none">
                          <a:effectLst/>
                          <a:latin charset="-128" panose="020B0604030504040204" pitchFamily="50" typeface="Meiryo UI"/>
                          <a:ea charset="-128" panose="020B0604030504040204" pitchFamily="50" typeface="Meiryo UI"/>
                        </a:rPr>
                        <a:t>山陽小野田市立山口東京理科大学</a:t>
                      </a:r>
                      <a:endParaRPr altLang="en-US" b="0" dirty="0" i="0" lang="zh-TW"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公立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工</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tc>
                  <a:txBody>
                    <a:bodyPr/>
                    <a:lstStyle/>
                    <a:p>
                      <a:pPr algn="ctr" fontAlgn="ctr"/>
                      <a:r>
                        <a:rPr altLang="ja-JP" b="0" dirty="0" i="0" lang="en-US" strike="noStrike" sz="1050" u="none">
                          <a:solidFill>
                            <a:srgbClr val="000000"/>
                          </a:solidFill>
                          <a:effectLst/>
                          <a:latin charset="-128" panose="020B0604030504040204" pitchFamily="50" typeface="Meiryo UI"/>
                          <a:ea charset="-128" panose="020B0604030504040204" pitchFamily="50" typeface="Meiryo UI"/>
                        </a:rPr>
                        <a:t>15</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solidFill>
                      <a:schemeClr val="tx2">
                        <a:lumMod val="20000"/>
                        <a:lumOff val="80000"/>
                      </a:schemeClr>
                    </a:solidFill>
                  </a:tcPr>
                </a:tc>
                <a:extLst>
                  <a:ext uri="{0D108BD9-81ED-4DB2-BD59-A6C34878D82A}">
                    <a16:rowId xmlns:a16="http://schemas.microsoft.com/office/drawing/2014/main" val="2011529569"/>
                  </a:ext>
                </a:extLst>
              </a:tr>
              <a:tr h="299691">
                <a:tc>
                  <a:txBody>
                    <a:bodyPr/>
                    <a:lstStyle/>
                    <a:p>
                      <a:pPr algn="ctr" fontAlgn="ctr"/>
                      <a:r>
                        <a:rPr altLang="ja-JP" lang="en-US" strike="noStrike" sz="1050" u="none">
                          <a:effectLst/>
                          <a:latin charset="-128" panose="020B0604030504040204" pitchFamily="50" typeface="Meiryo UI"/>
                          <a:ea charset="-128" panose="020B0604030504040204" pitchFamily="50" typeface="Meiryo UI"/>
                        </a:rPr>
                        <a:t>30</a:t>
                      </a:r>
                      <a:endParaRPr altLang="ja-JP" b="0" i="0" lang="en-US"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zh-CN" strike="noStrike" sz="1050" u="none">
                          <a:effectLst/>
                          <a:latin charset="-128" panose="020B0604030504040204" pitchFamily="50" typeface="Meiryo UI"/>
                          <a:ea charset="-128" panose="020B0604030504040204" pitchFamily="50" typeface="Meiryo UI"/>
                        </a:rPr>
                        <a:t>高知工科大学</a:t>
                      </a:r>
                      <a:endParaRPr altLang="en-US" b="0" dirty="0" i="0" lang="zh-CN"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en-US" dirty="0" lang="ja-JP" strike="noStrike" sz="1050" u="none">
                          <a:effectLst/>
                          <a:latin charset="-128" panose="020B0604030504040204" pitchFamily="50" typeface="Meiryo UI"/>
                          <a:ea charset="-128" panose="020B0604030504040204" pitchFamily="50" typeface="Meiryo UI"/>
                        </a:rPr>
                        <a:t>公立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データ＆イノベーション学群</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l" fontAlgn="ctr"/>
                      <a:r>
                        <a:rPr altLang="en-US" dirty="0" lang="ja-JP" strike="noStrike" sz="1050" u="none">
                          <a:effectLst/>
                          <a:latin charset="-128" panose="020B0604030504040204" pitchFamily="50" typeface="Meiryo UI"/>
                          <a:ea charset="-128" panose="020B0604030504040204" pitchFamily="50" typeface="Meiryo UI"/>
                        </a:rPr>
                        <a:t>学校推薦型</a:t>
                      </a:r>
                      <a:endParaRPr altLang="en-US" b="0" dirty="0" i="0" lang="ja-JP" strike="noStrike" sz="1050" u="none">
                        <a:solidFill>
                          <a:srgbClr val="000000"/>
                        </a:solidFill>
                        <a:effectLst/>
                        <a:latin charset="-128" panose="020B0604030504040204" pitchFamily="50" typeface="Meiryo UI"/>
                        <a:ea charset="-128" panose="020B0604030504040204" pitchFamily="50" typeface="Meiryo UI"/>
                      </a:endParaRPr>
                    </a:p>
                  </a:txBody>
                  <a:tcPr anchor="ctr" marB="0" marL="0" marR="0" marT="0"/>
                </a:tc>
                <a:tc>
                  <a:txBody>
                    <a:bodyPr/>
                    <a:lstStyle/>
                    <a:p>
                      <a:pPr algn="ctr" fontAlgn="ctr"/>
                      <a:r>
                        <a:rPr altLang="en-US" b="0" dirty="0" i="0" lang="ja-JP" strike="noStrike" sz="1050" u="none">
                          <a:solidFill>
                            <a:srgbClr val="0070C0"/>
                          </a:solidFill>
                          <a:effectLst/>
                          <a:latin charset="-128" panose="020B0604030504040204" pitchFamily="50" typeface="Meiryo UI"/>
                          <a:ea charset="-128" panose="020B0604030504040204" pitchFamily="50" typeface="Meiryo UI"/>
                        </a:rPr>
                        <a:t>不明</a:t>
                      </a:r>
                    </a:p>
                  </a:txBody>
                  <a:tcPr anchor="ctr" marB="0" marL="0" marR="0" marT="0"/>
                </a:tc>
                <a:extLst>
                  <a:ext uri="{0D108BD9-81ED-4DB2-BD59-A6C34878D82A}">
                    <a16:rowId xmlns:a16="http://schemas.microsoft.com/office/drawing/2014/main" val="3454863207"/>
                  </a:ext>
                </a:extLst>
              </a:tr>
            </a:tbl>
          </a:graphicData>
        </a:graphic>
      </p:graphicFrame>
      <p:sp>
        <p:nvSpPr>
          <p:cNvPr id="10" name="テキスト ボックス 9">
            <a:extLst>
              <a:ext uri="{FF2B5EF4-FFF2-40B4-BE49-F238E27FC236}">
                <a16:creationId xmlns:a16="http://schemas.microsoft.com/office/drawing/2014/main" id="{92FF3C90-994E-04E0-E5B7-E2F577FF57E7}"/>
              </a:ext>
            </a:extLst>
          </p:cNvPr>
          <p:cNvSpPr txBox="1"/>
          <p:nvPr/>
        </p:nvSpPr>
        <p:spPr>
          <a:xfrm>
            <a:off x="25177" y="450841"/>
            <a:ext cx="5791919" cy="307777"/>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300"/>
              </a:spcAft>
              <a:buClrTx/>
              <a:buSzTx/>
              <a:buFontTx/>
              <a:buNone/>
              <a:tabLst/>
              <a:defRPr/>
            </a:pPr>
            <a:r>
              <a:rPr altLang="ja-JP" b="1" baseline="0" cap="none" dirty="0" i="0" kern="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30</a:t>
            </a:r>
            <a:r>
              <a:rPr altLang="en-US" b="1"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大学 </a:t>
            </a:r>
            <a:r>
              <a:rPr altLang="ja-JP" b="1" baseline="0" cap="none" dirty="0" i="0" kern="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37</a:t>
            </a:r>
            <a:r>
              <a:rPr altLang="en-US" b="1"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学部（国立：</a:t>
            </a:r>
            <a:r>
              <a:rPr altLang="ja-JP" b="1" baseline="0" cap="none" dirty="0" i="0" kern="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27</a:t>
            </a:r>
            <a:r>
              <a:rPr altLang="en-US" b="1"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大学 </a:t>
            </a:r>
            <a:r>
              <a:rPr altLang="ja-JP" b="1" baseline="0" cap="none" dirty="0" i="0" kern="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34</a:t>
            </a:r>
            <a:r>
              <a:rPr altLang="en-US" b="1"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学部、公立：３大学 ３学部） </a:t>
            </a:r>
            <a:r>
              <a:rPr altLang="ja-JP" b="1" baseline="0" cap="none" dirty="0" i="0" kern="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endParaRPr altLang="ja-JP" b="0" baseline="0" cap="none" dirty="0" i="0" kern="100" kumimoji="0" lang="ja-JP" noProof="0" normalizeH="0" spc="0" strike="noStrike" sz="110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11" name="テキスト ボックス 10">
            <a:extLst>
              <a:ext uri="{FF2B5EF4-FFF2-40B4-BE49-F238E27FC236}">
                <a16:creationId xmlns:a16="http://schemas.microsoft.com/office/drawing/2014/main" id="{36AED1C7-688A-D4D0-214A-DB0828B775EE}"/>
              </a:ext>
            </a:extLst>
          </p:cNvPr>
          <p:cNvSpPr txBox="1"/>
          <p:nvPr/>
        </p:nvSpPr>
        <p:spPr>
          <a:xfrm>
            <a:off x="4987895" y="6326051"/>
            <a:ext cx="4776225" cy="507831"/>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900" u="none">
                <a:ln>
                  <a:noFill/>
                </a:ln>
                <a:solidFill>
                  <a:prstClr val="black"/>
                </a:solidFill>
                <a:effectLst/>
                <a:uLnTx/>
                <a:uFillTx/>
                <a:latin charset="-128" panose="020B0604030504040204" pitchFamily="50" typeface="Meiryo UI"/>
                <a:ea charset="-128" panose="020B0604030504040204" pitchFamily="50" typeface="Meiryo UI"/>
                <a:cs typeface="+mn-cs"/>
              </a:rPr>
              <a:t>注：「令和７年度国公立大学入学者選抜の概要」及びウェブ上に公表されている各大学の募集要項等に記載された募集人員を基に作成。なお、高知工科大学の募集人員について、選抜要項上は「若干名」と記載あり。</a:t>
            </a:r>
          </a:p>
        </p:txBody>
      </p:sp>
      <p:sp>
        <p:nvSpPr>
          <p:cNvPr id="2" name="テキスト ボックス 1">
            <a:extLst>
              <a:ext uri="{FF2B5EF4-FFF2-40B4-BE49-F238E27FC236}">
                <a16:creationId xmlns:a16="http://schemas.microsoft.com/office/drawing/2014/main" id="{5C30FF46-1934-6283-4BFF-F09AD2C1CE04}"/>
              </a:ext>
            </a:extLst>
          </p:cNvPr>
          <p:cNvSpPr txBox="1"/>
          <p:nvPr/>
        </p:nvSpPr>
        <p:spPr>
          <a:xfrm>
            <a:off x="5889104" y="477772"/>
            <a:ext cx="4098140" cy="253916"/>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rPr>
              <a:t>※</a:t>
            </a:r>
            <a:r>
              <a:rPr altLang="en-US" b="0" baseline="0" cap="none" dirty="0" i="0" kern="1200" kumimoji="1" lang="ja-JP"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rPr>
              <a:t>青塗：令和７年度入学者選抜より実施するもの</a:t>
            </a:r>
            <a:r>
              <a:rPr altLang="ja-JP" b="0" baseline="0" cap="none" dirty="0" i="0" kern="1200" kumimoji="1" lang="en-US"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rPr>
              <a:t>【16</a:t>
            </a:r>
            <a:r>
              <a:rPr altLang="en-US" b="0" baseline="0" cap="none" dirty="0" i="0" kern="1200" kumimoji="1" lang="ja-JP"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rPr>
              <a:t>大学・</a:t>
            </a:r>
            <a:r>
              <a:rPr altLang="ja-JP" b="0" baseline="0" cap="none" dirty="0" i="0" kern="1200" kumimoji="1" lang="en-US"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rPr>
              <a:t>20</a:t>
            </a:r>
            <a:r>
              <a:rPr altLang="en-US" b="0" baseline="0" cap="none" dirty="0" i="0" kern="1200" kumimoji="1" lang="ja-JP"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rPr>
              <a:t>学部</a:t>
            </a:r>
            <a:r>
              <a:rPr altLang="ja-JP" b="0" baseline="0" cap="none" dirty="0" i="0" kern="1200" kumimoji="1" lang="en-US"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rPr>
              <a:t>】</a:t>
            </a:r>
            <a:endParaRPr altLang="en-US" b="0" baseline="0" cap="none" dirty="0" i="0" kern="1200" kumimoji="1" lang="ja-JP"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endParaRPr>
          </a:p>
        </p:txBody>
      </p:sp>
      <p:sp>
        <p:nvSpPr>
          <p:cNvPr id="3" name="テキスト ボックス 2">
            <a:extLst>
              <a:ext uri="{FF2B5EF4-FFF2-40B4-BE49-F238E27FC236}">
                <a16:creationId xmlns:a16="http://schemas.microsoft.com/office/drawing/2014/main" id="{60308C95-1083-EAFE-5692-1521238FA3A7}"/>
              </a:ext>
            </a:extLst>
          </p:cNvPr>
          <p:cNvSpPr txBox="1"/>
          <p:nvPr/>
        </p:nvSpPr>
        <p:spPr>
          <a:xfrm>
            <a:off x="9490779" y="6395300"/>
            <a:ext cx="278924" cy="369332"/>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dirty="0" kumimoji="1" lang="ja-JP">
                <a:solidFill>
                  <a:prstClr val="black"/>
                </a:solidFill>
                <a:latin charset="-128" panose="020B0604030504040204" pitchFamily="50" typeface="Meiryo UI"/>
                <a:ea charset="-128" panose="020B0604030504040204" pitchFamily="50" typeface="Meiryo UI"/>
              </a:rPr>
              <a:t>９</a:t>
            </a:r>
            <a:endParaRPr altLang="en-US" b="0" baseline="0" cap="none" dirty="0" i="0" kern="1200" kumimoji="1" lang="ja-JP" noProof="0" normalizeH="0" spc="0" strike="noStrike" sz="1800" u="none">
              <a:ln>
                <a:noFill/>
              </a:ln>
              <a:solidFill>
                <a:prstClr val="black"/>
              </a:solidFill>
              <a:effectLst/>
              <a:uLnTx/>
              <a:uFillTx/>
              <a:latin charset="-128" panose="020B0604030504040204" pitchFamily="50" typeface="Meiryo UI"/>
              <a:ea charset="-128" panose="020B0604030504040204" pitchFamily="50" typeface="Meiryo UI"/>
              <a:cs typeface="+mn-cs"/>
            </a:endParaRPr>
          </a:p>
        </p:txBody>
      </p:sp>
    </p:spTree>
    <p:extLst>
      <p:ext uri="{BB962C8B-B14F-4D97-AF65-F5344CB8AC3E}">
        <p14:creationId xmlns:p14="http://schemas.microsoft.com/office/powerpoint/2010/main" val="2258347370"/>
      </p:ext>
    </p:extLst>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30627A53-2CE1-EFCF-997E-EA70AAF33490}"/>
              </a:ext>
            </a:extLst>
          </p:cNvPr>
          <p:cNvSpPr/>
          <p:nvPr/>
        </p:nvSpPr>
        <p:spPr>
          <a:xfrm>
            <a:off x="128464" y="620688"/>
            <a:ext cx="4752528" cy="6054352"/>
          </a:xfrm>
          <a:prstGeom prst="rect">
            <a:avLst/>
          </a:prstGeom>
          <a:noFill/>
          <a:ln w="19050">
            <a:solidFill>
              <a:srgbClr val="00206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5" name="スライド番号プレースホルダー 13">
            <a:extLst>
              <a:ext uri="{FF2B5EF4-FFF2-40B4-BE49-F238E27FC236}">
                <a16:creationId xmlns:a16="http://schemas.microsoft.com/office/drawing/2014/main" id="{65A8F57E-D1A7-D4D0-3C17-7AD2C75D9E0F}"/>
              </a:ext>
            </a:extLst>
          </p:cNvPr>
          <p:cNvSpPr txBox="1">
            <a:spLocks/>
          </p:cNvSpPr>
          <p:nvPr/>
        </p:nvSpPr>
        <p:spPr>
          <a:xfrm>
            <a:off x="9079580" y="6468757"/>
            <a:ext cx="730250"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fld id="{91896562-4364-4A56-8699-2A473EB35D34}" type="slidenum">
              <a:rPr altLang="en-US" b="0" baseline="0" cap="none" i="0" kern="1200" kumimoji="1" lang="ja-JP" noProof="0" normalizeH="0" smtClean="0" spc="0" strike="noStrike" sz="1800" u="none">
                <a:ln>
                  <a:noFill/>
                </a:ln>
                <a:solidFill>
                  <a:prstClr val="black"/>
                </a:solidFill>
                <a:effectLst/>
                <a:uLnTx/>
                <a:uFillTx/>
                <a:latin charset="-128" panose="020B0604030504040204" pitchFamily="50" typeface="Meiryo UI"/>
                <a:ea charset="-128" panose="020B0604030504040204" pitchFamily="50" typeface="Meiryo UI"/>
                <a:cs typeface="+mn-cs"/>
              </a:rPr>
              <a:pPr algn="r" defTabSz="457200" eaLnBrk="1" fontAlgn="auto" hangingPunct="1" indent="0" latinLnBrk="0" lvl="0" marL="0" marR="0" rtl="0">
                <a:lnSpc>
                  <a:spcPct val="100000"/>
                </a:lnSpc>
                <a:spcBef>
                  <a:spcPts val="0"/>
                </a:spcBef>
                <a:spcAft>
                  <a:spcPts val="0"/>
                </a:spcAft>
                <a:buClrTx/>
                <a:buSzTx/>
                <a:buFontTx/>
                <a:buNone/>
                <a:tabLst/>
                <a:defRPr/>
              </a:pPr>
              <a:t>10</a:t>
            </a:fld>
            <a:endParaRPr altLang="ja-JP" b="0" baseline="0" cap="none" dirty="0" i="0" kern="1200" kumimoji="1" lang="en-US" noProof="0" normalizeH="0" spc="0" strike="noStrike" sz="1800" u="none">
              <a:ln>
                <a:noFill/>
              </a:ln>
              <a:solidFill>
                <a:prstClr val="black"/>
              </a:solidFill>
              <a:effectLst/>
              <a:uLnTx/>
              <a:uFillTx/>
              <a:latin charset="-128" panose="020B0604030504040204" pitchFamily="50" typeface="Meiryo UI"/>
              <a:ea charset="-128" panose="020B0604030504040204" pitchFamily="50" typeface="Meiryo UI"/>
              <a:cs typeface="+mn-cs"/>
            </a:endParaRPr>
          </a:p>
        </p:txBody>
      </p:sp>
      <p:sp>
        <p:nvSpPr>
          <p:cNvPr id="7" name="タイトル 1">
            <a:extLst>
              <a:ext uri="{FF2B5EF4-FFF2-40B4-BE49-F238E27FC236}">
                <a16:creationId xmlns:a16="http://schemas.microsoft.com/office/drawing/2014/main" id="{0779F97F-E201-187D-A96E-5C261217319E}"/>
              </a:ext>
            </a:extLst>
          </p:cNvPr>
          <p:cNvSpPr>
            <a:spLocks noGrp="1"/>
          </p:cNvSpPr>
          <p:nvPr>
            <p:ph type="title"/>
          </p:nvPr>
        </p:nvSpPr>
        <p:spPr>
          <a:xfrm>
            <a:off x="0" y="0"/>
            <a:ext cx="9906000" cy="406800"/>
          </a:xfrm>
          <a:solidFill>
            <a:srgbClr val="002060"/>
          </a:solidFill>
        </p:spPr>
        <p:txBody>
          <a:bodyPr anchor="t" anchorCtr="0" bIns="0" tIns="72000"/>
          <a:lstStyle/>
          <a:p>
            <a:r>
              <a:rPr altLang="ja-JP" dirty="0" lang="en-US">
                <a:latin charset="-128" panose="020B0604030504040204" pitchFamily="50" typeface="Meiryo UI"/>
                <a:ea charset="-128" panose="020B0604030504040204" pitchFamily="50" typeface="Meiryo UI"/>
              </a:rPr>
              <a:t>【</a:t>
            </a:r>
            <a:r>
              <a:rPr altLang="en-US" dirty="0" lang="ja-JP">
                <a:latin charset="-128" panose="020B0604030504040204" pitchFamily="50" typeface="Meiryo UI"/>
                <a:ea charset="-128" panose="020B0604030504040204" pitchFamily="50" typeface="Meiryo UI"/>
              </a:rPr>
              <a:t>参考</a:t>
            </a:r>
            <a:r>
              <a:rPr altLang="ja-JP" dirty="0" lang="en-US">
                <a:latin charset="-128" panose="020B0604030504040204" pitchFamily="50" typeface="Meiryo UI"/>
                <a:ea charset="-128" panose="020B0604030504040204" pitchFamily="50" typeface="Meiryo UI"/>
              </a:rPr>
              <a:t>】</a:t>
            </a:r>
            <a:r>
              <a:rPr altLang="en-US" dirty="0" lang="ja-JP">
                <a:latin charset="-128" panose="020B0604030504040204" pitchFamily="50" typeface="Meiryo UI"/>
                <a:ea charset="-128" panose="020B0604030504040204" pitchFamily="50" typeface="Meiryo UI"/>
              </a:rPr>
              <a:t>　理工系の女子を対象とする選抜の事例</a:t>
            </a:r>
          </a:p>
        </p:txBody>
      </p:sp>
      <p:sp>
        <p:nvSpPr>
          <p:cNvPr id="3" name="タイトル 1">
            <a:extLst>
              <a:ext uri="{FF2B5EF4-FFF2-40B4-BE49-F238E27FC236}">
                <a16:creationId xmlns:a16="http://schemas.microsoft.com/office/drawing/2014/main" id="{47802B9A-FD53-73F1-8FD6-01C35A872FC4}"/>
              </a:ext>
            </a:extLst>
          </p:cNvPr>
          <p:cNvSpPr txBox="1">
            <a:spLocks/>
          </p:cNvSpPr>
          <p:nvPr/>
        </p:nvSpPr>
        <p:spPr>
          <a:xfrm>
            <a:off x="102036" y="477642"/>
            <a:ext cx="2985856" cy="360039"/>
          </a:xfrm>
          <a:prstGeom prst="rect">
            <a:avLst/>
          </a:prstGeom>
          <a:solidFill>
            <a:srgbClr val="002060"/>
          </a:solidFill>
          <a:ln>
            <a:noFill/>
          </a:ln>
        </p:spPr>
        <p:txBody>
          <a:bodyPr anchor="t" anchorCtr="0" bIns="0" lIns="91440" rIns="91440" rtlCol="0" tIns="72000" vert="horz">
            <a:noAutofit/>
          </a:bodyPr>
          <a:lstStyle>
            <a:lvl1pPr algn="ctr" defTabSz="914400" eaLnBrk="1" hangingPunct="1" latinLnBrk="0" rtl="0">
              <a:spcBef>
                <a:spcPct val="0"/>
              </a:spcBef>
              <a:buNone/>
              <a:defRPr b="1" kern="1200" kumimoji="1" sz="1800">
                <a:solidFill>
                  <a:schemeClr val="bg1"/>
                </a:solidFill>
                <a:latin charset="-128" panose="020B0604030504040204" pitchFamily="50" typeface="メイリオ"/>
                <a:ea charset="-128" panose="020B0604030504040204" pitchFamily="50" typeface="メイリオ"/>
                <a:cs typeface="+mj-cs"/>
              </a:defRPr>
            </a:lvl1pPr>
          </a:lstStyle>
          <a:p>
            <a:pPr algn="ctr" defTabSz="914400" eaLnBrk="1" fontAlgn="auto" hangingPunct="1" indent="0" latinLnBrk="0" lvl="0" marL="0" marR="0" rtl="0">
              <a:lnSpc>
                <a:spcPct val="100000"/>
              </a:lnSpc>
              <a:spcBef>
                <a:spcPct val="0"/>
              </a:spcBef>
              <a:spcAft>
                <a:spcPts val="0"/>
              </a:spcAft>
              <a:buClrTx/>
              <a:buSzTx/>
              <a:buFontTx/>
              <a:buNone/>
              <a:tabLst/>
              <a:defRPr/>
            </a:pPr>
            <a:r>
              <a:rPr altLang="en-US" b="1" baseline="0" cap="none" dirty="0" i="0" kern="1200" kumimoji="1"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rPr>
              <a:t>東京科学大学（東京工業大学）</a:t>
            </a:r>
          </a:p>
        </p:txBody>
      </p:sp>
      <p:sp>
        <p:nvSpPr>
          <p:cNvPr id="14" name="正方形/長方形 13">
            <a:extLst>
              <a:ext uri="{FF2B5EF4-FFF2-40B4-BE49-F238E27FC236}">
                <a16:creationId xmlns:a16="http://schemas.microsoft.com/office/drawing/2014/main" id="{2AF4F326-604A-79B1-A287-92309722D0F5}"/>
              </a:ext>
            </a:extLst>
          </p:cNvPr>
          <p:cNvSpPr/>
          <p:nvPr/>
        </p:nvSpPr>
        <p:spPr>
          <a:xfrm>
            <a:off x="5025008" y="620688"/>
            <a:ext cx="4752528" cy="6054352"/>
          </a:xfrm>
          <a:prstGeom prst="rect">
            <a:avLst/>
          </a:prstGeom>
          <a:noFill/>
          <a:ln w="19050">
            <a:solidFill>
              <a:srgbClr val="00206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15" name="タイトル 1">
            <a:extLst>
              <a:ext uri="{FF2B5EF4-FFF2-40B4-BE49-F238E27FC236}">
                <a16:creationId xmlns:a16="http://schemas.microsoft.com/office/drawing/2014/main" id="{AAACE742-8AE9-9692-2152-28653936D123}"/>
              </a:ext>
            </a:extLst>
          </p:cNvPr>
          <p:cNvSpPr txBox="1">
            <a:spLocks/>
          </p:cNvSpPr>
          <p:nvPr/>
        </p:nvSpPr>
        <p:spPr>
          <a:xfrm>
            <a:off x="4992714" y="477642"/>
            <a:ext cx="2264542" cy="360040"/>
          </a:xfrm>
          <a:prstGeom prst="rect">
            <a:avLst/>
          </a:prstGeom>
          <a:solidFill>
            <a:srgbClr val="002060"/>
          </a:solidFill>
          <a:ln>
            <a:noFill/>
          </a:ln>
        </p:spPr>
        <p:txBody>
          <a:bodyPr anchor="t" anchorCtr="0" bIns="0" lIns="91440" rIns="91440" rtlCol="0" tIns="72000" vert="horz">
            <a:noAutofit/>
          </a:bodyPr>
          <a:lstStyle>
            <a:lvl1pPr algn="ctr" defTabSz="914400" eaLnBrk="1" hangingPunct="1" latinLnBrk="0" rtl="0">
              <a:spcBef>
                <a:spcPct val="0"/>
              </a:spcBef>
              <a:buNone/>
              <a:defRPr b="1" kern="1200" kumimoji="1" sz="1800">
                <a:solidFill>
                  <a:schemeClr val="bg1"/>
                </a:solidFill>
                <a:latin charset="-128" panose="020B0604030504040204" pitchFamily="50" typeface="メイリオ"/>
                <a:ea charset="-128" panose="020B0604030504040204" pitchFamily="50" typeface="メイリオ"/>
                <a:cs typeface="+mj-cs"/>
              </a:defRPr>
            </a:lvl1pPr>
          </a:lstStyle>
          <a:p>
            <a:pPr algn="ctr" defTabSz="914400" eaLnBrk="1" fontAlgn="auto" hangingPunct="1" indent="0" latinLnBrk="0" lvl="0" marL="0" marR="0" rtl="0">
              <a:lnSpc>
                <a:spcPct val="100000"/>
              </a:lnSpc>
              <a:spcBef>
                <a:spcPct val="0"/>
              </a:spcBef>
              <a:spcAft>
                <a:spcPts val="0"/>
              </a:spcAft>
              <a:buClrTx/>
              <a:buSzTx/>
              <a:buFontTx/>
              <a:buNone/>
              <a:tabLst/>
              <a:defRPr/>
            </a:pPr>
            <a:r>
              <a:rPr altLang="en-US" b="1" baseline="0" cap="none" dirty="0" i="0" kern="1200" kumimoji="1"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rPr>
              <a:t>金沢大学（理工学域）</a:t>
            </a:r>
          </a:p>
        </p:txBody>
      </p:sp>
      <p:sp>
        <p:nvSpPr>
          <p:cNvPr id="16" name="テキスト ボックス 15">
            <a:extLst>
              <a:ext uri="{FF2B5EF4-FFF2-40B4-BE49-F238E27FC236}">
                <a16:creationId xmlns:a16="http://schemas.microsoft.com/office/drawing/2014/main" id="{636CCD0C-4755-D92D-7562-160F65B32852}"/>
              </a:ext>
            </a:extLst>
          </p:cNvPr>
          <p:cNvSpPr txBox="1"/>
          <p:nvPr/>
        </p:nvSpPr>
        <p:spPr>
          <a:xfrm>
            <a:off x="5025008" y="871977"/>
            <a:ext cx="4752528" cy="5724644"/>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■概要</a:t>
            </a:r>
            <a:endParaRPr altLang="ja-JP" b="1" baseline="0" cap="none" dirty="0" i="0" kern="0" kumimoji="0"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本学では、共生社会の実現を目指して、様々な個性を持つ学生や教職員が互いの特性を尊重し、それぞれの資質や能力を十分に発揮できるダイバーシティ（多様性）に関する取り組みを行っており、その活動の一環として、諸外国の大学に比べて比率が低い理工系の女子学生や女性研究者・技術者の育成を支援しています。さまざまな科学技術のイノベーション（新しい価値の創造）に女性の視点を反映させることは大学や社会全体にとっても重要な課題となっています。</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これらの社会的要請に応えるため、理工学域では、「女子枠特別入試」を導入し、入学を希望する学類の入学者受入方針（アドミッション・ポリシー）に基づき、口述試験により「主体性」「協働性」などを評価し、志願者の能力・資質及び意欲に重点を置いた選抜を行います。</a:t>
            </a:r>
            <a:endParaRPr altLang="ja-JP" b="1" baseline="0" cap="none" dirty="0" i="0" kern="1200" kumimoji="1" lang="en-US" noProof="0" normalizeH="0" spc="0" strike="noStrike" sz="1200" u="sng">
              <a:ln>
                <a:noFill/>
              </a:ln>
              <a:solidFill>
                <a:srgbClr val="1F497D"/>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endPar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■募集人員（令和７年度入学者選抜）</a:t>
            </a:r>
            <a:endParaRPr altLang="ja-JP" b="1" baseline="0" cap="none" dirty="0" i="0" kern="0" kumimoji="0"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38</a:t>
            </a:r>
            <a:r>
              <a:rPr altLang="en-US" b="0" baseline="0" cap="none" dirty="0" i="0" kern="1200" kumimoji="1" lang="zh-TW"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名（</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総合型</a:t>
            </a:r>
            <a:r>
              <a:rPr altLang="en-US" b="0" baseline="0" cap="none" dirty="0" i="0" kern="1200" kumimoji="1" lang="zh-TW"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endPar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■選抜方法（令和７年度入学者選抜）</a:t>
            </a:r>
            <a:endParaRPr altLang="ja-JP" b="1" baseline="0" cap="none" dirty="0" i="0" kern="0" kumimoji="0"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（例）理工学域 数物科学類</a:t>
            </a:r>
            <a:endParaRPr altLang="ja-JP" b="1" baseline="0" cap="none" dirty="0" i="0" kern="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１．出願書類（調査書、志願理由書、活動記録）等を参考に「口述</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試験」を行い、「主体性を持って多様な人々と協働して学ぶ態度」、</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「知識・技能」、「思考力・判断力・表現力」を評価します</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２．大学入学共通テスト（</a:t>
            </a:r>
            <a:r>
              <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）で「知識・技能」、「思考力・判断力・表</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現力」を評価します</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１．２．の評価を総合して選抜を行います。</a:t>
            </a:r>
            <a:endPar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）大学入学共通テストの利用教科・科目名</a:t>
            </a:r>
            <a:endPar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国　</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国語</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数　</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数学</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Ⅰ</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，数学</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数学</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Ⅱ</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，数学</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B</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，数学</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C』</a:t>
            </a: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理　</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物理</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化学</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生物</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地学</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から２</a:t>
            </a:r>
            <a:endPar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外　</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英語</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ドイツ語</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フランス語</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中国語</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韓国語</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から１</a:t>
            </a:r>
            <a:endPar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pic>
        <p:nvPicPr>
          <p:cNvPr id="6" name="図 5">
            <a:extLst>
              <a:ext uri="{FF2B5EF4-FFF2-40B4-BE49-F238E27FC236}">
                <a16:creationId xmlns:a16="http://schemas.microsoft.com/office/drawing/2014/main" id="{3E4DBDE9-223B-B793-232A-7B12F9224B65}"/>
              </a:ext>
            </a:extLst>
          </p:cNvPr>
          <p:cNvPicPr>
            <a:picLocks noChangeAspect="1"/>
          </p:cNvPicPr>
          <p:nvPr/>
        </p:nvPicPr>
        <p:blipFill rotWithShape="1">
          <a:blip r:embed="rId2"/>
          <a:srcRect b="50811" l="3353" r="80844" t="25396"/>
          <a:stretch/>
        </p:blipFill>
        <p:spPr>
          <a:xfrm>
            <a:off x="277816" y="896623"/>
            <a:ext cx="4434064" cy="2473965"/>
          </a:xfrm>
          <a:prstGeom prst="rect">
            <a:avLst/>
          </a:prstGeom>
        </p:spPr>
      </p:pic>
      <p:sp>
        <p:nvSpPr>
          <p:cNvPr id="9" name="テキスト ボックス 8">
            <a:extLst>
              <a:ext uri="{FF2B5EF4-FFF2-40B4-BE49-F238E27FC236}">
                <a16:creationId xmlns:a16="http://schemas.microsoft.com/office/drawing/2014/main" id="{C3E78016-E45C-B4B6-FB5F-4906C141D475}"/>
              </a:ext>
            </a:extLst>
          </p:cNvPr>
          <p:cNvSpPr txBox="1"/>
          <p:nvPr/>
        </p:nvSpPr>
        <p:spPr>
          <a:xfrm>
            <a:off x="416496" y="4878877"/>
            <a:ext cx="2856857" cy="253916"/>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ja-JP" b="0" baseline="0" cap="none" dirty="0" i="0" kern="1200" kumimoji="0" lang="en-US"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2023</a:t>
            </a:r>
            <a:r>
              <a:rPr altLang="en-US" b="0" baseline="0" cap="none" dirty="0" i="0" kern="1200" kumimoji="0" lang="ja-JP"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年</a:t>
            </a:r>
            <a:r>
              <a:rPr altLang="ja-JP" b="0" baseline="0" cap="none" dirty="0" i="0" kern="1200" kumimoji="0" lang="en-US"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10</a:t>
            </a:r>
            <a:r>
              <a:rPr altLang="en-US" b="0" baseline="0" cap="none" dirty="0" i="0" kern="1200" kumimoji="0" lang="ja-JP"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月 東京工業大学公表資料より</a:t>
            </a:r>
            <a:r>
              <a:rPr altLang="en-US" b="0" baseline="0" cap="none" dirty="0" i="0" kern="1200" kumimoji="1" lang="ja-JP"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p>
        </p:txBody>
      </p:sp>
      <p:pic>
        <p:nvPicPr>
          <p:cNvPr id="2" name="図 1">
            <a:extLst>
              <a:ext uri="{FF2B5EF4-FFF2-40B4-BE49-F238E27FC236}">
                <a16:creationId xmlns:a16="http://schemas.microsoft.com/office/drawing/2014/main" id="{C13E8B19-2BCA-519C-4FB6-3DE35259D025}"/>
              </a:ext>
            </a:extLst>
          </p:cNvPr>
          <p:cNvPicPr>
            <a:picLocks noChangeAspect="1"/>
          </p:cNvPicPr>
          <p:nvPr/>
        </p:nvPicPr>
        <p:blipFill rotWithShape="1">
          <a:blip r:embed="rId3"/>
          <a:srcRect b="52411" l="3535" r="77649" t="23141"/>
          <a:stretch/>
        </p:blipFill>
        <p:spPr>
          <a:xfrm>
            <a:off x="300776" y="3429000"/>
            <a:ext cx="4434065" cy="2135026"/>
          </a:xfrm>
          <a:prstGeom prst="rect">
            <a:avLst/>
          </a:prstGeom>
        </p:spPr>
      </p:pic>
      <p:cxnSp>
        <p:nvCxnSpPr>
          <p:cNvPr id="10" name="直線コネクタ 9">
            <a:extLst>
              <a:ext uri="{FF2B5EF4-FFF2-40B4-BE49-F238E27FC236}">
                <a16:creationId xmlns:a16="http://schemas.microsoft.com/office/drawing/2014/main" id="{88BFF918-1AA1-353D-D0DB-0B6B2AE20D05}"/>
              </a:ext>
            </a:extLst>
          </p:cNvPr>
          <p:cNvCxnSpPr>
            <a:cxnSpLocks/>
          </p:cNvCxnSpPr>
          <p:nvPr/>
        </p:nvCxnSpPr>
        <p:spPr>
          <a:xfrm>
            <a:off x="809965" y="4496513"/>
            <a:ext cx="2880320" cy="0"/>
          </a:xfrm>
          <a:prstGeom prst="line">
            <a:avLst/>
          </a:prstGeom>
          <a:ln w="19050">
            <a:solidFill>
              <a:srgbClr val="CC0000"/>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7927FB0B-4E8B-51D0-EE16-F253653E5230}"/>
              </a:ext>
            </a:extLst>
          </p:cNvPr>
          <p:cNvSpPr txBox="1"/>
          <p:nvPr/>
        </p:nvSpPr>
        <p:spPr>
          <a:xfrm>
            <a:off x="175728" y="5598438"/>
            <a:ext cx="4657999" cy="677108"/>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■募集人員（令和７年度入学者選抜）</a:t>
            </a:r>
            <a:endParaRPr altLang="ja-JP" b="1" baseline="0" cap="none" dirty="0" i="0" kern="0" kumimoji="0"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ja-JP" b="0" baseline="0" cap="none" dirty="0" i="0" kern="1200" kumimoji="0"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149</a:t>
            </a:r>
            <a:r>
              <a:rPr altLang="en-US" b="0" baseline="0" cap="none" dirty="0" i="0" kern="1200" kumimoji="1" lang="zh-TW"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名（</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総合型</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理学院、工学院、物質理工学院、情報理工学院、環境・社会理工学院</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134</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名、</a:t>
            </a:r>
            <a:r>
              <a:rPr altLang="en-US" b="0" baseline="0" cap="none" dirty="0" i="0" kern="1200" kumimoji="1" lang="zh-TW"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学校推薦型選抜</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生命理工学院</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zh-TW"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15</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名</a:t>
            </a:r>
            <a:r>
              <a:rPr altLang="en-US" b="0" baseline="0" cap="none" dirty="0" i="0" kern="1200" kumimoji="1" lang="zh-TW"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12" name="テキスト ボックス 11">
            <a:extLst>
              <a:ext uri="{FF2B5EF4-FFF2-40B4-BE49-F238E27FC236}">
                <a16:creationId xmlns:a16="http://schemas.microsoft.com/office/drawing/2014/main" id="{887638C3-C857-9E3F-61EB-3E1CDEEE02F7}"/>
              </a:ext>
            </a:extLst>
          </p:cNvPr>
          <p:cNvSpPr txBox="1"/>
          <p:nvPr/>
        </p:nvSpPr>
        <p:spPr>
          <a:xfrm>
            <a:off x="111643" y="6352182"/>
            <a:ext cx="4881071" cy="246221"/>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＜令和５年</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10</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月東京工業大学公表資料及び令和７年度同大学入学者選抜要項より＞</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13" name="テキスト ボックス 12">
            <a:extLst>
              <a:ext uri="{FF2B5EF4-FFF2-40B4-BE49-F238E27FC236}">
                <a16:creationId xmlns:a16="http://schemas.microsoft.com/office/drawing/2014/main" id="{33CCC8C8-ACD4-0F66-96C2-DED5DBDA9FAC}"/>
              </a:ext>
            </a:extLst>
          </p:cNvPr>
          <p:cNvSpPr txBox="1"/>
          <p:nvPr/>
        </p:nvSpPr>
        <p:spPr>
          <a:xfrm>
            <a:off x="7271010" y="6372698"/>
            <a:ext cx="2650542" cy="246221"/>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＜令和７年度金沢大学学生募集要項より＞</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Tree>
    <p:extLst>
      <p:ext uri="{BB962C8B-B14F-4D97-AF65-F5344CB8AC3E}">
        <p14:creationId xmlns:p14="http://schemas.microsoft.com/office/powerpoint/2010/main" val="2761442162"/>
      </p:ext>
    </p:extLst>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pSp>
        <p:nvGrpSpPr>
          <p:cNvPr id="3" name="図形グループ 10">
            <a:extLst>
              <a:ext uri="{FF2B5EF4-FFF2-40B4-BE49-F238E27FC236}">
                <a16:creationId xmlns:a16="http://schemas.microsoft.com/office/drawing/2014/main" id="{BA9FCD97-1E84-FE59-ED74-A78B4BCB5171}"/>
              </a:ext>
            </a:extLst>
          </p:cNvPr>
          <p:cNvGrpSpPr>
            <a:grpSpLocks/>
          </p:cNvGrpSpPr>
          <p:nvPr/>
        </p:nvGrpSpPr>
        <p:grpSpPr bwMode="auto">
          <a:xfrm>
            <a:off x="7787" y="33760"/>
            <a:ext cx="9906000" cy="6858000"/>
            <a:chOff x="772319" y="419110"/>
            <a:chExt cx="9144000" cy="6858000"/>
          </a:xfrm>
        </p:grpSpPr>
        <p:sp>
          <p:nvSpPr>
            <p:cNvPr id="4" name="正方形/長方形 3">
              <a:extLst>
                <a:ext uri="{FF2B5EF4-FFF2-40B4-BE49-F238E27FC236}">
                  <a16:creationId xmlns:a16="http://schemas.microsoft.com/office/drawing/2014/main" id="{EE228A35-3445-A9D5-B9D8-3C17E63730C8}"/>
                </a:ext>
              </a:extLst>
            </p:cNvPr>
            <p:cNvSpPr/>
            <p:nvPr/>
          </p:nvSpPr>
          <p:spPr>
            <a:xfrm>
              <a:off x="772319" y="419110"/>
              <a:ext cx="9144000" cy="6858000"/>
            </a:xfrm>
            <a:prstGeom prst="rect">
              <a:avLst/>
            </a:prstGeom>
            <a:solidFill>
              <a:sysClr lastClr="FFFFFF" val="window"/>
            </a:solidFill>
            <a:ln algn="ctr" cap="flat" cmpd="sng" w="9525">
              <a:noFill/>
              <a:prstDash val="solid"/>
            </a:ln>
            <a:effectLst/>
          </p:spPr>
          <p:txBody>
            <a:bodyPr anchor="ctr"/>
            <a:lstStyle/>
            <a:p>
              <a:pPr algn="ctr" defTabSz="450578" eaLnBrk="1" fontAlgn="base" hangingPunct="1" indent="0" latinLnBrk="0" lvl="0" marL="0" marR="0">
                <a:lnSpc>
                  <a:spcPct val="100000"/>
                </a:lnSpc>
                <a:spcBef>
                  <a:spcPct val="0"/>
                </a:spcBef>
                <a:spcAft>
                  <a:spcPct val="0"/>
                </a:spcAft>
                <a:buClrTx/>
                <a:buSzTx/>
                <a:buFontTx/>
                <a:buNone/>
                <a:tabLst/>
                <a:defRPr/>
              </a:pPr>
              <a:endParaRPr altLang="en-US" b="0" baseline="0" cap="none" i="0" kern="0" kumimoji="1" lang="ja-JP" noProof="0" normalizeH="0" spc="0" strike="noStrike" sz="1632" u="none">
                <a:ln>
                  <a:noFill/>
                </a:ln>
                <a:solidFill>
                  <a:prstClr val="white"/>
                </a:solidFill>
                <a:effectLst/>
                <a:uLnTx/>
                <a:uFillTx/>
                <a:latin typeface="Calibri"/>
                <a:ea charset="-128" panose="020B0600070205080204" pitchFamily="50" typeface="ＭＳ Ｐゴシック"/>
                <a:cs typeface="+mn-cs"/>
              </a:endParaRPr>
            </a:p>
          </p:txBody>
        </p:sp>
        <p:pic>
          <p:nvPicPr>
            <p:cNvPr descr="sarcle.jpg" id="5" name="図 5">
              <a:extLst>
                <a:ext uri="{FF2B5EF4-FFF2-40B4-BE49-F238E27FC236}">
                  <a16:creationId xmlns:a16="http://schemas.microsoft.com/office/drawing/2014/main" id="{25C4FB09-F501-8528-54D0-A911878B5A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2319" y="2751566"/>
              <a:ext cx="9144000" cy="452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正方形/長方形 1">
            <a:extLst>
              <a:ext uri="{FF2B5EF4-FFF2-40B4-BE49-F238E27FC236}">
                <a16:creationId xmlns:a16="http://schemas.microsoft.com/office/drawing/2014/main" id="{003AAE93-8F96-4383-8E1D-F29BEB5EECE1}"/>
              </a:ext>
            </a:extLst>
          </p:cNvPr>
          <p:cNvSpPr/>
          <p:nvPr/>
        </p:nvSpPr>
        <p:spPr>
          <a:xfrm>
            <a:off x="-483604" y="188640"/>
            <a:ext cx="10441160" cy="6627648"/>
          </a:xfrm>
          <a:prstGeom prst="rect">
            <a:avLst/>
          </a:prstGeom>
        </p:spPr>
        <p:txBody>
          <a:bodyPr anchor="ctr" anchorCtr="1" bIns="0" lIns="0" rIns="0" tIns="0" wrap="square">
            <a:noAutofit/>
          </a:bodyPr>
          <a:lstStyle/>
          <a:p>
            <a:pPr defTabSz="871545">
              <a:lnSpc>
                <a:spcPts val="3774"/>
              </a:lnSpc>
              <a:defRPr/>
            </a:pPr>
            <a:r>
              <a:rPr altLang="en-US" b="1" dirty="0" kumimoji="1" lang="ja-JP" sz="3200">
                <a:latin typeface="Meiryo UI"/>
                <a:ea typeface="Meiryo UI"/>
              </a:rPr>
              <a:t>　　</a:t>
            </a:r>
            <a:r>
              <a:rPr altLang="en-US" b="1" dirty="0" kumimoji="1" lang="ja-JP" sz="3600">
                <a:latin typeface="Meiryo UI"/>
                <a:ea typeface="Meiryo UI"/>
              </a:rPr>
              <a:t>２</a:t>
            </a:r>
            <a:r>
              <a:rPr altLang="en-US" b="1" baseline="0" cap="none" dirty="0" i="0" kern="1200" kumimoji="1" lang="ja-JP" noProof="0" normalizeH="0" spc="0" strike="noStrike" sz="3600" u="none">
                <a:ln>
                  <a:noFill/>
                </a:ln>
                <a:effectLst/>
                <a:uLnTx/>
                <a:uFillTx/>
                <a:latin typeface="Meiryo UI"/>
                <a:ea typeface="Meiryo UI"/>
              </a:rPr>
              <a:t>．令和７年度大学入学共通テストの結果について</a:t>
            </a:r>
            <a:endParaRPr altLang="ja-JP" b="1" baseline="0" cap="none" dirty="0" i="0" kern="1200" kumimoji="1" lang="en-US" noProof="0" normalizeH="0" spc="0" strike="noStrike" sz="3200" u="none">
              <a:ln>
                <a:noFill/>
              </a:ln>
              <a:effectLst/>
              <a:uLnTx/>
              <a:uFillTx/>
              <a:latin charset="-128" panose="020B0604030504040204" pitchFamily="50" typeface="Meiryo UI"/>
              <a:ea charset="-128" panose="020B0604030504040204" pitchFamily="50" typeface="Meiryo UI"/>
              <a:cs typeface="+mn-cs"/>
            </a:endParaRPr>
          </a:p>
        </p:txBody>
      </p:sp>
      <p:sp>
        <p:nvSpPr>
          <p:cNvPr id="7" name="スライド番号プレースホルダー 5">
            <a:extLst>
              <a:ext uri="{FF2B5EF4-FFF2-40B4-BE49-F238E27FC236}">
                <a16:creationId xmlns:a16="http://schemas.microsoft.com/office/drawing/2014/main" id="{C373EE63-289F-4B94-B8DB-BC56876A59CD}"/>
              </a:ext>
            </a:extLst>
          </p:cNvPr>
          <p:cNvSpPr>
            <a:spLocks noGrp="1"/>
          </p:cNvSpPr>
          <p:nvPr>
            <p:ph idx="12" sz="quarter" type="sldNum"/>
          </p:nvPr>
        </p:nvSpPr>
        <p:spPr>
          <a:xfrm>
            <a:off x="7473280" y="6398777"/>
            <a:ext cx="2311400" cy="365125"/>
          </a:xfrm>
        </p:spPr>
        <p:txBody>
          <a:bodyPr/>
          <a:lstStyle/>
          <a:p>
            <a:fld id="{973FA57C-AB59-4833-AF31-95C44D5249F2}" type="slidenum">
              <a:rPr altLang="en-US" kumimoji="1" lang="ja-JP" smtClean="0" sz="1800">
                <a:latin charset="-128" panose="020B0604030504040204" pitchFamily="50" typeface="Meiryo UI"/>
                <a:ea charset="-128" panose="020B0604030504040204" pitchFamily="50" typeface="Meiryo UI"/>
              </a:rPr>
              <a:t>11</a:t>
            </a:fld>
            <a:endParaRPr altLang="en-US" dirty="0" kumimoji="1" lang="ja-JP" sz="1800">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204816960"/>
      </p:ext>
    </p:extLst>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6" name="テキスト ボックス 5"/>
          <p:cNvSpPr txBox="1">
            <a:spLocks noChangeArrowheads="1"/>
          </p:cNvSpPr>
          <p:nvPr/>
        </p:nvSpPr>
        <p:spPr bwMode="auto">
          <a:xfrm>
            <a:off x="6" y="8680"/>
            <a:ext cx="9905994" cy="540000"/>
          </a:xfrm>
          <a:prstGeom prst="rect">
            <a:avLst/>
          </a:prstGeom>
          <a:solidFill>
            <a:srgbClr val="23468C"/>
          </a:solidFill>
          <a:ln w="9525">
            <a:noFill/>
            <a:miter lim="800000"/>
            <a:headEnd/>
            <a:tailEnd/>
          </a:ln>
        </p:spPr>
        <p:txBody>
          <a:bodyPr anchor="b" anchorCtr="1" bIns="0" lIns="89305" rIns="89305" rot="0" tIns="0" vert="horz" wrap="square">
            <a:noAutofit/>
          </a:bodyPr>
          <a:lstStyle/>
          <a:p>
            <a:pPr algn="ctr" defTabSz="914400" eaLnBrk="1" fontAlgn="base" hangingPunct="1" indent="0" latinLnBrk="0" lvl="0" marL="0" marR="0" rtl="0">
              <a:lnSpc>
                <a:spcPct val="100000"/>
              </a:lnSpc>
              <a:spcBef>
                <a:spcPct val="0"/>
              </a:spcBef>
              <a:spcAft>
                <a:spcPct val="0"/>
              </a:spcAft>
              <a:buClrTx/>
              <a:buSzTx/>
              <a:buFontTx/>
              <a:buNone/>
              <a:tabLst/>
              <a:defRPr/>
            </a:pPr>
            <a:r>
              <a:rPr altLang="en-US" b="1" baseline="0" cap="none" dirty="0" i="0" kern="100" kumimoji="1" lang="ja-JP" noProof="0" normalizeH="0" spc="0" strike="noStrike" sz="2800" u="none">
                <a:ln>
                  <a:noFill/>
                </a:ln>
                <a:solidFill>
                  <a:prstClr val="white"/>
                </a:solidFill>
                <a:effectLst/>
                <a:uLnTx/>
                <a:uFillTx/>
                <a:latin charset="-128" panose="020B0604030504040204" pitchFamily="50" typeface="メイリオ"/>
                <a:ea charset="-128" panose="020B0604030504040204" pitchFamily="50" typeface="メイリオ"/>
                <a:cs typeface="Times New Roman"/>
              </a:rPr>
              <a:t>令和７年度大学入学共通テスト　実施結果①</a:t>
            </a:r>
          </a:p>
        </p:txBody>
      </p:sp>
      <p:graphicFrame>
        <p:nvGraphicFramePr>
          <p:cNvPr id="5" name="表 4"/>
          <p:cNvGraphicFramePr>
            <a:graphicFrameLocks noGrp="1"/>
          </p:cNvGraphicFramePr>
          <p:nvPr/>
        </p:nvGraphicFramePr>
        <p:xfrm>
          <a:off x="81856" y="1475202"/>
          <a:ext cx="9685033" cy="5135384"/>
        </p:xfrm>
        <a:graphic>
          <a:graphicData uri="http://schemas.openxmlformats.org/drawingml/2006/table">
            <a:tbl>
              <a:tblPr bandRow="1" firstRow="1">
                <a:tableStyleId>{5C22544A-7EE6-4342-B048-85BDC9FD1C3A}</a:tableStyleId>
              </a:tblPr>
              <a:tblGrid>
                <a:gridCol w="1560027">
                  <a:extLst>
                    <a:ext uri="{9D8B030D-6E8A-4147-A177-3AD203B41FA5}">
                      <a16:colId xmlns:a16="http://schemas.microsoft.com/office/drawing/2014/main" val="1101879881"/>
                    </a:ext>
                  </a:extLst>
                </a:gridCol>
                <a:gridCol w="8125006">
                  <a:extLst>
                    <a:ext uri="{9D8B030D-6E8A-4147-A177-3AD203B41FA5}">
                      <a16:colId xmlns:a16="http://schemas.microsoft.com/office/drawing/2014/main" val="4232946708"/>
                    </a:ext>
                  </a:extLst>
                </a:gridCol>
              </a:tblGrid>
              <a:tr h="609951">
                <a:tc>
                  <a:txBody>
                    <a:bodyPr/>
                    <a:lstStyle/>
                    <a:p>
                      <a:r>
                        <a:rPr altLang="en-US" b="1" baseline="0" cap="none" dirty="0" i="0" kern="1200" kumimoji="1" lang="ja-JP" normalizeH="0" spc="0" strike="noStrike" sz="1700" u="none">
                          <a:ln>
                            <a:noFill/>
                          </a:ln>
                          <a:solidFill>
                            <a:schemeClr val="bg1"/>
                          </a:solidFill>
                          <a:effectLst/>
                          <a:uLnTx/>
                          <a:uFillTx/>
                          <a:latin charset="-128" panose="020B0604030504040204" pitchFamily="50" typeface="メイリオ"/>
                          <a:ea charset="-128" panose="020B0604030504040204" pitchFamily="50" typeface="メイリオ"/>
                          <a:cs typeface="+mn-cs"/>
                        </a:rPr>
                        <a:t>受験予定者数</a:t>
                      </a:r>
                    </a:p>
                  </a:txBody>
                  <a:tcPr anchor="ctr">
                    <a:lnL cmpd="sng" w="12700">
                      <a:noFill/>
                    </a:lnL>
                    <a:lnR algn="ctr" cap="flat" cmpd="sng" w="12700">
                      <a:noFill/>
                      <a:prstDash val="dash"/>
                      <a:round/>
                      <a:headEnd len="med" type="none" w="med"/>
                      <a:tailEnd len="med" type="none" w="med"/>
                    </a:lnR>
                    <a:lnT cmpd="sng" w="12700">
                      <a:noFill/>
                    </a:lnT>
                    <a:lnB algn="ctr" cap="flat" cmpd="sng" w="12700">
                      <a:solidFill>
                        <a:schemeClr val="bg1"/>
                      </a:solidFill>
                      <a:prstDash val="dash"/>
                      <a:round/>
                      <a:headEnd len="med" type="none" w="med"/>
                      <a:tailEnd len="med" type="none" w="med"/>
                    </a:lnB>
                    <a:lnTlToBr cmpd="sng" w="12700">
                      <a:noFill/>
                      <a:prstDash val="solid"/>
                    </a:lnTlToBr>
                    <a:lnBlToTr cmpd="sng" w="12700">
                      <a:noFill/>
                      <a:prstDash val="solid"/>
                    </a:lnBlToTr>
                    <a:solidFill>
                      <a:schemeClr val="tx2">
                        <a:lumMod val="60000"/>
                        <a:lumOff val="40000"/>
                      </a:schemeClr>
                    </a:solidFill>
                  </a:tcPr>
                </a:tc>
                <a:tc>
                  <a:txBody>
                    <a:bodyPr/>
                    <a:lstStyle/>
                    <a:p>
                      <a:pPr indent="0" lvl="0" marL="0">
                        <a:lnSpc>
                          <a:spcPts val="2000"/>
                        </a:lnSpc>
                        <a:spcBef>
                          <a:spcPts val="600"/>
                        </a:spcBef>
                        <a:spcAft>
                          <a:spcPts val="0"/>
                        </a:spcAft>
                        <a:tabLst>
                          <a:tab algn="l" pos="87313"/>
                        </a:tabLst>
                        <a:defRPr/>
                      </a:pPr>
                      <a:r>
                        <a:rPr altLang="en-US" b="0" baseline="0" cap="none" dirty="0" i="0" kern="1200" kumimoji="1" lang="ja-JP"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志願者数　</a:t>
                      </a:r>
                      <a:r>
                        <a:rPr altLang="ja-JP" b="0" baseline="0" cap="none" dirty="0" i="0" kern="1200" kumimoji="1" lang="en-US"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495,171</a:t>
                      </a:r>
                      <a:r>
                        <a:rPr altLang="en-US" b="0" baseline="0" cap="none" dirty="0" i="0" kern="1200" kumimoji="1" lang="ja-JP"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人　　　　　　　　　　　　　［前年度比：＋</a:t>
                      </a:r>
                      <a:r>
                        <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3,257</a:t>
                      </a:r>
                      <a:r>
                        <a:rPr altLang="en-US" b="0" baseline="0" cap="none" dirty="0" i="0" kern="1200" kumimoji="1" lang="ja-JP"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人］</a:t>
                      </a:r>
                      <a:endParaRPr altLang="en-US" b="0" baseline="0" cap="none" dirty="0" i="0" kern="1200" kumimoji="1" lang="ja-JP"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txBody>
                  <a:tcPr anchor="ctr">
                    <a:lnL algn="ctr" cap="flat" cmpd="sng" w="12700">
                      <a:noFill/>
                      <a:prstDash val="dash"/>
                      <a:round/>
                      <a:headEnd len="med" type="none" w="med"/>
                      <a:tailEnd len="med" type="none" w="med"/>
                    </a:lnL>
                    <a:lnR cmpd="sng" w="12700">
                      <a:noFill/>
                    </a:lnR>
                    <a:lnT cmpd="sng" w="12700">
                      <a:noFill/>
                    </a:lnT>
                    <a:lnB algn="ctr" cap="flat" cmpd="sng" w="12700">
                      <a:solidFill>
                        <a:srgbClr val="3A3A6D"/>
                      </a:solidFill>
                      <a:prstDash val="dash"/>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1527268134"/>
                  </a:ext>
                </a:extLst>
              </a:tr>
              <a:tr h="360500">
                <a:tc>
                  <a:txBody>
                    <a:bodyPr/>
                    <a:lstStyle/>
                    <a:p>
                      <a:r>
                        <a:rPr altLang="en-US" b="1" baseline="0" cap="none" dirty="0" i="0" kern="1200" kumimoji="1" lang="ja-JP" normalizeH="0" spc="0" strike="noStrike" sz="1700" u="none">
                          <a:ln>
                            <a:noFill/>
                          </a:ln>
                          <a:solidFill>
                            <a:schemeClr val="bg1"/>
                          </a:solidFill>
                          <a:effectLst/>
                          <a:uLnTx/>
                          <a:uFillTx/>
                          <a:latin charset="-128" panose="020B0604030504040204" pitchFamily="50" typeface="メイリオ"/>
                          <a:ea charset="-128" panose="020B0604030504040204" pitchFamily="50" typeface="メイリオ"/>
                          <a:cs typeface="+mn-cs"/>
                        </a:rPr>
                        <a:t>受験者数</a:t>
                      </a:r>
                    </a:p>
                  </a:txBody>
                  <a:tcPr anchor="ctr">
                    <a:lnL cmpd="sng" w="12700">
                      <a:noFill/>
                    </a:lnL>
                    <a:lnR algn="ctr" cap="flat" cmpd="sng" w="12700">
                      <a:noFill/>
                      <a:prstDash val="dash"/>
                      <a:round/>
                      <a:headEnd len="med" type="none" w="med"/>
                      <a:tailEnd len="med" type="none" w="med"/>
                    </a:lnR>
                    <a:lnT algn="ctr" cap="flat" cmpd="sng" w="12700">
                      <a:solidFill>
                        <a:schemeClr val="bg1"/>
                      </a:solidFill>
                      <a:prstDash val="dash"/>
                      <a:round/>
                      <a:headEnd len="med" type="none" w="med"/>
                      <a:tailEnd len="med" type="none" w="med"/>
                    </a:lnT>
                    <a:lnB algn="ctr" cap="flat" cmpd="sng" w="12700">
                      <a:solidFill>
                        <a:schemeClr val="bg1"/>
                      </a:solidFill>
                      <a:prstDash val="dash"/>
                      <a:round/>
                      <a:headEnd len="med" type="none" w="med"/>
                      <a:tailEnd len="med" type="none" w="med"/>
                    </a:lnB>
                    <a:lnTlToBr cmpd="sng" w="12700">
                      <a:noFill/>
                      <a:prstDash val="solid"/>
                    </a:lnTlToBr>
                    <a:lnBlToTr cmpd="sng" w="12700">
                      <a:noFill/>
                      <a:prstDash val="solid"/>
                    </a:lnBlToTr>
                    <a:solidFill>
                      <a:schemeClr val="tx2">
                        <a:lumMod val="60000"/>
                        <a:lumOff val="40000"/>
                      </a:schemeClr>
                    </a:solidFill>
                  </a:tcPr>
                </a:tc>
                <a:tc>
                  <a:txBody>
                    <a:bodyPr/>
                    <a:lstStyle/>
                    <a:p>
                      <a:pPr algn="l" defTabSz="945124" eaLnBrk="1" fontAlgn="auto" hangingPunct="1" indent="0" latinLnBrk="0" lvl="0" marL="0" marR="0" rtl="0">
                        <a:lnSpc>
                          <a:spcPts val="2000"/>
                        </a:lnSpc>
                        <a:spcBef>
                          <a:spcPts val="600"/>
                        </a:spcBef>
                        <a:spcAft>
                          <a:spcPts val="0"/>
                        </a:spcAft>
                        <a:buClrTx/>
                        <a:buSzTx/>
                        <a:buFontTx/>
                        <a:buNone/>
                        <a:tabLst>
                          <a:tab algn="l" pos="87313"/>
                        </a:tabLst>
                        <a:defRPr/>
                      </a:pPr>
                      <a:r>
                        <a:rPr altLang="ja-JP" b="0" baseline="0" cap="none" dirty="0" i="0" kern="1200" kumimoji="1" lang="en-US"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461,505</a:t>
                      </a:r>
                      <a:r>
                        <a:rPr altLang="en-US" b="0" baseline="0" cap="none" dirty="0" i="0" kern="1200" kumimoji="1" lang="ja-JP"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人［前年度比：＋</a:t>
                      </a:r>
                      <a:r>
                        <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4</a:t>
                      </a:r>
                      <a:r>
                        <a:rPr altLang="ja-JP" b="0" baseline="0" cap="none" dirty="0" i="0" kern="1200" kumimoji="1" lang="en-US"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,982</a:t>
                      </a:r>
                      <a:r>
                        <a:rPr altLang="en-US" b="0" baseline="0" cap="none" dirty="0" i="0" kern="1200" kumimoji="1" lang="ja-JP"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人］</a:t>
                      </a:r>
                      <a:endParaRPr altLang="en-US" b="0" baseline="0" cap="none" dirty="0" i="0" kern="1200" kumimoji="1" lang="ja-JP"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txBody>
                  <a:tcPr anchor="ctr">
                    <a:lnL algn="ctr" cap="flat" cmpd="sng" w="12700">
                      <a:noFill/>
                      <a:prstDash val="dash"/>
                      <a:round/>
                      <a:headEnd len="med" type="none" w="med"/>
                      <a:tailEnd len="med" type="none" w="med"/>
                    </a:lnL>
                    <a:lnR cmpd="sng" w="12700">
                      <a:noFill/>
                    </a:lnR>
                    <a:lnT algn="ctr" cap="flat" cmpd="sng" w="12700">
                      <a:solidFill>
                        <a:srgbClr val="3A3A6D"/>
                      </a:solidFill>
                      <a:prstDash val="dash"/>
                      <a:round/>
                      <a:headEnd len="med" type="none" w="med"/>
                      <a:tailEnd len="med" type="none" w="med"/>
                    </a:lnT>
                    <a:lnB algn="ctr" cap="flat" cmpd="sng" w="12700">
                      <a:solidFill>
                        <a:srgbClr val="3A3A6D"/>
                      </a:solidFill>
                      <a:prstDash val="dash"/>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2142141860"/>
                  </a:ext>
                </a:extLst>
              </a:tr>
              <a:tr h="1312315">
                <a:tc>
                  <a:txBody>
                    <a:bodyPr/>
                    <a:lstStyle/>
                    <a:p>
                      <a:pPr algn="l" defTabSz="945124" eaLnBrk="1" hangingPunct="1" latinLnBrk="0" marL="0" rtl="0"/>
                      <a:r>
                        <a:rPr altLang="en-US" b="1" baseline="0" cap="none" dirty="0" i="0" kern="1200" kumimoji="1" lang="ja-JP" normalizeH="0" spc="0" strike="noStrike" sz="1700" u="none">
                          <a:ln>
                            <a:noFill/>
                          </a:ln>
                          <a:solidFill>
                            <a:schemeClr val="bg1"/>
                          </a:solidFill>
                          <a:effectLst/>
                          <a:uLnTx/>
                          <a:uFillTx/>
                          <a:latin charset="-128" panose="020B0604030504040204" pitchFamily="50" typeface="メイリオ"/>
                          <a:ea charset="-128" panose="020B0604030504040204" pitchFamily="50" typeface="メイリオ"/>
                          <a:cs typeface="+mn-cs"/>
                        </a:rPr>
                        <a:t>試験場数</a:t>
                      </a:r>
                    </a:p>
                  </a:txBody>
                  <a:tcPr>
                    <a:lnL cmpd="sng" w="12700">
                      <a:noFill/>
                    </a:lnL>
                    <a:lnR algn="ctr" cap="flat" cmpd="sng" w="12700">
                      <a:noFill/>
                      <a:prstDash val="dash"/>
                      <a:round/>
                      <a:headEnd len="med" type="none" w="med"/>
                      <a:tailEnd len="med" type="none" w="med"/>
                    </a:lnR>
                    <a:lnT algn="ctr" cap="flat" cmpd="sng" w="12700">
                      <a:solidFill>
                        <a:schemeClr val="bg1"/>
                      </a:solidFill>
                      <a:prstDash val="dash"/>
                      <a:round/>
                      <a:headEnd len="med" type="none" w="med"/>
                      <a:tailEnd len="med" type="none" w="med"/>
                    </a:lnT>
                    <a:lnB algn="ctr" cap="flat" cmpd="sng" w="12700">
                      <a:solidFill>
                        <a:schemeClr val="bg1"/>
                      </a:solidFill>
                      <a:prstDash val="dash"/>
                      <a:round/>
                      <a:headEnd len="med" type="none" w="med"/>
                      <a:tailEnd len="med" type="none" w="med"/>
                    </a:lnB>
                    <a:lnTlToBr cmpd="sng" w="12700">
                      <a:noFill/>
                      <a:prstDash val="solid"/>
                    </a:lnTlToBr>
                    <a:lnBlToTr cmpd="sng" w="12700">
                      <a:noFill/>
                      <a:prstDash val="solid"/>
                    </a:lnBlToTr>
                    <a:solidFill>
                      <a:schemeClr val="tx2">
                        <a:lumMod val="60000"/>
                        <a:lumOff val="40000"/>
                      </a:schemeClr>
                    </a:solidFill>
                  </a:tcPr>
                </a:tc>
                <a:tc>
                  <a:txBody>
                    <a:bodyPr/>
                    <a:lstStyle/>
                    <a:p>
                      <a:r>
                        <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651</a:t>
                      </a:r>
                      <a:r>
                        <a:rPr altLang="en-US" b="0" baseline="0" cap="none" dirty="0" i="0" kern="1200" kumimoji="1" lang="ja-JP"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［前年度比：▲</a:t>
                      </a:r>
                      <a:r>
                        <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12</a:t>
                      </a:r>
                      <a:r>
                        <a:rPr altLang="en-US" b="0" baseline="0" cap="none" dirty="0" i="0" kern="1200" kumimoji="1" lang="ja-JP"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a:t>
                      </a:r>
                      <a:endPar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endPar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endPar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endPar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endParaRPr altLang="en-US" b="0" baseline="0" cap="none" dirty="0" i="0" kern="1200" kumimoji="1" lang="ja-JP"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txBody>
                  <a:tcPr>
                    <a:lnL algn="ctr" cap="flat" cmpd="sng" w="12700">
                      <a:noFill/>
                      <a:prstDash val="dash"/>
                      <a:round/>
                      <a:headEnd len="med" type="none" w="med"/>
                      <a:tailEnd len="med" type="none" w="med"/>
                    </a:lnL>
                    <a:lnR cmpd="sng" w="12700">
                      <a:noFill/>
                    </a:lnR>
                    <a:lnT algn="ctr" cap="flat" cmpd="sng" w="12700">
                      <a:solidFill>
                        <a:srgbClr val="3A3A6D"/>
                      </a:solidFill>
                      <a:prstDash val="dash"/>
                      <a:round/>
                      <a:headEnd len="med" type="none" w="med"/>
                      <a:tailEnd len="med" type="none" w="med"/>
                    </a:lnT>
                    <a:lnB algn="ctr" cap="flat" cmpd="sng" w="12700">
                      <a:solidFill>
                        <a:srgbClr val="000066"/>
                      </a:solidFill>
                      <a:prstDash val="dash"/>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4201764823"/>
                  </a:ext>
                </a:extLst>
              </a:tr>
              <a:tr h="2852618">
                <a:tc>
                  <a:txBody>
                    <a:bodyPr/>
                    <a:lstStyle/>
                    <a:p>
                      <a:pPr algn="l" defTabSz="945124" eaLnBrk="1" hangingPunct="1" latinLnBrk="0" marL="0" rtl="0"/>
                      <a:r>
                        <a:rPr altLang="en-US" b="1" baseline="0" cap="none" dirty="0" i="0" kern="1200" kumimoji="1" lang="ja-JP" normalizeH="0" spc="0" strike="noStrike" sz="1700" u="none">
                          <a:ln>
                            <a:noFill/>
                          </a:ln>
                          <a:solidFill>
                            <a:schemeClr val="bg1"/>
                          </a:solidFill>
                          <a:effectLst/>
                          <a:uLnTx/>
                          <a:uFillTx/>
                          <a:latin charset="-128" panose="020B0604030504040204" pitchFamily="50" typeface="メイリオ"/>
                          <a:ea charset="-128" panose="020B0604030504040204" pitchFamily="50" typeface="メイリオ"/>
                          <a:cs typeface="+mn-cs"/>
                        </a:rPr>
                        <a:t>実施状況</a:t>
                      </a:r>
                    </a:p>
                  </a:txBody>
                  <a:tcPr>
                    <a:lnL cmpd="sng" w="12700">
                      <a:noFill/>
                    </a:lnL>
                    <a:lnR algn="ctr" cap="flat" cmpd="sng" w="12700">
                      <a:noFill/>
                      <a:prstDash val="dash"/>
                      <a:round/>
                      <a:headEnd len="med" type="none" w="med"/>
                      <a:tailEnd len="med" type="none" w="med"/>
                    </a:lnR>
                    <a:lnT algn="ctr" cap="flat" cmpd="sng" w="12700">
                      <a:solidFill>
                        <a:schemeClr val="bg1"/>
                      </a:solidFill>
                      <a:prstDash val="dash"/>
                      <a:round/>
                      <a:headEnd len="med" type="none" w="med"/>
                      <a:tailEnd len="med" type="none" w="med"/>
                    </a:lnT>
                    <a:lnB algn="ctr" cap="flat" cmpd="sng" w="12700">
                      <a:noFill/>
                      <a:prstDash val="dash"/>
                      <a:round/>
                      <a:headEnd len="med" type="none" w="med"/>
                      <a:tailEnd len="med" type="none" w="med"/>
                    </a:lnB>
                    <a:lnTlToBr cmpd="sng" w="12700">
                      <a:noFill/>
                      <a:prstDash val="solid"/>
                    </a:lnTlToBr>
                    <a:lnBlToTr cmpd="sng" w="12700">
                      <a:noFill/>
                      <a:prstDash val="solid"/>
                    </a:lnBlToTr>
                    <a:solidFill>
                      <a:schemeClr val="tx2">
                        <a:lumMod val="60000"/>
                        <a:lumOff val="40000"/>
                      </a:schemeClr>
                    </a:solidFill>
                  </a:tcPr>
                </a:tc>
                <a:tc>
                  <a:txBody>
                    <a:bodyPr/>
                    <a:lstStyle/>
                    <a:p>
                      <a:pPr algn="l" defTabSz="945124" eaLnBrk="1" hangingPunct="1" latinLnBrk="0" lvl="0" marL="0" rtl="0">
                        <a:lnSpc>
                          <a:spcPts val="2000"/>
                        </a:lnSpc>
                        <a:spcBef>
                          <a:spcPts val="600"/>
                        </a:spcBef>
                        <a:spcAft>
                          <a:spcPts val="0"/>
                        </a:spcAft>
                        <a:defRPr/>
                      </a:pPr>
                      <a:endPar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pPr algn="l" defTabSz="945124" eaLnBrk="1" hangingPunct="1" latinLnBrk="0" lvl="0" marL="0" rtl="0">
                        <a:lnSpc>
                          <a:spcPts val="2000"/>
                        </a:lnSpc>
                        <a:spcBef>
                          <a:spcPts val="600"/>
                        </a:spcBef>
                        <a:spcAft>
                          <a:spcPts val="0"/>
                        </a:spcAft>
                        <a:defRPr/>
                      </a:pPr>
                      <a:endPar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pPr algn="l" defTabSz="945124" eaLnBrk="1" hangingPunct="1" latinLnBrk="0" lvl="0" marL="0" rtl="0">
                        <a:lnSpc>
                          <a:spcPts val="2000"/>
                        </a:lnSpc>
                        <a:spcBef>
                          <a:spcPts val="600"/>
                        </a:spcBef>
                        <a:spcAft>
                          <a:spcPts val="0"/>
                        </a:spcAft>
                        <a:defRPr/>
                      </a:pPr>
                      <a:endPar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pPr algn="l" defTabSz="945124" eaLnBrk="1" hangingPunct="1" latinLnBrk="0" lvl="0" marL="0" rtl="0">
                        <a:lnSpc>
                          <a:spcPts val="2000"/>
                        </a:lnSpc>
                        <a:spcBef>
                          <a:spcPts val="600"/>
                        </a:spcBef>
                        <a:spcAft>
                          <a:spcPts val="0"/>
                        </a:spcAft>
                        <a:defRPr/>
                      </a:pPr>
                      <a:endPar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pPr algn="l" defTabSz="945124" eaLnBrk="1" hangingPunct="1" latinLnBrk="0" lvl="0" marL="0" rtl="0">
                        <a:lnSpc>
                          <a:spcPts val="2000"/>
                        </a:lnSpc>
                        <a:spcBef>
                          <a:spcPts val="600"/>
                        </a:spcBef>
                        <a:spcAft>
                          <a:spcPts val="0"/>
                        </a:spcAft>
                        <a:defRPr/>
                      </a:pPr>
                      <a:endPar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pPr algn="l" defTabSz="945124" eaLnBrk="1" hangingPunct="1" latinLnBrk="0" lvl="0" marL="0" rtl="0">
                        <a:lnSpc>
                          <a:spcPts val="2000"/>
                        </a:lnSpc>
                        <a:spcBef>
                          <a:spcPts val="600"/>
                        </a:spcBef>
                        <a:spcAft>
                          <a:spcPts val="0"/>
                        </a:spcAft>
                        <a:defRPr/>
                      </a:pPr>
                      <a:endPar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pPr algn="l" defTabSz="945124" eaLnBrk="1" hangingPunct="1" latinLnBrk="0" lvl="0" marL="0" rtl="0">
                        <a:lnSpc>
                          <a:spcPts val="2000"/>
                        </a:lnSpc>
                        <a:spcBef>
                          <a:spcPts val="600"/>
                        </a:spcBef>
                        <a:spcAft>
                          <a:spcPts val="0"/>
                        </a:spcAft>
                        <a:defRPr/>
                      </a:pPr>
                      <a:endPar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txBody>
                  <a:tcPr>
                    <a:lnL algn="ctr" cap="flat" cmpd="sng" w="12700">
                      <a:noFill/>
                      <a:prstDash val="dash"/>
                      <a:round/>
                      <a:headEnd len="med" type="none" w="med"/>
                      <a:tailEnd len="med" type="none" w="med"/>
                    </a:lnL>
                    <a:lnR cmpd="sng" w="12700">
                      <a:noFill/>
                    </a:lnR>
                    <a:lnT algn="ctr" cap="flat" cmpd="sng" w="12700">
                      <a:solidFill>
                        <a:srgbClr val="000066"/>
                      </a:solidFill>
                      <a:prstDash val="dash"/>
                      <a:round/>
                      <a:headEnd len="med" type="none" w="med"/>
                      <a:tailEnd len="med" type="none" w="med"/>
                    </a:lnT>
                    <a:lnB algn="ctr" cap="flat" cmpd="sng" w="12700">
                      <a:noFill/>
                      <a:prstDash val="dash"/>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1656468650"/>
                  </a:ext>
                </a:extLst>
              </a:tr>
            </a:tbl>
          </a:graphicData>
        </a:graphic>
      </p:graphicFrame>
      <p:sp>
        <p:nvSpPr>
          <p:cNvPr id="7" name="Rectangle 25"/>
          <p:cNvSpPr>
            <a:spLocks noChangeArrowheads="1"/>
          </p:cNvSpPr>
          <p:nvPr/>
        </p:nvSpPr>
        <p:spPr bwMode="auto">
          <a:xfrm>
            <a:off x="81856" y="1061306"/>
            <a:ext cx="6411706" cy="389975"/>
          </a:xfrm>
          <a:prstGeom prst="rect">
            <a:avLst/>
          </a:prstGeom>
          <a:solidFill>
            <a:srgbClr val="23468C"/>
          </a:solidFill>
          <a:ln>
            <a:noFill/>
          </a:ln>
        </p:spPr>
        <p:txBody>
          <a:bodyPr anchor="ctr" anchorCtr="0" bIns="36000" tIns="72000"/>
          <a:lstStyle/>
          <a:p>
            <a:pPr algn="l" defTabSz="914400" eaLnBrk="1" fontAlgn="base" hangingPunct="1" indent="0" latinLnBrk="0" lvl="0" marL="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700" u="none">
                <a:ln>
                  <a:noFill/>
                </a:ln>
                <a:solidFill>
                  <a:prstClr val="white"/>
                </a:solidFill>
                <a:effectLst/>
                <a:uLnTx/>
                <a:uFillTx/>
                <a:latin charset="-128" panose="020B0604030504040204" pitchFamily="50" typeface="メイリオ"/>
                <a:ea charset="-128" panose="020B0604030504040204" pitchFamily="50" typeface="メイリオ"/>
                <a:cs typeface="+mn-cs"/>
              </a:rPr>
              <a:t>本試験：令和７年１月１８日（土）及び１９日（日）</a:t>
            </a:r>
            <a:endParaRPr altLang="ja-JP" b="1" baseline="0" cap="none" dirty="0" i="0" kern="1200" kumimoji="1" lang="en-US" noProof="0" normalizeH="0" spc="0" strike="noStrike" sz="1700" u="none">
              <a:ln>
                <a:noFill/>
              </a:ln>
              <a:solidFill>
                <a:srgbClr val="3A3A6D"/>
              </a:solidFill>
              <a:effectLst/>
              <a:uLnTx/>
              <a:uFillTx/>
              <a:latin charset="-128" panose="020B0604030504040204" pitchFamily="50" typeface="メイリオ"/>
              <a:ea charset="-128" panose="020B0604030504040204" pitchFamily="50" typeface="メイリオ"/>
              <a:cs typeface="+mn-cs"/>
            </a:endParaRPr>
          </a:p>
        </p:txBody>
      </p:sp>
      <p:graphicFrame>
        <p:nvGraphicFramePr>
          <p:cNvPr id="15" name="表 14"/>
          <p:cNvGraphicFramePr>
            <a:graphicFrameLocks noGrp="1"/>
          </p:cNvGraphicFramePr>
          <p:nvPr/>
        </p:nvGraphicFramePr>
        <p:xfrm>
          <a:off x="3493491" y="2799758"/>
          <a:ext cx="2552073" cy="662940"/>
        </p:xfrm>
        <a:graphic>
          <a:graphicData uri="http://schemas.openxmlformats.org/drawingml/2006/table">
            <a:tbl>
              <a:tblPr/>
              <a:tblGrid>
                <a:gridCol w="255047">
                  <a:extLst>
                    <a:ext uri="{9D8B030D-6E8A-4147-A177-3AD203B41FA5}">
                      <a16:colId xmlns:a16="http://schemas.microsoft.com/office/drawing/2014/main" val="1891116493"/>
                    </a:ext>
                  </a:extLst>
                </a:gridCol>
                <a:gridCol w="1525806">
                  <a:extLst>
                    <a:ext uri="{9D8B030D-6E8A-4147-A177-3AD203B41FA5}">
                      <a16:colId xmlns:a16="http://schemas.microsoft.com/office/drawing/2014/main" val="3651061629"/>
                    </a:ext>
                  </a:extLst>
                </a:gridCol>
                <a:gridCol w="771220">
                  <a:extLst>
                    <a:ext uri="{9D8B030D-6E8A-4147-A177-3AD203B41FA5}">
                      <a16:colId xmlns:a16="http://schemas.microsoft.com/office/drawing/2014/main" val="4004691728"/>
                    </a:ext>
                  </a:extLst>
                </a:gridCol>
              </a:tblGrid>
              <a:tr h="35636">
                <a:tc rowSpan="4">
                  <a:txBody>
                    <a:bodyPr/>
                    <a:lstStyle>
                      <a:lvl1pPr algn="l" defTabSz="945124" eaLnBrk="1" hangingPunct="1" latinLnBrk="0" marL="0" rtl="0">
                        <a:defRPr kern="1200" kumimoji="1" sz="1900">
                          <a:solidFill>
                            <a:schemeClr val="dk1"/>
                          </a:solidFill>
                          <a:latin typeface="Arial"/>
                          <a:ea typeface="ＭＳ Ｐゴシック"/>
                        </a:defRPr>
                      </a:lvl1pPr>
                      <a:lvl2pPr algn="l" defTabSz="945124" eaLnBrk="1" hangingPunct="1" latinLnBrk="0" marL="472562" rtl="0">
                        <a:defRPr kern="1200" kumimoji="1" sz="1900">
                          <a:solidFill>
                            <a:schemeClr val="dk1"/>
                          </a:solidFill>
                          <a:latin typeface="Arial"/>
                          <a:ea typeface="ＭＳ Ｐゴシック"/>
                        </a:defRPr>
                      </a:lvl2pPr>
                      <a:lvl3pPr algn="l" defTabSz="945124" eaLnBrk="1" hangingPunct="1" latinLnBrk="0" marL="945124" rtl="0">
                        <a:defRPr kern="1200" kumimoji="1" sz="1900">
                          <a:solidFill>
                            <a:schemeClr val="dk1"/>
                          </a:solidFill>
                          <a:latin typeface="Arial"/>
                          <a:ea typeface="ＭＳ Ｐゴシック"/>
                        </a:defRPr>
                      </a:lvl3pPr>
                      <a:lvl4pPr algn="l" defTabSz="945124" eaLnBrk="1" hangingPunct="1" latinLnBrk="0" marL="1417686" rtl="0">
                        <a:defRPr kern="1200" kumimoji="1" sz="1900">
                          <a:solidFill>
                            <a:schemeClr val="dk1"/>
                          </a:solidFill>
                          <a:latin typeface="Arial"/>
                          <a:ea typeface="ＭＳ Ｐゴシック"/>
                        </a:defRPr>
                      </a:lvl4pPr>
                      <a:lvl5pPr algn="l" defTabSz="945124" eaLnBrk="1" hangingPunct="1" latinLnBrk="0" marL="1890248" rtl="0">
                        <a:defRPr kern="1200" kumimoji="1" sz="1900">
                          <a:solidFill>
                            <a:schemeClr val="dk1"/>
                          </a:solidFill>
                          <a:latin typeface="Arial"/>
                          <a:ea typeface="ＭＳ Ｐゴシック"/>
                        </a:defRPr>
                      </a:lvl5pPr>
                      <a:lvl6pPr algn="l" defTabSz="945124" eaLnBrk="1" hangingPunct="1" latinLnBrk="0" marL="2362810" rtl="0">
                        <a:defRPr kern="1200" kumimoji="1" sz="1900">
                          <a:solidFill>
                            <a:schemeClr val="dk1"/>
                          </a:solidFill>
                          <a:latin typeface="Arial"/>
                          <a:ea typeface="ＭＳ Ｐゴシック"/>
                        </a:defRPr>
                      </a:lvl6pPr>
                      <a:lvl7pPr algn="l" defTabSz="945124" eaLnBrk="1" hangingPunct="1" latinLnBrk="0" marL="2835372" rtl="0">
                        <a:defRPr kern="1200" kumimoji="1" sz="1900">
                          <a:solidFill>
                            <a:schemeClr val="dk1"/>
                          </a:solidFill>
                          <a:latin typeface="Arial"/>
                          <a:ea typeface="ＭＳ Ｐゴシック"/>
                        </a:defRPr>
                      </a:lvl7pPr>
                      <a:lvl8pPr algn="l" defTabSz="945124" eaLnBrk="1" hangingPunct="1" latinLnBrk="0" marL="3307933" rtl="0">
                        <a:defRPr kern="1200" kumimoji="1" sz="1900">
                          <a:solidFill>
                            <a:schemeClr val="dk1"/>
                          </a:solidFill>
                          <a:latin typeface="Arial"/>
                          <a:ea typeface="ＭＳ Ｐゴシック"/>
                        </a:defRPr>
                      </a:lvl8pPr>
                      <a:lvl9pPr algn="l" defTabSz="945124" eaLnBrk="1" hangingPunct="1" latinLnBrk="0" marL="3780495" rtl="0">
                        <a:defRPr kern="1200" kumimoji="1" sz="1900">
                          <a:solidFill>
                            <a:schemeClr val="dk1"/>
                          </a:solidFill>
                          <a:latin typeface="Arial"/>
                          <a:ea typeface="ＭＳ Ｐゴシック"/>
                        </a:defRPr>
                      </a:lvl9pPr>
                    </a:lstStyle>
                    <a:p>
                      <a:pPr algn="just" fontAlgn="base">
                        <a:spcAft>
                          <a:spcPts val="0"/>
                        </a:spcAft>
                      </a:pPr>
                      <a:r>
                        <a:rPr dirty="0" kern="1200" lang="ja-JP" sz="1050">
                          <a:effectLst/>
                          <a:latin typeface="+mn-ea"/>
                          <a:ea typeface="+mn-ea"/>
                        </a:rPr>
                        <a:t>学内</a:t>
                      </a:r>
                      <a:endParaRPr dirty="0" kern="100" lang="ja-JP" sz="1050">
                        <a:effectLst/>
                        <a:latin typeface="+mn-ea"/>
                        <a:ea typeface="+mn-ea"/>
                        <a:cs charset="0" panose="02020603050405020304" pitchFamily="18" typeface="Times New Roman"/>
                      </a:endParaRPr>
                    </a:p>
                  </a:txBody>
                  <a:tcPr anchor="ctr" marB="0" marL="68580" marR="68580" marT="0">
                    <a:lnL algn="ctr" cap="flat" cmpd="sng" w="6350">
                      <a:solidFill>
                        <a:schemeClr val="tx1"/>
                      </a:solidFill>
                      <a:prstDash val="solid"/>
                      <a:round/>
                      <a:headEnd len="med" type="none" w="med"/>
                      <a:tailEnd len="med" type="none" w="med"/>
                    </a:lnL>
                    <a:lnR algn="ctr" cap="flat" cmpd="sng" w="6350">
                      <a:solidFill>
                        <a:schemeClr val="tx1"/>
                      </a:solidFill>
                      <a:prstDash val="solid"/>
                      <a:round/>
                      <a:headEnd len="med" type="none" w="med"/>
                      <a:tailEnd len="med" type="none" w="med"/>
                    </a:lnR>
                    <a:lnT algn="ctr" cap="flat" cmpd="sng" w="6350">
                      <a:solidFill>
                        <a:schemeClr val="tx1"/>
                      </a:solidFill>
                      <a:prstDash val="solid"/>
                      <a:round/>
                      <a:headEnd len="med" type="none" w="med"/>
                      <a:tailEnd len="med" type="none" w="med"/>
                    </a:lnT>
                    <a:lnB algn="ctr" cap="flat" cmpd="sng" w="635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6">
                        <a:lumMod val="20000"/>
                        <a:lumOff val="80000"/>
                      </a:schemeClr>
                    </a:solidFill>
                  </a:tcPr>
                </a:tc>
                <a:tc>
                  <a:txBody>
                    <a:bodyPr/>
                    <a:lstStyle>
                      <a:lvl1pPr algn="l" defTabSz="945124" eaLnBrk="1" hangingPunct="1" latinLnBrk="0" marL="0" rtl="0">
                        <a:defRPr kern="1200" kumimoji="1" sz="1900">
                          <a:solidFill>
                            <a:schemeClr val="dk1"/>
                          </a:solidFill>
                          <a:latin typeface="Arial"/>
                          <a:ea typeface="ＭＳ Ｐゴシック"/>
                        </a:defRPr>
                      </a:lvl1pPr>
                      <a:lvl2pPr algn="l" defTabSz="945124" eaLnBrk="1" hangingPunct="1" latinLnBrk="0" marL="472562" rtl="0">
                        <a:defRPr kern="1200" kumimoji="1" sz="1900">
                          <a:solidFill>
                            <a:schemeClr val="dk1"/>
                          </a:solidFill>
                          <a:latin typeface="Arial"/>
                          <a:ea typeface="ＭＳ Ｐゴシック"/>
                        </a:defRPr>
                      </a:lvl2pPr>
                      <a:lvl3pPr algn="l" defTabSz="945124" eaLnBrk="1" hangingPunct="1" latinLnBrk="0" marL="945124" rtl="0">
                        <a:defRPr kern="1200" kumimoji="1" sz="1900">
                          <a:solidFill>
                            <a:schemeClr val="dk1"/>
                          </a:solidFill>
                          <a:latin typeface="Arial"/>
                          <a:ea typeface="ＭＳ Ｐゴシック"/>
                        </a:defRPr>
                      </a:lvl3pPr>
                      <a:lvl4pPr algn="l" defTabSz="945124" eaLnBrk="1" hangingPunct="1" latinLnBrk="0" marL="1417686" rtl="0">
                        <a:defRPr kern="1200" kumimoji="1" sz="1900">
                          <a:solidFill>
                            <a:schemeClr val="dk1"/>
                          </a:solidFill>
                          <a:latin typeface="Arial"/>
                          <a:ea typeface="ＭＳ Ｐゴシック"/>
                        </a:defRPr>
                      </a:lvl4pPr>
                      <a:lvl5pPr algn="l" defTabSz="945124" eaLnBrk="1" hangingPunct="1" latinLnBrk="0" marL="1890248" rtl="0">
                        <a:defRPr kern="1200" kumimoji="1" sz="1900">
                          <a:solidFill>
                            <a:schemeClr val="dk1"/>
                          </a:solidFill>
                          <a:latin typeface="Arial"/>
                          <a:ea typeface="ＭＳ Ｐゴシック"/>
                        </a:defRPr>
                      </a:lvl5pPr>
                      <a:lvl6pPr algn="l" defTabSz="945124" eaLnBrk="1" hangingPunct="1" latinLnBrk="0" marL="2362810" rtl="0">
                        <a:defRPr kern="1200" kumimoji="1" sz="1900">
                          <a:solidFill>
                            <a:schemeClr val="dk1"/>
                          </a:solidFill>
                          <a:latin typeface="Arial"/>
                          <a:ea typeface="ＭＳ Ｐゴシック"/>
                        </a:defRPr>
                      </a:lvl6pPr>
                      <a:lvl7pPr algn="l" defTabSz="945124" eaLnBrk="1" hangingPunct="1" latinLnBrk="0" marL="2835372" rtl="0">
                        <a:defRPr kern="1200" kumimoji="1" sz="1900">
                          <a:solidFill>
                            <a:schemeClr val="dk1"/>
                          </a:solidFill>
                          <a:latin typeface="Arial"/>
                          <a:ea typeface="ＭＳ Ｐゴシック"/>
                        </a:defRPr>
                      </a:lvl7pPr>
                      <a:lvl8pPr algn="l" defTabSz="945124" eaLnBrk="1" hangingPunct="1" latinLnBrk="0" marL="3307933" rtl="0">
                        <a:defRPr kern="1200" kumimoji="1" sz="1900">
                          <a:solidFill>
                            <a:schemeClr val="dk1"/>
                          </a:solidFill>
                          <a:latin typeface="Arial"/>
                          <a:ea typeface="ＭＳ Ｐゴシック"/>
                        </a:defRPr>
                      </a:lvl8pPr>
                      <a:lvl9pPr algn="l" defTabSz="945124" eaLnBrk="1" hangingPunct="1" latinLnBrk="0" marL="3780495" rtl="0">
                        <a:defRPr kern="1200" kumimoji="1" sz="1900">
                          <a:solidFill>
                            <a:schemeClr val="dk1"/>
                          </a:solidFill>
                          <a:latin typeface="Arial"/>
                          <a:ea typeface="ＭＳ Ｐゴシック"/>
                        </a:defRPr>
                      </a:lvl9pPr>
                    </a:lstStyle>
                    <a:p>
                      <a:pPr algn="just" fontAlgn="base">
                        <a:spcAft>
                          <a:spcPts val="0"/>
                        </a:spcAft>
                      </a:pPr>
                      <a:r>
                        <a:rPr dirty="0" kern="1200" lang="ja-JP" sz="1050">
                          <a:effectLst/>
                          <a:latin typeface="+mn-ea"/>
                          <a:ea typeface="+mn-ea"/>
                        </a:rPr>
                        <a:t>国立大学</a:t>
                      </a:r>
                      <a:r>
                        <a:rPr altLang="ja-JP" dirty="0" kern="1200" lang="en-US" sz="1050">
                          <a:effectLst/>
                          <a:latin typeface="+mn-ea"/>
                          <a:ea typeface="+mn-ea"/>
                        </a:rPr>
                        <a:t>(81)</a:t>
                      </a:r>
                      <a:endParaRPr dirty="0" kern="100" lang="ja-JP" sz="1050">
                        <a:effectLst/>
                        <a:latin typeface="+mn-ea"/>
                        <a:ea typeface="+mn-ea"/>
                        <a:cs charset="0" panose="02020603050405020304" pitchFamily="18" typeface="Times New Roman"/>
                      </a:endParaRPr>
                    </a:p>
                  </a:txBody>
                  <a:tcPr anchor="ctr" marB="0" marL="68580" marR="68580" marT="0">
                    <a:lnL algn="ctr" cap="flat" cmpd="sng" w="6350">
                      <a:solidFill>
                        <a:schemeClr val="tx1"/>
                      </a:solidFill>
                      <a:prstDash val="solid"/>
                      <a:round/>
                      <a:headEnd len="med" type="none" w="med"/>
                      <a:tailEnd len="med" type="none" w="med"/>
                    </a:lnL>
                    <a:lnR algn="ctr" cap="flat" cmpd="sng" w="6350">
                      <a:solidFill>
                        <a:schemeClr val="tx1"/>
                      </a:solidFill>
                      <a:prstDash val="solid"/>
                      <a:round/>
                      <a:headEnd len="med" type="none" w="med"/>
                      <a:tailEnd len="med" type="none" w="med"/>
                    </a:lnR>
                    <a:lnT algn="ctr" cap="flat" cmpd="sng" w="6350">
                      <a:solidFill>
                        <a:schemeClr val="tx1"/>
                      </a:solidFill>
                      <a:prstDash val="solid"/>
                      <a:round/>
                      <a:headEnd len="med" type="none" w="med"/>
                      <a:tailEnd len="med" type="none" w="med"/>
                    </a:lnT>
                    <a:lnB algn="ctr" cap="flat" cmpd="sng" w="6350">
                      <a:solidFill>
                        <a:schemeClr val="tx1"/>
                      </a:solidFill>
                      <a:prstDash val="sysDash"/>
                      <a:round/>
                      <a:headEnd len="med" type="none" w="med"/>
                      <a:tailEnd len="med" type="none" w="med"/>
                    </a:lnB>
                    <a:lnTlToBr cmpd="sng" w="12700">
                      <a:noFill/>
                      <a:prstDash val="solid"/>
                    </a:lnTlToBr>
                    <a:lnBlToTr cmpd="sng" w="12700">
                      <a:noFill/>
                      <a:prstDash val="solid"/>
                    </a:lnBlToTr>
                    <a:solidFill>
                      <a:sysClr lastClr="FFFFFF" val="window"/>
                    </a:solidFill>
                  </a:tcPr>
                </a:tc>
                <a:tc>
                  <a:txBody>
                    <a:bodyPr/>
                    <a:lstStyle>
                      <a:lvl1pPr algn="l" defTabSz="945124" eaLnBrk="1" hangingPunct="1" latinLnBrk="0" marL="0" rtl="0">
                        <a:defRPr kern="1200" kumimoji="1" sz="1900">
                          <a:solidFill>
                            <a:schemeClr val="dk1"/>
                          </a:solidFill>
                          <a:latin typeface="Arial"/>
                          <a:ea typeface="ＭＳ Ｐゴシック"/>
                        </a:defRPr>
                      </a:lvl1pPr>
                      <a:lvl2pPr algn="l" defTabSz="945124" eaLnBrk="1" hangingPunct="1" latinLnBrk="0" marL="472562" rtl="0">
                        <a:defRPr kern="1200" kumimoji="1" sz="1900">
                          <a:solidFill>
                            <a:schemeClr val="dk1"/>
                          </a:solidFill>
                          <a:latin typeface="Arial"/>
                          <a:ea typeface="ＭＳ Ｐゴシック"/>
                        </a:defRPr>
                      </a:lvl2pPr>
                      <a:lvl3pPr algn="l" defTabSz="945124" eaLnBrk="1" hangingPunct="1" latinLnBrk="0" marL="945124" rtl="0">
                        <a:defRPr kern="1200" kumimoji="1" sz="1900">
                          <a:solidFill>
                            <a:schemeClr val="dk1"/>
                          </a:solidFill>
                          <a:latin typeface="Arial"/>
                          <a:ea typeface="ＭＳ Ｐゴシック"/>
                        </a:defRPr>
                      </a:lvl3pPr>
                      <a:lvl4pPr algn="l" defTabSz="945124" eaLnBrk="1" hangingPunct="1" latinLnBrk="0" marL="1417686" rtl="0">
                        <a:defRPr kern="1200" kumimoji="1" sz="1900">
                          <a:solidFill>
                            <a:schemeClr val="dk1"/>
                          </a:solidFill>
                          <a:latin typeface="Arial"/>
                          <a:ea typeface="ＭＳ Ｐゴシック"/>
                        </a:defRPr>
                      </a:lvl4pPr>
                      <a:lvl5pPr algn="l" defTabSz="945124" eaLnBrk="1" hangingPunct="1" latinLnBrk="0" marL="1890248" rtl="0">
                        <a:defRPr kern="1200" kumimoji="1" sz="1900">
                          <a:solidFill>
                            <a:schemeClr val="dk1"/>
                          </a:solidFill>
                          <a:latin typeface="Arial"/>
                          <a:ea typeface="ＭＳ Ｐゴシック"/>
                        </a:defRPr>
                      </a:lvl5pPr>
                      <a:lvl6pPr algn="l" defTabSz="945124" eaLnBrk="1" hangingPunct="1" latinLnBrk="0" marL="2362810" rtl="0">
                        <a:defRPr kern="1200" kumimoji="1" sz="1900">
                          <a:solidFill>
                            <a:schemeClr val="dk1"/>
                          </a:solidFill>
                          <a:latin typeface="Arial"/>
                          <a:ea typeface="ＭＳ Ｐゴシック"/>
                        </a:defRPr>
                      </a:lvl6pPr>
                      <a:lvl7pPr algn="l" defTabSz="945124" eaLnBrk="1" hangingPunct="1" latinLnBrk="0" marL="2835372" rtl="0">
                        <a:defRPr kern="1200" kumimoji="1" sz="1900">
                          <a:solidFill>
                            <a:schemeClr val="dk1"/>
                          </a:solidFill>
                          <a:latin typeface="Arial"/>
                          <a:ea typeface="ＭＳ Ｐゴシック"/>
                        </a:defRPr>
                      </a:lvl7pPr>
                      <a:lvl8pPr algn="l" defTabSz="945124" eaLnBrk="1" hangingPunct="1" latinLnBrk="0" marL="3307933" rtl="0">
                        <a:defRPr kern="1200" kumimoji="1" sz="1900">
                          <a:solidFill>
                            <a:schemeClr val="dk1"/>
                          </a:solidFill>
                          <a:latin typeface="Arial"/>
                          <a:ea typeface="ＭＳ Ｐゴシック"/>
                        </a:defRPr>
                      </a:lvl8pPr>
                      <a:lvl9pPr algn="l" defTabSz="945124" eaLnBrk="1" hangingPunct="1" latinLnBrk="0" marL="3780495" rtl="0">
                        <a:defRPr kern="1200" kumimoji="1" sz="1900">
                          <a:solidFill>
                            <a:schemeClr val="dk1"/>
                          </a:solidFill>
                          <a:latin typeface="Arial"/>
                          <a:ea typeface="ＭＳ Ｐゴシック"/>
                        </a:defRPr>
                      </a:lvl9pPr>
                    </a:lstStyle>
                    <a:p>
                      <a:pPr algn="r" fontAlgn="base">
                        <a:spcAft>
                          <a:spcPts val="0"/>
                        </a:spcAft>
                      </a:pPr>
                      <a:r>
                        <a:rPr altLang="ja-JP" dirty="0" kern="1200" kumimoji="1" lang="en-US" sz="1050">
                          <a:solidFill>
                            <a:schemeClr val="dk1"/>
                          </a:solidFill>
                          <a:effectLst/>
                          <a:latin typeface="+mn-ea"/>
                          <a:ea typeface="+mn-ea"/>
                          <a:cs typeface="+mn-cs"/>
                        </a:rPr>
                        <a:t>155</a:t>
                      </a:r>
                      <a:endParaRPr dirty="0" kern="1200" kumimoji="1" lang="ja-JP" sz="1050">
                        <a:solidFill>
                          <a:schemeClr val="dk1"/>
                        </a:solidFill>
                        <a:effectLst/>
                        <a:latin typeface="+mn-ea"/>
                        <a:ea typeface="+mn-ea"/>
                        <a:cs typeface="+mn-cs"/>
                      </a:endParaRPr>
                    </a:p>
                  </a:txBody>
                  <a:tcPr anchor="ctr" marB="0" marL="68580" marR="68580" marT="0">
                    <a:lnL algn="ctr" cap="flat" cmpd="sng" w="6350">
                      <a:solidFill>
                        <a:schemeClr val="tx1"/>
                      </a:solidFill>
                      <a:prstDash val="solid"/>
                      <a:round/>
                      <a:headEnd len="med" type="none" w="med"/>
                      <a:tailEnd len="med" type="none" w="med"/>
                    </a:lnL>
                    <a:lnR algn="ctr" cap="flat" cmpd="sng" w="6350">
                      <a:solidFill>
                        <a:schemeClr val="tx1"/>
                      </a:solidFill>
                      <a:prstDash val="solid"/>
                      <a:round/>
                      <a:headEnd len="med" type="none" w="med"/>
                      <a:tailEnd len="med" type="none" w="med"/>
                    </a:lnR>
                    <a:lnT algn="ctr" cap="flat" cmpd="sng" w="6350">
                      <a:solidFill>
                        <a:schemeClr val="tx1"/>
                      </a:solidFill>
                      <a:prstDash val="solid"/>
                      <a:round/>
                      <a:headEnd len="med" type="none" w="med"/>
                      <a:tailEnd len="med" type="none" w="med"/>
                    </a:lnT>
                    <a:lnB algn="ctr" cap="flat" cmpd="sng" w="6350">
                      <a:solidFill>
                        <a:schemeClr val="tx1"/>
                      </a:solidFill>
                      <a:prstDash val="sysDash"/>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1590501442"/>
                  </a:ext>
                </a:extLst>
              </a:tr>
              <a:tr h="182880">
                <a:tc vMerge="1">
                  <a:txBody>
                    <a:bodyPr/>
                    <a:lstStyle/>
                    <a:p>
                      <a:endParaRPr altLang="en-US" kumimoji="1" lang="ja-JP"/>
                    </a:p>
                  </a:txBody>
                  <a:tcPr/>
                </a:tc>
                <a:tc>
                  <a:txBody>
                    <a:bodyPr/>
                    <a:lstStyle>
                      <a:lvl1pPr algn="l" defTabSz="945124" eaLnBrk="1" hangingPunct="1" latinLnBrk="0" marL="0" rtl="0">
                        <a:defRPr kern="1200" kumimoji="1" sz="1900">
                          <a:solidFill>
                            <a:schemeClr val="dk1"/>
                          </a:solidFill>
                          <a:latin typeface="Arial"/>
                          <a:ea typeface="ＭＳ Ｐゴシック"/>
                        </a:defRPr>
                      </a:lvl1pPr>
                      <a:lvl2pPr algn="l" defTabSz="945124" eaLnBrk="1" hangingPunct="1" latinLnBrk="0" marL="472562" rtl="0">
                        <a:defRPr kern="1200" kumimoji="1" sz="1900">
                          <a:solidFill>
                            <a:schemeClr val="dk1"/>
                          </a:solidFill>
                          <a:latin typeface="Arial"/>
                          <a:ea typeface="ＭＳ Ｐゴシック"/>
                        </a:defRPr>
                      </a:lvl2pPr>
                      <a:lvl3pPr algn="l" defTabSz="945124" eaLnBrk="1" hangingPunct="1" latinLnBrk="0" marL="945124" rtl="0">
                        <a:defRPr kern="1200" kumimoji="1" sz="1900">
                          <a:solidFill>
                            <a:schemeClr val="dk1"/>
                          </a:solidFill>
                          <a:latin typeface="Arial"/>
                          <a:ea typeface="ＭＳ Ｐゴシック"/>
                        </a:defRPr>
                      </a:lvl3pPr>
                      <a:lvl4pPr algn="l" defTabSz="945124" eaLnBrk="1" hangingPunct="1" latinLnBrk="0" marL="1417686" rtl="0">
                        <a:defRPr kern="1200" kumimoji="1" sz="1900">
                          <a:solidFill>
                            <a:schemeClr val="dk1"/>
                          </a:solidFill>
                          <a:latin typeface="Arial"/>
                          <a:ea typeface="ＭＳ Ｐゴシック"/>
                        </a:defRPr>
                      </a:lvl4pPr>
                      <a:lvl5pPr algn="l" defTabSz="945124" eaLnBrk="1" hangingPunct="1" latinLnBrk="0" marL="1890248" rtl="0">
                        <a:defRPr kern="1200" kumimoji="1" sz="1900">
                          <a:solidFill>
                            <a:schemeClr val="dk1"/>
                          </a:solidFill>
                          <a:latin typeface="Arial"/>
                          <a:ea typeface="ＭＳ Ｐゴシック"/>
                        </a:defRPr>
                      </a:lvl5pPr>
                      <a:lvl6pPr algn="l" defTabSz="945124" eaLnBrk="1" hangingPunct="1" latinLnBrk="0" marL="2362810" rtl="0">
                        <a:defRPr kern="1200" kumimoji="1" sz="1900">
                          <a:solidFill>
                            <a:schemeClr val="dk1"/>
                          </a:solidFill>
                          <a:latin typeface="Arial"/>
                          <a:ea typeface="ＭＳ Ｐゴシック"/>
                        </a:defRPr>
                      </a:lvl6pPr>
                      <a:lvl7pPr algn="l" defTabSz="945124" eaLnBrk="1" hangingPunct="1" latinLnBrk="0" marL="2835372" rtl="0">
                        <a:defRPr kern="1200" kumimoji="1" sz="1900">
                          <a:solidFill>
                            <a:schemeClr val="dk1"/>
                          </a:solidFill>
                          <a:latin typeface="Arial"/>
                          <a:ea typeface="ＭＳ Ｐゴシック"/>
                        </a:defRPr>
                      </a:lvl7pPr>
                      <a:lvl8pPr algn="l" defTabSz="945124" eaLnBrk="1" hangingPunct="1" latinLnBrk="0" marL="3307933" rtl="0">
                        <a:defRPr kern="1200" kumimoji="1" sz="1900">
                          <a:solidFill>
                            <a:schemeClr val="dk1"/>
                          </a:solidFill>
                          <a:latin typeface="Arial"/>
                          <a:ea typeface="ＭＳ Ｐゴシック"/>
                        </a:defRPr>
                      </a:lvl8pPr>
                      <a:lvl9pPr algn="l" defTabSz="945124" eaLnBrk="1" hangingPunct="1" latinLnBrk="0" marL="3780495" rtl="0">
                        <a:defRPr kern="1200" kumimoji="1" sz="1900">
                          <a:solidFill>
                            <a:schemeClr val="dk1"/>
                          </a:solidFill>
                          <a:latin typeface="Arial"/>
                          <a:ea typeface="ＭＳ Ｐゴシック"/>
                        </a:defRPr>
                      </a:lvl9pPr>
                    </a:lstStyle>
                    <a:p>
                      <a:pPr algn="just" fontAlgn="base">
                        <a:spcAft>
                          <a:spcPts val="0"/>
                        </a:spcAft>
                      </a:pPr>
                      <a:r>
                        <a:rPr dirty="0" kern="1200" lang="ja-JP" sz="1050">
                          <a:effectLst/>
                          <a:latin typeface="+mn-ea"/>
                          <a:ea typeface="+mn-ea"/>
                        </a:rPr>
                        <a:t>公立大学</a:t>
                      </a:r>
                      <a:r>
                        <a:rPr altLang="ja-JP" dirty="0" kern="1200" lang="en-US" sz="1050">
                          <a:effectLst/>
                          <a:latin typeface="+mn-ea"/>
                          <a:ea typeface="+mn-ea"/>
                        </a:rPr>
                        <a:t>(95)</a:t>
                      </a:r>
                      <a:endParaRPr dirty="0" kern="100" lang="ja-JP" sz="1050">
                        <a:effectLst/>
                        <a:latin typeface="+mn-ea"/>
                        <a:ea typeface="+mn-ea"/>
                        <a:cs charset="0" panose="02020603050405020304" pitchFamily="18" typeface="Times New Roman"/>
                      </a:endParaRPr>
                    </a:p>
                  </a:txBody>
                  <a:tcPr anchor="ctr" marB="0" marL="68580" marR="68580" marT="0">
                    <a:lnL algn="ctr" cap="flat" cmpd="sng" w="6350">
                      <a:solidFill>
                        <a:schemeClr val="tx1"/>
                      </a:solidFill>
                      <a:prstDash val="solid"/>
                      <a:round/>
                      <a:headEnd len="med" type="none" w="med"/>
                      <a:tailEnd len="med" type="none" w="med"/>
                    </a:lnL>
                    <a:lnR algn="ctr" cap="flat" cmpd="sng" w="6350">
                      <a:solidFill>
                        <a:schemeClr val="tx1"/>
                      </a:solidFill>
                      <a:prstDash val="solid"/>
                      <a:round/>
                      <a:headEnd len="med" type="none" w="med"/>
                      <a:tailEnd len="med" type="none" w="med"/>
                    </a:lnR>
                    <a:lnT algn="ctr" cap="flat" cmpd="sng" w="6350">
                      <a:solidFill>
                        <a:schemeClr val="tx1"/>
                      </a:solidFill>
                      <a:prstDash val="sysDash"/>
                      <a:round/>
                      <a:headEnd len="med" type="none" w="med"/>
                      <a:tailEnd len="med" type="none" w="med"/>
                    </a:lnT>
                    <a:lnB algn="ctr" cap="flat" cmpd="sng" w="6350">
                      <a:solidFill>
                        <a:sysClr lastClr="000000" val="windowText"/>
                      </a:solidFill>
                      <a:prstDash val="sysDash"/>
                      <a:round/>
                      <a:headEnd len="med" type="none" w="med"/>
                      <a:tailEnd len="med" type="none" w="med"/>
                    </a:lnB>
                    <a:lnTlToBr cmpd="sng" w="12700">
                      <a:noFill/>
                      <a:prstDash val="solid"/>
                    </a:lnTlToBr>
                    <a:lnBlToTr cmpd="sng" w="12700">
                      <a:noFill/>
                      <a:prstDash val="solid"/>
                    </a:lnBlToTr>
                    <a:solidFill>
                      <a:sysClr lastClr="FFFFFF" val="window"/>
                    </a:solidFill>
                  </a:tcPr>
                </a:tc>
                <a:tc>
                  <a:txBody>
                    <a:bodyPr/>
                    <a:lstStyle>
                      <a:lvl1pPr algn="l" defTabSz="945124" eaLnBrk="1" hangingPunct="1" latinLnBrk="0" marL="0" rtl="0">
                        <a:defRPr kern="1200" kumimoji="1" sz="1900">
                          <a:solidFill>
                            <a:schemeClr val="dk1"/>
                          </a:solidFill>
                          <a:latin typeface="Arial"/>
                          <a:ea typeface="ＭＳ Ｐゴシック"/>
                        </a:defRPr>
                      </a:lvl1pPr>
                      <a:lvl2pPr algn="l" defTabSz="945124" eaLnBrk="1" hangingPunct="1" latinLnBrk="0" marL="472562" rtl="0">
                        <a:defRPr kern="1200" kumimoji="1" sz="1900">
                          <a:solidFill>
                            <a:schemeClr val="dk1"/>
                          </a:solidFill>
                          <a:latin typeface="Arial"/>
                          <a:ea typeface="ＭＳ Ｐゴシック"/>
                        </a:defRPr>
                      </a:lvl2pPr>
                      <a:lvl3pPr algn="l" defTabSz="945124" eaLnBrk="1" hangingPunct="1" latinLnBrk="0" marL="945124" rtl="0">
                        <a:defRPr kern="1200" kumimoji="1" sz="1900">
                          <a:solidFill>
                            <a:schemeClr val="dk1"/>
                          </a:solidFill>
                          <a:latin typeface="Arial"/>
                          <a:ea typeface="ＭＳ Ｐゴシック"/>
                        </a:defRPr>
                      </a:lvl3pPr>
                      <a:lvl4pPr algn="l" defTabSz="945124" eaLnBrk="1" hangingPunct="1" latinLnBrk="0" marL="1417686" rtl="0">
                        <a:defRPr kern="1200" kumimoji="1" sz="1900">
                          <a:solidFill>
                            <a:schemeClr val="dk1"/>
                          </a:solidFill>
                          <a:latin typeface="Arial"/>
                          <a:ea typeface="ＭＳ Ｐゴシック"/>
                        </a:defRPr>
                      </a:lvl4pPr>
                      <a:lvl5pPr algn="l" defTabSz="945124" eaLnBrk="1" hangingPunct="1" latinLnBrk="0" marL="1890248" rtl="0">
                        <a:defRPr kern="1200" kumimoji="1" sz="1900">
                          <a:solidFill>
                            <a:schemeClr val="dk1"/>
                          </a:solidFill>
                          <a:latin typeface="Arial"/>
                          <a:ea typeface="ＭＳ Ｐゴシック"/>
                        </a:defRPr>
                      </a:lvl5pPr>
                      <a:lvl6pPr algn="l" defTabSz="945124" eaLnBrk="1" hangingPunct="1" latinLnBrk="0" marL="2362810" rtl="0">
                        <a:defRPr kern="1200" kumimoji="1" sz="1900">
                          <a:solidFill>
                            <a:schemeClr val="dk1"/>
                          </a:solidFill>
                          <a:latin typeface="Arial"/>
                          <a:ea typeface="ＭＳ Ｐゴシック"/>
                        </a:defRPr>
                      </a:lvl6pPr>
                      <a:lvl7pPr algn="l" defTabSz="945124" eaLnBrk="1" hangingPunct="1" latinLnBrk="0" marL="2835372" rtl="0">
                        <a:defRPr kern="1200" kumimoji="1" sz="1900">
                          <a:solidFill>
                            <a:schemeClr val="dk1"/>
                          </a:solidFill>
                          <a:latin typeface="Arial"/>
                          <a:ea typeface="ＭＳ Ｐゴシック"/>
                        </a:defRPr>
                      </a:lvl7pPr>
                      <a:lvl8pPr algn="l" defTabSz="945124" eaLnBrk="1" hangingPunct="1" latinLnBrk="0" marL="3307933" rtl="0">
                        <a:defRPr kern="1200" kumimoji="1" sz="1900">
                          <a:solidFill>
                            <a:schemeClr val="dk1"/>
                          </a:solidFill>
                          <a:latin typeface="Arial"/>
                          <a:ea typeface="ＭＳ Ｐゴシック"/>
                        </a:defRPr>
                      </a:lvl8pPr>
                      <a:lvl9pPr algn="l" defTabSz="945124" eaLnBrk="1" hangingPunct="1" latinLnBrk="0" marL="3780495" rtl="0">
                        <a:defRPr kern="1200" kumimoji="1" sz="1900">
                          <a:solidFill>
                            <a:schemeClr val="dk1"/>
                          </a:solidFill>
                          <a:latin typeface="Arial"/>
                          <a:ea typeface="ＭＳ Ｐゴシック"/>
                        </a:defRPr>
                      </a:lvl9pPr>
                    </a:lstStyle>
                    <a:p>
                      <a:pPr algn="r" fontAlgn="base">
                        <a:spcAft>
                          <a:spcPts val="0"/>
                        </a:spcAft>
                      </a:pPr>
                      <a:r>
                        <a:rPr dirty="0" kern="1200" lang="en-US" sz="1050">
                          <a:effectLst/>
                          <a:latin typeface="+mn-ea"/>
                          <a:ea typeface="+mn-ea"/>
                        </a:rPr>
                        <a:t>8</a:t>
                      </a:r>
                      <a:r>
                        <a:rPr altLang="ja-JP" dirty="0" kern="1200" lang="en-US" sz="1050">
                          <a:effectLst/>
                          <a:latin typeface="+mn-ea"/>
                          <a:ea typeface="+mn-ea"/>
                        </a:rPr>
                        <a:t>4</a:t>
                      </a:r>
                      <a:endParaRPr dirty="0" kern="100" lang="ja-JP" sz="1050">
                        <a:effectLst/>
                        <a:latin typeface="+mn-ea"/>
                        <a:ea typeface="+mn-ea"/>
                        <a:cs charset="0" panose="02020603050405020304" pitchFamily="18" typeface="Times New Roman"/>
                      </a:endParaRPr>
                    </a:p>
                  </a:txBody>
                  <a:tcPr anchor="ctr" marB="0" marL="68580" marR="68580" marT="0">
                    <a:lnL algn="ctr" cap="flat" cmpd="sng" w="6350">
                      <a:solidFill>
                        <a:schemeClr val="tx1"/>
                      </a:solidFill>
                      <a:prstDash val="solid"/>
                      <a:round/>
                      <a:headEnd len="med" type="none" w="med"/>
                      <a:tailEnd len="med" type="none" w="med"/>
                    </a:lnL>
                    <a:lnR algn="ctr" cap="flat" cmpd="sng" w="6350">
                      <a:solidFill>
                        <a:schemeClr val="tx1"/>
                      </a:solidFill>
                      <a:prstDash val="solid"/>
                      <a:round/>
                      <a:headEnd len="med" type="none" w="med"/>
                      <a:tailEnd len="med" type="none" w="med"/>
                    </a:lnR>
                    <a:lnT algn="ctr" cap="flat" cmpd="sng" w="6350">
                      <a:solidFill>
                        <a:schemeClr val="tx1"/>
                      </a:solidFill>
                      <a:prstDash val="sysDash"/>
                      <a:round/>
                      <a:headEnd len="med" type="none" w="med"/>
                      <a:tailEnd len="med" type="none" w="med"/>
                    </a:lnT>
                    <a:lnB algn="ctr" cap="flat" cmpd="sng" w="6350">
                      <a:solidFill>
                        <a:sysClr lastClr="000000" val="windowText"/>
                      </a:solidFill>
                      <a:prstDash val="sysDash"/>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2079025873"/>
                  </a:ext>
                </a:extLst>
              </a:tr>
              <a:tr h="91440">
                <a:tc vMerge="1">
                  <a:txBody>
                    <a:bodyPr/>
                    <a:lstStyle/>
                    <a:p>
                      <a:endParaRPr altLang="en-US" kumimoji="1" lang="ja-JP"/>
                    </a:p>
                  </a:txBody>
                  <a:tcPr/>
                </a:tc>
                <a:tc>
                  <a:txBody>
                    <a:bodyPr/>
                    <a:lstStyle>
                      <a:lvl1pPr algn="l" defTabSz="945124" eaLnBrk="1" hangingPunct="1" latinLnBrk="0" marL="0" rtl="0">
                        <a:defRPr kern="1200" kumimoji="1" sz="1900">
                          <a:solidFill>
                            <a:schemeClr val="dk1"/>
                          </a:solidFill>
                          <a:latin typeface="Arial"/>
                          <a:ea typeface="ＭＳ Ｐゴシック"/>
                        </a:defRPr>
                      </a:lvl1pPr>
                      <a:lvl2pPr algn="l" defTabSz="945124" eaLnBrk="1" hangingPunct="1" latinLnBrk="0" marL="472562" rtl="0">
                        <a:defRPr kern="1200" kumimoji="1" sz="1900">
                          <a:solidFill>
                            <a:schemeClr val="dk1"/>
                          </a:solidFill>
                          <a:latin typeface="Arial"/>
                          <a:ea typeface="ＭＳ Ｐゴシック"/>
                        </a:defRPr>
                      </a:lvl2pPr>
                      <a:lvl3pPr algn="l" defTabSz="945124" eaLnBrk="1" hangingPunct="1" latinLnBrk="0" marL="945124" rtl="0">
                        <a:defRPr kern="1200" kumimoji="1" sz="1900">
                          <a:solidFill>
                            <a:schemeClr val="dk1"/>
                          </a:solidFill>
                          <a:latin typeface="Arial"/>
                          <a:ea typeface="ＭＳ Ｐゴシック"/>
                        </a:defRPr>
                      </a:lvl3pPr>
                      <a:lvl4pPr algn="l" defTabSz="945124" eaLnBrk="1" hangingPunct="1" latinLnBrk="0" marL="1417686" rtl="0">
                        <a:defRPr kern="1200" kumimoji="1" sz="1900">
                          <a:solidFill>
                            <a:schemeClr val="dk1"/>
                          </a:solidFill>
                          <a:latin typeface="Arial"/>
                          <a:ea typeface="ＭＳ Ｐゴシック"/>
                        </a:defRPr>
                      </a:lvl4pPr>
                      <a:lvl5pPr algn="l" defTabSz="945124" eaLnBrk="1" hangingPunct="1" latinLnBrk="0" marL="1890248" rtl="0">
                        <a:defRPr kern="1200" kumimoji="1" sz="1900">
                          <a:solidFill>
                            <a:schemeClr val="dk1"/>
                          </a:solidFill>
                          <a:latin typeface="Arial"/>
                          <a:ea typeface="ＭＳ Ｐゴシック"/>
                        </a:defRPr>
                      </a:lvl5pPr>
                      <a:lvl6pPr algn="l" defTabSz="945124" eaLnBrk="1" hangingPunct="1" latinLnBrk="0" marL="2362810" rtl="0">
                        <a:defRPr kern="1200" kumimoji="1" sz="1900">
                          <a:solidFill>
                            <a:schemeClr val="dk1"/>
                          </a:solidFill>
                          <a:latin typeface="Arial"/>
                          <a:ea typeface="ＭＳ Ｐゴシック"/>
                        </a:defRPr>
                      </a:lvl6pPr>
                      <a:lvl7pPr algn="l" defTabSz="945124" eaLnBrk="1" hangingPunct="1" latinLnBrk="0" marL="2835372" rtl="0">
                        <a:defRPr kern="1200" kumimoji="1" sz="1900">
                          <a:solidFill>
                            <a:schemeClr val="dk1"/>
                          </a:solidFill>
                          <a:latin typeface="Arial"/>
                          <a:ea typeface="ＭＳ Ｐゴシック"/>
                        </a:defRPr>
                      </a:lvl7pPr>
                      <a:lvl8pPr algn="l" defTabSz="945124" eaLnBrk="1" hangingPunct="1" latinLnBrk="0" marL="3307933" rtl="0">
                        <a:defRPr kern="1200" kumimoji="1" sz="1900">
                          <a:solidFill>
                            <a:schemeClr val="dk1"/>
                          </a:solidFill>
                          <a:latin typeface="Arial"/>
                          <a:ea typeface="ＭＳ Ｐゴシック"/>
                        </a:defRPr>
                      </a:lvl8pPr>
                      <a:lvl9pPr algn="l" defTabSz="945124" eaLnBrk="1" hangingPunct="1" latinLnBrk="0" marL="3780495" rtl="0">
                        <a:defRPr kern="1200" kumimoji="1" sz="1900">
                          <a:solidFill>
                            <a:schemeClr val="dk1"/>
                          </a:solidFill>
                          <a:latin typeface="Arial"/>
                          <a:ea typeface="ＭＳ Ｐゴシック"/>
                        </a:defRPr>
                      </a:lvl9pPr>
                    </a:lstStyle>
                    <a:p>
                      <a:pPr algn="just" fontAlgn="base">
                        <a:spcAft>
                          <a:spcPts val="0"/>
                        </a:spcAft>
                      </a:pPr>
                      <a:r>
                        <a:rPr dirty="0" kern="1200" lang="ja-JP" sz="1050">
                          <a:effectLst/>
                          <a:latin typeface="+mn-ea"/>
                          <a:ea typeface="+mn-ea"/>
                        </a:rPr>
                        <a:t>私立大学</a:t>
                      </a:r>
                      <a:r>
                        <a:rPr altLang="ja-JP" dirty="0" kern="1200" lang="en-US" sz="1050">
                          <a:effectLst/>
                          <a:latin typeface="+mn-ea"/>
                          <a:ea typeface="+mn-ea"/>
                        </a:rPr>
                        <a:t>(522)</a:t>
                      </a:r>
                      <a:endParaRPr dirty="0" kern="100" lang="ja-JP" sz="1050">
                        <a:effectLst/>
                        <a:latin typeface="+mn-ea"/>
                        <a:ea typeface="+mn-ea"/>
                        <a:cs charset="0" panose="02020603050405020304" pitchFamily="18" typeface="Times New Roman"/>
                      </a:endParaRPr>
                    </a:p>
                  </a:txBody>
                  <a:tcPr anchor="ctr" marB="0" marL="68580" marR="68580" marT="0">
                    <a:lnL algn="ctr" cap="flat" cmpd="sng" w="6350">
                      <a:solidFill>
                        <a:schemeClr val="tx1"/>
                      </a:solidFill>
                      <a:prstDash val="solid"/>
                      <a:round/>
                      <a:headEnd len="med" type="none" w="med"/>
                      <a:tailEnd len="med" type="none" w="med"/>
                    </a:lnL>
                    <a:lnR algn="ctr" cap="flat" cmpd="sng" w="6350">
                      <a:solidFill>
                        <a:schemeClr val="tx1"/>
                      </a:solidFill>
                      <a:prstDash val="solid"/>
                      <a:round/>
                      <a:headEnd len="med" type="none" w="med"/>
                      <a:tailEnd len="med" type="none" w="med"/>
                    </a:lnR>
                    <a:lnT algn="ctr" cap="flat" cmpd="sng" w="6350">
                      <a:solidFill>
                        <a:sysClr lastClr="000000" val="windowText"/>
                      </a:solidFill>
                      <a:prstDash val="sysDash"/>
                      <a:round/>
                      <a:headEnd len="med" type="none" w="med"/>
                      <a:tailEnd len="med" type="none" w="med"/>
                    </a:lnT>
                    <a:lnB algn="ctr" cap="flat" cmpd="sng" w="6350">
                      <a:solidFill>
                        <a:sysClr lastClr="000000" val="windowText"/>
                      </a:solidFill>
                      <a:prstDash val="sysDash"/>
                      <a:round/>
                      <a:headEnd len="med" type="none" w="med"/>
                      <a:tailEnd len="med" type="none" w="med"/>
                    </a:lnB>
                    <a:lnTlToBr cmpd="sng" w="12700">
                      <a:noFill/>
                      <a:prstDash val="solid"/>
                    </a:lnTlToBr>
                    <a:lnBlToTr cmpd="sng" w="12700">
                      <a:noFill/>
                      <a:prstDash val="solid"/>
                    </a:lnBlToTr>
                    <a:solidFill>
                      <a:sysClr lastClr="FFFFFF" val="window"/>
                    </a:solidFill>
                  </a:tcPr>
                </a:tc>
                <a:tc>
                  <a:txBody>
                    <a:bodyPr/>
                    <a:lstStyle>
                      <a:lvl1pPr algn="l" defTabSz="945124" eaLnBrk="1" hangingPunct="1" latinLnBrk="0" marL="0" rtl="0">
                        <a:defRPr kern="1200" kumimoji="1" sz="1900">
                          <a:solidFill>
                            <a:schemeClr val="dk1"/>
                          </a:solidFill>
                          <a:latin typeface="Arial"/>
                          <a:ea typeface="ＭＳ Ｐゴシック"/>
                        </a:defRPr>
                      </a:lvl1pPr>
                      <a:lvl2pPr algn="l" defTabSz="945124" eaLnBrk="1" hangingPunct="1" latinLnBrk="0" marL="472562" rtl="0">
                        <a:defRPr kern="1200" kumimoji="1" sz="1900">
                          <a:solidFill>
                            <a:schemeClr val="dk1"/>
                          </a:solidFill>
                          <a:latin typeface="Arial"/>
                          <a:ea typeface="ＭＳ Ｐゴシック"/>
                        </a:defRPr>
                      </a:lvl2pPr>
                      <a:lvl3pPr algn="l" defTabSz="945124" eaLnBrk="1" hangingPunct="1" latinLnBrk="0" marL="945124" rtl="0">
                        <a:defRPr kern="1200" kumimoji="1" sz="1900">
                          <a:solidFill>
                            <a:schemeClr val="dk1"/>
                          </a:solidFill>
                          <a:latin typeface="Arial"/>
                          <a:ea typeface="ＭＳ Ｐゴシック"/>
                        </a:defRPr>
                      </a:lvl3pPr>
                      <a:lvl4pPr algn="l" defTabSz="945124" eaLnBrk="1" hangingPunct="1" latinLnBrk="0" marL="1417686" rtl="0">
                        <a:defRPr kern="1200" kumimoji="1" sz="1900">
                          <a:solidFill>
                            <a:schemeClr val="dk1"/>
                          </a:solidFill>
                          <a:latin typeface="Arial"/>
                          <a:ea typeface="ＭＳ Ｐゴシック"/>
                        </a:defRPr>
                      </a:lvl4pPr>
                      <a:lvl5pPr algn="l" defTabSz="945124" eaLnBrk="1" hangingPunct="1" latinLnBrk="0" marL="1890248" rtl="0">
                        <a:defRPr kern="1200" kumimoji="1" sz="1900">
                          <a:solidFill>
                            <a:schemeClr val="dk1"/>
                          </a:solidFill>
                          <a:latin typeface="Arial"/>
                          <a:ea typeface="ＭＳ Ｐゴシック"/>
                        </a:defRPr>
                      </a:lvl5pPr>
                      <a:lvl6pPr algn="l" defTabSz="945124" eaLnBrk="1" hangingPunct="1" latinLnBrk="0" marL="2362810" rtl="0">
                        <a:defRPr kern="1200" kumimoji="1" sz="1900">
                          <a:solidFill>
                            <a:schemeClr val="dk1"/>
                          </a:solidFill>
                          <a:latin typeface="Arial"/>
                          <a:ea typeface="ＭＳ Ｐゴシック"/>
                        </a:defRPr>
                      </a:lvl6pPr>
                      <a:lvl7pPr algn="l" defTabSz="945124" eaLnBrk="1" hangingPunct="1" latinLnBrk="0" marL="2835372" rtl="0">
                        <a:defRPr kern="1200" kumimoji="1" sz="1900">
                          <a:solidFill>
                            <a:schemeClr val="dk1"/>
                          </a:solidFill>
                          <a:latin typeface="Arial"/>
                          <a:ea typeface="ＭＳ Ｐゴシック"/>
                        </a:defRPr>
                      </a:lvl7pPr>
                      <a:lvl8pPr algn="l" defTabSz="945124" eaLnBrk="1" hangingPunct="1" latinLnBrk="0" marL="3307933" rtl="0">
                        <a:defRPr kern="1200" kumimoji="1" sz="1900">
                          <a:solidFill>
                            <a:schemeClr val="dk1"/>
                          </a:solidFill>
                          <a:latin typeface="Arial"/>
                          <a:ea typeface="ＭＳ Ｐゴシック"/>
                        </a:defRPr>
                      </a:lvl8pPr>
                      <a:lvl9pPr algn="l" defTabSz="945124" eaLnBrk="1" hangingPunct="1" latinLnBrk="0" marL="3780495" rtl="0">
                        <a:defRPr kern="1200" kumimoji="1" sz="1900">
                          <a:solidFill>
                            <a:schemeClr val="dk1"/>
                          </a:solidFill>
                          <a:latin typeface="Arial"/>
                          <a:ea typeface="ＭＳ Ｐゴシック"/>
                        </a:defRPr>
                      </a:lvl9pPr>
                    </a:lstStyle>
                    <a:p>
                      <a:pPr algn="r" fontAlgn="base">
                        <a:spcAft>
                          <a:spcPts val="0"/>
                        </a:spcAft>
                      </a:pPr>
                      <a:r>
                        <a:rPr altLang="ja-JP" dirty="0" kern="100" lang="en-US" sz="1050">
                          <a:effectLst/>
                          <a:latin typeface="+mn-ea"/>
                          <a:ea typeface="+mn-ea"/>
                          <a:cs charset="0" panose="02020603050405020304" pitchFamily="18" typeface="Times New Roman"/>
                        </a:rPr>
                        <a:t>351</a:t>
                      </a:r>
                      <a:endParaRPr dirty="0" kern="100" lang="ja-JP" sz="1050">
                        <a:effectLst/>
                        <a:latin typeface="+mn-ea"/>
                        <a:ea typeface="+mn-ea"/>
                        <a:cs charset="0" panose="02020603050405020304" pitchFamily="18" typeface="Times New Roman"/>
                      </a:endParaRPr>
                    </a:p>
                  </a:txBody>
                  <a:tcPr anchor="ctr" marB="0" marL="68580" marR="68580" marT="0">
                    <a:lnL algn="ctr" cap="flat" cmpd="sng" w="6350">
                      <a:solidFill>
                        <a:schemeClr val="tx1"/>
                      </a:solidFill>
                      <a:prstDash val="solid"/>
                      <a:round/>
                      <a:headEnd len="med" type="none" w="med"/>
                      <a:tailEnd len="med" type="none" w="med"/>
                    </a:lnL>
                    <a:lnR algn="ctr" cap="flat" cmpd="sng" w="6350">
                      <a:solidFill>
                        <a:schemeClr val="tx1"/>
                      </a:solidFill>
                      <a:prstDash val="solid"/>
                      <a:round/>
                      <a:headEnd len="med" type="none" w="med"/>
                      <a:tailEnd len="med" type="none" w="med"/>
                    </a:lnR>
                    <a:lnT algn="ctr" cap="flat" cmpd="sng" w="6350">
                      <a:solidFill>
                        <a:sysClr lastClr="000000" val="windowText"/>
                      </a:solidFill>
                      <a:prstDash val="sysDash"/>
                      <a:round/>
                      <a:headEnd len="med" type="none" w="med"/>
                      <a:tailEnd len="med" type="none" w="med"/>
                    </a:lnT>
                    <a:lnB algn="ctr" cap="flat" cmpd="sng" w="6350">
                      <a:solidFill>
                        <a:sysClr lastClr="000000" val="windowText"/>
                      </a:solidFill>
                      <a:prstDash val="sysDash"/>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1852086203"/>
                  </a:ext>
                </a:extLst>
              </a:tr>
              <a:tr h="137160">
                <a:tc vMerge="1">
                  <a:txBody>
                    <a:bodyPr/>
                    <a:lstStyle/>
                    <a:p>
                      <a:endParaRPr altLang="en-US" kumimoji="1" lang="ja-JP"/>
                    </a:p>
                  </a:txBody>
                  <a:tcPr/>
                </a:tc>
                <a:tc>
                  <a:txBody>
                    <a:bodyPr/>
                    <a:lstStyle>
                      <a:lvl1pPr algn="l" defTabSz="945124" eaLnBrk="1" hangingPunct="1" latinLnBrk="0" marL="0" rtl="0">
                        <a:defRPr kern="1200" kumimoji="1" sz="1900">
                          <a:solidFill>
                            <a:schemeClr val="dk1"/>
                          </a:solidFill>
                          <a:latin typeface="Arial"/>
                          <a:ea typeface="ＭＳ Ｐゴシック"/>
                        </a:defRPr>
                      </a:lvl1pPr>
                      <a:lvl2pPr algn="l" defTabSz="945124" eaLnBrk="1" hangingPunct="1" latinLnBrk="0" marL="472562" rtl="0">
                        <a:defRPr kern="1200" kumimoji="1" sz="1900">
                          <a:solidFill>
                            <a:schemeClr val="dk1"/>
                          </a:solidFill>
                          <a:latin typeface="Arial"/>
                          <a:ea typeface="ＭＳ Ｐゴシック"/>
                        </a:defRPr>
                      </a:lvl2pPr>
                      <a:lvl3pPr algn="l" defTabSz="945124" eaLnBrk="1" hangingPunct="1" latinLnBrk="0" marL="945124" rtl="0">
                        <a:defRPr kern="1200" kumimoji="1" sz="1900">
                          <a:solidFill>
                            <a:schemeClr val="dk1"/>
                          </a:solidFill>
                          <a:latin typeface="Arial"/>
                          <a:ea typeface="ＭＳ Ｐゴシック"/>
                        </a:defRPr>
                      </a:lvl3pPr>
                      <a:lvl4pPr algn="l" defTabSz="945124" eaLnBrk="1" hangingPunct="1" latinLnBrk="0" marL="1417686" rtl="0">
                        <a:defRPr kern="1200" kumimoji="1" sz="1900">
                          <a:solidFill>
                            <a:schemeClr val="dk1"/>
                          </a:solidFill>
                          <a:latin typeface="Arial"/>
                          <a:ea typeface="ＭＳ Ｐゴシック"/>
                        </a:defRPr>
                      </a:lvl4pPr>
                      <a:lvl5pPr algn="l" defTabSz="945124" eaLnBrk="1" hangingPunct="1" latinLnBrk="0" marL="1890248" rtl="0">
                        <a:defRPr kern="1200" kumimoji="1" sz="1900">
                          <a:solidFill>
                            <a:schemeClr val="dk1"/>
                          </a:solidFill>
                          <a:latin typeface="Arial"/>
                          <a:ea typeface="ＭＳ Ｐゴシック"/>
                        </a:defRPr>
                      </a:lvl5pPr>
                      <a:lvl6pPr algn="l" defTabSz="945124" eaLnBrk="1" hangingPunct="1" latinLnBrk="0" marL="2362810" rtl="0">
                        <a:defRPr kern="1200" kumimoji="1" sz="1900">
                          <a:solidFill>
                            <a:schemeClr val="dk1"/>
                          </a:solidFill>
                          <a:latin typeface="Arial"/>
                          <a:ea typeface="ＭＳ Ｐゴシック"/>
                        </a:defRPr>
                      </a:lvl6pPr>
                      <a:lvl7pPr algn="l" defTabSz="945124" eaLnBrk="1" hangingPunct="1" latinLnBrk="0" marL="2835372" rtl="0">
                        <a:defRPr kern="1200" kumimoji="1" sz="1900">
                          <a:solidFill>
                            <a:schemeClr val="dk1"/>
                          </a:solidFill>
                          <a:latin typeface="Arial"/>
                          <a:ea typeface="ＭＳ Ｐゴシック"/>
                        </a:defRPr>
                      </a:lvl7pPr>
                      <a:lvl8pPr algn="l" defTabSz="945124" eaLnBrk="1" hangingPunct="1" latinLnBrk="0" marL="3307933" rtl="0">
                        <a:defRPr kern="1200" kumimoji="1" sz="1900">
                          <a:solidFill>
                            <a:schemeClr val="dk1"/>
                          </a:solidFill>
                          <a:latin typeface="Arial"/>
                          <a:ea typeface="ＭＳ Ｐゴシック"/>
                        </a:defRPr>
                      </a:lvl8pPr>
                      <a:lvl9pPr algn="l" defTabSz="945124" eaLnBrk="1" hangingPunct="1" latinLnBrk="0" marL="3780495" rtl="0">
                        <a:defRPr kern="1200" kumimoji="1" sz="1900">
                          <a:solidFill>
                            <a:schemeClr val="dk1"/>
                          </a:solidFill>
                          <a:latin typeface="Arial"/>
                          <a:ea typeface="ＭＳ Ｐゴシック"/>
                        </a:defRPr>
                      </a:lvl9pPr>
                    </a:lstStyle>
                    <a:p>
                      <a:pPr algn="just" fontAlgn="base">
                        <a:spcAft>
                          <a:spcPts val="0"/>
                        </a:spcAft>
                      </a:pPr>
                      <a:r>
                        <a:rPr dirty="0" kern="1200" lang="ja-JP" sz="1050">
                          <a:effectLst/>
                          <a:latin typeface="+mn-ea"/>
                          <a:ea typeface="+mn-ea"/>
                        </a:rPr>
                        <a:t>公立短期大学</a:t>
                      </a:r>
                      <a:r>
                        <a:rPr altLang="ja-JP" dirty="0" kern="1200" lang="en-US" sz="1050">
                          <a:effectLst/>
                          <a:latin typeface="+mn-ea"/>
                          <a:ea typeface="+mn-ea"/>
                        </a:rPr>
                        <a:t>(13)</a:t>
                      </a:r>
                      <a:endParaRPr dirty="0" kern="100" lang="ja-JP" sz="1050">
                        <a:effectLst/>
                        <a:latin typeface="+mn-ea"/>
                        <a:ea typeface="+mn-ea"/>
                        <a:cs charset="0" panose="02020603050405020304" pitchFamily="18" typeface="Times New Roman"/>
                      </a:endParaRPr>
                    </a:p>
                  </a:txBody>
                  <a:tcPr anchor="ctr" marB="0" marL="68580" marR="68580" marT="0">
                    <a:lnL algn="ctr" cap="flat" cmpd="sng" w="6350">
                      <a:solidFill>
                        <a:schemeClr val="tx1"/>
                      </a:solidFill>
                      <a:prstDash val="solid"/>
                      <a:round/>
                      <a:headEnd len="med" type="none" w="med"/>
                      <a:tailEnd len="med" type="none" w="med"/>
                    </a:lnL>
                    <a:lnR algn="ctr" cap="flat" cmpd="sng" w="6350">
                      <a:solidFill>
                        <a:schemeClr val="tx1"/>
                      </a:solidFill>
                      <a:prstDash val="solid"/>
                      <a:round/>
                      <a:headEnd len="med" type="none" w="med"/>
                      <a:tailEnd len="med" type="none" w="med"/>
                    </a:lnR>
                    <a:lnT algn="ctr" cap="flat" cmpd="sng" w="6350">
                      <a:solidFill>
                        <a:sysClr lastClr="000000" val="windowText"/>
                      </a:solidFill>
                      <a:prstDash val="sysDash"/>
                      <a:round/>
                      <a:headEnd len="med" type="none" w="med"/>
                      <a:tailEnd len="med" type="none" w="med"/>
                    </a:lnT>
                    <a:lnB algn="ctr" cap="flat" cmpd="sng" w="6350">
                      <a:solidFill>
                        <a:schemeClr val="tx1"/>
                      </a:solidFill>
                      <a:prstDash val="solid"/>
                      <a:round/>
                      <a:headEnd len="med" type="none" w="med"/>
                      <a:tailEnd len="med" type="none" w="med"/>
                    </a:lnB>
                    <a:lnTlToBr cmpd="sng" w="12700">
                      <a:noFill/>
                      <a:prstDash val="solid"/>
                    </a:lnTlToBr>
                    <a:lnBlToTr cmpd="sng" w="12700">
                      <a:noFill/>
                      <a:prstDash val="solid"/>
                    </a:lnBlToTr>
                    <a:solidFill>
                      <a:sysClr lastClr="FFFFFF" val="window"/>
                    </a:solidFill>
                  </a:tcPr>
                </a:tc>
                <a:tc>
                  <a:txBody>
                    <a:bodyPr/>
                    <a:lstStyle>
                      <a:lvl1pPr algn="l" defTabSz="945124" eaLnBrk="1" hangingPunct="1" latinLnBrk="0" marL="0" rtl="0">
                        <a:defRPr kern="1200" kumimoji="1" sz="1900">
                          <a:solidFill>
                            <a:schemeClr val="dk1"/>
                          </a:solidFill>
                          <a:latin typeface="Arial"/>
                          <a:ea typeface="ＭＳ Ｐゴシック"/>
                        </a:defRPr>
                      </a:lvl1pPr>
                      <a:lvl2pPr algn="l" defTabSz="945124" eaLnBrk="1" hangingPunct="1" latinLnBrk="0" marL="472562" rtl="0">
                        <a:defRPr kern="1200" kumimoji="1" sz="1900">
                          <a:solidFill>
                            <a:schemeClr val="dk1"/>
                          </a:solidFill>
                          <a:latin typeface="Arial"/>
                          <a:ea typeface="ＭＳ Ｐゴシック"/>
                        </a:defRPr>
                      </a:lvl2pPr>
                      <a:lvl3pPr algn="l" defTabSz="945124" eaLnBrk="1" hangingPunct="1" latinLnBrk="0" marL="945124" rtl="0">
                        <a:defRPr kern="1200" kumimoji="1" sz="1900">
                          <a:solidFill>
                            <a:schemeClr val="dk1"/>
                          </a:solidFill>
                          <a:latin typeface="Arial"/>
                          <a:ea typeface="ＭＳ Ｐゴシック"/>
                        </a:defRPr>
                      </a:lvl3pPr>
                      <a:lvl4pPr algn="l" defTabSz="945124" eaLnBrk="1" hangingPunct="1" latinLnBrk="0" marL="1417686" rtl="0">
                        <a:defRPr kern="1200" kumimoji="1" sz="1900">
                          <a:solidFill>
                            <a:schemeClr val="dk1"/>
                          </a:solidFill>
                          <a:latin typeface="Arial"/>
                          <a:ea typeface="ＭＳ Ｐゴシック"/>
                        </a:defRPr>
                      </a:lvl4pPr>
                      <a:lvl5pPr algn="l" defTabSz="945124" eaLnBrk="1" hangingPunct="1" latinLnBrk="0" marL="1890248" rtl="0">
                        <a:defRPr kern="1200" kumimoji="1" sz="1900">
                          <a:solidFill>
                            <a:schemeClr val="dk1"/>
                          </a:solidFill>
                          <a:latin typeface="Arial"/>
                          <a:ea typeface="ＭＳ Ｐゴシック"/>
                        </a:defRPr>
                      </a:lvl5pPr>
                      <a:lvl6pPr algn="l" defTabSz="945124" eaLnBrk="1" hangingPunct="1" latinLnBrk="0" marL="2362810" rtl="0">
                        <a:defRPr kern="1200" kumimoji="1" sz="1900">
                          <a:solidFill>
                            <a:schemeClr val="dk1"/>
                          </a:solidFill>
                          <a:latin typeface="Arial"/>
                          <a:ea typeface="ＭＳ Ｐゴシック"/>
                        </a:defRPr>
                      </a:lvl6pPr>
                      <a:lvl7pPr algn="l" defTabSz="945124" eaLnBrk="1" hangingPunct="1" latinLnBrk="0" marL="2835372" rtl="0">
                        <a:defRPr kern="1200" kumimoji="1" sz="1900">
                          <a:solidFill>
                            <a:schemeClr val="dk1"/>
                          </a:solidFill>
                          <a:latin typeface="Arial"/>
                          <a:ea typeface="ＭＳ Ｐゴシック"/>
                        </a:defRPr>
                      </a:lvl7pPr>
                      <a:lvl8pPr algn="l" defTabSz="945124" eaLnBrk="1" hangingPunct="1" latinLnBrk="0" marL="3307933" rtl="0">
                        <a:defRPr kern="1200" kumimoji="1" sz="1900">
                          <a:solidFill>
                            <a:schemeClr val="dk1"/>
                          </a:solidFill>
                          <a:latin typeface="Arial"/>
                          <a:ea typeface="ＭＳ Ｐゴシック"/>
                        </a:defRPr>
                      </a:lvl8pPr>
                      <a:lvl9pPr algn="l" defTabSz="945124" eaLnBrk="1" hangingPunct="1" latinLnBrk="0" marL="3780495" rtl="0">
                        <a:defRPr kern="1200" kumimoji="1" sz="1900">
                          <a:solidFill>
                            <a:schemeClr val="dk1"/>
                          </a:solidFill>
                          <a:latin typeface="Arial"/>
                          <a:ea typeface="ＭＳ Ｐゴシック"/>
                        </a:defRPr>
                      </a:lvl9pPr>
                    </a:lstStyle>
                    <a:p>
                      <a:pPr algn="r" fontAlgn="base">
                        <a:spcAft>
                          <a:spcPts val="0"/>
                        </a:spcAft>
                      </a:pPr>
                      <a:r>
                        <a:rPr dirty="0" kern="1200" lang="en-US" sz="1050">
                          <a:effectLst/>
                          <a:latin typeface="+mn-ea"/>
                          <a:ea typeface="+mn-ea"/>
                        </a:rPr>
                        <a:t>1</a:t>
                      </a:r>
                      <a:endParaRPr dirty="0" kern="100" lang="ja-JP" sz="1050">
                        <a:effectLst/>
                        <a:latin typeface="+mn-ea"/>
                        <a:ea typeface="+mn-ea"/>
                        <a:cs charset="0" panose="02020603050405020304" pitchFamily="18" typeface="Times New Roman"/>
                      </a:endParaRPr>
                    </a:p>
                  </a:txBody>
                  <a:tcPr anchor="ctr" marB="0" marL="68580" marR="68580" marT="0">
                    <a:lnL algn="ctr" cap="flat" cmpd="sng" w="6350">
                      <a:solidFill>
                        <a:schemeClr val="tx1"/>
                      </a:solidFill>
                      <a:prstDash val="solid"/>
                      <a:round/>
                      <a:headEnd len="med" type="none" w="med"/>
                      <a:tailEnd len="med" type="none" w="med"/>
                    </a:lnL>
                    <a:lnR algn="ctr" cap="flat" cmpd="sng" w="6350">
                      <a:solidFill>
                        <a:schemeClr val="tx1"/>
                      </a:solidFill>
                      <a:prstDash val="solid"/>
                      <a:round/>
                      <a:headEnd len="med" type="none" w="med"/>
                      <a:tailEnd len="med" type="none" w="med"/>
                    </a:lnR>
                    <a:lnT algn="ctr" cap="flat" cmpd="sng" w="6350">
                      <a:solidFill>
                        <a:sysClr lastClr="000000" val="windowText"/>
                      </a:solidFill>
                      <a:prstDash val="sysDash"/>
                      <a:round/>
                      <a:headEnd len="med" type="none" w="med"/>
                      <a:tailEnd len="med" type="none" w="med"/>
                    </a:lnT>
                    <a:lnB algn="ctr" cap="flat" cmpd="sng" w="6350">
                      <a:solidFill>
                        <a:schemeClr val="tx1"/>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1050531458"/>
                  </a:ext>
                </a:extLst>
              </a:tr>
            </a:tbl>
          </a:graphicData>
        </a:graphic>
      </p:graphicFrame>
      <p:graphicFrame>
        <p:nvGraphicFramePr>
          <p:cNvPr id="16" name="表 15"/>
          <p:cNvGraphicFramePr>
            <a:graphicFrameLocks noGrp="1"/>
          </p:cNvGraphicFramePr>
          <p:nvPr/>
        </p:nvGraphicFramePr>
        <p:xfrm>
          <a:off x="6135364" y="2793700"/>
          <a:ext cx="2167031" cy="480060"/>
        </p:xfrm>
        <a:graphic>
          <a:graphicData uri="http://schemas.openxmlformats.org/drawingml/2006/table">
            <a:tbl>
              <a:tblPr/>
              <a:tblGrid>
                <a:gridCol w="288032">
                  <a:extLst>
                    <a:ext uri="{9D8B030D-6E8A-4147-A177-3AD203B41FA5}">
                      <a16:colId xmlns:a16="http://schemas.microsoft.com/office/drawing/2014/main" val="1891116493"/>
                    </a:ext>
                  </a:extLst>
                </a:gridCol>
                <a:gridCol w="1224136">
                  <a:extLst>
                    <a:ext uri="{9D8B030D-6E8A-4147-A177-3AD203B41FA5}">
                      <a16:colId xmlns:a16="http://schemas.microsoft.com/office/drawing/2014/main" val="3651061629"/>
                    </a:ext>
                  </a:extLst>
                </a:gridCol>
                <a:gridCol w="654863">
                  <a:extLst>
                    <a:ext uri="{9D8B030D-6E8A-4147-A177-3AD203B41FA5}">
                      <a16:colId xmlns:a16="http://schemas.microsoft.com/office/drawing/2014/main" val="4004691728"/>
                    </a:ext>
                  </a:extLst>
                </a:gridCol>
              </a:tblGrid>
              <a:tr h="157357">
                <a:tc rowSpan="3">
                  <a:txBody>
                    <a:bodyPr/>
                    <a:lstStyle>
                      <a:lvl1pPr algn="l" defTabSz="945124" eaLnBrk="1" hangingPunct="1" latinLnBrk="0" marL="0" rtl="0">
                        <a:defRPr kern="1200" kumimoji="1" sz="1900">
                          <a:solidFill>
                            <a:schemeClr val="dk1"/>
                          </a:solidFill>
                          <a:latin typeface="Arial"/>
                          <a:ea typeface="ＭＳ Ｐゴシック"/>
                        </a:defRPr>
                      </a:lvl1pPr>
                      <a:lvl2pPr algn="l" defTabSz="945124" eaLnBrk="1" hangingPunct="1" latinLnBrk="0" marL="472562" rtl="0">
                        <a:defRPr kern="1200" kumimoji="1" sz="1900">
                          <a:solidFill>
                            <a:schemeClr val="dk1"/>
                          </a:solidFill>
                          <a:latin typeface="Arial"/>
                          <a:ea typeface="ＭＳ Ｐゴシック"/>
                        </a:defRPr>
                      </a:lvl2pPr>
                      <a:lvl3pPr algn="l" defTabSz="945124" eaLnBrk="1" hangingPunct="1" latinLnBrk="0" marL="945124" rtl="0">
                        <a:defRPr kern="1200" kumimoji="1" sz="1900">
                          <a:solidFill>
                            <a:schemeClr val="dk1"/>
                          </a:solidFill>
                          <a:latin typeface="Arial"/>
                          <a:ea typeface="ＭＳ Ｐゴシック"/>
                        </a:defRPr>
                      </a:lvl3pPr>
                      <a:lvl4pPr algn="l" defTabSz="945124" eaLnBrk="1" hangingPunct="1" latinLnBrk="0" marL="1417686" rtl="0">
                        <a:defRPr kern="1200" kumimoji="1" sz="1900">
                          <a:solidFill>
                            <a:schemeClr val="dk1"/>
                          </a:solidFill>
                          <a:latin typeface="Arial"/>
                          <a:ea typeface="ＭＳ Ｐゴシック"/>
                        </a:defRPr>
                      </a:lvl4pPr>
                      <a:lvl5pPr algn="l" defTabSz="945124" eaLnBrk="1" hangingPunct="1" latinLnBrk="0" marL="1890248" rtl="0">
                        <a:defRPr kern="1200" kumimoji="1" sz="1900">
                          <a:solidFill>
                            <a:schemeClr val="dk1"/>
                          </a:solidFill>
                          <a:latin typeface="Arial"/>
                          <a:ea typeface="ＭＳ Ｐゴシック"/>
                        </a:defRPr>
                      </a:lvl5pPr>
                      <a:lvl6pPr algn="l" defTabSz="945124" eaLnBrk="1" hangingPunct="1" latinLnBrk="0" marL="2362810" rtl="0">
                        <a:defRPr kern="1200" kumimoji="1" sz="1900">
                          <a:solidFill>
                            <a:schemeClr val="dk1"/>
                          </a:solidFill>
                          <a:latin typeface="Arial"/>
                          <a:ea typeface="ＭＳ Ｐゴシック"/>
                        </a:defRPr>
                      </a:lvl6pPr>
                      <a:lvl7pPr algn="l" defTabSz="945124" eaLnBrk="1" hangingPunct="1" latinLnBrk="0" marL="2835372" rtl="0">
                        <a:defRPr kern="1200" kumimoji="1" sz="1900">
                          <a:solidFill>
                            <a:schemeClr val="dk1"/>
                          </a:solidFill>
                          <a:latin typeface="Arial"/>
                          <a:ea typeface="ＭＳ Ｐゴシック"/>
                        </a:defRPr>
                      </a:lvl7pPr>
                      <a:lvl8pPr algn="l" defTabSz="945124" eaLnBrk="1" hangingPunct="1" latinLnBrk="0" marL="3307933" rtl="0">
                        <a:defRPr kern="1200" kumimoji="1" sz="1900">
                          <a:solidFill>
                            <a:schemeClr val="dk1"/>
                          </a:solidFill>
                          <a:latin typeface="Arial"/>
                          <a:ea typeface="ＭＳ Ｐゴシック"/>
                        </a:defRPr>
                      </a:lvl8pPr>
                      <a:lvl9pPr algn="l" defTabSz="945124" eaLnBrk="1" hangingPunct="1" latinLnBrk="0" marL="3780495" rtl="0">
                        <a:defRPr kern="1200" kumimoji="1" sz="1900">
                          <a:solidFill>
                            <a:schemeClr val="dk1"/>
                          </a:solidFill>
                          <a:latin typeface="Arial"/>
                          <a:ea typeface="ＭＳ Ｐゴシック"/>
                        </a:defRPr>
                      </a:lvl9pPr>
                    </a:lstStyle>
                    <a:p>
                      <a:pPr algn="just" fontAlgn="base">
                        <a:spcAft>
                          <a:spcPts val="0"/>
                        </a:spcAft>
                      </a:pPr>
                      <a:r>
                        <a:rPr dirty="0" kern="1200" lang="ja-JP" sz="1050">
                          <a:effectLst/>
                          <a:latin typeface="+mn-ea"/>
                          <a:ea typeface="+mn-ea"/>
                        </a:rPr>
                        <a:t>学外</a:t>
                      </a:r>
                      <a:endParaRPr dirty="0" kern="100" lang="ja-JP" sz="1050">
                        <a:effectLst/>
                        <a:latin typeface="+mn-ea"/>
                        <a:ea typeface="+mn-ea"/>
                        <a:cs charset="0" panose="02020603050405020304" pitchFamily="18" typeface="Times New Roman"/>
                      </a:endParaRPr>
                    </a:p>
                  </a:txBody>
                  <a:tcPr anchor="ctr" marB="0" marL="68580" marR="68580" marT="0">
                    <a:lnL algn="ctr" cap="flat" cmpd="sng" w="6350">
                      <a:solidFill>
                        <a:schemeClr val="tx1"/>
                      </a:solidFill>
                      <a:prstDash val="solid"/>
                      <a:round/>
                      <a:headEnd len="med" type="none" w="med"/>
                      <a:tailEnd len="med" type="none" w="med"/>
                    </a:lnL>
                    <a:lnR algn="ctr" cap="flat" cmpd="sng" w="6350">
                      <a:solidFill>
                        <a:sysClr lastClr="000000" val="windowText"/>
                      </a:solidFill>
                      <a:prstDash val="solid"/>
                      <a:round/>
                      <a:headEnd len="med" type="none" w="med"/>
                      <a:tailEnd len="med" type="none" w="med"/>
                    </a:lnR>
                    <a:lnT algn="ctr" cap="flat" cmpd="sng" w="6350">
                      <a:solidFill>
                        <a:schemeClr val="tx1"/>
                      </a:solidFill>
                      <a:prstDash val="solid"/>
                      <a:round/>
                      <a:headEnd len="med" type="none" w="med"/>
                      <a:tailEnd len="med" type="none" w="med"/>
                    </a:lnT>
                    <a:lnB algn="ctr" cap="flat" cmpd="sng" w="6350">
                      <a:solidFill>
                        <a:sysClr lastClr="000000" val="windowText"/>
                      </a:solidFill>
                      <a:prstDash val="solid"/>
                      <a:round/>
                      <a:headEnd len="med" type="none" w="med"/>
                      <a:tailEnd len="med" type="none" w="med"/>
                    </a:lnB>
                    <a:lnTlToBr cmpd="sng" w="12700">
                      <a:noFill/>
                      <a:prstDash val="solid"/>
                    </a:lnTlToBr>
                    <a:lnBlToTr cmpd="sng" w="12700">
                      <a:noFill/>
                      <a:prstDash val="solid"/>
                    </a:lnBlToTr>
                    <a:solidFill>
                      <a:schemeClr val="accent6">
                        <a:lumMod val="20000"/>
                        <a:lumOff val="80000"/>
                      </a:schemeClr>
                    </a:solidFill>
                  </a:tcPr>
                </a:tc>
                <a:tc>
                  <a:txBody>
                    <a:bodyPr/>
                    <a:lstStyle>
                      <a:lvl1pPr algn="l" defTabSz="945124" eaLnBrk="1" hangingPunct="1" latinLnBrk="0" marL="0" rtl="0">
                        <a:defRPr kern="1200" kumimoji="1" sz="1900">
                          <a:solidFill>
                            <a:schemeClr val="dk1"/>
                          </a:solidFill>
                          <a:latin typeface="Arial"/>
                          <a:ea typeface="ＭＳ Ｐゴシック"/>
                        </a:defRPr>
                      </a:lvl1pPr>
                      <a:lvl2pPr algn="l" defTabSz="945124" eaLnBrk="1" hangingPunct="1" latinLnBrk="0" marL="472562" rtl="0">
                        <a:defRPr kern="1200" kumimoji="1" sz="1900">
                          <a:solidFill>
                            <a:schemeClr val="dk1"/>
                          </a:solidFill>
                          <a:latin typeface="Arial"/>
                          <a:ea typeface="ＭＳ Ｐゴシック"/>
                        </a:defRPr>
                      </a:lvl2pPr>
                      <a:lvl3pPr algn="l" defTabSz="945124" eaLnBrk="1" hangingPunct="1" latinLnBrk="0" marL="945124" rtl="0">
                        <a:defRPr kern="1200" kumimoji="1" sz="1900">
                          <a:solidFill>
                            <a:schemeClr val="dk1"/>
                          </a:solidFill>
                          <a:latin typeface="Arial"/>
                          <a:ea typeface="ＭＳ Ｐゴシック"/>
                        </a:defRPr>
                      </a:lvl3pPr>
                      <a:lvl4pPr algn="l" defTabSz="945124" eaLnBrk="1" hangingPunct="1" latinLnBrk="0" marL="1417686" rtl="0">
                        <a:defRPr kern="1200" kumimoji="1" sz="1900">
                          <a:solidFill>
                            <a:schemeClr val="dk1"/>
                          </a:solidFill>
                          <a:latin typeface="Arial"/>
                          <a:ea typeface="ＭＳ Ｐゴシック"/>
                        </a:defRPr>
                      </a:lvl4pPr>
                      <a:lvl5pPr algn="l" defTabSz="945124" eaLnBrk="1" hangingPunct="1" latinLnBrk="0" marL="1890248" rtl="0">
                        <a:defRPr kern="1200" kumimoji="1" sz="1900">
                          <a:solidFill>
                            <a:schemeClr val="dk1"/>
                          </a:solidFill>
                          <a:latin typeface="Arial"/>
                          <a:ea typeface="ＭＳ Ｐゴシック"/>
                        </a:defRPr>
                      </a:lvl5pPr>
                      <a:lvl6pPr algn="l" defTabSz="945124" eaLnBrk="1" hangingPunct="1" latinLnBrk="0" marL="2362810" rtl="0">
                        <a:defRPr kern="1200" kumimoji="1" sz="1900">
                          <a:solidFill>
                            <a:schemeClr val="dk1"/>
                          </a:solidFill>
                          <a:latin typeface="Arial"/>
                          <a:ea typeface="ＭＳ Ｐゴシック"/>
                        </a:defRPr>
                      </a:lvl6pPr>
                      <a:lvl7pPr algn="l" defTabSz="945124" eaLnBrk="1" hangingPunct="1" latinLnBrk="0" marL="2835372" rtl="0">
                        <a:defRPr kern="1200" kumimoji="1" sz="1900">
                          <a:solidFill>
                            <a:schemeClr val="dk1"/>
                          </a:solidFill>
                          <a:latin typeface="Arial"/>
                          <a:ea typeface="ＭＳ Ｐゴシック"/>
                        </a:defRPr>
                      </a:lvl7pPr>
                      <a:lvl8pPr algn="l" defTabSz="945124" eaLnBrk="1" hangingPunct="1" latinLnBrk="0" marL="3307933" rtl="0">
                        <a:defRPr kern="1200" kumimoji="1" sz="1900">
                          <a:solidFill>
                            <a:schemeClr val="dk1"/>
                          </a:solidFill>
                          <a:latin typeface="Arial"/>
                          <a:ea typeface="ＭＳ Ｐゴシック"/>
                        </a:defRPr>
                      </a:lvl8pPr>
                      <a:lvl9pPr algn="l" defTabSz="945124" eaLnBrk="1" hangingPunct="1" latinLnBrk="0" marL="3780495" rtl="0">
                        <a:defRPr kern="1200" kumimoji="1" sz="1900">
                          <a:solidFill>
                            <a:schemeClr val="dk1"/>
                          </a:solidFill>
                          <a:latin typeface="Arial"/>
                          <a:ea typeface="ＭＳ Ｐゴシック"/>
                        </a:defRPr>
                      </a:lvl9pPr>
                    </a:lstStyle>
                    <a:p>
                      <a:pPr algn="just" fontAlgn="base">
                        <a:spcAft>
                          <a:spcPts val="0"/>
                        </a:spcAft>
                      </a:pPr>
                      <a:r>
                        <a:rPr dirty="0" kern="1200" lang="ja-JP" sz="1050">
                          <a:effectLst/>
                          <a:latin typeface="+mn-ea"/>
                          <a:ea typeface="+mn-ea"/>
                        </a:rPr>
                        <a:t>公立高等学校</a:t>
                      </a:r>
                      <a:endParaRPr dirty="0" kern="100" lang="ja-JP" sz="1050">
                        <a:effectLst/>
                        <a:latin typeface="+mn-ea"/>
                        <a:ea typeface="+mn-ea"/>
                        <a:cs charset="0" panose="02020603050405020304" pitchFamily="18" typeface="Times New Roman"/>
                      </a:endParaRPr>
                    </a:p>
                  </a:txBody>
                  <a:tcPr anchor="ctr" marB="0" marL="68580" marR="68580" marT="0">
                    <a:lnL algn="ctr" cap="flat" cmpd="sng" w="6350">
                      <a:solidFill>
                        <a:sysClr lastClr="000000" val="windowText"/>
                      </a:solidFill>
                      <a:prstDash val="solid"/>
                      <a:round/>
                      <a:headEnd len="med" type="none" w="med"/>
                      <a:tailEnd len="med" type="none" w="med"/>
                    </a:lnL>
                    <a:lnR algn="ctr" cap="flat" cmpd="sng" w="6350">
                      <a:solidFill>
                        <a:schemeClr val="tx1"/>
                      </a:solidFill>
                      <a:prstDash val="solid"/>
                      <a:round/>
                      <a:headEnd len="med" type="none" w="med"/>
                      <a:tailEnd len="med" type="none" w="med"/>
                    </a:lnR>
                    <a:lnT algn="ctr" cap="flat" cmpd="sng" w="6350">
                      <a:solidFill>
                        <a:schemeClr val="tx1"/>
                      </a:solidFill>
                      <a:prstDash val="solid"/>
                      <a:round/>
                      <a:headEnd len="med" type="none" w="med"/>
                      <a:tailEnd len="med" type="none" w="med"/>
                    </a:lnT>
                    <a:lnB algn="ctr" cap="flat" cmpd="sng" w="6350">
                      <a:solidFill>
                        <a:sysClr lastClr="000000" val="windowText"/>
                      </a:solidFill>
                      <a:prstDash val="sysDash"/>
                      <a:round/>
                      <a:headEnd len="med" type="none" w="med"/>
                      <a:tailEnd len="med" type="none" w="med"/>
                    </a:lnB>
                    <a:lnTlToBr cmpd="sng" w="12700">
                      <a:noFill/>
                      <a:prstDash val="solid"/>
                    </a:lnTlToBr>
                    <a:lnBlToTr cmpd="sng" w="12700">
                      <a:noFill/>
                      <a:prstDash val="solid"/>
                    </a:lnBlToTr>
                    <a:solidFill>
                      <a:sysClr lastClr="FFFFFF" val="window"/>
                    </a:solidFill>
                  </a:tcPr>
                </a:tc>
                <a:tc>
                  <a:txBody>
                    <a:bodyPr/>
                    <a:lstStyle>
                      <a:lvl1pPr algn="l" defTabSz="945124" eaLnBrk="1" hangingPunct="1" latinLnBrk="0" marL="0" rtl="0">
                        <a:defRPr kern="1200" kumimoji="1" sz="1900">
                          <a:solidFill>
                            <a:schemeClr val="dk1"/>
                          </a:solidFill>
                          <a:latin typeface="Arial"/>
                          <a:ea typeface="ＭＳ Ｐゴシック"/>
                        </a:defRPr>
                      </a:lvl1pPr>
                      <a:lvl2pPr algn="l" defTabSz="945124" eaLnBrk="1" hangingPunct="1" latinLnBrk="0" marL="472562" rtl="0">
                        <a:defRPr kern="1200" kumimoji="1" sz="1900">
                          <a:solidFill>
                            <a:schemeClr val="dk1"/>
                          </a:solidFill>
                          <a:latin typeface="Arial"/>
                          <a:ea typeface="ＭＳ Ｐゴシック"/>
                        </a:defRPr>
                      </a:lvl2pPr>
                      <a:lvl3pPr algn="l" defTabSz="945124" eaLnBrk="1" hangingPunct="1" latinLnBrk="0" marL="945124" rtl="0">
                        <a:defRPr kern="1200" kumimoji="1" sz="1900">
                          <a:solidFill>
                            <a:schemeClr val="dk1"/>
                          </a:solidFill>
                          <a:latin typeface="Arial"/>
                          <a:ea typeface="ＭＳ Ｐゴシック"/>
                        </a:defRPr>
                      </a:lvl3pPr>
                      <a:lvl4pPr algn="l" defTabSz="945124" eaLnBrk="1" hangingPunct="1" latinLnBrk="0" marL="1417686" rtl="0">
                        <a:defRPr kern="1200" kumimoji="1" sz="1900">
                          <a:solidFill>
                            <a:schemeClr val="dk1"/>
                          </a:solidFill>
                          <a:latin typeface="Arial"/>
                          <a:ea typeface="ＭＳ Ｐゴシック"/>
                        </a:defRPr>
                      </a:lvl4pPr>
                      <a:lvl5pPr algn="l" defTabSz="945124" eaLnBrk="1" hangingPunct="1" latinLnBrk="0" marL="1890248" rtl="0">
                        <a:defRPr kern="1200" kumimoji="1" sz="1900">
                          <a:solidFill>
                            <a:schemeClr val="dk1"/>
                          </a:solidFill>
                          <a:latin typeface="Arial"/>
                          <a:ea typeface="ＭＳ Ｐゴシック"/>
                        </a:defRPr>
                      </a:lvl5pPr>
                      <a:lvl6pPr algn="l" defTabSz="945124" eaLnBrk="1" hangingPunct="1" latinLnBrk="0" marL="2362810" rtl="0">
                        <a:defRPr kern="1200" kumimoji="1" sz="1900">
                          <a:solidFill>
                            <a:schemeClr val="dk1"/>
                          </a:solidFill>
                          <a:latin typeface="Arial"/>
                          <a:ea typeface="ＭＳ Ｐゴシック"/>
                        </a:defRPr>
                      </a:lvl6pPr>
                      <a:lvl7pPr algn="l" defTabSz="945124" eaLnBrk="1" hangingPunct="1" latinLnBrk="0" marL="2835372" rtl="0">
                        <a:defRPr kern="1200" kumimoji="1" sz="1900">
                          <a:solidFill>
                            <a:schemeClr val="dk1"/>
                          </a:solidFill>
                          <a:latin typeface="Arial"/>
                          <a:ea typeface="ＭＳ Ｐゴシック"/>
                        </a:defRPr>
                      </a:lvl7pPr>
                      <a:lvl8pPr algn="l" defTabSz="945124" eaLnBrk="1" hangingPunct="1" latinLnBrk="0" marL="3307933" rtl="0">
                        <a:defRPr kern="1200" kumimoji="1" sz="1900">
                          <a:solidFill>
                            <a:schemeClr val="dk1"/>
                          </a:solidFill>
                          <a:latin typeface="Arial"/>
                          <a:ea typeface="ＭＳ Ｐゴシック"/>
                        </a:defRPr>
                      </a:lvl8pPr>
                      <a:lvl9pPr algn="l" defTabSz="945124" eaLnBrk="1" hangingPunct="1" latinLnBrk="0" marL="3780495" rtl="0">
                        <a:defRPr kern="1200" kumimoji="1" sz="1900">
                          <a:solidFill>
                            <a:schemeClr val="dk1"/>
                          </a:solidFill>
                          <a:latin typeface="Arial"/>
                          <a:ea typeface="ＭＳ Ｐゴシック"/>
                        </a:defRPr>
                      </a:lvl9pPr>
                    </a:lstStyle>
                    <a:p>
                      <a:pPr algn="r" fontAlgn="base">
                        <a:spcAft>
                          <a:spcPts val="0"/>
                        </a:spcAft>
                      </a:pPr>
                      <a:r>
                        <a:rPr altLang="ja-JP" dirty="0" kern="100" lang="en-US" sz="1050">
                          <a:effectLst/>
                          <a:latin typeface="+mn-ea"/>
                          <a:ea typeface="+mn-ea"/>
                          <a:cs charset="0" panose="02020603050405020304" pitchFamily="18" typeface="Times New Roman"/>
                        </a:rPr>
                        <a:t>47</a:t>
                      </a:r>
                      <a:endParaRPr dirty="0" kern="100" lang="ja-JP" sz="1050">
                        <a:effectLst/>
                        <a:latin typeface="+mn-ea"/>
                        <a:ea typeface="+mn-ea"/>
                        <a:cs charset="0" panose="02020603050405020304" pitchFamily="18" typeface="Times New Roman"/>
                      </a:endParaRPr>
                    </a:p>
                  </a:txBody>
                  <a:tcPr anchor="ctr" marB="0" marL="68580" marR="68580" marT="0">
                    <a:lnL algn="ctr" cap="flat" cmpd="sng" w="6350">
                      <a:solidFill>
                        <a:schemeClr val="tx1"/>
                      </a:solidFill>
                      <a:prstDash val="solid"/>
                      <a:round/>
                      <a:headEnd len="med" type="none" w="med"/>
                      <a:tailEnd len="med" type="none" w="med"/>
                    </a:lnL>
                    <a:lnR algn="ctr" cap="flat" cmpd="sng" w="6350">
                      <a:solidFill>
                        <a:schemeClr val="tx1"/>
                      </a:solidFill>
                      <a:prstDash val="solid"/>
                      <a:round/>
                      <a:headEnd len="med" type="none" w="med"/>
                      <a:tailEnd len="med" type="none" w="med"/>
                    </a:lnR>
                    <a:lnT algn="ctr" cap="flat" cmpd="sng" w="6350">
                      <a:solidFill>
                        <a:schemeClr val="tx1"/>
                      </a:solidFill>
                      <a:prstDash val="solid"/>
                      <a:round/>
                      <a:headEnd len="med" type="none" w="med"/>
                      <a:tailEnd len="med" type="none" w="med"/>
                    </a:lnT>
                    <a:lnB algn="ctr" cap="flat" cmpd="sng" w="6350">
                      <a:solidFill>
                        <a:sysClr lastClr="000000" val="windowText"/>
                      </a:solidFill>
                      <a:prstDash val="sysDash"/>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2280961985"/>
                  </a:ext>
                </a:extLst>
              </a:tr>
              <a:tr h="157357">
                <a:tc vMerge="1">
                  <a:txBody>
                    <a:bodyPr/>
                    <a:lstStyle/>
                    <a:p>
                      <a:endParaRPr altLang="en-US" kumimoji="1" lang="ja-JP"/>
                    </a:p>
                  </a:txBody>
                  <a:tcPr/>
                </a:tc>
                <a:tc>
                  <a:txBody>
                    <a:bodyPr/>
                    <a:lstStyle>
                      <a:lvl1pPr algn="l" defTabSz="945124" eaLnBrk="1" hangingPunct="1" latinLnBrk="0" marL="0" rtl="0">
                        <a:defRPr kern="1200" kumimoji="1" sz="1900">
                          <a:solidFill>
                            <a:schemeClr val="dk1"/>
                          </a:solidFill>
                          <a:latin typeface="Arial"/>
                          <a:ea typeface="ＭＳ Ｐゴシック"/>
                        </a:defRPr>
                      </a:lvl1pPr>
                      <a:lvl2pPr algn="l" defTabSz="945124" eaLnBrk="1" hangingPunct="1" latinLnBrk="0" marL="472562" rtl="0">
                        <a:defRPr kern="1200" kumimoji="1" sz="1900">
                          <a:solidFill>
                            <a:schemeClr val="dk1"/>
                          </a:solidFill>
                          <a:latin typeface="Arial"/>
                          <a:ea typeface="ＭＳ Ｐゴシック"/>
                        </a:defRPr>
                      </a:lvl2pPr>
                      <a:lvl3pPr algn="l" defTabSz="945124" eaLnBrk="1" hangingPunct="1" latinLnBrk="0" marL="945124" rtl="0">
                        <a:defRPr kern="1200" kumimoji="1" sz="1900">
                          <a:solidFill>
                            <a:schemeClr val="dk1"/>
                          </a:solidFill>
                          <a:latin typeface="Arial"/>
                          <a:ea typeface="ＭＳ Ｐゴシック"/>
                        </a:defRPr>
                      </a:lvl3pPr>
                      <a:lvl4pPr algn="l" defTabSz="945124" eaLnBrk="1" hangingPunct="1" latinLnBrk="0" marL="1417686" rtl="0">
                        <a:defRPr kern="1200" kumimoji="1" sz="1900">
                          <a:solidFill>
                            <a:schemeClr val="dk1"/>
                          </a:solidFill>
                          <a:latin typeface="Arial"/>
                          <a:ea typeface="ＭＳ Ｐゴシック"/>
                        </a:defRPr>
                      </a:lvl4pPr>
                      <a:lvl5pPr algn="l" defTabSz="945124" eaLnBrk="1" hangingPunct="1" latinLnBrk="0" marL="1890248" rtl="0">
                        <a:defRPr kern="1200" kumimoji="1" sz="1900">
                          <a:solidFill>
                            <a:schemeClr val="dk1"/>
                          </a:solidFill>
                          <a:latin typeface="Arial"/>
                          <a:ea typeface="ＭＳ Ｐゴシック"/>
                        </a:defRPr>
                      </a:lvl5pPr>
                      <a:lvl6pPr algn="l" defTabSz="945124" eaLnBrk="1" hangingPunct="1" latinLnBrk="0" marL="2362810" rtl="0">
                        <a:defRPr kern="1200" kumimoji="1" sz="1900">
                          <a:solidFill>
                            <a:schemeClr val="dk1"/>
                          </a:solidFill>
                          <a:latin typeface="Arial"/>
                          <a:ea typeface="ＭＳ Ｐゴシック"/>
                        </a:defRPr>
                      </a:lvl6pPr>
                      <a:lvl7pPr algn="l" defTabSz="945124" eaLnBrk="1" hangingPunct="1" latinLnBrk="0" marL="2835372" rtl="0">
                        <a:defRPr kern="1200" kumimoji="1" sz="1900">
                          <a:solidFill>
                            <a:schemeClr val="dk1"/>
                          </a:solidFill>
                          <a:latin typeface="Arial"/>
                          <a:ea typeface="ＭＳ Ｐゴシック"/>
                        </a:defRPr>
                      </a:lvl7pPr>
                      <a:lvl8pPr algn="l" defTabSz="945124" eaLnBrk="1" hangingPunct="1" latinLnBrk="0" marL="3307933" rtl="0">
                        <a:defRPr kern="1200" kumimoji="1" sz="1900">
                          <a:solidFill>
                            <a:schemeClr val="dk1"/>
                          </a:solidFill>
                          <a:latin typeface="Arial"/>
                          <a:ea typeface="ＭＳ Ｐゴシック"/>
                        </a:defRPr>
                      </a:lvl8pPr>
                      <a:lvl9pPr algn="l" defTabSz="945124" eaLnBrk="1" hangingPunct="1" latinLnBrk="0" marL="3780495" rtl="0">
                        <a:defRPr kern="1200" kumimoji="1" sz="1900">
                          <a:solidFill>
                            <a:schemeClr val="dk1"/>
                          </a:solidFill>
                          <a:latin typeface="Arial"/>
                          <a:ea typeface="ＭＳ Ｐゴシック"/>
                        </a:defRPr>
                      </a:lvl9pPr>
                    </a:lstStyle>
                    <a:p>
                      <a:pPr algn="just" fontAlgn="base">
                        <a:spcAft>
                          <a:spcPts val="0"/>
                        </a:spcAft>
                      </a:pPr>
                      <a:r>
                        <a:rPr dirty="0" kern="1200" lang="ja-JP" sz="1050">
                          <a:effectLst/>
                          <a:latin typeface="+mn-ea"/>
                          <a:ea typeface="+mn-ea"/>
                        </a:rPr>
                        <a:t>私立高等学校</a:t>
                      </a:r>
                      <a:endParaRPr dirty="0" kern="100" lang="ja-JP" sz="1050">
                        <a:effectLst/>
                        <a:latin typeface="+mn-ea"/>
                        <a:ea typeface="+mn-ea"/>
                        <a:cs charset="0" panose="02020603050405020304" pitchFamily="18" typeface="Times New Roman"/>
                      </a:endParaRPr>
                    </a:p>
                  </a:txBody>
                  <a:tcPr anchor="ctr" marB="0" marL="68580" marR="68580" marT="0">
                    <a:lnL algn="ctr" cap="flat" cmpd="sng" w="6350">
                      <a:solidFill>
                        <a:sysClr lastClr="000000" val="windowText"/>
                      </a:solidFill>
                      <a:prstDash val="solid"/>
                      <a:round/>
                      <a:headEnd len="med" type="none" w="med"/>
                      <a:tailEnd len="med" type="none" w="med"/>
                    </a:lnL>
                    <a:lnR algn="ctr" cap="flat" cmpd="sng" w="6350">
                      <a:solidFill>
                        <a:schemeClr val="tx1"/>
                      </a:solidFill>
                      <a:prstDash val="solid"/>
                      <a:round/>
                      <a:headEnd len="med" type="none" w="med"/>
                      <a:tailEnd len="med" type="none" w="med"/>
                    </a:lnR>
                    <a:lnT algn="ctr" cap="flat" cmpd="sng" w="6350">
                      <a:solidFill>
                        <a:sysClr lastClr="000000" val="windowText"/>
                      </a:solidFill>
                      <a:prstDash val="sysDash"/>
                      <a:round/>
                      <a:headEnd len="med" type="none" w="med"/>
                      <a:tailEnd len="med" type="none" w="med"/>
                    </a:lnT>
                    <a:lnB algn="ctr" cap="flat" cmpd="sng" w="6350">
                      <a:solidFill>
                        <a:sysClr lastClr="000000" val="windowText"/>
                      </a:solidFill>
                      <a:prstDash val="sysDash"/>
                      <a:round/>
                      <a:headEnd len="med" type="none" w="med"/>
                      <a:tailEnd len="med" type="none" w="med"/>
                    </a:lnB>
                    <a:lnTlToBr cmpd="sng" w="12700">
                      <a:noFill/>
                      <a:prstDash val="solid"/>
                    </a:lnTlToBr>
                    <a:lnBlToTr cmpd="sng" w="12700">
                      <a:noFill/>
                      <a:prstDash val="solid"/>
                    </a:lnBlToTr>
                    <a:solidFill>
                      <a:sysClr lastClr="FFFFFF" val="window"/>
                    </a:solidFill>
                  </a:tcPr>
                </a:tc>
                <a:tc>
                  <a:txBody>
                    <a:bodyPr/>
                    <a:lstStyle>
                      <a:lvl1pPr algn="l" defTabSz="945124" eaLnBrk="1" hangingPunct="1" latinLnBrk="0" marL="0" rtl="0">
                        <a:defRPr kern="1200" kumimoji="1" sz="1900">
                          <a:solidFill>
                            <a:schemeClr val="dk1"/>
                          </a:solidFill>
                          <a:latin typeface="Arial"/>
                          <a:ea typeface="ＭＳ Ｐゴシック"/>
                        </a:defRPr>
                      </a:lvl1pPr>
                      <a:lvl2pPr algn="l" defTabSz="945124" eaLnBrk="1" hangingPunct="1" latinLnBrk="0" marL="472562" rtl="0">
                        <a:defRPr kern="1200" kumimoji="1" sz="1900">
                          <a:solidFill>
                            <a:schemeClr val="dk1"/>
                          </a:solidFill>
                          <a:latin typeface="Arial"/>
                          <a:ea typeface="ＭＳ Ｐゴシック"/>
                        </a:defRPr>
                      </a:lvl2pPr>
                      <a:lvl3pPr algn="l" defTabSz="945124" eaLnBrk="1" hangingPunct="1" latinLnBrk="0" marL="945124" rtl="0">
                        <a:defRPr kern="1200" kumimoji="1" sz="1900">
                          <a:solidFill>
                            <a:schemeClr val="dk1"/>
                          </a:solidFill>
                          <a:latin typeface="Arial"/>
                          <a:ea typeface="ＭＳ Ｐゴシック"/>
                        </a:defRPr>
                      </a:lvl3pPr>
                      <a:lvl4pPr algn="l" defTabSz="945124" eaLnBrk="1" hangingPunct="1" latinLnBrk="0" marL="1417686" rtl="0">
                        <a:defRPr kern="1200" kumimoji="1" sz="1900">
                          <a:solidFill>
                            <a:schemeClr val="dk1"/>
                          </a:solidFill>
                          <a:latin typeface="Arial"/>
                          <a:ea typeface="ＭＳ Ｐゴシック"/>
                        </a:defRPr>
                      </a:lvl4pPr>
                      <a:lvl5pPr algn="l" defTabSz="945124" eaLnBrk="1" hangingPunct="1" latinLnBrk="0" marL="1890248" rtl="0">
                        <a:defRPr kern="1200" kumimoji="1" sz="1900">
                          <a:solidFill>
                            <a:schemeClr val="dk1"/>
                          </a:solidFill>
                          <a:latin typeface="Arial"/>
                          <a:ea typeface="ＭＳ Ｐゴシック"/>
                        </a:defRPr>
                      </a:lvl5pPr>
                      <a:lvl6pPr algn="l" defTabSz="945124" eaLnBrk="1" hangingPunct="1" latinLnBrk="0" marL="2362810" rtl="0">
                        <a:defRPr kern="1200" kumimoji="1" sz="1900">
                          <a:solidFill>
                            <a:schemeClr val="dk1"/>
                          </a:solidFill>
                          <a:latin typeface="Arial"/>
                          <a:ea typeface="ＭＳ Ｐゴシック"/>
                        </a:defRPr>
                      </a:lvl6pPr>
                      <a:lvl7pPr algn="l" defTabSz="945124" eaLnBrk="1" hangingPunct="1" latinLnBrk="0" marL="2835372" rtl="0">
                        <a:defRPr kern="1200" kumimoji="1" sz="1900">
                          <a:solidFill>
                            <a:schemeClr val="dk1"/>
                          </a:solidFill>
                          <a:latin typeface="Arial"/>
                          <a:ea typeface="ＭＳ Ｐゴシック"/>
                        </a:defRPr>
                      </a:lvl7pPr>
                      <a:lvl8pPr algn="l" defTabSz="945124" eaLnBrk="1" hangingPunct="1" latinLnBrk="0" marL="3307933" rtl="0">
                        <a:defRPr kern="1200" kumimoji="1" sz="1900">
                          <a:solidFill>
                            <a:schemeClr val="dk1"/>
                          </a:solidFill>
                          <a:latin typeface="Arial"/>
                          <a:ea typeface="ＭＳ Ｐゴシック"/>
                        </a:defRPr>
                      </a:lvl8pPr>
                      <a:lvl9pPr algn="l" defTabSz="945124" eaLnBrk="1" hangingPunct="1" latinLnBrk="0" marL="3780495" rtl="0">
                        <a:defRPr kern="1200" kumimoji="1" sz="1900">
                          <a:solidFill>
                            <a:schemeClr val="dk1"/>
                          </a:solidFill>
                          <a:latin typeface="Arial"/>
                          <a:ea typeface="ＭＳ Ｐゴシック"/>
                        </a:defRPr>
                      </a:lvl9pPr>
                    </a:lstStyle>
                    <a:p>
                      <a:pPr algn="r" fontAlgn="base">
                        <a:spcAft>
                          <a:spcPts val="0"/>
                        </a:spcAft>
                      </a:pPr>
                      <a:r>
                        <a:rPr altLang="ja-JP" dirty="0" kern="100" lang="en-US" sz="1050">
                          <a:effectLst/>
                          <a:latin typeface="+mn-ea"/>
                          <a:ea typeface="+mn-ea"/>
                          <a:cs charset="0" panose="02020603050405020304" pitchFamily="18" typeface="Times New Roman"/>
                        </a:rPr>
                        <a:t>5</a:t>
                      </a:r>
                      <a:endParaRPr dirty="0" kern="100" lang="ja-JP" sz="1050">
                        <a:effectLst/>
                        <a:latin typeface="+mn-ea"/>
                        <a:ea typeface="+mn-ea"/>
                        <a:cs charset="0" panose="02020603050405020304" pitchFamily="18" typeface="Times New Roman"/>
                      </a:endParaRPr>
                    </a:p>
                  </a:txBody>
                  <a:tcPr anchor="ctr" marB="0" marL="68580" marR="68580" marT="0">
                    <a:lnL algn="ctr" cap="flat" cmpd="sng" w="6350">
                      <a:solidFill>
                        <a:schemeClr val="tx1"/>
                      </a:solidFill>
                      <a:prstDash val="solid"/>
                      <a:round/>
                      <a:headEnd len="med" type="none" w="med"/>
                      <a:tailEnd len="med" type="none" w="med"/>
                    </a:lnL>
                    <a:lnR algn="ctr" cap="flat" cmpd="sng" w="6350">
                      <a:solidFill>
                        <a:schemeClr val="tx1"/>
                      </a:solidFill>
                      <a:prstDash val="solid"/>
                      <a:round/>
                      <a:headEnd len="med" type="none" w="med"/>
                      <a:tailEnd len="med" type="none" w="med"/>
                    </a:lnR>
                    <a:lnT algn="ctr" cap="flat" cmpd="sng" w="6350">
                      <a:solidFill>
                        <a:sysClr lastClr="000000" val="windowText"/>
                      </a:solidFill>
                      <a:prstDash val="sysDash"/>
                      <a:round/>
                      <a:headEnd len="med" type="none" w="med"/>
                      <a:tailEnd len="med" type="none" w="med"/>
                    </a:lnT>
                    <a:lnB algn="ctr" cap="flat" cmpd="sng" w="6350">
                      <a:solidFill>
                        <a:sysClr lastClr="000000" val="windowText"/>
                      </a:solidFill>
                      <a:prstDash val="sysDash"/>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1836695238"/>
                  </a:ext>
                </a:extLst>
              </a:tr>
              <a:tr h="157357">
                <a:tc vMerge="1">
                  <a:txBody>
                    <a:bodyPr/>
                    <a:lstStyle/>
                    <a:p>
                      <a:endParaRPr altLang="en-US" kumimoji="1" lang="ja-JP"/>
                    </a:p>
                  </a:txBody>
                  <a:tcPr/>
                </a:tc>
                <a:tc>
                  <a:txBody>
                    <a:bodyPr/>
                    <a:lstStyle>
                      <a:lvl1pPr algn="l" defTabSz="945124" eaLnBrk="1" hangingPunct="1" latinLnBrk="0" marL="0" rtl="0">
                        <a:defRPr kern="1200" kumimoji="1" sz="1900">
                          <a:solidFill>
                            <a:schemeClr val="dk1"/>
                          </a:solidFill>
                          <a:latin typeface="Arial"/>
                          <a:ea typeface="ＭＳ Ｐゴシック"/>
                        </a:defRPr>
                      </a:lvl1pPr>
                      <a:lvl2pPr algn="l" defTabSz="945124" eaLnBrk="1" hangingPunct="1" latinLnBrk="0" marL="472562" rtl="0">
                        <a:defRPr kern="1200" kumimoji="1" sz="1900">
                          <a:solidFill>
                            <a:schemeClr val="dk1"/>
                          </a:solidFill>
                          <a:latin typeface="Arial"/>
                          <a:ea typeface="ＭＳ Ｐゴシック"/>
                        </a:defRPr>
                      </a:lvl2pPr>
                      <a:lvl3pPr algn="l" defTabSz="945124" eaLnBrk="1" hangingPunct="1" latinLnBrk="0" marL="945124" rtl="0">
                        <a:defRPr kern="1200" kumimoji="1" sz="1900">
                          <a:solidFill>
                            <a:schemeClr val="dk1"/>
                          </a:solidFill>
                          <a:latin typeface="Arial"/>
                          <a:ea typeface="ＭＳ Ｐゴシック"/>
                        </a:defRPr>
                      </a:lvl3pPr>
                      <a:lvl4pPr algn="l" defTabSz="945124" eaLnBrk="1" hangingPunct="1" latinLnBrk="0" marL="1417686" rtl="0">
                        <a:defRPr kern="1200" kumimoji="1" sz="1900">
                          <a:solidFill>
                            <a:schemeClr val="dk1"/>
                          </a:solidFill>
                          <a:latin typeface="Arial"/>
                          <a:ea typeface="ＭＳ Ｐゴシック"/>
                        </a:defRPr>
                      </a:lvl4pPr>
                      <a:lvl5pPr algn="l" defTabSz="945124" eaLnBrk="1" hangingPunct="1" latinLnBrk="0" marL="1890248" rtl="0">
                        <a:defRPr kern="1200" kumimoji="1" sz="1900">
                          <a:solidFill>
                            <a:schemeClr val="dk1"/>
                          </a:solidFill>
                          <a:latin typeface="Arial"/>
                          <a:ea typeface="ＭＳ Ｐゴシック"/>
                        </a:defRPr>
                      </a:lvl5pPr>
                      <a:lvl6pPr algn="l" defTabSz="945124" eaLnBrk="1" hangingPunct="1" latinLnBrk="0" marL="2362810" rtl="0">
                        <a:defRPr kern="1200" kumimoji="1" sz="1900">
                          <a:solidFill>
                            <a:schemeClr val="dk1"/>
                          </a:solidFill>
                          <a:latin typeface="Arial"/>
                          <a:ea typeface="ＭＳ Ｐゴシック"/>
                        </a:defRPr>
                      </a:lvl6pPr>
                      <a:lvl7pPr algn="l" defTabSz="945124" eaLnBrk="1" hangingPunct="1" latinLnBrk="0" marL="2835372" rtl="0">
                        <a:defRPr kern="1200" kumimoji="1" sz="1900">
                          <a:solidFill>
                            <a:schemeClr val="dk1"/>
                          </a:solidFill>
                          <a:latin typeface="Arial"/>
                          <a:ea typeface="ＭＳ Ｐゴシック"/>
                        </a:defRPr>
                      </a:lvl7pPr>
                      <a:lvl8pPr algn="l" defTabSz="945124" eaLnBrk="1" hangingPunct="1" latinLnBrk="0" marL="3307933" rtl="0">
                        <a:defRPr kern="1200" kumimoji="1" sz="1900">
                          <a:solidFill>
                            <a:schemeClr val="dk1"/>
                          </a:solidFill>
                          <a:latin typeface="Arial"/>
                          <a:ea typeface="ＭＳ Ｐゴシック"/>
                        </a:defRPr>
                      </a:lvl8pPr>
                      <a:lvl9pPr algn="l" defTabSz="945124" eaLnBrk="1" hangingPunct="1" latinLnBrk="0" marL="3780495" rtl="0">
                        <a:defRPr kern="1200" kumimoji="1" sz="1900">
                          <a:solidFill>
                            <a:schemeClr val="dk1"/>
                          </a:solidFill>
                          <a:latin typeface="Arial"/>
                          <a:ea typeface="ＭＳ Ｐゴシック"/>
                        </a:defRPr>
                      </a:lvl9pPr>
                    </a:lstStyle>
                    <a:p>
                      <a:pPr algn="just" fontAlgn="base">
                        <a:spcAft>
                          <a:spcPts val="0"/>
                        </a:spcAft>
                      </a:pPr>
                      <a:r>
                        <a:rPr dirty="0" kern="1200" lang="ja-JP" sz="1050">
                          <a:effectLst/>
                          <a:latin typeface="+mn-ea"/>
                          <a:ea typeface="+mn-ea"/>
                        </a:rPr>
                        <a:t>その他</a:t>
                      </a:r>
                      <a:endParaRPr dirty="0" kern="100" lang="ja-JP" sz="1050">
                        <a:effectLst/>
                        <a:latin typeface="+mn-ea"/>
                        <a:ea typeface="+mn-ea"/>
                        <a:cs charset="0" panose="02020603050405020304" pitchFamily="18" typeface="Times New Roman"/>
                      </a:endParaRPr>
                    </a:p>
                  </a:txBody>
                  <a:tcPr anchor="ctr" marB="0" marL="68580" marR="68580" marT="0">
                    <a:lnL algn="ctr" cap="flat" cmpd="sng" w="6350">
                      <a:solidFill>
                        <a:sysClr lastClr="000000" val="windowText"/>
                      </a:solidFill>
                      <a:prstDash val="solid"/>
                      <a:round/>
                      <a:headEnd len="med" type="none" w="med"/>
                      <a:tailEnd len="med" type="none" w="med"/>
                    </a:lnL>
                    <a:lnR algn="ctr" cap="flat" cmpd="sng" w="6350">
                      <a:solidFill>
                        <a:schemeClr val="tx1"/>
                      </a:solidFill>
                      <a:prstDash val="solid"/>
                      <a:round/>
                      <a:headEnd len="med" type="none" w="med"/>
                      <a:tailEnd len="med" type="none" w="med"/>
                    </a:lnR>
                    <a:lnT algn="ctr" cap="flat" cmpd="sng" w="6350">
                      <a:solidFill>
                        <a:sysClr lastClr="000000" val="windowText"/>
                      </a:solidFill>
                      <a:prstDash val="sysDash"/>
                      <a:round/>
                      <a:headEnd len="med" type="none" w="med"/>
                      <a:tailEnd len="med" type="none" w="med"/>
                    </a:lnT>
                    <a:lnB algn="ctr" cap="flat" cmpd="sng" w="6350">
                      <a:solidFill>
                        <a:sysClr lastClr="000000" val="windowText"/>
                      </a:solidFill>
                      <a:prstDash val="solid"/>
                      <a:round/>
                      <a:headEnd len="med" type="none" w="med"/>
                      <a:tailEnd len="med" type="none" w="med"/>
                    </a:lnB>
                    <a:lnTlToBr cmpd="sng" w="12700">
                      <a:noFill/>
                      <a:prstDash val="solid"/>
                    </a:lnTlToBr>
                    <a:lnBlToTr cmpd="sng" w="12700">
                      <a:noFill/>
                      <a:prstDash val="solid"/>
                    </a:lnBlToTr>
                    <a:solidFill>
                      <a:sysClr lastClr="FFFFFF" val="window"/>
                    </a:solidFill>
                  </a:tcPr>
                </a:tc>
                <a:tc>
                  <a:txBody>
                    <a:bodyPr/>
                    <a:lstStyle>
                      <a:lvl1pPr algn="l" defTabSz="945124" eaLnBrk="1" hangingPunct="1" latinLnBrk="0" marL="0" rtl="0">
                        <a:defRPr kern="1200" kumimoji="1" sz="1900">
                          <a:solidFill>
                            <a:schemeClr val="dk1"/>
                          </a:solidFill>
                          <a:latin typeface="Arial"/>
                          <a:ea typeface="ＭＳ Ｐゴシック"/>
                        </a:defRPr>
                      </a:lvl1pPr>
                      <a:lvl2pPr algn="l" defTabSz="945124" eaLnBrk="1" hangingPunct="1" latinLnBrk="0" marL="472562" rtl="0">
                        <a:defRPr kern="1200" kumimoji="1" sz="1900">
                          <a:solidFill>
                            <a:schemeClr val="dk1"/>
                          </a:solidFill>
                          <a:latin typeface="Arial"/>
                          <a:ea typeface="ＭＳ Ｐゴシック"/>
                        </a:defRPr>
                      </a:lvl2pPr>
                      <a:lvl3pPr algn="l" defTabSz="945124" eaLnBrk="1" hangingPunct="1" latinLnBrk="0" marL="945124" rtl="0">
                        <a:defRPr kern="1200" kumimoji="1" sz="1900">
                          <a:solidFill>
                            <a:schemeClr val="dk1"/>
                          </a:solidFill>
                          <a:latin typeface="Arial"/>
                          <a:ea typeface="ＭＳ Ｐゴシック"/>
                        </a:defRPr>
                      </a:lvl3pPr>
                      <a:lvl4pPr algn="l" defTabSz="945124" eaLnBrk="1" hangingPunct="1" latinLnBrk="0" marL="1417686" rtl="0">
                        <a:defRPr kern="1200" kumimoji="1" sz="1900">
                          <a:solidFill>
                            <a:schemeClr val="dk1"/>
                          </a:solidFill>
                          <a:latin typeface="Arial"/>
                          <a:ea typeface="ＭＳ Ｐゴシック"/>
                        </a:defRPr>
                      </a:lvl4pPr>
                      <a:lvl5pPr algn="l" defTabSz="945124" eaLnBrk="1" hangingPunct="1" latinLnBrk="0" marL="1890248" rtl="0">
                        <a:defRPr kern="1200" kumimoji="1" sz="1900">
                          <a:solidFill>
                            <a:schemeClr val="dk1"/>
                          </a:solidFill>
                          <a:latin typeface="Arial"/>
                          <a:ea typeface="ＭＳ Ｐゴシック"/>
                        </a:defRPr>
                      </a:lvl5pPr>
                      <a:lvl6pPr algn="l" defTabSz="945124" eaLnBrk="1" hangingPunct="1" latinLnBrk="0" marL="2362810" rtl="0">
                        <a:defRPr kern="1200" kumimoji="1" sz="1900">
                          <a:solidFill>
                            <a:schemeClr val="dk1"/>
                          </a:solidFill>
                          <a:latin typeface="Arial"/>
                          <a:ea typeface="ＭＳ Ｐゴシック"/>
                        </a:defRPr>
                      </a:lvl6pPr>
                      <a:lvl7pPr algn="l" defTabSz="945124" eaLnBrk="1" hangingPunct="1" latinLnBrk="0" marL="2835372" rtl="0">
                        <a:defRPr kern="1200" kumimoji="1" sz="1900">
                          <a:solidFill>
                            <a:schemeClr val="dk1"/>
                          </a:solidFill>
                          <a:latin typeface="Arial"/>
                          <a:ea typeface="ＭＳ Ｐゴシック"/>
                        </a:defRPr>
                      </a:lvl7pPr>
                      <a:lvl8pPr algn="l" defTabSz="945124" eaLnBrk="1" hangingPunct="1" latinLnBrk="0" marL="3307933" rtl="0">
                        <a:defRPr kern="1200" kumimoji="1" sz="1900">
                          <a:solidFill>
                            <a:schemeClr val="dk1"/>
                          </a:solidFill>
                          <a:latin typeface="Arial"/>
                          <a:ea typeface="ＭＳ Ｐゴシック"/>
                        </a:defRPr>
                      </a:lvl8pPr>
                      <a:lvl9pPr algn="l" defTabSz="945124" eaLnBrk="1" hangingPunct="1" latinLnBrk="0" marL="3780495" rtl="0">
                        <a:defRPr kern="1200" kumimoji="1" sz="1900">
                          <a:solidFill>
                            <a:schemeClr val="dk1"/>
                          </a:solidFill>
                          <a:latin typeface="Arial"/>
                          <a:ea typeface="ＭＳ Ｐゴシック"/>
                        </a:defRPr>
                      </a:lvl9pPr>
                    </a:lstStyle>
                    <a:p>
                      <a:pPr algn="r" fontAlgn="base">
                        <a:spcAft>
                          <a:spcPts val="0"/>
                        </a:spcAft>
                      </a:pPr>
                      <a:r>
                        <a:rPr altLang="ja-JP" dirty="0" kern="100" lang="en-US" sz="1050">
                          <a:effectLst/>
                          <a:latin typeface="+mn-ea"/>
                          <a:ea typeface="+mn-ea"/>
                          <a:cs charset="0" panose="02020603050405020304" pitchFamily="18" typeface="Times New Roman"/>
                        </a:rPr>
                        <a:t>8</a:t>
                      </a:r>
                      <a:endParaRPr dirty="0" kern="100" lang="ja-JP" sz="1050">
                        <a:effectLst/>
                        <a:latin typeface="+mn-ea"/>
                        <a:ea typeface="+mn-ea"/>
                        <a:cs charset="0" panose="02020603050405020304" pitchFamily="18" typeface="Times New Roman"/>
                      </a:endParaRPr>
                    </a:p>
                  </a:txBody>
                  <a:tcPr anchor="ctr" marB="0" marL="68580" marR="68580" marT="0">
                    <a:lnL algn="ctr" cap="flat" cmpd="sng" w="6350">
                      <a:solidFill>
                        <a:schemeClr val="tx1"/>
                      </a:solidFill>
                      <a:prstDash val="solid"/>
                      <a:round/>
                      <a:headEnd len="med" type="none" w="med"/>
                      <a:tailEnd len="med" type="none" w="med"/>
                    </a:lnL>
                    <a:lnR algn="ctr" cap="flat" cmpd="sng" w="6350">
                      <a:solidFill>
                        <a:schemeClr val="tx1"/>
                      </a:solidFill>
                      <a:prstDash val="solid"/>
                      <a:round/>
                      <a:headEnd len="med" type="none" w="med"/>
                      <a:tailEnd len="med" type="none" w="med"/>
                    </a:lnR>
                    <a:lnT algn="ctr" cap="flat" cmpd="sng" w="6350">
                      <a:solidFill>
                        <a:sysClr lastClr="000000" val="windowText"/>
                      </a:solidFill>
                      <a:prstDash val="sysDash"/>
                      <a:round/>
                      <a:headEnd len="med" type="none" w="med"/>
                      <a:tailEnd len="med" type="none" w="med"/>
                    </a:lnT>
                    <a:lnB algn="ctr" cap="flat" cmpd="sng" w="6350">
                      <a:solidFill>
                        <a:sysClr lastClr="000000" val="windowText"/>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2181665806"/>
                  </a:ext>
                </a:extLst>
              </a:tr>
            </a:tbl>
          </a:graphicData>
        </a:graphic>
      </p:graphicFrame>
      <p:sp>
        <p:nvSpPr>
          <p:cNvPr id="19" name="テキスト ボックス 18"/>
          <p:cNvSpPr txBox="1"/>
          <p:nvPr/>
        </p:nvSpPr>
        <p:spPr>
          <a:xfrm>
            <a:off x="4714257" y="3491358"/>
            <a:ext cx="1421107" cy="253916"/>
          </a:xfrm>
          <a:prstGeom prst="rect">
            <a:avLst/>
          </a:prstGeom>
          <a:noFill/>
        </p:spPr>
        <p:txBody>
          <a:bodyPr rtlCol="0" wrap="square">
            <a:spAutoFit/>
          </a:bodyPr>
          <a:lstStyle/>
          <a:p>
            <a:pPr algn="l" defTabSz="914400" eaLnBrk="1" fontAlgn="base" hangingPunct="1" indent="-180975" latinLnBrk="0" lvl="0" marL="180975"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050" u="none">
                <a:ln>
                  <a:noFill/>
                </a:ln>
                <a:solidFill>
                  <a:prstClr val="black"/>
                </a:solidFill>
                <a:effectLst/>
                <a:uLnTx/>
                <a:uFillTx/>
                <a:latin charset="-128" panose="020B0609070205080204" pitchFamily="49" typeface="ＭＳ ゴシック"/>
                <a:ea charset="-128" panose="020B0609070205080204" pitchFamily="49" typeface="ＭＳ ゴシック"/>
                <a:cs typeface="+mn-cs"/>
              </a:rPr>
              <a:t>（）内は利用大学数。</a:t>
            </a:r>
          </a:p>
        </p:txBody>
      </p:sp>
      <p:sp>
        <p:nvSpPr>
          <p:cNvPr id="20" name="テキスト ボックス 19"/>
          <p:cNvSpPr txBox="1"/>
          <p:nvPr/>
        </p:nvSpPr>
        <p:spPr>
          <a:xfrm>
            <a:off x="5545220" y="6597352"/>
            <a:ext cx="4194684" cy="230832"/>
          </a:xfrm>
          <a:prstGeom prst="rect">
            <a:avLst/>
          </a:prstGeom>
          <a:noFill/>
        </p:spPr>
        <p:txBody>
          <a:bodyPr rtlCol="0" wrap="square">
            <a:spAutoFit/>
          </a:bodyPr>
          <a:lstStyle/>
          <a:p>
            <a:pPr algn="l" defTabSz="914400" eaLnBrk="1" fontAlgn="base" hangingPunct="1" indent="-180975" latinLnBrk="0" lvl="0" marL="180975"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900" u="none">
                <a:ln>
                  <a:noFill/>
                </a:ln>
                <a:solidFill>
                  <a:prstClr val="black"/>
                </a:solidFill>
                <a:effectLst/>
                <a:uLnTx/>
                <a:uFillTx/>
                <a:latin charset="-128" panose="020B0604030504040204" pitchFamily="50" typeface="メイリオ"/>
                <a:ea charset="-128" panose="020B0604030504040204" pitchFamily="50" typeface="メイリオ"/>
                <a:cs typeface="+mn-cs"/>
              </a:rPr>
              <a:t>注）前年度比及び前年度の実績は、令和６年度大学入学共通</a:t>
            </a:r>
            <a:r>
              <a:rPr altLang="en-US" b="0" baseline="0" cap="none" dirty="0" i="0" kern="1200" kumimoji="0" lang="ja-JP" noProof="0" normalizeH="0" spc="0" strike="noStrike" sz="900" u="none">
                <a:ln>
                  <a:noFill/>
                </a:ln>
                <a:solidFill>
                  <a:prstClr val="black"/>
                </a:solidFill>
                <a:effectLst/>
                <a:uLnTx/>
                <a:uFillTx/>
                <a:latin charset="-128" panose="020B0604030504040204" pitchFamily="50" typeface="メイリオ"/>
                <a:ea charset="-128" panose="020B0604030504040204" pitchFamily="50" typeface="メイリオ"/>
                <a:cs typeface="+mn-cs"/>
              </a:rPr>
              <a:t>テスト</a:t>
            </a:r>
            <a:r>
              <a:rPr altLang="en-US" b="0" baseline="0" cap="none" dirty="0" i="0" kern="1200" kumimoji="1" lang="ja-JP" noProof="0" normalizeH="0" spc="0" strike="noStrike" sz="900" u="none">
                <a:ln>
                  <a:noFill/>
                </a:ln>
                <a:solidFill>
                  <a:prstClr val="black"/>
                </a:solidFill>
                <a:effectLst/>
                <a:uLnTx/>
                <a:uFillTx/>
                <a:latin charset="-128" panose="020B0604030504040204" pitchFamily="50" typeface="メイリオ"/>
                <a:ea charset="-128" panose="020B0604030504040204" pitchFamily="50" typeface="メイリオ"/>
                <a:cs typeface="+mn-cs"/>
              </a:rPr>
              <a:t>の数値。</a:t>
            </a:r>
          </a:p>
        </p:txBody>
      </p:sp>
      <p:graphicFrame>
        <p:nvGraphicFramePr>
          <p:cNvPr id="13" name="表 12">
            <a:extLst>
              <a:ext uri="{FF2B5EF4-FFF2-40B4-BE49-F238E27FC236}">
                <a16:creationId xmlns:a16="http://schemas.microsoft.com/office/drawing/2014/main" id="{3C711645-97FC-4BC1-864F-8031793B3637}"/>
              </a:ext>
            </a:extLst>
          </p:cNvPr>
          <p:cNvGraphicFramePr>
            <a:graphicFrameLocks noGrp="1"/>
          </p:cNvGraphicFramePr>
          <p:nvPr/>
        </p:nvGraphicFramePr>
        <p:xfrm>
          <a:off x="1702678" y="3769199"/>
          <a:ext cx="6890188" cy="2841387"/>
        </p:xfrm>
        <a:graphic>
          <a:graphicData uri="http://schemas.openxmlformats.org/drawingml/2006/table">
            <a:tbl>
              <a:tblPr bandRow="1" firstRow="1">
                <a:tableStyleId>{5C22544A-7EE6-4342-B048-85BDC9FD1C3A}</a:tableStyleId>
              </a:tblPr>
              <a:tblGrid>
                <a:gridCol w="5395621">
                  <a:extLst>
                    <a:ext uri="{9D8B030D-6E8A-4147-A177-3AD203B41FA5}">
                      <a16:colId xmlns:a16="http://schemas.microsoft.com/office/drawing/2014/main" val="146381371"/>
                    </a:ext>
                  </a:extLst>
                </a:gridCol>
                <a:gridCol w="729057">
                  <a:extLst>
                    <a:ext uri="{9D8B030D-6E8A-4147-A177-3AD203B41FA5}">
                      <a16:colId xmlns:a16="http://schemas.microsoft.com/office/drawing/2014/main" val="3997854728"/>
                    </a:ext>
                  </a:extLst>
                </a:gridCol>
                <a:gridCol w="765510">
                  <a:extLst>
                    <a:ext uri="{9D8B030D-6E8A-4147-A177-3AD203B41FA5}">
                      <a16:colId xmlns:a16="http://schemas.microsoft.com/office/drawing/2014/main" val="1668763674"/>
                    </a:ext>
                  </a:extLst>
                </a:gridCol>
              </a:tblGrid>
              <a:tr h="259817">
                <a:tc>
                  <a:txBody>
                    <a:bodyPr/>
                    <a:lstStyle/>
                    <a:p>
                      <a:pPr algn="ctr" defTabSz="945124" eaLnBrk="1" fontAlgn="auto" hangingPunct="1" indent="0" latinLnBrk="0" lvl="0" marL="0" marR="0" rtl="0">
                        <a:lnSpc>
                          <a:spcPct val="100000"/>
                        </a:lnSpc>
                        <a:spcBef>
                          <a:spcPts val="0"/>
                        </a:spcBef>
                        <a:spcAft>
                          <a:spcPts val="0"/>
                        </a:spcAft>
                        <a:buClrTx/>
                        <a:buSzTx/>
                        <a:buFontTx/>
                        <a:buNone/>
                        <a:tabLst/>
                        <a:defRPr/>
                      </a:pPr>
                      <a:endParaRPr altLang="en-US" dirty="0" kumimoji="1" lang="ja-JP" sz="1600">
                        <a:solidFill>
                          <a:srgbClr val="3A3A6D"/>
                        </a:solidFill>
                        <a:latin charset="-128" panose="020B0604030504040204" pitchFamily="50" typeface="メイリオ"/>
                        <a:ea charset="-128" panose="020B0604030504040204" pitchFamily="50" typeface="メイリオ"/>
                      </a:endParaRPr>
                    </a:p>
                  </a:txBody>
                  <a:tcPr marB="0" marL="0" marR="0" marT="0">
                    <a:lnL algn="ctr" cap="flat" cmpd="sng" w="6350">
                      <a:no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no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defTabSz="945124" eaLnBrk="1" fontAlgn="auto" hangingPunct="1" indent="0" latinLnBrk="0" lvl="0" marL="0" marR="0" rtl="0">
                        <a:lnSpc>
                          <a:spcPct val="100000"/>
                        </a:lnSpc>
                        <a:spcBef>
                          <a:spcPts val="0"/>
                        </a:spcBef>
                        <a:spcAft>
                          <a:spcPts val="0"/>
                        </a:spcAft>
                        <a:buClrTx/>
                        <a:buSzTx/>
                        <a:buFontTx/>
                        <a:buNone/>
                        <a:tabLst/>
                        <a:defRPr/>
                      </a:pPr>
                      <a:r>
                        <a:rPr altLang="en-US" b="0" dirty="0" kumimoji="1" lang="ja-JP" sz="1200">
                          <a:solidFill>
                            <a:srgbClr val="3A3A6D"/>
                          </a:solidFill>
                          <a:latin charset="-128" panose="020B0604030504040204" pitchFamily="50" typeface="メイリオ"/>
                          <a:ea charset="-128" panose="020B0604030504040204" pitchFamily="50" typeface="メイリオ"/>
                        </a:rPr>
                        <a:t>人数</a:t>
                      </a:r>
                    </a:p>
                  </a:txBody>
                  <a:tcPr anchor="ctr" marB="36000" marL="36000" marR="36000" marT="36000">
                    <a:lnL algn="ctr" cap="flat" cmpd="sng" w="6350">
                      <a:solidFill>
                        <a:schemeClr val="bg1">
                          <a:lumMod val="75000"/>
                        </a:schemeClr>
                      </a:solid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no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defTabSz="945124" eaLnBrk="1" fontAlgn="auto" hangingPunct="1" indent="0" latinLnBrk="0" lvl="0" marL="0" marR="0" rtl="0">
                        <a:lnSpc>
                          <a:spcPct val="100000"/>
                        </a:lnSpc>
                        <a:spcBef>
                          <a:spcPts val="0"/>
                        </a:spcBef>
                        <a:spcAft>
                          <a:spcPts val="0"/>
                        </a:spcAft>
                        <a:buClrTx/>
                        <a:buSzTx/>
                        <a:buFontTx/>
                        <a:buNone/>
                        <a:tabLst/>
                        <a:defRPr/>
                      </a:pPr>
                      <a:r>
                        <a:rPr altLang="en-US" b="0" dirty="0" kumimoji="1" lang="ja-JP" sz="1200">
                          <a:solidFill>
                            <a:srgbClr val="3A3A6D"/>
                          </a:solidFill>
                          <a:latin charset="-128" panose="020B0604030504040204" pitchFamily="50" typeface="メイリオ"/>
                          <a:ea charset="-128" panose="020B0604030504040204" pitchFamily="50" typeface="メイリオ"/>
                        </a:rPr>
                        <a:t>大学数</a:t>
                      </a:r>
                    </a:p>
                  </a:txBody>
                  <a:tcPr anchor="ctr" marB="36000" marL="36000" marR="36000" marT="36000">
                    <a:lnL algn="ctr" cap="flat" cmpd="sng" w="6350">
                      <a:solidFill>
                        <a:schemeClr val="bg1">
                          <a:lumMod val="75000"/>
                        </a:schemeClr>
                      </a:solid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no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3787969000"/>
                  </a:ext>
                </a:extLst>
              </a:tr>
              <a:tr h="803736">
                <a:tc>
                  <a:txBody>
                    <a:bodyPr/>
                    <a:lstStyle/>
                    <a:p>
                      <a:pPr indent="-285750" marL="285750">
                        <a:buFont charset="2" panose="05000000000000000000" pitchFamily="2" typeface="Wingdings"/>
                        <a:buChar char="ü"/>
                      </a:pPr>
                      <a:r>
                        <a:rPr altLang="en-US" b="1" baseline="0" cap="none" dirty="0" i="0" kern="1200" kumimoji="1" lang="ja-JP"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交通機関の遅延等による試験開始時刻の繰下げ対象者</a:t>
                      </a:r>
                      <a:endParaRPr altLang="ja-JP" b="1" baseline="0" cap="none" dirty="0" i="0" kern="1200" kumimoji="1" lang="en-US"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pPr algn="l" defTabSz="883438" eaLnBrk="1" fontAlgn="auto" hangingPunct="1" indent="-444500" latinLnBrk="0" lvl="0" marL="444500" marR="0" rtl="0">
                        <a:lnSpc>
                          <a:spcPct val="100000"/>
                        </a:lnSpc>
                        <a:spcBef>
                          <a:spcPts val="0"/>
                        </a:spcBef>
                        <a:spcAft>
                          <a:spcPts val="0"/>
                        </a:spcAft>
                        <a:buClrTx/>
                        <a:buSzTx/>
                        <a:buFont charset="2" panose="05000000000000000000" pitchFamily="2" typeface="Wingdings"/>
                        <a:buNone/>
                        <a:tabLst/>
                        <a:defRPr/>
                      </a:pPr>
                      <a:r>
                        <a:rPr altLang="en-US" dirty="0" lang="ja-JP" sz="1100">
                          <a:solidFill>
                            <a:srgbClr val="000066"/>
                          </a:solidFill>
                          <a:latin charset="-128" panose="020B0604030504040204" pitchFamily="50" typeface="メイリオ"/>
                          <a:ea charset="-128" panose="020B0604030504040204" pitchFamily="50" typeface="メイリオ"/>
                        </a:rPr>
                        <a:t>　 　</a:t>
                      </a:r>
                      <a:r>
                        <a:rPr altLang="ja-JP" dirty="0" lang="en-US" sz="1100">
                          <a:solidFill>
                            <a:srgbClr val="000066"/>
                          </a:solidFill>
                          <a:latin charset="-128" panose="020B0604030504040204" pitchFamily="50" typeface="メイリオ"/>
                          <a:ea charset="-128" panose="020B0604030504040204" pitchFamily="50" typeface="メイリオ"/>
                        </a:rPr>
                        <a:t>※</a:t>
                      </a:r>
                      <a:r>
                        <a:rPr altLang="en-US" dirty="0" lang="ja-JP" sz="1100">
                          <a:solidFill>
                            <a:srgbClr val="000066"/>
                          </a:solidFill>
                          <a:latin charset="-128" panose="020B0604030504040204" pitchFamily="50" typeface="メイリオ"/>
                          <a:ea charset="-128" panose="020B0604030504040204" pitchFamily="50" typeface="メイリオ"/>
                        </a:rPr>
                        <a:t>　</a:t>
                      </a:r>
                      <a:r>
                        <a:rPr altLang="en-US" b="0" baseline="0" cap="none" dirty="0" i="0" kern="1200" kumimoji="1" lang="ja-JP" normalizeH="0" spc="0" strike="noStrike" sz="1100" u="none">
                          <a:ln>
                            <a:noFill/>
                          </a:ln>
                          <a:solidFill>
                            <a:srgbClr val="000066"/>
                          </a:solidFill>
                          <a:effectLst/>
                          <a:uLnTx/>
                          <a:uFillTx/>
                          <a:latin charset="-128" panose="020B0604030504040204" pitchFamily="50" typeface="メイリオ"/>
                          <a:ea charset="-128" panose="020B0604030504040204" pitchFamily="50" typeface="メイリオ"/>
                          <a:cs typeface="+mn-cs"/>
                        </a:rPr>
                        <a:t>人身事故による電車の遅延により７大学で繰下げを実施、</a:t>
                      </a:r>
                      <a:r>
                        <a:rPr altLang="ja-JP" b="0" baseline="0" cap="none" dirty="0" i="0" kern="1200" kumimoji="1" lang="en-US" normalizeH="0" spc="0" strike="noStrike" sz="1100" u="none">
                          <a:ln>
                            <a:noFill/>
                          </a:ln>
                          <a:solidFill>
                            <a:srgbClr val="000066"/>
                          </a:solidFill>
                          <a:effectLst/>
                          <a:uLnTx/>
                          <a:uFillTx/>
                          <a:latin charset="-128" panose="020B0604030504040204" pitchFamily="50" typeface="メイリオ"/>
                          <a:ea charset="-128" panose="020B0604030504040204" pitchFamily="50" typeface="メイリオ"/>
                          <a:cs typeface="+mn-cs"/>
                        </a:rPr>
                        <a:t>849</a:t>
                      </a:r>
                      <a:r>
                        <a:rPr altLang="en-US" b="0" baseline="0" cap="none" dirty="0" i="0" kern="1200" kumimoji="1" lang="ja-JP" normalizeH="0" spc="0" strike="noStrike" sz="1100" u="none">
                          <a:ln>
                            <a:noFill/>
                          </a:ln>
                          <a:solidFill>
                            <a:srgbClr val="000066"/>
                          </a:solidFill>
                          <a:effectLst/>
                          <a:uLnTx/>
                          <a:uFillTx/>
                          <a:latin charset="-128" panose="020B0604030504040204" pitchFamily="50" typeface="メイリオ"/>
                          <a:ea charset="-128" panose="020B0604030504040204" pitchFamily="50" typeface="メイリオ"/>
                          <a:cs typeface="+mn-cs"/>
                        </a:rPr>
                        <a:t>人が対象となった。</a:t>
                      </a:r>
                      <a:endParaRPr altLang="ja-JP" b="1" baseline="0" cap="none" dirty="0" i="0" kern="1200" kumimoji="1" lang="en-US"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txBody>
                  <a:tcPr anchor="ctr" marB="36000" marL="36000" marR="36000" marT="36000">
                    <a:lnL algn="ctr" cap="flat" cmpd="sng" w="6350">
                      <a:no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r" defTabSz="945124"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rPr>
                        <a:t>854</a:t>
                      </a:r>
                      <a:r>
                        <a:rPr altLang="en-US" b="0" baseline="0" cap="none" dirty="0" i="0" kern="1200" kumimoji="1" lang="ja-JP"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rPr>
                        <a:t>人</a:t>
                      </a:r>
                      <a:endParaRPr altLang="en-US" dirty="0" kumimoji="1" lang="ja-JP" sz="1600">
                        <a:solidFill>
                          <a:srgbClr val="3A3A6D"/>
                        </a:solidFill>
                        <a:latin charset="-128" panose="020B0604030504040204" pitchFamily="50" typeface="メイリオ"/>
                        <a:ea charset="-128" panose="020B0604030504040204" pitchFamily="50" typeface="メイリオ"/>
                      </a:endParaRPr>
                    </a:p>
                  </a:txBody>
                  <a:tcPr anchor="ctr" marB="36000" marL="0" marR="36000" marT="36000">
                    <a:lnL algn="ctr" cap="flat" cmpd="sng" w="6350">
                      <a:solidFill>
                        <a:schemeClr val="bg1">
                          <a:lumMod val="75000"/>
                        </a:schemeClr>
                      </a:solid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r" defTabSz="945124"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rPr>
                        <a:t>11</a:t>
                      </a:r>
                      <a:r>
                        <a:rPr altLang="en-US" b="0" baseline="0" cap="none" dirty="0" i="0" kern="1200" kumimoji="1" lang="ja-JP"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rPr>
                        <a:t>大学</a:t>
                      </a:r>
                      <a:endParaRPr altLang="en-US" dirty="0" kumimoji="1" lang="ja-JP" sz="1600">
                        <a:solidFill>
                          <a:srgbClr val="3A3A6D"/>
                        </a:solidFill>
                        <a:latin charset="-128" panose="020B0604030504040204" pitchFamily="50" typeface="メイリオ"/>
                        <a:ea charset="-128" panose="020B0604030504040204" pitchFamily="50" typeface="メイリオ"/>
                      </a:endParaRPr>
                    </a:p>
                  </a:txBody>
                  <a:tcPr anchor="ctr" marB="36000" marL="0" marR="36000" marT="36000">
                    <a:lnL algn="ctr" cap="flat" cmpd="sng" w="6350">
                      <a:solidFill>
                        <a:schemeClr val="bg1">
                          <a:lumMod val="75000"/>
                        </a:schemeClr>
                      </a:solid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138227455"/>
                  </a:ext>
                </a:extLst>
              </a:tr>
              <a:tr h="663733">
                <a:tc>
                  <a:txBody>
                    <a:bodyPr/>
                    <a:lstStyle/>
                    <a:p>
                      <a:pPr indent="-285750" marL="285750">
                        <a:buFont charset="2" panose="05000000000000000000" pitchFamily="2" typeface="Wingdings"/>
                        <a:buChar char="ü"/>
                      </a:pPr>
                      <a:r>
                        <a:rPr altLang="en-US" b="1" baseline="0" cap="none" dirty="0" i="0" kern="1200" kumimoji="1" lang="ja-JP"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再試験対象者</a:t>
                      </a:r>
                      <a:endParaRPr altLang="ja-JP" b="1" baseline="0" cap="none" dirty="0" i="0" kern="1200" kumimoji="1" lang="en-US"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pPr algn="l" defTabSz="883438" eaLnBrk="1" fontAlgn="auto" hangingPunct="1" indent="0" latinLnBrk="0" lvl="0" marL="0" marR="0" rtl="0">
                        <a:lnSpc>
                          <a:spcPct val="100000"/>
                        </a:lnSpc>
                        <a:spcBef>
                          <a:spcPts val="0"/>
                        </a:spcBef>
                        <a:spcAft>
                          <a:spcPts val="0"/>
                        </a:spcAft>
                        <a:buClrTx/>
                        <a:buSzTx/>
                        <a:buFont charset="2" panose="05000000000000000000" pitchFamily="2" typeface="Wingdings"/>
                        <a:buNone/>
                        <a:tabLst/>
                        <a:defRPr/>
                      </a:pPr>
                      <a:r>
                        <a:rPr altLang="en-US" b="0" baseline="0" cap="none" dirty="0" i="0" kern="1200" kumimoji="1" lang="ja-JP" normalizeH="0" spc="0" strike="noStrike" sz="1100" u="none">
                          <a:ln>
                            <a:noFill/>
                          </a:ln>
                          <a:solidFill>
                            <a:srgbClr val="000066"/>
                          </a:solidFill>
                          <a:effectLst/>
                          <a:uLnTx/>
                          <a:uFillTx/>
                          <a:latin charset="-128" panose="020B0604030504040204" pitchFamily="50" typeface="メイリオ"/>
                          <a:ea charset="-128" panose="020B0604030504040204" pitchFamily="50" typeface="メイリオ"/>
                          <a:cs typeface="+mn-cs"/>
                        </a:rPr>
                        <a:t>　　</a:t>
                      </a:r>
                      <a:r>
                        <a:rPr altLang="ja-JP" b="0" baseline="0" cap="none" dirty="0" i="0" kern="1200" kumimoji="1" lang="en-US" normalizeH="0" spc="0" strike="noStrike" sz="1100" u="none">
                          <a:ln>
                            <a:noFill/>
                          </a:ln>
                          <a:solidFill>
                            <a:srgbClr val="000066"/>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1200" kumimoji="1" lang="ja-JP" normalizeH="0" spc="0" strike="noStrike" sz="1100" u="none">
                          <a:ln>
                            <a:noFill/>
                          </a:ln>
                          <a:solidFill>
                            <a:srgbClr val="000066"/>
                          </a:solidFill>
                          <a:effectLst/>
                          <a:uLnTx/>
                          <a:uFillTx/>
                          <a:latin charset="-128" panose="020B0604030504040204" pitchFamily="50" typeface="メイリオ"/>
                          <a:ea charset="-128" panose="020B0604030504040204" pitchFamily="50" typeface="メイリオ"/>
                          <a:cs typeface="+mn-cs"/>
                        </a:rPr>
                        <a:t>　静音な環境が保持されなかった</a:t>
                      </a:r>
                      <a:r>
                        <a:rPr altLang="en-US" dirty="0" lang="ja-JP" sz="1100">
                          <a:solidFill>
                            <a:srgbClr val="000066"/>
                          </a:solidFill>
                          <a:latin charset="-128" panose="020B0604030504040204" pitchFamily="50" typeface="メイリオ"/>
                          <a:ea charset="-128" panose="020B0604030504040204" pitchFamily="50" typeface="メイリオ"/>
                        </a:rPr>
                        <a:t>ことや</a:t>
                      </a:r>
                      <a:r>
                        <a:rPr altLang="en-US" b="0" baseline="0" cap="none" dirty="0" i="0" kern="1200" kumimoji="1" lang="ja-JP" normalizeH="0" spc="0" strike="noStrike" sz="1100" u="none">
                          <a:ln>
                            <a:noFill/>
                          </a:ln>
                          <a:solidFill>
                            <a:srgbClr val="000066"/>
                          </a:solidFill>
                          <a:effectLst/>
                          <a:uLnTx/>
                          <a:uFillTx/>
                          <a:latin charset="-128" panose="020B0604030504040204" pitchFamily="50" typeface="メイリオ"/>
                          <a:ea charset="-128" panose="020B0604030504040204" pitchFamily="50" typeface="メイリオ"/>
                          <a:cs typeface="+mn-cs"/>
                        </a:rPr>
                        <a:t>監督者等の</a:t>
                      </a:r>
                      <a:r>
                        <a:rPr altLang="en-US" dirty="0" lang="ja-JP" sz="1100">
                          <a:solidFill>
                            <a:srgbClr val="000066"/>
                          </a:solidFill>
                          <a:latin charset="-128" panose="020B0604030504040204" pitchFamily="50" typeface="メイリオ"/>
                          <a:ea charset="-128" panose="020B0604030504040204" pitchFamily="50" typeface="メイリオ"/>
                        </a:rPr>
                        <a:t>対応誤り等で、７大学で</a:t>
                      </a:r>
                      <a:endParaRPr altLang="ja-JP" dirty="0" lang="en-US" sz="1100">
                        <a:solidFill>
                          <a:srgbClr val="000066"/>
                        </a:solidFill>
                        <a:latin charset="-128" panose="020B0604030504040204" pitchFamily="50" typeface="メイリオ"/>
                        <a:ea charset="-128" panose="020B0604030504040204" pitchFamily="50" typeface="メイリオ"/>
                      </a:endParaRPr>
                    </a:p>
                    <a:p>
                      <a:pPr algn="l" defTabSz="883438" eaLnBrk="1" fontAlgn="auto" hangingPunct="1" indent="0" latinLnBrk="0" lvl="0" marL="0" marR="0" rtl="0">
                        <a:lnSpc>
                          <a:spcPct val="100000"/>
                        </a:lnSpc>
                        <a:spcBef>
                          <a:spcPts val="0"/>
                        </a:spcBef>
                        <a:spcAft>
                          <a:spcPts val="0"/>
                        </a:spcAft>
                        <a:buClrTx/>
                        <a:buSzTx/>
                        <a:buFont charset="2" panose="05000000000000000000" pitchFamily="2" typeface="Wingdings"/>
                        <a:buNone/>
                        <a:tabLst/>
                        <a:defRPr/>
                      </a:pPr>
                      <a:r>
                        <a:rPr altLang="en-US" dirty="0" lang="ja-JP" sz="1100">
                          <a:solidFill>
                            <a:srgbClr val="000066"/>
                          </a:solidFill>
                          <a:latin charset="-128" panose="020B0604030504040204" pitchFamily="50" typeface="メイリオ"/>
                          <a:ea charset="-128" panose="020B0604030504040204" pitchFamily="50" typeface="メイリオ"/>
                        </a:rPr>
                        <a:t>　　　再試験の実施を決定した。</a:t>
                      </a:r>
                      <a:endParaRPr altLang="ja-JP" b="1" baseline="0" cap="none" dirty="0" i="0" kern="1200" kumimoji="1" lang="en-US"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txBody>
                  <a:tcPr anchor="ctr" marB="36000" marL="36000" marR="36000" marT="36000">
                    <a:lnL algn="ctr" cap="flat" cmpd="sng" w="6350">
                      <a:no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r" defTabSz="945124"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rPr>
                        <a:t> 163</a:t>
                      </a:r>
                      <a:r>
                        <a:rPr altLang="en-US" b="0" baseline="0" cap="none" dirty="0" i="0" kern="1200" kumimoji="1" lang="ja-JP"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rPr>
                        <a:t>人</a:t>
                      </a:r>
                      <a:endParaRPr altLang="en-US" dirty="0" kumimoji="1" lang="ja-JP" sz="1600">
                        <a:solidFill>
                          <a:srgbClr val="3A3A6D"/>
                        </a:solidFill>
                        <a:latin charset="-128" panose="020B0604030504040204" pitchFamily="50" typeface="メイリオ"/>
                        <a:ea charset="-128" panose="020B0604030504040204" pitchFamily="50" typeface="メイリオ"/>
                      </a:endParaRPr>
                    </a:p>
                  </a:txBody>
                  <a:tcPr anchor="ctr" marB="36000" marL="0" marR="36000" marT="36000">
                    <a:lnL algn="ctr" cap="flat" cmpd="sng" w="6350">
                      <a:solidFill>
                        <a:schemeClr val="bg1">
                          <a:lumMod val="75000"/>
                        </a:schemeClr>
                      </a:solid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r" defTabSz="945124"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rPr>
                        <a:t>7</a:t>
                      </a:r>
                      <a:r>
                        <a:rPr altLang="en-US" b="0" baseline="0" cap="none" dirty="0" i="0" kern="1200" kumimoji="1" lang="ja-JP"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rPr>
                        <a:t>大学</a:t>
                      </a:r>
                      <a:endParaRPr altLang="en-US" dirty="0" kumimoji="1" lang="ja-JP" sz="1600">
                        <a:solidFill>
                          <a:srgbClr val="3A3A6D"/>
                        </a:solidFill>
                        <a:latin charset="-128" panose="020B0604030504040204" pitchFamily="50" typeface="メイリオ"/>
                        <a:ea charset="-128" panose="020B0604030504040204" pitchFamily="50" typeface="メイリオ"/>
                      </a:endParaRPr>
                    </a:p>
                  </a:txBody>
                  <a:tcPr anchor="ctr" marB="36000" marL="0" marR="36000" marT="36000">
                    <a:lnL algn="ctr" cap="flat" cmpd="sng" w="6350">
                      <a:solidFill>
                        <a:schemeClr val="bg1">
                          <a:lumMod val="75000"/>
                        </a:schemeClr>
                      </a:solid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3306953343"/>
                  </a:ext>
                </a:extLst>
              </a:tr>
              <a:tr h="450368">
                <a:tc>
                  <a:txBody>
                    <a:bodyPr/>
                    <a:lstStyle/>
                    <a:p>
                      <a:pPr algn="l" defTabSz="883438" eaLnBrk="1" fontAlgn="auto" hangingPunct="1" indent="-285750" latinLnBrk="0" lvl="0" marL="285750" marR="0" rtl="0">
                        <a:lnSpc>
                          <a:spcPct val="100000"/>
                        </a:lnSpc>
                        <a:spcBef>
                          <a:spcPts val="0"/>
                        </a:spcBef>
                        <a:spcAft>
                          <a:spcPts val="0"/>
                        </a:spcAft>
                        <a:buClrTx/>
                        <a:buSzTx/>
                        <a:buFont charset="2" panose="05000000000000000000" pitchFamily="2" typeface="Wingdings"/>
                        <a:buChar char="ü"/>
                        <a:tabLst/>
                        <a:defRPr/>
                      </a:pPr>
                      <a:r>
                        <a:rPr altLang="en-US" b="1" baseline="0" cap="none" dirty="0" i="0" kern="1200" kumimoji="1" lang="ja-JP"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「英語（リスニング）」の再開テスト対象者</a:t>
                      </a:r>
                      <a:endParaRPr altLang="ja-JP" b="1" baseline="0" cap="none" dirty="0" i="0" kern="1200" kumimoji="1" lang="en-US"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txBody>
                  <a:tcPr anchor="ctr" marB="36000" marL="36000" marR="36000" marT="36000">
                    <a:lnL algn="ctr" cap="flat" cmpd="sng" w="6350">
                      <a:no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r">
                        <a:spcBef>
                          <a:spcPts val="0"/>
                        </a:spcBef>
                      </a:pPr>
                      <a:r>
                        <a:rPr altLang="ja-JP" b="0" baseline="0" cap="none" dirty="0" i="0" kern="1200" kumimoji="1" lang="en-US"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rPr>
                        <a:t>49</a:t>
                      </a:r>
                      <a:r>
                        <a:rPr altLang="en-US" b="0" baseline="0" cap="none" dirty="0" i="0" kern="1200" kumimoji="1" lang="ja-JP"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rPr>
                        <a:t>人</a:t>
                      </a:r>
                      <a:endParaRPr altLang="ja-JP" b="0" baseline="0" cap="none" dirty="0" i="0" kern="1200" kumimoji="1" lang="en-US"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endParaRPr>
                    </a:p>
                  </a:txBody>
                  <a:tcPr anchor="ctr" marB="36000" marL="0" marR="36000" marT="36000">
                    <a:lnL algn="ctr" cap="flat" cmpd="sng" w="6350">
                      <a:solidFill>
                        <a:schemeClr val="bg1">
                          <a:lumMod val="75000"/>
                        </a:schemeClr>
                      </a:solid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r">
                        <a:spcBef>
                          <a:spcPts val="0"/>
                        </a:spcBef>
                      </a:pPr>
                      <a:r>
                        <a:rPr altLang="ja-JP" b="0" baseline="0" cap="none" dirty="0" i="0" kern="1200" kumimoji="1" lang="en-US"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rPr>
                        <a:t>40</a:t>
                      </a:r>
                      <a:r>
                        <a:rPr altLang="en-US" b="0" baseline="0" cap="none" dirty="0" i="0" kern="1200" kumimoji="1" lang="ja-JP"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rPr>
                        <a:t>大学</a:t>
                      </a:r>
                      <a:endParaRPr altLang="ja-JP" b="0" baseline="0" cap="none" dirty="0" i="0" kern="1200" kumimoji="1" lang="en-US"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endParaRPr>
                    </a:p>
                  </a:txBody>
                  <a:tcPr anchor="ctr" marB="36000" marL="0" marR="36000" marT="36000">
                    <a:lnL algn="ctr" cap="flat" cmpd="sng" w="6350">
                      <a:solidFill>
                        <a:schemeClr val="bg1">
                          <a:lumMod val="75000"/>
                        </a:schemeClr>
                      </a:solid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2637477927"/>
                  </a:ext>
                </a:extLst>
              </a:tr>
              <a:tr h="663733">
                <a:tc>
                  <a:txBody>
                    <a:bodyPr/>
                    <a:lstStyle/>
                    <a:p>
                      <a:pPr indent="-285750" marL="285750">
                        <a:buFont charset="2" panose="05000000000000000000" pitchFamily="2" typeface="Wingdings"/>
                        <a:buChar char="ü"/>
                      </a:pPr>
                      <a:r>
                        <a:rPr altLang="en-US" b="1" dirty="0" kumimoji="1" lang="ja-JP" sz="1600">
                          <a:solidFill>
                            <a:srgbClr val="000066"/>
                          </a:solidFill>
                          <a:latin charset="-128" panose="020B0604030504040204" pitchFamily="50" typeface="メイリオ"/>
                          <a:ea charset="-128" panose="020B0604030504040204" pitchFamily="50" typeface="メイリオ"/>
                        </a:rPr>
                        <a:t>不正行為</a:t>
                      </a:r>
                      <a:endParaRPr altLang="ja-JP" b="1" dirty="0" kumimoji="1" lang="en-US" sz="1600">
                        <a:solidFill>
                          <a:srgbClr val="000066"/>
                        </a:solidFill>
                        <a:latin charset="-128" panose="020B0604030504040204" pitchFamily="50" typeface="メイリオ"/>
                        <a:ea charset="-128" panose="020B0604030504040204" pitchFamily="50" typeface="メイリオ"/>
                      </a:endParaRPr>
                    </a:p>
                    <a:p>
                      <a:pPr indent="0" marL="0">
                        <a:buFont charset="2" panose="05000000000000000000" pitchFamily="2" typeface="Wingdings"/>
                        <a:buNone/>
                      </a:pPr>
                      <a:r>
                        <a:rPr altLang="en-US" b="0" dirty="0" kumimoji="1" lang="ja-JP" sz="1100">
                          <a:solidFill>
                            <a:srgbClr val="000066"/>
                          </a:solidFill>
                          <a:latin charset="-128" panose="020B0604030504040204" pitchFamily="50" typeface="メイリオ"/>
                          <a:ea charset="-128" panose="020B0604030504040204" pitchFamily="50" typeface="メイリオ"/>
                        </a:rPr>
                        <a:t>　　</a:t>
                      </a:r>
                      <a:r>
                        <a:rPr altLang="ja-JP" b="0" dirty="0" kumimoji="1" lang="en-US" sz="1100">
                          <a:solidFill>
                            <a:srgbClr val="000066"/>
                          </a:solidFill>
                          <a:latin charset="-128" panose="020B0604030504040204" pitchFamily="50" typeface="メイリオ"/>
                          <a:ea charset="-128" panose="020B0604030504040204" pitchFamily="50" typeface="メイリオ"/>
                        </a:rPr>
                        <a:t>※</a:t>
                      </a:r>
                      <a:r>
                        <a:rPr altLang="en-US" b="0" dirty="0" kumimoji="1" lang="ja-JP" sz="1100">
                          <a:solidFill>
                            <a:srgbClr val="000066"/>
                          </a:solidFill>
                          <a:latin charset="-128" panose="020B0604030504040204" pitchFamily="50" typeface="メイリオ"/>
                          <a:ea charset="-128" panose="020B0604030504040204" pitchFamily="50" typeface="メイリオ"/>
                        </a:rPr>
                        <a:t>　「解答やめ」の指示後に解答を継続，「解答はじめ」の指示前に解答を開始，</a:t>
                      </a:r>
                      <a:endParaRPr altLang="ja-JP" b="0" dirty="0" kumimoji="1" lang="en-US" sz="1100">
                        <a:solidFill>
                          <a:srgbClr val="000066"/>
                        </a:solidFill>
                        <a:latin charset="-128" panose="020B0604030504040204" pitchFamily="50" typeface="メイリオ"/>
                        <a:ea charset="-128" panose="020B0604030504040204" pitchFamily="50" typeface="メイリオ"/>
                      </a:endParaRPr>
                    </a:p>
                    <a:p>
                      <a:pPr indent="0" marL="0">
                        <a:buFont charset="2" panose="05000000000000000000" pitchFamily="2" typeface="Wingdings"/>
                        <a:buNone/>
                      </a:pPr>
                      <a:r>
                        <a:rPr altLang="en-US" b="0" dirty="0" kumimoji="1" lang="ja-JP" sz="1100">
                          <a:solidFill>
                            <a:srgbClr val="000066"/>
                          </a:solidFill>
                          <a:latin charset="-128" panose="020B0604030504040204" pitchFamily="50" typeface="メイリオ"/>
                          <a:ea charset="-128" panose="020B0604030504040204" pitchFamily="50" typeface="メイリオ"/>
                        </a:rPr>
                        <a:t>　　　机への数学公式の書込み</a:t>
                      </a:r>
                    </a:p>
                  </a:txBody>
                  <a:tcPr anchor="ctr" marB="36000" marL="36000" marR="36000" marT="36000">
                    <a:lnL algn="ctr" cap="flat" cmpd="sng" w="6350">
                      <a:no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no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r"/>
                      <a:r>
                        <a:rPr altLang="ja-JP" dirty="0" kumimoji="1" lang="en-US" sz="1600">
                          <a:solidFill>
                            <a:srgbClr val="3A3A6D"/>
                          </a:solidFill>
                          <a:latin charset="-128" panose="020B0604030504040204" pitchFamily="50" typeface="メイリオ"/>
                          <a:ea charset="-128" panose="020B0604030504040204" pitchFamily="50" typeface="メイリオ"/>
                        </a:rPr>
                        <a:t>4</a:t>
                      </a:r>
                      <a:r>
                        <a:rPr altLang="en-US" dirty="0" kumimoji="1" lang="ja-JP" sz="1600">
                          <a:solidFill>
                            <a:srgbClr val="3A3A6D"/>
                          </a:solidFill>
                          <a:latin charset="-128" panose="020B0604030504040204" pitchFamily="50" typeface="メイリオ"/>
                          <a:ea charset="-128" panose="020B0604030504040204" pitchFamily="50" typeface="メイリオ"/>
                        </a:rPr>
                        <a:t>人</a:t>
                      </a:r>
                    </a:p>
                  </a:txBody>
                  <a:tcPr anchor="ctr" marB="36000" marL="0" marR="36000" marT="36000">
                    <a:lnL algn="ctr" cap="flat" cmpd="sng" w="6350">
                      <a:solidFill>
                        <a:schemeClr val="bg1">
                          <a:lumMod val="75000"/>
                        </a:schemeClr>
                      </a:solid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no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r"/>
                      <a:r>
                        <a:rPr altLang="ja-JP" dirty="0" kumimoji="1" lang="en-US" sz="1600">
                          <a:solidFill>
                            <a:srgbClr val="3A3A6D"/>
                          </a:solidFill>
                          <a:latin charset="-128" panose="020B0604030504040204" pitchFamily="50" typeface="メイリオ"/>
                          <a:ea charset="-128" panose="020B0604030504040204" pitchFamily="50" typeface="メイリオ"/>
                        </a:rPr>
                        <a:t>4</a:t>
                      </a:r>
                      <a:r>
                        <a:rPr altLang="en-US" dirty="0" kumimoji="1" lang="ja-JP" sz="1600">
                          <a:solidFill>
                            <a:srgbClr val="3A3A6D"/>
                          </a:solidFill>
                          <a:latin charset="-128" panose="020B0604030504040204" pitchFamily="50" typeface="メイリオ"/>
                          <a:ea charset="-128" panose="020B0604030504040204" pitchFamily="50" typeface="メイリオ"/>
                        </a:rPr>
                        <a:t>大学</a:t>
                      </a:r>
                    </a:p>
                  </a:txBody>
                  <a:tcPr anchor="ctr" marB="36000" marL="0" marR="36000" marT="36000">
                    <a:lnL algn="ctr" cap="flat" cmpd="sng" w="6350">
                      <a:solidFill>
                        <a:schemeClr val="bg1">
                          <a:lumMod val="75000"/>
                        </a:schemeClr>
                      </a:solid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noFill/>
                      <a:prstDash val="solid"/>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2341861696"/>
                  </a:ext>
                </a:extLst>
              </a:tr>
            </a:tbl>
          </a:graphicData>
        </a:graphic>
      </p:graphicFrame>
      <p:graphicFrame>
        <p:nvGraphicFramePr>
          <p:cNvPr id="4" name="表 3">
            <a:extLst>
              <a:ext uri="{FF2B5EF4-FFF2-40B4-BE49-F238E27FC236}">
                <a16:creationId xmlns:a16="http://schemas.microsoft.com/office/drawing/2014/main" id="{681E7633-ED15-45C8-86F5-5B8DEAA7A7C3}"/>
              </a:ext>
            </a:extLst>
          </p:cNvPr>
          <p:cNvGraphicFramePr>
            <a:graphicFrameLocks noGrp="1"/>
          </p:cNvGraphicFramePr>
          <p:nvPr/>
        </p:nvGraphicFramePr>
        <p:xfrm>
          <a:off x="8666837" y="3441231"/>
          <a:ext cx="1044000" cy="3009583"/>
        </p:xfrm>
        <a:graphic>
          <a:graphicData uri="http://schemas.openxmlformats.org/drawingml/2006/table">
            <a:tbl>
              <a:tblPr bandRow="1" firstRow="1">
                <a:tableStyleId>{5C22544A-7EE6-4342-B048-85BDC9FD1C3A}</a:tableStyleId>
              </a:tblPr>
              <a:tblGrid>
                <a:gridCol w="571676">
                  <a:extLst>
                    <a:ext uri="{9D8B030D-6E8A-4147-A177-3AD203B41FA5}">
                      <a16:colId xmlns:a16="http://schemas.microsoft.com/office/drawing/2014/main" val="3689155158"/>
                    </a:ext>
                  </a:extLst>
                </a:gridCol>
                <a:gridCol w="472324">
                  <a:extLst>
                    <a:ext uri="{9D8B030D-6E8A-4147-A177-3AD203B41FA5}">
                      <a16:colId xmlns:a16="http://schemas.microsoft.com/office/drawing/2014/main" val="2718952574"/>
                    </a:ext>
                  </a:extLst>
                </a:gridCol>
              </a:tblGrid>
              <a:tr h="569362">
                <a:tc gridSpan="2">
                  <a:txBody>
                    <a:bodyPr/>
                    <a:lstStyle/>
                    <a:p>
                      <a:pPr algn="ctr" defTabSz="945124" eaLnBrk="1" fontAlgn="auto" hangingPunct="1" indent="0" latinLnBrk="0" lvl="0" marL="0" marR="0" rtl="0">
                        <a:lnSpc>
                          <a:spcPts val="1500"/>
                        </a:lnSpc>
                        <a:spcBef>
                          <a:spcPts val="0"/>
                        </a:spcBef>
                        <a:spcAft>
                          <a:spcPts val="0"/>
                        </a:spcAft>
                        <a:buClrTx/>
                        <a:buSzTx/>
                        <a:buFontTx/>
                        <a:buNone/>
                        <a:tabLst/>
                        <a:defRPr/>
                      </a:pPr>
                      <a:r>
                        <a:rPr altLang="en-US" b="0" dirty="0" kumimoji="1" lang="ja-JP" sz="1200">
                          <a:solidFill>
                            <a:srgbClr val="3A3A6D"/>
                          </a:solidFill>
                          <a:latin charset="-128" panose="020B0604030504040204" pitchFamily="50" typeface="メイリオ"/>
                          <a:ea charset="-128" panose="020B0604030504040204" pitchFamily="50" typeface="メイリオ"/>
                        </a:rPr>
                        <a:t>前年度（</a:t>
                      </a:r>
                      <a:r>
                        <a:rPr altLang="ja-JP" b="0" dirty="0" kumimoji="1" lang="en-US" sz="1200">
                          <a:solidFill>
                            <a:srgbClr val="3A3A6D"/>
                          </a:solidFill>
                          <a:latin charset="-128" panose="020B0604030504040204" pitchFamily="50" typeface="メイリオ"/>
                          <a:ea charset="-128" panose="020B0604030504040204" pitchFamily="50" typeface="メイリオ"/>
                        </a:rPr>
                        <a:t>R6</a:t>
                      </a:r>
                      <a:r>
                        <a:rPr altLang="en-US" b="0" dirty="0" kumimoji="1" lang="ja-JP" sz="1200">
                          <a:solidFill>
                            <a:srgbClr val="3A3A6D"/>
                          </a:solidFill>
                          <a:latin charset="-128" panose="020B0604030504040204" pitchFamily="50" typeface="メイリオ"/>
                          <a:ea charset="-128" panose="020B0604030504040204" pitchFamily="50" typeface="メイリオ"/>
                        </a:rPr>
                        <a:t>）</a:t>
                      </a:r>
                    </a:p>
                  </a:txBody>
                  <a:tcPr anchor="b" marB="0" marL="0" marR="0" marT="0">
                    <a:lnL algn="ctr" cap="flat" cmpd="sng" w="12700">
                      <a:noFill/>
                      <a:prstDash val="solid"/>
                      <a:round/>
                      <a:headEnd len="med" type="none" w="med"/>
                      <a:tailEnd len="med" type="none" w="med"/>
                    </a:lnL>
                    <a:lnR cmpd="sng" w="12700">
                      <a:noFill/>
                    </a:lnR>
                    <a:lnB algn="ctr" cap="flat" cmpd="sng" w="6350">
                      <a:solidFill>
                        <a:schemeClr val="bg1">
                          <a:lumMod val="75000"/>
                        </a:schemeClr>
                      </a:solidFill>
                      <a:prstDash val="solid"/>
                      <a:round/>
                      <a:headEnd len="med" type="none" w="med"/>
                      <a:tailEnd len="med" type="none" w="med"/>
                    </a:lnB>
                    <a:noFill/>
                  </a:tcPr>
                </a:tc>
                <a:tc hMerge="1">
                  <a:txBody>
                    <a:bodyPr/>
                    <a:lstStyle/>
                    <a:p>
                      <a:endParaRPr altLang="en-US" kumimoji="1" lang="ja-JP"/>
                    </a:p>
                  </a:txBody>
                  <a:tcPr/>
                </a:tc>
                <a:extLst>
                  <a:ext uri="{0D108BD9-81ED-4DB2-BD59-A6C34878D82A}">
                    <a16:rowId xmlns:a16="http://schemas.microsoft.com/office/drawing/2014/main" val="525406877"/>
                  </a:ext>
                </a:extLst>
              </a:tr>
              <a:tr h="812294">
                <a:tc>
                  <a:txBody>
                    <a:bodyPr/>
                    <a:lstStyle/>
                    <a:p>
                      <a:pPr algn="r" defTabSz="945124" eaLnBrk="1" fontAlgn="auto" hangingPunct="1" indent="0" latinLnBrk="0" lvl="0" marL="0" marR="0" rtl="0">
                        <a:lnSpc>
                          <a:spcPct val="100000"/>
                        </a:lnSpc>
                        <a:spcBef>
                          <a:spcPts val="0"/>
                        </a:spcBef>
                        <a:spcAft>
                          <a:spcPts val="0"/>
                        </a:spcAft>
                        <a:buClrTx/>
                        <a:buSzTx/>
                        <a:buFontTx/>
                        <a:buNone/>
                        <a:tabLst/>
                        <a:defRPr/>
                      </a:pPr>
                      <a:r>
                        <a:rPr altLang="ja-JP" dirty="0" kumimoji="1" lang="en-US" sz="1100">
                          <a:solidFill>
                            <a:srgbClr val="3A3A6D"/>
                          </a:solidFill>
                          <a:latin charset="-128" panose="020B0604030504040204" pitchFamily="50" typeface="メイリオ"/>
                          <a:ea charset="-128" panose="020B0604030504040204" pitchFamily="50" typeface="メイリオ"/>
                        </a:rPr>
                        <a:t>586</a:t>
                      </a:r>
                      <a:r>
                        <a:rPr altLang="en-US" dirty="0" kumimoji="1" lang="ja-JP" sz="1100">
                          <a:solidFill>
                            <a:srgbClr val="3A3A6D"/>
                          </a:solidFill>
                          <a:latin charset="-128" panose="020B0604030504040204" pitchFamily="50" typeface="メイリオ"/>
                          <a:ea charset="-128" panose="020B0604030504040204" pitchFamily="50" typeface="メイリオ"/>
                        </a:rPr>
                        <a:t>人</a:t>
                      </a:r>
                    </a:p>
                  </a:txBody>
                  <a:tcPr anchor="ctr" marB="0" marL="0" marR="36000" marT="0">
                    <a:lnL algn="ctr" cap="flat" cmpd="sng" w="12700">
                      <a:noFill/>
                      <a:prstDash val="solid"/>
                      <a:round/>
                      <a:headEnd len="med" type="none" w="med"/>
                      <a:tailEnd len="med" type="none" w="med"/>
                    </a:lnL>
                    <a:lnR algn="ctr" cap="flat" cmpd="sng" w="6350">
                      <a:solidFill>
                        <a:schemeClr val="bg1">
                          <a:lumMod val="8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noFill/>
                  </a:tcPr>
                </a:tc>
                <a:tc>
                  <a:txBody>
                    <a:bodyPr/>
                    <a:lstStyle/>
                    <a:p>
                      <a:pPr algn="r" defTabSz="945124" eaLnBrk="1" fontAlgn="auto" hangingPunct="1" indent="0" latinLnBrk="0" lvl="0" marL="0" marR="0" rtl="0">
                        <a:lnSpc>
                          <a:spcPct val="100000"/>
                        </a:lnSpc>
                        <a:spcBef>
                          <a:spcPts val="0"/>
                        </a:spcBef>
                        <a:spcAft>
                          <a:spcPts val="0"/>
                        </a:spcAft>
                        <a:buClrTx/>
                        <a:buSzTx/>
                        <a:buFontTx/>
                        <a:buNone/>
                        <a:tabLst/>
                        <a:defRPr/>
                      </a:pPr>
                      <a:r>
                        <a:rPr altLang="ja-JP" dirty="0" kumimoji="1" lang="en-US" sz="1100">
                          <a:solidFill>
                            <a:srgbClr val="3A3A6D"/>
                          </a:solidFill>
                          <a:latin charset="-128" panose="020B0604030504040204" pitchFamily="50" typeface="メイリオ"/>
                          <a:ea charset="-128" panose="020B0604030504040204" pitchFamily="50" typeface="メイリオ"/>
                        </a:rPr>
                        <a:t>9</a:t>
                      </a:r>
                      <a:r>
                        <a:rPr altLang="en-US" dirty="0" kumimoji="1" lang="ja-JP" sz="1100">
                          <a:solidFill>
                            <a:srgbClr val="3A3A6D"/>
                          </a:solidFill>
                          <a:latin charset="-128" panose="020B0604030504040204" pitchFamily="50" typeface="メイリオ"/>
                          <a:ea charset="-128" panose="020B0604030504040204" pitchFamily="50" typeface="メイリオ"/>
                        </a:rPr>
                        <a:t>大学</a:t>
                      </a:r>
                    </a:p>
                  </a:txBody>
                  <a:tcPr anchor="ctr" marB="0" marL="0" marR="0" marT="0">
                    <a:lnL algn="ctr" cap="flat" cmpd="sng" w="6350">
                      <a:solidFill>
                        <a:schemeClr val="bg1">
                          <a:lumMod val="85000"/>
                        </a:schemeClr>
                      </a:solidFill>
                      <a:prstDash val="solid"/>
                      <a:round/>
                      <a:headEnd len="med" type="none" w="med"/>
                      <a:tailEnd len="med" type="none" w="med"/>
                    </a:lnL>
                    <a:lnR cmpd="sng" w="12700">
                      <a:noFill/>
                    </a:lnR>
                    <a:lnT algn="ctr" cap="flat" cmpd="sng" w="6350">
                      <a:solidFill>
                        <a:schemeClr val="bg1">
                          <a:lumMod val="75000"/>
                        </a:schemeClr>
                      </a:solid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noFill/>
                  </a:tcPr>
                </a:tc>
                <a:extLst>
                  <a:ext uri="{0D108BD9-81ED-4DB2-BD59-A6C34878D82A}">
                    <a16:rowId xmlns:a16="http://schemas.microsoft.com/office/drawing/2014/main" val="1772243628"/>
                  </a:ext>
                </a:extLst>
              </a:tr>
              <a:tr h="669939">
                <a:tc>
                  <a:txBody>
                    <a:bodyPr/>
                    <a:lstStyle/>
                    <a:p>
                      <a:pPr algn="r" defTabSz="945124" eaLnBrk="1" fontAlgn="auto" hangingPunct="1" indent="0" latinLnBrk="0" lvl="0" marL="0" marR="0" rtl="0">
                        <a:lnSpc>
                          <a:spcPct val="100000"/>
                        </a:lnSpc>
                        <a:spcBef>
                          <a:spcPts val="0"/>
                        </a:spcBef>
                        <a:spcAft>
                          <a:spcPts val="0"/>
                        </a:spcAft>
                        <a:buClrTx/>
                        <a:buSzTx/>
                        <a:buFontTx/>
                        <a:buNone/>
                        <a:tabLst/>
                        <a:defRPr/>
                      </a:pPr>
                      <a:r>
                        <a:rPr altLang="ja-JP" dirty="0" kumimoji="1" lang="en-US" sz="1100">
                          <a:solidFill>
                            <a:srgbClr val="3A3A6D"/>
                          </a:solidFill>
                          <a:latin charset="-128" panose="020B0604030504040204" pitchFamily="50" typeface="メイリオ"/>
                          <a:ea charset="-128" panose="020B0604030504040204" pitchFamily="50" typeface="メイリオ"/>
                        </a:rPr>
                        <a:t>50</a:t>
                      </a:r>
                      <a:r>
                        <a:rPr altLang="en-US" dirty="0" kumimoji="1" lang="ja-JP" sz="1100">
                          <a:solidFill>
                            <a:srgbClr val="3A3A6D"/>
                          </a:solidFill>
                          <a:latin charset="-128" panose="020B0604030504040204" pitchFamily="50" typeface="メイリオ"/>
                          <a:ea charset="-128" panose="020B0604030504040204" pitchFamily="50" typeface="メイリオ"/>
                        </a:rPr>
                        <a:t>人</a:t>
                      </a:r>
                      <a:endParaRPr altLang="ja-JP" dirty="0" kumimoji="1" lang="en-US" sz="1100">
                        <a:solidFill>
                          <a:srgbClr val="3A3A6D"/>
                        </a:solidFill>
                        <a:latin charset="-128" panose="020B0604030504040204" pitchFamily="50" typeface="メイリオ"/>
                        <a:ea charset="-128" panose="020B0604030504040204" pitchFamily="50" typeface="メイリオ"/>
                      </a:endParaRPr>
                    </a:p>
                  </a:txBody>
                  <a:tcPr anchor="ctr" marB="0" marL="0" marR="36000" marT="0">
                    <a:lnL algn="ctr" cap="flat" cmpd="sng" w="12700">
                      <a:noFill/>
                      <a:prstDash val="solid"/>
                      <a:round/>
                      <a:headEnd len="med" type="none" w="med"/>
                      <a:tailEnd len="med" type="none" w="med"/>
                    </a:lnL>
                    <a:lnR algn="ctr" cap="flat" cmpd="sng" w="6350">
                      <a:solidFill>
                        <a:schemeClr val="bg1">
                          <a:lumMod val="8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noFill/>
                  </a:tcPr>
                </a:tc>
                <a:tc>
                  <a:txBody>
                    <a:bodyPr/>
                    <a:lstStyle/>
                    <a:p>
                      <a:pPr algn="r" defTabSz="945124" eaLnBrk="1" fontAlgn="auto" hangingPunct="1" indent="0" latinLnBrk="0" lvl="0" marL="0" marR="0" rtl="0">
                        <a:lnSpc>
                          <a:spcPct val="100000"/>
                        </a:lnSpc>
                        <a:spcBef>
                          <a:spcPts val="0"/>
                        </a:spcBef>
                        <a:spcAft>
                          <a:spcPts val="0"/>
                        </a:spcAft>
                        <a:buClrTx/>
                        <a:buSzTx/>
                        <a:buFontTx/>
                        <a:buNone/>
                        <a:tabLst/>
                        <a:defRPr/>
                      </a:pPr>
                      <a:r>
                        <a:rPr altLang="ja-JP" dirty="0" kumimoji="1" lang="en-US" sz="1100">
                          <a:solidFill>
                            <a:srgbClr val="3A3A6D"/>
                          </a:solidFill>
                          <a:latin charset="-128" panose="020B0604030504040204" pitchFamily="50" typeface="メイリオ"/>
                          <a:ea charset="-128" panose="020B0604030504040204" pitchFamily="50" typeface="メイリオ"/>
                        </a:rPr>
                        <a:t>4</a:t>
                      </a:r>
                      <a:r>
                        <a:rPr altLang="en-US" dirty="0" kumimoji="1" lang="ja-JP" sz="1100">
                          <a:solidFill>
                            <a:srgbClr val="3A3A6D"/>
                          </a:solidFill>
                          <a:latin charset="-128" panose="020B0604030504040204" pitchFamily="50" typeface="メイリオ"/>
                          <a:ea charset="-128" panose="020B0604030504040204" pitchFamily="50" typeface="メイリオ"/>
                        </a:rPr>
                        <a:t>大学</a:t>
                      </a:r>
                    </a:p>
                  </a:txBody>
                  <a:tcPr anchor="ctr" marB="0" marL="0" marR="0" marT="0">
                    <a:lnL algn="ctr" cap="flat" cmpd="sng" w="6350">
                      <a:solidFill>
                        <a:schemeClr val="bg1">
                          <a:lumMod val="85000"/>
                        </a:schemeClr>
                      </a:solidFill>
                      <a:prstDash val="solid"/>
                      <a:round/>
                      <a:headEnd len="med" type="none" w="med"/>
                      <a:tailEnd len="med" type="none" w="med"/>
                    </a:lnL>
                    <a:lnT algn="ctr" cap="flat" cmpd="sng" w="6350">
                      <a:solidFill>
                        <a:schemeClr val="bg1">
                          <a:lumMod val="75000"/>
                        </a:schemeClr>
                      </a:solid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noFill/>
                  </a:tcPr>
                </a:tc>
                <a:extLst>
                  <a:ext uri="{0D108BD9-81ED-4DB2-BD59-A6C34878D82A}">
                    <a16:rowId xmlns:a16="http://schemas.microsoft.com/office/drawing/2014/main" val="2372936910"/>
                  </a:ext>
                </a:extLst>
              </a:tr>
              <a:tr h="451240">
                <a:tc>
                  <a:txBody>
                    <a:bodyPr/>
                    <a:lstStyle/>
                    <a:p>
                      <a:pPr algn="r">
                        <a:spcBef>
                          <a:spcPts val="0"/>
                        </a:spcBef>
                      </a:pPr>
                      <a:r>
                        <a:rPr altLang="ja-JP" b="0" baseline="0" cap="none" dirty="0" i="0" kern="1200" kumimoji="1" lang="en-US" normalizeH="0" spc="0" strike="noStrike" sz="1100" u="none">
                          <a:ln>
                            <a:noFill/>
                          </a:ln>
                          <a:solidFill>
                            <a:srgbClr val="3A3A6D"/>
                          </a:solidFill>
                          <a:effectLst/>
                          <a:uLnTx/>
                          <a:uFillTx/>
                          <a:latin charset="-128" panose="020B0604030504040204" pitchFamily="50" typeface="メイリオ"/>
                          <a:ea charset="-128" panose="020B0604030504040204" pitchFamily="50" typeface="メイリオ"/>
                          <a:cs typeface="+mn-cs"/>
                        </a:rPr>
                        <a:t>55</a:t>
                      </a:r>
                      <a:r>
                        <a:rPr altLang="en-US" b="0" baseline="0" cap="none" dirty="0" i="0" kern="1200" kumimoji="1" lang="ja-JP" normalizeH="0" spc="0" strike="noStrike" sz="1100" u="none">
                          <a:ln>
                            <a:noFill/>
                          </a:ln>
                          <a:solidFill>
                            <a:srgbClr val="3A3A6D"/>
                          </a:solidFill>
                          <a:effectLst/>
                          <a:uLnTx/>
                          <a:uFillTx/>
                          <a:latin charset="-128" panose="020B0604030504040204" pitchFamily="50" typeface="メイリオ"/>
                          <a:ea charset="-128" panose="020B0604030504040204" pitchFamily="50" typeface="メイリオ"/>
                          <a:cs typeface="+mn-cs"/>
                        </a:rPr>
                        <a:t>人</a:t>
                      </a:r>
                      <a:endParaRPr altLang="ja-JP" b="0" baseline="0" cap="none" dirty="0" i="0" kern="1200" kumimoji="1" lang="en-US" normalizeH="0" spc="0" strike="noStrike" sz="1100" u="none">
                        <a:ln>
                          <a:noFill/>
                        </a:ln>
                        <a:solidFill>
                          <a:srgbClr val="3A3A6D"/>
                        </a:solidFill>
                        <a:effectLst/>
                        <a:uLnTx/>
                        <a:uFillTx/>
                        <a:latin charset="-128" panose="020B0604030504040204" pitchFamily="50" typeface="メイリオ"/>
                        <a:ea charset="-128" panose="020B0604030504040204" pitchFamily="50" typeface="メイリオ"/>
                        <a:cs typeface="+mn-cs"/>
                      </a:endParaRPr>
                    </a:p>
                  </a:txBody>
                  <a:tcPr anchor="ctr" marB="0" marL="0" marR="36000" marT="0">
                    <a:lnL algn="ctr" cap="flat" cmpd="sng" w="12700">
                      <a:noFill/>
                      <a:prstDash val="solid"/>
                      <a:round/>
                      <a:headEnd len="med" type="none" w="med"/>
                      <a:tailEnd len="med" type="none" w="med"/>
                    </a:lnL>
                    <a:lnR algn="ctr" cap="flat" cmpd="sng" w="6350">
                      <a:solidFill>
                        <a:schemeClr val="bg1">
                          <a:lumMod val="8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noFill/>
                  </a:tcPr>
                </a:tc>
                <a:tc>
                  <a:txBody>
                    <a:bodyPr/>
                    <a:lstStyle/>
                    <a:p>
                      <a:pPr algn="r">
                        <a:spcBef>
                          <a:spcPts val="0"/>
                        </a:spcBef>
                      </a:pPr>
                      <a:r>
                        <a:rPr altLang="ja-JP" b="0" baseline="0" cap="none" dirty="0" i="0" kern="1200" kumimoji="1" lang="en-US" normalizeH="0" spc="0" strike="noStrike" sz="1100" u="none">
                          <a:ln>
                            <a:noFill/>
                          </a:ln>
                          <a:solidFill>
                            <a:srgbClr val="3A3A6D"/>
                          </a:solidFill>
                          <a:effectLst/>
                          <a:uLnTx/>
                          <a:uFillTx/>
                          <a:latin charset="-128" panose="020B0604030504040204" pitchFamily="50" typeface="メイリオ"/>
                          <a:ea charset="-128" panose="020B0604030504040204" pitchFamily="50" typeface="メイリオ"/>
                          <a:cs typeface="+mn-cs"/>
                        </a:rPr>
                        <a:t>45</a:t>
                      </a:r>
                      <a:r>
                        <a:rPr altLang="en-US" b="0" baseline="0" cap="none" dirty="0" i="0" kern="1200" kumimoji="1" lang="ja-JP" normalizeH="0" spc="0" strike="noStrike" sz="1100" u="none">
                          <a:ln>
                            <a:noFill/>
                          </a:ln>
                          <a:solidFill>
                            <a:srgbClr val="3A3A6D"/>
                          </a:solidFill>
                          <a:effectLst/>
                          <a:uLnTx/>
                          <a:uFillTx/>
                          <a:latin charset="-128" panose="020B0604030504040204" pitchFamily="50" typeface="メイリオ"/>
                          <a:ea charset="-128" panose="020B0604030504040204" pitchFamily="50" typeface="メイリオ"/>
                          <a:cs typeface="+mn-cs"/>
                        </a:rPr>
                        <a:t>大学</a:t>
                      </a:r>
                      <a:endParaRPr altLang="ja-JP" b="0" baseline="0" cap="none" dirty="0" i="0" kern="1200" kumimoji="1" lang="en-US" normalizeH="0" spc="0" strike="noStrike" sz="1100" u="none">
                        <a:ln>
                          <a:noFill/>
                        </a:ln>
                        <a:solidFill>
                          <a:srgbClr val="3A3A6D"/>
                        </a:solidFill>
                        <a:effectLst/>
                        <a:uLnTx/>
                        <a:uFillTx/>
                        <a:latin charset="-128" panose="020B0604030504040204" pitchFamily="50" typeface="メイリオ"/>
                        <a:ea charset="-128" panose="020B0604030504040204" pitchFamily="50" typeface="メイリオ"/>
                        <a:cs typeface="+mn-cs"/>
                      </a:endParaRPr>
                    </a:p>
                  </a:txBody>
                  <a:tcPr anchor="ctr" marB="0" marL="0" marR="0" marT="0">
                    <a:lnL algn="ctr" cap="flat" cmpd="sng" w="6350">
                      <a:solidFill>
                        <a:schemeClr val="bg1">
                          <a:lumMod val="85000"/>
                        </a:schemeClr>
                      </a:solidFill>
                      <a:prstDash val="solid"/>
                      <a:round/>
                      <a:headEnd len="med" type="none" w="med"/>
                      <a:tailEnd len="med" type="none" w="med"/>
                    </a:lnL>
                    <a:lnT algn="ctr" cap="flat" cmpd="sng" w="6350">
                      <a:solidFill>
                        <a:schemeClr val="bg1">
                          <a:lumMod val="75000"/>
                        </a:schemeClr>
                      </a:solid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noFill/>
                  </a:tcPr>
                </a:tc>
                <a:extLst>
                  <a:ext uri="{0D108BD9-81ED-4DB2-BD59-A6C34878D82A}">
                    <a16:rowId xmlns:a16="http://schemas.microsoft.com/office/drawing/2014/main" val="3642096209"/>
                  </a:ext>
                </a:extLst>
              </a:tr>
              <a:tr h="506748">
                <a:tc>
                  <a:txBody>
                    <a:bodyPr/>
                    <a:lstStyle/>
                    <a:p>
                      <a:pPr algn="r"/>
                      <a:r>
                        <a:rPr altLang="ja-JP" dirty="0" kumimoji="1" lang="en-US" sz="1100">
                          <a:solidFill>
                            <a:srgbClr val="3A3A6D"/>
                          </a:solidFill>
                          <a:latin charset="-128" panose="020B0604030504040204" pitchFamily="50" typeface="メイリオ"/>
                          <a:ea charset="-128" panose="020B0604030504040204" pitchFamily="50" typeface="メイリオ"/>
                        </a:rPr>
                        <a:t>4</a:t>
                      </a:r>
                      <a:r>
                        <a:rPr altLang="en-US" dirty="0" kumimoji="1" lang="ja-JP" sz="1100">
                          <a:solidFill>
                            <a:srgbClr val="3A3A6D"/>
                          </a:solidFill>
                          <a:latin charset="-128" panose="020B0604030504040204" pitchFamily="50" typeface="メイリオ"/>
                          <a:ea charset="-128" panose="020B0604030504040204" pitchFamily="50" typeface="メイリオ"/>
                        </a:rPr>
                        <a:t>人</a:t>
                      </a:r>
                    </a:p>
                  </a:txBody>
                  <a:tcPr anchor="ctr" marB="0" marL="0" marR="36000" marT="0">
                    <a:lnL algn="ctr" cap="flat" cmpd="sng" w="12700">
                      <a:noFill/>
                      <a:prstDash val="solid"/>
                      <a:round/>
                      <a:headEnd len="med" type="none" w="med"/>
                      <a:tailEnd len="med" type="none" w="med"/>
                    </a:lnL>
                    <a:lnR algn="ctr" cap="flat" cmpd="sng" w="6350">
                      <a:solidFill>
                        <a:schemeClr val="bg1">
                          <a:lumMod val="8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noFill/>
                  </a:tcPr>
                </a:tc>
                <a:tc>
                  <a:txBody>
                    <a:bodyPr/>
                    <a:lstStyle/>
                    <a:p>
                      <a:pPr algn="r"/>
                      <a:r>
                        <a:rPr altLang="ja-JP" dirty="0" kumimoji="1" lang="en-US" sz="1100">
                          <a:solidFill>
                            <a:srgbClr val="3A3A6D"/>
                          </a:solidFill>
                          <a:latin charset="-128" panose="020B0604030504040204" pitchFamily="50" typeface="メイリオ"/>
                          <a:ea charset="-128" panose="020B0604030504040204" pitchFamily="50" typeface="メイリオ"/>
                        </a:rPr>
                        <a:t>4</a:t>
                      </a:r>
                      <a:r>
                        <a:rPr altLang="en-US" dirty="0" kumimoji="1" lang="ja-JP" sz="1100">
                          <a:solidFill>
                            <a:srgbClr val="3A3A6D"/>
                          </a:solidFill>
                          <a:latin charset="-128" panose="020B0604030504040204" pitchFamily="50" typeface="メイリオ"/>
                          <a:ea charset="-128" panose="020B0604030504040204" pitchFamily="50" typeface="メイリオ"/>
                        </a:rPr>
                        <a:t>大学</a:t>
                      </a:r>
                    </a:p>
                  </a:txBody>
                  <a:tcPr anchor="ctr" marB="0" marL="0" marR="0" marT="0">
                    <a:lnL algn="ctr" cap="flat" cmpd="sng" w="6350">
                      <a:solidFill>
                        <a:schemeClr val="bg1">
                          <a:lumMod val="85000"/>
                        </a:schemeClr>
                      </a:solidFill>
                      <a:prstDash val="solid"/>
                      <a:round/>
                      <a:headEnd len="med" type="none" w="med"/>
                      <a:tailEnd len="med" type="none" w="med"/>
                    </a:lnL>
                    <a:lnT algn="ctr" cap="flat" cmpd="sng" w="6350">
                      <a:solidFill>
                        <a:schemeClr val="bg1">
                          <a:lumMod val="75000"/>
                        </a:schemeClr>
                      </a:solidFill>
                      <a:prstDash val="solid"/>
                      <a:round/>
                      <a:headEnd len="med" type="none" w="med"/>
                      <a:tailEnd len="med" type="none" w="med"/>
                    </a:lnT>
                    <a:noFill/>
                  </a:tcPr>
                </a:tc>
                <a:extLst>
                  <a:ext uri="{0D108BD9-81ED-4DB2-BD59-A6C34878D82A}">
                    <a16:rowId xmlns:a16="http://schemas.microsoft.com/office/drawing/2014/main" val="398776629"/>
                  </a:ext>
                </a:extLst>
              </a:tr>
            </a:tbl>
          </a:graphicData>
        </a:graphic>
      </p:graphicFrame>
      <p:sp>
        <p:nvSpPr>
          <p:cNvPr id="8" name="大かっこ 7"/>
          <p:cNvSpPr/>
          <p:nvPr/>
        </p:nvSpPr>
        <p:spPr>
          <a:xfrm>
            <a:off x="8650361" y="3800019"/>
            <a:ext cx="1098000" cy="2650796"/>
          </a:xfrm>
          <a:prstGeom prst="bracketPair">
            <a:avLst>
              <a:gd fmla="val 5921" name="adj"/>
            </a:avLst>
          </a:prstGeom>
          <a:ln>
            <a:solidFill>
              <a:srgbClr val="3A3A6D"/>
            </a:solidFill>
          </a:ln>
        </p:spPr>
        <p:style>
          <a:lnRef idx="1">
            <a:schemeClr val="accent1"/>
          </a:lnRef>
          <a:fillRef idx="0">
            <a:schemeClr val="accent1"/>
          </a:fillRef>
          <a:effectRef idx="0">
            <a:schemeClr val="accent1"/>
          </a:effectRef>
          <a:fontRef idx="minor">
            <a:schemeClr val="tx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17" name="テキスト ボックス 16">
            <a:extLst>
              <a:ext uri="{FF2B5EF4-FFF2-40B4-BE49-F238E27FC236}">
                <a16:creationId xmlns:a16="http://schemas.microsoft.com/office/drawing/2014/main" id="{2140AAEC-F012-43A9-A027-139FCBB81FCF}"/>
              </a:ext>
            </a:extLst>
          </p:cNvPr>
          <p:cNvSpPr txBox="1"/>
          <p:nvPr/>
        </p:nvSpPr>
        <p:spPr>
          <a:xfrm>
            <a:off x="3872880" y="1544062"/>
            <a:ext cx="2808312" cy="461665"/>
          </a:xfrm>
          <a:prstGeom prst="rect">
            <a:avLst/>
          </a:prstGeom>
          <a:noFill/>
        </p:spPr>
        <p:txBody>
          <a:bodyPr rtlCol="0" wrap="square">
            <a:spAutoFit/>
          </a:bodyPr>
          <a:lstStyle/>
          <a:p>
            <a:pPr algn="l" defTabSz="457200" eaLnBrk="1" fontAlgn="auto" hangingPunct="1" indent="-180975" latinLnBrk="0" lvl="0" marL="180975"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200" u="none">
                <a:ln>
                  <a:noFill/>
                </a:ln>
                <a:solidFill>
                  <a:srgbClr val="000066"/>
                </a:solidFill>
                <a:effectLst/>
                <a:uLnTx/>
                <a:uFillTx/>
                <a:latin charset="-128" panose="020B0604030504040204" pitchFamily="50" typeface="メイリオ"/>
                <a:ea charset="-128" panose="020B0604030504040204" pitchFamily="50" typeface="メイリオ"/>
                <a:cs typeface="+mn-cs"/>
              </a:rPr>
              <a:t>新教育課程履修者　：</a:t>
            </a:r>
            <a:r>
              <a:rPr altLang="ja-JP" b="0" baseline="0" cap="none" dirty="0" i="0" kern="1200" kumimoji="0" lang="en-US" noProof="0" normalizeH="0" spc="0" strike="noStrike" sz="1200" u="none">
                <a:ln>
                  <a:noFill/>
                </a:ln>
                <a:solidFill>
                  <a:srgbClr val="000066"/>
                </a:solidFill>
                <a:effectLst/>
                <a:uLnTx/>
                <a:uFillTx/>
                <a:latin charset="-128" panose="020B0604030504040204" pitchFamily="50" typeface="メイリオ"/>
                <a:ea charset="-128" panose="020B0604030504040204" pitchFamily="50" typeface="メイリオ"/>
                <a:cs typeface="+mn-cs"/>
              </a:rPr>
              <a:t>424,357</a:t>
            </a:r>
            <a:r>
              <a:rPr altLang="en-US" b="0" baseline="0" cap="none" dirty="0" i="0" kern="1200" kumimoji="0" lang="ja-JP" noProof="0" normalizeH="0" spc="0" strike="noStrike" sz="1200" u="none">
                <a:ln>
                  <a:noFill/>
                </a:ln>
                <a:solidFill>
                  <a:srgbClr val="000066"/>
                </a:solidFill>
                <a:effectLst/>
                <a:uLnTx/>
                <a:uFillTx/>
                <a:latin charset="-128" panose="020B0604030504040204" pitchFamily="50" typeface="メイリオ"/>
                <a:ea charset="-128" panose="020B0604030504040204" pitchFamily="50" typeface="メイリオ"/>
                <a:cs typeface="+mn-cs"/>
              </a:rPr>
              <a:t>人</a:t>
            </a:r>
            <a:endParaRPr altLang="ja-JP" b="0" baseline="0" cap="none" dirty="0" i="0" kern="1200" kumimoji="0" lang="en-US" noProof="0" normalizeH="0" spc="0" strike="noStrike" sz="12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pPr algn="l" defTabSz="457200" eaLnBrk="1" fontAlgn="auto" hangingPunct="1" indent="-180975" latinLnBrk="0" lvl="0" marL="180975"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200" u="none">
                <a:ln>
                  <a:noFill/>
                </a:ln>
                <a:solidFill>
                  <a:srgbClr val="000066"/>
                </a:solidFill>
                <a:effectLst/>
                <a:uLnTx/>
                <a:uFillTx/>
                <a:latin charset="-128" panose="020B0604030504040204" pitchFamily="50" typeface="メイリオ"/>
                <a:ea charset="-128" panose="020B0604030504040204" pitchFamily="50" typeface="メイリオ"/>
                <a:cs typeface="+mn-cs"/>
              </a:rPr>
              <a:t>旧教育課程履修者等：  </a:t>
            </a:r>
            <a:r>
              <a:rPr altLang="ja-JP" b="0" baseline="0" cap="none" dirty="0" i="0" kern="1200" kumimoji="0" lang="en-US" noProof="0" normalizeH="0" spc="0" strike="noStrike" sz="1200" u="none">
                <a:ln>
                  <a:noFill/>
                </a:ln>
                <a:solidFill>
                  <a:srgbClr val="000066"/>
                </a:solidFill>
                <a:effectLst/>
                <a:uLnTx/>
                <a:uFillTx/>
                <a:latin charset="-128" panose="020B0604030504040204" pitchFamily="50" typeface="メイリオ"/>
                <a:ea charset="-128" panose="020B0604030504040204" pitchFamily="50" typeface="メイリオ"/>
                <a:cs typeface="+mn-cs"/>
              </a:rPr>
              <a:t>70,814</a:t>
            </a:r>
            <a:r>
              <a:rPr altLang="en-US" b="0" baseline="0" cap="none" dirty="0" i="0" kern="1200" kumimoji="0" lang="ja-JP" noProof="0" normalizeH="0" spc="0" strike="noStrike" sz="1200" u="none">
                <a:ln>
                  <a:noFill/>
                </a:ln>
                <a:solidFill>
                  <a:srgbClr val="000066"/>
                </a:solidFill>
                <a:effectLst/>
                <a:uLnTx/>
                <a:uFillTx/>
                <a:latin charset="-128" panose="020B0604030504040204" pitchFamily="50" typeface="メイリオ"/>
                <a:ea charset="-128" panose="020B0604030504040204" pitchFamily="50" typeface="メイリオ"/>
                <a:cs typeface="+mn-cs"/>
              </a:rPr>
              <a:t>人</a:t>
            </a:r>
            <a:endParaRPr altLang="en-US" b="0" baseline="0" cap="none" dirty="0" i="0" kern="1200" kumimoji="1" lang="ja-JP" noProof="0" normalizeH="0" spc="0" strike="noStrike" sz="1200" u="none">
              <a:ln>
                <a:noFill/>
              </a:ln>
              <a:solidFill>
                <a:prstClr val="black"/>
              </a:solidFill>
              <a:effectLst/>
              <a:uLnTx/>
              <a:uFillTx/>
              <a:latin charset="-128" panose="020B0609070205080204" pitchFamily="49" typeface="ＭＳ ゴシック"/>
              <a:ea charset="-128" panose="020B0609070205080204" pitchFamily="49" typeface="ＭＳ ゴシック"/>
              <a:cs typeface="+mn-cs"/>
            </a:endParaRPr>
          </a:p>
        </p:txBody>
      </p:sp>
      <p:sp>
        <p:nvSpPr>
          <p:cNvPr id="18" name="大かっこ 17">
            <a:extLst>
              <a:ext uri="{FF2B5EF4-FFF2-40B4-BE49-F238E27FC236}">
                <a16:creationId xmlns:a16="http://schemas.microsoft.com/office/drawing/2014/main" id="{BCFC717A-2140-4EC5-9F3F-AA7FA7A5F78E}"/>
              </a:ext>
            </a:extLst>
          </p:cNvPr>
          <p:cNvSpPr/>
          <p:nvPr/>
        </p:nvSpPr>
        <p:spPr>
          <a:xfrm>
            <a:off x="3872880" y="1527700"/>
            <a:ext cx="2520280" cy="478027"/>
          </a:xfrm>
          <a:prstGeom prst="bracketPair">
            <a:avLst>
              <a:gd fmla="val 5921" name="adj"/>
            </a:avLst>
          </a:prstGeom>
          <a:ln w="12700">
            <a:solidFill>
              <a:srgbClr val="23468C"/>
            </a:solidFill>
          </a:ln>
        </p:spPr>
        <p:style>
          <a:lnRef idx="1">
            <a:schemeClr val="accent1"/>
          </a:lnRef>
          <a:fillRef idx="0">
            <a:schemeClr val="accent1"/>
          </a:fillRef>
          <a:effectRef idx="0">
            <a:schemeClr val="accent1"/>
          </a:effectRef>
          <a:fontRef idx="minor">
            <a:schemeClr val="tx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21" name="テキスト ボックス 16">
            <a:extLst>
              <a:ext uri="{FF2B5EF4-FFF2-40B4-BE49-F238E27FC236}">
                <a16:creationId xmlns:a16="http://schemas.microsoft.com/office/drawing/2014/main" id="{C8E38679-9B5E-4486-B44A-C3706EB7B387}"/>
              </a:ext>
            </a:extLst>
          </p:cNvPr>
          <p:cNvSpPr txBox="1"/>
          <p:nvPr/>
        </p:nvSpPr>
        <p:spPr>
          <a:xfrm>
            <a:off x="54445" y="567192"/>
            <a:ext cx="9712443" cy="461665"/>
          </a:xfrm>
          <a:prstGeom prst="rect">
            <a:avLst/>
          </a:prstGeom>
          <a:solidFill>
            <a:schemeClr val="accent6">
              <a:lumMod val="20000"/>
              <a:lumOff val="80000"/>
            </a:schemeClr>
          </a:solidFill>
          <a:ln w="19050">
            <a:solidFill>
              <a:schemeClr val="accent6"/>
            </a:solidFill>
            <a:prstDash val="solid"/>
          </a:ln>
        </p:spPr>
        <p:txBody>
          <a:bodyPr anchor="ctr" rtlCol="0" wrap="square">
            <a:spAutoFit/>
          </a:bodyPr>
          <a:lstStyle>
            <a:defPPr>
              <a:defRPr lang="ja-JP"/>
            </a:defPPr>
            <a:lvl1pPr algn="l" fontAlgn="base" rtl="0">
              <a:spcBef>
                <a:spcPct val="0"/>
              </a:spcBef>
              <a:spcAft>
                <a:spcPct val="0"/>
              </a:spcAft>
              <a:defRPr kern="1200" kumimoji="1">
                <a:solidFill>
                  <a:schemeClr val="tx1"/>
                </a:solidFill>
                <a:latin charset="0" typeface="Arial"/>
                <a:ea charset="-128" typeface="ＭＳ Ｐゴシック"/>
                <a:cs typeface="+mn-cs"/>
              </a:defRPr>
            </a:lvl1pPr>
            <a:lvl2pPr algn="l" fontAlgn="base" marL="442341" rtl="0">
              <a:spcBef>
                <a:spcPct val="0"/>
              </a:spcBef>
              <a:spcAft>
                <a:spcPct val="0"/>
              </a:spcAft>
              <a:defRPr kern="1200" kumimoji="1">
                <a:solidFill>
                  <a:schemeClr val="tx1"/>
                </a:solidFill>
                <a:latin charset="0" typeface="Arial"/>
                <a:ea charset="-128" typeface="ＭＳ Ｐゴシック"/>
                <a:cs typeface="+mn-cs"/>
              </a:defRPr>
            </a:lvl2pPr>
            <a:lvl3pPr algn="l" fontAlgn="base" marL="884678" rtl="0">
              <a:spcBef>
                <a:spcPct val="0"/>
              </a:spcBef>
              <a:spcAft>
                <a:spcPct val="0"/>
              </a:spcAft>
              <a:defRPr kern="1200" kumimoji="1">
                <a:solidFill>
                  <a:schemeClr val="tx1"/>
                </a:solidFill>
                <a:latin charset="0" typeface="Arial"/>
                <a:ea charset="-128" typeface="ＭＳ Ｐゴシック"/>
                <a:cs typeface="+mn-cs"/>
              </a:defRPr>
            </a:lvl3pPr>
            <a:lvl4pPr algn="l" fontAlgn="base" marL="1327002" rtl="0">
              <a:spcBef>
                <a:spcPct val="0"/>
              </a:spcBef>
              <a:spcAft>
                <a:spcPct val="0"/>
              </a:spcAft>
              <a:defRPr kern="1200" kumimoji="1">
                <a:solidFill>
                  <a:schemeClr val="tx1"/>
                </a:solidFill>
                <a:latin charset="0" typeface="Arial"/>
                <a:ea charset="-128" typeface="ＭＳ Ｐゴシック"/>
                <a:cs typeface="+mn-cs"/>
              </a:defRPr>
            </a:lvl4pPr>
            <a:lvl5pPr algn="l" fontAlgn="base" marL="1769340" rtl="0">
              <a:spcBef>
                <a:spcPct val="0"/>
              </a:spcBef>
              <a:spcAft>
                <a:spcPct val="0"/>
              </a:spcAft>
              <a:defRPr kern="1200" kumimoji="1">
                <a:solidFill>
                  <a:schemeClr val="tx1"/>
                </a:solidFill>
                <a:latin charset="0" typeface="Arial"/>
                <a:ea charset="-128" typeface="ＭＳ Ｐゴシック"/>
                <a:cs typeface="+mn-cs"/>
              </a:defRPr>
            </a:lvl5pPr>
            <a:lvl6pPr algn="l" defTabSz="884678" eaLnBrk="1" hangingPunct="1" latinLnBrk="0" marL="2211688" rtl="0">
              <a:defRPr kern="1200" kumimoji="1">
                <a:solidFill>
                  <a:schemeClr val="tx1"/>
                </a:solidFill>
                <a:latin charset="0" typeface="Arial"/>
                <a:ea charset="-128" typeface="ＭＳ Ｐゴシック"/>
                <a:cs typeface="+mn-cs"/>
              </a:defRPr>
            </a:lvl6pPr>
            <a:lvl7pPr algn="l" defTabSz="884678" eaLnBrk="1" hangingPunct="1" latinLnBrk="0" marL="2654017" rtl="0">
              <a:defRPr kern="1200" kumimoji="1">
                <a:solidFill>
                  <a:schemeClr val="tx1"/>
                </a:solidFill>
                <a:latin charset="0" typeface="Arial"/>
                <a:ea charset="-128" typeface="ＭＳ Ｐゴシック"/>
                <a:cs typeface="+mn-cs"/>
              </a:defRPr>
            </a:lvl7pPr>
            <a:lvl8pPr algn="l" defTabSz="884678" eaLnBrk="1" hangingPunct="1" latinLnBrk="0" marL="3096352" rtl="0">
              <a:defRPr kern="1200" kumimoji="1">
                <a:solidFill>
                  <a:schemeClr val="tx1"/>
                </a:solidFill>
                <a:latin charset="0" typeface="Arial"/>
                <a:ea charset="-128" typeface="ＭＳ Ｐゴシック"/>
                <a:cs typeface="+mn-cs"/>
              </a:defRPr>
            </a:lvl8pPr>
            <a:lvl9pPr algn="l" defTabSz="884678" eaLnBrk="1" hangingPunct="1" latinLnBrk="0" marL="3538687" rtl="0">
              <a:defRPr kern="1200" kumimoji="1">
                <a:solidFill>
                  <a:schemeClr val="tx1"/>
                </a:solidFill>
                <a:latin charset="0" typeface="Arial"/>
                <a:ea charset="-128" typeface="ＭＳ Ｐゴシック"/>
                <a:cs typeface="+mn-cs"/>
              </a:defRPr>
            </a:lvl9pPr>
          </a:lstStyle>
          <a:p>
            <a:pPr algn="l" defTabSz="457200" eaLnBrk="1" fontAlgn="base" hangingPunct="1" indent="-180975" latinLnBrk="0" lvl="0" marL="180975" marR="0" rtl="0">
              <a:lnSpc>
                <a:spcPct val="100000"/>
              </a:lnSpc>
              <a:spcBef>
                <a:spcPct val="0"/>
              </a:spcBef>
              <a:spcAft>
                <a:spcPct val="0"/>
              </a:spcAft>
              <a:buClrTx/>
              <a:buSzTx/>
              <a:buFont charset="2" panose="05000000000000000000" pitchFamily="2" typeface="Wingdings"/>
              <a:buChar char="Ø"/>
              <a:tabLst/>
              <a:defRPr/>
            </a:pPr>
            <a:r>
              <a:rPr altLang="en-US" b="0" baseline="0" cap="none" dirty="0" i="0" kern="1200" kumimoji="1" lang="ja-JP" noProof="0" normalizeH="0" spc="0" strike="noStrike" sz="1200" u="none">
                <a:ln>
                  <a:noFill/>
                </a:ln>
                <a:solidFill>
                  <a:prstClr val="black"/>
                </a:solidFill>
                <a:effectLst/>
                <a:uLnTx/>
                <a:uFillTx/>
                <a:latin charset="-128" panose="020B0609070205080204" pitchFamily="49" typeface="ＭＳ ゴシック"/>
                <a:ea charset="-128" panose="020B0609070205080204" pitchFamily="49" typeface="ＭＳ ゴシック"/>
                <a:cs typeface="+mn-cs"/>
              </a:rPr>
              <a:t>令和７年度共通テストは平成</a:t>
            </a:r>
            <a:r>
              <a:rPr altLang="ja-JP" b="0" baseline="0" cap="none" dirty="0" i="0" kern="1200" kumimoji="1" lang="en-US" noProof="0" normalizeH="0" spc="0" strike="noStrike" sz="1200" u="none">
                <a:ln>
                  <a:noFill/>
                </a:ln>
                <a:solidFill>
                  <a:prstClr val="black"/>
                </a:solidFill>
                <a:effectLst/>
                <a:uLnTx/>
                <a:uFillTx/>
                <a:latin charset="-128" panose="020B0609070205080204" pitchFamily="49" typeface="ＭＳ ゴシック"/>
                <a:ea charset="-128" panose="020B0609070205080204" pitchFamily="49" typeface="ＭＳ ゴシック"/>
                <a:cs typeface="+mn-cs"/>
              </a:rPr>
              <a:t>30</a:t>
            </a:r>
            <a:r>
              <a:rPr altLang="en-US" b="0" baseline="0" cap="none" dirty="0" i="0" kern="1200" kumimoji="1" lang="ja-JP" noProof="0" normalizeH="0" spc="0" strike="noStrike" sz="1200" u="none">
                <a:ln>
                  <a:noFill/>
                </a:ln>
                <a:solidFill>
                  <a:prstClr val="black"/>
                </a:solidFill>
                <a:effectLst/>
                <a:uLnTx/>
                <a:uFillTx/>
                <a:latin charset="-128" panose="020B0609070205080204" pitchFamily="49" typeface="ＭＳ ゴシック"/>
                <a:ea charset="-128" panose="020B0609070205080204" pitchFamily="49" typeface="ＭＳ ゴシック"/>
                <a:cs typeface="+mn-cs"/>
              </a:rPr>
              <a:t>年３月告示高等学校学習指導要領に対応した出題教科・科目で実施。</a:t>
            </a:r>
            <a:endParaRPr altLang="ja-JP" b="0" baseline="0" cap="none" dirty="0" i="0" kern="1200" kumimoji="1" lang="en-US" noProof="0" normalizeH="0" spc="0" strike="noStrike" sz="1200" u="none">
              <a:ln>
                <a:noFill/>
              </a:ln>
              <a:solidFill>
                <a:prstClr val="black"/>
              </a:solidFill>
              <a:effectLst/>
              <a:uLnTx/>
              <a:uFillTx/>
              <a:latin charset="-128" panose="020B0609070205080204" pitchFamily="49" typeface="ＭＳ ゴシック"/>
              <a:ea charset="-128" panose="020B0609070205080204" pitchFamily="49" typeface="ＭＳ ゴシック"/>
              <a:cs typeface="+mn-cs"/>
            </a:endParaRPr>
          </a:p>
          <a:p>
            <a:pPr algn="l" defTabSz="457200" eaLnBrk="1" fontAlgn="base" hangingPunct="1" indent="-180975" latinLnBrk="0" lvl="0" marL="180975" marR="0" rtl="0">
              <a:lnSpc>
                <a:spcPct val="100000"/>
              </a:lnSpc>
              <a:spcBef>
                <a:spcPct val="0"/>
              </a:spcBef>
              <a:spcAft>
                <a:spcPct val="0"/>
              </a:spcAft>
              <a:buClrTx/>
              <a:buSzTx/>
              <a:buFont charset="2" panose="05000000000000000000" pitchFamily="2" typeface="Wingdings"/>
              <a:buChar char="Ø"/>
              <a:tabLst/>
              <a:defRPr/>
            </a:pPr>
            <a:r>
              <a:rPr altLang="en-US" b="0" baseline="0" cap="none" dirty="0" i="0" kern="1200" kumimoji="1" lang="ja-JP" noProof="0" normalizeH="0" spc="0" strike="noStrike" sz="1200" u="none">
                <a:ln>
                  <a:noFill/>
                </a:ln>
                <a:solidFill>
                  <a:prstClr val="black"/>
                </a:solidFill>
                <a:effectLst/>
                <a:uLnTx/>
                <a:uFillTx/>
                <a:latin charset="-128" panose="020B0609070205080204" pitchFamily="49" typeface="ＭＳ ゴシック"/>
                <a:ea charset="-128" panose="020B0609070205080204" pitchFamily="49" typeface="ＭＳ ゴシック"/>
                <a:cs typeface="+mn-cs"/>
              </a:rPr>
              <a:t>また，旧教育課程履修者に対し，経過措置を実施。</a:t>
            </a:r>
            <a:endParaRPr altLang="ja-JP" b="0" baseline="0" cap="none" dirty="0" i="0" kern="1200" kumimoji="1" lang="en-US" noProof="0" normalizeH="0" spc="0" strike="noStrike" sz="1200" u="none">
              <a:ln>
                <a:noFill/>
              </a:ln>
              <a:solidFill>
                <a:prstClr val="black"/>
              </a:solidFill>
              <a:effectLst/>
              <a:uLnTx/>
              <a:uFillTx/>
              <a:latin charset="-128" panose="020B0609070205080204" pitchFamily="49" typeface="ＭＳ ゴシック"/>
              <a:ea charset="-128" panose="020B0609070205080204" pitchFamily="49" typeface="ＭＳ ゴシック"/>
              <a:cs typeface="+mn-cs"/>
            </a:endParaRPr>
          </a:p>
        </p:txBody>
      </p:sp>
      <p:sp>
        <p:nvSpPr>
          <p:cNvPr id="2" name="テキスト ボックス 1">
            <a:extLst>
              <a:ext uri="{FF2B5EF4-FFF2-40B4-BE49-F238E27FC236}">
                <a16:creationId xmlns:a16="http://schemas.microsoft.com/office/drawing/2014/main" id="{DA1B1E33-0860-D0F2-EA73-02DE4E0558B0}"/>
              </a:ext>
            </a:extLst>
          </p:cNvPr>
          <p:cNvSpPr txBox="1"/>
          <p:nvPr/>
        </p:nvSpPr>
        <p:spPr>
          <a:xfrm>
            <a:off x="9412578" y="6488668"/>
            <a:ext cx="596517" cy="369332"/>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ja-JP" dirty="0" kumimoji="1" lang="en-US">
                <a:solidFill>
                  <a:prstClr val="black"/>
                </a:solidFill>
                <a:latin charset="-128" panose="020B0604030504040204" pitchFamily="50" typeface="Meiryo UI"/>
                <a:ea charset="-128" panose="020B0604030504040204" pitchFamily="50" typeface="Meiryo UI"/>
              </a:rPr>
              <a:t>12</a:t>
            </a:r>
            <a:endParaRPr altLang="en-US" b="0" baseline="0" cap="none" dirty="0" i="0" kern="1200" kumimoji="1" lang="ja-JP" noProof="0" normalizeH="0" spc="0" strike="noStrike" sz="1800" u="none">
              <a:ln>
                <a:noFill/>
              </a:ln>
              <a:solidFill>
                <a:prstClr val="black"/>
              </a:solidFill>
              <a:effectLst/>
              <a:uLnTx/>
              <a:uFillTx/>
              <a:latin charset="-128" panose="020B0604030504040204" pitchFamily="50" typeface="Meiryo UI"/>
              <a:ea charset="-128" panose="020B0604030504040204" pitchFamily="50" typeface="Meiryo UI"/>
              <a:cs typeface="+mn-cs"/>
            </a:endParaRPr>
          </a:p>
        </p:txBody>
      </p:sp>
    </p:spTree>
    <p:extLst>
      <p:ext uri="{BB962C8B-B14F-4D97-AF65-F5344CB8AC3E}">
        <p14:creationId xmlns:p14="http://schemas.microsoft.com/office/powerpoint/2010/main" val="3644888939"/>
      </p:ext>
    </p:extLst>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6" name="テキスト ボックス 5"/>
          <p:cNvSpPr txBox="1">
            <a:spLocks noChangeArrowheads="1"/>
          </p:cNvSpPr>
          <p:nvPr/>
        </p:nvSpPr>
        <p:spPr bwMode="auto">
          <a:xfrm>
            <a:off x="0" y="8680"/>
            <a:ext cx="9905994" cy="540000"/>
          </a:xfrm>
          <a:prstGeom prst="rect">
            <a:avLst/>
          </a:prstGeom>
          <a:solidFill>
            <a:srgbClr val="23468C"/>
          </a:solidFill>
          <a:ln w="9525">
            <a:noFill/>
            <a:miter lim="800000"/>
            <a:headEnd/>
            <a:tailEnd/>
          </a:ln>
        </p:spPr>
        <p:txBody>
          <a:bodyPr anchor="b" anchorCtr="1" bIns="0" lIns="89305" rIns="89305" rot="0" tIns="0" vert="horz" wrap="square">
            <a:noAutofit/>
          </a:bodyPr>
          <a:lstStyle/>
          <a:p>
            <a:pPr algn="ctr" defTabSz="914400" eaLnBrk="1" fontAlgn="base" hangingPunct="1" indent="0" latinLnBrk="0" lvl="0" marL="0" marR="0" rtl="0">
              <a:lnSpc>
                <a:spcPct val="100000"/>
              </a:lnSpc>
              <a:spcBef>
                <a:spcPct val="0"/>
              </a:spcBef>
              <a:spcAft>
                <a:spcPct val="0"/>
              </a:spcAft>
              <a:buClrTx/>
              <a:buSzTx/>
              <a:buFontTx/>
              <a:buNone/>
              <a:tabLst/>
              <a:defRPr/>
            </a:pPr>
            <a:r>
              <a:rPr altLang="en-US" b="1" baseline="0" cap="none" dirty="0" i="0" kern="100" kumimoji="1" lang="ja-JP" noProof="0" normalizeH="0" spc="0" strike="noStrike" sz="2800" u="none">
                <a:ln>
                  <a:noFill/>
                </a:ln>
                <a:solidFill>
                  <a:prstClr val="white"/>
                </a:solidFill>
                <a:effectLst/>
                <a:uLnTx/>
                <a:uFillTx/>
                <a:latin charset="-128" panose="020B0604030504040204" pitchFamily="50" typeface="メイリオ"/>
                <a:ea charset="-128" panose="020B0604030504040204" pitchFamily="50" typeface="メイリオ"/>
                <a:cs typeface="Times New Roman"/>
              </a:rPr>
              <a:t>令和７年度大学入学共通テスト　実施結果②</a:t>
            </a:r>
          </a:p>
        </p:txBody>
      </p:sp>
      <p:graphicFrame>
        <p:nvGraphicFramePr>
          <p:cNvPr id="5" name="表 4"/>
          <p:cNvGraphicFramePr>
            <a:graphicFrameLocks noGrp="1"/>
          </p:cNvGraphicFramePr>
          <p:nvPr/>
        </p:nvGraphicFramePr>
        <p:xfrm>
          <a:off x="87370" y="1124744"/>
          <a:ext cx="9684000" cy="4480509"/>
        </p:xfrm>
        <a:graphic>
          <a:graphicData uri="http://schemas.openxmlformats.org/drawingml/2006/table">
            <a:tbl>
              <a:tblPr bandRow="1" firstRow="1">
                <a:tableStyleId>{5C22544A-7EE6-4342-B048-85BDC9FD1C3A}</a:tableStyleId>
              </a:tblPr>
              <a:tblGrid>
                <a:gridCol w="1531602">
                  <a:extLst>
                    <a:ext uri="{9D8B030D-6E8A-4147-A177-3AD203B41FA5}">
                      <a16:colId xmlns:a16="http://schemas.microsoft.com/office/drawing/2014/main" val="1101879881"/>
                    </a:ext>
                  </a:extLst>
                </a:gridCol>
                <a:gridCol w="8152398">
                  <a:extLst>
                    <a:ext uri="{9D8B030D-6E8A-4147-A177-3AD203B41FA5}">
                      <a16:colId xmlns:a16="http://schemas.microsoft.com/office/drawing/2014/main" val="4232946708"/>
                    </a:ext>
                  </a:extLst>
                </a:gridCol>
              </a:tblGrid>
              <a:tr h="2895118">
                <a:tc>
                  <a:txBody>
                    <a:bodyPr/>
                    <a:lstStyle/>
                    <a:p>
                      <a:r>
                        <a:rPr altLang="en-US" b="1" baseline="0" cap="none" dirty="0" i="0" kern="1200" kumimoji="1" lang="ja-JP" normalizeH="0" spc="0" strike="noStrike" sz="1700" u="none">
                          <a:ln>
                            <a:noFill/>
                          </a:ln>
                          <a:solidFill>
                            <a:schemeClr val="bg1"/>
                          </a:solidFill>
                          <a:effectLst/>
                          <a:uLnTx/>
                          <a:uFillTx/>
                          <a:latin charset="-128" panose="020B0604030504040204" pitchFamily="50" typeface="メイリオ"/>
                          <a:ea charset="-128" panose="020B0604030504040204" pitchFamily="50" typeface="メイリオ"/>
                          <a:cs typeface="+mn-cs"/>
                        </a:rPr>
                        <a:t>受験予定者数</a:t>
                      </a:r>
                    </a:p>
                  </a:txBody>
                  <a:tcPr>
                    <a:lnL cmpd="sng" w="12700">
                      <a:noFill/>
                    </a:lnL>
                    <a:lnR algn="ctr" cap="flat" cmpd="sng" w="12700">
                      <a:noFill/>
                      <a:prstDash val="dash"/>
                      <a:round/>
                      <a:headEnd len="med" type="none" w="med"/>
                      <a:tailEnd len="med" type="none" w="med"/>
                    </a:lnR>
                    <a:lnT cmpd="sng" w="12700">
                      <a:noFill/>
                    </a:lnT>
                    <a:lnB algn="ctr" cap="flat" cmpd="sng" w="12700">
                      <a:solidFill>
                        <a:schemeClr val="bg1"/>
                      </a:solidFill>
                      <a:prstDash val="dash"/>
                      <a:round/>
                      <a:headEnd len="med" type="none" w="med"/>
                      <a:tailEnd len="med" type="none" w="med"/>
                    </a:lnB>
                    <a:lnTlToBr cmpd="sng" w="12700">
                      <a:noFill/>
                      <a:prstDash val="solid"/>
                    </a:lnTlToBr>
                    <a:lnBlToTr cmpd="sng" w="12700">
                      <a:noFill/>
                      <a:prstDash val="solid"/>
                    </a:lnBlToTr>
                    <a:solidFill>
                      <a:schemeClr val="tx2">
                        <a:lumMod val="60000"/>
                        <a:lumOff val="40000"/>
                      </a:schemeClr>
                    </a:solidFill>
                  </a:tcPr>
                </a:tc>
                <a:tc>
                  <a:txBody>
                    <a:bodyPr/>
                    <a:lstStyle/>
                    <a:p>
                      <a:pPr lvl="0">
                        <a:lnSpc>
                          <a:spcPts val="2000"/>
                        </a:lnSpc>
                        <a:spcBef>
                          <a:spcPts val="600"/>
                        </a:spcBef>
                        <a:spcAft>
                          <a:spcPts val="0"/>
                        </a:spcAft>
                        <a:defRPr/>
                      </a:pPr>
                      <a:r>
                        <a:rPr altLang="ja-JP" b="0" baseline="0" cap="none" dirty="0" i="0" kern="1200" kumimoji="1" lang="en-US"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1,046</a:t>
                      </a:r>
                      <a:r>
                        <a:rPr altLang="en-US" b="0" baseline="0" cap="none" dirty="0" i="0" kern="1200" kumimoji="1" lang="ja-JP"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人</a:t>
                      </a:r>
                      <a:r>
                        <a:rPr altLang="en-US" b="0" baseline="50000" dirty="0" kumimoji="1" lang="ja-JP" normalizeH="0" sz="1100">
                          <a:solidFill>
                            <a:schemeClr val="tx1"/>
                          </a:solidFill>
                          <a:latin charset="-128" panose="020B0604030504040204" pitchFamily="50" typeface="メイリオ"/>
                          <a:ea charset="-128" panose="020B0604030504040204" pitchFamily="50" typeface="メイリオ"/>
                        </a:rPr>
                        <a:t>（注１）</a:t>
                      </a:r>
                      <a:endParaRPr altLang="ja-JP" b="0" baseline="50000" cap="none" dirty="0" i="0" kern="1200" kumimoji="1" lang="en-US" normalizeH="0" spc="0" strike="noStrike" sz="1100" u="none">
                        <a:ln>
                          <a:noFill/>
                        </a:ln>
                        <a:solidFill>
                          <a:schemeClr val="tx1"/>
                        </a:solidFill>
                        <a:effectLst/>
                        <a:uLnTx/>
                        <a:uFillTx/>
                        <a:latin charset="-128" panose="020B0604030504040204" pitchFamily="50" typeface="メイリオ"/>
                        <a:ea charset="-128" panose="020B0604030504040204" pitchFamily="50" typeface="メイリオ"/>
                        <a:cs typeface="+mn-cs"/>
                      </a:endParaRPr>
                    </a:p>
                    <a:p>
                      <a:pPr algn="l" defTabSz="945124" eaLnBrk="1" hangingPunct="1" latinLnBrk="0" lvl="0" marL="0" rtl="0">
                        <a:lnSpc>
                          <a:spcPts val="2000"/>
                        </a:lnSpc>
                        <a:spcBef>
                          <a:spcPts val="600"/>
                        </a:spcBef>
                        <a:spcAft>
                          <a:spcPts val="0"/>
                        </a:spcAft>
                        <a:defRPr/>
                      </a:pPr>
                      <a:r>
                        <a:rPr altLang="en-US" b="0" baseline="0" cap="none" dirty="0" i="0" kern="1200" kumimoji="1" lang="ja-JP"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　追試験受験許可者数：</a:t>
                      </a:r>
                      <a:r>
                        <a:rPr altLang="ja-JP" b="0" baseline="0" cap="none" dirty="0" i="0" kern="1200" kumimoji="1" lang="en-US"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992</a:t>
                      </a:r>
                      <a:r>
                        <a:rPr altLang="en-US" b="0" baseline="0" cap="none" dirty="0" i="0" kern="1200" kumimoji="1" lang="ja-JP"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人　</a:t>
                      </a:r>
                      <a:r>
                        <a:rPr altLang="en-US" b="0" baseline="0" cap="none" dirty="0" i="0" kern="1200" kumimoji="1" lang="ja-JP"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［前年度比：▲</a:t>
                      </a:r>
                      <a:r>
                        <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637</a:t>
                      </a:r>
                      <a:r>
                        <a:rPr altLang="en-US" b="0" baseline="0" cap="none" dirty="0" i="0" kern="1200" kumimoji="1" lang="ja-JP"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人］</a:t>
                      </a:r>
                      <a:endPar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pPr algn="l" defTabSz="945124" eaLnBrk="1" fontAlgn="auto" hangingPunct="1" indent="0" latinLnBrk="0" lvl="0" marL="0" marR="0" rtl="0">
                        <a:lnSpc>
                          <a:spcPts val="2000"/>
                        </a:lnSpc>
                        <a:spcBef>
                          <a:spcPts val="600"/>
                        </a:spcBef>
                        <a:spcAft>
                          <a:spcPts val="0"/>
                        </a:spcAft>
                        <a:buClrTx/>
                        <a:buSzTx/>
                        <a:buFontTx/>
                        <a:buNone/>
                        <a:tabLst/>
                        <a:defRPr/>
                      </a:pPr>
                      <a:endPar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pPr algn="l" defTabSz="945124" eaLnBrk="1" fontAlgn="auto" hangingPunct="1" indent="0" latinLnBrk="0" lvl="0" marL="0" marR="0" rtl="0">
                        <a:lnSpc>
                          <a:spcPts val="2000"/>
                        </a:lnSpc>
                        <a:spcBef>
                          <a:spcPts val="600"/>
                        </a:spcBef>
                        <a:spcAft>
                          <a:spcPts val="0"/>
                        </a:spcAft>
                        <a:buClrTx/>
                        <a:buSzTx/>
                        <a:buFontTx/>
                        <a:buNone/>
                        <a:tabLst/>
                        <a:defRPr/>
                      </a:pPr>
                      <a:endPar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pPr algn="l" defTabSz="945124" eaLnBrk="1" fontAlgn="auto" hangingPunct="1" indent="0" latinLnBrk="0" lvl="0" marL="0" marR="0" rtl="0">
                        <a:lnSpc>
                          <a:spcPts val="2000"/>
                        </a:lnSpc>
                        <a:spcBef>
                          <a:spcPts val="600"/>
                        </a:spcBef>
                        <a:spcAft>
                          <a:spcPts val="0"/>
                        </a:spcAft>
                        <a:buClrTx/>
                        <a:buSzTx/>
                        <a:buFontTx/>
                        <a:buNone/>
                        <a:tabLst/>
                        <a:defRPr/>
                      </a:pPr>
                      <a:endPar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pPr algn="l" defTabSz="945124" eaLnBrk="1" fontAlgn="auto" hangingPunct="1" indent="0" latinLnBrk="0" lvl="0" marL="0" marR="0" rtl="0">
                        <a:lnSpc>
                          <a:spcPts val="2000"/>
                        </a:lnSpc>
                        <a:spcBef>
                          <a:spcPts val="600"/>
                        </a:spcBef>
                        <a:spcAft>
                          <a:spcPts val="0"/>
                        </a:spcAft>
                        <a:buClrTx/>
                        <a:buSzTx/>
                        <a:buFontTx/>
                        <a:buNone/>
                        <a:tabLst/>
                        <a:defRPr/>
                      </a:pPr>
                      <a:endParaRPr altLang="ja-JP" b="0" baseline="0" cap="none" dirty="0" i="0" kern="1200" kumimoji="1" lang="en-US"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pPr algn="l" defTabSz="945124" eaLnBrk="1" fontAlgn="auto" hangingPunct="1" indent="0" latinLnBrk="0" lvl="0" marL="0" marR="0" rtl="0">
                        <a:lnSpc>
                          <a:spcPts val="2000"/>
                        </a:lnSpc>
                        <a:spcBef>
                          <a:spcPts val="600"/>
                        </a:spcBef>
                        <a:spcAft>
                          <a:spcPts val="0"/>
                        </a:spcAft>
                        <a:buClrTx/>
                        <a:buSzTx/>
                        <a:buFontTx/>
                        <a:buNone/>
                        <a:tabLst/>
                        <a:defRPr/>
                      </a:pPr>
                      <a:endParaRPr altLang="ja-JP" b="0" baseline="0" cap="none" dirty="0" i="0" kern="1200" kumimoji="1" lang="en-US"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pPr algn="l" defTabSz="945124" eaLnBrk="1" fontAlgn="auto" hangingPunct="1" indent="0" latinLnBrk="0" lvl="0" marL="0" marR="0" rtl="0">
                        <a:lnSpc>
                          <a:spcPts val="2000"/>
                        </a:lnSpc>
                        <a:spcBef>
                          <a:spcPts val="600"/>
                        </a:spcBef>
                        <a:spcAft>
                          <a:spcPts val="0"/>
                        </a:spcAft>
                        <a:buClrTx/>
                        <a:buSzTx/>
                        <a:buFontTx/>
                        <a:buNone/>
                        <a:tabLst/>
                        <a:defRPr/>
                      </a:pPr>
                      <a:endParaRPr altLang="ja-JP" b="0" baseline="0" cap="none" dirty="0" i="0" kern="1200" kumimoji="1" lang="en-US"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p>
                      <a:pPr algn="l" defTabSz="945124" eaLnBrk="1" fontAlgn="auto" hangingPunct="1" indent="0" latinLnBrk="0" lvl="0" marL="0" marR="0" rtl="0">
                        <a:lnSpc>
                          <a:spcPts val="2000"/>
                        </a:lnSpc>
                        <a:spcBef>
                          <a:spcPts val="0"/>
                        </a:spcBef>
                        <a:spcAft>
                          <a:spcPts val="0"/>
                        </a:spcAft>
                        <a:buClrTx/>
                        <a:buSzTx/>
                        <a:buFontTx/>
                        <a:buNone/>
                        <a:tabLst/>
                        <a:defRPr/>
                      </a:pPr>
                      <a:r>
                        <a:rPr altLang="ja-JP" b="0" baseline="0" cap="none" dirty="0" i="0" kern="1200" kumimoji="1" lang="en-US"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   </a:t>
                      </a:r>
                      <a:r>
                        <a:rPr altLang="en-US" b="0" baseline="0" cap="none" i="0" kern="1200" kumimoji="1" lang="ja-JP"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再試験受験希望者数</a:t>
                      </a:r>
                      <a:r>
                        <a:rPr altLang="en-US" b="0" baseline="0" cap="none" dirty="0" i="0" kern="1200" kumimoji="1" lang="ja-JP"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a:t>
                      </a:r>
                      <a:r>
                        <a:rPr altLang="ja-JP" b="0" baseline="0" cap="none" dirty="0" i="0" kern="1200" kumimoji="1" lang="en-US"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54</a:t>
                      </a:r>
                      <a:r>
                        <a:rPr altLang="en-US" b="0" baseline="0" cap="none" dirty="0" i="0" kern="1200" kumimoji="1" lang="ja-JP"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人　</a:t>
                      </a:r>
                      <a:r>
                        <a:rPr altLang="en-US" b="0" baseline="0" cap="none" dirty="0" i="0" kern="1200" kumimoji="1" lang="ja-JP"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［前年度比：＋</a:t>
                      </a:r>
                      <a:r>
                        <a:rPr altLang="ja-JP" b="0" baseline="0" cap="none" dirty="0" i="0" kern="1200" kumimoji="1" lang="en-US" noProof="0" normalizeH="0" spc="0" strike="noStrike" sz="1600" u="none">
                          <a:ln>
                            <a:noFill/>
                          </a:ln>
                          <a:solidFill>
                            <a:srgbClr val="002060"/>
                          </a:solidFill>
                          <a:effectLst/>
                          <a:uLnTx/>
                          <a:uFillTx/>
                          <a:latin charset="-128" panose="020B0604030504040204" pitchFamily="50" typeface="メイリオ"/>
                          <a:ea charset="-128" panose="020B0604030504040204" pitchFamily="50" typeface="メイリオ"/>
                          <a:cs typeface="+mn-cs"/>
                        </a:rPr>
                        <a:t>45</a:t>
                      </a:r>
                      <a:r>
                        <a:rPr altLang="en-US" b="0" baseline="0" cap="none" dirty="0" i="0" kern="1200" kumimoji="1" lang="ja-JP"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人］</a:t>
                      </a:r>
                      <a:endPar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txBody>
                  <a:tcPr>
                    <a:lnL algn="ctr" cap="flat" cmpd="sng" w="12700">
                      <a:noFill/>
                      <a:prstDash val="dash"/>
                      <a:round/>
                      <a:headEnd len="med" type="none" w="med"/>
                      <a:tailEnd len="med" type="none" w="med"/>
                    </a:lnL>
                    <a:lnR cmpd="sng" w="12700">
                      <a:noFill/>
                    </a:lnR>
                    <a:lnT cmpd="sng" w="12700">
                      <a:noFill/>
                    </a:lnT>
                    <a:lnB algn="ctr" cap="flat" cmpd="sng" w="12700">
                      <a:solidFill>
                        <a:srgbClr val="3A3A6D"/>
                      </a:solidFill>
                      <a:prstDash val="dash"/>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1527268134"/>
                  </a:ext>
                </a:extLst>
              </a:tr>
              <a:tr h="401790">
                <a:tc>
                  <a:txBody>
                    <a:bodyPr/>
                    <a:lstStyle/>
                    <a:p>
                      <a:r>
                        <a:rPr altLang="en-US" b="1" baseline="0" cap="none" dirty="0" i="0" kern="1200" kumimoji="1" lang="ja-JP" normalizeH="0" spc="0" strike="noStrike" sz="1700" u="none">
                          <a:ln>
                            <a:noFill/>
                          </a:ln>
                          <a:solidFill>
                            <a:schemeClr val="bg1"/>
                          </a:solidFill>
                          <a:effectLst/>
                          <a:uLnTx/>
                          <a:uFillTx/>
                          <a:latin charset="-128" panose="020B0604030504040204" pitchFamily="50" typeface="メイリオ"/>
                          <a:ea charset="-128" panose="020B0604030504040204" pitchFamily="50" typeface="メイリオ"/>
                          <a:cs typeface="+mn-cs"/>
                        </a:rPr>
                        <a:t>受験者数</a:t>
                      </a:r>
                      <a:endParaRPr altLang="en-US" b="1" baseline="30000" cap="none" dirty="0" i="0" kern="1200" kumimoji="1" lang="ja-JP" normalizeH="0" spc="0" strike="noStrike" sz="1700" u="none">
                        <a:ln>
                          <a:noFill/>
                        </a:ln>
                        <a:solidFill>
                          <a:schemeClr val="bg1"/>
                        </a:solidFill>
                        <a:effectLst/>
                        <a:uLnTx/>
                        <a:uFillTx/>
                        <a:latin charset="-128" panose="020B0604030504040204" pitchFamily="50" typeface="メイリオ"/>
                        <a:ea charset="-128" panose="020B0604030504040204" pitchFamily="50" typeface="メイリオ"/>
                        <a:cs typeface="+mn-cs"/>
                      </a:endParaRPr>
                    </a:p>
                  </a:txBody>
                  <a:tcPr>
                    <a:lnL cmpd="sng" w="12700">
                      <a:noFill/>
                    </a:lnL>
                    <a:lnR algn="ctr" cap="flat" cmpd="sng" w="12700">
                      <a:noFill/>
                      <a:prstDash val="dash"/>
                      <a:round/>
                      <a:headEnd len="med" type="none" w="med"/>
                      <a:tailEnd len="med" type="none" w="med"/>
                    </a:lnR>
                    <a:lnT algn="ctr" cap="flat" cmpd="sng" w="12700">
                      <a:solidFill>
                        <a:schemeClr val="bg1"/>
                      </a:solidFill>
                      <a:prstDash val="dash"/>
                      <a:round/>
                      <a:headEnd len="med" type="none" w="med"/>
                      <a:tailEnd len="med" type="none" w="med"/>
                    </a:lnT>
                    <a:lnB algn="ctr" cap="flat" cmpd="sng" w="12700">
                      <a:solidFill>
                        <a:schemeClr val="bg1"/>
                      </a:solidFill>
                      <a:prstDash val="dash"/>
                      <a:round/>
                      <a:headEnd len="med" type="none" w="med"/>
                      <a:tailEnd len="med" type="none" w="med"/>
                    </a:lnB>
                    <a:lnTlToBr cmpd="sng" w="12700">
                      <a:noFill/>
                      <a:prstDash val="solid"/>
                    </a:lnTlToBr>
                    <a:lnBlToTr cmpd="sng" w="12700">
                      <a:noFill/>
                      <a:prstDash val="solid"/>
                    </a:lnBlToTr>
                    <a:solidFill>
                      <a:schemeClr val="tx2">
                        <a:lumMod val="60000"/>
                        <a:lumOff val="40000"/>
                      </a:schemeClr>
                    </a:solidFill>
                  </a:tcPr>
                </a:tc>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878</a:t>
                      </a:r>
                      <a:r>
                        <a:rPr altLang="en-US" b="0" baseline="0" cap="none" dirty="0" i="0" kern="1200" kumimoji="1" lang="ja-JP"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人</a:t>
                      </a:r>
                      <a:r>
                        <a:rPr altLang="en-US" baseline="50000" dirty="0" kumimoji="1" lang="ja-JP" sz="1100">
                          <a:solidFill>
                            <a:schemeClr val="tx1"/>
                          </a:solidFill>
                          <a:latin charset="-128" panose="020B0604030504040204" pitchFamily="50" typeface="メイリオ"/>
                          <a:ea charset="-128" panose="020B0604030504040204" pitchFamily="50" typeface="メイリオ"/>
                        </a:rPr>
                        <a:t>（注１）</a:t>
                      </a:r>
                      <a:endParaRPr altLang="ja-JP" b="0" baseline="50000" cap="none" dirty="0" i="0" kern="1200" kumimoji="1" lang="en-US" normalizeH="0" spc="0" strike="noStrike" sz="1600" u="none">
                        <a:ln>
                          <a:noFill/>
                        </a:ln>
                        <a:solidFill>
                          <a:schemeClr val="tx1"/>
                        </a:solidFill>
                        <a:effectLst/>
                        <a:uLnTx/>
                        <a:uFillTx/>
                        <a:latin charset="-128" panose="020B0604030504040204" pitchFamily="50" typeface="メイリオ"/>
                        <a:ea charset="-128" panose="020B0604030504040204" pitchFamily="50" typeface="メイリオ"/>
                        <a:cs typeface="+mn-cs"/>
                      </a:endParaRPr>
                    </a:p>
                  </a:txBody>
                  <a:tcPr anchor="ctr">
                    <a:lnL algn="ctr" cap="flat" cmpd="sng" w="12700">
                      <a:noFill/>
                      <a:prstDash val="dash"/>
                      <a:round/>
                      <a:headEnd len="med" type="none" w="med"/>
                      <a:tailEnd len="med" type="none" w="med"/>
                    </a:lnL>
                    <a:lnR cmpd="sng" w="12700">
                      <a:noFill/>
                    </a:lnR>
                    <a:lnT algn="ctr" cap="flat" cmpd="sng" w="12700">
                      <a:solidFill>
                        <a:srgbClr val="3A3A6D"/>
                      </a:solidFill>
                      <a:prstDash val="dash"/>
                      <a:round/>
                      <a:headEnd len="med" type="none" w="med"/>
                      <a:tailEnd len="med" type="none" w="med"/>
                    </a:lnT>
                    <a:lnB algn="ctr" cap="flat" cmpd="sng" w="12700">
                      <a:solidFill>
                        <a:srgbClr val="3A3A6D"/>
                      </a:solidFill>
                      <a:prstDash val="dash"/>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793254028"/>
                  </a:ext>
                </a:extLst>
              </a:tr>
              <a:tr h="427283">
                <a:tc>
                  <a:txBody>
                    <a:bodyPr/>
                    <a:lstStyle/>
                    <a:p>
                      <a:pPr algn="l" defTabSz="945124" eaLnBrk="1" hangingPunct="1" latinLnBrk="0" marL="0" rtl="0"/>
                      <a:r>
                        <a:rPr altLang="en-US" b="1" baseline="0" cap="none" dirty="0" i="0" kern="1200" kumimoji="1" lang="ja-JP" normalizeH="0" spc="0" strike="noStrike" sz="1700" u="none">
                          <a:ln>
                            <a:noFill/>
                          </a:ln>
                          <a:solidFill>
                            <a:schemeClr val="bg1"/>
                          </a:solidFill>
                          <a:effectLst/>
                          <a:uLnTx/>
                          <a:uFillTx/>
                          <a:latin charset="-128" panose="020B0604030504040204" pitchFamily="50" typeface="メイリオ"/>
                          <a:ea charset="-128" panose="020B0604030504040204" pitchFamily="50" typeface="メイリオ"/>
                          <a:cs typeface="+mn-cs"/>
                        </a:rPr>
                        <a:t>試験場数</a:t>
                      </a:r>
                    </a:p>
                  </a:txBody>
                  <a:tcPr>
                    <a:lnL cmpd="sng" w="12700">
                      <a:noFill/>
                    </a:lnL>
                    <a:lnR algn="ctr" cap="flat" cmpd="sng" w="12700">
                      <a:noFill/>
                      <a:prstDash val="dash"/>
                      <a:round/>
                      <a:headEnd len="med" type="none" w="med"/>
                      <a:tailEnd len="med" type="none" w="med"/>
                    </a:lnR>
                    <a:lnT algn="ctr" cap="flat" cmpd="sng" w="12700">
                      <a:solidFill>
                        <a:schemeClr val="bg1"/>
                      </a:solidFill>
                      <a:prstDash val="dash"/>
                      <a:round/>
                      <a:headEnd len="med" type="none" w="med"/>
                      <a:tailEnd len="med" type="none" w="med"/>
                    </a:lnT>
                    <a:lnB algn="ctr" cap="flat" cmpd="sng" w="12700">
                      <a:solidFill>
                        <a:schemeClr val="bg1"/>
                      </a:solidFill>
                      <a:prstDash val="dash"/>
                      <a:round/>
                      <a:headEnd len="med" type="none" w="med"/>
                      <a:tailEnd len="med" type="none" w="med"/>
                    </a:lnB>
                    <a:lnTlToBr cmpd="sng" w="12700">
                      <a:noFill/>
                      <a:prstDash val="solid"/>
                    </a:lnTlToBr>
                    <a:lnBlToTr cmpd="sng" w="12700">
                      <a:noFill/>
                      <a:prstDash val="solid"/>
                    </a:lnBlToTr>
                    <a:solidFill>
                      <a:schemeClr val="tx2">
                        <a:lumMod val="60000"/>
                        <a:lumOff val="40000"/>
                      </a:schemeClr>
                    </a:solidFill>
                  </a:tcPr>
                </a:tc>
                <a:tc>
                  <a:txBody>
                    <a:bodyPr/>
                    <a:lstStyle/>
                    <a:p>
                      <a:r>
                        <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11</a:t>
                      </a:r>
                      <a:r>
                        <a:rPr altLang="en-US" b="0" baseline="0" cap="none" dirty="0" i="0" kern="1200" kumimoji="1" lang="ja-JP"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（追試験：</a:t>
                      </a:r>
                      <a:r>
                        <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7</a:t>
                      </a:r>
                      <a:r>
                        <a:rPr altLang="en-US" b="0" baseline="0" cap="none" dirty="0" i="0" kern="1200" kumimoji="1" lang="ja-JP" noProof="0" normalizeH="0" spc="0" strike="noStrike" sz="1050" u="none">
                          <a:ln>
                            <a:noFill/>
                          </a:ln>
                          <a:solidFill>
                            <a:srgbClr val="000066"/>
                          </a:solidFill>
                          <a:effectLst/>
                          <a:uLnTx/>
                          <a:uFillTx/>
                          <a:latin charset="-128" panose="020B0604030504040204" pitchFamily="50" typeface="メイリオ"/>
                          <a:ea charset="-128" panose="020B0604030504040204" pitchFamily="50" typeface="メイリオ"/>
                          <a:cs typeface="+mn-cs"/>
                        </a:rPr>
                        <a:t>（うち３大学は試験時間延長許可者であるため本試験と同じ試験場を指定）</a:t>
                      </a:r>
                      <a:r>
                        <a:rPr altLang="en-US" b="0" baseline="0" cap="none" dirty="0" i="0" kern="1200" kumimoji="1" lang="ja-JP"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、再試験：</a:t>
                      </a:r>
                      <a:r>
                        <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4</a:t>
                      </a:r>
                      <a:r>
                        <a:rPr altLang="en-US" b="0" baseline="0" cap="none" dirty="0" i="0" kern="1200" kumimoji="1" lang="ja-JP"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a:t>
                      </a:r>
                      <a:endParaRPr altLang="en-US" b="0" dirty="0" kern="1200" kumimoji="1" lang="ja-JP" noProof="0" sz="800">
                        <a:solidFill>
                          <a:srgbClr val="000066"/>
                        </a:solidFill>
                        <a:latin charset="-128" panose="020B0604030504040204" pitchFamily="50" typeface="メイリオ"/>
                        <a:ea charset="-128" panose="020B0604030504040204" pitchFamily="50" typeface="メイリオ"/>
                        <a:cs typeface="+mn-cs"/>
                      </a:endParaRPr>
                    </a:p>
                  </a:txBody>
                  <a:tcPr anchor="ctr">
                    <a:lnL algn="ctr" cap="flat" cmpd="sng" w="12700">
                      <a:noFill/>
                      <a:prstDash val="dash"/>
                      <a:round/>
                      <a:headEnd len="med" type="none" w="med"/>
                      <a:tailEnd len="med" type="none" w="med"/>
                    </a:lnL>
                    <a:lnR cmpd="sng" w="12700">
                      <a:noFill/>
                    </a:lnR>
                    <a:lnT algn="ctr" cap="flat" cmpd="sng" w="12700">
                      <a:solidFill>
                        <a:srgbClr val="3A3A6D"/>
                      </a:solidFill>
                      <a:prstDash val="dash"/>
                      <a:round/>
                      <a:headEnd len="med" type="none" w="med"/>
                      <a:tailEnd len="med" type="none" w="med"/>
                    </a:lnT>
                    <a:lnB algn="ctr" cap="flat" cmpd="sng" w="12700">
                      <a:solidFill>
                        <a:srgbClr val="3A3A6D"/>
                      </a:solidFill>
                      <a:prstDash val="dash"/>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4201764823"/>
                  </a:ext>
                </a:extLst>
              </a:tr>
              <a:tr h="740596">
                <a:tc>
                  <a:txBody>
                    <a:bodyPr/>
                    <a:lstStyle/>
                    <a:p>
                      <a:pPr algn="l" defTabSz="945124"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rmalizeH="0" spc="0" strike="noStrike" sz="1700" u="none">
                          <a:ln>
                            <a:noFill/>
                          </a:ln>
                          <a:solidFill>
                            <a:schemeClr val="bg1"/>
                          </a:solidFill>
                          <a:effectLst/>
                          <a:uLnTx/>
                          <a:uFillTx/>
                          <a:latin charset="-128" panose="020B0604030504040204" pitchFamily="50" typeface="メイリオ"/>
                          <a:ea charset="-128" panose="020B0604030504040204" pitchFamily="50" typeface="メイリオ"/>
                          <a:cs typeface="+mn-cs"/>
                        </a:rPr>
                        <a:t>実施状況</a:t>
                      </a:r>
                    </a:p>
                  </a:txBody>
                  <a:tcPr>
                    <a:lnL cmpd="sng" w="12700">
                      <a:noFill/>
                    </a:lnL>
                    <a:lnR algn="ctr" cap="flat" cmpd="sng" w="12700">
                      <a:noFill/>
                      <a:prstDash val="dash"/>
                      <a:round/>
                      <a:headEnd len="med" type="none" w="med"/>
                      <a:tailEnd len="med" type="none" w="med"/>
                    </a:lnR>
                    <a:lnT algn="ctr" cap="flat" cmpd="sng" w="12700">
                      <a:solidFill>
                        <a:schemeClr val="bg1"/>
                      </a:solidFill>
                      <a:prstDash val="dash"/>
                      <a:round/>
                      <a:headEnd len="med" type="none" w="med"/>
                      <a:tailEnd len="med" type="none" w="med"/>
                    </a:lnT>
                    <a:lnB algn="ctr" cap="flat" cmpd="sng" w="12700">
                      <a:noFill/>
                      <a:prstDash val="solid"/>
                      <a:round/>
                      <a:headEnd len="med" type="none" w="med"/>
                      <a:tailEnd len="med" type="none" w="med"/>
                    </a:lnB>
                    <a:lnTlToBr cmpd="sng" w="12700">
                      <a:noFill/>
                      <a:prstDash val="solid"/>
                    </a:lnTlToBr>
                    <a:lnBlToTr cmpd="sng" w="12700">
                      <a:noFill/>
                      <a:prstDash val="solid"/>
                    </a:lnBlToTr>
                    <a:solidFill>
                      <a:schemeClr val="tx2">
                        <a:lumMod val="60000"/>
                        <a:lumOff val="40000"/>
                      </a:schemeClr>
                    </a:solidFill>
                  </a:tcPr>
                </a:tc>
                <a:tc>
                  <a:txBody>
                    <a:bodyPr/>
                    <a:lstStyle/>
                    <a:p>
                      <a:endParaRPr altLang="ja-JP" b="0" baseline="0" cap="none" dirty="0" i="0" kern="1200" kumimoji="1" lang="en-US" noProof="0"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txBody>
                  <a:tcPr>
                    <a:lnL algn="ctr" cap="flat" cmpd="sng" w="12700">
                      <a:noFill/>
                      <a:prstDash val="dash"/>
                      <a:round/>
                      <a:headEnd len="med" type="none" w="med"/>
                      <a:tailEnd len="med" type="none" w="med"/>
                    </a:lnL>
                    <a:lnR cmpd="sng" w="12700">
                      <a:noFill/>
                    </a:lnR>
                    <a:lnT algn="ctr" cap="flat" cmpd="sng" w="12700">
                      <a:solidFill>
                        <a:srgbClr val="3A3A6D"/>
                      </a:solidFill>
                      <a:prstDash val="dash"/>
                      <a:round/>
                      <a:headEnd len="med" type="none" w="med"/>
                      <a:tailEnd len="med" type="none" w="med"/>
                    </a:lnT>
                    <a:lnB algn="ctr" cap="flat" cmpd="sng" w="12700">
                      <a:noFill/>
                      <a:prstDash val="solid"/>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3654464043"/>
                  </a:ext>
                </a:extLst>
              </a:tr>
            </a:tbl>
          </a:graphicData>
        </a:graphic>
      </p:graphicFrame>
      <p:graphicFrame>
        <p:nvGraphicFramePr>
          <p:cNvPr id="10" name="表 9"/>
          <p:cNvGraphicFramePr>
            <a:graphicFrameLocks noGrp="1"/>
          </p:cNvGraphicFramePr>
          <p:nvPr/>
        </p:nvGraphicFramePr>
        <p:xfrm>
          <a:off x="1982124" y="1741333"/>
          <a:ext cx="4792085" cy="1760220"/>
        </p:xfrm>
        <a:graphic>
          <a:graphicData uri="http://schemas.openxmlformats.org/drawingml/2006/table">
            <a:tbl>
              <a:tblPr bandRow="1" firstRow="1">
                <a:tableStyleId>{5C22544A-7EE6-4342-B048-85BDC9FD1C3A}</a:tableStyleId>
              </a:tblPr>
              <a:tblGrid>
                <a:gridCol w="1693260">
                  <a:extLst>
                    <a:ext uri="{9D8B030D-6E8A-4147-A177-3AD203B41FA5}">
                      <a16:colId xmlns:a16="http://schemas.microsoft.com/office/drawing/2014/main" val="590475576"/>
                    </a:ext>
                  </a:extLst>
                </a:gridCol>
                <a:gridCol w="492995">
                  <a:extLst>
                    <a:ext uri="{9D8B030D-6E8A-4147-A177-3AD203B41FA5}">
                      <a16:colId xmlns:a16="http://schemas.microsoft.com/office/drawing/2014/main" val="3045881302"/>
                    </a:ext>
                  </a:extLst>
                </a:gridCol>
                <a:gridCol w="2253691">
                  <a:extLst>
                    <a:ext uri="{9D8B030D-6E8A-4147-A177-3AD203B41FA5}">
                      <a16:colId xmlns:a16="http://schemas.microsoft.com/office/drawing/2014/main" val="3567871006"/>
                    </a:ext>
                  </a:extLst>
                </a:gridCol>
                <a:gridCol w="352139">
                  <a:extLst>
                    <a:ext uri="{9D8B030D-6E8A-4147-A177-3AD203B41FA5}">
                      <a16:colId xmlns:a16="http://schemas.microsoft.com/office/drawing/2014/main" val="3786197984"/>
                    </a:ext>
                  </a:extLst>
                </a:gridCol>
              </a:tblGrid>
              <a:tr h="0">
                <a:tc>
                  <a:txBody>
                    <a:bodyPr/>
                    <a:lstStyle/>
                    <a:p>
                      <a:r>
                        <a:rPr altLang="en-US" b="0" baseline="0" cap="none" dirty="0" i="0" kern="1200" kumimoji="1" lang="ja-JP" noProof="0" normalizeH="0" spc="0" strike="noStrike" sz="1050" u="none">
                          <a:ln>
                            <a:noFill/>
                          </a:ln>
                          <a:solidFill>
                            <a:schemeClr val="accent1">
                              <a:lumMod val="50000"/>
                            </a:schemeClr>
                          </a:solidFill>
                          <a:effectLst/>
                          <a:uLnTx/>
                          <a:uFillTx/>
                          <a:latin typeface="+mn-ea"/>
                          <a:ea typeface="+mn-ea"/>
                          <a:cs typeface="+mn-cs"/>
                        </a:rPr>
                        <a:t>疾病・負傷　</a:t>
                      </a:r>
                      <a:endParaRPr altLang="en-US" dirty="0" kumimoji="1" lang="ja-JP" sz="1050" u="none">
                        <a:solidFill>
                          <a:schemeClr val="accent1">
                            <a:lumMod val="50000"/>
                          </a:schemeClr>
                        </a:solidFill>
                        <a:latin typeface="+mn-ea"/>
                        <a:ea typeface="+mn-ea"/>
                      </a:endParaRPr>
                    </a:p>
                  </a:txBody>
                  <a:tcPr>
                    <a:lnL algn="ctr" cap="flat" cmpd="sng" w="12700">
                      <a:solidFill>
                        <a:srgbClr val="1F497D"/>
                      </a:solidFill>
                      <a:prstDash val="solid"/>
                      <a:round/>
                      <a:headEnd len="med" type="none" w="med"/>
                      <a:tailEnd len="med" type="none" w="med"/>
                    </a:lnL>
                    <a:lnR algn="ctr" cap="flat" cmpd="sng" w="12700">
                      <a:solidFill>
                        <a:schemeClr val="accent1">
                          <a:lumMod val="20000"/>
                          <a:lumOff val="80000"/>
                        </a:schemeClr>
                      </a:solidFill>
                      <a:prstDash val="solid"/>
                      <a:round/>
                      <a:headEnd len="med" type="none" w="med"/>
                      <a:tailEnd len="med" type="none" w="med"/>
                    </a:lnR>
                    <a:lnT algn="ctr" cap="flat" cmpd="sng" w="12700">
                      <a:solidFill>
                        <a:srgbClr val="1F497D"/>
                      </a:solidFill>
                      <a:prstDash val="solid"/>
                      <a:round/>
                      <a:headEnd len="med" type="none" w="med"/>
                      <a:tailEnd len="med" type="none" w="med"/>
                    </a:lnT>
                    <a:lnB algn="ctr" cap="flat" cmpd="sng" w="12700">
                      <a:solidFill>
                        <a:srgbClr val="1F497D"/>
                      </a:solidFill>
                      <a:prstDash val="solid"/>
                      <a:round/>
                      <a:headEnd len="med" type="none" w="med"/>
                      <a:tailEnd len="med" type="none" w="med"/>
                    </a:lnB>
                    <a:solidFill>
                      <a:schemeClr val="accent1">
                        <a:lumMod val="20000"/>
                        <a:lumOff val="80000"/>
                      </a:schemeClr>
                    </a:solidFill>
                  </a:tcPr>
                </a:tc>
                <a:tc>
                  <a:txBody>
                    <a:bodyPr/>
                    <a:lstStyle/>
                    <a:p>
                      <a:pPr algn="r" defTabSz="945124" eaLnBrk="1" hangingPunct="1" latinLnBrk="0" marL="0" rtl="0"/>
                      <a:r>
                        <a:rPr altLang="ja-JP" b="0" dirty="0" kern="1200" kumimoji="1" lang="en-US" sz="1050">
                          <a:solidFill>
                            <a:schemeClr val="accent1">
                              <a:lumMod val="50000"/>
                            </a:schemeClr>
                          </a:solidFill>
                          <a:latin typeface="+mn-ea"/>
                          <a:ea typeface="+mn-ea"/>
                          <a:cs typeface="+mn-cs"/>
                        </a:rPr>
                        <a:t>978</a:t>
                      </a:r>
                      <a:endParaRPr altLang="en-US" b="0" dirty="0" kern="1200" kumimoji="1" lang="ja-JP" sz="1050">
                        <a:solidFill>
                          <a:schemeClr val="accent1">
                            <a:lumMod val="50000"/>
                          </a:schemeClr>
                        </a:solidFill>
                        <a:latin typeface="+mn-ea"/>
                        <a:ea typeface="+mn-ea"/>
                        <a:cs typeface="+mn-cs"/>
                      </a:endParaRPr>
                    </a:p>
                  </a:txBody>
                  <a:tcPr>
                    <a:lnL algn="ctr" cap="flat" cmpd="sng" w="12700">
                      <a:solidFill>
                        <a:schemeClr val="accent1">
                          <a:lumMod val="20000"/>
                          <a:lumOff val="80000"/>
                        </a:schemeClr>
                      </a:solidFill>
                      <a:prstDash val="solid"/>
                      <a:round/>
                      <a:headEnd len="med" type="none" w="med"/>
                      <a:tailEnd len="med" type="none" w="med"/>
                    </a:lnL>
                    <a:lnR algn="ctr" cap="flat" cmpd="sng" w="12700">
                      <a:solidFill>
                        <a:srgbClr val="1F497D"/>
                      </a:solidFill>
                      <a:prstDash val="solid"/>
                      <a:round/>
                      <a:headEnd len="med" type="none" w="med"/>
                      <a:tailEnd len="med" type="none" w="med"/>
                    </a:lnR>
                    <a:lnT algn="ctr" cap="flat" cmpd="sng" w="12700">
                      <a:solidFill>
                        <a:srgbClr val="1F497D"/>
                      </a:solidFill>
                      <a:prstDash val="solid"/>
                      <a:round/>
                      <a:headEnd len="med" type="none" w="med"/>
                      <a:tailEnd len="med" type="none" w="med"/>
                    </a:lnT>
                    <a:lnB algn="ctr" cap="flat" cmpd="sng" w="12700">
                      <a:solidFill>
                        <a:srgbClr val="1F497D"/>
                      </a:solidFill>
                      <a:prstDash val="solid"/>
                      <a:round/>
                      <a:headEnd len="med" type="none" w="med"/>
                      <a:tailEnd len="med" type="none" w="med"/>
                    </a:lnB>
                    <a:solidFill>
                      <a:schemeClr val="accent1">
                        <a:lumMod val="20000"/>
                        <a:lumOff val="80000"/>
                      </a:schemeClr>
                    </a:solidFill>
                  </a:tcPr>
                </a:tc>
                <a:tc>
                  <a:txBody>
                    <a:bodyPr/>
                    <a:lstStyle/>
                    <a:p>
                      <a:r>
                        <a:rPr altLang="en-US" b="0" dirty="0" kern="1200" kumimoji="1" lang="ja-JP" sz="1050" u="none">
                          <a:solidFill>
                            <a:schemeClr val="accent1">
                              <a:lumMod val="50000"/>
                            </a:schemeClr>
                          </a:solidFill>
                          <a:latin typeface="+mn-ea"/>
                          <a:ea typeface="+mn-ea"/>
                          <a:cs typeface="+mn-cs"/>
                        </a:rPr>
                        <a:t>事故等</a:t>
                      </a:r>
                    </a:p>
                  </a:txBody>
                  <a:tcPr>
                    <a:lnL algn="ctr" cap="flat" cmpd="sng" w="12700">
                      <a:solidFill>
                        <a:srgbClr val="1F497D"/>
                      </a:solidFill>
                      <a:prstDash val="solid"/>
                      <a:round/>
                      <a:headEnd len="med" type="none" w="med"/>
                      <a:tailEnd len="med" type="none" w="med"/>
                    </a:lnL>
                    <a:lnR algn="ctr" cap="flat" cmpd="sng" w="12700">
                      <a:solidFill>
                        <a:schemeClr val="accent1">
                          <a:lumMod val="20000"/>
                          <a:lumOff val="80000"/>
                        </a:schemeClr>
                      </a:solidFill>
                      <a:prstDash val="solid"/>
                      <a:round/>
                      <a:headEnd len="med" type="none" w="med"/>
                      <a:tailEnd len="med" type="none" w="med"/>
                    </a:lnR>
                    <a:lnT algn="ctr" cap="flat" cmpd="sng" w="12700">
                      <a:solidFill>
                        <a:srgbClr val="1F497D"/>
                      </a:solidFill>
                      <a:prstDash val="solid"/>
                      <a:round/>
                      <a:headEnd len="med" type="none" w="med"/>
                      <a:tailEnd len="med" type="none" w="med"/>
                    </a:lnT>
                    <a:lnB algn="ctr" cap="flat" cmpd="sng" w="12700">
                      <a:solidFill>
                        <a:srgbClr val="1F497D"/>
                      </a:solidFill>
                      <a:prstDash val="solid"/>
                      <a:round/>
                      <a:headEnd len="med" type="none" w="med"/>
                      <a:tailEnd len="med" type="none" w="med"/>
                    </a:lnB>
                    <a:solidFill>
                      <a:schemeClr val="accent1">
                        <a:lumMod val="20000"/>
                        <a:lumOff val="80000"/>
                      </a:schemeClr>
                    </a:solidFill>
                  </a:tcPr>
                </a:tc>
                <a:tc>
                  <a:txBody>
                    <a:bodyPr/>
                    <a:lstStyle/>
                    <a:p>
                      <a:pPr algn="r"/>
                      <a:r>
                        <a:rPr altLang="ja-JP" b="0" dirty="0" kern="1200" kumimoji="1" lang="en-US" sz="1050">
                          <a:solidFill>
                            <a:schemeClr val="accent1">
                              <a:lumMod val="50000"/>
                            </a:schemeClr>
                          </a:solidFill>
                          <a:latin typeface="+mn-ea"/>
                          <a:ea typeface="+mn-ea"/>
                          <a:cs typeface="+mn-cs"/>
                        </a:rPr>
                        <a:t>14</a:t>
                      </a:r>
                      <a:endParaRPr altLang="en-US" b="0" dirty="0" kern="1200" kumimoji="1" lang="ja-JP" sz="1050">
                        <a:solidFill>
                          <a:schemeClr val="accent1">
                            <a:lumMod val="50000"/>
                          </a:schemeClr>
                        </a:solidFill>
                        <a:latin typeface="+mn-ea"/>
                        <a:ea typeface="+mn-ea"/>
                        <a:cs typeface="+mn-cs"/>
                      </a:endParaRPr>
                    </a:p>
                  </a:txBody>
                  <a:tcPr>
                    <a:lnL algn="ctr" cap="flat" cmpd="sng" w="12700">
                      <a:solidFill>
                        <a:schemeClr val="accent1">
                          <a:lumMod val="20000"/>
                          <a:lumOff val="80000"/>
                        </a:schemeClr>
                      </a:solidFill>
                      <a:prstDash val="solid"/>
                      <a:round/>
                      <a:headEnd len="med" type="none" w="med"/>
                      <a:tailEnd len="med" type="none" w="med"/>
                    </a:lnL>
                    <a:lnR algn="ctr" cap="flat" cmpd="sng" w="12700">
                      <a:solidFill>
                        <a:srgbClr val="1F497D"/>
                      </a:solidFill>
                      <a:prstDash val="solid"/>
                      <a:round/>
                      <a:headEnd len="med" type="none" w="med"/>
                      <a:tailEnd len="med" type="none" w="med"/>
                    </a:lnR>
                    <a:lnT algn="ctr" cap="flat" cmpd="sng" w="12700">
                      <a:solidFill>
                        <a:srgbClr val="1F497D"/>
                      </a:solidFill>
                      <a:prstDash val="solid"/>
                      <a:round/>
                      <a:headEnd len="med" type="none" w="med"/>
                      <a:tailEnd len="med" type="none" w="med"/>
                    </a:lnT>
                    <a:lnB algn="ctr" cap="flat" cmpd="sng" w="12700">
                      <a:solidFill>
                        <a:srgbClr val="1F497D"/>
                      </a:solidFill>
                      <a:prstDash val="solid"/>
                      <a:round/>
                      <a:headEnd len="med" type="none" w="med"/>
                      <a:tailEnd len="med" type="none" w="med"/>
                    </a:lnB>
                    <a:solidFill>
                      <a:schemeClr val="accent1">
                        <a:lumMod val="20000"/>
                        <a:lumOff val="80000"/>
                      </a:schemeClr>
                    </a:solidFill>
                  </a:tcPr>
                </a:tc>
                <a:extLst>
                  <a:ext uri="{0D108BD9-81ED-4DB2-BD59-A6C34878D82A}">
                    <a16:rowId xmlns:a16="http://schemas.microsoft.com/office/drawing/2014/main" val="1353073793"/>
                  </a:ext>
                </a:extLst>
              </a:tr>
              <a:tr h="239907">
                <a:tc>
                  <a:txBody>
                    <a:bodyPr/>
                    <a:lstStyle/>
                    <a:p>
                      <a:r>
                        <a:rPr altLang="en-US" dirty="0" kumimoji="1" lang="ja-JP" sz="1050" u="none">
                          <a:latin typeface="+mn-ea"/>
                          <a:ea typeface="+mn-ea"/>
                        </a:rPr>
                        <a:t>かぜ</a:t>
                      </a:r>
                    </a:p>
                  </a:txBody>
                  <a:tcPr>
                    <a:lnL algn="ctr" cap="flat" cmpd="sng" w="12700">
                      <a:solidFill>
                        <a:srgbClr val="1F497D"/>
                      </a:solidFill>
                      <a:prstDash val="solid"/>
                      <a:round/>
                      <a:headEnd len="med" type="none" w="med"/>
                      <a:tailEnd len="med" type="none" w="med"/>
                    </a:lnL>
                    <a:lnT algn="ctr" cap="flat" cmpd="sng" w="12700">
                      <a:solidFill>
                        <a:srgbClr val="1F497D"/>
                      </a:solidFill>
                      <a:prstDash val="solid"/>
                      <a:round/>
                      <a:headEnd len="med" type="none" w="med"/>
                      <a:tailEnd len="med" type="none" w="med"/>
                    </a:lnT>
                    <a:noFill/>
                  </a:tcPr>
                </a:tc>
                <a:tc>
                  <a:txBody>
                    <a:bodyPr/>
                    <a:lstStyle/>
                    <a:p>
                      <a:pPr algn="r"/>
                      <a:r>
                        <a:rPr altLang="ja-JP" dirty="0" kumimoji="1" lang="en-US" sz="1050" u="none">
                          <a:latin typeface="+mn-ea"/>
                          <a:ea typeface="+mn-ea"/>
                        </a:rPr>
                        <a:t>164</a:t>
                      </a:r>
                      <a:endParaRPr altLang="en-US" dirty="0" kumimoji="1" lang="ja-JP" sz="1050" u="none">
                        <a:latin typeface="+mn-ea"/>
                        <a:ea typeface="+mn-ea"/>
                      </a:endParaRPr>
                    </a:p>
                  </a:txBody>
                  <a:tcPr>
                    <a:lnR algn="ctr" cap="flat" cmpd="sng" w="12700">
                      <a:solidFill>
                        <a:srgbClr val="1F497D"/>
                      </a:solidFill>
                      <a:prstDash val="solid"/>
                      <a:round/>
                      <a:headEnd len="med" type="none" w="med"/>
                      <a:tailEnd len="med" type="none" w="med"/>
                    </a:lnR>
                    <a:lnT algn="ctr" cap="flat" cmpd="sng" w="12700">
                      <a:solidFill>
                        <a:srgbClr val="1F497D"/>
                      </a:solidFill>
                      <a:prstDash val="solid"/>
                      <a:round/>
                      <a:headEnd len="med" type="none" w="med"/>
                      <a:tailEnd len="med" type="none" w="med"/>
                    </a:lnT>
                    <a:noFill/>
                  </a:tcPr>
                </a:tc>
                <a:tc>
                  <a:txBody>
                    <a:bodyPr/>
                    <a:lstStyle/>
                    <a:p>
                      <a:r>
                        <a:rPr altLang="en-US" dirty="0" kumimoji="1" lang="ja-JP" sz="1050" u="none">
                          <a:latin typeface="+mn-ea"/>
                          <a:ea typeface="+mn-ea"/>
                        </a:rPr>
                        <a:t>交通機関の遅延又は予定外の運休</a:t>
                      </a:r>
                    </a:p>
                  </a:txBody>
                  <a:tcPr>
                    <a:lnL algn="ctr" cap="flat" cmpd="sng" w="12700">
                      <a:solidFill>
                        <a:srgbClr val="1F497D"/>
                      </a:solidFill>
                      <a:prstDash val="solid"/>
                      <a:round/>
                      <a:headEnd len="med" type="none" w="med"/>
                      <a:tailEnd len="med" type="none" w="med"/>
                    </a:lnL>
                    <a:lnT algn="ctr" cap="flat" cmpd="sng" w="12700">
                      <a:solidFill>
                        <a:srgbClr val="1F497D"/>
                      </a:solidFill>
                      <a:prstDash val="solid"/>
                      <a:round/>
                      <a:headEnd len="med" type="none" w="med"/>
                      <a:tailEnd len="med" type="none" w="med"/>
                    </a:lnT>
                    <a:noFill/>
                  </a:tcPr>
                </a:tc>
                <a:tc>
                  <a:txBody>
                    <a:bodyPr/>
                    <a:lstStyle/>
                    <a:p>
                      <a:pPr algn="r"/>
                      <a:r>
                        <a:rPr altLang="ja-JP" dirty="0" kumimoji="1" lang="en-US" sz="1050" u="none">
                          <a:latin typeface="+mn-ea"/>
                          <a:ea typeface="+mn-ea"/>
                        </a:rPr>
                        <a:t>1</a:t>
                      </a:r>
                      <a:endParaRPr altLang="en-US" dirty="0" kumimoji="1" lang="ja-JP" sz="1050" u="none">
                        <a:latin typeface="+mn-ea"/>
                        <a:ea typeface="+mn-ea"/>
                      </a:endParaRPr>
                    </a:p>
                  </a:txBody>
                  <a:tcPr>
                    <a:lnR algn="ctr" cap="flat" cmpd="sng" w="12700">
                      <a:solidFill>
                        <a:srgbClr val="1F497D"/>
                      </a:solidFill>
                      <a:prstDash val="solid"/>
                      <a:round/>
                      <a:headEnd len="med" type="none" w="med"/>
                      <a:tailEnd len="med" type="none" w="med"/>
                    </a:lnR>
                    <a:lnT algn="ctr" cap="flat" cmpd="sng" w="12700">
                      <a:solidFill>
                        <a:srgbClr val="1F497D"/>
                      </a:solidFill>
                      <a:prstDash val="solid"/>
                      <a:round/>
                      <a:headEnd len="med" type="none" w="med"/>
                      <a:tailEnd len="med" type="none" w="med"/>
                    </a:lnT>
                    <a:noFill/>
                  </a:tcPr>
                </a:tc>
                <a:extLst>
                  <a:ext uri="{0D108BD9-81ED-4DB2-BD59-A6C34878D82A}">
                    <a16:rowId xmlns:a16="http://schemas.microsoft.com/office/drawing/2014/main" val="1026059454"/>
                  </a:ext>
                </a:extLst>
              </a:tr>
              <a:tr h="239907">
                <a:tc>
                  <a:txBody>
                    <a:bodyPr/>
                    <a:lstStyle/>
                    <a:p>
                      <a:r>
                        <a:rPr altLang="en-US" dirty="0" kumimoji="1" lang="ja-JP" sz="1050" u="none">
                          <a:latin typeface="+mn-ea"/>
                          <a:ea typeface="+mn-ea"/>
                        </a:rPr>
                        <a:t>インフルエンザ</a:t>
                      </a:r>
                    </a:p>
                  </a:txBody>
                  <a:tcPr>
                    <a:lnL algn="ctr" cap="flat" cmpd="sng" w="12700">
                      <a:solidFill>
                        <a:srgbClr val="1F497D"/>
                      </a:solidFill>
                      <a:prstDash val="solid"/>
                      <a:round/>
                      <a:headEnd len="med" type="none" w="med"/>
                      <a:tailEnd len="med" type="none" w="med"/>
                    </a:lnL>
                    <a:noFill/>
                  </a:tcPr>
                </a:tc>
                <a:tc>
                  <a:txBody>
                    <a:bodyPr/>
                    <a:lstStyle/>
                    <a:p>
                      <a:pPr algn="r"/>
                      <a:r>
                        <a:rPr altLang="ja-JP" dirty="0" kumimoji="1" lang="en-US" sz="1050" u="none">
                          <a:latin typeface="+mn-ea"/>
                          <a:ea typeface="+mn-ea"/>
                        </a:rPr>
                        <a:t>253</a:t>
                      </a:r>
                      <a:endParaRPr altLang="en-US" dirty="0" kumimoji="1" lang="ja-JP" sz="1050" u="none">
                        <a:latin typeface="+mn-ea"/>
                        <a:ea typeface="+mn-ea"/>
                      </a:endParaRPr>
                    </a:p>
                  </a:txBody>
                  <a:tcPr>
                    <a:lnR algn="ctr" cap="flat" cmpd="sng" w="12700">
                      <a:solidFill>
                        <a:srgbClr val="1F497D"/>
                      </a:solidFill>
                      <a:prstDash val="solid"/>
                      <a:round/>
                      <a:headEnd len="med" type="none" w="med"/>
                      <a:tailEnd len="med" type="none" w="med"/>
                    </a:lnR>
                    <a:noFill/>
                  </a:tcPr>
                </a:tc>
                <a:tc>
                  <a:txBody>
                    <a:bodyPr/>
                    <a:lstStyle/>
                    <a:p>
                      <a:r>
                        <a:rPr altLang="en-US" dirty="0" kumimoji="1" lang="ja-JP" sz="1050">
                          <a:latin typeface="+mn-ea"/>
                          <a:ea typeface="+mn-ea"/>
                        </a:rPr>
                        <a:t>やむを得ない事由</a:t>
                      </a:r>
                      <a:r>
                        <a:rPr altLang="en-US" baseline="30000" dirty="0" kumimoji="1" lang="ja-JP" strike="noStrike" sz="1050">
                          <a:latin charset="-128" panose="020B0604030504040204" pitchFamily="50" typeface="メイリオ"/>
                          <a:ea charset="-128" panose="020B0604030504040204" pitchFamily="50" typeface="メイリオ"/>
                        </a:rPr>
                        <a:t>（注</a:t>
                      </a:r>
                      <a:r>
                        <a:rPr altLang="ja-JP" baseline="30000" dirty="0" kumimoji="1" lang="en-US" strike="noStrike" sz="1050">
                          <a:latin charset="-128" panose="020B0604030504040204" pitchFamily="50" typeface="メイリオ"/>
                          <a:ea charset="-128" panose="020B0604030504040204" pitchFamily="50" typeface="メイリオ"/>
                        </a:rPr>
                        <a:t>3</a:t>
                      </a:r>
                      <a:r>
                        <a:rPr altLang="en-US" baseline="30000" dirty="0" kumimoji="1" lang="ja-JP" strike="noStrike" sz="1050">
                          <a:latin charset="-128" panose="020B0604030504040204" pitchFamily="50" typeface="メイリオ"/>
                          <a:ea charset="-128" panose="020B0604030504040204" pitchFamily="50" typeface="メイリオ"/>
                        </a:rPr>
                        <a:t>）</a:t>
                      </a:r>
                      <a:endParaRPr altLang="en-US" baseline="30000" dirty="0" kumimoji="1" lang="ja-JP" sz="1050" u="none">
                        <a:latin charset="-128" panose="020B0604030504040204" pitchFamily="50" typeface="メイリオ"/>
                        <a:ea charset="-128" panose="020B0604030504040204" pitchFamily="50" typeface="メイリオ"/>
                      </a:endParaRPr>
                    </a:p>
                  </a:txBody>
                  <a:tcPr>
                    <a:lnL algn="ctr" cap="flat" cmpd="sng" w="12700">
                      <a:solidFill>
                        <a:srgbClr val="1F497D"/>
                      </a:solidFill>
                      <a:prstDash val="solid"/>
                      <a:round/>
                      <a:headEnd len="med" type="none" w="med"/>
                      <a:tailEnd len="med" type="none" w="med"/>
                    </a:lnL>
                    <a:noFill/>
                  </a:tcPr>
                </a:tc>
                <a:tc>
                  <a:txBody>
                    <a:bodyPr/>
                    <a:lstStyle/>
                    <a:p>
                      <a:pPr algn="r"/>
                      <a:r>
                        <a:rPr altLang="ja-JP" dirty="0" kumimoji="1" lang="en-US" sz="1050" u="none">
                          <a:latin typeface="+mn-ea"/>
                          <a:ea typeface="+mn-ea"/>
                        </a:rPr>
                        <a:t>13</a:t>
                      </a:r>
                      <a:endParaRPr altLang="en-US" dirty="0" kumimoji="1" lang="ja-JP" sz="1050" u="none">
                        <a:latin typeface="+mn-ea"/>
                        <a:ea typeface="+mn-ea"/>
                      </a:endParaRPr>
                    </a:p>
                  </a:txBody>
                  <a:tcPr>
                    <a:lnR algn="ctr" cap="flat" cmpd="sng" w="12700">
                      <a:solidFill>
                        <a:srgbClr val="1F497D"/>
                      </a:solidFill>
                      <a:prstDash val="solid"/>
                      <a:round/>
                      <a:headEnd len="med" type="none" w="med"/>
                      <a:tailEnd len="med" type="none" w="med"/>
                    </a:lnR>
                    <a:noFill/>
                  </a:tcPr>
                </a:tc>
                <a:extLst>
                  <a:ext uri="{0D108BD9-81ED-4DB2-BD59-A6C34878D82A}">
                    <a16:rowId xmlns:a16="http://schemas.microsoft.com/office/drawing/2014/main" val="1189231481"/>
                  </a:ext>
                </a:extLst>
              </a:tr>
              <a:tr h="239907">
                <a:tc>
                  <a:txBody>
                    <a:bodyPr/>
                    <a:lstStyle/>
                    <a:p>
                      <a:r>
                        <a:rPr altLang="en-US" dirty="0" kumimoji="1" lang="ja-JP" sz="1050" u="none">
                          <a:latin typeface="+mn-ea"/>
                          <a:ea typeface="+mn-ea"/>
                        </a:rPr>
                        <a:t>新型コロナウイルス感染症</a:t>
                      </a:r>
                      <a:endParaRPr altLang="en-US" baseline="30000" dirty="0" kumimoji="1" lang="ja-JP" sz="1050">
                        <a:latin charset="-128" panose="020B0604030504040204" pitchFamily="50" typeface="メイリオ"/>
                        <a:ea charset="-128" panose="020B0604030504040204" pitchFamily="50" typeface="メイリオ"/>
                      </a:endParaRPr>
                    </a:p>
                  </a:txBody>
                  <a:tcPr>
                    <a:lnL algn="ctr" cap="flat" cmpd="sng" w="12700">
                      <a:solidFill>
                        <a:srgbClr val="1F497D"/>
                      </a:solidFill>
                      <a:prstDash val="solid"/>
                      <a:round/>
                      <a:headEnd len="med" type="none" w="med"/>
                      <a:tailEnd len="med" type="none" w="med"/>
                    </a:lnL>
                    <a:noFill/>
                  </a:tcPr>
                </a:tc>
                <a:tc>
                  <a:txBody>
                    <a:bodyPr/>
                    <a:lstStyle/>
                    <a:p>
                      <a:pPr algn="r"/>
                      <a:r>
                        <a:rPr altLang="ja-JP" dirty="0" kumimoji="1" lang="en-US" sz="1050">
                          <a:latin typeface="+mn-ea"/>
                          <a:ea typeface="+mn-ea"/>
                        </a:rPr>
                        <a:t>135</a:t>
                      </a:r>
                      <a:endParaRPr altLang="en-US" dirty="0" kumimoji="1" lang="ja-JP" sz="1050">
                        <a:latin typeface="+mn-ea"/>
                        <a:ea typeface="+mn-ea"/>
                      </a:endParaRPr>
                    </a:p>
                  </a:txBody>
                  <a:tcPr>
                    <a:lnR algn="ctr" cap="flat" cmpd="sng" w="12700">
                      <a:solidFill>
                        <a:srgbClr val="1F497D"/>
                      </a:solidFill>
                      <a:prstDash val="solid"/>
                      <a:round/>
                      <a:headEnd len="med" type="none" w="med"/>
                      <a:tailEnd len="med" type="none" w="med"/>
                    </a:lnR>
                    <a:noFill/>
                  </a:tcPr>
                </a:tc>
                <a:tc>
                  <a:txBody>
                    <a:bodyPr/>
                    <a:lstStyle/>
                    <a:p>
                      <a:endParaRPr altLang="en-US" baseline="30000" dirty="0" kumimoji="1" lang="ja-JP" strike="noStrike" sz="1050">
                        <a:latin charset="-128" panose="020B0604030504040204" pitchFamily="50" typeface="メイリオ"/>
                        <a:ea charset="-128" panose="020B0604030504040204" pitchFamily="50" typeface="メイリオ"/>
                      </a:endParaRPr>
                    </a:p>
                  </a:txBody>
                  <a:tcPr>
                    <a:lnL algn="ctr" cap="flat" cmpd="sng" w="12700">
                      <a:solidFill>
                        <a:srgbClr val="1F497D"/>
                      </a:solidFill>
                      <a:prstDash val="solid"/>
                      <a:round/>
                      <a:headEnd len="med" type="none" w="med"/>
                      <a:tailEnd len="med" type="none" w="med"/>
                    </a:lnL>
                    <a:noFill/>
                  </a:tcPr>
                </a:tc>
                <a:tc>
                  <a:txBody>
                    <a:bodyPr/>
                    <a:lstStyle/>
                    <a:p>
                      <a:pPr algn="r"/>
                      <a:endParaRPr altLang="en-US" dirty="0" kumimoji="1" lang="ja-JP" sz="1050">
                        <a:latin typeface="+mn-ea"/>
                        <a:ea typeface="+mn-ea"/>
                      </a:endParaRPr>
                    </a:p>
                  </a:txBody>
                  <a:tcPr>
                    <a:lnR algn="ctr" cap="flat" cmpd="sng" w="12700">
                      <a:solidFill>
                        <a:srgbClr val="1F497D"/>
                      </a:solidFill>
                      <a:prstDash val="solid"/>
                      <a:round/>
                      <a:headEnd len="med" type="none" w="med"/>
                      <a:tailEnd len="med" type="none" w="med"/>
                    </a:lnR>
                    <a:noFill/>
                  </a:tcPr>
                </a:tc>
                <a:extLst>
                  <a:ext uri="{0D108BD9-81ED-4DB2-BD59-A6C34878D82A}">
                    <a16:rowId xmlns:a16="http://schemas.microsoft.com/office/drawing/2014/main" val="527658460"/>
                  </a:ext>
                </a:extLst>
              </a:tr>
              <a:tr h="0">
                <a:tc>
                  <a:txBody>
                    <a:bodyPr/>
                    <a:lstStyle/>
                    <a:p>
                      <a:pPr algn="l" defTabSz="883438" eaLnBrk="1" fontAlgn="auto" hangingPunct="1" indent="0" latinLnBrk="0" lvl="0" marL="0" marR="0" rtl="0">
                        <a:lnSpc>
                          <a:spcPct val="100000"/>
                        </a:lnSpc>
                        <a:spcBef>
                          <a:spcPts val="0"/>
                        </a:spcBef>
                        <a:spcAft>
                          <a:spcPts val="0"/>
                        </a:spcAft>
                        <a:buClrTx/>
                        <a:buSzTx/>
                        <a:buFontTx/>
                        <a:buNone/>
                        <a:tabLst/>
                        <a:defRPr/>
                      </a:pPr>
                      <a:r>
                        <a:rPr altLang="en-US" dirty="0" kumimoji="1" lang="ja-JP" sz="1050" u="none">
                          <a:latin typeface="+mn-ea"/>
                          <a:ea typeface="+mn-ea"/>
                        </a:rPr>
                        <a:t>胃腸炎</a:t>
                      </a:r>
                      <a:endParaRPr altLang="en-US" baseline="30000" dirty="0" kumimoji="1" lang="ja-JP" sz="1050">
                        <a:latin charset="-128" panose="020B0604030504040204" pitchFamily="50" typeface="メイリオ"/>
                        <a:ea charset="-128" panose="020B0604030504040204" pitchFamily="50" typeface="メイリオ"/>
                      </a:endParaRPr>
                    </a:p>
                  </a:txBody>
                  <a:tcPr>
                    <a:lnL algn="ctr" cap="flat" cmpd="sng" w="12700">
                      <a:solidFill>
                        <a:srgbClr val="1F497D"/>
                      </a:solidFill>
                      <a:prstDash val="solid"/>
                      <a:round/>
                      <a:headEnd len="med" type="none" w="med"/>
                      <a:tailEnd len="med" type="none" w="med"/>
                    </a:lnL>
                    <a:noFill/>
                  </a:tcPr>
                </a:tc>
                <a:tc>
                  <a:txBody>
                    <a:bodyPr/>
                    <a:lstStyle/>
                    <a:p>
                      <a:pPr algn="r"/>
                      <a:r>
                        <a:rPr altLang="ja-JP" dirty="0" kumimoji="1" lang="en-US" sz="1050">
                          <a:latin typeface="+mn-ea"/>
                          <a:ea typeface="+mn-ea"/>
                        </a:rPr>
                        <a:t>118</a:t>
                      </a:r>
                      <a:endParaRPr altLang="en-US" dirty="0" kumimoji="1" lang="ja-JP" sz="1050">
                        <a:latin typeface="+mn-ea"/>
                        <a:ea typeface="+mn-ea"/>
                      </a:endParaRPr>
                    </a:p>
                  </a:txBody>
                  <a:tcPr>
                    <a:lnR algn="ctr" cap="flat" cmpd="sng" w="12700">
                      <a:solidFill>
                        <a:srgbClr val="1F497D"/>
                      </a:solidFill>
                      <a:prstDash val="solid"/>
                      <a:round/>
                      <a:headEnd len="med" type="none" w="med"/>
                      <a:tailEnd len="med" type="none" w="med"/>
                    </a:lnR>
                    <a:noFill/>
                  </a:tcPr>
                </a:tc>
                <a:tc>
                  <a:txBody>
                    <a:bodyPr/>
                    <a:lstStyle/>
                    <a:p>
                      <a:endParaRPr altLang="en-US" baseline="30000" dirty="0" kumimoji="1" lang="ja-JP" strike="noStrike" sz="1050">
                        <a:latin charset="-128" panose="020B0604030504040204" pitchFamily="50" typeface="メイリオ"/>
                        <a:ea charset="-128" panose="020B0604030504040204" pitchFamily="50" typeface="メイリオ"/>
                      </a:endParaRPr>
                    </a:p>
                  </a:txBody>
                  <a:tcPr>
                    <a:lnL algn="ctr" cap="flat" cmpd="sng" w="12700">
                      <a:solidFill>
                        <a:srgbClr val="1F497D"/>
                      </a:solidFill>
                      <a:prstDash val="solid"/>
                      <a:round/>
                      <a:headEnd len="med" type="none" w="med"/>
                      <a:tailEnd len="med" type="none" w="med"/>
                    </a:lnL>
                    <a:noFill/>
                  </a:tcPr>
                </a:tc>
                <a:tc>
                  <a:txBody>
                    <a:bodyPr/>
                    <a:lstStyle/>
                    <a:p>
                      <a:pPr algn="r"/>
                      <a:endParaRPr altLang="en-US" dirty="0" kumimoji="1" lang="ja-JP" sz="1050">
                        <a:latin typeface="+mn-ea"/>
                        <a:ea typeface="+mn-ea"/>
                      </a:endParaRPr>
                    </a:p>
                  </a:txBody>
                  <a:tcPr>
                    <a:lnR algn="ctr" cap="flat" cmpd="sng" w="12700">
                      <a:solidFill>
                        <a:srgbClr val="1F497D"/>
                      </a:solidFill>
                      <a:prstDash val="solid"/>
                      <a:round/>
                      <a:headEnd len="med" type="none" w="med"/>
                      <a:tailEnd len="med" type="none" w="med"/>
                    </a:lnR>
                    <a:noFill/>
                  </a:tcPr>
                </a:tc>
                <a:extLst>
                  <a:ext uri="{0D108BD9-81ED-4DB2-BD59-A6C34878D82A}">
                    <a16:rowId xmlns:a16="http://schemas.microsoft.com/office/drawing/2014/main" val="1664139605"/>
                  </a:ext>
                </a:extLst>
              </a:tr>
              <a:tr h="187321">
                <a:tc>
                  <a:txBody>
                    <a:bodyPr/>
                    <a:lstStyle/>
                    <a:p>
                      <a:r>
                        <a:rPr altLang="en-US" dirty="0" kumimoji="1" lang="ja-JP" sz="1050">
                          <a:latin typeface="+mn-ea"/>
                          <a:ea typeface="+mn-ea"/>
                        </a:rPr>
                        <a:t>その他疾病</a:t>
                      </a:r>
                      <a:r>
                        <a:rPr altLang="en-US" baseline="30000" dirty="0" kumimoji="1" lang="ja-JP" sz="1050">
                          <a:latin charset="-128" panose="020B0604030504040204" pitchFamily="50" typeface="メイリオ"/>
                          <a:ea charset="-128" panose="020B0604030504040204" pitchFamily="50" typeface="メイリオ"/>
                        </a:rPr>
                        <a:t>（注２）</a:t>
                      </a:r>
                    </a:p>
                  </a:txBody>
                  <a:tcPr>
                    <a:lnL algn="ctr" cap="flat" cmpd="sng" w="12700">
                      <a:solidFill>
                        <a:srgbClr val="1F497D"/>
                      </a:solidFill>
                      <a:prstDash val="solid"/>
                      <a:round/>
                      <a:headEnd len="med" type="none" w="med"/>
                      <a:tailEnd len="med" type="none" w="med"/>
                    </a:lnL>
                    <a:noFill/>
                  </a:tcPr>
                </a:tc>
                <a:tc>
                  <a:txBody>
                    <a:bodyPr/>
                    <a:lstStyle/>
                    <a:p>
                      <a:pPr algn="r"/>
                      <a:r>
                        <a:rPr altLang="ja-JP" dirty="0" kumimoji="1" lang="en-US" sz="1050">
                          <a:latin typeface="+mn-ea"/>
                          <a:ea typeface="+mn-ea"/>
                        </a:rPr>
                        <a:t>302</a:t>
                      </a:r>
                      <a:endParaRPr altLang="en-US" dirty="0" kumimoji="1" lang="ja-JP" sz="1050">
                        <a:latin typeface="+mn-ea"/>
                        <a:ea typeface="+mn-ea"/>
                      </a:endParaRPr>
                    </a:p>
                  </a:txBody>
                  <a:tcPr>
                    <a:lnR algn="ctr" cap="flat" cmpd="sng" w="12700">
                      <a:solidFill>
                        <a:srgbClr val="1F497D"/>
                      </a:solidFill>
                      <a:prstDash val="solid"/>
                      <a:round/>
                      <a:headEnd len="med" type="none" w="med"/>
                      <a:tailEnd len="med" type="none" w="med"/>
                    </a:lnR>
                    <a:noFill/>
                  </a:tcPr>
                </a:tc>
                <a:tc>
                  <a:txBody>
                    <a:bodyPr/>
                    <a:lstStyle/>
                    <a:p>
                      <a:endParaRPr altLang="en-US" baseline="30000" dirty="0" kumimoji="1" lang="ja-JP" strike="noStrike" sz="1050">
                        <a:latin charset="-128" panose="020B0604030504040204" pitchFamily="50" typeface="メイリオ"/>
                        <a:ea charset="-128" panose="020B0604030504040204" pitchFamily="50" typeface="メイリオ"/>
                      </a:endParaRPr>
                    </a:p>
                  </a:txBody>
                  <a:tcPr>
                    <a:lnL algn="ctr" cap="flat" cmpd="sng" w="12700">
                      <a:solidFill>
                        <a:srgbClr val="1F497D"/>
                      </a:solidFill>
                      <a:prstDash val="solid"/>
                      <a:round/>
                      <a:headEnd len="med" type="none" w="med"/>
                      <a:tailEnd len="med" type="none" w="med"/>
                    </a:lnL>
                    <a:noFill/>
                  </a:tcPr>
                </a:tc>
                <a:tc>
                  <a:txBody>
                    <a:bodyPr/>
                    <a:lstStyle/>
                    <a:p>
                      <a:pPr algn="r"/>
                      <a:endParaRPr altLang="en-US" dirty="0" kumimoji="1" lang="ja-JP" sz="1050">
                        <a:latin typeface="+mn-ea"/>
                        <a:ea typeface="+mn-ea"/>
                      </a:endParaRPr>
                    </a:p>
                  </a:txBody>
                  <a:tcPr>
                    <a:lnR algn="ctr" cap="flat" cmpd="sng" w="12700">
                      <a:solidFill>
                        <a:srgbClr val="1F497D"/>
                      </a:solidFill>
                      <a:prstDash val="solid"/>
                      <a:round/>
                      <a:headEnd len="med" type="none" w="med"/>
                      <a:tailEnd len="med" type="none" w="med"/>
                    </a:lnR>
                    <a:noFill/>
                  </a:tcPr>
                </a:tc>
                <a:extLst>
                  <a:ext uri="{0D108BD9-81ED-4DB2-BD59-A6C34878D82A}">
                    <a16:rowId xmlns:a16="http://schemas.microsoft.com/office/drawing/2014/main" val="1313898295"/>
                  </a:ext>
                </a:extLst>
              </a:tr>
              <a:tr h="135871">
                <a:tc>
                  <a:txBody>
                    <a:bodyPr/>
                    <a:lstStyle/>
                    <a:p>
                      <a:r>
                        <a:rPr altLang="en-US" dirty="0" kumimoji="1" lang="ja-JP" sz="1050">
                          <a:latin typeface="+mn-ea"/>
                          <a:ea typeface="+mn-ea"/>
                        </a:rPr>
                        <a:t>負傷</a:t>
                      </a:r>
                    </a:p>
                  </a:txBody>
                  <a:tcPr>
                    <a:lnL algn="ctr" cap="flat" cmpd="sng" w="12700">
                      <a:solidFill>
                        <a:srgbClr val="1F497D"/>
                      </a:solidFill>
                      <a:prstDash val="solid"/>
                      <a:round/>
                      <a:headEnd len="med" type="none" w="med"/>
                      <a:tailEnd len="med" type="none" w="med"/>
                    </a:lnL>
                    <a:lnB algn="ctr" cap="flat" cmpd="sng" w="12700">
                      <a:solidFill>
                        <a:srgbClr val="1F497D"/>
                      </a:solidFill>
                      <a:prstDash val="solid"/>
                      <a:round/>
                      <a:headEnd len="med" type="none" w="med"/>
                      <a:tailEnd len="med" type="none" w="med"/>
                    </a:lnB>
                    <a:noFill/>
                  </a:tcPr>
                </a:tc>
                <a:tc>
                  <a:txBody>
                    <a:bodyPr/>
                    <a:lstStyle/>
                    <a:p>
                      <a:pPr algn="r"/>
                      <a:r>
                        <a:rPr altLang="ja-JP" dirty="0" kumimoji="1" lang="en-US" sz="1050">
                          <a:latin typeface="+mn-ea"/>
                          <a:ea typeface="+mn-ea"/>
                        </a:rPr>
                        <a:t>6</a:t>
                      </a:r>
                      <a:endParaRPr altLang="en-US" dirty="0" kumimoji="1" lang="ja-JP" sz="1050">
                        <a:latin typeface="+mn-ea"/>
                        <a:ea typeface="+mn-ea"/>
                      </a:endParaRPr>
                    </a:p>
                  </a:txBody>
                  <a:tcPr>
                    <a:lnR algn="ctr" cap="flat" cmpd="sng" w="12700">
                      <a:solidFill>
                        <a:srgbClr val="1F497D"/>
                      </a:solidFill>
                      <a:prstDash val="solid"/>
                      <a:round/>
                      <a:headEnd len="med" type="none" w="med"/>
                      <a:tailEnd len="med" type="none" w="med"/>
                    </a:lnR>
                    <a:lnB algn="ctr" cap="flat" cmpd="sng" w="12700">
                      <a:solidFill>
                        <a:srgbClr val="1F497D"/>
                      </a:solidFill>
                      <a:prstDash val="solid"/>
                      <a:round/>
                      <a:headEnd len="med" type="none" w="med"/>
                      <a:tailEnd len="med" type="none" w="med"/>
                    </a:lnB>
                    <a:noFill/>
                  </a:tcPr>
                </a:tc>
                <a:tc>
                  <a:txBody>
                    <a:bodyPr/>
                    <a:lstStyle/>
                    <a:p>
                      <a:endParaRPr altLang="en-US" dirty="0" kumimoji="1" lang="ja-JP" sz="1050">
                        <a:latin typeface="+mn-ea"/>
                        <a:ea typeface="+mn-ea"/>
                      </a:endParaRPr>
                    </a:p>
                  </a:txBody>
                  <a:tcPr>
                    <a:lnL algn="ctr" cap="flat" cmpd="sng" w="12700">
                      <a:solidFill>
                        <a:srgbClr val="1F497D"/>
                      </a:solidFill>
                      <a:prstDash val="solid"/>
                      <a:round/>
                      <a:headEnd len="med" type="none" w="med"/>
                      <a:tailEnd len="med" type="none" w="med"/>
                    </a:lnL>
                    <a:lnB algn="ctr" cap="flat" cmpd="sng" w="12700">
                      <a:solidFill>
                        <a:srgbClr val="1F497D"/>
                      </a:solidFill>
                      <a:prstDash val="solid"/>
                      <a:round/>
                      <a:headEnd len="med" type="none" w="med"/>
                      <a:tailEnd len="med" type="none" w="med"/>
                    </a:lnB>
                    <a:noFill/>
                  </a:tcPr>
                </a:tc>
                <a:tc>
                  <a:txBody>
                    <a:bodyPr/>
                    <a:lstStyle/>
                    <a:p>
                      <a:pPr algn="r"/>
                      <a:endParaRPr altLang="en-US" dirty="0" kumimoji="1" lang="ja-JP" sz="1050">
                        <a:latin typeface="+mn-ea"/>
                        <a:ea typeface="+mn-ea"/>
                      </a:endParaRPr>
                    </a:p>
                  </a:txBody>
                  <a:tcPr>
                    <a:lnR algn="ctr" cap="flat" cmpd="sng" w="12700">
                      <a:solidFill>
                        <a:srgbClr val="1F497D"/>
                      </a:solidFill>
                      <a:prstDash val="solid"/>
                      <a:round/>
                      <a:headEnd len="med" type="none" w="med"/>
                      <a:tailEnd len="med" type="none" w="med"/>
                    </a:lnR>
                    <a:lnB algn="ctr" cap="flat" cmpd="sng" w="12700">
                      <a:solidFill>
                        <a:schemeClr val="tx1"/>
                      </a:solidFill>
                      <a:prstDash val="solid"/>
                      <a:round/>
                      <a:headEnd len="med" type="none" w="med"/>
                      <a:tailEnd len="med" type="none" w="med"/>
                    </a:lnB>
                    <a:noFill/>
                  </a:tcPr>
                </a:tc>
                <a:extLst>
                  <a:ext uri="{0D108BD9-81ED-4DB2-BD59-A6C34878D82A}">
                    <a16:rowId xmlns:a16="http://schemas.microsoft.com/office/drawing/2014/main" val="110463948"/>
                  </a:ext>
                </a:extLst>
              </a:tr>
            </a:tbl>
          </a:graphicData>
        </a:graphic>
      </p:graphicFrame>
      <p:sp>
        <p:nvSpPr>
          <p:cNvPr id="11" name="テキスト ボックス 10"/>
          <p:cNvSpPr txBox="1"/>
          <p:nvPr/>
        </p:nvSpPr>
        <p:spPr>
          <a:xfrm>
            <a:off x="1352600" y="5660231"/>
            <a:ext cx="5025055" cy="577081"/>
          </a:xfrm>
          <a:prstGeom prst="rect">
            <a:avLst/>
          </a:prstGeom>
          <a:noFill/>
        </p:spPr>
        <p:txBody>
          <a:bodyPr rtlCol="0" wrap="square">
            <a:spAutoFit/>
          </a:bodyPr>
          <a:lstStyle/>
          <a:p>
            <a:pPr algn="l" defTabSz="457200" eaLnBrk="1" fontAlgn="auto" hangingPunct="1" indent="-180975" latinLnBrk="0" lvl="0" marL="180975"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050" u="none">
                <a:ln>
                  <a:noFill/>
                </a:ln>
                <a:solidFill>
                  <a:prstClr val="black"/>
                </a:solidFill>
                <a:effectLst/>
                <a:uLnTx/>
                <a:uFillTx/>
                <a:latin charset="-128" panose="020B0604030504040204" pitchFamily="50" typeface="メイリオ"/>
                <a:ea charset="-128" panose="020B0604030504040204" pitchFamily="50" typeface="メイリオ"/>
                <a:cs typeface="+mn-cs"/>
              </a:rPr>
              <a:t>（注１）　本試験を一部受験した者も含む。　</a:t>
            </a:r>
            <a:endParaRPr altLang="ja-JP" b="0" baseline="0" cap="none" dirty="0" i="0" kern="1200" kumimoji="0" lang="en-US" noProof="0" normalizeH="0" spc="0" strike="noStrike" sz="105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l" defTabSz="457200" eaLnBrk="1" fontAlgn="auto" hangingPunct="1" indent="-180975" latinLnBrk="0" lvl="0" marL="180975"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050" u="none">
                <a:ln>
                  <a:noFill/>
                </a:ln>
                <a:solidFill>
                  <a:prstClr val="black"/>
                </a:solidFill>
                <a:effectLst/>
                <a:uLnTx/>
                <a:uFillTx/>
                <a:latin charset="-128" panose="020B0604030504040204" pitchFamily="50" typeface="メイリオ"/>
                <a:ea charset="-128" panose="020B0604030504040204" pitchFamily="50" typeface="メイリオ"/>
                <a:cs typeface="+mn-cs"/>
              </a:rPr>
              <a:t>（注２）　その他疾病には、疾病の種類が特定できなかった者を含む。</a:t>
            </a:r>
          </a:p>
          <a:p>
            <a:pPr algn="l" defTabSz="457200" eaLnBrk="1" fontAlgn="auto" hangingPunct="1" indent="-180975" latinLnBrk="0" lvl="0" marL="180975"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050" u="none">
                <a:ln>
                  <a:noFill/>
                </a:ln>
                <a:solidFill>
                  <a:prstClr val="black"/>
                </a:solidFill>
                <a:effectLst/>
                <a:uLnTx/>
                <a:uFillTx/>
                <a:latin charset="-128" panose="020B0604030504040204" pitchFamily="50" typeface="メイリオ"/>
                <a:ea charset="-128" panose="020B0604030504040204" pitchFamily="50" typeface="メイリオ"/>
                <a:cs typeface="+mn-cs"/>
              </a:rPr>
              <a:t>（注３）　親族の危篤・死亡等。</a:t>
            </a:r>
          </a:p>
        </p:txBody>
      </p:sp>
      <p:sp>
        <p:nvSpPr>
          <p:cNvPr id="2" name="左中かっこ 1"/>
          <p:cNvSpPr/>
          <p:nvPr/>
        </p:nvSpPr>
        <p:spPr>
          <a:xfrm>
            <a:off x="1712640" y="1412776"/>
            <a:ext cx="96391" cy="2520280"/>
          </a:xfrm>
          <a:prstGeom prst="leftBrace">
            <a:avLst>
              <a:gd fmla="val 36651" name="adj1"/>
              <a:gd fmla="val 50000" name="adj2"/>
            </a:avLst>
          </a:prstGeom>
          <a:ln>
            <a:solidFill>
              <a:srgbClr val="3A3A6D"/>
            </a:solidFill>
          </a:ln>
        </p:spPr>
        <p:style>
          <a:lnRef idx="1">
            <a:schemeClr val="accent1"/>
          </a:lnRef>
          <a:fillRef idx="0">
            <a:schemeClr val="accent1"/>
          </a:fillRef>
          <a:effectRef idx="0">
            <a:schemeClr val="accent1"/>
          </a:effectRef>
          <a:fontRef idx="minor">
            <a:schemeClr val="tx1"/>
          </a:fontRef>
        </p:style>
        <p:txBody>
          <a:bodyPr anchor="ctr" rtlCol="0"/>
          <a:lstStyle/>
          <a:p>
            <a:pPr algn="ctr" defTabSz="914400" eaLnBrk="1" fontAlgn="base" hangingPunct="1" indent="0" latinLnBrk="0" lvl="0" marL="0" marR="0" rtl="0">
              <a:lnSpc>
                <a:spcPct val="100000"/>
              </a:lnSpc>
              <a:spcBef>
                <a:spcPct val="0"/>
              </a:spcBef>
              <a:spcAft>
                <a:spcPct val="0"/>
              </a:spcAft>
              <a:buClrTx/>
              <a:buSzTx/>
              <a:buFontTx/>
              <a:buNone/>
              <a:tabLst/>
              <a:defRPr/>
            </a:pPr>
            <a:endParaRPr altLang="en-US" b="0" baseline="0" cap="none" i="0" kern="1200" kumimoji="1" lang="ja-JP" noProof="0" normalizeH="0" spc="0" strike="noStrike" sz="1800" u="none">
              <a:ln>
                <a:noFill/>
              </a:ln>
              <a:solidFill>
                <a:srgbClr val="3A3A6D"/>
              </a:solidFill>
              <a:effectLst/>
              <a:uLnTx/>
              <a:uFillTx/>
              <a:latin charset="-128" panose="020B0604030504040204" pitchFamily="50" typeface="メイリオ"/>
              <a:ea charset="-128" panose="020B0604030504040204" pitchFamily="50" typeface="メイリオ"/>
              <a:cs typeface="+mn-cs"/>
            </a:endParaRPr>
          </a:p>
        </p:txBody>
      </p:sp>
      <p:sp>
        <p:nvSpPr>
          <p:cNvPr id="13" name="テキスト ボックス 12"/>
          <p:cNvSpPr txBox="1"/>
          <p:nvPr/>
        </p:nvSpPr>
        <p:spPr>
          <a:xfrm>
            <a:off x="5601072" y="6222504"/>
            <a:ext cx="4202107" cy="230832"/>
          </a:xfrm>
          <a:prstGeom prst="rect">
            <a:avLst/>
          </a:prstGeom>
          <a:noFill/>
        </p:spPr>
        <p:txBody>
          <a:bodyPr rtlCol="0" wrap="square">
            <a:spAutoFit/>
          </a:bodyPr>
          <a:lstStyle/>
          <a:p>
            <a:pPr algn="l" defTabSz="914400" eaLnBrk="1" fontAlgn="base" hangingPunct="1" indent="-180975" latinLnBrk="0" lvl="0" marL="180975"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900" u="none">
                <a:ln>
                  <a:noFill/>
                </a:ln>
                <a:solidFill>
                  <a:prstClr val="black"/>
                </a:solidFill>
                <a:effectLst/>
                <a:uLnTx/>
                <a:uFillTx/>
                <a:latin charset="-128" panose="020B0604030504040204" pitchFamily="50" typeface="メイリオ"/>
                <a:ea charset="-128" panose="020B0604030504040204" pitchFamily="50" typeface="メイリオ"/>
                <a:cs typeface="+mn-cs"/>
              </a:rPr>
              <a:t>注）前年度比及び前年度の実績は、令和６年度大学</a:t>
            </a:r>
            <a:r>
              <a:rPr altLang="en-US" b="0" baseline="0" cap="none" dirty="0" i="0" kern="1200" kumimoji="0" lang="ja-JP" noProof="0" normalizeH="0" spc="0" strike="noStrike" sz="900" u="none">
                <a:ln>
                  <a:noFill/>
                </a:ln>
                <a:solidFill>
                  <a:prstClr val="black"/>
                </a:solidFill>
                <a:effectLst/>
                <a:uLnTx/>
                <a:uFillTx/>
                <a:latin charset="-128" panose="020B0604030504040204" pitchFamily="50" typeface="メイリオ"/>
                <a:ea charset="-128" panose="020B0604030504040204" pitchFamily="50" typeface="メイリオ"/>
                <a:cs typeface="+mn-cs"/>
              </a:rPr>
              <a:t>入学共通テスト</a:t>
            </a:r>
            <a:r>
              <a:rPr altLang="en-US" b="0" baseline="0" cap="none" dirty="0" i="0" kern="1200" kumimoji="1" lang="ja-JP" noProof="0" normalizeH="0" spc="0" strike="noStrike" sz="900" u="none">
                <a:ln>
                  <a:noFill/>
                </a:ln>
                <a:solidFill>
                  <a:prstClr val="black"/>
                </a:solidFill>
                <a:effectLst/>
                <a:uLnTx/>
                <a:uFillTx/>
                <a:latin charset="-128" panose="020B0604030504040204" pitchFamily="50" typeface="メイリオ"/>
                <a:ea charset="-128" panose="020B0604030504040204" pitchFamily="50" typeface="メイリオ"/>
                <a:cs typeface="+mn-cs"/>
              </a:rPr>
              <a:t>の数値。</a:t>
            </a:r>
          </a:p>
        </p:txBody>
      </p:sp>
      <p:graphicFrame>
        <p:nvGraphicFramePr>
          <p:cNvPr id="14" name="表 13">
            <a:extLst>
              <a:ext uri="{FF2B5EF4-FFF2-40B4-BE49-F238E27FC236}">
                <a16:creationId xmlns:a16="http://schemas.microsoft.com/office/drawing/2014/main" id="{F4679EC1-7291-451E-A496-697D17D27067}"/>
              </a:ext>
            </a:extLst>
          </p:cNvPr>
          <p:cNvGraphicFramePr>
            <a:graphicFrameLocks noGrp="1"/>
          </p:cNvGraphicFramePr>
          <p:nvPr/>
        </p:nvGraphicFramePr>
        <p:xfrm>
          <a:off x="1658913" y="4893622"/>
          <a:ext cx="6985329" cy="684000"/>
        </p:xfrm>
        <a:graphic>
          <a:graphicData uri="http://schemas.openxmlformats.org/drawingml/2006/table">
            <a:tbl>
              <a:tblPr bandRow="1" firstRow="1">
                <a:tableStyleId>{5C22544A-7EE6-4342-B048-85BDC9FD1C3A}</a:tableStyleId>
              </a:tblPr>
              <a:tblGrid>
                <a:gridCol w="5328592">
                  <a:extLst>
                    <a:ext uri="{9D8B030D-6E8A-4147-A177-3AD203B41FA5}">
                      <a16:colId xmlns:a16="http://schemas.microsoft.com/office/drawing/2014/main" val="146381371"/>
                    </a:ext>
                  </a:extLst>
                </a:gridCol>
                <a:gridCol w="792088">
                  <a:extLst>
                    <a:ext uri="{9D8B030D-6E8A-4147-A177-3AD203B41FA5}">
                      <a16:colId xmlns:a16="http://schemas.microsoft.com/office/drawing/2014/main" val="3997854728"/>
                    </a:ext>
                  </a:extLst>
                </a:gridCol>
                <a:gridCol w="864649">
                  <a:extLst>
                    <a:ext uri="{9D8B030D-6E8A-4147-A177-3AD203B41FA5}">
                      <a16:colId xmlns:a16="http://schemas.microsoft.com/office/drawing/2014/main" val="1668763674"/>
                    </a:ext>
                  </a:extLst>
                </a:gridCol>
              </a:tblGrid>
              <a:tr h="298799">
                <a:tc>
                  <a:txBody>
                    <a:bodyPr/>
                    <a:lstStyle/>
                    <a:p>
                      <a:pPr algn="ctr" defTabSz="945124" eaLnBrk="1" fontAlgn="auto" hangingPunct="1" indent="0" latinLnBrk="0" lvl="0" marL="0" marR="0" rtl="0">
                        <a:lnSpc>
                          <a:spcPct val="100000"/>
                        </a:lnSpc>
                        <a:spcBef>
                          <a:spcPts val="0"/>
                        </a:spcBef>
                        <a:spcAft>
                          <a:spcPts val="0"/>
                        </a:spcAft>
                        <a:buClrTx/>
                        <a:buSzTx/>
                        <a:buFontTx/>
                        <a:buNone/>
                        <a:tabLst/>
                        <a:defRPr/>
                      </a:pPr>
                      <a:endParaRPr altLang="en-US" dirty="0" kumimoji="1" lang="ja-JP" sz="1600">
                        <a:solidFill>
                          <a:srgbClr val="3A3A6D"/>
                        </a:solidFill>
                        <a:latin charset="-128" panose="020B0604030504040204" pitchFamily="50" typeface="メイリオ"/>
                        <a:ea charset="-128" panose="020B0604030504040204" pitchFamily="50" typeface="メイリオ"/>
                      </a:endParaRPr>
                    </a:p>
                  </a:txBody>
                  <a:tcPr marB="0" marL="0" marR="0" marT="0">
                    <a:lnL algn="ctr" cap="flat" cmpd="sng" w="6350">
                      <a:no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no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defTabSz="945124" eaLnBrk="1" fontAlgn="auto" hangingPunct="1" indent="0" latinLnBrk="0" lvl="0" marL="0" marR="0" rtl="0">
                        <a:lnSpc>
                          <a:spcPct val="100000"/>
                        </a:lnSpc>
                        <a:spcBef>
                          <a:spcPts val="0"/>
                        </a:spcBef>
                        <a:spcAft>
                          <a:spcPts val="0"/>
                        </a:spcAft>
                        <a:buClrTx/>
                        <a:buSzTx/>
                        <a:buFontTx/>
                        <a:buNone/>
                        <a:tabLst/>
                        <a:defRPr/>
                      </a:pPr>
                      <a:r>
                        <a:rPr altLang="en-US" b="0" dirty="0" kumimoji="1" lang="ja-JP" sz="1200">
                          <a:solidFill>
                            <a:srgbClr val="3A3A6D"/>
                          </a:solidFill>
                          <a:latin charset="-128" panose="020B0604030504040204" pitchFamily="50" typeface="メイリオ"/>
                          <a:ea charset="-128" panose="020B0604030504040204" pitchFamily="50" typeface="メイリオ"/>
                        </a:rPr>
                        <a:t>人数</a:t>
                      </a:r>
                    </a:p>
                  </a:txBody>
                  <a:tcPr anchor="ctr" marB="36000" marL="36000" marR="36000" marT="36000">
                    <a:lnL algn="ctr" cap="flat" cmpd="sng" w="6350">
                      <a:solidFill>
                        <a:schemeClr val="bg1">
                          <a:lumMod val="75000"/>
                        </a:schemeClr>
                      </a:solid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no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ctr" defTabSz="945124" eaLnBrk="1" fontAlgn="auto" hangingPunct="1" indent="0" latinLnBrk="0" lvl="0" marL="0" marR="0" rtl="0">
                        <a:lnSpc>
                          <a:spcPct val="100000"/>
                        </a:lnSpc>
                        <a:spcBef>
                          <a:spcPts val="0"/>
                        </a:spcBef>
                        <a:spcAft>
                          <a:spcPts val="0"/>
                        </a:spcAft>
                        <a:buClrTx/>
                        <a:buSzTx/>
                        <a:buFontTx/>
                        <a:buNone/>
                        <a:tabLst/>
                        <a:defRPr/>
                      </a:pPr>
                      <a:r>
                        <a:rPr altLang="en-US" b="0" dirty="0" kumimoji="1" lang="ja-JP" sz="1200">
                          <a:solidFill>
                            <a:srgbClr val="3A3A6D"/>
                          </a:solidFill>
                          <a:latin charset="-128" panose="020B0604030504040204" pitchFamily="50" typeface="メイリオ"/>
                          <a:ea charset="-128" panose="020B0604030504040204" pitchFamily="50" typeface="メイリオ"/>
                        </a:rPr>
                        <a:t>大学数</a:t>
                      </a:r>
                    </a:p>
                  </a:txBody>
                  <a:tcPr anchor="ctr" marB="36000" marL="36000" marR="36000" marT="36000">
                    <a:lnL algn="ctr" cap="flat" cmpd="sng" w="6350">
                      <a:solidFill>
                        <a:schemeClr val="bg1">
                          <a:lumMod val="75000"/>
                        </a:schemeClr>
                      </a:solid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noFill/>
                      <a:prstDash val="solid"/>
                      <a:round/>
                      <a:headEnd len="med" type="none" w="med"/>
                      <a:tailEnd len="med" type="none" w="med"/>
                    </a:lnT>
                    <a:lnB algn="ctr" cap="flat" cmpd="sng" w="6350">
                      <a:solidFill>
                        <a:schemeClr val="bg1">
                          <a:lumMod val="75000"/>
                        </a:schemeClr>
                      </a:solidFill>
                      <a:prstDash val="solid"/>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3787969000"/>
                  </a:ext>
                </a:extLst>
              </a:tr>
              <a:tr h="385201">
                <a:tc>
                  <a:txBody>
                    <a:bodyPr/>
                    <a:lstStyle/>
                    <a:p>
                      <a:pPr indent="-285750" marL="285750">
                        <a:buFont charset="2" panose="05000000000000000000" pitchFamily="2" typeface="Wingdings"/>
                        <a:buChar char="ü"/>
                      </a:pPr>
                      <a:r>
                        <a:rPr altLang="en-US" b="1" baseline="0" cap="none" dirty="0" i="0" kern="1200" kumimoji="1" lang="ja-JP"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rPr>
                        <a:t>交通機関の遅延による試験開始時刻の繰下げ対象者</a:t>
                      </a:r>
                      <a:endParaRPr altLang="ja-JP" b="1" baseline="0" cap="none" dirty="0" i="0" kern="1200" kumimoji="1" lang="en-US" normalizeH="0" spc="0" strike="noStrike" sz="1600" u="none">
                        <a:ln>
                          <a:noFill/>
                        </a:ln>
                        <a:solidFill>
                          <a:srgbClr val="000066"/>
                        </a:solidFill>
                        <a:effectLst/>
                        <a:uLnTx/>
                        <a:uFillTx/>
                        <a:latin charset="-128" panose="020B0604030504040204" pitchFamily="50" typeface="メイリオ"/>
                        <a:ea charset="-128" panose="020B0604030504040204" pitchFamily="50" typeface="メイリオ"/>
                        <a:cs typeface="+mn-cs"/>
                      </a:endParaRPr>
                    </a:p>
                  </a:txBody>
                  <a:tcPr anchor="ctr" marB="36000" marL="36000" marR="36000" marT="36000">
                    <a:lnL algn="ctr" cap="flat" cmpd="sng" w="6350">
                      <a:no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no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r" defTabSz="945124"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rPr>
                        <a:t>0</a:t>
                      </a:r>
                      <a:r>
                        <a:rPr altLang="en-US" b="0" baseline="0" cap="none" dirty="0" i="0" kern="1200" kumimoji="1" lang="ja-JP"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rPr>
                        <a:t>人</a:t>
                      </a:r>
                      <a:endParaRPr altLang="en-US" dirty="0" kumimoji="1" lang="ja-JP" sz="1600">
                        <a:solidFill>
                          <a:srgbClr val="3A3A6D"/>
                        </a:solidFill>
                        <a:latin charset="-128" panose="020B0604030504040204" pitchFamily="50" typeface="メイリオ"/>
                        <a:ea charset="-128" panose="020B0604030504040204" pitchFamily="50" typeface="メイリオ"/>
                      </a:endParaRPr>
                    </a:p>
                  </a:txBody>
                  <a:tcPr anchor="ctr" marB="36000" marL="36000" marR="36000" marT="36000">
                    <a:lnL algn="ctr" cap="flat" cmpd="sng" w="6350">
                      <a:solidFill>
                        <a:schemeClr val="bg1">
                          <a:lumMod val="75000"/>
                        </a:schemeClr>
                      </a:solid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noFill/>
                      <a:prstDash val="solid"/>
                      <a:round/>
                      <a:headEnd len="med" type="none" w="med"/>
                      <a:tailEnd len="med" type="none" w="med"/>
                    </a:lnB>
                    <a:lnTlToBr cmpd="sng" w="12700">
                      <a:noFill/>
                      <a:prstDash val="solid"/>
                    </a:lnTlToBr>
                    <a:lnBlToTr cmpd="sng" w="12700">
                      <a:noFill/>
                      <a:prstDash val="solid"/>
                    </a:lnBlToTr>
                    <a:solidFill>
                      <a:schemeClr val="bg1"/>
                    </a:solidFill>
                  </a:tcPr>
                </a:tc>
                <a:tc>
                  <a:txBody>
                    <a:bodyPr/>
                    <a:lstStyle/>
                    <a:p>
                      <a:pPr algn="r" defTabSz="945124"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rPr>
                        <a:t>0</a:t>
                      </a:r>
                      <a:r>
                        <a:rPr altLang="en-US" b="0" baseline="0" cap="none" dirty="0" i="0" kern="1200" kumimoji="1" lang="ja-JP" normalizeH="0" spc="0" strike="noStrike" sz="1600" u="none">
                          <a:ln>
                            <a:noFill/>
                          </a:ln>
                          <a:solidFill>
                            <a:srgbClr val="3A3A6D"/>
                          </a:solidFill>
                          <a:effectLst/>
                          <a:uLnTx/>
                          <a:uFillTx/>
                          <a:latin charset="-128" panose="020B0604030504040204" pitchFamily="50" typeface="メイリオ"/>
                          <a:ea charset="-128" panose="020B0604030504040204" pitchFamily="50" typeface="メイリオ"/>
                          <a:cs typeface="+mn-cs"/>
                        </a:rPr>
                        <a:t>大学</a:t>
                      </a:r>
                      <a:endParaRPr altLang="en-US" dirty="0" kumimoji="1" lang="ja-JP" sz="1600">
                        <a:solidFill>
                          <a:srgbClr val="3A3A6D"/>
                        </a:solidFill>
                        <a:latin charset="-128" panose="020B0604030504040204" pitchFamily="50" typeface="メイリオ"/>
                        <a:ea charset="-128" panose="020B0604030504040204" pitchFamily="50" typeface="メイリオ"/>
                      </a:endParaRPr>
                    </a:p>
                  </a:txBody>
                  <a:tcPr anchor="ctr" marB="36000" marL="36000" marR="36000" marT="36000">
                    <a:lnL algn="ctr" cap="flat" cmpd="sng" w="6350">
                      <a:solidFill>
                        <a:schemeClr val="bg1">
                          <a:lumMod val="75000"/>
                        </a:schemeClr>
                      </a:solidFill>
                      <a:prstDash val="solid"/>
                      <a:round/>
                      <a:headEnd len="med" type="none" w="med"/>
                      <a:tailEnd len="med" type="none" w="med"/>
                    </a:lnL>
                    <a:lnR algn="ctr" cap="flat" cmpd="sng" w="6350">
                      <a:solidFill>
                        <a:schemeClr val="bg1">
                          <a:lumMod val="75000"/>
                        </a:schemeClr>
                      </a:solidFill>
                      <a:prstDash val="solid"/>
                      <a:round/>
                      <a:headEnd len="med" type="none" w="med"/>
                      <a:tailEnd len="med" type="none" w="med"/>
                    </a:lnR>
                    <a:lnT algn="ctr" cap="flat" cmpd="sng" w="6350">
                      <a:solidFill>
                        <a:schemeClr val="bg1">
                          <a:lumMod val="75000"/>
                        </a:schemeClr>
                      </a:solidFill>
                      <a:prstDash val="solid"/>
                      <a:round/>
                      <a:headEnd len="med" type="none" w="med"/>
                      <a:tailEnd len="med" type="none" w="med"/>
                    </a:lnT>
                    <a:lnB algn="ctr" cap="flat" cmpd="sng" w="6350">
                      <a:noFill/>
                      <a:prstDash val="solid"/>
                      <a:round/>
                      <a:headEnd len="med" type="none" w="med"/>
                      <a:tailEnd len="med" type="none" w="med"/>
                    </a:lnB>
                    <a:lnTlToBr cmpd="sng" w="12700">
                      <a:noFill/>
                      <a:prstDash val="solid"/>
                    </a:lnTlToBr>
                    <a:lnBlToTr cmpd="sng" w="12700">
                      <a:noFill/>
                      <a:prstDash val="solid"/>
                    </a:lnBlToTr>
                    <a:solidFill>
                      <a:schemeClr val="bg1"/>
                    </a:solidFill>
                  </a:tcPr>
                </a:tc>
                <a:extLst>
                  <a:ext uri="{0D108BD9-81ED-4DB2-BD59-A6C34878D82A}">
                    <a16:rowId xmlns:a16="http://schemas.microsoft.com/office/drawing/2014/main" val="138227455"/>
                  </a:ext>
                </a:extLst>
              </a:tr>
            </a:tbl>
          </a:graphicData>
        </a:graphic>
      </p:graphicFrame>
      <p:sp>
        <p:nvSpPr>
          <p:cNvPr id="12" name="大かっこ 11">
            <a:extLst>
              <a:ext uri="{FF2B5EF4-FFF2-40B4-BE49-F238E27FC236}">
                <a16:creationId xmlns:a16="http://schemas.microsoft.com/office/drawing/2014/main" id="{87040F7B-E134-4A3C-8CBB-F7C947FBE672}"/>
              </a:ext>
            </a:extLst>
          </p:cNvPr>
          <p:cNvSpPr/>
          <p:nvPr/>
        </p:nvSpPr>
        <p:spPr>
          <a:xfrm>
            <a:off x="8697416" y="4941168"/>
            <a:ext cx="939935" cy="576064"/>
          </a:xfrm>
          <a:prstGeom prst="bracketPair">
            <a:avLst>
              <a:gd fmla="val 5921" name="adj"/>
            </a:avLst>
          </a:prstGeom>
          <a:ln>
            <a:solidFill>
              <a:srgbClr val="3A3A6D"/>
            </a:solidFill>
          </a:ln>
        </p:spPr>
        <p:style>
          <a:lnRef idx="1">
            <a:schemeClr val="accent1"/>
          </a:lnRef>
          <a:fillRef idx="0">
            <a:schemeClr val="accent1"/>
          </a:fillRef>
          <a:effectRef idx="0">
            <a:schemeClr val="accent1"/>
          </a:effectRef>
          <a:fontRef idx="minor">
            <a:schemeClr val="tx1"/>
          </a:fontRef>
        </p:style>
        <p:txBody>
          <a:bodyPr anchor="ctr" bIns="36000" lIns="0" rIns="0" rtlCol="0" tIns="36000"/>
          <a:lstStyle/>
          <a:p>
            <a:pPr algn="ctr"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100" u="none">
                <a:ln>
                  <a:noFill/>
                </a:ln>
                <a:solidFill>
                  <a:srgbClr val="002060"/>
                </a:solidFill>
                <a:effectLst/>
                <a:uLnTx/>
                <a:uFillTx/>
                <a:latin charset="-128" panose="020B0604030504040204" pitchFamily="50" typeface="メイリオ"/>
                <a:ea charset="-128" panose="020B0604030504040204" pitchFamily="50" typeface="メイリオ"/>
                <a:cs typeface="+mn-cs"/>
              </a:rPr>
              <a:t>前年度</a:t>
            </a:r>
            <a:endParaRPr altLang="ja-JP" b="0" baseline="0" cap="none" dirty="0" i="0" kern="1200" kumimoji="1" lang="en-US" noProof="0" normalizeH="0" spc="0" strike="noStrike" sz="1100" u="none">
              <a:ln>
                <a:noFill/>
              </a:ln>
              <a:solidFill>
                <a:srgbClr val="002060"/>
              </a:solidFill>
              <a:effectLst/>
              <a:uLnTx/>
              <a:uFillTx/>
              <a:latin charset="-128" panose="020B0604030504040204" pitchFamily="50" typeface="メイリオ"/>
              <a:ea charset="-128" panose="020B0604030504040204" pitchFamily="50" typeface="メイリオ"/>
              <a:cs typeface="+mn-cs"/>
            </a:endParaRPr>
          </a:p>
          <a:p>
            <a:pPr algn="ct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0" lang="en-US" noProof="0" normalizeH="0" spc="0" strike="noStrike" sz="1100" u="none">
                <a:ln>
                  <a:noFill/>
                </a:ln>
                <a:solidFill>
                  <a:srgbClr val="002060"/>
                </a:solidFill>
                <a:effectLst/>
                <a:uLnTx/>
                <a:uFillTx/>
                <a:latin charset="-128" panose="020B0604030504040204" pitchFamily="50" typeface="メイリオ"/>
                <a:ea charset="-128" panose="020B0604030504040204" pitchFamily="50" typeface="メイリオ"/>
                <a:cs typeface="+mn-cs"/>
              </a:rPr>
              <a:t>3</a:t>
            </a:r>
            <a:r>
              <a:rPr altLang="en-US" b="0" baseline="0" cap="none" dirty="0" i="0" kern="1200" kumimoji="1" lang="ja-JP" noProof="0" normalizeH="0" spc="0" strike="noStrike" sz="1100" u="none">
                <a:ln>
                  <a:noFill/>
                </a:ln>
                <a:solidFill>
                  <a:srgbClr val="002060"/>
                </a:solidFill>
                <a:effectLst/>
                <a:uLnTx/>
                <a:uFillTx/>
                <a:latin charset="-128" panose="020B0604030504040204" pitchFamily="50" typeface="メイリオ"/>
                <a:ea charset="-128" panose="020B0604030504040204" pitchFamily="50" typeface="メイリオ"/>
                <a:cs typeface="+mn-cs"/>
              </a:rPr>
              <a:t>人</a:t>
            </a:r>
            <a:endParaRPr altLang="ja-JP" b="0" baseline="0" cap="none" dirty="0" i="0" kern="1200" kumimoji="1" lang="en-US" noProof="0" normalizeH="0" spc="0" strike="noStrike" sz="1100" u="none">
              <a:ln>
                <a:noFill/>
              </a:ln>
              <a:solidFill>
                <a:srgbClr val="002060"/>
              </a:solidFill>
              <a:effectLst/>
              <a:uLnTx/>
              <a:uFillTx/>
              <a:latin charset="-128" panose="020B0604030504040204" pitchFamily="50" typeface="メイリオ"/>
              <a:ea charset="-128" panose="020B0604030504040204" pitchFamily="50" typeface="メイリオ"/>
              <a:cs typeface="+mn-cs"/>
            </a:endParaRPr>
          </a:p>
          <a:p>
            <a:pPr algn="ctr"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100" u="none">
                <a:ln>
                  <a:noFill/>
                </a:ln>
                <a:solidFill>
                  <a:srgbClr val="002060"/>
                </a:solidFill>
                <a:effectLst/>
                <a:uLnTx/>
                <a:uFillTx/>
                <a:latin charset="-128" panose="020B0604030504040204" pitchFamily="50" typeface="メイリオ"/>
                <a:ea charset="-128" panose="020B0604030504040204" pitchFamily="50" typeface="メイリオ"/>
                <a:cs typeface="+mn-cs"/>
              </a:rPr>
              <a:t>（</a:t>
            </a:r>
            <a:r>
              <a:rPr altLang="ja-JP" b="0" baseline="0" cap="none" dirty="0" i="0" kern="1200" kumimoji="1" lang="en-US" noProof="0" normalizeH="0" spc="0" strike="noStrike" sz="1100" u="none">
                <a:ln>
                  <a:noFill/>
                </a:ln>
                <a:solidFill>
                  <a:srgbClr val="002060"/>
                </a:solidFill>
                <a:effectLst/>
                <a:uLnTx/>
                <a:uFillTx/>
                <a:latin charset="-128" panose="020B0604030504040204" pitchFamily="50" typeface="メイリオ"/>
                <a:ea charset="-128" panose="020B0604030504040204" pitchFamily="50" typeface="メイリオ"/>
                <a:cs typeface="+mn-cs"/>
              </a:rPr>
              <a:t>2</a:t>
            </a:r>
            <a:r>
              <a:rPr altLang="en-US" b="0" baseline="0" cap="none" dirty="0" i="0" kern="1200" kumimoji="1" lang="ja-JP" noProof="0" normalizeH="0" spc="0" strike="noStrike" sz="1100" u="none">
                <a:ln>
                  <a:noFill/>
                </a:ln>
                <a:solidFill>
                  <a:srgbClr val="002060"/>
                </a:solidFill>
                <a:effectLst/>
                <a:uLnTx/>
                <a:uFillTx/>
                <a:latin charset="-128" panose="020B0604030504040204" pitchFamily="50" typeface="メイリオ"/>
                <a:ea charset="-128" panose="020B0604030504040204" pitchFamily="50" typeface="メイリオ"/>
                <a:cs typeface="+mn-cs"/>
              </a:rPr>
              <a:t>大学）</a:t>
            </a:r>
          </a:p>
        </p:txBody>
      </p:sp>
      <p:sp>
        <p:nvSpPr>
          <p:cNvPr id="18" name="Rectangle 25">
            <a:extLst>
              <a:ext uri="{FF2B5EF4-FFF2-40B4-BE49-F238E27FC236}">
                <a16:creationId xmlns:a16="http://schemas.microsoft.com/office/drawing/2014/main" id="{663B6C40-638D-4010-824B-9B50C0A4687E}"/>
              </a:ext>
            </a:extLst>
          </p:cNvPr>
          <p:cNvSpPr>
            <a:spLocks noChangeArrowheads="1"/>
          </p:cNvSpPr>
          <p:nvPr/>
        </p:nvSpPr>
        <p:spPr bwMode="auto">
          <a:xfrm>
            <a:off x="81856" y="629832"/>
            <a:ext cx="6411706" cy="389975"/>
          </a:xfrm>
          <a:prstGeom prst="rect">
            <a:avLst/>
          </a:prstGeom>
          <a:solidFill>
            <a:srgbClr val="23468C"/>
          </a:solidFill>
          <a:ln>
            <a:noFill/>
          </a:ln>
        </p:spPr>
        <p:txBody>
          <a:bodyPr anchor="ctr" anchorCtr="0" bIns="36000" tIns="72000"/>
          <a:lstStyle/>
          <a:p>
            <a:pPr algn="l" defTabSz="914400" eaLnBrk="1" fontAlgn="base" hangingPunct="1" indent="0" latinLnBrk="0" lvl="0" marL="0" marR="0" rtl="0">
              <a:lnSpc>
                <a:spcPct val="100000"/>
              </a:lnSpc>
              <a:spcBef>
                <a:spcPct val="0"/>
              </a:spcBef>
              <a:spcAft>
                <a:spcPct val="0"/>
              </a:spcAft>
              <a:buClrTx/>
              <a:buSzTx/>
              <a:buFontTx/>
              <a:buNone/>
              <a:tabLst/>
              <a:defRPr/>
            </a:pPr>
            <a:r>
              <a:rPr altLang="en-US" b="1" baseline="0" cap="none" dirty="0" i="0" kern="1200" kumimoji="0" lang="ja-JP" noProof="0" normalizeH="0" spc="0" strike="noStrike" sz="1700" u="none">
                <a:ln>
                  <a:noFill/>
                </a:ln>
                <a:solidFill>
                  <a:prstClr val="white"/>
                </a:solidFill>
                <a:effectLst/>
                <a:uLnTx/>
                <a:uFillTx/>
                <a:latin charset="-128" panose="020B0604030504040204" pitchFamily="50" typeface="メイリオ"/>
                <a:ea charset="-128" panose="020B0604030504040204" pitchFamily="50" typeface="メイリオ"/>
                <a:cs typeface="+mn-cs"/>
              </a:rPr>
              <a:t>追･再</a:t>
            </a:r>
            <a:r>
              <a:rPr altLang="en-US" b="1" baseline="0" cap="none" dirty="0" i="0" kern="1200" kumimoji="1" lang="ja-JP" noProof="0" normalizeH="0" spc="0" strike="noStrike" sz="1700" u="none">
                <a:ln>
                  <a:noFill/>
                </a:ln>
                <a:solidFill>
                  <a:prstClr val="white"/>
                </a:solidFill>
                <a:effectLst/>
                <a:uLnTx/>
                <a:uFillTx/>
                <a:latin charset="-128" panose="020B0604030504040204" pitchFamily="50" typeface="メイリオ"/>
                <a:ea charset="-128" panose="020B0604030504040204" pitchFamily="50" typeface="メイリオ"/>
                <a:cs typeface="+mn-cs"/>
              </a:rPr>
              <a:t>試験：令和７年１月２５日（土）及び</a:t>
            </a:r>
            <a:r>
              <a:rPr altLang="en-US" b="1" baseline="0" cap="none" dirty="0" i="0" kern="1200" kumimoji="0" lang="ja-JP" noProof="0" normalizeH="0" spc="0" strike="noStrike" sz="1700" u="none">
                <a:ln>
                  <a:noFill/>
                </a:ln>
                <a:solidFill>
                  <a:prstClr val="white"/>
                </a:solidFill>
                <a:effectLst/>
                <a:uLnTx/>
                <a:uFillTx/>
                <a:latin charset="-128" panose="020B0604030504040204" pitchFamily="50" typeface="メイリオ"/>
                <a:ea charset="-128" panose="020B0604030504040204" pitchFamily="50" typeface="メイリオ"/>
                <a:cs typeface="+mn-cs"/>
              </a:rPr>
              <a:t>２６</a:t>
            </a:r>
            <a:r>
              <a:rPr altLang="en-US" b="1" baseline="0" cap="none" dirty="0" i="0" kern="1200" kumimoji="1" lang="ja-JP" noProof="0" normalizeH="0" spc="0" strike="noStrike" sz="1700" u="none">
                <a:ln>
                  <a:noFill/>
                </a:ln>
                <a:solidFill>
                  <a:prstClr val="white"/>
                </a:solidFill>
                <a:effectLst/>
                <a:uLnTx/>
                <a:uFillTx/>
                <a:latin charset="-128" panose="020B0604030504040204" pitchFamily="50" typeface="メイリオ"/>
                <a:ea charset="-128" panose="020B0604030504040204" pitchFamily="50" typeface="メイリオ"/>
                <a:cs typeface="+mn-cs"/>
              </a:rPr>
              <a:t>日（日）</a:t>
            </a:r>
            <a:endParaRPr altLang="ja-JP" b="1" baseline="0" cap="none" dirty="0" i="0" kern="1200" kumimoji="1" lang="en-US" noProof="0" normalizeH="0" spc="0" strike="noStrike" sz="1700" u="none">
              <a:ln>
                <a:noFill/>
              </a:ln>
              <a:solidFill>
                <a:srgbClr val="3A3A6D"/>
              </a:solidFill>
              <a:effectLst/>
              <a:uLnTx/>
              <a:uFillTx/>
              <a:latin charset="-128" panose="020B0604030504040204" pitchFamily="50" typeface="メイリオ"/>
              <a:ea charset="-128" panose="020B0604030504040204" pitchFamily="50" typeface="メイリオ"/>
              <a:cs typeface="+mn-cs"/>
            </a:endParaRPr>
          </a:p>
        </p:txBody>
      </p:sp>
      <p:sp>
        <p:nvSpPr>
          <p:cNvPr id="4" name="テキスト ボックス 3">
            <a:extLst>
              <a:ext uri="{FF2B5EF4-FFF2-40B4-BE49-F238E27FC236}">
                <a16:creationId xmlns:a16="http://schemas.microsoft.com/office/drawing/2014/main" id="{C32DBDDC-C39F-325B-A802-22E7783E81F3}"/>
              </a:ext>
            </a:extLst>
          </p:cNvPr>
          <p:cNvSpPr txBox="1"/>
          <p:nvPr/>
        </p:nvSpPr>
        <p:spPr>
          <a:xfrm>
            <a:off x="9381493" y="6459023"/>
            <a:ext cx="524508" cy="369332"/>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800" u="none">
                <a:ln>
                  <a:noFill/>
                </a:ln>
                <a:solidFill>
                  <a:prstClr val="black"/>
                </a:solidFill>
                <a:effectLst/>
                <a:uLnTx/>
                <a:uFillTx/>
                <a:latin charset="-128" panose="020B0604030504040204" pitchFamily="50" typeface="Meiryo UI"/>
                <a:ea charset="-128" panose="020B0604030504040204" pitchFamily="50" typeface="Meiryo UI"/>
                <a:cs typeface="+mn-cs"/>
              </a:rPr>
              <a:t>13</a:t>
            </a:r>
            <a:endParaRPr altLang="en-US" b="0" baseline="0" cap="none" dirty="0" i="0" kern="1200" kumimoji="1" lang="ja-JP" noProof="0" normalizeH="0" spc="0" strike="noStrike" sz="1800" u="none">
              <a:ln>
                <a:noFill/>
              </a:ln>
              <a:solidFill>
                <a:prstClr val="black"/>
              </a:solidFill>
              <a:effectLst/>
              <a:uLnTx/>
              <a:uFillTx/>
              <a:latin charset="-128" panose="020B0604030504040204" pitchFamily="50" typeface="Meiryo UI"/>
              <a:ea charset="-128" panose="020B0604030504040204" pitchFamily="50" typeface="Meiryo UI"/>
              <a:cs typeface="+mn-cs"/>
            </a:endParaRPr>
          </a:p>
        </p:txBody>
      </p:sp>
    </p:spTree>
    <p:extLst>
      <p:ext uri="{BB962C8B-B14F-4D97-AF65-F5344CB8AC3E}">
        <p14:creationId xmlns:p14="http://schemas.microsoft.com/office/powerpoint/2010/main" val="1553863205"/>
      </p:ext>
    </p:extLst>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pSp>
        <p:nvGrpSpPr>
          <p:cNvPr id="3" name="図形グループ 10">
            <a:extLst>
              <a:ext uri="{FF2B5EF4-FFF2-40B4-BE49-F238E27FC236}">
                <a16:creationId xmlns:a16="http://schemas.microsoft.com/office/drawing/2014/main" id="{BA9FCD97-1E84-FE59-ED74-A78B4BCB5171}"/>
              </a:ext>
            </a:extLst>
          </p:cNvPr>
          <p:cNvGrpSpPr>
            <a:grpSpLocks/>
          </p:cNvGrpSpPr>
          <p:nvPr/>
        </p:nvGrpSpPr>
        <p:grpSpPr bwMode="auto">
          <a:xfrm>
            <a:off x="7787" y="41712"/>
            <a:ext cx="9906000" cy="6858000"/>
            <a:chOff x="772319" y="419110"/>
            <a:chExt cx="9144000" cy="6858000"/>
          </a:xfrm>
        </p:grpSpPr>
        <p:sp>
          <p:nvSpPr>
            <p:cNvPr id="4" name="正方形/長方形 3">
              <a:extLst>
                <a:ext uri="{FF2B5EF4-FFF2-40B4-BE49-F238E27FC236}">
                  <a16:creationId xmlns:a16="http://schemas.microsoft.com/office/drawing/2014/main" id="{EE228A35-3445-A9D5-B9D8-3C17E63730C8}"/>
                </a:ext>
              </a:extLst>
            </p:cNvPr>
            <p:cNvSpPr/>
            <p:nvPr/>
          </p:nvSpPr>
          <p:spPr>
            <a:xfrm>
              <a:off x="772319" y="419110"/>
              <a:ext cx="9144000" cy="6858000"/>
            </a:xfrm>
            <a:prstGeom prst="rect">
              <a:avLst/>
            </a:prstGeom>
            <a:solidFill>
              <a:sysClr lastClr="FFFFFF" val="window"/>
            </a:solidFill>
            <a:ln algn="ctr" cap="flat" cmpd="sng" w="9525">
              <a:noFill/>
              <a:prstDash val="solid"/>
            </a:ln>
            <a:effectLst/>
          </p:spPr>
          <p:txBody>
            <a:bodyPr anchor="ctr"/>
            <a:lstStyle/>
            <a:p>
              <a:pPr algn="ctr" defTabSz="450578" eaLnBrk="1" fontAlgn="base" hangingPunct="1" indent="0" latinLnBrk="0" lvl="0" marL="0" marR="0">
                <a:lnSpc>
                  <a:spcPct val="100000"/>
                </a:lnSpc>
                <a:spcBef>
                  <a:spcPct val="0"/>
                </a:spcBef>
                <a:spcAft>
                  <a:spcPct val="0"/>
                </a:spcAft>
                <a:buClrTx/>
                <a:buSzTx/>
                <a:buFontTx/>
                <a:buNone/>
                <a:tabLst/>
                <a:defRPr/>
              </a:pPr>
              <a:endParaRPr altLang="en-US" b="0" baseline="0" cap="none" i="0" kern="0" kumimoji="1" lang="ja-JP" noProof="0" normalizeH="0" spc="0" strike="noStrike" sz="1632" u="none">
                <a:ln>
                  <a:noFill/>
                </a:ln>
                <a:solidFill>
                  <a:prstClr val="white"/>
                </a:solidFill>
                <a:effectLst/>
                <a:uLnTx/>
                <a:uFillTx/>
                <a:latin typeface="Calibri"/>
                <a:ea charset="-128" panose="020B0600070205080204" pitchFamily="50" typeface="ＭＳ Ｐゴシック"/>
                <a:cs typeface="+mn-cs"/>
              </a:endParaRPr>
            </a:p>
          </p:txBody>
        </p:sp>
        <p:pic>
          <p:nvPicPr>
            <p:cNvPr descr="sarcle.jpg" id="5" name="図 5">
              <a:extLst>
                <a:ext uri="{FF2B5EF4-FFF2-40B4-BE49-F238E27FC236}">
                  <a16:creationId xmlns:a16="http://schemas.microsoft.com/office/drawing/2014/main" id="{25C4FB09-F501-8528-54D0-A911878B5A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2319" y="2751566"/>
              <a:ext cx="9144000" cy="452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正方形/長方形 1">
            <a:extLst>
              <a:ext uri="{FF2B5EF4-FFF2-40B4-BE49-F238E27FC236}">
                <a16:creationId xmlns:a16="http://schemas.microsoft.com/office/drawing/2014/main" id="{003AAE93-8F96-4383-8E1D-F29BEB5EECE1}"/>
              </a:ext>
            </a:extLst>
          </p:cNvPr>
          <p:cNvSpPr/>
          <p:nvPr/>
        </p:nvSpPr>
        <p:spPr>
          <a:xfrm>
            <a:off x="-483604" y="188640"/>
            <a:ext cx="10441160" cy="6627648"/>
          </a:xfrm>
          <a:prstGeom prst="rect">
            <a:avLst/>
          </a:prstGeom>
        </p:spPr>
        <p:txBody>
          <a:bodyPr anchor="ctr" anchorCtr="1" bIns="0" lIns="0" rIns="0" tIns="0" wrap="square">
            <a:noAutofit/>
          </a:bodyPr>
          <a:lstStyle/>
          <a:p>
            <a:pPr defTabSz="871545">
              <a:lnSpc>
                <a:spcPts val="3774"/>
              </a:lnSpc>
              <a:defRPr/>
            </a:pPr>
            <a:r>
              <a:rPr altLang="en-US" b="1" dirty="0" kumimoji="1" lang="ja-JP" sz="3200">
                <a:latin typeface="Meiryo UI"/>
                <a:ea typeface="Meiryo UI"/>
              </a:rPr>
              <a:t>　　</a:t>
            </a:r>
            <a:r>
              <a:rPr altLang="en-US" b="1" dirty="0" kumimoji="1" lang="ja-JP" sz="3600">
                <a:latin typeface="Meiryo UI"/>
                <a:ea typeface="Meiryo UI"/>
              </a:rPr>
              <a:t>３</a:t>
            </a:r>
            <a:r>
              <a:rPr altLang="en-US" b="1" baseline="0" cap="none" dirty="0" i="0" kern="1200" kumimoji="1" lang="ja-JP" noProof="0" normalizeH="0" spc="0" strike="noStrike" sz="3600" u="none">
                <a:ln>
                  <a:noFill/>
                </a:ln>
                <a:effectLst/>
                <a:uLnTx/>
                <a:uFillTx/>
                <a:latin typeface="Meiryo UI"/>
                <a:ea typeface="Meiryo UI"/>
              </a:rPr>
              <a:t>．令和</a:t>
            </a:r>
            <a:r>
              <a:rPr altLang="en-US" b="1" dirty="0" kumimoji="1" lang="ja-JP" sz="3600">
                <a:latin typeface="Meiryo UI"/>
                <a:ea typeface="Meiryo UI"/>
              </a:rPr>
              <a:t>８</a:t>
            </a:r>
            <a:r>
              <a:rPr altLang="en-US" b="1" baseline="0" cap="none" dirty="0" i="0" kern="1200" kumimoji="1" lang="ja-JP" noProof="0" normalizeH="0" spc="0" strike="noStrike" sz="3600" u="none">
                <a:ln>
                  <a:noFill/>
                </a:ln>
                <a:effectLst/>
                <a:uLnTx/>
                <a:uFillTx/>
                <a:latin typeface="Meiryo UI"/>
                <a:ea typeface="Meiryo UI"/>
              </a:rPr>
              <a:t>年度大学入学者選抜について</a:t>
            </a:r>
            <a:r>
              <a:rPr altLang="en-US" b="1" dirty="0" kumimoji="1" lang="ja-JP" sz="3600">
                <a:latin typeface="Meiryo UI"/>
                <a:ea typeface="Meiryo UI"/>
              </a:rPr>
              <a:t> </a:t>
            </a:r>
            <a:endParaRPr altLang="ja-JP" b="1" baseline="0" cap="none" dirty="0" i="0" kern="1200" kumimoji="1" lang="en-US" noProof="0" normalizeH="0" spc="0" strike="noStrike" sz="3600" u="none">
              <a:ln>
                <a:noFill/>
              </a:ln>
              <a:effectLst/>
              <a:uLnTx/>
              <a:uFillTx/>
              <a:latin charset="-128" panose="020B0604030504040204" pitchFamily="50" typeface="Meiryo UI"/>
              <a:ea charset="-128" panose="020B0604030504040204" pitchFamily="50" typeface="Meiryo UI"/>
              <a:cs typeface="+mn-cs"/>
            </a:endParaRPr>
          </a:p>
        </p:txBody>
      </p:sp>
      <p:sp>
        <p:nvSpPr>
          <p:cNvPr id="6" name="スライド番号プレースホルダー 5">
            <a:extLst>
              <a:ext uri="{FF2B5EF4-FFF2-40B4-BE49-F238E27FC236}">
                <a16:creationId xmlns:a16="http://schemas.microsoft.com/office/drawing/2014/main" id="{C373EE63-289F-4B94-B8DB-BC56876A59CD}"/>
              </a:ext>
            </a:extLst>
          </p:cNvPr>
          <p:cNvSpPr>
            <a:spLocks noGrp="1"/>
          </p:cNvSpPr>
          <p:nvPr>
            <p:ph idx="12" sz="quarter" type="sldNum"/>
          </p:nvPr>
        </p:nvSpPr>
        <p:spPr/>
        <p:txBody>
          <a:bodyPr/>
          <a:lstStyle/>
          <a:p>
            <a:fld id="{973FA57C-AB59-4833-AF31-95C44D5249F2}" type="slidenum">
              <a:rPr altLang="en-US" kumimoji="1" lang="ja-JP" smtClean="0" sz="1800">
                <a:latin charset="-128" panose="020B0604030504040204" pitchFamily="50" typeface="Meiryo UI"/>
                <a:ea charset="-128" panose="020B0604030504040204" pitchFamily="50" typeface="Meiryo UI"/>
              </a:rPr>
              <a:t>14</a:t>
            </a:fld>
            <a:endParaRPr altLang="en-US" dirty="0" kumimoji="1" lang="ja-JP" sz="1800">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2031819608"/>
      </p:ext>
    </p:extLst>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0758" y="518955"/>
            <a:ext cx="9699419" cy="432000"/>
          </a:xfrm>
          <a:solidFill>
            <a:srgbClr val="00B0F0"/>
          </a:solidFill>
        </p:spPr>
        <p:txBody>
          <a:bodyPr/>
          <a:lstStyle/>
          <a:p>
            <a:pPr>
              <a:lnSpc>
                <a:spcPts val="1452"/>
              </a:lnSpc>
            </a:pPr>
            <a:r>
              <a:rPr altLang="en-US" dirty="0" lang="ja-JP">
                <a:latin charset="-128" panose="020B0400000000000000" pitchFamily="50" typeface="BIZ UDPゴシック"/>
                <a:ea charset="-128" panose="020B0400000000000000" pitchFamily="50" typeface="BIZ UDPゴシック"/>
              </a:rPr>
              <a:t>大学入試の基本的な考え方</a:t>
            </a:r>
            <a:endParaRPr altLang="en-US" dirty="0" kumimoji="1" lang="ja-JP">
              <a:latin charset="-128" panose="020B0400000000000000" pitchFamily="50" typeface="BIZ UDPゴシック"/>
              <a:ea charset="-128" panose="020B0400000000000000" pitchFamily="50" typeface="BIZ UDPゴシック"/>
            </a:endParaRPr>
          </a:p>
        </p:txBody>
      </p:sp>
      <p:sp>
        <p:nvSpPr>
          <p:cNvPr id="3" name="コンテンツ プレースホルダー 2"/>
          <p:cNvSpPr>
            <a:spLocks noGrp="1"/>
          </p:cNvSpPr>
          <p:nvPr>
            <p:ph idx="1"/>
          </p:nvPr>
        </p:nvSpPr>
        <p:spPr>
          <a:xfrm>
            <a:off x="309037" y="1160215"/>
            <a:ext cx="9121568" cy="651143"/>
          </a:xfrm>
        </p:spPr>
        <p:txBody>
          <a:bodyPr/>
          <a:lstStyle/>
          <a:p>
            <a:r>
              <a:rPr altLang="en-US" dirty="0" lang="ja-JP" sz="1452">
                <a:solidFill>
                  <a:schemeClr val="tx2"/>
                </a:solidFill>
                <a:latin charset="-128" panose="020B0400000000000000" pitchFamily="50" typeface="BIZ UDPゴシック"/>
                <a:ea charset="-128" panose="020B0400000000000000" pitchFamily="50" typeface="BIZ UDPゴシック"/>
                <a:sym charset="0" panose="020B0604020202020204" pitchFamily="34" typeface="Arial"/>
              </a:rPr>
              <a:t>　</a:t>
            </a:r>
            <a:r>
              <a:rPr altLang="en-US" dirty="0" lang="ja-JP" sz="1452">
                <a:latin charset="-128" panose="020B0400000000000000" pitchFamily="50" typeface="BIZ UDPゴシック"/>
                <a:ea charset="-128" panose="020B0400000000000000" pitchFamily="50" typeface="BIZ UDPゴシック"/>
                <a:sym charset="0" panose="020B0604020202020204" pitchFamily="34" typeface="Arial"/>
              </a:rPr>
              <a:t>大学入試の円滑な実施に資するため、以下のような省令や基本方針に基づき、毎年度、</a:t>
            </a:r>
            <a:r>
              <a:rPr altLang="en-US" b="1" dirty="0" lang="ja-JP" sz="1452" u="sng">
                <a:latin charset="-128" panose="020B0400000000000000" pitchFamily="50" typeface="BIZ UDPゴシック"/>
                <a:ea charset="-128" panose="020B0400000000000000" pitchFamily="50" typeface="BIZ UDPゴシック"/>
                <a:sym charset="0" panose="020B0604020202020204" pitchFamily="34" typeface="Arial"/>
              </a:rPr>
              <a:t>大学・高等学校関係者との協議を踏まえ</a:t>
            </a:r>
            <a:r>
              <a:rPr altLang="en-US" dirty="0" lang="ja-JP" sz="1452">
                <a:latin charset="-128" panose="020B0400000000000000" pitchFamily="50" typeface="BIZ UDPゴシック"/>
                <a:ea charset="-128" panose="020B0400000000000000" pitchFamily="50" typeface="BIZ UDPゴシック"/>
                <a:sym charset="0" panose="020B0604020202020204" pitchFamily="34" typeface="Arial"/>
              </a:rPr>
              <a:t>、</a:t>
            </a:r>
            <a:r>
              <a:rPr altLang="en-US" b="1" dirty="0" lang="ja-JP" sz="1452" u="sng">
                <a:latin charset="-128" panose="020B0400000000000000" pitchFamily="50" typeface="BIZ UDPゴシック"/>
                <a:ea charset="-128" panose="020B0400000000000000" pitchFamily="50" typeface="BIZ UDPゴシック"/>
                <a:sym charset="0" panose="020B0604020202020204" pitchFamily="34" typeface="Arial"/>
              </a:rPr>
              <a:t>ガイドラインとして</a:t>
            </a:r>
            <a:r>
              <a:rPr altLang="en-US" dirty="0" lang="ja-JP" sz="1452">
                <a:latin charset="-128" panose="020B0400000000000000" pitchFamily="50" typeface="BIZ UDPゴシック"/>
                <a:ea charset="-128" panose="020B0400000000000000" pitchFamily="50" typeface="BIZ UDPゴシック"/>
                <a:sym charset="0" panose="020B0604020202020204" pitchFamily="34" typeface="Arial"/>
              </a:rPr>
              <a:t>「大学入学者選抜実施要項」を定め、</a:t>
            </a:r>
            <a:r>
              <a:rPr altLang="en-US" b="1" dirty="0" lang="ja-JP" sz="1452" u="sng">
                <a:latin charset="-128" panose="020B0400000000000000" pitchFamily="50" typeface="BIZ UDPゴシック"/>
                <a:ea charset="-128" panose="020B0400000000000000" pitchFamily="50" typeface="BIZ UDPゴシック"/>
                <a:sym charset="0" panose="020B0604020202020204" pitchFamily="34" typeface="Arial"/>
              </a:rPr>
              <a:t>各大学に通知</a:t>
            </a:r>
            <a:r>
              <a:rPr altLang="en-US" dirty="0" lang="ja-JP" sz="1452">
                <a:latin charset="-128" panose="020B0400000000000000" pitchFamily="50" typeface="BIZ UDPゴシック"/>
                <a:ea charset="-128" panose="020B0400000000000000" pitchFamily="50" typeface="BIZ UDPゴシック"/>
                <a:sym charset="0" panose="020B0604020202020204" pitchFamily="34" typeface="Arial"/>
              </a:rPr>
              <a:t>している。</a:t>
            </a:r>
          </a:p>
          <a:p>
            <a:endParaRPr altLang="en-US" dirty="0" lang="ja-JP" sz="1452">
              <a:latin charset="-128" panose="020B0400000000000000" pitchFamily="50" typeface="BIZ UDPゴシック"/>
              <a:ea charset="-128" panose="020B0400000000000000" pitchFamily="50" typeface="BIZ UDPゴシック"/>
            </a:endParaRPr>
          </a:p>
        </p:txBody>
      </p:sp>
      <p:sp>
        <p:nvSpPr>
          <p:cNvPr id="8" name="正方形/長方形 7"/>
          <p:cNvSpPr/>
          <p:nvPr/>
        </p:nvSpPr>
        <p:spPr>
          <a:xfrm>
            <a:off x="476320" y="1859536"/>
            <a:ext cx="9040184" cy="781348"/>
          </a:xfrm>
          <a:prstGeom prst="rect">
            <a:avLst/>
          </a:prstGeom>
          <a:ln>
            <a:solidFill>
              <a:schemeClr val="tx1"/>
            </a:solidFill>
          </a:ln>
        </p:spPr>
        <p:txBody>
          <a:bodyPr wrap="square">
            <a:noAutofit/>
          </a:bodyPr>
          <a:lstStyle/>
          <a:p>
            <a:pPr algn="l" defTabSz="895327" eaLnBrk="1" fontAlgn="auto" hangingPunct="1" indent="0" latinLnBrk="0" lvl="0" marL="0" marR="0" rtl="0">
              <a:lnSpc>
                <a:spcPct val="100000"/>
              </a:lnSpc>
              <a:spcBef>
                <a:spcPct val="0"/>
              </a:spcBef>
              <a:spcAft>
                <a:spcPts val="0"/>
              </a:spcAft>
              <a:buClrTx/>
              <a:buSzTx/>
              <a:buFontTx/>
              <a:buNone/>
              <a:tabLst/>
              <a:defRPr/>
            </a:pPr>
            <a:endParaRPr altLang="en-US" b="0" baseline="0" cap="none"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endParaRPr>
          </a:p>
        </p:txBody>
      </p:sp>
      <p:sp>
        <p:nvSpPr>
          <p:cNvPr id="10" name="テキスト ボックス 17"/>
          <p:cNvSpPr txBox="1">
            <a:spLocks noChangeArrowheads="1"/>
          </p:cNvSpPr>
          <p:nvPr/>
        </p:nvSpPr>
        <p:spPr bwMode="auto">
          <a:xfrm>
            <a:off x="441066" y="1887018"/>
            <a:ext cx="9040184" cy="762709"/>
          </a:xfrm>
          <a:prstGeom prst="rect">
            <a:avLst/>
          </a:prstGeom>
          <a:noFill/>
          <a:ln cmpd="dbl" w="127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895327"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a:t>
            </a:r>
            <a:r>
              <a:rPr altLang="en-US" b="1"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大学設置基準</a:t>
            </a: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（昭和</a:t>
            </a:r>
            <a:r>
              <a:rPr altLang="ja-JP" b="0" baseline="0" cap="none" dirty="0" i="0" kern="1200" kumimoji="1" lang="en-US"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31</a:t>
            </a: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年</a:t>
            </a:r>
            <a:r>
              <a:rPr altLang="ja-JP" b="0" baseline="0" cap="none" dirty="0" i="0" kern="1200" kumimoji="1" lang="en-US"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10</a:t>
            </a: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月</a:t>
            </a:r>
            <a:r>
              <a:rPr altLang="ja-JP" b="0" baseline="0" cap="none" dirty="0" i="0" kern="1200" kumimoji="1" lang="en-US"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22</a:t>
            </a: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日文部省令第</a:t>
            </a:r>
            <a:r>
              <a:rPr altLang="ja-JP" b="0" baseline="0" cap="none" dirty="0" i="0" kern="1200" kumimoji="1" lang="en-US"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28</a:t>
            </a: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号</a:t>
            </a:r>
            <a:r>
              <a:rPr altLang="en-US" b="0" baseline="0" cap="none" dirty="0" i="0" kern="1200" kumimoji="1" lang="zh-TW"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a:t>
            </a:r>
            <a:endParaRPr altLang="zh-TW" b="0" baseline="0" cap="none" dirty="0" i="0" kern="1200" kumimoji="1" lang="en-US"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endParaRPr>
          </a:p>
          <a:p>
            <a:pPr algn="l" defTabSz="895327"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　（入学者選抜）</a:t>
            </a:r>
            <a:endParaRPr altLang="ja-JP" b="0" baseline="0" cap="none" dirty="0" i="0" kern="1200" kumimoji="1" lang="en-US"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endParaRPr>
          </a:p>
          <a:p>
            <a:pPr algn="l" defTabSz="895327" eaLnBrk="1" fontAlgn="auto" hangingPunct="1" indent="-447663" latinLnBrk="0" lvl="0" marL="211495"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　第２条の２　</a:t>
            </a:r>
            <a:r>
              <a:rPr altLang="en-US" b="1" baseline="0" cap="none" dirty="0" i="0" kern="1200" kumimoji="1" lang="ja-JP" noProof="0" normalizeH="0" spc="0" strike="noStrike" sz="1452" u="sng">
                <a:ln>
                  <a:noFill/>
                </a:ln>
                <a:solidFill>
                  <a:srgbClr val="FF0000"/>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入学者の選抜は、公正かつ妥当な方法により</a:t>
            </a: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、適切な体制を整えて行うものとする。</a:t>
            </a:r>
          </a:p>
        </p:txBody>
      </p:sp>
      <p:grpSp>
        <p:nvGrpSpPr>
          <p:cNvPr id="15" name="グループ化 14"/>
          <p:cNvGrpSpPr/>
          <p:nvPr/>
        </p:nvGrpSpPr>
        <p:grpSpPr>
          <a:xfrm>
            <a:off x="400374" y="2834889"/>
            <a:ext cx="9105253" cy="2527815"/>
            <a:chOff x="361148" y="3479652"/>
            <a:chExt cx="9299180" cy="4317743"/>
          </a:xfrm>
        </p:grpSpPr>
        <p:sp>
          <p:nvSpPr>
            <p:cNvPr id="5" name="テキスト ボックス 17"/>
            <p:cNvSpPr txBox="1">
              <a:spLocks noChangeArrowheads="1"/>
            </p:cNvSpPr>
            <p:nvPr/>
          </p:nvSpPr>
          <p:spPr bwMode="auto">
            <a:xfrm>
              <a:off x="454430" y="3713738"/>
              <a:ext cx="9129279" cy="3592907"/>
            </a:xfrm>
            <a:prstGeom prst="rect">
              <a:avLst/>
            </a:prstGeom>
            <a:noFill/>
            <a:ln cmpd="dbl" w="127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just" defTabSz="895327" eaLnBrk="1" fontAlgn="auto" hangingPunct="1" indent="0" latinLnBrk="0" lvl="0" marL="0" marR="0" rtl="0">
                <a:lnSpc>
                  <a:spcPct val="100000"/>
                </a:lnSpc>
                <a:spcBef>
                  <a:spcPct val="0"/>
                </a:spcBef>
                <a:spcAft>
                  <a:spcPts val="0"/>
                </a:spcAft>
                <a:buClrTx/>
                <a:buSzTx/>
                <a:buFontTx/>
                <a:buNone/>
                <a:tabLst/>
                <a:defRPr/>
              </a:pPr>
              <a:r>
                <a:rPr altLang="en-US" b="1" baseline="0" cap="none" dirty="0" i="0" kern="1200" kumimoji="1" lang="zh-TW"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（基本方針）</a:t>
              </a:r>
            </a:p>
            <a:p>
              <a:pPr algn="just" defTabSz="895327"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　大学入学者選抜は、各大学（略）が、それぞれの教育理念に基づき、（中略）卒業認定・学位授与の方針（以下「</a:t>
              </a:r>
              <a:r>
                <a:rPr altLang="en-US" b="1" baseline="0" cap="none" dirty="0" i="0" kern="1200" kumimoji="1" lang="ja-JP" noProof="0" normalizeH="0" spc="0" strike="noStrike" sz="1452" u="sng">
                  <a:ln>
                    <a:noFill/>
                  </a:ln>
                  <a:solidFill>
                    <a:srgbClr val="FF0000"/>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ディプロマ・ポリシー</a:t>
              </a: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」という。）や教育課程編成・実施の方針（以下「</a:t>
              </a:r>
              <a:r>
                <a:rPr altLang="en-US" b="1" baseline="0" cap="none" dirty="0" i="0" kern="1200" kumimoji="1" lang="ja-JP" noProof="0" normalizeH="0" spc="0" strike="noStrike" sz="1452" u="sng">
                  <a:ln>
                    <a:noFill/>
                  </a:ln>
                  <a:solidFill>
                    <a:srgbClr val="FF0000"/>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カリキュラム・ポリシー</a:t>
              </a: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」という。）を踏まえ定める入学者受入れの方針（以下「</a:t>
              </a:r>
              <a:r>
                <a:rPr altLang="en-US" b="1" baseline="0" cap="none" dirty="0" i="0" kern="1200" kumimoji="1" lang="ja-JP" noProof="0" normalizeH="0" spc="0" strike="noStrike" sz="1452" u="sng">
                  <a:ln>
                    <a:noFill/>
                  </a:ln>
                  <a:solidFill>
                    <a:srgbClr val="FF0000"/>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アドミッション・ポリシー</a:t>
              </a: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」という。）に基づき、</a:t>
              </a: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charset="0" panose="020B0604020202020204" pitchFamily="34" typeface="Microsoft Sans Serif"/>
                  <a:sym charset="0" panose="020B0604020202020204" pitchFamily="34" typeface="Arial"/>
                </a:rPr>
                <a:t>大学への入口段階で入学者に求める力を多面的・総合的に評価することを役割とするもの</a:t>
              </a: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である。</a:t>
              </a:r>
            </a:p>
            <a:p>
              <a:pPr algn="just" defTabSz="895327"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　このことを踏まえ、各大学は、入学者の選抜を行うに当たり、公正かつ妥当な方法によって、入学志願者の能力・意欲・適性等を多面的・総合的に判定する。その際、各大学は、年齢、性別、国籍、家庭環境等に関して多様な背景を持った学生の受入れに配慮する。</a:t>
              </a:r>
              <a:endParaRPr altLang="ja-JP" b="0" baseline="0" cap="none" dirty="0" i="0" kern="1200" kumimoji="1" lang="en-US"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endParaRPr>
            </a:p>
            <a:p>
              <a:pPr algn="just" defTabSz="895327" eaLnBrk="1" fontAlgn="auto" hangingPunct="1" indent="0" latinLnBrk="0" lvl="0" marL="0" marR="0" rtl="0">
                <a:lnSpc>
                  <a:spcPct val="100000"/>
                </a:lnSpc>
                <a:spcBef>
                  <a:spcPct val="0"/>
                </a:spcBef>
                <a:spcAft>
                  <a:spcPts val="0"/>
                </a:spcAft>
                <a:buClrTx/>
                <a:buSzTx/>
                <a:buFontTx/>
                <a:buNone/>
                <a:tabLst/>
                <a:defRPr/>
              </a:pPr>
              <a:endParaRPr altLang="ja-JP" b="0" baseline="0" cap="none" dirty="0" i="0" kern="1200" kumimoji="1" lang="en-US"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endParaRPr>
            </a:p>
          </p:txBody>
        </p:sp>
        <p:sp>
          <p:nvSpPr>
            <p:cNvPr id="11" name="正方形/長方形 10"/>
            <p:cNvSpPr/>
            <p:nvPr/>
          </p:nvSpPr>
          <p:spPr>
            <a:xfrm>
              <a:off x="427603" y="3479652"/>
              <a:ext cx="9232725" cy="4317743"/>
            </a:xfrm>
            <a:prstGeom prst="rect">
              <a:avLst/>
            </a:prstGeom>
            <a:ln>
              <a:solidFill>
                <a:schemeClr val="tx1"/>
              </a:solidFill>
            </a:ln>
          </p:spPr>
          <p:txBody>
            <a:bodyPr wrap="square">
              <a:noAutofit/>
            </a:bodyPr>
            <a:lstStyle/>
            <a:p>
              <a:pPr algn="l" defTabSz="895327" eaLnBrk="1" fontAlgn="auto" hangingPunct="1" indent="0" latinLnBrk="0" lvl="0" marL="0" marR="0" rtl="0">
                <a:lnSpc>
                  <a:spcPct val="100000"/>
                </a:lnSpc>
                <a:spcBef>
                  <a:spcPct val="0"/>
                </a:spcBef>
                <a:spcAft>
                  <a:spcPts val="0"/>
                </a:spcAft>
                <a:buClrTx/>
                <a:buSzTx/>
                <a:buFontTx/>
                <a:buNone/>
                <a:tabLst/>
                <a:defRPr/>
              </a:pPr>
              <a:endParaRPr altLang="en-US" b="0" baseline="0" cap="none"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endParaRPr>
            </a:p>
          </p:txBody>
        </p:sp>
        <p:sp>
          <p:nvSpPr>
            <p:cNvPr id="13" name="テキスト ボックス 17"/>
            <p:cNvSpPr txBox="1">
              <a:spLocks noChangeArrowheads="1"/>
            </p:cNvSpPr>
            <p:nvPr/>
          </p:nvSpPr>
          <p:spPr bwMode="auto">
            <a:xfrm>
              <a:off x="361148" y="6976226"/>
              <a:ext cx="9232725" cy="539402"/>
            </a:xfrm>
            <a:prstGeom prst="rect">
              <a:avLst/>
            </a:prstGeom>
            <a:noFill/>
            <a:ln cmpd="dbl" w="127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r" defTabSz="895327" eaLnBrk="1" fontAlgn="auto" hangingPunct="1" indent="0" latinLnBrk="0" lvl="0" marL="0"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令和８年度大学入学者選抜実施要項（令和７年６月</a:t>
              </a:r>
              <a:r>
                <a:rPr altLang="ja-JP" b="0" baseline="0" cap="none" dirty="0" i="0" kern="1200" kumimoji="1" lang="en-US"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3</a:t>
              </a:r>
              <a:r>
                <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sym charset="0" panose="020B0604020202020204" pitchFamily="34" typeface="Arial"/>
                </a:rPr>
                <a:t>日付文部科学省高等教育局長通知）より</a:t>
              </a:r>
              <a:endParaRPr altLang="en-US" b="0" baseline="0" cap="none" dirty="0" i="0" kern="1200" kumimoji="1" lang="ja-JP" noProof="0" normalizeH="0" spc="0" strike="noStrike" sz="1452"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p:txBody>
        </p:sp>
      </p:grpSp>
      <p:sp>
        <p:nvSpPr>
          <p:cNvPr id="4" name="テキスト ボックス 3">
            <a:extLst>
              <a:ext uri="{FF2B5EF4-FFF2-40B4-BE49-F238E27FC236}">
                <a16:creationId xmlns:a16="http://schemas.microsoft.com/office/drawing/2014/main" id="{82CD446E-5FFE-583D-9108-B694FFFAF7DD}"/>
              </a:ext>
            </a:extLst>
          </p:cNvPr>
          <p:cNvSpPr txBox="1"/>
          <p:nvPr/>
        </p:nvSpPr>
        <p:spPr>
          <a:xfrm>
            <a:off x="9273480" y="6417332"/>
            <a:ext cx="628969" cy="369332"/>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ja-JP" dirty="0" kumimoji="1" lang="en-US">
                <a:solidFill>
                  <a:prstClr val="black"/>
                </a:solidFill>
                <a:latin charset="-128" panose="020B0604030504040204" pitchFamily="50" typeface="Meiryo UI"/>
                <a:ea charset="-128" panose="020B0604030504040204" pitchFamily="50" typeface="Meiryo UI"/>
              </a:rPr>
              <a:t>15</a:t>
            </a:r>
            <a:endParaRPr altLang="en-US" b="0" baseline="0" cap="none" dirty="0" i="0" kern="1200" kumimoji="1" lang="ja-JP" noProof="0" normalizeH="0" spc="0" strike="noStrike" sz="1800" u="none">
              <a:ln>
                <a:noFill/>
              </a:ln>
              <a:solidFill>
                <a:prstClr val="black"/>
              </a:solidFill>
              <a:effectLst/>
              <a:uLnTx/>
              <a:uFillTx/>
              <a:latin charset="-128" panose="020B0604030504040204" pitchFamily="50" typeface="Meiryo UI"/>
              <a:ea charset="-128" panose="020B0604030504040204" pitchFamily="50" typeface="Meiryo UI"/>
              <a:cs typeface="+mn-cs"/>
            </a:endParaRPr>
          </a:p>
        </p:txBody>
      </p:sp>
    </p:spTree>
    <p:extLst>
      <p:ext uri="{BB962C8B-B14F-4D97-AF65-F5344CB8AC3E}">
        <p14:creationId xmlns:p14="http://schemas.microsoft.com/office/powerpoint/2010/main" val="1483445625"/>
      </p:ext>
    </p:extLst>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3291" y="123352"/>
            <a:ext cx="9699419" cy="390279"/>
          </a:xfrm>
          <a:solidFill>
            <a:srgbClr val="00B0F0"/>
          </a:solidFill>
        </p:spPr>
        <p:txBody>
          <a:bodyPr anchor="ctr"/>
          <a:lstStyle/>
          <a:p>
            <a:pPr>
              <a:lnSpc>
                <a:spcPts val="1633"/>
              </a:lnSpc>
            </a:pPr>
            <a:r>
              <a:rPr altLang="en-US" dirty="0" lang="ja-JP">
                <a:latin charset="-128" panose="020B0400000000000000" pitchFamily="50" typeface="BIZ UDPゴシック"/>
                <a:ea charset="-128" panose="020B0400000000000000" pitchFamily="50" typeface="BIZ UDPゴシック"/>
              </a:rPr>
              <a:t>総合型選抜、学校推薦型選抜、一般選抜の区分　</a:t>
            </a:r>
            <a:r>
              <a:rPr altLang="ja-JP" dirty="0" lang="en-US" sz="1089">
                <a:latin charset="-128" panose="020B0400000000000000" pitchFamily="50" typeface="BIZ UDPゴシック"/>
                <a:ea charset="-128" panose="020B0400000000000000" pitchFamily="50" typeface="BIZ UDPゴシック"/>
              </a:rPr>
              <a:t>※R7</a:t>
            </a:r>
            <a:r>
              <a:rPr altLang="en-US" dirty="0" lang="ja-JP" sz="1089">
                <a:latin charset="-128" panose="020B0400000000000000" pitchFamily="50" typeface="BIZ UDPゴシック"/>
                <a:ea charset="-128" panose="020B0400000000000000" pitchFamily="50" typeface="BIZ UDPゴシック"/>
              </a:rPr>
              <a:t>実施要項より</a:t>
            </a:r>
            <a:r>
              <a:rPr altLang="en-US" dirty="0" lang="ja-JP" sz="1089" u="sng">
                <a:latin charset="-128" panose="020B0400000000000000" pitchFamily="50" typeface="BIZ UDPゴシック"/>
                <a:ea charset="-128" panose="020B0400000000000000" pitchFamily="50" typeface="BIZ UDPゴシック"/>
              </a:rPr>
              <a:t>３区分に整理</a:t>
            </a:r>
            <a:endParaRPr altLang="en-US" dirty="0" kumimoji="1" lang="ja-JP" u="sng">
              <a:latin charset="-128" panose="020B0400000000000000" pitchFamily="50" typeface="BIZ UDPゴシック"/>
              <a:ea charset="-128" panose="020B0400000000000000" pitchFamily="50" typeface="BIZ UDPゴシック"/>
            </a:endParaRPr>
          </a:p>
        </p:txBody>
      </p:sp>
      <p:grpSp>
        <p:nvGrpSpPr>
          <p:cNvPr id="22" name="グループ化 21"/>
          <p:cNvGrpSpPr/>
          <p:nvPr/>
        </p:nvGrpSpPr>
        <p:grpSpPr>
          <a:xfrm>
            <a:off x="236684" y="577120"/>
            <a:ext cx="3586221" cy="6132084"/>
            <a:chOff x="108919" y="427038"/>
            <a:chExt cx="3662602" cy="6405561"/>
          </a:xfrm>
        </p:grpSpPr>
        <p:sp>
          <p:nvSpPr>
            <p:cNvPr id="7" name="正方形/長方形 6">
              <a:extLst>
                <a:ext uri="{FF2B5EF4-FFF2-40B4-BE49-F238E27FC236}">
                  <a16:creationId xmlns:a16="http://schemas.microsoft.com/office/drawing/2014/main" id="{A5FFAC86-6EF1-4BFB-8DCD-994C8958ABE7}"/>
                </a:ext>
              </a:extLst>
            </p:cNvPr>
            <p:cNvSpPr/>
            <p:nvPr/>
          </p:nvSpPr>
          <p:spPr>
            <a:xfrm>
              <a:off x="127635" y="427038"/>
              <a:ext cx="3447291" cy="6405561"/>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lstStyle/>
            <a:p>
              <a:pPr algn="l" defTabSz="895327"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p:txBody>
        </p:sp>
        <p:sp>
          <p:nvSpPr>
            <p:cNvPr id="10" name="正方形/長方形 9"/>
            <p:cNvSpPr/>
            <p:nvPr/>
          </p:nvSpPr>
          <p:spPr>
            <a:xfrm>
              <a:off x="132084" y="482842"/>
              <a:ext cx="3536207" cy="854662"/>
            </a:xfrm>
            <a:prstGeom prst="rect">
              <a:avLst/>
            </a:prstGeom>
          </p:spPr>
          <p:txBody>
            <a:bodyPr lIns="70499" rIns="70499" wrap="square">
              <a:spAutoFit/>
            </a:bodyPr>
            <a:lstStyle/>
            <a:p>
              <a:pPr algn="l" defTabSz="895327"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○総合型選抜</a:t>
              </a:r>
              <a:endParaRPr altLang="ja-JP" b="1"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 （概要）</a:t>
              </a:r>
              <a:endParaRPr altLang="ja-JP" b="1"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179" u="none">
                  <a:ln>
                    <a:noFill/>
                  </a:ln>
                  <a:solidFill>
                    <a:srgbClr val="FF0000"/>
                  </a:solidFill>
                  <a:effectLst/>
                  <a:uLnTx/>
                  <a:uFillTx/>
                  <a:latin charset="-128" panose="020B0400000000000000" pitchFamily="50" typeface="BIZ UDPゴシック"/>
                  <a:ea charset="-128" panose="020B0400000000000000" pitchFamily="50" typeface="BIZ UDPゴシック"/>
                  <a:cs typeface="+mn-cs"/>
                </a:rPr>
                <a:t>　</a:t>
              </a:r>
              <a:r>
                <a:rPr altLang="en-US" b="0" baseline="0" cap="none" dirty="0" i="0" kern="1200" kumimoji="1" lang="ja-JP" noProof="0" normalizeH="0" spc="0" strike="noStrike" sz="1179" u="sng">
                  <a:ln>
                    <a:noFill/>
                  </a:ln>
                  <a:solidFill>
                    <a:srgbClr val="FF0000"/>
                  </a:solidFill>
                  <a:effectLst/>
                  <a:uLnTx/>
                  <a:uFillTx/>
                  <a:latin charset="-128" panose="020B0400000000000000" pitchFamily="50" typeface="BIZ UDPゴシック"/>
                  <a:ea charset="-128" panose="020B0400000000000000" pitchFamily="50" typeface="BIZ UDPゴシック"/>
                  <a:cs typeface="+mn-cs"/>
                </a:rPr>
                <a:t>詳細な書類審査と時間をかけた丁寧な面接等を組み合わせる</a:t>
              </a: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入試方法。</a:t>
              </a:r>
            </a:p>
          </p:txBody>
        </p:sp>
        <p:sp>
          <p:nvSpPr>
            <p:cNvPr id="12" name="正方形/長方形 11"/>
            <p:cNvSpPr/>
            <p:nvPr/>
          </p:nvSpPr>
          <p:spPr>
            <a:xfrm>
              <a:off x="108919" y="1318125"/>
              <a:ext cx="3447291" cy="1882800"/>
            </a:xfrm>
            <a:prstGeom prst="rect">
              <a:avLst/>
            </a:prstGeom>
          </p:spPr>
          <p:txBody>
            <a:bodyPr wrap="square">
              <a:spAutoFit/>
            </a:bodyPr>
            <a:lstStyle/>
            <a:p>
              <a:pPr algn="l" defTabSz="895327" eaLnBrk="1" fontAlgn="auto" hangingPunct="1" indent="-447663" latinLnBrk="0" lvl="0" marL="105747" marR="0" rtl="0">
                <a:lnSpc>
                  <a:spcPct val="100000"/>
                </a:lnSpc>
                <a:spcBef>
                  <a:spcPts val="588"/>
                </a:spcBef>
                <a:spcAft>
                  <a:spcPts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１．入学志願者本人が記載する活動報告書、大学入学希望理由書及び学修計画書等を積極的に活用。</a:t>
              </a:r>
              <a:endPar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447663" latinLnBrk="0" lvl="0" marL="105747" marR="0" rtl="0">
                <a:lnSpc>
                  <a:spcPct val="100000"/>
                </a:lnSpc>
                <a:spcBef>
                  <a:spcPts val="588"/>
                </a:spcBef>
                <a:spcAft>
                  <a:spcPts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２．入学志願者の能力・意欲・適性等を多面的・総合的に評価・判定する。なお、高度な専門知識等が必要な職業分野に求められる人材養成を目的とする学部・学科等における選抜では、当該職業分野を目指すことに関する入学志願者の意欲・適性等を特に重視した評価・判定に留意。</a:t>
              </a:r>
              <a:endPar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p:txBody>
        </p:sp>
        <p:sp>
          <p:nvSpPr>
            <p:cNvPr id="16" name="正方形/長方形 15"/>
            <p:cNvSpPr/>
            <p:nvPr/>
          </p:nvSpPr>
          <p:spPr>
            <a:xfrm>
              <a:off x="127635" y="5493434"/>
              <a:ext cx="3643886" cy="665109"/>
            </a:xfrm>
            <a:prstGeom prst="rect">
              <a:avLst/>
            </a:prstGeom>
          </p:spPr>
          <p:txBody>
            <a:bodyPr wrap="square">
              <a:spAutoFit/>
            </a:bodyPr>
            <a:lstStyle/>
            <a:p>
              <a:pPr algn="l" defTabSz="895327"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（時期）   </a:t>
              </a:r>
              <a:endParaRPr altLang="ja-JP" b="1"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　</a:t>
              </a:r>
              <a:r>
                <a:rPr altLang="en-US" b="0" baseline="0" cap="none" dirty="0" i="0" kern="1200" kumimoji="1" lang="ja-JP" noProof="0" normalizeH="0" spc="0" strike="noStrike" sz="1179" u="sng">
                  <a:ln>
                    <a:noFill/>
                  </a:ln>
                  <a:solidFill>
                    <a:prstClr val="black"/>
                  </a:solidFill>
                  <a:effectLst/>
                  <a:uLnTx/>
                  <a:uFillTx/>
                  <a:latin charset="-128" panose="020B0400000000000000" pitchFamily="50" typeface="BIZ UDPゴシック"/>
                  <a:ea charset="-128" panose="020B0400000000000000" pitchFamily="50" typeface="BIZ UDPゴシック"/>
                  <a:cs typeface="+mn-cs"/>
                </a:rPr>
                <a:t>出願期間は９月</a:t>
              </a:r>
              <a:r>
                <a:rPr altLang="ja-JP" b="0" baseline="0" cap="none" dirty="0" i="0" kern="1200" kumimoji="1" lang="en-US" noProof="0" normalizeH="0" spc="0" strike="noStrike" sz="1179" u="sng">
                  <a:ln>
                    <a:noFill/>
                  </a:ln>
                  <a:solidFill>
                    <a:prstClr val="black"/>
                  </a:solidFill>
                  <a:effectLst/>
                  <a:uLnTx/>
                  <a:uFillTx/>
                  <a:latin charset="-128" panose="020B0400000000000000" pitchFamily="50" typeface="BIZ UDPゴシック"/>
                  <a:ea charset="-128" panose="020B0400000000000000" pitchFamily="50" typeface="BIZ UDPゴシック"/>
                  <a:cs typeface="+mn-cs"/>
                </a:rPr>
                <a:t>1</a:t>
              </a:r>
              <a:r>
                <a:rPr altLang="en-US" b="0" baseline="0" cap="none" dirty="0" i="0" kern="1200" kumimoji="1" lang="ja-JP" noProof="0" normalizeH="0" spc="0" strike="noStrike" sz="1179" u="sng">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日～</a:t>
              </a:r>
              <a:endPar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　結果発表は</a:t>
              </a:r>
              <a:r>
                <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11</a:t>
              </a: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月</a:t>
              </a:r>
              <a:r>
                <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1</a:t>
              </a: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日～</a:t>
              </a:r>
              <a:endPar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p:txBody>
        </p:sp>
      </p:grpSp>
      <p:grpSp>
        <p:nvGrpSpPr>
          <p:cNvPr id="23" name="グループ化 22"/>
          <p:cNvGrpSpPr/>
          <p:nvPr/>
        </p:nvGrpSpPr>
        <p:grpSpPr>
          <a:xfrm>
            <a:off x="3655004" y="582532"/>
            <a:ext cx="3419869" cy="6107400"/>
            <a:chOff x="3764254" y="430213"/>
            <a:chExt cx="3133434" cy="6407150"/>
          </a:xfrm>
        </p:grpSpPr>
        <p:sp>
          <p:nvSpPr>
            <p:cNvPr id="6" name="正方形/長方形 5">
              <a:extLst>
                <a:ext uri="{FF2B5EF4-FFF2-40B4-BE49-F238E27FC236}">
                  <a16:creationId xmlns:a16="http://schemas.microsoft.com/office/drawing/2014/main" id="{1BCA1BF7-D7E8-4DD6-96DA-A6D72E8D0693}"/>
                </a:ext>
              </a:extLst>
            </p:cNvPr>
            <p:cNvSpPr/>
            <p:nvPr/>
          </p:nvSpPr>
          <p:spPr>
            <a:xfrm>
              <a:off x="3800475" y="430213"/>
              <a:ext cx="3097213" cy="6407150"/>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lstStyle/>
            <a:p>
              <a:pPr algn="l" defTabSz="895327" eaLnBrk="1" fontAlgn="auto" hangingPunct="1" indent="0" latinLnBrk="0" lvl="0" marL="0" marR="0" rtl="0">
                <a:lnSpc>
                  <a:spcPct val="100000"/>
                </a:lnSpc>
                <a:spcBef>
                  <a:spcPts val="0"/>
                </a:spcBef>
                <a:spcAft>
                  <a:spcPts val="0"/>
                </a:spcAft>
                <a:buClrTx/>
                <a:buSzTx/>
                <a:buFontTx/>
                <a:buNone/>
                <a:tabLst/>
                <a:defRPr/>
              </a:pPr>
              <a:endParaRPr altLang="ja-JP" b="0" baseline="0" cap="none"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p:txBody>
        </p:sp>
        <p:sp>
          <p:nvSpPr>
            <p:cNvPr id="18" name="正方形/長方形 17"/>
            <p:cNvSpPr/>
            <p:nvPr/>
          </p:nvSpPr>
          <p:spPr>
            <a:xfrm>
              <a:off x="3764254" y="5387026"/>
              <a:ext cx="3072207" cy="1048695"/>
            </a:xfrm>
            <a:prstGeom prst="rect">
              <a:avLst/>
            </a:prstGeom>
          </p:spPr>
          <p:txBody>
            <a:bodyPr wrap="square">
              <a:spAutoFit/>
            </a:bodyPr>
            <a:lstStyle/>
            <a:p>
              <a:pPr algn="l" defTabSz="895327"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（時期）   </a:t>
              </a:r>
              <a:endParaRPr altLang="ja-JP" b="1"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　</a:t>
              </a:r>
              <a:r>
                <a:rPr altLang="en-US" b="0" baseline="0" cap="none" dirty="0" i="0" kern="1200" kumimoji="1" lang="ja-JP" noProof="0" normalizeH="0" spc="0" strike="noStrike" sz="1179" u="sng">
                  <a:ln>
                    <a:noFill/>
                  </a:ln>
                  <a:solidFill>
                    <a:prstClr val="black"/>
                  </a:solidFill>
                  <a:effectLst/>
                  <a:uLnTx/>
                  <a:uFillTx/>
                  <a:latin charset="-128" panose="020B0400000000000000" pitchFamily="50" typeface="BIZ UDPゴシック"/>
                  <a:ea charset="-128" panose="020B0400000000000000" pitchFamily="50" typeface="BIZ UDPゴシック"/>
                  <a:cs typeface="+mn-cs"/>
                </a:rPr>
                <a:t>出願期間は</a:t>
              </a:r>
              <a:r>
                <a:rPr altLang="ja-JP" b="0" baseline="0" cap="none" dirty="0" i="0" kern="1200" kumimoji="1" lang="en-US" noProof="0" normalizeH="0" spc="0" strike="noStrike" sz="1179" u="sng">
                  <a:ln>
                    <a:noFill/>
                  </a:ln>
                  <a:solidFill>
                    <a:prstClr val="black"/>
                  </a:solidFill>
                  <a:effectLst/>
                  <a:uLnTx/>
                  <a:uFillTx/>
                  <a:latin charset="-128" panose="020B0400000000000000" pitchFamily="50" typeface="BIZ UDPゴシック"/>
                  <a:ea charset="-128" panose="020B0400000000000000" pitchFamily="50" typeface="BIZ UDPゴシック"/>
                  <a:cs typeface="+mn-cs"/>
                </a:rPr>
                <a:t>11</a:t>
              </a:r>
              <a:r>
                <a:rPr altLang="en-US" b="0" baseline="0" cap="none" dirty="0" i="0" kern="1200" kumimoji="1" lang="ja-JP" noProof="0" normalizeH="0" spc="0" strike="noStrike" sz="1179" u="sng">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月</a:t>
              </a:r>
              <a:r>
                <a:rPr altLang="ja-JP" b="0" baseline="0" cap="none" dirty="0" i="0" kern="1200" kumimoji="1" lang="en-US" noProof="0" normalizeH="0" spc="0" strike="noStrike" sz="1179" u="sng">
                  <a:ln>
                    <a:noFill/>
                  </a:ln>
                  <a:solidFill>
                    <a:prstClr val="black"/>
                  </a:solidFill>
                  <a:effectLst/>
                  <a:uLnTx/>
                  <a:uFillTx/>
                  <a:latin charset="-128" panose="020B0400000000000000" pitchFamily="50" typeface="BIZ UDPゴシック"/>
                  <a:ea charset="-128" panose="020B0400000000000000" pitchFamily="50" typeface="BIZ UDPゴシック"/>
                  <a:cs typeface="+mn-cs"/>
                </a:rPr>
                <a:t>1</a:t>
              </a:r>
              <a:r>
                <a:rPr altLang="en-US" b="0" baseline="0" cap="none" dirty="0" i="0" kern="1200" kumimoji="1" lang="ja-JP" noProof="0" normalizeH="0" spc="0" strike="noStrike" sz="1179" u="sng">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日～</a:t>
              </a:r>
              <a:endPar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　結果発表は</a:t>
              </a:r>
              <a:r>
                <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12</a:t>
              </a: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月</a:t>
              </a:r>
              <a:r>
                <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1</a:t>
              </a: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日～</a:t>
              </a:r>
              <a:endPar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　（一般選抜の試験期日の</a:t>
              </a:r>
              <a:r>
                <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10</a:t>
              </a: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日前まで）</a:t>
              </a:r>
              <a:endPar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0" latinLnBrk="0" lvl="0" marL="0" marR="0" rtl="0">
                <a:lnSpc>
                  <a:spcPct val="100000"/>
                </a:lnSpc>
                <a:spcBef>
                  <a:spcPts val="0"/>
                </a:spcBef>
                <a:spcAft>
                  <a:spcPts val="0"/>
                </a:spcAft>
                <a:buClrTx/>
                <a:buSzTx/>
                <a:buFontTx/>
                <a:buNone/>
                <a:tabLst/>
                <a:defRPr/>
              </a:pPr>
              <a:endPar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p:txBody>
        </p:sp>
        <p:sp>
          <p:nvSpPr>
            <p:cNvPr id="19" name="正方形/長方形 18"/>
            <p:cNvSpPr/>
            <p:nvPr/>
          </p:nvSpPr>
          <p:spPr>
            <a:xfrm>
              <a:off x="3842271" y="441900"/>
              <a:ext cx="3052105" cy="858329"/>
            </a:xfrm>
            <a:prstGeom prst="rect">
              <a:avLst/>
            </a:prstGeom>
          </p:spPr>
          <p:txBody>
            <a:bodyPr lIns="70499" rIns="70499" wrap="square">
              <a:spAutoFit/>
            </a:bodyPr>
            <a:lstStyle/>
            <a:p>
              <a:pPr algn="l" defTabSz="895327"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a:t>
              </a:r>
              <a:r>
                <a:rPr altLang="en-US" b="1" baseline="0" cap="none" dirty="0" i="0" kern="1200" kumimoji="1" lang="zh-TW"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学校推薦型選抜</a:t>
              </a:r>
              <a:endParaRPr altLang="zh-TW" b="1"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（概要）</a:t>
              </a:r>
              <a:endParaRPr altLang="ja-JP" b="1"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　</a:t>
              </a:r>
              <a:r>
                <a:rPr altLang="en-US" b="0" baseline="0" cap="none" dirty="0" i="0" kern="1200" kumimoji="1" lang="ja-JP" noProof="0" normalizeH="0" spc="0" strike="noStrike" sz="1179" u="sng">
                  <a:ln>
                    <a:noFill/>
                  </a:ln>
                  <a:solidFill>
                    <a:srgbClr val="FF0000"/>
                  </a:solidFill>
                  <a:effectLst/>
                  <a:uLnTx/>
                  <a:uFillTx/>
                  <a:latin charset="-128" panose="020B0400000000000000" pitchFamily="50" typeface="BIZ UDPゴシック"/>
                  <a:ea charset="-128" panose="020B0400000000000000" pitchFamily="50" typeface="BIZ UDPゴシック"/>
                  <a:cs typeface="+mn-cs"/>
                </a:rPr>
                <a:t>出身高等学校長の推薦</a:t>
              </a: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に基づき、</a:t>
              </a:r>
              <a:r>
                <a:rPr altLang="en-US" b="0" baseline="0" cap="none" dirty="0" i="0" kern="1200" kumimoji="1" lang="ja-JP" noProof="0" normalizeH="0" spc="0" strike="noStrike" sz="1179" u="sng">
                  <a:ln>
                    <a:noFill/>
                  </a:ln>
                  <a:solidFill>
                    <a:srgbClr val="FF0000"/>
                  </a:solidFill>
                  <a:effectLst/>
                  <a:uLnTx/>
                  <a:uFillTx/>
                  <a:latin charset="-128" panose="020B0400000000000000" pitchFamily="50" typeface="BIZ UDPゴシック"/>
                  <a:ea charset="-128" panose="020B0400000000000000" pitchFamily="50" typeface="BIZ UDPゴシック"/>
                  <a:cs typeface="+mn-cs"/>
                </a:rPr>
                <a:t>調査書を主な資料として評価・判定</a:t>
              </a: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する入試方法。</a:t>
              </a:r>
              <a:endPar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p:txBody>
        </p:sp>
      </p:grpSp>
      <p:grpSp>
        <p:nvGrpSpPr>
          <p:cNvPr id="24" name="グループ化 23"/>
          <p:cNvGrpSpPr/>
          <p:nvPr/>
        </p:nvGrpSpPr>
        <p:grpSpPr>
          <a:xfrm>
            <a:off x="7114405" y="577119"/>
            <a:ext cx="2456765" cy="6132084"/>
            <a:chOff x="6951663" y="425450"/>
            <a:chExt cx="2793714" cy="6407150"/>
          </a:xfrm>
        </p:grpSpPr>
        <p:sp>
          <p:nvSpPr>
            <p:cNvPr id="5" name="正方形/長方形 4">
              <a:extLst>
                <a:ext uri="{FF2B5EF4-FFF2-40B4-BE49-F238E27FC236}">
                  <a16:creationId xmlns:a16="http://schemas.microsoft.com/office/drawing/2014/main" id="{4E24C4B8-393C-4875-865B-2D7453688787}"/>
                </a:ext>
              </a:extLst>
            </p:cNvPr>
            <p:cNvSpPr/>
            <p:nvPr/>
          </p:nvSpPr>
          <p:spPr>
            <a:xfrm>
              <a:off x="6951663" y="425450"/>
              <a:ext cx="2793712" cy="6407150"/>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lstStyle/>
            <a:p>
              <a:pPr algn="l" defTabSz="895327" eaLnBrk="1" fontAlgn="auto" hangingPunct="1" indent="0" latinLnBrk="0" lvl="0" marL="0" marR="0" rtl="0">
                <a:lnSpc>
                  <a:spcPct val="100000"/>
                </a:lnSpc>
                <a:spcBef>
                  <a:spcPts val="0"/>
                </a:spcBef>
                <a:spcAft>
                  <a:spcPts val="0"/>
                </a:spcAft>
                <a:buClrTx/>
                <a:buSzTx/>
                <a:buFontTx/>
                <a:buNone/>
                <a:tabLst/>
                <a:defRPr/>
              </a:pPr>
              <a:endParaRPr altLang="ja-JP" b="0" baseline="0" cap="none"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p:txBody>
        </p:sp>
        <p:sp>
          <p:nvSpPr>
            <p:cNvPr id="20" name="正方形/長方形 19"/>
            <p:cNvSpPr/>
            <p:nvPr/>
          </p:nvSpPr>
          <p:spPr>
            <a:xfrm>
              <a:off x="6972501" y="5302687"/>
              <a:ext cx="2646305" cy="1277888"/>
            </a:xfrm>
            <a:prstGeom prst="rect">
              <a:avLst/>
            </a:prstGeom>
          </p:spPr>
          <p:txBody>
            <a:bodyPr wrap="square">
              <a:spAutoFit/>
            </a:bodyPr>
            <a:lstStyle/>
            <a:p>
              <a:pPr algn="l" defTabSz="895327"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（時期）   </a:t>
              </a:r>
              <a:endParaRPr altLang="ja-JP" b="1"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　</a:t>
              </a:r>
              <a:r>
                <a:rPr altLang="en-US" b="0" baseline="0" cap="none" dirty="0" i="0" kern="1200" kumimoji="1" lang="ja-JP" noProof="0" normalizeH="0" spc="0" strike="noStrike" sz="1270"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教科・科目に係る個別テストを課す場合の試験期日は</a:t>
              </a:r>
              <a:endParaRPr altLang="ja-JP" b="0" baseline="0" cap="none" dirty="0" i="0" kern="1200" kumimoji="1" lang="en-US" noProof="0" normalizeH="0" spc="0" strike="noStrike" sz="1270"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270"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2</a:t>
              </a:r>
              <a:r>
                <a:rPr altLang="en-US" b="0" baseline="0" cap="none" dirty="0" i="0" kern="1200" kumimoji="1" lang="ja-JP" noProof="0" normalizeH="0" spc="0" strike="noStrike" sz="1270"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月</a:t>
              </a:r>
              <a:r>
                <a:rPr altLang="ja-JP" b="0" baseline="0" cap="none" dirty="0" i="0" kern="1200" kumimoji="1" lang="en-US" noProof="0" normalizeH="0" spc="0" strike="noStrike" sz="1270"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1</a:t>
              </a:r>
              <a:r>
                <a:rPr altLang="en-US" b="0" baseline="0" cap="none" dirty="0" i="0" kern="1200" kumimoji="1" lang="ja-JP" noProof="0" normalizeH="0" spc="0" strike="noStrike" sz="1270"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日～</a:t>
              </a:r>
              <a:r>
                <a:rPr altLang="ja-JP" b="0" baseline="0" cap="none" dirty="0" i="0" kern="1200" kumimoji="1" lang="en-US" noProof="0" normalizeH="0" spc="0" strike="noStrike" sz="1270"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3</a:t>
              </a:r>
              <a:r>
                <a:rPr altLang="en-US" b="0" baseline="0" cap="none" dirty="0" i="0" kern="1200" kumimoji="1" lang="ja-JP" noProof="0" normalizeH="0" spc="0" strike="noStrike" sz="1270"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月</a:t>
              </a:r>
              <a:r>
                <a:rPr altLang="ja-JP" b="0" baseline="0" cap="none" dirty="0" i="0" kern="1200" kumimoji="1" lang="en-US" noProof="0" normalizeH="0" spc="0" strike="noStrike" sz="1270"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25</a:t>
              </a:r>
              <a:r>
                <a:rPr altLang="en-US" b="0" baseline="0" cap="none" dirty="0" i="0" kern="1200" kumimoji="1" lang="ja-JP" noProof="0" normalizeH="0" spc="0" strike="noStrike" sz="1270"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日</a:t>
              </a:r>
              <a:endPar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　</a:t>
              </a:r>
              <a:endPar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　結果発表は～</a:t>
              </a:r>
              <a:r>
                <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3</a:t>
              </a: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月</a:t>
              </a:r>
              <a:r>
                <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31</a:t>
              </a: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日まで</a:t>
              </a:r>
              <a:endPar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p:txBody>
        </p:sp>
        <p:sp>
          <p:nvSpPr>
            <p:cNvPr id="21" name="正方形/長方形 20"/>
            <p:cNvSpPr/>
            <p:nvPr/>
          </p:nvSpPr>
          <p:spPr>
            <a:xfrm>
              <a:off x="6951664" y="442746"/>
              <a:ext cx="2793713" cy="1234073"/>
            </a:xfrm>
            <a:prstGeom prst="rect">
              <a:avLst/>
            </a:prstGeom>
          </p:spPr>
          <p:txBody>
            <a:bodyPr lIns="70499" rIns="70499" wrap="square">
              <a:spAutoFit/>
            </a:bodyPr>
            <a:lstStyle/>
            <a:p>
              <a:pPr algn="l" defTabSz="895327"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○一般選抜</a:t>
              </a:r>
              <a:endParaRPr altLang="ja-JP" b="1"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（概要）</a:t>
              </a:r>
              <a:endParaRPr altLang="ja-JP" b="1"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　</a:t>
              </a:r>
              <a:r>
                <a:rPr altLang="en-US" b="0" baseline="0" cap="none" dirty="0" i="0" kern="1200" kumimoji="1" lang="ja-JP" noProof="0" normalizeH="0" spc="0" strike="noStrike" sz="1179" u="sng">
                  <a:ln>
                    <a:noFill/>
                  </a:ln>
                  <a:solidFill>
                    <a:srgbClr val="FF0000"/>
                  </a:solidFill>
                  <a:effectLst/>
                  <a:uLnTx/>
                  <a:uFillTx/>
                  <a:latin charset="-128" panose="020B0400000000000000" pitchFamily="50" typeface="BIZ UDPゴシック"/>
                  <a:ea charset="-128" panose="020B0400000000000000" pitchFamily="50" typeface="BIZ UDPゴシック"/>
                  <a:cs typeface="+mn-cs"/>
                </a:rPr>
                <a:t>学力検査、小論文・面接・実技検査等を主な資料</a:t>
              </a: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としつつ、</a:t>
              </a:r>
              <a:r>
                <a:rPr altLang="en-US" b="0" baseline="0" cap="none" dirty="0" i="0" kern="1200" kumimoji="1" lang="ja-JP" noProof="0" normalizeH="0" spc="0" strike="noStrike" sz="1179" u="sng">
                  <a:ln>
                    <a:noFill/>
                  </a:ln>
                  <a:solidFill>
                    <a:srgbClr val="FF0000"/>
                  </a:solidFill>
                  <a:effectLst/>
                  <a:uLnTx/>
                  <a:uFillTx/>
                  <a:latin charset="-128" panose="020B0400000000000000" pitchFamily="50" typeface="BIZ UDPゴシック"/>
                  <a:ea charset="-128" panose="020B0400000000000000" pitchFamily="50" typeface="BIZ UDPゴシック"/>
                  <a:cs typeface="+mn-cs"/>
                </a:rPr>
                <a:t>調査書、志願者本人の記載する資料等を組み合わせ</a:t>
              </a: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る入試方法。</a:t>
              </a:r>
              <a:endPar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p:txBody>
        </p:sp>
      </p:grpSp>
      <p:sp>
        <p:nvSpPr>
          <p:cNvPr id="4" name="テキスト ボックス 3">
            <a:extLst>
              <a:ext uri="{FF2B5EF4-FFF2-40B4-BE49-F238E27FC236}">
                <a16:creationId xmlns:a16="http://schemas.microsoft.com/office/drawing/2014/main" id="{C2EAA152-735F-B97E-785B-C7BCCF2AEA3C}"/>
              </a:ext>
            </a:extLst>
          </p:cNvPr>
          <p:cNvSpPr txBox="1"/>
          <p:nvPr/>
        </p:nvSpPr>
        <p:spPr>
          <a:xfrm>
            <a:off x="577005" y="4180872"/>
            <a:ext cx="6326296" cy="455253"/>
          </a:xfrm>
          <a:prstGeom prst="rect">
            <a:avLst/>
          </a:prstGeom>
          <a:solidFill>
            <a:srgbClr val="FFFFCC"/>
          </a:solidFill>
          <a:ln algn="ctr" cap="flat" cmpd="sng" w="9525">
            <a:solidFill>
              <a:schemeClr val="dk1"/>
            </a:solidFill>
            <a:prstDash val="solid"/>
            <a:round/>
            <a:headEnd len="med" type="none" w="med"/>
            <a:tailEnd len="med" type="none" w="med"/>
          </a:ln>
        </p:spPr>
        <p:style>
          <a:lnRef idx="0">
            <a:scrgbClr b="0" g="0" r="0"/>
          </a:lnRef>
          <a:fillRef idx="0">
            <a:scrgbClr b="0" g="0" r="0"/>
          </a:fillRef>
          <a:effectRef idx="0">
            <a:scrgbClr b="0" g="0" r="0"/>
          </a:effectRef>
          <a:fontRef idx="minor">
            <a:schemeClr val="dk1"/>
          </a:fontRef>
        </p:style>
        <p:txBody>
          <a:bodyPr rtlCol="0" wrap="square">
            <a:spAutoFit/>
          </a:bodyPr>
          <a:lstStyle/>
          <a:p>
            <a:pPr algn="l" defTabSz="450777"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①「教科・科目に係る個別テスト」②「大学入学共通テスト」</a:t>
            </a:r>
            <a:endPar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450777"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③「小論文・面接・実技検査等」　 ④「資格・検定試験等の成績」のうち</a:t>
            </a:r>
            <a:r>
              <a:rPr altLang="en-US" b="0" baseline="0" cap="none" dirty="0" i="0" kern="1200" kumimoji="1" lang="ja-JP" noProof="0" normalizeH="0" spc="0" strike="noStrike" sz="1179" u="sng">
                <a:ln>
                  <a:noFill/>
                </a:ln>
                <a:solidFill>
                  <a:srgbClr val="FF0000"/>
                </a:solidFill>
                <a:effectLst/>
                <a:uLnTx/>
                <a:uFillTx/>
                <a:latin charset="-128" panose="020B0400000000000000" pitchFamily="50" typeface="BIZ UDPゴシック"/>
                <a:ea charset="-128" panose="020B0400000000000000" pitchFamily="50" typeface="BIZ UDPゴシック"/>
                <a:cs typeface="+mn-cs"/>
              </a:rPr>
              <a:t>いずれか１つを必ず活用</a:t>
            </a:r>
          </a:p>
        </p:txBody>
      </p:sp>
      <p:sp>
        <p:nvSpPr>
          <p:cNvPr id="9" name="テキスト ボックス 8">
            <a:extLst>
              <a:ext uri="{FF2B5EF4-FFF2-40B4-BE49-F238E27FC236}">
                <a16:creationId xmlns:a16="http://schemas.microsoft.com/office/drawing/2014/main" id="{FCBB3834-82F0-0F08-8221-42711EF6539A}"/>
              </a:ext>
            </a:extLst>
          </p:cNvPr>
          <p:cNvSpPr txBox="1"/>
          <p:nvPr/>
        </p:nvSpPr>
        <p:spPr>
          <a:xfrm>
            <a:off x="590940" y="4685145"/>
            <a:ext cx="6326296" cy="636713"/>
          </a:xfrm>
          <a:prstGeom prst="rect">
            <a:avLst/>
          </a:prstGeom>
          <a:solidFill>
            <a:srgbClr val="FFFFCC"/>
          </a:solidFill>
          <a:ln algn="ctr" cap="flat" cmpd="sng" w="9525">
            <a:solidFill>
              <a:schemeClr val="dk1"/>
            </a:solidFill>
            <a:prstDash val="solid"/>
            <a:round/>
            <a:headEnd len="med" type="none" w="med"/>
            <a:tailEnd len="med" type="none" w="med"/>
          </a:ln>
        </p:spPr>
        <p:style>
          <a:lnRef idx="0">
            <a:scrgbClr b="0" g="0" r="0"/>
          </a:lnRef>
          <a:fillRef idx="0">
            <a:scrgbClr b="0" g="0" r="0"/>
          </a:fillRef>
          <a:effectRef idx="0">
            <a:scrgbClr b="0" g="0" r="0"/>
          </a:effectRef>
          <a:fontRef idx="minor">
            <a:schemeClr val="dk1"/>
          </a:fontRef>
        </p:style>
        <p:txBody>
          <a:bodyPr rtlCol="0" wrap="square">
            <a:spAutoFit/>
          </a:bodyPr>
          <a:lstStyle/>
          <a:p>
            <a:pPr algn="l" defTabSz="450777"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総合型・学校推薦型において、</a:t>
            </a:r>
            <a:r>
              <a:rPr altLang="en-US" b="0" baseline="0" cap="none" dirty="0" i="0" kern="1200" kumimoji="1" lang="ja-JP" noProof="0" normalizeH="0" spc="0" strike="noStrike" sz="1179" u="sng">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教科・科目に係る個別テストを２月１日よりも前に実施する場合</a:t>
            </a: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には、</a:t>
            </a:r>
            <a:r>
              <a:rPr altLang="en-US" b="0" baseline="0" cap="none" dirty="0" i="0" kern="1200" kumimoji="1" lang="ja-JP" noProof="0" normalizeH="0" spc="0" strike="noStrike" sz="1179" u="sng">
                <a:ln>
                  <a:noFill/>
                </a:ln>
                <a:solidFill>
                  <a:prstClr val="black"/>
                </a:solidFill>
                <a:effectLst/>
                <a:uLnTx/>
                <a:uFillTx/>
                <a:latin charset="-128" panose="020B0400000000000000" pitchFamily="50" typeface="BIZ UDPゴシック"/>
                <a:ea charset="-128" panose="020B0400000000000000" pitchFamily="50" typeface="BIZ UDPゴシック"/>
                <a:cs typeface="+mn-cs"/>
              </a:rPr>
              <a:t>調査書等の出願書類</a:t>
            </a:r>
            <a:r>
              <a:rPr altLang="en-US" b="0" baseline="0" cap="none" dirty="0" i="0" kern="1200" kumimoji="1" lang="ja-JP" noProof="0" normalizeH="0" spc="0" strike="noStrike" sz="1179" u="sng">
                <a:ln>
                  <a:noFill/>
                </a:ln>
                <a:solidFill>
                  <a:srgbClr val="FF0000"/>
                </a:solidFill>
                <a:effectLst/>
                <a:uLnTx/>
                <a:uFillTx/>
                <a:latin charset="-128" panose="020B0400000000000000" pitchFamily="50" typeface="BIZ UDPゴシック"/>
                <a:ea charset="-128" panose="020B0400000000000000" pitchFamily="50" typeface="BIZ UDPゴシック"/>
                <a:cs typeface="+mn-cs"/>
              </a:rPr>
              <a:t>に加え</a:t>
            </a:r>
            <a:r>
              <a:rPr altLang="en-US" b="0" baseline="0" cap="none" dirty="0" i="0" kern="1200" kumimoji="1" lang="ja-JP" noProof="0" normalizeH="0" spc="0" strike="noStrike" sz="1179" u="none">
                <a:ln>
                  <a:noFill/>
                </a:ln>
                <a:solidFill>
                  <a:srgbClr val="FF0000"/>
                </a:solidFill>
                <a:effectLst/>
                <a:uLnTx/>
                <a:uFillTx/>
                <a:latin charset="-128" panose="020B0400000000000000" pitchFamily="50" typeface="BIZ UDPゴシック"/>
                <a:ea charset="-128" panose="020B0400000000000000" pitchFamily="50" typeface="BIZ UDPゴシック"/>
                <a:cs typeface="+mn-cs"/>
              </a:rPr>
              <a:t>、「小論文・面接・実技検査等」又は「志願者本人が記載する資料や高等学校に記載を求める資料等」</a:t>
            </a: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と</a:t>
            </a:r>
            <a:r>
              <a:rPr altLang="en-US" b="0" baseline="0" cap="none" dirty="0" i="0" kern="1200" kumimoji="1" lang="ja-JP" noProof="0" normalizeH="0" spc="0" strike="noStrike" sz="1179" u="sng">
                <a:ln>
                  <a:noFill/>
                </a:ln>
                <a:solidFill>
                  <a:srgbClr val="FF0000"/>
                </a:solidFill>
                <a:effectLst/>
                <a:uLnTx/>
                <a:uFillTx/>
                <a:latin charset="-128" panose="020B0400000000000000" pitchFamily="50" typeface="BIZ UDPゴシック"/>
                <a:ea charset="-128" panose="020B0400000000000000" pitchFamily="50" typeface="BIZ UDPゴシック"/>
                <a:cs typeface="+mn-cs"/>
              </a:rPr>
              <a:t>必ず組み合わせて丁寧に評価</a:t>
            </a:r>
          </a:p>
        </p:txBody>
      </p:sp>
      <p:sp>
        <p:nvSpPr>
          <p:cNvPr id="13" name="テキスト ボックス 12">
            <a:extLst>
              <a:ext uri="{FF2B5EF4-FFF2-40B4-BE49-F238E27FC236}">
                <a16:creationId xmlns:a16="http://schemas.microsoft.com/office/drawing/2014/main" id="{2B268F38-478F-C642-49E0-3E820D034270}"/>
              </a:ext>
            </a:extLst>
          </p:cNvPr>
          <p:cNvSpPr txBox="1"/>
          <p:nvPr/>
        </p:nvSpPr>
        <p:spPr>
          <a:xfrm>
            <a:off x="3758658" y="1403379"/>
            <a:ext cx="3137782" cy="2786660"/>
          </a:xfrm>
          <a:prstGeom prst="rect">
            <a:avLst/>
          </a:prstGeom>
          <a:noFill/>
        </p:spPr>
        <p:txBody>
          <a:bodyPr wrap="square">
            <a:spAutoFit/>
          </a:bodyPr>
          <a:lstStyle/>
          <a:p>
            <a:pPr algn="l" defTabSz="895327" eaLnBrk="1" fontAlgn="auto" hangingPunct="1" indent="-447663" latinLnBrk="0" lvl="0" marL="105747" marR="0" rtl="0">
              <a:lnSpc>
                <a:spcPct val="100000"/>
              </a:lnSpc>
              <a:spcBef>
                <a:spcPts val="588"/>
              </a:spcBef>
              <a:spcAft>
                <a:spcPts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１．推薦書の中に、大学・学部のアドミッション・ポリシーに対応する入学志願者本人の学習歴や活動歴を踏まえた学力の３要素に関する評価について記載を求める。生徒の努力を要する点などその後の指導において特に配慮を要するものがあればその内容について記載を求める。</a:t>
            </a:r>
            <a:endPar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447663" latinLnBrk="0" lvl="0" marL="105747" marR="0" rtl="0">
              <a:lnSpc>
                <a:spcPct val="100000"/>
              </a:lnSpc>
              <a:spcBef>
                <a:spcPts val="588"/>
              </a:spcBef>
              <a:spcAft>
                <a:spcPts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２．募集人員は、学部等募集単位ごとの入学定員の５割を超えない範囲で定める。</a:t>
            </a:r>
            <a:endPar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a:p>
            <a:pPr algn="l" defTabSz="895327" eaLnBrk="1" fontAlgn="auto" hangingPunct="1" indent="-447663" latinLnBrk="0" lvl="0" marL="105747" marR="0" rtl="0">
              <a:lnSpc>
                <a:spcPct val="100000"/>
              </a:lnSpc>
              <a:spcBef>
                <a:spcPts val="588"/>
              </a:spcBef>
              <a:spcAft>
                <a:spcPts val="0"/>
              </a:spcAft>
              <a:buClrTx/>
              <a:buSzTx/>
              <a:buFontTx/>
              <a:buNone/>
              <a:tabLst/>
              <a:defRPr/>
            </a:pPr>
            <a:r>
              <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3.</a:t>
            </a: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 特定の大学・学部等で教育を受けるにふさわしい能力・意欲・適性等を有する入学志願者を高等学校長が判断するものであることから、</a:t>
            </a:r>
            <a:r>
              <a:rPr altLang="en-US" b="0" baseline="0" cap="none" dirty="0" i="0" kern="1200" kumimoji="1" lang="ja-JP" noProof="0" normalizeH="0" spc="0" strike="noStrike" sz="1179" u="sng">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推薦要件を可能な限り具体的に設定し、募集要項等により示さなければならない</a:t>
            </a:r>
            <a:r>
              <a:rPr altLang="en-US" b="0" baseline="0" cap="none" dirty="0" i="0" kern="1200" kumimoji="1" lang="ja-JP"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a:t>
            </a:r>
            <a:endParaRPr altLang="ja-JP" b="0" baseline="0" cap="none" dirty="0" i="0" kern="1200" kumimoji="1" lang="en-US" noProof="0" normalizeH="0" spc="0" strike="noStrike" sz="1179" u="none">
              <a:ln>
                <a:noFill/>
              </a:ln>
              <a:solidFill>
                <a:prstClr val="black"/>
              </a:solidFill>
              <a:effectLst/>
              <a:uLnTx/>
              <a:uFillTx/>
              <a:latin charset="-128" panose="020B0400000000000000" pitchFamily="50" typeface="BIZ UDPゴシック"/>
              <a:ea charset="-128" panose="020B0400000000000000" pitchFamily="50" typeface="BIZ UDPゴシック"/>
              <a:cs typeface="+mn-cs"/>
            </a:endParaRPr>
          </a:p>
        </p:txBody>
      </p:sp>
      <p:sp>
        <p:nvSpPr>
          <p:cNvPr id="26" name="吹き出し: 角を丸めた四角形 25">
            <a:extLst>
              <a:ext uri="{FF2B5EF4-FFF2-40B4-BE49-F238E27FC236}">
                <a16:creationId xmlns:a16="http://schemas.microsoft.com/office/drawing/2014/main" id="{A23A23F4-2574-12BA-EC46-2289EBF2970B}"/>
              </a:ext>
            </a:extLst>
          </p:cNvPr>
          <p:cNvSpPr/>
          <p:nvPr/>
        </p:nvSpPr>
        <p:spPr>
          <a:xfrm>
            <a:off x="6151913" y="5288829"/>
            <a:ext cx="687292" cy="471114"/>
          </a:xfrm>
          <a:prstGeom prst="wedgeRoundRectCallout">
            <a:avLst>
              <a:gd fmla="val -70916" name="adj1"/>
              <a:gd fmla="val -65830" name="adj2"/>
              <a:gd fmla="val 16667" name="adj3"/>
            </a:avLst>
          </a:prstGeom>
        </p:spPr>
        <p:style>
          <a:lnRef idx="2">
            <a:schemeClr val="accent4">
              <a:shade val="15000"/>
            </a:schemeClr>
          </a:lnRef>
          <a:fillRef idx="1">
            <a:schemeClr val="accent4"/>
          </a:fillRef>
          <a:effectRef idx="0">
            <a:schemeClr val="accent4"/>
          </a:effectRef>
          <a:fontRef idx="minor">
            <a:schemeClr val="lt1"/>
          </a:fontRef>
        </p:style>
        <p:txBody>
          <a:bodyPr anchor="ctr" rtlCol="0"/>
          <a:lstStyle/>
          <a:p>
            <a:pPr algn="ctr" defTabSz="450777"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1200" kumimoji="1" lang="en-US" noProof="0" normalizeH="0" spc="0" strike="noStrike" sz="953" u="none">
                <a:ln>
                  <a:noFill/>
                </a:ln>
                <a:solidFill>
                  <a:prstClr val="white"/>
                </a:solidFill>
                <a:effectLst/>
                <a:uLnTx/>
                <a:uFillTx/>
                <a:latin charset="-128" panose="020B0400000000000000" pitchFamily="50" typeface="BIZ UDPゴシック"/>
                <a:ea charset="-128" panose="020B0400000000000000" pitchFamily="50" typeface="BIZ UDPゴシック"/>
                <a:cs typeface="+mn-cs"/>
              </a:rPr>
              <a:t>R8</a:t>
            </a:r>
            <a:r>
              <a:rPr altLang="en-US" b="0" baseline="0" cap="none" dirty="0" i="0" kern="1200" kumimoji="1" lang="ja-JP" noProof="0" normalizeH="0" spc="0" strike="noStrike" sz="953" u="none">
                <a:ln>
                  <a:noFill/>
                </a:ln>
                <a:solidFill>
                  <a:prstClr val="white"/>
                </a:solidFill>
                <a:effectLst/>
                <a:uLnTx/>
                <a:uFillTx/>
                <a:latin charset="-128" panose="020B0400000000000000" pitchFamily="50" typeface="BIZ UDPゴシック"/>
                <a:ea charset="-128" panose="020B0400000000000000" pitchFamily="50" typeface="BIZ UDPゴシック"/>
                <a:cs typeface="+mn-cs"/>
              </a:rPr>
              <a:t>要項より追加</a:t>
            </a:r>
          </a:p>
        </p:txBody>
      </p:sp>
      <p:sp>
        <p:nvSpPr>
          <p:cNvPr id="27" name="吹き出し: 角を丸めた四角形 26">
            <a:extLst>
              <a:ext uri="{FF2B5EF4-FFF2-40B4-BE49-F238E27FC236}">
                <a16:creationId xmlns:a16="http://schemas.microsoft.com/office/drawing/2014/main" id="{4CBCEE5C-632F-669B-F0EB-BD6719D4BFB1}"/>
              </a:ext>
            </a:extLst>
          </p:cNvPr>
          <p:cNvSpPr/>
          <p:nvPr/>
        </p:nvSpPr>
        <p:spPr>
          <a:xfrm>
            <a:off x="2960048" y="3428821"/>
            <a:ext cx="734483" cy="471114"/>
          </a:xfrm>
          <a:prstGeom prst="wedgeRoundRectCallout">
            <a:avLst>
              <a:gd fmla="val 77308" name="adj1"/>
              <a:gd fmla="val -58493" name="adj2"/>
              <a:gd fmla="val 16667" name="adj3"/>
            </a:avLst>
          </a:prstGeom>
        </p:spPr>
        <p:style>
          <a:lnRef idx="2">
            <a:schemeClr val="accent4">
              <a:shade val="15000"/>
            </a:schemeClr>
          </a:lnRef>
          <a:fillRef idx="1">
            <a:schemeClr val="accent4"/>
          </a:fillRef>
          <a:effectRef idx="0">
            <a:schemeClr val="accent4"/>
          </a:effectRef>
          <a:fontRef idx="minor">
            <a:schemeClr val="lt1"/>
          </a:fontRef>
        </p:style>
        <p:txBody>
          <a:bodyPr anchor="ctr" rtlCol="0"/>
          <a:lstStyle/>
          <a:p>
            <a:pPr algn="ctr" defTabSz="450777"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1200" kumimoji="1" lang="en-US" noProof="0" normalizeH="0" spc="0" strike="noStrike" sz="953" u="none">
                <a:ln>
                  <a:noFill/>
                </a:ln>
                <a:solidFill>
                  <a:prstClr val="white"/>
                </a:solidFill>
                <a:effectLst/>
                <a:uLnTx/>
                <a:uFillTx/>
                <a:latin charset="-128" panose="020B0400000000000000" pitchFamily="50" typeface="BIZ UDPゴシック"/>
                <a:ea charset="-128" panose="020B0400000000000000" pitchFamily="50" typeface="BIZ UDPゴシック"/>
                <a:cs typeface="+mn-cs"/>
              </a:rPr>
              <a:t>R8</a:t>
            </a:r>
            <a:r>
              <a:rPr altLang="en-US" b="0" baseline="0" cap="none" dirty="0" i="0" kern="1200" kumimoji="1" lang="ja-JP" noProof="0" normalizeH="0" spc="0" strike="noStrike" sz="953" u="none">
                <a:ln>
                  <a:noFill/>
                </a:ln>
                <a:solidFill>
                  <a:prstClr val="white"/>
                </a:solidFill>
                <a:effectLst/>
                <a:uLnTx/>
                <a:uFillTx/>
                <a:latin charset="-128" panose="020B0400000000000000" pitchFamily="50" typeface="BIZ UDPゴシック"/>
                <a:ea charset="-128" panose="020B0400000000000000" pitchFamily="50" typeface="BIZ UDPゴシック"/>
                <a:cs typeface="+mn-cs"/>
              </a:rPr>
              <a:t>要項より追加</a:t>
            </a:r>
          </a:p>
        </p:txBody>
      </p:sp>
      <p:sp>
        <p:nvSpPr>
          <p:cNvPr id="30" name="テキスト ボックス 29">
            <a:extLst>
              <a:ext uri="{FF2B5EF4-FFF2-40B4-BE49-F238E27FC236}">
                <a16:creationId xmlns:a16="http://schemas.microsoft.com/office/drawing/2014/main" id="{D8156F94-2FA4-5A04-A6EB-E59166DB8B2E}"/>
              </a:ext>
            </a:extLst>
          </p:cNvPr>
          <p:cNvSpPr txBox="1"/>
          <p:nvPr/>
        </p:nvSpPr>
        <p:spPr>
          <a:xfrm>
            <a:off x="364862" y="6129584"/>
            <a:ext cx="3155694" cy="484107"/>
          </a:xfrm>
          <a:prstGeom prst="rect">
            <a:avLst/>
          </a:prstGeom>
          <a:noFill/>
        </p:spPr>
        <p:txBody>
          <a:bodyPr wrap="square">
            <a:spAutoFit/>
          </a:bodyPr>
          <a:lstStyle/>
          <a:p>
            <a:pPr algn="l" defTabSz="450777"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1200" kumimoji="1" lang="en-US"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a:t>
            </a:r>
            <a:r>
              <a:rPr altLang="en-US" b="0" baseline="0" cap="none" dirty="0" i="0" kern="1200" kumimoji="1" lang="ja-JP"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教科・科目に係る個別テストを課す場合の試験期日は</a:t>
            </a:r>
            <a:r>
              <a:rPr altLang="ja-JP" b="0" baseline="0" cap="none" dirty="0" i="0" kern="1200" kumimoji="1" lang="en-US"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2</a:t>
            </a:r>
            <a:r>
              <a:rPr altLang="en-US" b="0" baseline="0" cap="none" dirty="0" i="0" kern="1200" kumimoji="1" lang="ja-JP"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月</a:t>
            </a:r>
            <a:r>
              <a:rPr altLang="ja-JP" b="0" baseline="0" cap="none" dirty="0" i="0" kern="1200" kumimoji="1" lang="en-US"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1</a:t>
            </a:r>
            <a:r>
              <a:rPr altLang="en-US" b="0" baseline="0" cap="none" dirty="0" i="0" kern="1200" kumimoji="1" lang="ja-JP"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日～</a:t>
            </a:r>
            <a:r>
              <a:rPr altLang="ja-JP" b="0" baseline="0" cap="none" dirty="0" i="0" kern="1200" kumimoji="1" lang="en-US"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3</a:t>
            </a:r>
            <a:r>
              <a:rPr altLang="en-US" b="0" baseline="0" cap="none" dirty="0" i="0" kern="1200" kumimoji="1" lang="ja-JP"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月</a:t>
            </a:r>
            <a:r>
              <a:rPr altLang="ja-JP" b="0" baseline="0" cap="none" dirty="0" i="0" kern="1200" kumimoji="1" lang="en-US"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25</a:t>
            </a:r>
            <a:r>
              <a:rPr altLang="en-US" b="0" baseline="0" cap="none" dirty="0" i="0" kern="1200" kumimoji="1" lang="ja-JP"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日</a:t>
            </a:r>
            <a:endParaRPr altLang="en-US" b="0" baseline="0" cap="none" dirty="0" i="0" kern="1200" kumimoji="1" lang="ja-JP" noProof="0" normalizeH="0" spc="0" strike="noStrike" sz="1633" u="none">
              <a:ln>
                <a:noFill/>
              </a:ln>
              <a:solidFill>
                <a:prstClr val="black"/>
              </a:solidFill>
              <a:effectLst/>
              <a:uLnTx/>
              <a:uFillTx/>
              <a:latin typeface="Calibri"/>
              <a:ea charset="-128" panose="020B0600070205080204" pitchFamily="50" typeface="ＭＳ Ｐゴシック"/>
              <a:cs typeface="+mn-cs"/>
            </a:endParaRPr>
          </a:p>
        </p:txBody>
      </p:sp>
      <p:sp>
        <p:nvSpPr>
          <p:cNvPr id="31" name="テキスト ボックス 30">
            <a:extLst>
              <a:ext uri="{FF2B5EF4-FFF2-40B4-BE49-F238E27FC236}">
                <a16:creationId xmlns:a16="http://schemas.microsoft.com/office/drawing/2014/main" id="{8F0D2F4D-9A85-EABB-1450-B8D45222B3F2}"/>
              </a:ext>
            </a:extLst>
          </p:cNvPr>
          <p:cNvSpPr txBox="1"/>
          <p:nvPr/>
        </p:nvSpPr>
        <p:spPr>
          <a:xfrm>
            <a:off x="3770376" y="6123656"/>
            <a:ext cx="3155694" cy="484107"/>
          </a:xfrm>
          <a:prstGeom prst="rect">
            <a:avLst/>
          </a:prstGeom>
          <a:noFill/>
        </p:spPr>
        <p:txBody>
          <a:bodyPr wrap="square">
            <a:spAutoFit/>
          </a:bodyPr>
          <a:lstStyle/>
          <a:p>
            <a:pPr algn="l" defTabSz="450777"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1200" kumimoji="1" lang="en-US"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a:t>
            </a:r>
            <a:r>
              <a:rPr altLang="en-US" b="0" baseline="0" cap="none" dirty="0" i="0" kern="1200" kumimoji="1" lang="ja-JP"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教科・科目に係る個別テストを課す場合の試験期日は</a:t>
            </a:r>
            <a:r>
              <a:rPr altLang="ja-JP" b="0" baseline="0" cap="none" dirty="0" i="0" kern="1200" kumimoji="1" lang="en-US"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2</a:t>
            </a:r>
            <a:r>
              <a:rPr altLang="en-US" b="0" baseline="0" cap="none" dirty="0" i="0" kern="1200" kumimoji="1" lang="ja-JP"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月</a:t>
            </a:r>
            <a:r>
              <a:rPr altLang="ja-JP" b="0" baseline="0" cap="none" dirty="0" i="0" kern="1200" kumimoji="1" lang="en-US"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1</a:t>
            </a:r>
            <a:r>
              <a:rPr altLang="en-US" b="0" baseline="0" cap="none" dirty="0" i="0" kern="1200" kumimoji="1" lang="ja-JP"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日～</a:t>
            </a:r>
            <a:r>
              <a:rPr altLang="ja-JP" b="0" baseline="0" cap="none" dirty="0" i="0" kern="1200" kumimoji="1" lang="en-US"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3</a:t>
            </a:r>
            <a:r>
              <a:rPr altLang="en-US" b="0" baseline="0" cap="none" dirty="0" i="0" kern="1200" kumimoji="1" lang="ja-JP"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月</a:t>
            </a:r>
            <a:r>
              <a:rPr altLang="ja-JP" b="0" baseline="0" cap="none" dirty="0" i="0" kern="1200" kumimoji="1" lang="en-US"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25</a:t>
            </a:r>
            <a:r>
              <a:rPr altLang="en-US" b="0" baseline="0" cap="none" dirty="0" i="0" kern="1200" kumimoji="1" lang="ja-JP" noProof="0" normalizeH="0" spc="0" strike="noStrike" sz="1273" u="none">
                <a:ln>
                  <a:noFill/>
                </a:ln>
                <a:solidFill>
                  <a:prstClr val="black"/>
                </a:solidFill>
                <a:effectLst/>
                <a:uLnTx/>
                <a:uFillTx/>
                <a:latin charset="-128" panose="020B0400000000000000" pitchFamily="50" typeface="BIZ UDPゴシック"/>
                <a:ea charset="-128" panose="020B0400000000000000" pitchFamily="50" typeface="BIZ UDPゴシック"/>
                <a:cs typeface="+mn-cs"/>
              </a:rPr>
              <a:t>日</a:t>
            </a:r>
            <a:endParaRPr altLang="en-US" b="0" baseline="0" cap="none" dirty="0" i="0" kern="1200" kumimoji="1" lang="ja-JP" noProof="0" normalizeH="0" spc="0" strike="noStrike" sz="1633" u="none">
              <a:ln>
                <a:noFill/>
              </a:ln>
              <a:solidFill>
                <a:prstClr val="black"/>
              </a:solidFill>
              <a:effectLst/>
              <a:uLnTx/>
              <a:uFillTx/>
              <a:latin typeface="Calibri"/>
              <a:ea charset="-128" panose="020B0600070205080204" pitchFamily="50" typeface="ＭＳ Ｐゴシック"/>
              <a:cs typeface="+mn-cs"/>
            </a:endParaRPr>
          </a:p>
        </p:txBody>
      </p:sp>
      <p:sp>
        <p:nvSpPr>
          <p:cNvPr id="3" name="テキスト ボックス 2">
            <a:extLst>
              <a:ext uri="{FF2B5EF4-FFF2-40B4-BE49-F238E27FC236}">
                <a16:creationId xmlns:a16="http://schemas.microsoft.com/office/drawing/2014/main" id="{3E456950-133F-2569-BC12-74DCC2EAD411}"/>
              </a:ext>
            </a:extLst>
          </p:cNvPr>
          <p:cNvSpPr txBox="1"/>
          <p:nvPr/>
        </p:nvSpPr>
        <p:spPr>
          <a:xfrm>
            <a:off x="9459865" y="6488668"/>
            <a:ext cx="524508" cy="369332"/>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800" u="none">
                <a:ln>
                  <a:noFill/>
                </a:ln>
                <a:solidFill>
                  <a:prstClr val="black"/>
                </a:solidFill>
                <a:effectLst/>
                <a:uLnTx/>
                <a:uFillTx/>
                <a:latin charset="-128" panose="020B0604030504040204" pitchFamily="50" typeface="Meiryo UI"/>
                <a:ea charset="-128" panose="020B0604030504040204" pitchFamily="50" typeface="Meiryo UI"/>
                <a:cs typeface="+mn-cs"/>
              </a:rPr>
              <a:t>16</a:t>
            </a:r>
            <a:endParaRPr altLang="en-US" b="0" baseline="0" cap="none" dirty="0" i="0" kern="1200" kumimoji="1" lang="ja-JP" noProof="0" normalizeH="0" spc="0" strike="noStrike" sz="1800" u="none">
              <a:ln>
                <a:noFill/>
              </a:ln>
              <a:solidFill>
                <a:prstClr val="black"/>
              </a:solidFill>
              <a:effectLst/>
              <a:uLnTx/>
              <a:uFillTx/>
              <a:latin charset="-128" panose="020B0604030504040204" pitchFamily="50" typeface="Meiryo UI"/>
              <a:ea charset="-128" panose="020B0604030504040204" pitchFamily="50" typeface="Meiryo UI"/>
              <a:cs typeface="+mn-cs"/>
            </a:endParaRPr>
          </a:p>
        </p:txBody>
      </p:sp>
    </p:spTree>
    <p:extLst>
      <p:ext uri="{BB962C8B-B14F-4D97-AF65-F5344CB8AC3E}">
        <p14:creationId xmlns:p14="http://schemas.microsoft.com/office/powerpoint/2010/main" val="3766700262"/>
      </p:ext>
    </p:extLst>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コンテンツ プレースホルダ 2">
            <a:extLst>
              <a:ext uri="{FF2B5EF4-FFF2-40B4-BE49-F238E27FC236}">
                <a16:creationId xmlns:a16="http://schemas.microsoft.com/office/drawing/2014/main" id="{6025722C-94DA-6047-1968-D15BBAF06463}"/>
              </a:ext>
            </a:extLst>
          </p:cNvPr>
          <p:cNvSpPr txBox="1">
            <a:spLocks/>
          </p:cNvSpPr>
          <p:nvPr/>
        </p:nvSpPr>
        <p:spPr bwMode="auto">
          <a:xfrm>
            <a:off x="282391" y="185082"/>
            <a:ext cx="9045971" cy="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pPr algn="l" defTabSz="456392" eaLnBrk="1" fontAlgn="base" hangingPunct="1" indent="0" latinLnBrk="0" lvl="0" marL="0" marR="0" rtl="0">
              <a:lnSpc>
                <a:spcPts val="2766"/>
              </a:lnSpc>
              <a:spcBef>
                <a:spcPct val="20000"/>
              </a:spcBef>
              <a:spcAft>
                <a:spcPct val="0"/>
              </a:spcAft>
              <a:buClrTx/>
              <a:buSzTx/>
              <a:buFontTx/>
              <a:buNone/>
              <a:tabLst/>
              <a:defRPr/>
            </a:pPr>
            <a:r>
              <a:rPr altLang="en-US" b="1" baseline="0" cap="none" dirty="0" i="0" kern="1200" kumimoji="1" lang="ja-JP" noProof="0" normalizeH="0" spc="0" strike="noStrike" sz="2177" u="none">
                <a:ln>
                  <a:noFill/>
                </a:ln>
                <a:solidFill>
                  <a:srgbClr val="024FA1"/>
                </a:solidFill>
                <a:effectLst/>
                <a:uLnTx/>
                <a:uFillTx/>
                <a:latin charset="-128" panose="020B0604030504040204" pitchFamily="50" typeface="Meiryo UI"/>
                <a:ea charset="-128" panose="020B0604030504040204" pitchFamily="50" typeface="Meiryo UI"/>
                <a:cs typeface="+mn-cs"/>
              </a:rPr>
              <a:t>個別学力検査の試験期日について</a:t>
            </a:r>
            <a:endParaRPr altLang="ja-JP" b="1" baseline="0" cap="none" dirty="0" i="0" kern="1200" kumimoji="1" lang="en-US" noProof="0" normalizeH="0" spc="0" strike="noStrike" sz="2177" u="none">
              <a:ln>
                <a:noFill/>
              </a:ln>
              <a:solidFill>
                <a:srgbClr val="024FA1"/>
              </a:solidFill>
              <a:effectLst/>
              <a:uLnTx/>
              <a:uFillTx/>
              <a:latin charset="-128" panose="020B0604030504040204" pitchFamily="50" typeface="Meiryo UI"/>
              <a:ea charset="-128" panose="020B0604030504040204" pitchFamily="50" typeface="Meiryo UI"/>
              <a:cs typeface="+mn-cs"/>
            </a:endParaRPr>
          </a:p>
        </p:txBody>
      </p:sp>
      <p:cxnSp>
        <p:nvCxnSpPr>
          <p:cNvPr id="3" name="直線コネクタ 2">
            <a:extLst>
              <a:ext uri="{FF2B5EF4-FFF2-40B4-BE49-F238E27FC236}">
                <a16:creationId xmlns:a16="http://schemas.microsoft.com/office/drawing/2014/main" id="{6ADC8A9E-307F-6888-E95B-8B6924B1A149}"/>
              </a:ext>
            </a:extLst>
          </p:cNvPr>
          <p:cNvCxnSpPr/>
          <p:nvPr/>
        </p:nvCxnSpPr>
        <p:spPr bwMode="auto">
          <a:xfrm>
            <a:off x="282390" y="542399"/>
            <a:ext cx="8775477" cy="144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4" name="テキスト ボックス 3">
            <a:extLst>
              <a:ext uri="{FF2B5EF4-FFF2-40B4-BE49-F238E27FC236}">
                <a16:creationId xmlns:a16="http://schemas.microsoft.com/office/drawing/2014/main" id="{107CDD35-DAD5-1569-DCEC-5D9167268704}"/>
              </a:ext>
            </a:extLst>
          </p:cNvPr>
          <p:cNvSpPr txBox="1"/>
          <p:nvPr/>
        </p:nvSpPr>
        <p:spPr>
          <a:xfrm>
            <a:off x="365182" y="3177793"/>
            <a:ext cx="9175636" cy="3323987"/>
          </a:xfrm>
          <a:prstGeom prst="rect">
            <a:avLst/>
          </a:prstGeom>
          <a:noFill/>
          <a:ln w="28575">
            <a:solidFill>
              <a:srgbClr val="024FA1"/>
            </a:solidFill>
          </a:ln>
        </p:spPr>
        <p:txBody>
          <a:bodyPr rtlCol="0"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pPr algn="l" defTabSz="456392" eaLnBrk="0" fontAlgn="base" hangingPunct="0" indent="0" latinLnBrk="0" lvl="0" marL="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第４ 試験期日等</a:t>
            </a:r>
            <a:endParaRPr altLang="ja-JP" b="1" baseline="0" cap="none" dirty="0" i="0" kern="1200" kumimoji="1" lang="en-US"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endParaRPr>
          </a:p>
          <a:p>
            <a:pPr algn="l" defTabSz="456392"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1200" kumimoji="1" lang="en-US"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endParaRPr>
          </a:p>
          <a:p>
            <a:pPr algn="l" defTabSz="456392"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２　第６の１に示す</a:t>
            </a:r>
            <a:r>
              <a:rPr altLang="en-US" b="0" baseline="0" cap="none" dirty="0" i="0" kern="1200" kumimoji="1" lang="ja-JP"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rPr>
              <a:t>個別学力検査（各大学で実施する一般選抜における学力検査並びに</a:t>
            </a:r>
            <a:r>
              <a:rPr altLang="en-US" b="1" baseline="0" cap="none" dirty="0" i="0" kern="1200" kumimoji="1" lang="ja-JP"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rPr>
              <a:t>総合型選抜及び</a:t>
            </a:r>
            <a:endParaRPr altLang="ja-JP" b="1" baseline="0" cap="none" dirty="0" i="0" kern="1200" kumimoji="1" lang="en-US"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endParaRPr>
          </a:p>
          <a:p>
            <a:pPr algn="l" defTabSz="456392" eaLnBrk="0" fontAlgn="base" hangingPunct="0" indent="0" latinLnBrk="0" lvl="0" marL="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　</a:t>
            </a:r>
            <a:r>
              <a:rPr altLang="en-US" b="1" baseline="0" cap="none" dirty="0" i="0" kern="1200" kumimoji="1" lang="ja-JP"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rPr>
              <a:t>学校推薦型選抜において実施する場合の学力検査</a:t>
            </a:r>
            <a:r>
              <a:rPr altLang="en-US" b="0" baseline="0" cap="none" dirty="0" i="0" kern="1200" kumimoji="1" lang="ja-JP"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rPr>
              <a:t>）</a:t>
            </a:r>
            <a:r>
              <a:rPr altLang="en-US" b="0"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の期日については、次により適宜定める。</a:t>
            </a:r>
          </a:p>
          <a:p>
            <a:pPr algn="l" defTabSz="456392"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　　</a:t>
            </a:r>
            <a:r>
              <a:rPr altLang="ja-JP" b="1" baseline="0" cap="none" dirty="0" i="0" kern="1200" kumimoji="1" lang="en-US"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rPr>
              <a:t>(1) </a:t>
            </a:r>
            <a:r>
              <a:rPr altLang="en-US" b="1" baseline="0" cap="none" dirty="0" i="0" kern="1200" kumimoji="1" lang="ja-JP"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rPr>
              <a:t>試験期日　　　　　　　　令和７年２月１日から３月 </a:t>
            </a:r>
            <a:r>
              <a:rPr altLang="ja-JP" b="1" baseline="0" cap="none" dirty="0" i="0" kern="1200" kumimoji="1" lang="en-US"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rPr>
              <a:t>25 </a:t>
            </a:r>
            <a:r>
              <a:rPr altLang="en-US" b="1" baseline="0" cap="none" dirty="0" i="0" kern="1200" kumimoji="1" lang="ja-JP"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rPr>
              <a:t>日までの間</a:t>
            </a:r>
          </a:p>
          <a:p>
            <a:pPr algn="l" defTabSz="456392"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　　　　なお、小論文等、プレゼンテーション、口頭試問、実技等の評価方法については、令和７年２月１日よ</a:t>
            </a:r>
            <a:endParaRPr altLang="ja-JP" b="0" baseline="0" cap="none" dirty="0" i="0" kern="1200" kumimoji="1" lang="en-US"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endParaRPr>
          </a:p>
          <a:p>
            <a:pPr algn="l" defTabSz="456392"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　　　りも前から実施することができるが、</a:t>
            </a:r>
            <a:r>
              <a:rPr altLang="en-US" b="1" baseline="0" cap="none" dirty="0" i="0" kern="1200" kumimoji="1" lang="ja-JP"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rPr>
              <a:t>高等学校教育に対する影響や入学志願者に対する負担に十分配慮</a:t>
            </a:r>
            <a:endParaRPr altLang="ja-JP" b="1" baseline="0" cap="none" dirty="0" i="0" kern="1200" kumimoji="1" lang="en-US"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endParaRPr>
          </a:p>
          <a:p>
            <a:pPr algn="l" defTabSz="456392"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　　　する。</a:t>
            </a:r>
          </a:p>
          <a:p>
            <a:pPr algn="l" defTabSz="456392"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　　</a:t>
            </a:r>
            <a:r>
              <a:rPr altLang="ja-JP" b="0" baseline="0" cap="none" dirty="0" i="0" kern="1200" kumimoji="1" lang="en-US"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(2) </a:t>
            </a:r>
            <a:r>
              <a:rPr altLang="en-US" b="0"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入学願書受付期間　　試験期日に応じて定める。</a:t>
            </a:r>
          </a:p>
          <a:p>
            <a:pPr algn="l" defTabSz="456392"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　　</a:t>
            </a:r>
            <a:r>
              <a:rPr altLang="ja-JP" b="0" baseline="0" cap="none" dirty="0" i="0" kern="1200" kumimoji="1" lang="en-US"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(3) </a:t>
            </a:r>
            <a:r>
              <a:rPr altLang="en-US" b="0"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合格者の決定発表　　令和７年３月 </a:t>
            </a:r>
            <a:r>
              <a:rPr altLang="ja-JP" b="0" baseline="0" cap="none" dirty="0" i="0" kern="1200" kumimoji="1" lang="en-US"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31 </a:t>
            </a:r>
            <a:r>
              <a:rPr altLang="en-US" b="0"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日まで</a:t>
            </a:r>
          </a:p>
          <a:p>
            <a:pPr algn="l" defTabSz="456392"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1200" kumimoji="1" lang="en-US"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endParaRPr>
          </a:p>
          <a:p>
            <a:pPr algn="l" defTabSz="456392"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３　</a:t>
            </a:r>
            <a:r>
              <a:rPr altLang="en-US" b="0" baseline="0" cap="none" dirty="0" i="0" kern="1200" kumimoji="1" lang="ja-JP"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rPr>
              <a:t>総合型選抜、学校推薦型選抜等において学力検査を課さない場合</a:t>
            </a:r>
            <a:r>
              <a:rPr altLang="en-US" b="0"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は、</a:t>
            </a:r>
            <a:r>
              <a:rPr altLang="en-US" b="0" baseline="0" cap="none" dirty="0" i="0" kern="1200" kumimoji="1" lang="ja-JP"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rPr>
              <a:t>上記２</a:t>
            </a:r>
            <a:r>
              <a:rPr altLang="ja-JP" b="0" baseline="0" cap="none" dirty="0" i="0" kern="1200" kumimoji="1" lang="en-US"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rPr>
              <a:t>(1)</a:t>
            </a:r>
            <a:r>
              <a:rPr altLang="en-US" b="0" baseline="0" cap="none" dirty="0" i="0" kern="1200" kumimoji="1" lang="ja-JP"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rPr>
              <a:t>の試験期日によること　</a:t>
            </a:r>
            <a:endParaRPr altLang="ja-JP" b="0" baseline="0" cap="none" dirty="0" i="0" kern="1200" kumimoji="1" lang="en-US"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endParaRPr>
          </a:p>
          <a:p>
            <a:pPr algn="l" defTabSz="456392"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　</a:t>
            </a:r>
            <a:r>
              <a:rPr altLang="en-US" b="0" baseline="0" cap="none" dirty="0" i="0" kern="1200" kumimoji="1" lang="ja-JP"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rPr>
              <a:t>を要しないが、</a:t>
            </a:r>
            <a:r>
              <a:rPr altLang="en-US" b="1" baseline="0" cap="none" dirty="0" i="0" kern="1200" kumimoji="1" lang="ja-JP" noProof="0" normalizeH="0" spc="0" strike="noStrike" sz="1600" u="sng">
                <a:ln>
                  <a:noFill/>
                </a:ln>
                <a:solidFill>
                  <a:srgbClr val="000000"/>
                </a:solidFill>
                <a:effectLst/>
                <a:uLnTx/>
                <a:uFillTx/>
                <a:latin charset="-128" panose="020B0604030504040204" pitchFamily="50" typeface="Meiryo UI"/>
                <a:ea charset="-128" panose="020B0604030504040204" pitchFamily="50" typeface="Meiryo UI"/>
                <a:cs typeface="+mn-cs"/>
              </a:rPr>
              <a:t>高等学校教育に対する影響や入学志願者に対する負担に十分配慮</a:t>
            </a:r>
            <a:r>
              <a:rPr altLang="en-US" b="0"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する。</a:t>
            </a:r>
            <a:endParaRPr altLang="ja-JP" b="0" baseline="0" cap="none" dirty="0" i="0" kern="1200" kumimoji="1" lang="en-US"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endParaRPr>
          </a:p>
        </p:txBody>
      </p:sp>
      <p:sp>
        <p:nvSpPr>
          <p:cNvPr id="8" name="テキスト ボックス 7">
            <a:extLst>
              <a:ext uri="{FF2B5EF4-FFF2-40B4-BE49-F238E27FC236}">
                <a16:creationId xmlns:a16="http://schemas.microsoft.com/office/drawing/2014/main" id="{E9834C63-A8F5-771E-E1D2-1058366D01B2}"/>
              </a:ext>
            </a:extLst>
          </p:cNvPr>
          <p:cNvSpPr txBox="1"/>
          <p:nvPr/>
        </p:nvSpPr>
        <p:spPr>
          <a:xfrm>
            <a:off x="282390" y="642103"/>
            <a:ext cx="9194791" cy="1983213"/>
          </a:xfrm>
          <a:prstGeom prst="rect">
            <a:avLst/>
          </a:prstGeom>
          <a:noFill/>
          <a:ln w="25400">
            <a:noFill/>
          </a:ln>
        </p:spPr>
        <p:txBody>
          <a:bodyPr anchor="t" anchorCtr="0" rtlCol="0" wrap="square">
            <a:no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pPr algn="l" defTabSz="752562" eaLnBrk="0" fontAlgn="base" hangingPunct="0" indent="-259232" latinLnBrk="0" lvl="0" marL="259232" marR="0" rtl="0">
              <a:lnSpc>
                <a:spcPct val="100000"/>
              </a:lnSpc>
              <a:spcBef>
                <a:spcPct val="0"/>
              </a:spcBef>
              <a:spcAft>
                <a:spcPts val="1089"/>
              </a:spcAft>
              <a:buClrTx/>
              <a:buSzTx/>
              <a:buFont charset="2" panose="05000000000000000000" pitchFamily="2" typeface="Wingdings"/>
              <a:buChar char="ü"/>
              <a:tabLst/>
              <a:defRPr/>
            </a:pPr>
            <a:r>
              <a:rPr altLang="en-US" b="0" baseline="0" cap="none" dirty="0" i="0" kern="0" kumimoji="0" lang="ja-JP" noProof="0" normalizeH="0" spc="0" strike="noStrike" sz="1814" u="none">
                <a:ln>
                  <a:noFill/>
                </a:ln>
                <a:solidFill>
                  <a:srgbClr val="000000"/>
                </a:solidFill>
                <a:effectLst/>
                <a:uLnTx/>
                <a:uFillTx/>
                <a:latin charset="-128" panose="020B0604030504040204" pitchFamily="50" typeface="メイリオ"/>
                <a:ea charset="-128" panose="020B0604030504040204" pitchFamily="50" typeface="メイリオ"/>
                <a:cs typeface="+mn-cs"/>
              </a:rPr>
              <a:t>　国公私立大学及び高校関係団体の代表者等を構成員とする大学入学者選抜協議会の協議・合意の上決定する「令和７年度大学入学者選抜実施要項」において、個別学力検査の試験期日等を以下のとおり定めている</a:t>
            </a:r>
            <a:endParaRPr altLang="ja-JP" b="0" baseline="0" cap="none" dirty="0" i="0" kern="0" kumimoji="0" lang="en-US" noProof="0" normalizeH="0" spc="0" strike="noStrike" sz="1814"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752562" eaLnBrk="0" fontAlgn="base" hangingPunct="0" indent="-259232" latinLnBrk="0" lvl="0" marL="259232" marR="0" rtl="0">
              <a:lnSpc>
                <a:spcPct val="100000"/>
              </a:lnSpc>
              <a:spcBef>
                <a:spcPct val="0"/>
              </a:spcBef>
              <a:spcAft>
                <a:spcPts val="1089"/>
              </a:spcAft>
              <a:buClrTx/>
              <a:buSzTx/>
              <a:buFont charset="2" panose="05000000000000000000" pitchFamily="2" typeface="Wingdings"/>
              <a:buChar char="ü"/>
              <a:tabLst/>
              <a:defRPr/>
            </a:pPr>
            <a:r>
              <a:rPr altLang="en-US" b="0" baseline="0" cap="none" dirty="0" i="0" kern="0" kumimoji="0" lang="ja-JP" noProof="0" normalizeH="0" spc="0" strike="noStrike" sz="1814" u="none">
                <a:ln>
                  <a:noFill/>
                </a:ln>
                <a:solidFill>
                  <a:srgbClr val="000000"/>
                </a:solidFill>
                <a:effectLst/>
                <a:uLnTx/>
                <a:uFillTx/>
                <a:latin charset="-128" panose="020B0604030504040204" pitchFamily="50" typeface="メイリオ"/>
                <a:ea charset="-128" panose="020B0604030504040204" pitchFamily="50" typeface="メイリオ"/>
                <a:cs typeface="+mn-cs"/>
              </a:rPr>
              <a:t>　各大学においては、一般選抜のみならず</a:t>
            </a:r>
            <a:r>
              <a:rPr altLang="en-US" b="1" baseline="0" cap="none" dirty="0" i="0" kern="0" kumimoji="0" lang="ja-JP" noProof="0" normalizeH="0" spc="0" strike="noStrike" sz="1814" u="sng">
                <a:ln>
                  <a:noFill/>
                </a:ln>
                <a:solidFill>
                  <a:srgbClr val="000000"/>
                </a:solidFill>
                <a:effectLst/>
                <a:uLnTx/>
                <a:uFillTx/>
                <a:latin charset="-128" panose="020B0604030504040204" pitchFamily="50" typeface="メイリオ"/>
                <a:ea charset="-128" panose="020B0604030504040204" pitchFamily="50" typeface="メイリオ"/>
                <a:cs typeface="+mn-cs"/>
              </a:rPr>
              <a:t>総合型選抜や学校推薦型選抜において個別学力検査（各教科・科目に係るテスト）を課す場合、その試験期日は「令和７年２月１日から３月２５日までの間」</a:t>
            </a:r>
            <a:r>
              <a:rPr altLang="en-US" b="0" baseline="0" cap="none" dirty="0" i="0" kern="0" kumimoji="0" lang="ja-JP" noProof="0" normalizeH="0" spc="0" strike="noStrike" sz="1814" u="none">
                <a:ln>
                  <a:noFill/>
                </a:ln>
                <a:solidFill>
                  <a:srgbClr val="000000"/>
                </a:solidFill>
                <a:effectLst/>
                <a:uLnTx/>
                <a:uFillTx/>
                <a:latin charset="-128" panose="020B0604030504040204" pitchFamily="50" typeface="メイリオ"/>
                <a:ea charset="-128" panose="020B0604030504040204" pitchFamily="50" typeface="メイリオ"/>
                <a:cs typeface="+mn-cs"/>
              </a:rPr>
              <a:t>とすることが求められる</a:t>
            </a:r>
            <a:endParaRPr altLang="ja-JP" b="0" baseline="0" cap="none" dirty="0" i="0" kern="0" kumimoji="0" lang="en-US" noProof="0" normalizeH="0" spc="0" strike="noStrike" sz="1814"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p:txBody>
      </p:sp>
      <p:sp>
        <p:nvSpPr>
          <p:cNvPr id="12" name="テキスト ボックス 11">
            <a:extLst>
              <a:ext uri="{FF2B5EF4-FFF2-40B4-BE49-F238E27FC236}">
                <a16:creationId xmlns:a16="http://schemas.microsoft.com/office/drawing/2014/main" id="{3533C1C7-3C59-58E6-22CF-1847AFAE1232}"/>
              </a:ext>
            </a:extLst>
          </p:cNvPr>
          <p:cNvSpPr txBox="1"/>
          <p:nvPr/>
        </p:nvSpPr>
        <p:spPr>
          <a:xfrm>
            <a:off x="282390" y="2767050"/>
            <a:ext cx="9194791" cy="273646"/>
          </a:xfrm>
          <a:prstGeom prst="rect">
            <a:avLst/>
          </a:prstGeom>
          <a:noFill/>
          <a:ln w="25400">
            <a:noFill/>
          </a:ln>
        </p:spPr>
        <p:txBody>
          <a:bodyPr anchor="t" anchorCtr="0" rtlCol="0" wrap="square">
            <a:no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pPr algn="l" defTabSz="752562" eaLnBrk="0" fontAlgn="base" hangingPunct="0" indent="0" latinLnBrk="0" lvl="0" marL="0" marR="0" rtl="0">
              <a:lnSpc>
                <a:spcPct val="100000"/>
              </a:lnSpc>
              <a:spcBef>
                <a:spcPct val="0"/>
              </a:spcBef>
              <a:spcAft>
                <a:spcPts val="1089"/>
              </a:spcAft>
              <a:buClrTx/>
              <a:buSzTx/>
              <a:buFontTx/>
              <a:buNone/>
              <a:tabLst/>
              <a:defRPr/>
            </a:pPr>
            <a:r>
              <a:rPr altLang="ja-JP" b="1" baseline="0" cap="none" dirty="0" i="0" kern="1200" kumimoji="1" lang="en-US"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a:t>
            </a:r>
            <a:r>
              <a:rPr altLang="en-US" b="1"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抜粋</a:t>
            </a:r>
            <a:r>
              <a:rPr altLang="ja-JP" b="1" baseline="0" cap="none" dirty="0" i="0" kern="1200" kumimoji="1" lang="en-US"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a:t>
            </a:r>
            <a:r>
              <a:rPr altLang="en-US" b="1"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令和７年度大学入学者選抜実施要項（令和６年６月６文科高第</a:t>
            </a:r>
            <a:r>
              <a:rPr altLang="ja-JP" b="1" baseline="0" cap="none" dirty="0" i="0" kern="1200" kumimoji="1" lang="en-US"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299</a:t>
            </a:r>
            <a:r>
              <a:rPr altLang="en-US" b="1"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rPr>
              <a:t>号高等教育局長通知）</a:t>
            </a:r>
            <a:endParaRPr altLang="ja-JP" b="1" baseline="0" cap="none" dirty="0" i="0" kern="1200" kumimoji="1" lang="en-US"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cs typeface="+mn-cs"/>
            </a:endParaRPr>
          </a:p>
        </p:txBody>
      </p:sp>
      <p:sp>
        <p:nvSpPr>
          <p:cNvPr id="6" name="スライド番号プレースホルダー 23">
            <a:extLst>
              <a:ext uri="{FF2B5EF4-FFF2-40B4-BE49-F238E27FC236}">
                <a16:creationId xmlns:a16="http://schemas.microsoft.com/office/drawing/2014/main" id="{41C7EADC-1938-476F-C4D8-94F9E0C0E836}"/>
              </a:ext>
            </a:extLst>
          </p:cNvPr>
          <p:cNvSpPr txBox="1">
            <a:spLocks/>
          </p:cNvSpPr>
          <p:nvPr/>
        </p:nvSpPr>
        <p:spPr>
          <a:xfrm>
            <a:off x="9249692" y="6473259"/>
            <a:ext cx="811628" cy="331235"/>
          </a:xfrm>
          <a:prstGeom prst="rect">
            <a:avLst/>
          </a:prstGeom>
        </p:spPr>
        <p:txBody>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pPr algn="ctr" defTabSz="456392" eaLnBrk="0" fontAlgn="base" hangingPunct="0" indent="0" latinLnBrk="0" lvl="0" marL="0" marR="0" rtl="0">
              <a:lnSpc>
                <a:spcPct val="100000"/>
              </a:lnSpc>
              <a:spcBef>
                <a:spcPct val="0"/>
              </a:spcBef>
              <a:spcAft>
                <a:spcPct val="0"/>
              </a:spcAft>
              <a:buClrTx/>
              <a:buSzTx/>
              <a:buFontTx/>
              <a:buNone/>
              <a:tabLst/>
              <a:defRPr/>
            </a:pPr>
            <a:fld id="{973FA57C-AB59-4833-AF31-95C44D5249F2}" type="slidenum">
              <a:rPr altLang="en-US" b="0" baseline="0" cap="none" i="0" kern="1200" kumimoji="1" lang="ja-JP" noProof="0" normalizeH="0" smtClean="0" spc="0" strike="noStrike" sz="1800" u="none">
                <a:ln>
                  <a:noFill/>
                </a:ln>
                <a:solidFill>
                  <a:srgbClr val="000000"/>
                </a:solidFill>
                <a:effectLst/>
                <a:uLnTx/>
                <a:uFillTx/>
                <a:latin charset="-128" panose="020B0604030504040204" pitchFamily="50" typeface="Meiryo UI"/>
                <a:ea charset="-128" panose="020B0604030504040204" pitchFamily="50" typeface="Meiryo UI"/>
              </a:rPr>
              <a:pPr algn="ctr" defTabSz="456392" eaLnBrk="0" fontAlgn="base" hangingPunct="0" indent="0" latinLnBrk="0" lvl="0" marL="0" marR="0" rtl="0">
                <a:lnSpc>
                  <a:spcPct val="100000"/>
                </a:lnSpc>
                <a:spcBef>
                  <a:spcPct val="0"/>
                </a:spcBef>
                <a:spcAft>
                  <a:spcPct val="0"/>
                </a:spcAft>
                <a:buClrTx/>
                <a:buSzTx/>
                <a:buFontTx/>
                <a:buNone/>
                <a:tabLst/>
                <a:defRPr/>
              </a:pPr>
              <a:t>17</a:t>
            </a:fld>
            <a:endParaRPr altLang="en-US" b="0" baseline="0" cap="none" dirty="0" i="0" kern="1200" kumimoji="1" lang="ja-JP" noProof="0" normalizeH="0" spc="0" strike="noStrike" sz="1800" u="none">
              <a:ln>
                <a:noFill/>
              </a:ln>
              <a:solidFill>
                <a:srgbClr val="000000"/>
              </a:solidFill>
              <a:effectLst/>
              <a:uLnTx/>
              <a:uFillTx/>
              <a:latin charset="-128" panose="020B0604030504040204" pitchFamily="50" typeface="Meiryo UI"/>
              <a:ea charset="-128" panose="020B0604030504040204" pitchFamily="50" typeface="Meiryo UI"/>
            </a:endParaRPr>
          </a:p>
        </p:txBody>
      </p:sp>
      <p:sp>
        <p:nvSpPr>
          <p:cNvPr id="7" name="テキスト ボックス 6">
            <a:extLst>
              <a:ext uri="{FF2B5EF4-FFF2-40B4-BE49-F238E27FC236}">
                <a16:creationId xmlns:a16="http://schemas.microsoft.com/office/drawing/2014/main" id="{60D03B5F-454B-33A7-5CB6-A2F2EB2C20D1}"/>
              </a:ext>
            </a:extLst>
          </p:cNvPr>
          <p:cNvSpPr txBox="1"/>
          <p:nvPr/>
        </p:nvSpPr>
        <p:spPr>
          <a:xfrm>
            <a:off x="7251344" y="193564"/>
            <a:ext cx="2145552" cy="427553"/>
          </a:xfrm>
          <a:prstGeom prst="rect">
            <a:avLst/>
          </a:prstGeom>
        </p:spPr>
        <p:style>
          <a:lnRef idx="2">
            <a:schemeClr val="dk1"/>
          </a:lnRef>
          <a:fillRef idx="1">
            <a:schemeClr val="lt1"/>
          </a:fillRef>
          <a:effectRef idx="0">
            <a:schemeClr val="dk1"/>
          </a:effectRef>
          <a:fontRef idx="minor">
            <a:schemeClr val="dk1"/>
          </a:fontRef>
        </p:style>
        <p:txBody>
          <a:bodyPr rtlCol="0"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pPr algn="ctr" defTabSz="456392"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089" u="none">
                <a:ln>
                  <a:noFill/>
                </a:ln>
                <a:solidFill>
                  <a:srgbClr val="000000"/>
                </a:solidFill>
                <a:effectLst/>
                <a:uLnTx/>
                <a:uFillTx/>
                <a:latin charset="-128" panose="020B0604030504040204" pitchFamily="50" typeface="Meiryo UI"/>
                <a:ea charset="-128" panose="020B0604030504040204" pitchFamily="50" typeface="Meiryo UI"/>
                <a:cs typeface="+mn-cs"/>
              </a:rPr>
              <a:t>第</a:t>
            </a:r>
            <a:r>
              <a:rPr altLang="ja-JP" b="0" baseline="0" cap="none" dirty="0" i="0" kern="1200" kumimoji="1" lang="en-US" noProof="0" normalizeH="0" spc="0" strike="noStrike" sz="1089" u="none">
                <a:ln>
                  <a:noFill/>
                </a:ln>
                <a:solidFill>
                  <a:srgbClr val="000000"/>
                </a:solidFill>
                <a:effectLst/>
                <a:uLnTx/>
                <a:uFillTx/>
                <a:latin charset="-128" panose="020B0604030504040204" pitchFamily="50" typeface="Meiryo UI"/>
                <a:ea charset="-128" panose="020B0604030504040204" pitchFamily="50" typeface="Meiryo UI"/>
                <a:cs typeface="+mn-cs"/>
              </a:rPr>
              <a:t>16</a:t>
            </a:r>
            <a:r>
              <a:rPr altLang="en-US" b="0" baseline="0" cap="none" dirty="0" i="0" kern="1200" kumimoji="1" lang="ja-JP" noProof="0" normalizeH="0" spc="0" strike="noStrike" sz="1089" u="none">
                <a:ln>
                  <a:noFill/>
                </a:ln>
                <a:solidFill>
                  <a:srgbClr val="000000"/>
                </a:solidFill>
                <a:effectLst/>
                <a:uLnTx/>
                <a:uFillTx/>
                <a:latin charset="-128" panose="020B0604030504040204" pitchFamily="50" typeface="Meiryo UI"/>
                <a:ea charset="-128" panose="020B0604030504040204" pitchFamily="50" typeface="Meiryo UI"/>
                <a:cs typeface="+mn-cs"/>
              </a:rPr>
              <a:t>回大学入学者選抜協議会</a:t>
            </a:r>
            <a:endParaRPr altLang="ja-JP" b="0" baseline="0" cap="none" dirty="0" i="0" kern="1200" kumimoji="1" lang="en-US" noProof="0" normalizeH="0" spc="0" strike="noStrike" sz="1089" u="none">
              <a:ln>
                <a:noFill/>
              </a:ln>
              <a:solidFill>
                <a:srgbClr val="000000"/>
              </a:solidFill>
              <a:effectLst/>
              <a:uLnTx/>
              <a:uFillTx/>
              <a:latin charset="-128" panose="020B0604030504040204" pitchFamily="50" typeface="Meiryo UI"/>
              <a:ea charset="-128" panose="020B0604030504040204" pitchFamily="50" typeface="Meiryo UI"/>
              <a:cs typeface="+mn-cs"/>
            </a:endParaRPr>
          </a:p>
          <a:p>
            <a:pPr algn="ctr" defTabSz="456392"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089" u="none">
                <a:ln>
                  <a:noFill/>
                </a:ln>
                <a:solidFill>
                  <a:srgbClr val="000000"/>
                </a:solidFill>
                <a:effectLst/>
                <a:uLnTx/>
                <a:uFillTx/>
                <a:latin charset="-128" panose="020B0604030504040204" pitchFamily="50" typeface="Meiryo UI"/>
                <a:ea charset="-128" panose="020B0604030504040204" pitchFamily="50" typeface="Meiryo UI"/>
                <a:cs typeface="+mn-cs"/>
              </a:rPr>
              <a:t>（令和６年</a:t>
            </a:r>
            <a:r>
              <a:rPr altLang="ja-JP" b="0" baseline="0" cap="none" dirty="0" i="0" kern="1200" kumimoji="1" lang="en-US" noProof="0" normalizeH="0" spc="0" strike="noStrike" sz="1089" u="none">
                <a:ln>
                  <a:noFill/>
                </a:ln>
                <a:solidFill>
                  <a:srgbClr val="000000"/>
                </a:solidFill>
                <a:effectLst/>
                <a:uLnTx/>
                <a:uFillTx/>
                <a:latin charset="-128" panose="020B0604030504040204" pitchFamily="50" typeface="Meiryo UI"/>
                <a:ea charset="-128" panose="020B0604030504040204" pitchFamily="50" typeface="Meiryo UI"/>
                <a:cs typeface="+mn-cs"/>
              </a:rPr>
              <a:t>10</a:t>
            </a:r>
            <a:r>
              <a:rPr altLang="en-US" b="0" baseline="0" cap="none" dirty="0" i="0" kern="1200" kumimoji="1" lang="ja-JP" noProof="0" normalizeH="0" spc="0" strike="noStrike" sz="1089" u="none">
                <a:ln>
                  <a:noFill/>
                </a:ln>
                <a:solidFill>
                  <a:srgbClr val="000000"/>
                </a:solidFill>
                <a:effectLst/>
                <a:uLnTx/>
                <a:uFillTx/>
                <a:latin charset="-128" panose="020B0604030504040204" pitchFamily="50" typeface="Meiryo UI"/>
                <a:ea charset="-128" panose="020B0604030504040204" pitchFamily="50" typeface="Meiryo UI"/>
                <a:cs typeface="+mn-cs"/>
              </a:rPr>
              <a:t>月４日） 資料</a:t>
            </a:r>
          </a:p>
        </p:txBody>
      </p:sp>
    </p:spTree>
    <p:extLst>
      <p:ext uri="{BB962C8B-B14F-4D97-AF65-F5344CB8AC3E}">
        <p14:creationId xmlns:p14="http://schemas.microsoft.com/office/powerpoint/2010/main" val="1863214811"/>
      </p:ext>
    </p:extLst>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EB519C9-020F-E76C-360E-99E449484F88}"/>
              </a:ext>
            </a:extLst>
          </p:cNvPr>
          <p:cNvSpPr>
            <a:spLocks noGrp="1"/>
          </p:cNvSpPr>
          <p:nvPr>
            <p:ph idx="12" sz="quarter" type="sldNum"/>
          </p:nvPr>
        </p:nvSpPr>
        <p:spPr/>
        <p:txBody>
          <a:bodyPr/>
          <a:lstStyle/>
          <a:p>
            <a:pPr algn="r" defTabSz="457200" eaLnBrk="1" fontAlgn="auto" hangingPunct="1" indent="0" latinLnBrk="0" lvl="0" marL="0" marR="0" rtl="0">
              <a:lnSpc>
                <a:spcPct val="100000"/>
              </a:lnSpc>
              <a:spcBef>
                <a:spcPts val="0"/>
              </a:spcBef>
              <a:spcAft>
                <a:spcPts val="0"/>
              </a:spcAft>
              <a:buClrTx/>
              <a:buSzTx/>
              <a:buFontTx/>
              <a:buNone/>
              <a:tabLst/>
              <a:defRPr/>
            </a:pPr>
            <a:fld id="{973FA57C-AB59-4833-AF31-95C44D5249F2}" type="slidenum">
              <a:rPr altLang="en-US" b="0" baseline="0" cap="none" i="0" kern="1200" kumimoji="1" lang="ja-JP" noProof="0" normalizeH="0" smtClean="0" spc="0" strike="noStrike" sz="1800" u="none">
                <a:ln>
                  <a:noFill/>
                </a:ln>
                <a:solidFill>
                  <a:prstClr val="black"/>
                </a:solidFill>
                <a:effectLst/>
                <a:uLnTx/>
                <a:uFillTx/>
                <a:latin charset="-128" panose="020B0604030504040204" pitchFamily="50" typeface="Meiryo UI"/>
                <a:ea charset="-128" panose="020B0604030504040204" pitchFamily="50" typeface="Meiryo UI"/>
              </a:rPr>
              <a:pPr algn="r" defTabSz="457200" eaLnBrk="1" fontAlgn="auto" hangingPunct="1" indent="0" latinLnBrk="0" lvl="0" marL="0" marR="0" rtl="0">
                <a:lnSpc>
                  <a:spcPct val="100000"/>
                </a:lnSpc>
                <a:spcBef>
                  <a:spcPts val="0"/>
                </a:spcBef>
                <a:spcAft>
                  <a:spcPts val="0"/>
                </a:spcAft>
                <a:buClrTx/>
                <a:buSzTx/>
                <a:buFontTx/>
                <a:buNone/>
                <a:tabLst/>
                <a:defRPr/>
              </a:pPr>
              <a:t>18</a:t>
            </a:fld>
            <a:endParaRPr altLang="en-US" b="0" baseline="0" cap="none" dirty="0" i="0" kern="1200" kumimoji="1" lang="ja-JP" noProof="0" normalizeH="0" spc="0" strike="noStrike" sz="1800" u="none">
              <a:ln>
                <a:noFill/>
              </a:ln>
              <a:solidFill>
                <a:prstClr val="black"/>
              </a:solidFill>
              <a:effectLst/>
              <a:uLnTx/>
              <a:uFillTx/>
              <a:latin charset="-128" panose="020B0604030504040204" pitchFamily="50" typeface="Meiryo UI"/>
              <a:ea charset="-128" panose="020B0604030504040204" pitchFamily="50" typeface="Meiryo UI"/>
            </a:endParaRPr>
          </a:p>
        </p:txBody>
      </p:sp>
      <p:sp>
        <p:nvSpPr>
          <p:cNvPr id="3" name="正方形/長方形 2">
            <a:extLst>
              <a:ext uri="{FF2B5EF4-FFF2-40B4-BE49-F238E27FC236}">
                <a16:creationId xmlns:a16="http://schemas.microsoft.com/office/drawing/2014/main" id="{8FFEEE4D-B65C-D57B-90A2-DDB3D6F9940F}"/>
              </a:ext>
            </a:extLst>
          </p:cNvPr>
          <p:cNvSpPr/>
          <p:nvPr/>
        </p:nvSpPr>
        <p:spPr>
          <a:xfrm>
            <a:off x="-7787" y="212575"/>
            <a:ext cx="9906000" cy="648072"/>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rPr>
              <a:t>大学入学者選抜実施要項において定める試験期日等の遵守について（依頼）①</a:t>
            </a:r>
            <a:endParaRPr altLang="ja-JP" b="1" baseline="0" cap="none" dirty="0" i="0" kern="1200" kumimoji="1" lang="en-US"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endParaRPr>
          </a:p>
          <a:p>
            <a:pPr algn="ctr"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（６文科高第</a:t>
            </a:r>
            <a:r>
              <a:rPr altLang="ja-JP" b="1" baseline="0" cap="none" dirty="0" i="0" kern="1200" kumimoji="1" lang="en-US"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1518</a:t>
            </a:r>
            <a:r>
              <a:rPr altLang="en-US" b="1" baseline="0" cap="none" dirty="0" i="0" kern="1200" kumimoji="1" lang="ja-JP"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号令和６年</a:t>
            </a:r>
            <a:r>
              <a:rPr altLang="ja-JP" b="1" baseline="0" cap="none" dirty="0" i="0" kern="1200" kumimoji="1" lang="en-US"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12</a:t>
            </a:r>
            <a:r>
              <a:rPr altLang="en-US" b="1" baseline="0" cap="none" dirty="0" i="0" kern="1200" kumimoji="1" lang="ja-JP"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月</a:t>
            </a:r>
            <a:r>
              <a:rPr altLang="ja-JP" b="1" baseline="0" cap="none" dirty="0" i="0" kern="1200" kumimoji="1" lang="en-US"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24</a:t>
            </a:r>
            <a:r>
              <a:rPr altLang="en-US" b="1" baseline="0" cap="none" dirty="0" i="0" kern="1200" kumimoji="1" lang="ja-JP"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日　高等教育局長通知）</a:t>
            </a:r>
            <a:endParaRPr altLang="en-US" b="0" baseline="0" cap="none" dirty="0" i="0" kern="1200" kumimoji="1" lang="ja-JP" noProof="0" normalizeH="0" spc="0" strike="noStrike" sz="1600" u="none">
              <a:ln>
                <a:noFill/>
              </a:ln>
              <a:solidFill>
                <a:prstClr val="white"/>
              </a:solidFill>
              <a:effectLst/>
              <a:uLnTx/>
              <a:uFillTx/>
              <a:latin typeface="Calibri"/>
              <a:ea charset="-128" panose="020B0600070205080204" pitchFamily="50" typeface="ＭＳ Ｐゴシック"/>
              <a:cs typeface="+mn-cs"/>
            </a:endParaRPr>
          </a:p>
        </p:txBody>
      </p:sp>
      <p:sp>
        <p:nvSpPr>
          <p:cNvPr id="11" name="テキスト ボックス 10">
            <a:extLst>
              <a:ext uri="{FF2B5EF4-FFF2-40B4-BE49-F238E27FC236}">
                <a16:creationId xmlns:a16="http://schemas.microsoft.com/office/drawing/2014/main" id="{61396898-882E-C894-B698-3AABDCF82155}"/>
              </a:ext>
            </a:extLst>
          </p:cNvPr>
          <p:cNvSpPr txBox="1"/>
          <p:nvPr/>
        </p:nvSpPr>
        <p:spPr>
          <a:xfrm>
            <a:off x="520007" y="872716"/>
            <a:ext cx="8865985" cy="5961888"/>
          </a:xfrm>
          <a:prstGeom prst="rect">
            <a:avLst/>
          </a:prstGeom>
          <a:noFill/>
        </p:spPr>
        <p:txBody>
          <a:bodyPr rtlCol="0" wrap="square">
            <a:spAutoFit/>
          </a:bodyPr>
          <a:lstStyle/>
          <a:p>
            <a:pPr algn="l" defTabSz="457200" eaLnBrk="1" fontAlgn="auto" hangingPunct="1" indent="0" latinLnBrk="0" lvl="0" marL="0" marR="0" rtl="0">
              <a:lnSpc>
                <a:spcPts val="2000"/>
              </a:lnSpc>
              <a:spcBef>
                <a:spcPts val="0"/>
              </a:spcBef>
              <a:spcAft>
                <a:spcPts val="0"/>
              </a:spcAft>
              <a:buClrTx/>
              <a:buSzTx/>
              <a:buFontTx/>
              <a:buNone/>
              <a:tabLst/>
              <a:defRPr/>
            </a:pP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令和７年度大学入学者選抜の実施にあたっては、国公私立大学及び高等学校関係団体の代表者等を構成員とする大学入学者選抜協議会 （以下「協議会」という。）において合意がなされ、通知しています 「令和７年度大学入学者選抜実施要項」（令和６年６月５日付け６文科高第</a:t>
            </a:r>
            <a:r>
              <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299</a:t>
            </a: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号高等教育局長通知、以下「実施要項」という。）に基づき、適切に実施することをお願いしているところです。 </a:t>
            </a: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ts val="2000"/>
              </a:lnSpc>
              <a:spcBef>
                <a:spcPts val="0"/>
              </a:spcBef>
              <a:spcAft>
                <a:spcPts val="0"/>
              </a:spcAft>
              <a:buClrTx/>
              <a:buSzTx/>
              <a:buFontTx/>
              <a:buNone/>
              <a:tabLst/>
              <a:defRPr/>
            </a:pP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ts val="2000"/>
              </a:lnSpc>
              <a:spcBef>
                <a:spcPts val="0"/>
              </a:spcBef>
              <a:spcAft>
                <a:spcPts val="0"/>
              </a:spcAft>
              <a:buClrTx/>
              <a:buSzTx/>
              <a:buFontTx/>
              <a:buNone/>
              <a:tabLst/>
              <a:defRPr/>
            </a:pP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しかしながら、例えば試験期日に関し、一般選抜のみならず総合型選抜や学校推薦型選抜においても、個別学力検査（各教科・科目に係るテスト）の試験期日は令和７年２月１日から３月</a:t>
            </a:r>
            <a:r>
              <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25</a:t>
            </a: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日までの間に行うものと実施要項で定めているにもかかわらず、この期日以前に個別学力検査（各教科・科目に係るテスト）を行っている選抜が散見されるとの指摘がなされています。またこれに関して、本年</a:t>
            </a:r>
            <a:r>
              <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10</a:t>
            </a: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月に開催された協議会においても、高等学校関係団体を中心に強い懸念が示されるとともに、別途意見照会を行ったところ、</a:t>
            </a:r>
            <a:r>
              <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12 </a:t>
            </a: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月までに以下の見解や試験期日等の遵守を求める旨が示されたところです。 </a:t>
            </a: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ts val="2000"/>
              </a:lnSpc>
              <a:spcBef>
                <a:spcPts val="0"/>
              </a:spcBef>
              <a:spcAft>
                <a:spcPts val="0"/>
              </a:spcAft>
              <a:buClrTx/>
              <a:buSzTx/>
              <a:buFontTx/>
              <a:buNone/>
              <a:tabLst/>
              <a:defRPr/>
            </a:pP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ts val="2000"/>
              </a:lnSpc>
              <a:spcBef>
                <a:spcPts val="0"/>
              </a:spcBef>
              <a:spcAft>
                <a:spcPts val="0"/>
              </a:spcAft>
              <a:buClrTx/>
              <a:buSzTx/>
              <a:buFontTx/>
              <a:buNone/>
              <a:tabLst/>
              <a:defRPr/>
            </a:pP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 （期日以前に選抜が行われることにより）生徒の安易な進路選択につながるなど、進路指導という　　</a:t>
            </a: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ts val="2000"/>
              </a:lnSpc>
              <a:spcBef>
                <a:spcPts val="0"/>
              </a:spcBef>
              <a:spcAft>
                <a:spcPts val="0"/>
              </a:spcAft>
              <a:buClrTx/>
              <a:buSzTx/>
              <a:buFontTx/>
              <a:buNone/>
              <a:tabLst/>
              <a:defRPr/>
            </a:pP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観点を含め、高等学校教育に大きな影響を及ぼす</a:t>
            </a: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ts val="2000"/>
              </a:lnSpc>
              <a:spcBef>
                <a:spcPts val="0"/>
              </a:spcBef>
              <a:spcAft>
                <a:spcPts val="0"/>
              </a:spcAft>
              <a:buClrTx/>
              <a:buSzTx/>
              <a:buFontTx/>
              <a:buNone/>
              <a:tabLst/>
              <a:defRPr/>
            </a:pP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 一部の大学において実施要項の趣旨を踏まえず、高等学校教育における学びの継続性や教育</a:t>
            </a: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ts val="2000"/>
              </a:lnSpc>
              <a:spcBef>
                <a:spcPts val="0"/>
              </a:spcBef>
              <a:spcAft>
                <a:spcPts val="0"/>
              </a:spcAft>
              <a:buClrTx/>
              <a:buSzTx/>
              <a:buFontTx/>
              <a:buNone/>
              <a:tabLst/>
              <a:defRPr/>
            </a:pP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課程に影響を与えかねない、早期選抜が実施されていることに憂慮し、正常な高等学校における</a:t>
            </a: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ts val="2000"/>
              </a:lnSpc>
              <a:spcBef>
                <a:spcPts val="0"/>
              </a:spcBef>
              <a:spcAft>
                <a:spcPts val="0"/>
              </a:spcAft>
              <a:buClrTx/>
              <a:buSzTx/>
              <a:buFontTx/>
              <a:buNone/>
              <a:tabLst/>
              <a:defRPr/>
            </a:pP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教育と大学における教育の接続が実施されるよう願う</a:t>
            </a: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ts val="2000"/>
              </a:lnSpc>
              <a:spcBef>
                <a:spcPts val="0"/>
              </a:spcBef>
              <a:spcAft>
                <a:spcPts val="0"/>
              </a:spcAft>
              <a:buClrTx/>
              <a:buSzTx/>
              <a:buFontTx/>
              <a:buNone/>
              <a:tabLst/>
              <a:defRPr/>
            </a:pP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・総合型選抜や学校推薦型選抜では入試方法の多様化、評価尺度の多元化に対する大学の努力　</a:t>
            </a: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ts val="2000"/>
              </a:lnSpc>
              <a:spcBef>
                <a:spcPts val="0"/>
              </a:spcBef>
              <a:spcAft>
                <a:spcPts val="0"/>
              </a:spcAft>
              <a:buClrTx/>
              <a:buSzTx/>
              <a:buFontTx/>
              <a:buNone/>
              <a:tabLst/>
              <a:defRPr/>
            </a:pP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の一環であり、選考に当たり丁寧な資料の見取りとそれに係る時間を相応に要することから、</a:t>
            </a: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ts val="2000"/>
              </a:lnSpc>
              <a:spcBef>
                <a:spcPts val="0"/>
              </a:spcBef>
              <a:spcAft>
                <a:spcPts val="0"/>
              </a:spcAft>
              <a:buClrTx/>
              <a:buSzTx/>
              <a:buFontTx/>
              <a:buNone/>
              <a:tabLst/>
              <a:defRPr/>
            </a:pP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一般選抜に比して早期に実施されているものと理解 </a:t>
            </a: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ts val="2000"/>
              </a:lnSpc>
              <a:spcBef>
                <a:spcPts val="0"/>
              </a:spcBef>
              <a:spcAft>
                <a:spcPts val="0"/>
              </a:spcAft>
              <a:buClrTx/>
              <a:buSzTx/>
              <a:buFontTx/>
              <a:buNone/>
              <a:tabLst/>
              <a:defRPr/>
            </a:pP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・現行の実施要項に基づけば、各大学はアドミッション・ポリシーに基づいて大学入学者選抜を実</a:t>
            </a: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ts val="2000"/>
              </a:lnSpc>
              <a:spcBef>
                <a:spcPts val="0"/>
              </a:spcBef>
              <a:spcAft>
                <a:spcPts val="0"/>
              </a:spcAft>
              <a:buClrTx/>
              <a:buSzTx/>
              <a:buFontTx/>
              <a:buNone/>
              <a:tabLst/>
              <a:defRPr/>
            </a:pP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施するものであり、少子化によって減少する学生を他大学に先駆けて確保することが目的ではな</a:t>
            </a: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ts val="2000"/>
              </a:lnSpc>
              <a:spcBef>
                <a:spcPts val="0"/>
              </a:spcBef>
              <a:spcAft>
                <a:spcPts val="0"/>
              </a:spcAft>
              <a:buClrTx/>
              <a:buSzTx/>
              <a:buFontTx/>
              <a:buNone/>
              <a:tabLst/>
              <a:defRPr/>
            </a:pP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いはず </a:t>
            </a:r>
            <a:endParaRPr altLang="en-US" b="0" baseline="0" cap="none" dirty="0" i="0" kern="1200" kumimoji="1"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p:txBody>
      </p:sp>
    </p:spTree>
    <p:extLst>
      <p:ext uri="{BB962C8B-B14F-4D97-AF65-F5344CB8AC3E}">
        <p14:creationId xmlns:p14="http://schemas.microsoft.com/office/powerpoint/2010/main" val="3076361475"/>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pSp>
        <p:nvGrpSpPr>
          <p:cNvPr id="9" name="図形グループ 10">
            <a:extLst>
              <a:ext uri="{FF2B5EF4-FFF2-40B4-BE49-F238E27FC236}">
                <a16:creationId xmlns:a16="http://schemas.microsoft.com/office/drawing/2014/main" id="{594BF615-B8B6-4B8D-9E0F-F70C72536B90}"/>
              </a:ext>
            </a:extLst>
          </p:cNvPr>
          <p:cNvGrpSpPr>
            <a:grpSpLocks/>
          </p:cNvGrpSpPr>
          <p:nvPr/>
        </p:nvGrpSpPr>
        <p:grpSpPr bwMode="auto">
          <a:xfrm>
            <a:off x="-15008" y="0"/>
            <a:ext cx="9906000" cy="6858000"/>
            <a:chOff x="772319" y="419110"/>
            <a:chExt cx="9144000" cy="6858000"/>
          </a:xfrm>
        </p:grpSpPr>
        <p:sp>
          <p:nvSpPr>
            <p:cNvPr id="10" name="正方形/長方形 9">
              <a:extLst>
                <a:ext uri="{FF2B5EF4-FFF2-40B4-BE49-F238E27FC236}">
                  <a16:creationId xmlns:a16="http://schemas.microsoft.com/office/drawing/2014/main" id="{13C1879A-0025-441F-BA77-24F01850D88C}"/>
                </a:ext>
              </a:extLst>
            </p:cNvPr>
            <p:cNvSpPr/>
            <p:nvPr/>
          </p:nvSpPr>
          <p:spPr>
            <a:xfrm>
              <a:off x="772319" y="419110"/>
              <a:ext cx="9144000" cy="6858000"/>
            </a:xfrm>
            <a:prstGeom prst="rect">
              <a:avLst/>
            </a:prstGeom>
            <a:solidFill>
              <a:sysClr lastClr="FFFFFF" val="window"/>
            </a:solidFill>
            <a:ln algn="ctr" cap="flat" cmpd="sng" w="9525">
              <a:noFill/>
              <a:prstDash val="solid"/>
            </a:ln>
            <a:effectLst/>
          </p:spPr>
          <p:txBody>
            <a:bodyPr anchor="ctr"/>
            <a:lstStyle/>
            <a:p>
              <a:pPr algn="ctr" defTabSz="450578" eaLnBrk="1" fontAlgn="base" hangingPunct="1" indent="0" latinLnBrk="0" lvl="0" marL="0" marR="0">
                <a:lnSpc>
                  <a:spcPct val="100000"/>
                </a:lnSpc>
                <a:spcBef>
                  <a:spcPct val="0"/>
                </a:spcBef>
                <a:spcAft>
                  <a:spcPct val="0"/>
                </a:spcAft>
                <a:buClrTx/>
                <a:buSzTx/>
                <a:buFontTx/>
                <a:buNone/>
                <a:tabLst/>
                <a:defRPr/>
              </a:pPr>
              <a:endParaRPr altLang="en-US" b="0" baseline="0" cap="none" i="0" kern="0" kumimoji="1" lang="ja-JP" noProof="0" normalizeH="0" spc="0" strike="noStrike" sz="1632" u="none">
                <a:ln>
                  <a:noFill/>
                </a:ln>
                <a:solidFill>
                  <a:prstClr val="white"/>
                </a:solidFill>
                <a:effectLst/>
                <a:uLnTx/>
                <a:uFillTx/>
                <a:latin typeface="Calibri"/>
                <a:ea charset="-128" panose="020B0600070205080204" pitchFamily="50" typeface="ＭＳ Ｐゴシック"/>
                <a:cs typeface="+mn-cs"/>
              </a:endParaRPr>
            </a:p>
          </p:txBody>
        </p:sp>
        <p:pic>
          <p:nvPicPr>
            <p:cNvPr descr="sarcle.jpg" id="11" name="図 5">
              <a:extLst>
                <a:ext uri="{FF2B5EF4-FFF2-40B4-BE49-F238E27FC236}">
                  <a16:creationId xmlns:a16="http://schemas.microsoft.com/office/drawing/2014/main" id="{003BDD3D-F528-4A8E-9ECB-91B4A93DB43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2319" y="2751566"/>
              <a:ext cx="9144000" cy="452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テキスト ボックス 11">
            <a:extLst>
              <a:ext uri="{FF2B5EF4-FFF2-40B4-BE49-F238E27FC236}">
                <a16:creationId xmlns:a16="http://schemas.microsoft.com/office/drawing/2014/main" id="{11B3A496-1BBA-4B98-8F74-C1C1C313D9C1}"/>
              </a:ext>
            </a:extLst>
          </p:cNvPr>
          <p:cNvSpPr txBox="1"/>
          <p:nvPr/>
        </p:nvSpPr>
        <p:spPr>
          <a:xfrm>
            <a:off x="-2283804" y="1881625"/>
            <a:ext cx="8532948" cy="523220"/>
          </a:xfrm>
          <a:prstGeom prst="rect">
            <a:avLst/>
          </a:prstGeom>
          <a:noFill/>
        </p:spPr>
        <p:txBody>
          <a:bodyPr rtlCol="0" wrap="square">
            <a:spAutoFit/>
          </a:bodyPr>
          <a:lstStyle/>
          <a:p>
            <a:pPr algn="ctr" defTabSz="457181">
              <a:defRPr/>
            </a:pPr>
            <a:r>
              <a:rPr altLang="ja-JP" b="1" dirty="0" kumimoji="1" lang="en-US" sz="2800">
                <a:solidFill>
                  <a:srgbClr val="000000"/>
                </a:solidFill>
                <a:latin charset="-128" panose="020B0604030504040204" pitchFamily="50" typeface="Meiryo UI"/>
                <a:ea charset="-128" panose="020B0604030504040204" pitchFamily="50" typeface="Meiryo UI"/>
              </a:rPr>
              <a:t>【</a:t>
            </a:r>
            <a:r>
              <a:rPr altLang="en-US" b="1" dirty="0" kumimoji="1" lang="ja-JP" sz="2800">
                <a:solidFill>
                  <a:srgbClr val="000000"/>
                </a:solidFill>
                <a:latin charset="-128" panose="020B0604030504040204" pitchFamily="50" typeface="Meiryo UI"/>
                <a:ea charset="-128" panose="020B0604030504040204" pitchFamily="50" typeface="Meiryo UI"/>
              </a:rPr>
              <a:t>本日の内容</a:t>
            </a:r>
            <a:r>
              <a:rPr altLang="ja-JP" b="1" dirty="0" kumimoji="1" lang="en-US" sz="2800">
                <a:solidFill>
                  <a:srgbClr val="000000"/>
                </a:solidFill>
                <a:latin charset="-128" panose="020B0604030504040204" pitchFamily="50" typeface="Meiryo UI"/>
                <a:ea charset="-128" panose="020B0604030504040204" pitchFamily="50" typeface="Meiryo UI"/>
              </a:rPr>
              <a:t>】</a:t>
            </a:r>
            <a:endParaRPr altLang="en-US" b="1" dirty="0" kumimoji="1" lang="ja-JP" sz="2800">
              <a:solidFill>
                <a:srgbClr val="000000"/>
              </a:solidFill>
              <a:latin charset="-128" panose="020B0604030504040204" pitchFamily="50" typeface="Meiryo UI"/>
              <a:ea charset="-128" panose="020B0604030504040204" pitchFamily="50" typeface="Meiryo UI"/>
            </a:endParaRPr>
          </a:p>
        </p:txBody>
      </p:sp>
      <p:sp>
        <p:nvSpPr>
          <p:cNvPr id="2" name="テキスト ボックス 1">
            <a:extLst>
              <a:ext uri="{FF2B5EF4-FFF2-40B4-BE49-F238E27FC236}">
                <a16:creationId xmlns:a16="http://schemas.microsoft.com/office/drawing/2014/main" id="{3D21B55F-65DE-DBD5-338C-16A66D005223}"/>
              </a:ext>
            </a:extLst>
          </p:cNvPr>
          <p:cNvSpPr txBox="1"/>
          <p:nvPr/>
        </p:nvSpPr>
        <p:spPr>
          <a:xfrm>
            <a:off x="920552" y="2492896"/>
            <a:ext cx="9798768" cy="2777683"/>
          </a:xfrm>
          <a:prstGeom prst="rect">
            <a:avLst/>
          </a:prstGeom>
          <a:noFill/>
        </p:spPr>
        <p:txBody>
          <a:bodyPr rtlCol="0" wrap="square">
            <a:spAutoFit/>
          </a:bodyPr>
          <a:lstStyle/>
          <a:p>
            <a:endParaRPr altLang="ja-JP" b="1" dirty="0" kumimoji="1" lang="en-US" sz="700">
              <a:solidFill>
                <a:prstClr val="black"/>
              </a:solidFill>
              <a:latin charset="-128" panose="020B0604030504040204" pitchFamily="50" typeface="Meiryo UI"/>
              <a:ea charset="-128" panose="020B0604030504040204" pitchFamily="50" typeface="Meiryo UI"/>
              <a:cs charset="-128" panose="020B0604030504040204" pitchFamily="50" typeface="メイリオ"/>
            </a:endParaRPr>
          </a:p>
          <a:p>
            <a:endParaRPr altLang="ja-JP" b="1" baseline="0" cap="none" dirty="0" i="0" kern="1200" kumimoji="1" lang="en-US"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defTabSz="871545">
              <a:defRPr/>
            </a:pPr>
            <a:r>
              <a:rPr altLang="en-US" b="1" dirty="0" kumimoji="1" lang="ja-JP" sz="3200">
                <a:latin typeface="Meiryo UI"/>
                <a:ea typeface="Meiryo UI"/>
              </a:rPr>
              <a:t>１</a:t>
            </a:r>
            <a:r>
              <a:rPr altLang="en-US" b="1" baseline="0" cap="none" dirty="0" i="0" kern="1200" kumimoji="1" lang="ja-JP" noProof="0" normalizeH="0" spc="0" strike="noStrike" sz="3200" u="none">
                <a:ln>
                  <a:noFill/>
                </a:ln>
                <a:effectLst/>
                <a:uLnTx/>
                <a:uFillTx/>
                <a:latin typeface="Meiryo UI"/>
                <a:ea typeface="Meiryo UI"/>
              </a:rPr>
              <a:t>．高大接続改革について</a:t>
            </a:r>
            <a:endParaRPr altLang="ja-JP" b="1" baseline="0" cap="none" dirty="0" i="0" kern="1200" kumimoji="1" lang="en-US" noProof="0" normalizeH="0" spc="0" strike="noStrike" sz="1100" u="none">
              <a:ln>
                <a:noFill/>
              </a:ln>
              <a:effectLst/>
              <a:uLnTx/>
              <a:uFillTx/>
              <a:latin typeface="Meiryo UI"/>
              <a:ea typeface="Meiryo UI"/>
            </a:endParaRPr>
          </a:p>
          <a:p>
            <a:pPr defTabSz="871545">
              <a:defRPr/>
            </a:pPr>
            <a:endParaRPr altLang="ja-JP" b="1" dirty="0" kumimoji="1" lang="en-US" sz="1100">
              <a:latin typeface="Meiryo UI"/>
              <a:ea typeface="Meiryo UI"/>
            </a:endParaRPr>
          </a:p>
          <a:p>
            <a:pPr defTabSz="871545">
              <a:defRPr/>
            </a:pPr>
            <a:r>
              <a:rPr altLang="en-US" b="1" baseline="0" cap="none" dirty="0" i="0" kern="1200" kumimoji="1" lang="ja-JP" noProof="0" normalizeH="0" spc="0" strike="noStrike" sz="3200" u="none">
                <a:ln>
                  <a:noFill/>
                </a:ln>
                <a:effectLst/>
                <a:uLnTx/>
                <a:uFillTx/>
                <a:latin typeface="Meiryo UI"/>
                <a:ea typeface="Meiryo UI"/>
              </a:rPr>
              <a:t>２．令和７年度大学入学共通テストの結果について</a:t>
            </a:r>
            <a:endParaRPr altLang="ja-JP" b="1" baseline="0" cap="none" dirty="0" i="0" kern="1200" kumimoji="1" lang="en-US" noProof="0" normalizeH="0" spc="0" strike="noStrike" sz="3200" u="none">
              <a:ln>
                <a:noFill/>
              </a:ln>
              <a:effectLst/>
              <a:uLnTx/>
              <a:uFillTx/>
              <a:latin typeface="Meiryo UI"/>
              <a:ea typeface="Meiryo UI"/>
            </a:endParaRPr>
          </a:p>
          <a:p>
            <a:pPr defTabSz="871545">
              <a:defRPr/>
            </a:pPr>
            <a:endParaRPr altLang="ja-JP" b="1" baseline="0" cap="none" dirty="0" i="0" kern="1200" kumimoji="1" lang="en-US" noProof="0" normalizeH="0" spc="0" strike="noStrike" sz="1100" u="none">
              <a:ln>
                <a:noFill/>
              </a:ln>
              <a:effectLst/>
              <a:uLnTx/>
              <a:uFillTx/>
              <a:latin typeface="Meiryo UI"/>
              <a:ea typeface="Meiryo UI"/>
            </a:endParaRPr>
          </a:p>
          <a:p>
            <a:pPr defTabSz="871545">
              <a:defRPr/>
            </a:pPr>
            <a:r>
              <a:rPr altLang="en-US" b="1" baseline="0" cap="none" dirty="0" i="0" kern="1200" kumimoji="1" lang="ja-JP" noProof="0" normalizeH="0" spc="0" strike="noStrike" sz="3200" u="none">
                <a:ln>
                  <a:noFill/>
                </a:ln>
                <a:effectLst/>
                <a:uLnTx/>
                <a:uFillTx/>
                <a:latin typeface="Meiryo UI"/>
                <a:ea typeface="Meiryo UI"/>
              </a:rPr>
              <a:t>３．令和</a:t>
            </a:r>
            <a:r>
              <a:rPr altLang="en-US" b="1" dirty="0" kumimoji="1" lang="ja-JP" sz="3200">
                <a:latin typeface="Meiryo UI"/>
                <a:ea typeface="Meiryo UI"/>
              </a:rPr>
              <a:t>８</a:t>
            </a:r>
            <a:r>
              <a:rPr altLang="en-US" b="1" baseline="0" cap="none" dirty="0" i="0" kern="1200" kumimoji="1" lang="ja-JP" noProof="0" normalizeH="0" spc="0" strike="noStrike" sz="3200" u="none">
                <a:ln>
                  <a:noFill/>
                </a:ln>
                <a:effectLst/>
                <a:uLnTx/>
                <a:uFillTx/>
                <a:latin typeface="Meiryo UI"/>
                <a:ea typeface="Meiryo UI"/>
              </a:rPr>
              <a:t>年度大学入学者選抜について</a:t>
            </a:r>
            <a:endParaRPr altLang="ja-JP" b="1" baseline="0" cap="none" dirty="0" i="0" kern="1200" kumimoji="1" lang="en-US" noProof="0" normalizeH="0" spc="0" strike="noStrike" sz="3200" u="none">
              <a:ln>
                <a:noFill/>
              </a:ln>
              <a:effectLst/>
              <a:uLnTx/>
              <a:uFillTx/>
              <a:latin typeface="Meiryo UI"/>
              <a:ea typeface="Meiryo UI"/>
            </a:endParaRPr>
          </a:p>
          <a:p>
            <a:pPr defTabSz="871545">
              <a:defRPr/>
            </a:pPr>
            <a:endParaRPr altLang="ja-JP" b="1" baseline="0" cap="none" dirty="0" i="0" kern="1200" kumimoji="1" lang="en-US" noProof="0" normalizeH="0" spc="0" strike="noStrike" sz="1050" u="none">
              <a:ln>
                <a:noFill/>
              </a:ln>
              <a:effectLst/>
              <a:uLnTx/>
              <a:uFillTx/>
              <a:latin typeface="Meiryo UI"/>
              <a:ea typeface="Meiryo UI"/>
            </a:endParaRPr>
          </a:p>
          <a:p>
            <a:pPr defTabSz="871545">
              <a:defRPr/>
            </a:pPr>
            <a:endParaRPr altLang="ja-JP" b="1" baseline="0" cap="none" dirty="0" i="0" kern="1200" kumimoji="1" lang="en-US" noProof="0" normalizeH="0" spc="0" strike="noStrike" sz="1050" u="none">
              <a:ln>
                <a:noFill/>
              </a:ln>
              <a:effectLst/>
              <a:uLnTx/>
              <a:uFillTx/>
              <a:latin typeface="Meiryo UI"/>
              <a:ea typeface="Meiryo UI"/>
            </a:endParaRPr>
          </a:p>
          <a:p>
            <a:pPr defTabSz="871545">
              <a:defRPr/>
            </a:pPr>
            <a:endParaRPr altLang="en-US" b="1" dirty="0" kumimoji="1" lang="ja-JP">
              <a:solidFill>
                <a:prstClr val="black"/>
              </a:solidFill>
              <a:latin charset="-128" panose="020B0604030504040204" pitchFamily="50" typeface="Meiryo UI"/>
              <a:ea charset="-128" panose="020B0604030504040204" pitchFamily="50" typeface="Meiryo UI"/>
              <a:cs charset="-128" panose="020B0604030504040204" pitchFamily="50" typeface="メイリオ"/>
            </a:endParaRPr>
          </a:p>
        </p:txBody>
      </p:sp>
      <p:sp>
        <p:nvSpPr>
          <p:cNvPr id="3" name="スライド番号プレースホルダー 13">
            <a:extLst>
              <a:ext uri="{FF2B5EF4-FFF2-40B4-BE49-F238E27FC236}">
                <a16:creationId xmlns:a16="http://schemas.microsoft.com/office/drawing/2014/main" id="{924C1B63-9F95-9683-B207-4CA5A53C4B93}"/>
              </a:ext>
            </a:extLst>
          </p:cNvPr>
          <p:cNvSpPr txBox="1">
            <a:spLocks/>
          </p:cNvSpPr>
          <p:nvPr/>
        </p:nvSpPr>
        <p:spPr>
          <a:xfrm>
            <a:off x="9079580" y="6468757"/>
            <a:ext cx="730250"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fld id="{91896562-4364-4A56-8699-2A473EB35D34}" type="slidenum">
              <a:rPr altLang="en-US" b="0" baseline="0" cap="none" i="0" kern="1200" kumimoji="1" lang="ja-JP" noProof="0" normalizeH="0" smtClean="0" spc="0" strike="noStrike" u="none">
                <a:ln>
                  <a:noFill/>
                </a:ln>
                <a:solidFill>
                  <a:prstClr val="black"/>
                </a:solidFill>
                <a:effectLst/>
                <a:uLnTx/>
                <a:uFillTx/>
                <a:latin charset="-128" panose="020B0604030504040204" pitchFamily="50" typeface="Meiryo UI"/>
                <a:ea charset="-128" panose="020B0604030504040204" pitchFamily="50" typeface="Meiryo UI"/>
              </a:rPr>
              <a:pPr algn="r" defTabSz="457200" eaLnBrk="1" fontAlgn="auto" hangingPunct="1" indent="0" latinLnBrk="0" lvl="0" marL="0" marR="0" rtl="0">
                <a:lnSpc>
                  <a:spcPct val="100000"/>
                </a:lnSpc>
                <a:spcBef>
                  <a:spcPts val="0"/>
                </a:spcBef>
                <a:spcAft>
                  <a:spcPts val="0"/>
                </a:spcAft>
                <a:buClrTx/>
                <a:buSzTx/>
                <a:buFontTx/>
                <a:buNone/>
                <a:tabLst/>
                <a:defRPr/>
              </a:pPr>
              <a:t>1</a:t>
            </a:fld>
            <a:endParaRPr altLang="ja-JP" b="0" baseline="0" cap="none" dirty="0" i="0" kern="1200" kumimoji="1" lang="en-US" noProof="0" normalizeH="0" spc="0" strike="noStrike"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1654274930"/>
      </p:ext>
    </p:extLst>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a:extLst>
            <a:ext uri="{FF2B5EF4-FFF2-40B4-BE49-F238E27FC236}">
              <a16:creationId xmlns:a16="http://schemas.microsoft.com/office/drawing/2014/main" id="{00013759-7D6F-BA8F-7B62-498449BE4EFE}"/>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8AAD8AA-989D-A014-0ECE-A839671981A6}"/>
              </a:ext>
            </a:extLst>
          </p:cNvPr>
          <p:cNvSpPr>
            <a:spLocks noGrp="1"/>
          </p:cNvSpPr>
          <p:nvPr>
            <p:ph idx="12" sz="quarter" type="sldNum"/>
          </p:nvPr>
        </p:nvSpPr>
        <p:spPr/>
        <p:txBody>
          <a:bodyPr/>
          <a:lstStyle/>
          <a:p>
            <a:pPr algn="r" defTabSz="457200" eaLnBrk="1" fontAlgn="auto" hangingPunct="1" indent="0" latinLnBrk="0" lvl="0" marL="0" marR="0" rtl="0">
              <a:lnSpc>
                <a:spcPct val="100000"/>
              </a:lnSpc>
              <a:spcBef>
                <a:spcPts val="0"/>
              </a:spcBef>
              <a:spcAft>
                <a:spcPts val="0"/>
              </a:spcAft>
              <a:buClrTx/>
              <a:buSzTx/>
              <a:buFontTx/>
              <a:buNone/>
              <a:tabLst/>
              <a:defRPr/>
            </a:pPr>
            <a:fld id="{973FA57C-AB59-4833-AF31-95C44D5249F2}" type="slidenum">
              <a:rPr altLang="en-US" b="0" baseline="0" cap="none" i="0" kern="1200" kumimoji="1" lang="ja-JP" noProof="0" normalizeH="0" smtClean="0" spc="0" strike="noStrike" sz="1800" u="none">
                <a:ln>
                  <a:noFill/>
                </a:ln>
                <a:solidFill>
                  <a:prstClr val="black"/>
                </a:solidFill>
                <a:effectLst/>
                <a:uLnTx/>
                <a:uFillTx/>
                <a:latin charset="-128" panose="020B0604030504040204" pitchFamily="50" typeface="Meiryo UI"/>
                <a:ea charset="-128" panose="020B0604030504040204" pitchFamily="50" typeface="Meiryo UI"/>
              </a:rPr>
              <a:pPr algn="r" defTabSz="457200" eaLnBrk="1" fontAlgn="auto" hangingPunct="1" indent="0" latinLnBrk="0" lvl="0" marL="0" marR="0" rtl="0">
                <a:lnSpc>
                  <a:spcPct val="100000"/>
                </a:lnSpc>
                <a:spcBef>
                  <a:spcPts val="0"/>
                </a:spcBef>
                <a:spcAft>
                  <a:spcPts val="0"/>
                </a:spcAft>
                <a:buClrTx/>
                <a:buSzTx/>
                <a:buFontTx/>
                <a:buNone/>
                <a:tabLst/>
                <a:defRPr/>
              </a:pPr>
              <a:t>19</a:t>
            </a:fld>
            <a:endParaRPr altLang="en-US" b="0" baseline="0" cap="none" dirty="0" i="0" kern="1200" kumimoji="1" lang="ja-JP" noProof="0" normalizeH="0" spc="0" strike="noStrike" sz="1800" u="none">
              <a:ln>
                <a:noFill/>
              </a:ln>
              <a:solidFill>
                <a:prstClr val="black"/>
              </a:solidFill>
              <a:effectLst/>
              <a:uLnTx/>
              <a:uFillTx/>
              <a:latin charset="-128" panose="020B0604030504040204" pitchFamily="50" typeface="Meiryo UI"/>
              <a:ea charset="-128" panose="020B0604030504040204" pitchFamily="50" typeface="Meiryo UI"/>
            </a:endParaRPr>
          </a:p>
        </p:txBody>
      </p:sp>
      <p:sp>
        <p:nvSpPr>
          <p:cNvPr id="3" name="正方形/長方形 2">
            <a:extLst>
              <a:ext uri="{FF2B5EF4-FFF2-40B4-BE49-F238E27FC236}">
                <a16:creationId xmlns:a16="http://schemas.microsoft.com/office/drawing/2014/main" id="{5F9CCCCA-FA22-8EEC-0B65-C409EFE39EA3}"/>
              </a:ext>
            </a:extLst>
          </p:cNvPr>
          <p:cNvSpPr/>
          <p:nvPr/>
        </p:nvSpPr>
        <p:spPr>
          <a:xfrm>
            <a:off x="0" y="260648"/>
            <a:ext cx="9906000" cy="576064"/>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rPr>
              <a:t>大学入学者選抜実施要項において定める試験期日等の遵守について（依頼）②</a:t>
            </a:r>
            <a:endParaRPr altLang="ja-JP" b="1" baseline="0" cap="none" dirty="0" i="0" kern="1200" kumimoji="1" lang="en-US"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endParaRPr>
          </a:p>
          <a:p>
            <a:pPr algn="ctr"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（６文科高第</a:t>
            </a:r>
            <a:r>
              <a:rPr altLang="ja-JP" b="1" baseline="0" cap="none" dirty="0" i="0" kern="1200" kumimoji="1" lang="en-US"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1518</a:t>
            </a:r>
            <a:r>
              <a:rPr altLang="en-US" b="1" baseline="0" cap="none" dirty="0" i="0" kern="1200" kumimoji="1" lang="ja-JP"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号令和６年</a:t>
            </a:r>
            <a:r>
              <a:rPr altLang="ja-JP" b="1" baseline="0" cap="none" dirty="0" i="0" kern="1200" kumimoji="1" lang="en-US"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12</a:t>
            </a:r>
            <a:r>
              <a:rPr altLang="en-US" b="1" baseline="0" cap="none" dirty="0" i="0" kern="1200" kumimoji="1" lang="ja-JP"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月</a:t>
            </a:r>
            <a:r>
              <a:rPr altLang="ja-JP" b="1" baseline="0" cap="none" dirty="0" i="0" kern="1200" kumimoji="1" lang="en-US"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24</a:t>
            </a:r>
            <a:r>
              <a:rPr altLang="en-US" b="1" baseline="0" cap="none" dirty="0" i="0" kern="1200" kumimoji="1" lang="ja-JP"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日　高等教育局長通知）</a:t>
            </a:r>
            <a:endParaRPr altLang="en-US" b="0" baseline="0" cap="none" dirty="0" i="0" kern="1200" kumimoji="1" lang="ja-JP" noProof="0" normalizeH="0" spc="0" strike="noStrike" sz="1600" u="none">
              <a:ln>
                <a:noFill/>
              </a:ln>
              <a:solidFill>
                <a:prstClr val="white"/>
              </a:solidFill>
              <a:effectLst/>
              <a:uLnTx/>
              <a:uFillTx/>
              <a:latin typeface="Calibri"/>
              <a:ea charset="-128" panose="020B0600070205080204" pitchFamily="50" typeface="ＭＳ Ｐゴシック"/>
              <a:cs typeface="+mn-cs"/>
            </a:endParaRPr>
          </a:p>
        </p:txBody>
      </p:sp>
      <p:sp>
        <p:nvSpPr>
          <p:cNvPr id="11" name="テキスト ボックス 10">
            <a:extLst>
              <a:ext uri="{FF2B5EF4-FFF2-40B4-BE49-F238E27FC236}">
                <a16:creationId xmlns:a16="http://schemas.microsoft.com/office/drawing/2014/main" id="{3802865F-5A36-7851-35B3-B00DBD3D109B}"/>
              </a:ext>
            </a:extLst>
          </p:cNvPr>
          <p:cNvSpPr txBox="1"/>
          <p:nvPr/>
        </p:nvSpPr>
        <p:spPr>
          <a:xfrm>
            <a:off x="488504" y="1088740"/>
            <a:ext cx="8928992" cy="3293209"/>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大学入学者選抜は、高等学校における教育と大学における教育を接続する教育の一環として実施するものであり、高等学校における適切な教育の実施を阻害することとならないよう配慮を行うことが求められます。このため、国公私立大学及び高等学校関係団体の代表者等による合意の結果を通知している実施要項に定める試験期日等については、その遵守がまず何より重要です。 </a:t>
            </a: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ct val="100000"/>
              </a:lnSpc>
              <a:spcBef>
                <a:spcPts val="0"/>
              </a:spcBef>
              <a:spcAft>
                <a:spcPts val="0"/>
              </a:spcAft>
              <a:buClrTx/>
              <a:buSzTx/>
              <a:buFontTx/>
              <a:buNone/>
              <a:tabLst/>
              <a:defRPr/>
            </a:pP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実施要項の内容については協議会において検討が進められているところですが、各大学においては、上記の内容について改めて各大学内でも十分に留意した上で、定められた実施要項に基づき大学入学者選抜を適切に実施するとともに、引き続き大学入学者選抜の工夫・改善を進めるよう改めてお願いいたします。 </a:t>
            </a: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ct val="100000"/>
              </a:lnSpc>
              <a:spcBef>
                <a:spcPts val="0"/>
              </a:spcBef>
              <a:spcAft>
                <a:spcPts val="0"/>
              </a:spcAft>
              <a:buClrTx/>
              <a:buSzTx/>
              <a:buFontTx/>
              <a:buNone/>
              <a:tabLst/>
              <a:defRPr/>
            </a:pP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ct val="100000"/>
              </a:lnSpc>
              <a:spcBef>
                <a:spcPts val="0"/>
              </a:spcBef>
              <a:spcAft>
                <a:spcPts val="0"/>
              </a:spcAft>
              <a:buClrTx/>
              <a:buSzTx/>
              <a:buFontTx/>
              <a:buNone/>
              <a:tabLst/>
              <a:defRPr/>
            </a:pPr>
            <a:endPar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a:t>
            </a: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文科省</a:t>
            </a:r>
            <a:r>
              <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HP</a:t>
            </a:r>
            <a:r>
              <a:rPr altLang="en-US" b="0" baseline="0" cap="none" dirty="0" i="0" kern="1200" kumimoji="0"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掲載</a:t>
            </a:r>
            <a:r>
              <a:rPr altLang="ja-JP" b="0" baseline="0" cap="none" dirty="0" i="0" kern="1200" kumimoji="0"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a:t>
            </a:r>
            <a:r>
              <a:rPr altLang="en-US" b="0" baseline="0" cap="none" dirty="0" i="0" kern="1200" kumimoji="1" lang="ja-JP"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a:t>
            </a:r>
            <a:r>
              <a:rPr altLang="en-US" b="0" baseline="0" cap="none" dirty="0" i="0" kern="1200" kumimoji="0" lang="ja-JP" noProof="0" normalizeH="0" spc="0" strike="noStrike" sz="1600" u="none">
                <a:ln>
                  <a:noFill/>
                </a:ln>
                <a:solidFill>
                  <a:prstClr val="black"/>
                </a:solidFill>
                <a:effectLst/>
                <a:uLnTx/>
                <a:uFillTx/>
                <a:latin typeface="Calibri"/>
                <a:ea charset="-128" panose="020B0600070205080204" pitchFamily="50" typeface="ＭＳ Ｐゴシック"/>
                <a:cs typeface="+mn-cs"/>
                <a:hlinkClick r:id="rId2"/>
              </a:rPr>
              <a:t>大学入学者選抜実施要項において定める試験期日等の遵守について（依頼）</a:t>
            </a:r>
            <a:endParaRPr altLang="ja-JP" b="0" baseline="0" cap="none" dirty="0" i="0" kern="1200" kumimoji="1" lang="en-US" noProof="0" normalizeH="0" spc="0" strike="noStrike" sz="1600"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p:txBody>
      </p:sp>
      <p:pic>
        <p:nvPicPr>
          <p:cNvPr id="1026" name="Picture 2">
            <a:extLst>
              <a:ext uri="{FF2B5EF4-FFF2-40B4-BE49-F238E27FC236}">
                <a16:creationId xmlns:a16="http://schemas.microsoft.com/office/drawing/2014/main" id="{23628E6A-CD63-8FED-0395-54C1C3E0C4ED}"/>
              </a:ext>
            </a:extLst>
          </p:cNvPr>
          <p:cNvPicPr>
            <a:picLocks noChangeArrowheads="1"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73144" y="4437112"/>
            <a:ext cx="1080120" cy="1080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8041936"/>
      </p:ext>
    </p:extLst>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3D90DB3-8D22-0B37-DDCD-A33F00287799}"/>
              </a:ext>
            </a:extLst>
          </p:cNvPr>
          <p:cNvSpPr txBox="1"/>
          <p:nvPr/>
        </p:nvSpPr>
        <p:spPr>
          <a:xfrm>
            <a:off x="6957809" y="402629"/>
            <a:ext cx="2145552" cy="427553"/>
          </a:xfrm>
          <a:prstGeom prst="rect">
            <a:avLst/>
          </a:prstGeom>
        </p:spPr>
        <p:style>
          <a:lnRef idx="2">
            <a:schemeClr val="dk1"/>
          </a:lnRef>
          <a:fillRef idx="1">
            <a:schemeClr val="lt1"/>
          </a:fillRef>
          <a:effectRef idx="0">
            <a:schemeClr val="dk1"/>
          </a:effectRef>
          <a:fontRef idx="minor">
            <a:schemeClr val="dk1"/>
          </a:fontRef>
        </p:style>
        <p:txBody>
          <a:bodyPr rtlCol="0"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pPr algn="ctr" defTabSz="456392"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typeface="+mn-cs"/>
              </a:rPr>
              <a:t>第</a:t>
            </a:r>
            <a:r>
              <a:rPr altLang="ja-JP" b="0" baseline="0" cap="none" dirty="0" i="0" kern="1200" kumimoji="1" lang="en-US"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typeface="+mn-cs"/>
              </a:rPr>
              <a:t>17</a:t>
            </a:r>
            <a:r>
              <a:rPr altLang="en-US" b="0" baseline="0" cap="none" dirty="0" i="0" kern="1200" kumimoji="1"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typeface="+mn-cs"/>
              </a:rPr>
              <a:t>回大学入学者選抜協議会</a:t>
            </a:r>
            <a:endParaRPr altLang="ja-JP" b="0" baseline="0" cap="none" dirty="0" i="0" kern="1200" kumimoji="1" lang="en-US"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ctr" defTabSz="456392"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typeface="+mn-cs"/>
              </a:rPr>
              <a:t>（令和７年３月</a:t>
            </a:r>
            <a:r>
              <a:rPr altLang="ja-JP" b="0" baseline="0" cap="none" dirty="0" i="0" kern="1200" kumimoji="1" lang="en-US"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typeface="+mn-cs"/>
              </a:rPr>
              <a:t>13</a:t>
            </a:r>
            <a:r>
              <a:rPr altLang="en-US" b="0" baseline="0" cap="none" dirty="0" i="0" kern="1200" kumimoji="1"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typeface="+mn-cs"/>
              </a:rPr>
              <a:t>日） 資料</a:t>
            </a:r>
          </a:p>
        </p:txBody>
      </p:sp>
      <p:sp>
        <p:nvSpPr>
          <p:cNvPr id="8" name="テキスト ボックス 7">
            <a:extLst>
              <a:ext uri="{FF2B5EF4-FFF2-40B4-BE49-F238E27FC236}">
                <a16:creationId xmlns:a16="http://schemas.microsoft.com/office/drawing/2014/main" id="{0B2A86E3-33C8-B431-CDBF-6DA027909A11}"/>
              </a:ext>
            </a:extLst>
          </p:cNvPr>
          <p:cNvSpPr txBox="1"/>
          <p:nvPr/>
        </p:nvSpPr>
        <p:spPr>
          <a:xfrm>
            <a:off x="492758" y="4926843"/>
            <a:ext cx="7848872" cy="369332"/>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dirty="0" i="0" kern="1200" kumimoji="1" lang="ja-JP" noProof="0" normalizeH="0" spc="0" strike="noStrike" sz="1800" u="none">
              <a:ln>
                <a:noFill/>
              </a:ln>
              <a:solidFill>
                <a:prstClr val="black"/>
              </a:solidFill>
              <a:effectLst/>
              <a:uLnTx/>
              <a:uFillTx/>
              <a:latin typeface="Calibri"/>
              <a:ea charset="-128" panose="020B0600070205080204" pitchFamily="50" typeface="ＭＳ Ｐゴシック"/>
              <a:cs typeface="+mn-cs"/>
            </a:endParaRPr>
          </a:p>
        </p:txBody>
      </p:sp>
      <p:sp>
        <p:nvSpPr>
          <p:cNvPr id="13" name="Text Box 12">
            <a:extLst>
              <a:ext uri="{FF2B5EF4-FFF2-40B4-BE49-F238E27FC236}">
                <a16:creationId xmlns:a16="http://schemas.microsoft.com/office/drawing/2014/main" id="{6B209EF0-66B7-2BF9-ACDC-3CF26C419CFD}"/>
              </a:ext>
            </a:extLst>
          </p:cNvPr>
          <p:cNvSpPr txBox="1">
            <a:spLocks noChangeArrowheads="1"/>
          </p:cNvSpPr>
          <p:nvPr/>
        </p:nvSpPr>
        <p:spPr bwMode="auto">
          <a:xfrm>
            <a:off x="6957809" y="942406"/>
            <a:ext cx="2145552" cy="696123"/>
          </a:xfrm>
          <a:prstGeom prst="rect">
            <a:avLst/>
          </a:prstGeom>
          <a:solidFill>
            <a:srgbClr val="FFFFFF"/>
          </a:solidFill>
          <a:ln w="9525">
            <a:solidFill>
              <a:srgbClr val="000000"/>
            </a:solidFill>
            <a:miter lim="800000"/>
            <a:headEnd/>
            <a:tailEnd/>
          </a:ln>
        </p:spPr>
        <p:txBody>
          <a:bodyPr anchor="t" anchorCtr="0" bIns="8890" compatLnSpc="1" lIns="74295" numCol="1" rIns="74295" tIns="8890" vert="horz" wrap="square">
            <a:prstTxWarp prst="textNoShape">
              <a:avLst/>
            </a:prstTxWarp>
          </a:bodyPr>
          <a:lstStyle/>
          <a:p>
            <a:pPr algn="l" defTabSz="914400"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1200" kumimoji="0" lang="ja-JP" noProof="0" normalizeH="0" spc="0" strike="noStrike" sz="11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endParaRPr>
          </a:p>
          <a:p>
            <a:pPr algn="ctr" defTabSz="914400"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1200" kumimoji="0" lang="ja-JP" noProof="0" normalizeH="0" spc="0" strike="noStrike" sz="14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rPr>
              <a:t>実施要項改訂に向けた</a:t>
            </a:r>
            <a:endParaRPr altLang="ja-JP" b="0" baseline="0" cap="none" dirty="0" i="0" kern="1200" kumimoji="0" lang="en-US" noProof="0" normalizeH="0" spc="0" strike="noStrike" sz="14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endParaRPr>
          </a:p>
          <a:p>
            <a:pPr algn="ctr" defTabSz="914400"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1200" kumimoji="0" lang="ja-JP" noProof="0" normalizeH="0" spc="0" strike="noStrike" sz="14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rPr>
              <a:t>大学団体からの提案</a:t>
            </a:r>
            <a:endParaRPr altLang="ja-JP" b="0" baseline="0" cap="none" dirty="0" i="0" kern="1200" kumimoji="0" lang="ja-JP" noProof="0" normalizeH="0" spc="0" strike="noStrike" sz="1400" u="none">
              <a:ln>
                <a:noFill/>
              </a:ln>
              <a:solidFill>
                <a:prstClr val="black"/>
              </a:solidFill>
              <a:effectLst/>
              <a:uLnTx/>
              <a:uFillTx/>
              <a:latin charset="0" panose="020B0604020202020204" pitchFamily="34" typeface="Arial"/>
              <a:ea charset="-128" panose="020B0600070205080204" pitchFamily="50" typeface="ＭＳ Ｐゴシック"/>
              <a:cs typeface="+mn-cs"/>
            </a:endParaRPr>
          </a:p>
        </p:txBody>
      </p:sp>
      <p:sp>
        <p:nvSpPr>
          <p:cNvPr id="15" name="Rectangle 13">
            <a:extLst>
              <a:ext uri="{FF2B5EF4-FFF2-40B4-BE49-F238E27FC236}">
                <a16:creationId xmlns:a16="http://schemas.microsoft.com/office/drawing/2014/main" id="{B89C495C-6269-2135-E324-F36544D3E28A}"/>
              </a:ext>
            </a:extLst>
          </p:cNvPr>
          <p:cNvSpPr>
            <a:spLocks noChangeArrowheads="1"/>
          </p:cNvSpPr>
          <p:nvPr/>
        </p:nvSpPr>
        <p:spPr bwMode="auto">
          <a:xfrm>
            <a:off x="-159568" y="266604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anchorCtr="0" bIns="45720" compatLnSpc="1" lIns="91440" numCol="1" rIns="91440" tIns="45720" vert="horz" wrap="none">
            <a:prstTxWarp prst="textNoShape">
              <a:avLst/>
            </a:prstTxWarp>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0" lang="ja-JP" noProof="0" normalizeH="0" spc="0" strike="noStrike" sz="1800" u="none">
              <a:ln>
                <a:noFill/>
              </a:ln>
              <a:solidFill>
                <a:prstClr val="black"/>
              </a:solidFill>
              <a:effectLst/>
              <a:uLnTx/>
              <a:uFillTx/>
              <a:latin typeface="Calibri"/>
              <a:ea charset="-128" panose="020B0600070205080204" pitchFamily="50" typeface="ＭＳ Ｐゴシック"/>
              <a:cs typeface="+mn-cs"/>
            </a:endParaRPr>
          </a:p>
        </p:txBody>
      </p:sp>
      <p:sp>
        <p:nvSpPr>
          <p:cNvPr id="16" name="Rectangle 15">
            <a:extLst>
              <a:ext uri="{FF2B5EF4-FFF2-40B4-BE49-F238E27FC236}">
                <a16:creationId xmlns:a16="http://schemas.microsoft.com/office/drawing/2014/main" id="{12F8938D-9310-C26D-1833-1594EB110747}"/>
              </a:ext>
            </a:extLst>
          </p:cNvPr>
          <p:cNvSpPr>
            <a:spLocks noChangeArrowheads="1"/>
          </p:cNvSpPr>
          <p:nvPr/>
        </p:nvSpPr>
        <p:spPr bwMode="auto">
          <a:xfrm>
            <a:off x="401955" y="1278822"/>
            <a:ext cx="8782953"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anchorCtr="0" bIns="45720" compatLnSpc="1" lIns="91440" numCol="1" rIns="91440" tIns="45720" vert="horz" wrap="square">
            <a:prstTxWarp prst="textNoShape">
              <a:avLst/>
            </a:prstTxWarp>
            <a:spAutoFit/>
          </a:bodyPr>
          <a:lstStyle>
            <a:lvl1pPr eaLnBrk="0" fontAlgn="base" hangingPunct="0">
              <a:spcBef>
                <a:spcPct val="0"/>
              </a:spcBef>
              <a:spcAft>
                <a:spcPct val="0"/>
              </a:spcAft>
              <a:defRPr>
                <a:solidFill>
                  <a:schemeClr val="tx1"/>
                </a:solidFill>
                <a:latin charset="0" panose="020B0604020202020204" pitchFamily="34" typeface="Arial"/>
              </a:defRPr>
            </a:lvl1pPr>
            <a:lvl2pPr eaLnBrk="0" fontAlgn="base" hangingPunct="0">
              <a:spcBef>
                <a:spcPct val="0"/>
              </a:spcBef>
              <a:spcAft>
                <a:spcPct val="0"/>
              </a:spcAft>
              <a:defRPr>
                <a:solidFill>
                  <a:schemeClr val="tx1"/>
                </a:solidFill>
                <a:latin charset="0" panose="020B0604020202020204" pitchFamily="34" typeface="Arial"/>
              </a:defRPr>
            </a:lvl2pPr>
            <a:lvl3pPr eaLnBrk="0" fontAlgn="base" hangingPunct="0">
              <a:spcBef>
                <a:spcPct val="0"/>
              </a:spcBef>
              <a:spcAft>
                <a:spcPct val="0"/>
              </a:spcAft>
              <a:defRPr>
                <a:solidFill>
                  <a:schemeClr val="tx1"/>
                </a:solidFill>
                <a:latin charset="0" panose="020B0604020202020204" pitchFamily="34" typeface="Arial"/>
              </a:defRPr>
            </a:lvl3pPr>
            <a:lvl4pPr eaLnBrk="0" fontAlgn="base" hangingPunct="0">
              <a:spcBef>
                <a:spcPct val="0"/>
              </a:spcBef>
              <a:spcAft>
                <a:spcPct val="0"/>
              </a:spcAft>
              <a:defRPr>
                <a:solidFill>
                  <a:schemeClr val="tx1"/>
                </a:solidFill>
                <a:latin charset="0" panose="020B0604020202020204" pitchFamily="34" typeface="Arial"/>
              </a:defRPr>
            </a:lvl4pPr>
            <a:lvl5pPr eaLnBrk="0" fontAlgn="base" hangingPunct="0">
              <a:spcBef>
                <a:spcPct val="0"/>
              </a:spcBef>
              <a:spcAft>
                <a:spcPct val="0"/>
              </a:spcAft>
              <a:defRPr>
                <a:solidFill>
                  <a:schemeClr val="tx1"/>
                </a:solidFill>
                <a:latin charset="0" panose="020B0604020202020204" pitchFamily="34" typeface="Arial"/>
              </a:defRPr>
            </a:lvl5pPr>
            <a:lvl6pPr eaLnBrk="0" fontAlgn="base" hangingPunct="0">
              <a:spcBef>
                <a:spcPct val="0"/>
              </a:spcBef>
              <a:spcAft>
                <a:spcPct val="0"/>
              </a:spcAft>
              <a:defRPr>
                <a:solidFill>
                  <a:schemeClr val="tx1"/>
                </a:solidFill>
                <a:latin charset="0" panose="020B0604020202020204" pitchFamily="34" typeface="Arial"/>
              </a:defRPr>
            </a:lvl6pPr>
            <a:lvl7pPr eaLnBrk="0" fontAlgn="base" hangingPunct="0">
              <a:spcBef>
                <a:spcPct val="0"/>
              </a:spcBef>
              <a:spcAft>
                <a:spcPct val="0"/>
              </a:spcAft>
              <a:defRPr>
                <a:solidFill>
                  <a:schemeClr val="tx1"/>
                </a:solidFill>
                <a:latin charset="0" panose="020B0604020202020204" pitchFamily="34" typeface="Arial"/>
              </a:defRPr>
            </a:lvl7pPr>
            <a:lvl8pPr eaLnBrk="0" fontAlgn="base" hangingPunct="0">
              <a:spcBef>
                <a:spcPct val="0"/>
              </a:spcBef>
              <a:spcAft>
                <a:spcPct val="0"/>
              </a:spcAft>
              <a:defRPr>
                <a:solidFill>
                  <a:schemeClr val="tx1"/>
                </a:solidFill>
                <a:latin charset="0" panose="020B0604020202020204" pitchFamily="34" typeface="Arial"/>
              </a:defRPr>
            </a:lvl8pPr>
            <a:lvl9pPr eaLnBrk="0" fontAlgn="base" hangingPunct="0">
              <a:spcBef>
                <a:spcPct val="0"/>
              </a:spcBef>
              <a:spcAft>
                <a:spcPct val="0"/>
              </a:spcAft>
              <a:defRPr>
                <a:solidFill>
                  <a:schemeClr val="tx1"/>
                </a:solidFill>
                <a:latin charset="0" panose="020B0604020202020204" pitchFamily="34" typeface="Arial"/>
              </a:defRPr>
            </a:lvl9pPr>
          </a:lstStyle>
          <a:p>
            <a:pPr algn="l" defTabSz="914400"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1200" kumimoji="0" lang="ja-JP" noProof="0" normalizeH="0" spc="0" strike="noStrike" sz="1800" u="none">
              <a:ln>
                <a:noFill/>
              </a:ln>
              <a:solidFill>
                <a:prstClr val="black"/>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285750" latinLnBrk="0" lvl="0" marL="285750" marR="0" rtl="0">
              <a:lnSpc>
                <a:spcPct val="100000"/>
              </a:lnSpc>
              <a:spcBef>
                <a:spcPct val="0"/>
              </a:spcBef>
              <a:spcAft>
                <a:spcPct val="0"/>
              </a:spcAft>
              <a:buClrTx/>
              <a:buSzTx/>
              <a:buFont charset="2" panose="05000000000000000000" pitchFamily="2" typeface="Wingdings"/>
              <a:buChar char="l"/>
              <a:tabLst/>
              <a:defRPr/>
            </a:pPr>
            <a:r>
              <a:rPr altLang="ja-JP" b="0" baseline="0" cap="none" dirty="0" i="0" kern="1200" kumimoji="0" lang="ja-JP" noProof="0" normalizeH="0" spc="0" strike="noStrike" sz="18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rPr>
              <a:t>実施要項を遵守した入学者選抜の実施を徹底する。</a:t>
            </a:r>
            <a:endParaRPr altLang="ja-JP" b="0" baseline="0" cap="none" dirty="0" i="0" kern="1200" kumimoji="0" lang="en-US" noProof="0" normalizeH="0" spc="0" strike="noStrike" sz="18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endParaRPr>
          </a:p>
          <a:p>
            <a:pPr algn="l" defTabSz="914400"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1200" kumimoji="0" lang="en-US" noProof="0" normalizeH="0" spc="0" strike="noStrike" sz="1800" u="none">
              <a:ln>
                <a:noFill/>
              </a:ln>
              <a:solidFill>
                <a:prstClr val="black"/>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285750" latinLnBrk="0" lvl="0" marL="285750" marR="0" rtl="0">
              <a:lnSpc>
                <a:spcPct val="100000"/>
              </a:lnSpc>
              <a:spcBef>
                <a:spcPct val="0"/>
              </a:spcBef>
              <a:spcAft>
                <a:spcPct val="0"/>
              </a:spcAft>
              <a:buClrTx/>
              <a:buSzTx/>
              <a:buFont charset="2" panose="05000000000000000000" pitchFamily="2" typeface="Wingdings"/>
              <a:buChar char="l"/>
              <a:tabLst/>
              <a:defRPr/>
            </a:pPr>
            <a:r>
              <a:rPr altLang="ja-JP" b="0" baseline="0" cap="none" dirty="0" i="0" kern="1200" kumimoji="0" lang="ja-JP" noProof="0" normalizeH="0" spc="0" strike="noStrike" sz="18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rPr>
              <a:t>高大接続改革における議論も踏まえ、総合型選抜や学校推薦型選抜については、多面的・総合的な評価を実施するという基本原則に立ち戻る。その上で、以下提案する。</a:t>
            </a:r>
            <a:endParaRPr altLang="ja-JP" b="0" baseline="0" cap="none" dirty="0" i="0" kern="1200" kumimoji="0" lang="en-US" noProof="0" normalizeH="0" spc="0" strike="noStrike" sz="18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endParaRPr>
          </a:p>
          <a:p>
            <a:pPr algn="l" defTabSz="914400" eaLnBrk="0" fontAlgn="base" hangingPunct="0" indent="0" latinLnBrk="0" lvl="0" marL="0" marR="0" rtl="0">
              <a:lnSpc>
                <a:spcPct val="100000"/>
              </a:lnSpc>
              <a:spcBef>
                <a:spcPct val="0"/>
              </a:spcBef>
              <a:spcAft>
                <a:spcPct val="0"/>
              </a:spcAft>
              <a:buClrTx/>
              <a:buSzTx/>
              <a:buFontTx/>
              <a:buChar char="•"/>
              <a:tabLst/>
              <a:defRPr/>
            </a:pPr>
            <a:endParaRPr altLang="ja-JP" b="0" baseline="0" cap="none" dirty="0" i="0" kern="1200" kumimoji="0" lang="ja-JP" noProof="0" normalizeH="0" spc="0" strike="noStrike" sz="1800" u="none">
              <a:ln>
                <a:noFill/>
              </a:ln>
              <a:solidFill>
                <a:prstClr val="black"/>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1200" kumimoji="0" lang="ja-JP" noProof="0" normalizeH="0" spc="0" strike="noStrike" sz="1800" u="none">
              <a:ln>
                <a:noFill/>
              </a:ln>
              <a:solidFill>
                <a:prstClr val="black"/>
              </a:solidFill>
              <a:effectLst/>
              <a:uLnTx/>
              <a:uFillTx/>
              <a:latin charset="0" panose="020B0604020202020204" pitchFamily="34" typeface="Arial"/>
              <a:ea charset="-128" panose="020B0600070205080204" pitchFamily="50" typeface="ＭＳ Ｐゴシック"/>
              <a:cs typeface="+mn-cs"/>
            </a:endParaRPr>
          </a:p>
        </p:txBody>
      </p:sp>
      <p:sp>
        <p:nvSpPr>
          <p:cNvPr id="20" name="テキスト ボックス 19">
            <a:extLst>
              <a:ext uri="{FF2B5EF4-FFF2-40B4-BE49-F238E27FC236}">
                <a16:creationId xmlns:a16="http://schemas.microsoft.com/office/drawing/2014/main" id="{485599DE-E4B3-6841-0698-84D0AAB2CB76}"/>
              </a:ext>
            </a:extLst>
          </p:cNvPr>
          <p:cNvSpPr txBox="1"/>
          <p:nvPr/>
        </p:nvSpPr>
        <p:spPr>
          <a:xfrm>
            <a:off x="646402" y="2833707"/>
            <a:ext cx="8538506" cy="3139321"/>
          </a:xfrm>
          <a:prstGeom prst="rect">
            <a:avLst/>
          </a:prstGeom>
          <a:noFill/>
        </p:spPr>
        <p:txBody>
          <a:bodyPr wrap="square">
            <a:spAutoFit/>
          </a:bodyPr>
          <a:lstStyle/>
          <a:p>
            <a:pPr algn="l" defTabSz="914400" eaLnBrk="0" fontAlgn="base" hangingPunct="0" indent="-285750" latinLnBrk="0" lvl="0" marL="285750" marR="0" rtl="0">
              <a:lnSpc>
                <a:spcPct val="100000"/>
              </a:lnSpc>
              <a:spcBef>
                <a:spcPct val="0"/>
              </a:spcBef>
              <a:spcAft>
                <a:spcPct val="0"/>
              </a:spcAft>
              <a:buClrTx/>
              <a:buSzTx/>
              <a:buFont charset="2" panose="05000000000000000000" pitchFamily="2" typeface="Wingdings"/>
              <a:buChar char="ü"/>
              <a:tabLst/>
              <a:defRPr/>
            </a:pPr>
            <a:r>
              <a:rPr altLang="ja-JP" b="0" baseline="0" cap="none" dirty="0" i="0" kern="1200" kumimoji="0" lang="ja-JP" noProof="0" normalizeH="0" spc="0" strike="noStrike" sz="18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rPr>
              <a:t>　</a:t>
            </a:r>
            <a:r>
              <a:rPr altLang="ja-JP" b="0" baseline="0" cap="none" dirty="0" i="0" kern="1200" kumimoji="0" lang="ja-JP" noProof="0" normalizeH="0" spc="0" strike="noStrike" sz="1800" u="heavy">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rPr>
              <a:t>総合型選抜は調査書、学校推薦型選抜は調査書及び推薦書に加え２種類以上の評価方法（小論文、面接、実技検査等）を適切に組み合わせて丁寧に</a:t>
            </a:r>
            <a:r>
              <a:rPr altLang="ja-JP" b="0" baseline="0" cap="none" dirty="0" i="0" kern="1200" kumimoji="0" lang="ja-JP" noProof="0" normalizeH="0" spc="0" strike="noStrike" sz="18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rPr>
              <a:t>選抜を行うこととし、その</a:t>
            </a:r>
            <a:r>
              <a:rPr altLang="ja-JP" b="0" baseline="0" cap="none" dirty="0" i="0" kern="1200" kumimoji="0" lang="ja-JP" noProof="0" normalizeH="0" spc="0" strike="noStrike" sz="1800" u="heavy">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rPr>
              <a:t>評価方法の１つとして、教科科目に係る基本的な知識を問うテストで基礎学力を把握することも認めて頂きたい</a:t>
            </a:r>
            <a:r>
              <a:rPr altLang="ja-JP" b="0" baseline="0" cap="none" dirty="0" i="0" kern="1200" kumimoji="0" lang="ja-JP" noProof="0" normalizeH="0" spc="0" strike="noStrike" sz="18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rPr>
              <a:t>。</a:t>
            </a:r>
            <a:endParaRPr altLang="ja-JP" b="0" baseline="0" cap="none" dirty="0" i="0" kern="1200" kumimoji="0" lang="en-US" noProof="0" normalizeH="0" spc="0" strike="noStrike" sz="18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endParaRPr>
          </a:p>
          <a:p>
            <a:pPr algn="l" defTabSz="914400" eaLnBrk="0" fontAlgn="base" hangingPunct="0" indent="-285750" latinLnBrk="0" lvl="0" marL="285750" marR="0" rtl="0">
              <a:lnSpc>
                <a:spcPct val="100000"/>
              </a:lnSpc>
              <a:spcBef>
                <a:spcPct val="0"/>
              </a:spcBef>
              <a:spcAft>
                <a:spcPct val="0"/>
              </a:spcAft>
              <a:buClrTx/>
              <a:buSzTx/>
              <a:buFont charset="2" panose="05000000000000000000" pitchFamily="2" typeface="Wingdings"/>
              <a:buChar char="ü"/>
              <a:tabLst/>
              <a:defRPr/>
            </a:pPr>
            <a:endParaRPr altLang="ja-JP" b="0" baseline="0" cap="none" dirty="0" i="0" kern="1200" kumimoji="0" lang="ja-JP" noProof="0" normalizeH="0" spc="0" strike="noStrike" sz="1800" u="none">
              <a:ln>
                <a:noFill/>
              </a:ln>
              <a:solidFill>
                <a:prstClr val="black"/>
              </a:solidFill>
              <a:effectLst/>
              <a:uLnTx/>
              <a:uFillTx/>
              <a:latin typeface="Calibri"/>
              <a:ea charset="-128" panose="020B0600070205080204" pitchFamily="50" typeface="ＭＳ Ｐゴシック"/>
              <a:cs typeface="+mn-cs"/>
            </a:endParaRPr>
          </a:p>
          <a:p>
            <a:pPr algn="l" defTabSz="914400" eaLnBrk="0" fontAlgn="base" hangingPunct="0" indent="-285750" latinLnBrk="0" lvl="0" marL="285750" marR="0" rtl="0">
              <a:lnSpc>
                <a:spcPct val="100000"/>
              </a:lnSpc>
              <a:spcBef>
                <a:spcPct val="0"/>
              </a:spcBef>
              <a:spcAft>
                <a:spcPct val="0"/>
              </a:spcAft>
              <a:buClrTx/>
              <a:buSzTx/>
              <a:buFont charset="2" panose="05000000000000000000" pitchFamily="2" typeface="Wingdings"/>
              <a:buChar char="ü"/>
              <a:tabLst/>
              <a:defRPr/>
            </a:pPr>
            <a:endParaRPr altLang="ja-JP" b="0" baseline="0" cap="none" dirty="0" i="0" kern="1200" kumimoji="0" lang="en-US" noProof="0" normalizeH="0" spc="0" strike="noStrike" sz="18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endParaRPr>
          </a:p>
          <a:p>
            <a:pPr algn="l" defTabSz="914400" eaLnBrk="0" fontAlgn="base" hangingPunct="0" indent="-285750" latinLnBrk="0" lvl="0" marL="285750" marR="0" rtl="0">
              <a:lnSpc>
                <a:spcPct val="100000"/>
              </a:lnSpc>
              <a:spcBef>
                <a:spcPct val="0"/>
              </a:spcBef>
              <a:spcAft>
                <a:spcPct val="0"/>
              </a:spcAft>
              <a:buClrTx/>
              <a:buSzTx/>
              <a:buFont charset="2" panose="05000000000000000000" pitchFamily="2" typeface="Wingdings"/>
              <a:buChar char="ü"/>
              <a:tabLst/>
              <a:defRPr/>
            </a:pPr>
            <a:endParaRPr altLang="ja-JP" b="0" baseline="0" cap="none" dirty="0" i="0" kern="1200" kumimoji="0" lang="en-US" noProof="0" normalizeH="0" spc="0" strike="noStrike" sz="18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endParaRPr>
          </a:p>
          <a:p>
            <a:pPr algn="l" defTabSz="914400"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1200" kumimoji="0" lang="en-US" noProof="0" normalizeH="0" spc="0" strike="noStrike" sz="18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endParaRPr>
          </a:p>
          <a:p>
            <a:pPr algn="l" defTabSz="914400"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1200" kumimoji="0" lang="ja-JP" noProof="0" normalizeH="0" spc="0" strike="noStrike" sz="1800" u="none">
              <a:ln>
                <a:noFill/>
              </a:ln>
              <a:solidFill>
                <a:prstClr val="black"/>
              </a:solidFill>
              <a:effectLst/>
              <a:uLnTx/>
              <a:uFillTx/>
              <a:latin typeface="Calibri"/>
              <a:ea charset="-128" panose="020B0600070205080204" pitchFamily="50" typeface="ＭＳ Ｐゴシック"/>
              <a:cs typeface="+mn-cs"/>
            </a:endParaRPr>
          </a:p>
          <a:p>
            <a:pPr algn="l" defTabSz="914400" eaLnBrk="0" fontAlgn="base" hangingPunct="0" indent="-285750" latinLnBrk="0" lvl="0" marL="285750" marR="0" rtl="0">
              <a:lnSpc>
                <a:spcPct val="100000"/>
              </a:lnSpc>
              <a:spcBef>
                <a:spcPct val="0"/>
              </a:spcBef>
              <a:spcAft>
                <a:spcPct val="0"/>
              </a:spcAft>
              <a:buClrTx/>
              <a:buSzTx/>
              <a:buFont charset="2" panose="05000000000000000000" pitchFamily="2" typeface="Wingdings"/>
              <a:buChar char="ü"/>
              <a:tabLst/>
              <a:defRPr/>
            </a:pPr>
            <a:r>
              <a:rPr altLang="ja-JP" b="0" baseline="0" cap="none" dirty="0" i="0" kern="1200" kumimoji="0" lang="ja-JP" noProof="0" normalizeH="0" spc="0" strike="noStrike" sz="18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rPr>
              <a:t>　学校推薦型選抜については、</a:t>
            </a:r>
            <a:r>
              <a:rPr altLang="ja-JP" b="0" baseline="0" cap="none" dirty="0" i="0" kern="1200" kumimoji="0" lang="ja-JP" noProof="0" normalizeH="0" spc="0" strike="noStrike" sz="1800" u="heavy">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rPr>
              <a:t>推薦のあり方についても、一定の条件を設ける</a:t>
            </a:r>
            <a:r>
              <a:rPr altLang="ja-JP" b="0" baseline="0" cap="none" dirty="0" i="0" kern="1200" kumimoji="0" lang="ja-JP" noProof="0" normalizeH="0" spc="0" strike="noStrike" sz="18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rPr>
              <a:t>方向で、高等学校側と協議の上で検討していきたい。</a:t>
            </a:r>
            <a:endParaRPr altLang="ja-JP" b="0" baseline="0" cap="none" dirty="0" i="0" kern="1200" kumimoji="0" lang="ja-JP" noProof="0" normalizeH="0" spc="0" strike="noStrike" sz="1800" u="none">
              <a:ln>
                <a:noFill/>
              </a:ln>
              <a:solidFill>
                <a:prstClr val="black"/>
              </a:solidFill>
              <a:effectLst/>
              <a:uLnTx/>
              <a:uFillTx/>
              <a:latin typeface="Calibri"/>
              <a:ea charset="-128" panose="020B0600070205080204" pitchFamily="50" typeface="ＭＳ Ｐゴシック"/>
              <a:cs typeface="+mn-cs"/>
            </a:endParaRPr>
          </a:p>
        </p:txBody>
      </p:sp>
      <p:sp>
        <p:nvSpPr>
          <p:cNvPr id="24" name="テキスト ボックス 23">
            <a:extLst>
              <a:ext uri="{FF2B5EF4-FFF2-40B4-BE49-F238E27FC236}">
                <a16:creationId xmlns:a16="http://schemas.microsoft.com/office/drawing/2014/main" id="{985A5159-C44D-C977-1084-E0EA2E31D631}"/>
              </a:ext>
            </a:extLst>
          </p:cNvPr>
          <p:cNvSpPr txBox="1"/>
          <p:nvPr/>
        </p:nvSpPr>
        <p:spPr>
          <a:xfrm>
            <a:off x="891475" y="3969626"/>
            <a:ext cx="8356274" cy="1200329"/>
          </a:xfrm>
          <a:prstGeom prst="rect">
            <a:avLst/>
          </a:prstGeom>
          <a:noFill/>
        </p:spPr>
        <p:txBody>
          <a:bodyPr wrap="square">
            <a:spAutoFit/>
          </a:bodyPr>
          <a:lstStyle/>
          <a:p>
            <a:pPr algn="l" defTabSz="914400"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0" lang="ja-JP" noProof="0" normalizeH="0" spc="0" strike="noStrike" sz="18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rPr>
              <a:t> </a:t>
            </a:r>
            <a:r>
              <a:rPr altLang="ja-JP" b="0" baseline="0" cap="none" dirty="0" i="0" kern="1200" kumimoji="0" lang="ja-JP" noProof="0" normalizeH="0" spc="0" strike="noStrike" sz="18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rPr>
              <a:t>ただし、これを実施する場合には、実施時期が主に年内となることが想定されるため、</a:t>
            </a:r>
            <a:r>
              <a:rPr altLang="ja-JP" b="0" baseline="0" cap="none" dirty="0" i="0" kern="1200" kumimoji="0" lang="ja-JP" noProof="0" normalizeH="0" spc="0" strike="noStrike" sz="1800" u="heavy">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rPr>
              <a:t>高等学校の学修状況に十分配慮した問題（例えば、進学後の学部・学科で学ぶために必要な関連分野の基礎的理解度等を把握するための基礎的な内容や範囲に限定</a:t>
            </a:r>
            <a:r>
              <a:rPr altLang="ja-JP" b="0" baseline="0" cap="none" dirty="0" i="0" kern="1200" kumimoji="0" lang="ja-JP" noProof="0" normalizeH="0" spc="0" strike="noStrike" sz="18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rPr>
              <a:t>）とする。</a:t>
            </a:r>
            <a:endParaRPr altLang="ja-JP" b="0" baseline="0" cap="none" dirty="0" i="0" kern="1200" kumimoji="0" lang="en-US" noProof="0" normalizeH="0" spc="0" strike="noStrike" sz="1800" u="none">
              <a:ln>
                <a:noFill/>
              </a:ln>
              <a:solidFill>
                <a:prstClr val="black"/>
              </a:solidFill>
              <a:effectLst/>
              <a:uLnTx/>
              <a:uFillTx/>
              <a:latin charset="0" panose="02040604050505020304" pitchFamily="18" typeface="Century"/>
              <a:ea charset="-128" panose="02020400000000000000" pitchFamily="18" typeface="UD デジタル 教科書体 NK-R"/>
              <a:cs charset="0" panose="02020603050405020304" pitchFamily="18" typeface="Times New Roman"/>
            </a:endParaRPr>
          </a:p>
        </p:txBody>
      </p:sp>
      <p:sp>
        <p:nvSpPr>
          <p:cNvPr id="4" name="テキスト ボックス 3">
            <a:extLst>
              <a:ext uri="{FF2B5EF4-FFF2-40B4-BE49-F238E27FC236}">
                <a16:creationId xmlns:a16="http://schemas.microsoft.com/office/drawing/2014/main" id="{DBC604C3-264C-33A2-312E-C731ABD68515}"/>
              </a:ext>
            </a:extLst>
          </p:cNvPr>
          <p:cNvSpPr txBox="1"/>
          <p:nvPr/>
        </p:nvSpPr>
        <p:spPr>
          <a:xfrm>
            <a:off x="9370678" y="6417332"/>
            <a:ext cx="534635" cy="369332"/>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800" u="none">
                <a:ln>
                  <a:noFill/>
                </a:ln>
                <a:solidFill>
                  <a:prstClr val="black"/>
                </a:solidFill>
                <a:effectLst/>
                <a:uLnTx/>
                <a:uFillTx/>
                <a:latin charset="-128" panose="020B0604030504040204" pitchFamily="50" typeface="Meiryo UI"/>
                <a:ea charset="-128" panose="020B0604030504040204" pitchFamily="50" typeface="Meiryo UI"/>
                <a:cs typeface="+mn-cs"/>
              </a:rPr>
              <a:t>20</a:t>
            </a:r>
            <a:endParaRPr altLang="en-US" b="0" baseline="0" cap="none" dirty="0" i="0" kern="1200" kumimoji="1" lang="ja-JP" noProof="0" normalizeH="0" spc="0" strike="noStrike" sz="1800" u="none">
              <a:ln>
                <a:noFill/>
              </a:ln>
              <a:solidFill>
                <a:prstClr val="black"/>
              </a:solidFill>
              <a:effectLst/>
              <a:uLnTx/>
              <a:uFillTx/>
              <a:latin charset="-128" panose="020B0604030504040204" pitchFamily="50" typeface="Meiryo UI"/>
              <a:ea charset="-128" panose="020B0604030504040204" pitchFamily="50" typeface="Meiryo UI"/>
              <a:cs typeface="+mn-cs"/>
            </a:endParaRPr>
          </a:p>
        </p:txBody>
      </p:sp>
    </p:spTree>
    <p:extLst>
      <p:ext uri="{BB962C8B-B14F-4D97-AF65-F5344CB8AC3E}">
        <p14:creationId xmlns:p14="http://schemas.microsoft.com/office/powerpoint/2010/main" val="1770150449"/>
      </p:ext>
    </p:extLst>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4" name="正方形/長方形 43"/>
          <p:cNvSpPr>
            <a:spLocks noAdjustHandles="1" noChangeArrowheads="1" noChangeShapeType="1" noEditPoints="1" noGrp="1" noMove="1" noResize="1" noRot="1"/>
          </p:cNvSpPr>
          <p:nvPr/>
        </p:nvSpPr>
        <p:spPr>
          <a:xfrm>
            <a:off x="93000" y="519189"/>
            <a:ext cx="9720000" cy="6338811"/>
          </a:xfrm>
          <a:prstGeom prst="rect">
            <a:avLst/>
          </a:prstGeom>
          <a:solidFill>
            <a:srgbClr val="ECF8FA"/>
          </a:solidFill>
          <a:ln>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p:txBody>
      </p:sp>
      <p:sp>
        <p:nvSpPr>
          <p:cNvPr id="7" name="テキスト ボックス 6">
            <a:extLst>
              <a:ext uri="{FF2B5EF4-FFF2-40B4-BE49-F238E27FC236}">
                <a16:creationId xmlns:a16="http://schemas.microsoft.com/office/drawing/2014/main" id="{8F1C24B7-C65C-4D16-A708-67788EE6E397}"/>
              </a:ext>
            </a:extLst>
          </p:cNvPr>
          <p:cNvSpPr txBox="1"/>
          <p:nvPr/>
        </p:nvSpPr>
        <p:spPr>
          <a:xfrm>
            <a:off x="0" y="152604"/>
            <a:ext cx="9906000" cy="5056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bIns="0" lIns="0" rIns="0" rtlCol="0" tIns="36000" wrap="square">
            <a:noAutofit/>
          </a:bodyPr>
          <a:lstStyle/>
          <a:p>
            <a:pPr algn="ctr" defTabSz="871545"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00" kumimoji="0" lang="ja-JP" noProof="0" normalizeH="0" spc="0" strike="noStrike" sz="1800" u="none">
                <a:ln>
                  <a:noFill/>
                </a:ln>
                <a:solidFill>
                  <a:prstClr val="white"/>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令和８年度大学入学者選抜実施要項のポイント①</a:t>
            </a:r>
            <a:endParaRPr altLang="ja-JP" b="1" baseline="0" cap="none" dirty="0" i="0" kern="100" kumimoji="0" lang="en-US" noProof="0" normalizeH="0" spc="0" strike="noStrike" sz="1800" u="none">
              <a:ln>
                <a:noFill/>
              </a:ln>
              <a:solidFill>
                <a:prstClr val="white"/>
              </a:solidFill>
              <a:effectLst/>
              <a:uLnTx/>
              <a:uFillTx/>
              <a:latin charset="-128" panose="020B0604030504040204" pitchFamily="50" typeface="メイリオ"/>
              <a:ea charset="-128" panose="020B0604030504040204" pitchFamily="50" typeface="メイリオ"/>
              <a:cs charset="0" panose="02020603050405020304" pitchFamily="18" typeface="Times New Roman"/>
            </a:endParaRPr>
          </a:p>
          <a:p>
            <a:pPr algn="ctr" defTabSz="871545"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（令和７年６月３日付７文科高第</a:t>
            </a:r>
            <a:r>
              <a:rPr altLang="ja-JP" b="0" baseline="0" cap="none" dirty="0" i="0" kern="1200" kumimoji="0" lang="en-US"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313</a:t>
            </a:r>
            <a:r>
              <a:rPr altLang="en-US" b="0" baseline="0" cap="none" dirty="0" i="0" kern="1200" kumimoji="0" lang="ja-JP"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号 文部科学省高等教育局長通知）</a:t>
            </a:r>
            <a:endParaRPr altLang="ja-JP" b="0" baseline="0" cap="none" dirty="0" i="0" kern="100" kumimoji="0" lang="ja-JP"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charset="0" panose="02020603050405020304" pitchFamily="18" typeface="Times New Roman"/>
            </a:endParaRPr>
          </a:p>
        </p:txBody>
      </p:sp>
      <p:sp>
        <p:nvSpPr>
          <p:cNvPr id="11" name="テキスト ボックス 10">
            <a:extLst>
              <a:ext uri="{FF2B5EF4-FFF2-40B4-BE49-F238E27FC236}">
                <a16:creationId xmlns:a16="http://schemas.microsoft.com/office/drawing/2014/main" id="{29CCC0E9-D2BF-4ED7-AA55-F22800917007}"/>
              </a:ext>
            </a:extLst>
          </p:cNvPr>
          <p:cNvSpPr txBox="1"/>
          <p:nvPr/>
        </p:nvSpPr>
        <p:spPr>
          <a:xfrm flipH="1">
            <a:off x="841122" y="733929"/>
            <a:ext cx="1951891" cy="365535"/>
          </a:xfrm>
          <a:prstGeom prst="rect">
            <a:avLst/>
          </a:prstGeom>
          <a:solidFill>
            <a:schemeClr val="tx1"/>
          </a:solidFill>
          <a:ln/>
        </p:spPr>
        <p:style>
          <a:lnRef idx="2">
            <a:schemeClr val="dk1"/>
          </a:lnRef>
          <a:fillRef idx="1">
            <a:schemeClr val="lt1"/>
          </a:fillRef>
          <a:effectRef idx="0">
            <a:schemeClr val="dk1"/>
          </a:effectRef>
          <a:fontRef idx="minor">
            <a:schemeClr val="dk1"/>
          </a:fontRef>
        </p:style>
        <p:txBody>
          <a:bodyPr bIns="36000" lIns="36000" rIns="36000" tIns="72000" wrap="square">
            <a:spAutoFit/>
          </a:bodyPr>
          <a:lstStyle/>
          <a:p>
            <a:pPr algn="l" defTabSz="830774" eaLnBrk="1" fontAlgn="auto" hangingPunct="1" indent="0" latinLnBrk="0" lvl="0" marL="0" marR="0" rtl="0">
              <a:lnSpc>
                <a:spcPts val="2000"/>
              </a:lnSpc>
              <a:spcBef>
                <a:spcPts val="0"/>
              </a:spcBef>
              <a:spcAft>
                <a:spcPts val="0"/>
              </a:spcAft>
              <a:buClrTx/>
              <a:buSzTx/>
              <a:buFontTx/>
              <a:buNone/>
              <a:tabLst/>
              <a:defRPr/>
            </a:pPr>
            <a:r>
              <a:rPr altLang="en-US" b="1" baseline="0" cap="none" dirty="0" i="0" kern="1200" kumimoji="0" lang="ja-JP" noProof="0" normalizeH="0" spc="0" strike="noStrike" sz="1600" u="none">
                <a:ln>
                  <a:noFill/>
                </a:ln>
                <a:solidFill>
                  <a:prstClr val="white"/>
                </a:solidFill>
                <a:effectLst/>
                <a:highlight>
                  <a:srgbClr val="000000"/>
                </a:highlight>
                <a:uLnTx/>
                <a:uFillTx/>
                <a:latin charset="-128" panose="020B0604030504040204" pitchFamily="50" typeface="メイリオ"/>
                <a:ea charset="-128" panose="020B0604030504040204" pitchFamily="50" typeface="メイリオ"/>
                <a:cs typeface="+mn-cs"/>
              </a:rPr>
              <a:t>大学入学共通テスト</a:t>
            </a:r>
            <a:endParaRPr altLang="ja-JP" b="1" baseline="0" cap="none" dirty="0" i="0" kern="1200" kumimoji="0" lang="en-US" noProof="0" normalizeH="0" spc="0" strike="noStrike" sz="1600" u="none">
              <a:ln>
                <a:noFill/>
              </a:ln>
              <a:solidFill>
                <a:prstClr val="white"/>
              </a:solidFill>
              <a:effectLst/>
              <a:highlight>
                <a:srgbClr val="000000"/>
              </a:highlight>
              <a:uLnTx/>
              <a:uFillTx/>
              <a:latin charset="-128" panose="020B0604030504040204" pitchFamily="50" typeface="メイリオ"/>
              <a:ea charset="-128" panose="020B0604030504040204" pitchFamily="50" typeface="メイリオ"/>
              <a:cs typeface="+mn-cs"/>
            </a:endParaRPr>
          </a:p>
        </p:txBody>
      </p:sp>
      <p:sp>
        <p:nvSpPr>
          <p:cNvPr id="23" name="テキスト ボックス 22">
            <a:extLst>
              <a:ext uri="{FF2B5EF4-FFF2-40B4-BE49-F238E27FC236}">
                <a16:creationId xmlns:a16="http://schemas.microsoft.com/office/drawing/2014/main" id="{29CCC0E9-D2BF-4ED7-AA55-F22800917007}"/>
              </a:ext>
            </a:extLst>
          </p:cNvPr>
          <p:cNvSpPr txBox="1"/>
          <p:nvPr/>
        </p:nvSpPr>
        <p:spPr>
          <a:xfrm flipH="1">
            <a:off x="841122" y="1977289"/>
            <a:ext cx="5264006" cy="365535"/>
          </a:xfrm>
          <a:prstGeom prst="rect">
            <a:avLst/>
          </a:prstGeom>
          <a:solidFill>
            <a:schemeClr val="tx1"/>
          </a:solidFill>
          <a:ln/>
        </p:spPr>
        <p:style>
          <a:lnRef idx="2">
            <a:schemeClr val="dk1"/>
          </a:lnRef>
          <a:fillRef idx="1">
            <a:schemeClr val="lt1"/>
          </a:fillRef>
          <a:effectRef idx="0">
            <a:schemeClr val="dk1"/>
          </a:effectRef>
          <a:fontRef idx="minor">
            <a:schemeClr val="dk1"/>
          </a:fontRef>
        </p:style>
        <p:txBody>
          <a:bodyPr bIns="36000" lIns="36000" rIns="36000" tIns="72000" wrap="square">
            <a:spAutoFit/>
          </a:bodyPr>
          <a:lstStyle/>
          <a:p>
            <a:pPr algn="l" defTabSz="830774" eaLnBrk="1" fontAlgn="auto" hangingPunct="1" indent="0" latinLnBrk="0" lvl="0" marL="0" marR="0" rtl="0">
              <a:lnSpc>
                <a:spcPts val="2000"/>
              </a:lnSpc>
              <a:spcBef>
                <a:spcPts val="0"/>
              </a:spcBef>
              <a:spcAft>
                <a:spcPts val="0"/>
              </a:spcAft>
              <a:buClrTx/>
              <a:buSzTx/>
              <a:buFontTx/>
              <a:buNone/>
              <a:tabLst/>
              <a:defRPr/>
            </a:pPr>
            <a:r>
              <a:rPr altLang="en-US" b="1" baseline="0" cap="none" dirty="0" i="0" kern="1200" kumimoji="0" lang="ja-JP" noProof="0" normalizeH="0" spc="0" strike="noStrike" sz="1600" u="none">
                <a:ln>
                  <a:noFill/>
                </a:ln>
                <a:solidFill>
                  <a:prstClr val="white"/>
                </a:solidFill>
                <a:effectLst/>
                <a:highlight>
                  <a:srgbClr val="000000"/>
                </a:highlight>
                <a:uLnTx/>
                <a:uFillTx/>
                <a:latin charset="-128" panose="020B0604030504040204" pitchFamily="50" typeface="メイリオ"/>
                <a:ea charset="-128" panose="020B0604030504040204" pitchFamily="50" typeface="メイリオ"/>
                <a:cs typeface="+mn-cs"/>
              </a:rPr>
              <a:t>令和８年度大学入学者選抜実施要項　　見直しの概要①</a:t>
            </a:r>
            <a:endParaRPr altLang="ja-JP" b="1" baseline="0" cap="none" dirty="0" i="0" kern="1200" kumimoji="0" lang="en-US" noProof="0" normalizeH="0" spc="0" strike="noStrike" sz="1600" u="none">
              <a:ln>
                <a:noFill/>
              </a:ln>
              <a:solidFill>
                <a:prstClr val="white"/>
              </a:solidFill>
              <a:effectLst/>
              <a:highlight>
                <a:srgbClr val="000000"/>
              </a:highlight>
              <a:uLnTx/>
              <a:uFillTx/>
              <a:latin charset="-128" panose="020B0604030504040204" pitchFamily="50" typeface="メイリオ"/>
              <a:ea charset="-128" panose="020B0604030504040204" pitchFamily="50" typeface="メイリオ"/>
              <a:cs typeface="+mn-cs"/>
            </a:endParaRPr>
          </a:p>
        </p:txBody>
      </p:sp>
      <p:sp>
        <p:nvSpPr>
          <p:cNvPr id="30" name="テキスト ボックス 29">
            <a:extLst>
              <a:ext uri="{FF2B5EF4-FFF2-40B4-BE49-F238E27FC236}">
                <a16:creationId xmlns:a16="http://schemas.microsoft.com/office/drawing/2014/main" id="{9B2719DE-1BC4-4E90-0E45-4DF554B8306D}"/>
              </a:ext>
            </a:extLst>
          </p:cNvPr>
          <p:cNvSpPr txBox="1"/>
          <p:nvPr/>
        </p:nvSpPr>
        <p:spPr>
          <a:xfrm>
            <a:off x="782356" y="1114076"/>
            <a:ext cx="6954714" cy="843821"/>
          </a:xfrm>
          <a:prstGeom prst="rect">
            <a:avLst/>
          </a:prstGeom>
          <a:noFill/>
          <a:ln w="19050">
            <a:noFill/>
            <a:prstDash val="solid"/>
          </a:ln>
        </p:spPr>
        <p:txBody>
          <a:bodyPr wrap="square">
            <a:spAutoFit/>
          </a:bodyPr>
          <a:lstStyle/>
          <a:p>
            <a:pPr algn="l" defTabSz="830774" eaLnBrk="1" fontAlgn="auto" hangingPunct="1" indent="0" latinLnBrk="0" lvl="0" marL="0" marR="0" rtl="0">
              <a:lnSpc>
                <a:spcPts val="2000"/>
              </a:lnSpc>
              <a:spcBef>
                <a:spcPts val="0"/>
              </a:spcBef>
              <a:spcAft>
                <a:spcPts val="0"/>
              </a:spcAft>
              <a:buClrTx/>
              <a:buSzTx/>
              <a:buFontTx/>
              <a:buNone/>
              <a:tabLst/>
              <a:defRPr/>
            </a:pPr>
            <a:r>
              <a:rPr altLang="en-US" b="1" baseline="0" cap="none" dirty="0" i="0" kern="1200" kumimoji="0"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typeface="+mn-cs"/>
              </a:rPr>
              <a:t>●試験期日</a:t>
            </a:r>
            <a:endParaRPr altLang="ja-JP" b="1" baseline="0" cap="none" dirty="0" i="0" kern="1200" kumimoji="0" lang="en-US" noProof="0" normalizeH="0" spc="0" strike="sngStrike" sz="12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830774" eaLnBrk="1" fontAlgn="auto" hangingPunct="1" indent="0" latinLnBrk="0" lvl="0" marL="0" marR="0" rtl="0">
              <a:lnSpc>
                <a:spcPts val="2000"/>
              </a:lnSpc>
              <a:spcBef>
                <a:spcPts val="0"/>
              </a:spcBef>
              <a:spcAft>
                <a:spcPts val="0"/>
              </a:spcAft>
              <a:buClrTx/>
              <a:buSzTx/>
              <a:buFontTx/>
              <a:buNone/>
              <a:tabLst/>
              <a:defRPr/>
            </a:pPr>
            <a:r>
              <a:rPr altLang="en-US" b="1"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typeface="+mn-cs"/>
              </a:rPr>
              <a:t>    </a:t>
            </a:r>
            <a:r>
              <a:rPr altLang="en-US" b="1"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本試験・・・令和８年１月１７日</a:t>
            </a:r>
            <a:r>
              <a:rPr altLang="ja-JP" b="0" baseline="0" cap="none" dirty="0" i="0" kern="1200" kumimoji="0" lang="en-US"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土</a:t>
            </a:r>
            <a:r>
              <a:rPr altLang="ja-JP" b="0" baseline="0" cap="none" dirty="0" i="0" kern="1200" kumimoji="0" lang="en-US"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、１８日</a:t>
            </a:r>
            <a:r>
              <a:rPr altLang="ja-JP" b="0" baseline="0" cap="none" dirty="0" i="0" kern="1200" kumimoji="0" lang="en-US"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日</a:t>
            </a:r>
            <a:r>
              <a:rPr altLang="ja-JP" b="0" baseline="0" cap="none" dirty="0" i="0" kern="1200" kumimoji="0" lang="en-US"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a:t>
            </a:r>
          </a:p>
          <a:p>
            <a:pPr algn="l" defTabSz="830774" eaLnBrk="1" fontAlgn="auto" hangingPunct="1" indent="0" latinLnBrk="0" lvl="0" marL="0" marR="0" rtl="0">
              <a:lnSpc>
                <a:spcPts val="2000"/>
              </a:lnSpc>
              <a:spcBef>
                <a:spcPts val="0"/>
              </a:spcBef>
              <a:spcAft>
                <a:spcPts val="0"/>
              </a:spcAft>
              <a:buClrTx/>
              <a:buSzTx/>
              <a:buFontTx/>
              <a:buNone/>
              <a:tabLst/>
              <a:defRPr/>
            </a:pPr>
            <a:r>
              <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typeface="+mn-cs"/>
              </a:rPr>
              <a:t> 　</a:t>
            </a:r>
            <a:r>
              <a:rPr altLang="en-US" b="0"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・追試験・・・令和８年１月２４日</a:t>
            </a:r>
            <a:r>
              <a:rPr altLang="ja-JP" b="0" baseline="0" cap="none" dirty="0" i="0" kern="1200" kumimoji="0" lang="en-US"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土</a:t>
            </a:r>
            <a:r>
              <a:rPr altLang="ja-JP" b="0" baseline="0" cap="none" dirty="0" i="0" kern="1200" kumimoji="0" lang="en-US"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、２５日</a:t>
            </a:r>
            <a:r>
              <a:rPr altLang="ja-JP" b="0" baseline="0" cap="none" dirty="0" i="0" kern="1200" kumimoji="0" lang="en-US"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日</a:t>
            </a:r>
            <a:r>
              <a:rPr altLang="ja-JP" b="0" baseline="0" cap="none" dirty="0" i="0" kern="1200" kumimoji="0" lang="en-US"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a:t>
            </a:r>
          </a:p>
        </p:txBody>
      </p:sp>
      <p:sp>
        <p:nvSpPr>
          <p:cNvPr id="31" name="テキスト ボックス 30">
            <a:extLst>
              <a:ext uri="{FF2B5EF4-FFF2-40B4-BE49-F238E27FC236}">
                <a16:creationId xmlns:a16="http://schemas.microsoft.com/office/drawing/2014/main" id="{761C57FE-ACFF-1904-0486-F83770E7262A}"/>
              </a:ext>
            </a:extLst>
          </p:cNvPr>
          <p:cNvSpPr txBox="1"/>
          <p:nvPr/>
        </p:nvSpPr>
        <p:spPr>
          <a:xfrm>
            <a:off x="821184" y="2491822"/>
            <a:ext cx="8459515" cy="4394152"/>
          </a:xfrm>
          <a:prstGeom prst="rect">
            <a:avLst/>
          </a:prstGeom>
          <a:noFill/>
          <a:ln w="19050">
            <a:noFill/>
            <a:prstDash val="solid"/>
          </a:ln>
        </p:spPr>
        <p:txBody>
          <a:bodyPr wrap="square">
            <a:spAutoFit/>
          </a:bodyPr>
          <a:lstStyle/>
          <a:p>
            <a:pPr algn="l" defTabSz="830774" eaLnBrk="1" fontAlgn="auto" hangingPunct="1" indent="0" latinLnBrk="0" lvl="0" marL="0" marR="0" rtl="0">
              <a:lnSpc>
                <a:spcPts val="2000"/>
              </a:lnSpc>
              <a:spcBef>
                <a:spcPts val="0"/>
              </a:spcBef>
              <a:spcAft>
                <a:spcPts val="0"/>
              </a:spcAft>
              <a:buClrTx/>
              <a:buSzTx/>
              <a:buFontTx/>
              <a:buNone/>
              <a:tabLst/>
              <a:defRPr/>
            </a:pPr>
            <a:r>
              <a:rPr altLang="en-US" b="1" baseline="0" cap="none" dirty="0" i="0" kern="1200" kumimoji="0" lang="ja-JP" noProof="0" normalizeH="0" spc="0" strike="noStrike" sz="1400" u="none">
                <a:ln>
                  <a:noFill/>
                </a:ln>
                <a:solidFill>
                  <a:prstClr val="black"/>
                </a:solidFill>
                <a:effectLst/>
                <a:uLnTx/>
                <a:uFillTx/>
                <a:latin charset="-128" panose="020B0604030504040204" pitchFamily="50" typeface="メイリオ"/>
                <a:ea charset="-128" panose="020B0604030504040204" pitchFamily="50" typeface="メイリオ"/>
                <a:cs typeface="+mn-cs"/>
              </a:rPr>
              <a:t>＜内容の変更に関するもの（主なもの）＞</a:t>
            </a:r>
            <a:endParaRPr altLang="ja-JP" b="1" baseline="0" cap="none" dirty="0" i="0" kern="1200" kumimoji="0" lang="en-US" noProof="0" normalizeH="0" spc="0" strike="noStrike" sz="14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ja-JP" b="1" baseline="0" cap="none" dirty="0" i="0" kern="1200" kumimoji="0"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第３ 入試方法</a:t>
            </a:r>
            <a:endParaRPr altLang="ja-JP" b="0" baseline="0" cap="none" dirty="0" i="0" kern="1200" kumimoji="0"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　・</a:t>
            </a:r>
            <a:r>
              <a:rPr altLang="ja-JP"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学校推薦型選抜の趣旨を踏まえ、</a:t>
            </a:r>
            <a:r>
              <a:rPr altLang="ja-JP" b="1" baseline="0" cap="none" dirty="0" i="0" kern="1200" kumimoji="0" lang="ja-JP" noProof="0" normalizeH="0" spc="0" strike="noStrike" sz="1150" u="none">
                <a:ln>
                  <a:noFill/>
                </a:ln>
                <a:solidFill>
                  <a:srgbClr val="FF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推薦要件を可能な限り具体的に設定し示す</a:t>
            </a:r>
            <a:r>
              <a:rPr altLang="ja-JP"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こと。</a:t>
            </a: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　・</a:t>
            </a:r>
            <a:r>
              <a:rPr altLang="ja-JP"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推薦書のイメージ例として</a:t>
            </a:r>
            <a:r>
              <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参考</a:t>
            </a:r>
            <a:r>
              <a:rPr altLang="ja-JP"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様式を作成。</a:t>
            </a:r>
          </a:p>
          <a:p>
            <a:pPr algn="l" defTabSz="457200" eaLnBrk="1" fontAlgn="auto" hangingPunct="1" indent="0" latinLnBrk="0" lvl="0" marL="0" marR="0" rtl="0">
              <a:lnSpc>
                <a:spcPct val="100000"/>
              </a:lnSpc>
              <a:spcBef>
                <a:spcPts val="0"/>
              </a:spcBef>
              <a:spcAft>
                <a:spcPts val="0"/>
              </a:spcAft>
              <a:buClrTx/>
              <a:buSzTx/>
              <a:buFontTx/>
              <a:buNone/>
              <a:tabLst/>
              <a:defRPr/>
            </a:pPr>
            <a:r>
              <a:rPr altLang="ja-JP" b="1" baseline="0" cap="none" dirty="0" i="0" kern="1200" kumimoji="0" lang="en-US"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 </a:t>
            </a:r>
            <a:endParaRPr altLang="ja-JP" b="0" baseline="0" cap="none" dirty="0" i="0" kern="1200" kumimoji="0"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ja-JP" b="1" baseline="0" cap="none" dirty="0" i="0" kern="1200" kumimoji="0"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第４ 試験期日等</a:t>
            </a:r>
            <a:endParaRPr altLang="ja-JP" b="0" baseline="0" cap="none" dirty="0" i="0" kern="1200" kumimoji="0"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　・</a:t>
            </a:r>
            <a:r>
              <a:rPr altLang="ja-JP" b="1"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教科・科目に係る個別テストの期日</a:t>
            </a:r>
            <a:r>
              <a:rPr altLang="ja-JP"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については、次により適宜定める</a:t>
            </a:r>
          </a:p>
          <a:p>
            <a:pPr algn="l" defTabSz="457200" eaLnBrk="1" fontAlgn="auto" hangingPunct="1" indent="0" latinLnBrk="0" lvl="0" marL="279400" marR="0" rtl="0">
              <a:lnSpc>
                <a:spcPct val="100000"/>
              </a:lnSpc>
              <a:spcBef>
                <a:spcPts val="0"/>
              </a:spcBef>
              <a:spcAft>
                <a:spcPts val="0"/>
              </a:spcAft>
              <a:buClrTx/>
              <a:buSzTx/>
              <a:buFontTx/>
              <a:buNone/>
              <a:tabLst/>
              <a:defRPr/>
            </a:pPr>
            <a:r>
              <a:rPr altLang="ja-JP"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a:t>
            </a:r>
            <a:r>
              <a:rPr altLang="ja-JP" b="0" baseline="0" cap="none" dirty="0" i="0" kern="1200" kumimoji="0" lang="en-US"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1</a:t>
            </a:r>
            <a:r>
              <a:rPr altLang="ja-JP"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）試験期日　令和８年２月１日から３月</a:t>
            </a:r>
            <a:r>
              <a:rPr altLang="ja-JP" b="0" baseline="0" cap="none" dirty="0" i="0" kern="1200" kumimoji="0" lang="en-US"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25</a:t>
            </a:r>
            <a:r>
              <a:rPr altLang="ja-JP"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日までの間</a:t>
            </a:r>
          </a:p>
          <a:p>
            <a:pPr algn="l" defTabSz="457200" eaLnBrk="1" fontAlgn="auto" hangingPunct="1" indent="0" latinLnBrk="0" lvl="0" marL="628650" marR="0" rtl="0">
              <a:lnSpc>
                <a:spcPct val="100000"/>
              </a:lnSpc>
              <a:spcBef>
                <a:spcPts val="0"/>
              </a:spcBef>
              <a:spcAft>
                <a:spcPts val="0"/>
              </a:spcAft>
              <a:buClrTx/>
              <a:buSzTx/>
              <a:buFontTx/>
              <a:buNone/>
              <a:tabLst/>
              <a:defRPr/>
            </a:pPr>
            <a:r>
              <a:rPr altLang="ja-JP"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　</a:t>
            </a:r>
            <a:r>
              <a:rPr altLang="ja-JP" b="0"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なお、上記の期間よりも前に行う場合には、</a:t>
            </a:r>
            <a:r>
              <a:rPr altLang="ja-JP" b="1" baseline="0" cap="none" dirty="0" i="0" kern="1200" kumimoji="0" lang="ja-JP" noProof="0" normalizeH="0" spc="0" strike="noStrike" sz="1150" u="sng">
                <a:ln>
                  <a:noFill/>
                </a:ln>
                <a:solidFill>
                  <a:srgbClr val="FF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調査書等に加え、第６の３又は５に掲げる評価方法と必ず組み合わせて丁寧に評価</a:t>
            </a:r>
            <a:r>
              <a:rPr altLang="ja-JP" b="0"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すること</a:t>
            </a:r>
            <a:r>
              <a:rPr altLang="ja-JP"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a:t>
            </a:r>
          </a:p>
          <a:p>
            <a:pPr algn="l" defTabSz="457200" eaLnBrk="1" fontAlgn="auto" hangingPunct="1" indent="0" latinLnBrk="0" lvl="0" marL="628650" marR="0" rtl="0">
              <a:lnSpc>
                <a:spcPct val="100000"/>
              </a:lnSpc>
              <a:spcBef>
                <a:spcPts val="0"/>
              </a:spcBef>
              <a:spcAft>
                <a:spcPts val="0"/>
              </a:spcAft>
              <a:buClrTx/>
              <a:buSzTx/>
              <a:buFontTx/>
              <a:buNone/>
              <a:tabLst/>
              <a:defRPr/>
            </a:pPr>
            <a:r>
              <a:rPr altLang="ja-JP"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　</a:t>
            </a:r>
            <a:r>
              <a:rPr altLang="ja-JP" b="0"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ただし、</a:t>
            </a:r>
            <a:r>
              <a:rPr altLang="ja-JP" b="1" baseline="0" cap="none" dirty="0" i="0" kern="1200" kumimoji="0" lang="ja-JP" noProof="0" normalizeH="0" spc="0" strike="noStrike" sz="1150" u="sng">
                <a:ln>
                  <a:noFill/>
                </a:ln>
                <a:solidFill>
                  <a:srgbClr val="FF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高等学校教育に対する影響や入学志願者に対する負担に十分配慮</a:t>
            </a:r>
            <a:r>
              <a:rPr altLang="ja-JP" b="0"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する。</a:t>
            </a:r>
            <a:endParaRPr altLang="ja-JP"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ja-JP" b="1" baseline="0" cap="none" dirty="0" i="0" kern="1200" kumimoji="0" lang="en-US"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 </a:t>
            </a:r>
            <a:endParaRPr altLang="ja-JP" b="0" baseline="0" cap="none" dirty="0" i="0" kern="1200" kumimoji="0"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ja-JP" b="1" baseline="0" cap="none" dirty="0" i="0" kern="1200" kumimoji="0"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第６ 評価方法</a:t>
            </a:r>
            <a:endParaRPr altLang="ja-JP" b="0" baseline="0" cap="none" dirty="0" i="0" kern="1200" kumimoji="0"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　・</a:t>
            </a:r>
            <a:r>
              <a:rPr altLang="ja-JP"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小論文、面接、実技検査等（第６の３）については、専ら教科・科目に係る知識を問うこと（教科・科目に係る知識を問</a:t>
            </a:r>
            <a:r>
              <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　　</a:t>
            </a:r>
            <a:r>
              <a:rPr altLang="ja-JP"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う問題を小論文等の形式で行うこと）にならないよう留意すること。</a:t>
            </a:r>
          </a:p>
          <a:p>
            <a:pPr algn="l" defTabSz="457200" eaLnBrk="1" fontAlgn="auto" hangingPunct="1" indent="0" latinLnBrk="0" lvl="0" marL="0" marR="0" rtl="0">
              <a:lnSpc>
                <a:spcPct val="100000"/>
              </a:lnSpc>
              <a:spcBef>
                <a:spcPts val="0"/>
              </a:spcBef>
              <a:spcAft>
                <a:spcPts val="0"/>
              </a:spcAft>
              <a:buClrTx/>
              <a:buSzTx/>
              <a:buFontTx/>
              <a:buNone/>
              <a:tabLst/>
              <a:defRPr/>
            </a:pPr>
            <a:r>
              <a:rPr altLang="ja-JP" b="1" baseline="0" cap="none" dirty="0" i="0" kern="1200" kumimoji="0" lang="en-US"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 </a:t>
            </a:r>
            <a:endParaRPr altLang="ja-JP" b="0" baseline="0" cap="none" dirty="0" i="0" kern="1200" kumimoji="0"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endParaRPr>
          </a:p>
          <a:p>
            <a:pPr algn="l" defTabSz="914400" eaLnBrk="0" fontAlgn="base" hangingPunct="0" indent="0" latinLnBrk="0" lvl="0" marL="0" marR="0" rtl="0">
              <a:lnSpc>
                <a:spcPct val="100000"/>
              </a:lnSpc>
              <a:spcBef>
                <a:spcPct val="0"/>
              </a:spcBef>
              <a:spcAft>
                <a:spcPct val="0"/>
              </a:spcAft>
              <a:buClrTx/>
              <a:buSzTx/>
              <a:buFontTx/>
              <a:buNone/>
              <a:tabLst/>
              <a:defRPr/>
            </a:pPr>
            <a:r>
              <a:rPr altLang="ja-JP" b="1" baseline="0" cap="none" dirty="0" i="0" kern="1200" kumimoji="0"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第</a:t>
            </a:r>
            <a:r>
              <a:rPr altLang="ja-JP" b="1" baseline="0" cap="none" dirty="0" i="0" kern="1200" kumimoji="0" lang="en-US"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13 </a:t>
            </a:r>
            <a:r>
              <a:rPr altLang="en-US" b="1" baseline="0" cap="none" dirty="0" i="0" kern="1200" kumimoji="0"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その他注意事項　</a:t>
            </a:r>
            <a:endPar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　・</a:t>
            </a:r>
            <a:r>
              <a:rPr altLang="en-US" b="0"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体調不良の入学志願者について</a:t>
            </a:r>
            <a:r>
              <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、試験時間の繰り下げや別日程への振替等の対象とするなど柔軟な対応を行うことが</a:t>
            </a:r>
            <a:endParaRPr altLang="ja-JP" b="0" baseline="0" cap="none" dirty="0" i="0" kern="1200" kumimoji="0" lang="en-US"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endParaRPr>
          </a:p>
          <a:p>
            <a:pPr algn="l" defTabSz="914400"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　　望ましい。</a:t>
            </a:r>
            <a:endPar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　・試験問題、解答又は解答例及び</a:t>
            </a:r>
            <a:r>
              <a:rPr altLang="en-US" b="0"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出題の意図について原則として公表</a:t>
            </a:r>
            <a:r>
              <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すること。</a:t>
            </a:r>
            <a:endParaRPr altLang="ja-JP" b="0" baseline="0" cap="none" dirty="0" i="0" kern="1200" kumimoji="0" lang="en-US"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endParaRPr>
          </a:p>
          <a:p>
            <a:pPr algn="l" defTabSz="914400"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typeface="+mn-cs"/>
              </a:rPr>
              <a:t>　・</a:t>
            </a:r>
            <a:r>
              <a:rPr altLang="en-US" b="0"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typeface="+mn-cs"/>
              </a:rPr>
              <a:t>選抜区分に応じた</a:t>
            </a:r>
            <a:r>
              <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typeface="+mn-cs"/>
              </a:rPr>
              <a:t>受験者、合格者等の入試情報の積極的開示に努めること。</a:t>
            </a:r>
          </a:p>
          <a:p>
            <a:pPr algn="l" defTabSz="830774" eaLnBrk="1" fontAlgn="auto" hangingPunct="1" indent="0" latinLnBrk="0" lvl="0" marL="0" marR="0" rtl="0">
              <a:lnSpc>
                <a:spcPts val="2000"/>
              </a:lnSpc>
              <a:spcBef>
                <a:spcPts val="0"/>
              </a:spcBef>
              <a:spcAft>
                <a:spcPts val="0"/>
              </a:spcAft>
              <a:buClrTx/>
              <a:buSzTx/>
              <a:buFontTx/>
              <a:buNone/>
              <a:tabLst/>
              <a:defRPr/>
            </a:pPr>
            <a:endParaRPr altLang="ja-JP" b="0" baseline="0" cap="none" dirty="0" i="0" kern="1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endParaRPr>
          </a:p>
        </p:txBody>
      </p:sp>
      <p:sp>
        <p:nvSpPr>
          <p:cNvPr id="2" name="テキスト ボックス 1">
            <a:extLst>
              <a:ext uri="{FF2B5EF4-FFF2-40B4-BE49-F238E27FC236}">
                <a16:creationId xmlns:a16="http://schemas.microsoft.com/office/drawing/2014/main" id="{F6EBD42E-62A1-C2CC-A39A-A13A3ECBC684}"/>
              </a:ext>
            </a:extLst>
          </p:cNvPr>
          <p:cNvSpPr txBox="1"/>
          <p:nvPr/>
        </p:nvSpPr>
        <p:spPr>
          <a:xfrm>
            <a:off x="9381493" y="6459023"/>
            <a:ext cx="524508" cy="369750"/>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800" u="none">
                <a:ln>
                  <a:noFill/>
                </a:ln>
                <a:solidFill>
                  <a:srgbClr val="000000"/>
                </a:solidFill>
                <a:effectLst/>
                <a:uLnTx/>
                <a:uFillTx/>
                <a:latin charset="-128" panose="020B0604030504040204" pitchFamily="50" typeface="Meiryo UI"/>
                <a:ea charset="-128" panose="020B0604030504040204" pitchFamily="50" typeface="Meiryo UI"/>
                <a:cs typeface="+mn-cs"/>
              </a:rPr>
              <a:t>21</a:t>
            </a:r>
            <a:endParaRPr altLang="en-US" b="0" baseline="0" cap="none" dirty="0" i="0" kern="1200" kumimoji="1" lang="ja-JP" noProof="0" normalizeH="0" spc="0" strike="noStrike" sz="1800" u="none">
              <a:ln>
                <a:noFill/>
              </a:ln>
              <a:solidFill>
                <a:srgbClr val="000000"/>
              </a:solidFill>
              <a:effectLst/>
              <a:uLnTx/>
              <a:uFillTx/>
              <a:latin charset="-128" panose="020B0604030504040204" pitchFamily="50" typeface="Meiryo UI"/>
              <a:ea charset="-128" panose="020B0604030504040204" pitchFamily="50" typeface="Meiryo UI"/>
              <a:cs typeface="+mn-cs"/>
            </a:endParaRPr>
          </a:p>
        </p:txBody>
      </p:sp>
    </p:spTree>
    <p:extLst>
      <p:ext uri="{BB962C8B-B14F-4D97-AF65-F5344CB8AC3E}">
        <p14:creationId xmlns:p14="http://schemas.microsoft.com/office/powerpoint/2010/main" val="3427499803"/>
      </p:ext>
    </p:extLst>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4" name="正方形/長方形 43"/>
          <p:cNvSpPr>
            <a:spLocks noAdjustHandles="1" noChangeArrowheads="1" noChangeShapeType="1" noEditPoints="1" noGrp="1" noMove="1" noResize="1" noRot="1"/>
          </p:cNvSpPr>
          <p:nvPr/>
        </p:nvSpPr>
        <p:spPr>
          <a:xfrm>
            <a:off x="82252" y="440095"/>
            <a:ext cx="9741496" cy="6397035"/>
          </a:xfrm>
          <a:prstGeom prst="rect">
            <a:avLst/>
          </a:prstGeom>
          <a:solidFill>
            <a:srgbClr val="ECF8FA"/>
          </a:solidFill>
          <a:ln>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dirty="0" i="0" kern="1200" kumimoji="0" lang="ja-JP" noProof="0" normalizeH="0" spc="0" strike="noStrike" sz="1800" u="none">
              <a:ln>
                <a:noFill/>
              </a:ln>
              <a:solidFill>
                <a:prstClr val="white"/>
              </a:solidFill>
              <a:effectLst/>
              <a:uLnTx/>
              <a:uFillTx/>
              <a:latin panose="020B0603020202020204" typeface="Trebuchet MS"/>
              <a:ea charset="-128" panose="020B0609000000000000" pitchFamily="49" typeface="HGｺﾞｼｯｸM"/>
              <a:cs typeface="+mn-cs"/>
            </a:endParaRPr>
          </a:p>
        </p:txBody>
      </p:sp>
      <p:sp>
        <p:nvSpPr>
          <p:cNvPr id="6" name="Rectangle 2">
            <a:extLst>
              <a:ext uri="{FF2B5EF4-FFF2-40B4-BE49-F238E27FC236}">
                <a16:creationId xmlns:a16="http://schemas.microsoft.com/office/drawing/2014/main" id="{2E39B6E4-D77A-6CDE-F049-58876AEED190}"/>
              </a:ext>
            </a:extLst>
          </p:cNvPr>
          <p:cNvSpPr>
            <a:spLocks noChangeArrowheads="1"/>
          </p:cNvSpPr>
          <p:nvPr/>
        </p:nvSpPr>
        <p:spPr bwMode="auto">
          <a:xfrm>
            <a:off x="1872119" y="4475246"/>
            <a:ext cx="990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anchorCtr="0" bIns="45720" compatLnSpc="1" lIns="91440" numCol="1" rIns="91440" tIns="45720" vert="horz" wrap="none">
            <a:prstTxWarp prst="textNoShape">
              <a:avLst/>
            </a:prstTxWarp>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0" lang="ja-JP" noProof="0" normalizeH="0" spc="0" strike="noStrike" sz="1800" u="none">
              <a:ln>
                <a:noFill/>
              </a:ln>
              <a:solidFill>
                <a:srgbClr val="000000"/>
              </a:solidFill>
              <a:effectLst/>
              <a:uLnTx/>
              <a:uFillTx/>
              <a:latin panose="020B0603020202020204" typeface="Trebuchet MS"/>
              <a:ea charset="-128" panose="020B0609000000000000" pitchFamily="49" typeface="HGｺﾞｼｯｸM"/>
              <a:cs typeface="+mn-cs"/>
            </a:endParaRPr>
          </a:p>
        </p:txBody>
      </p:sp>
      <p:sp>
        <p:nvSpPr>
          <p:cNvPr id="2" name="テキスト ボックス 1">
            <a:extLst>
              <a:ext uri="{FF2B5EF4-FFF2-40B4-BE49-F238E27FC236}">
                <a16:creationId xmlns:a16="http://schemas.microsoft.com/office/drawing/2014/main" id="{ECF7469C-9BEE-E66F-7FF1-94E31FDCBBA4}"/>
              </a:ext>
            </a:extLst>
          </p:cNvPr>
          <p:cNvSpPr txBox="1"/>
          <p:nvPr/>
        </p:nvSpPr>
        <p:spPr>
          <a:xfrm>
            <a:off x="0" y="187291"/>
            <a:ext cx="9906000" cy="5056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bIns="0" lIns="0" rIns="0" rtlCol="0" tIns="36000" wrap="square">
            <a:noAutofit/>
          </a:bodyPr>
          <a:lstStyle/>
          <a:p>
            <a:pPr algn="ctr" defTabSz="871545"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00" kumimoji="0" lang="ja-JP" noProof="0" normalizeH="0" spc="0" strike="noStrike" sz="1800" u="none">
                <a:ln>
                  <a:noFill/>
                </a:ln>
                <a:solidFill>
                  <a:prstClr val="white"/>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令和８年度大学入学者選抜実施要項のポイント②</a:t>
            </a:r>
            <a:endParaRPr altLang="ja-JP" b="1" baseline="0" cap="none" dirty="0" i="0" kern="100" kumimoji="0" lang="en-US" noProof="0" normalizeH="0" spc="0" strike="noStrike" sz="1800" u="none">
              <a:ln>
                <a:noFill/>
              </a:ln>
              <a:solidFill>
                <a:prstClr val="white"/>
              </a:solidFill>
              <a:effectLst/>
              <a:uLnTx/>
              <a:uFillTx/>
              <a:latin charset="-128" panose="020B0604030504040204" pitchFamily="50" typeface="メイリオ"/>
              <a:ea charset="-128" panose="020B0604030504040204" pitchFamily="50" typeface="メイリオ"/>
              <a:cs charset="0" panose="02020603050405020304" pitchFamily="18" typeface="Times New Roman"/>
            </a:endParaRPr>
          </a:p>
          <a:p>
            <a:pPr algn="ctr" defTabSz="871545"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（令和７年６月３日付６文科高第</a:t>
            </a:r>
            <a:r>
              <a:rPr altLang="ja-JP" b="0" baseline="0" cap="none" dirty="0" i="0" kern="1200" kumimoji="0" lang="en-US"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313</a:t>
            </a:r>
            <a:r>
              <a:rPr altLang="en-US" b="0" baseline="0" cap="none" dirty="0" i="0" kern="1200" kumimoji="0" lang="ja-JP"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号 文部科学省高等教育局長通知）</a:t>
            </a:r>
            <a:endParaRPr altLang="ja-JP" b="0" baseline="0" cap="none" dirty="0" i="0" kern="100" kumimoji="0" lang="ja-JP"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charset="0" panose="02020603050405020304" pitchFamily="18" typeface="Times New Roman"/>
            </a:endParaRPr>
          </a:p>
        </p:txBody>
      </p:sp>
      <p:graphicFrame>
        <p:nvGraphicFramePr>
          <p:cNvPr id="3" name="表 2">
            <a:extLst>
              <a:ext uri="{FF2B5EF4-FFF2-40B4-BE49-F238E27FC236}">
                <a16:creationId xmlns:a16="http://schemas.microsoft.com/office/drawing/2014/main" id="{2BD7A3C3-18CC-0C27-3DC8-DC5D5DFD24B7}"/>
              </a:ext>
            </a:extLst>
          </p:cNvPr>
          <p:cNvGraphicFramePr>
            <a:graphicFrameLocks noGrp="1"/>
          </p:cNvGraphicFramePr>
          <p:nvPr/>
        </p:nvGraphicFramePr>
        <p:xfrm>
          <a:off x="1280592" y="2505353"/>
          <a:ext cx="7130097" cy="3866906"/>
        </p:xfrm>
        <a:graphic>
          <a:graphicData uri="http://schemas.openxmlformats.org/drawingml/2006/table">
            <a:tbl>
              <a:tblPr bandRow="1" firstCol="1" firstRow="1"/>
              <a:tblGrid>
                <a:gridCol w="3564653">
                  <a:extLst>
                    <a:ext uri="{9D8B030D-6E8A-4147-A177-3AD203B41FA5}">
                      <a16:colId xmlns:a16="http://schemas.microsoft.com/office/drawing/2014/main" val="1520144618"/>
                    </a:ext>
                  </a:extLst>
                </a:gridCol>
                <a:gridCol w="3565444">
                  <a:extLst>
                    <a:ext uri="{9D8B030D-6E8A-4147-A177-3AD203B41FA5}">
                      <a16:colId xmlns:a16="http://schemas.microsoft.com/office/drawing/2014/main" val="2064638845"/>
                    </a:ext>
                  </a:extLst>
                </a:gridCol>
              </a:tblGrid>
              <a:tr h="419591">
                <a:tc>
                  <a:txBody>
                    <a:bodyPr/>
                    <a:lstStyle/>
                    <a:p>
                      <a:pPr algn="ctr">
                        <a:lnSpc>
                          <a:spcPts val="1200"/>
                        </a:lnSpc>
                        <a:buNone/>
                      </a:pPr>
                      <a:r>
                        <a:rPr b="0" dirty="0" lang="ja-JP" sz="1100">
                          <a:effectLst/>
                          <a:latin charset="-128" panose="020B0604030504040204" pitchFamily="50" typeface="メイリオ"/>
                          <a:ea charset="-128" panose="020B0604030504040204" pitchFamily="50" typeface="メイリオ"/>
                        </a:rPr>
                        <a:t>新</a:t>
                      </a:r>
                      <a:endParaRPr b="0" dirty="0" lang="ja-JP" sz="1500">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85381" marR="85381" marT="0"/>
                </a:tc>
                <a:tc>
                  <a:txBody>
                    <a:bodyPr/>
                    <a:lstStyle/>
                    <a:p>
                      <a:pPr algn="ctr">
                        <a:lnSpc>
                          <a:spcPts val="1200"/>
                        </a:lnSpc>
                        <a:buNone/>
                      </a:pPr>
                      <a:r>
                        <a:rPr dirty="0" lang="ja-JP" sz="1100">
                          <a:effectLst/>
                          <a:latin charset="-128" panose="020B0604030504040204" pitchFamily="50" typeface="メイリオ"/>
                          <a:ea charset="-128" panose="020B0604030504040204" pitchFamily="50" typeface="メイリオ"/>
                        </a:rPr>
                        <a:t>旧</a:t>
                      </a:r>
                      <a:endParaRPr dirty="0" lang="ja-JP" sz="1500">
                        <a:effectLst/>
                        <a:latin charset="-128" panose="020B0604030504040204" pitchFamily="50" typeface="メイリオ"/>
                        <a:ea charset="-128" panose="020B0604030504040204" pitchFamily="50" typeface="メイリオ"/>
                        <a:cs charset="0" panose="02020603050405020304" pitchFamily="18" typeface="Times New Roman"/>
                      </a:endParaRPr>
                    </a:p>
                  </a:txBody>
                  <a:tcPr anchor="ctr" marB="0" marL="85381" marR="85381" marT="0"/>
                </a:tc>
                <a:extLst>
                  <a:ext uri="{0D108BD9-81ED-4DB2-BD59-A6C34878D82A}">
                    <a16:rowId xmlns:a16="http://schemas.microsoft.com/office/drawing/2014/main" val="3957378892"/>
                  </a:ext>
                </a:extLst>
              </a:tr>
              <a:tr h="3447315">
                <a:tc>
                  <a:txBody>
                    <a:bodyPr/>
                    <a:lstStyle/>
                    <a:p>
                      <a:pPr>
                        <a:buNone/>
                      </a:pPr>
                      <a:endParaRPr altLang="ja-JP" dirty="0" lang="en-US" sz="1400">
                        <a:effectLst/>
                        <a:latin charset="-128" panose="020B0604030504040204" pitchFamily="50" typeface="メイリオ"/>
                        <a:ea charset="-128" panose="020B0604030504040204" pitchFamily="50" typeface="メイリオ"/>
                      </a:endParaRPr>
                    </a:p>
                    <a:p>
                      <a:pPr>
                        <a:buNone/>
                      </a:pPr>
                      <a:r>
                        <a:rPr dirty="0" lang="ja-JP" sz="1400">
                          <a:effectLst/>
                          <a:latin charset="-128" panose="020B0604030504040204" pitchFamily="50" typeface="メイリオ"/>
                          <a:ea charset="-128" panose="020B0604030504040204" pitchFamily="50" typeface="メイリオ"/>
                        </a:rPr>
                        <a:t>第３　入試方法</a:t>
                      </a:r>
                      <a:endParaRPr dirty="0" lang="ja-JP" sz="1500">
                        <a:effectLst/>
                        <a:latin charset="-128" panose="020B0604030504040204" pitchFamily="50" typeface="メイリオ"/>
                        <a:ea charset="-128" panose="020B0604030504040204" pitchFamily="50" typeface="メイリオ"/>
                      </a:endParaRPr>
                    </a:p>
                    <a:p>
                      <a:pPr indent="139700">
                        <a:buNone/>
                      </a:pPr>
                      <a:r>
                        <a:rPr dirty="0" lang="ja-JP" sz="1400">
                          <a:effectLst/>
                          <a:latin charset="-128" panose="020B0604030504040204" pitchFamily="50" typeface="メイリオ"/>
                          <a:ea charset="-128" panose="020B0604030504040204" pitchFamily="50" typeface="メイリオ"/>
                        </a:rPr>
                        <a:t>学力検査（</a:t>
                      </a:r>
                      <a:r>
                        <a:rPr dirty="0" lang="ja-JP" sz="1400" u="sng">
                          <a:effectLst/>
                          <a:latin charset="-128" panose="020B0604030504040204" pitchFamily="50" typeface="メイリオ"/>
                          <a:ea charset="-128" panose="020B0604030504040204" pitchFamily="50" typeface="メイリオ"/>
                        </a:rPr>
                        <a:t>各大学が実施する教科・科目に係る個別テスト（以下「教科・科目に係る個別テスト」という。）</a:t>
                      </a:r>
                      <a:r>
                        <a:rPr dirty="0" lang="ja-JP" sz="1400">
                          <a:effectLst/>
                          <a:latin charset="-128" panose="020B0604030504040204" pitchFamily="50" typeface="メイリオ"/>
                          <a:ea charset="-128" panose="020B0604030504040204" pitchFamily="50" typeface="メイリオ"/>
                        </a:rPr>
                        <a:t>又は大学入学共通テスト）</a:t>
                      </a:r>
                      <a:endParaRPr dirty="0" lang="ja-JP" sz="1500">
                        <a:effectLst/>
                        <a:latin charset="-128" panose="020B0604030504040204" pitchFamily="50" typeface="メイリオ"/>
                        <a:ea charset="-128" panose="020B0604030504040204" pitchFamily="50" typeface="メイリオ"/>
                      </a:endParaRPr>
                    </a:p>
                    <a:p>
                      <a:pPr>
                        <a:buNone/>
                      </a:pPr>
                      <a:r>
                        <a:rPr dirty="0" lang="en-US" sz="1400">
                          <a:effectLst/>
                          <a:latin charset="-128" panose="020B0604030504040204" pitchFamily="50" typeface="メイリオ"/>
                          <a:ea charset="-128" panose="020B0604030504040204" pitchFamily="50" typeface="メイリオ"/>
                        </a:rPr>
                        <a:t> </a:t>
                      </a:r>
                      <a:endParaRPr dirty="0" lang="ja-JP" sz="1500">
                        <a:effectLst/>
                        <a:latin charset="-128" panose="020B0604030504040204" pitchFamily="50" typeface="メイリオ"/>
                        <a:ea charset="-128" panose="020B0604030504040204" pitchFamily="50" typeface="メイリオ"/>
                      </a:endParaRPr>
                    </a:p>
                    <a:p>
                      <a:pPr>
                        <a:buNone/>
                      </a:pPr>
                      <a:r>
                        <a:rPr dirty="0" lang="ja-JP" sz="1400">
                          <a:effectLst/>
                          <a:latin charset="-128" panose="020B0604030504040204" pitchFamily="50" typeface="メイリオ"/>
                          <a:ea charset="-128" panose="020B0604030504040204" pitchFamily="50" typeface="メイリオ"/>
                        </a:rPr>
                        <a:t>（略）</a:t>
                      </a:r>
                      <a:endParaRPr dirty="0" lang="ja-JP" sz="1500">
                        <a:effectLst/>
                        <a:latin charset="-128" panose="020B0604030504040204" pitchFamily="50" typeface="メイリオ"/>
                        <a:ea charset="-128" panose="020B0604030504040204" pitchFamily="50" typeface="メイリオ"/>
                      </a:endParaRPr>
                    </a:p>
                    <a:p>
                      <a:pPr>
                        <a:buNone/>
                      </a:pPr>
                      <a:r>
                        <a:rPr dirty="0" lang="en-US" strike="noStrike" sz="1400" u="none">
                          <a:effectLst/>
                          <a:latin charset="-128" panose="020B0604030504040204" pitchFamily="50" typeface="メイリオ"/>
                          <a:ea charset="-128" panose="020B0604030504040204" pitchFamily="50" typeface="メイリオ"/>
                        </a:rPr>
                        <a:t> </a:t>
                      </a:r>
                      <a:endParaRPr dirty="0" lang="ja-JP" sz="1500">
                        <a:effectLst/>
                        <a:latin charset="-128" panose="020B0604030504040204" pitchFamily="50" typeface="メイリオ"/>
                        <a:ea charset="-128" panose="020B0604030504040204" pitchFamily="50" typeface="メイリオ"/>
                      </a:endParaRPr>
                    </a:p>
                    <a:p>
                      <a:pPr>
                        <a:buNone/>
                      </a:pPr>
                      <a:r>
                        <a:rPr dirty="0" lang="ja-JP" sz="1400" u="sng">
                          <a:effectLst/>
                          <a:latin charset="-128" panose="020B0604030504040204" pitchFamily="50" typeface="メイリオ"/>
                          <a:ea charset="-128" panose="020B0604030504040204" pitchFamily="50" typeface="メイリオ"/>
                        </a:rPr>
                        <a:t>第６　評価方法</a:t>
                      </a:r>
                      <a:endParaRPr dirty="0" lang="ja-JP" sz="1500">
                        <a:effectLst/>
                        <a:latin charset="-128" panose="020B0604030504040204" pitchFamily="50" typeface="メイリオ"/>
                        <a:ea charset="-128" panose="020B0604030504040204" pitchFamily="50" typeface="メイリオ"/>
                      </a:endParaRPr>
                    </a:p>
                    <a:p>
                      <a:pPr>
                        <a:buNone/>
                      </a:pPr>
                      <a:r>
                        <a:rPr dirty="0" lang="ja-JP" sz="1400">
                          <a:effectLst/>
                          <a:latin charset="-128" panose="020B0604030504040204" pitchFamily="50" typeface="メイリオ"/>
                          <a:ea charset="-128" panose="020B0604030504040204" pitchFamily="50" typeface="メイリオ"/>
                        </a:rPr>
                        <a:t>　</a:t>
                      </a:r>
                      <a:r>
                        <a:rPr dirty="0" lang="ja-JP" sz="1400" u="sng">
                          <a:effectLst/>
                          <a:latin charset="-128" panose="020B0604030504040204" pitchFamily="50" typeface="メイリオ"/>
                          <a:ea charset="-128" panose="020B0604030504040204" pitchFamily="50" typeface="メイリオ"/>
                        </a:rPr>
                        <a:t>１　教科・科目に係る個別テストの実施</a:t>
                      </a:r>
                      <a:endParaRPr dirty="0" lang="ja-JP" sz="1500">
                        <a:effectLst/>
                        <a:latin charset="-128" panose="020B0604030504040204" pitchFamily="50" typeface="メイリオ"/>
                        <a:ea charset="-128" panose="020B0604030504040204" pitchFamily="50" typeface="メイリオ"/>
                      </a:endParaRPr>
                    </a:p>
                    <a:p>
                      <a:pPr>
                        <a:buNone/>
                      </a:pPr>
                      <a:r>
                        <a:rPr dirty="0" lang="ja-JP" sz="1400">
                          <a:effectLst/>
                          <a:latin charset="-128" panose="020B0604030504040204" pitchFamily="50" typeface="メイリオ"/>
                          <a:ea charset="-128" panose="020B0604030504040204" pitchFamily="50" typeface="メイリオ"/>
                        </a:rPr>
                        <a:t>　２　大学入学共通テストの利用</a:t>
                      </a:r>
                      <a:endParaRPr dirty="0" lang="ja-JP" sz="1500">
                        <a:effectLst/>
                        <a:latin charset="-128" panose="020B0604030504040204" pitchFamily="50" typeface="メイリオ"/>
                        <a:ea charset="-128" panose="020B0604030504040204" pitchFamily="50" typeface="メイリオ"/>
                      </a:endParaRPr>
                    </a:p>
                    <a:p>
                      <a:pPr>
                        <a:buNone/>
                      </a:pPr>
                      <a:r>
                        <a:rPr dirty="0" lang="ja-JP" sz="1400">
                          <a:effectLst/>
                          <a:latin charset="-128" panose="020B0604030504040204" pitchFamily="50" typeface="メイリオ"/>
                          <a:ea charset="-128" panose="020B0604030504040204" pitchFamily="50" typeface="メイリオ"/>
                        </a:rPr>
                        <a:t>　３　小論文、面接、実技検査等の活用</a:t>
                      </a:r>
                      <a:endParaRPr dirty="0" lang="ja-JP" sz="1500">
                        <a:effectLst/>
                        <a:latin charset="-128" panose="020B0604030504040204" pitchFamily="50" typeface="メイリオ"/>
                        <a:ea charset="-128" panose="020B0604030504040204" pitchFamily="50" typeface="メイリオ"/>
                      </a:endParaRPr>
                    </a:p>
                    <a:p>
                      <a:pPr>
                        <a:buNone/>
                      </a:pPr>
                      <a:r>
                        <a:rPr dirty="0" lang="ja-JP" sz="1400">
                          <a:effectLst/>
                          <a:latin charset="-128" panose="020B0604030504040204" pitchFamily="50" typeface="メイリオ"/>
                          <a:ea charset="-128" panose="020B0604030504040204" pitchFamily="50" typeface="メイリオ"/>
                        </a:rPr>
                        <a:t>　４　資格・検定試験等の成績の活用</a:t>
                      </a:r>
                      <a:endParaRPr dirty="0" lang="ja-JP" sz="1500">
                        <a:effectLst/>
                        <a:latin charset="-128" panose="020B0604030504040204" pitchFamily="50" typeface="メイリオ"/>
                        <a:ea charset="-128" panose="020B0604030504040204" pitchFamily="50" typeface="メイリオ"/>
                      </a:endParaRPr>
                    </a:p>
                    <a:p>
                      <a:pPr indent="-125730" marL="266065">
                        <a:buNone/>
                      </a:pPr>
                      <a:r>
                        <a:rPr dirty="0" lang="ja-JP" sz="1400">
                          <a:effectLst/>
                          <a:latin charset="-128" panose="020B0604030504040204" pitchFamily="50" typeface="メイリオ"/>
                          <a:ea charset="-128" panose="020B0604030504040204" pitchFamily="50" typeface="メイリオ"/>
                        </a:rPr>
                        <a:t>５　志願者本人が記載する資料や高等学校に記載を求める資料等の活用</a:t>
                      </a:r>
                      <a:endParaRPr dirty="0" lang="ja-JP" sz="1500">
                        <a:effectLst/>
                        <a:latin charset="-128" panose="020B0604030504040204" pitchFamily="50" typeface="メイリオ"/>
                        <a:ea charset="-128" panose="020B0604030504040204" pitchFamily="50" typeface="メイリオ"/>
                        <a:cs charset="0" panose="02020603050405020304" pitchFamily="18" typeface="Times New Roman"/>
                      </a:endParaRPr>
                    </a:p>
                  </a:txBody>
                  <a:tcPr marB="0" marL="85381" marR="85381" marT="0"/>
                </a:tc>
                <a:tc>
                  <a:txBody>
                    <a:bodyPr/>
                    <a:lstStyle/>
                    <a:p>
                      <a:pPr>
                        <a:buNone/>
                      </a:pPr>
                      <a:endParaRPr altLang="ja-JP" dirty="0" lang="en-US" sz="1400">
                        <a:effectLst/>
                        <a:latin charset="-128" panose="020B0604030504040204" pitchFamily="50" typeface="メイリオ"/>
                        <a:ea charset="-128" panose="020B0604030504040204" pitchFamily="50" typeface="メイリオ"/>
                      </a:endParaRPr>
                    </a:p>
                    <a:p>
                      <a:pPr>
                        <a:buNone/>
                      </a:pPr>
                      <a:r>
                        <a:rPr dirty="0" lang="ja-JP" sz="1400">
                          <a:effectLst/>
                          <a:latin charset="-128" panose="020B0604030504040204" pitchFamily="50" typeface="メイリオ"/>
                          <a:ea charset="-128" panose="020B0604030504040204" pitchFamily="50" typeface="メイリオ"/>
                        </a:rPr>
                        <a:t>第３　入試方法</a:t>
                      </a:r>
                      <a:endParaRPr dirty="0" lang="ja-JP" sz="1500">
                        <a:effectLst/>
                        <a:latin charset="-128" panose="020B0604030504040204" pitchFamily="50" typeface="メイリオ"/>
                        <a:ea charset="-128" panose="020B0604030504040204" pitchFamily="50" typeface="メイリオ"/>
                      </a:endParaRPr>
                    </a:p>
                    <a:p>
                      <a:pPr indent="139700">
                        <a:buNone/>
                      </a:pPr>
                      <a:r>
                        <a:rPr dirty="0" lang="ja-JP" sz="1400">
                          <a:effectLst/>
                          <a:latin charset="-128" panose="020B0604030504040204" pitchFamily="50" typeface="メイリオ"/>
                          <a:ea charset="-128" panose="020B0604030504040204" pitchFamily="50" typeface="メイリオ"/>
                        </a:rPr>
                        <a:t>学力検査（</a:t>
                      </a:r>
                      <a:r>
                        <a:rPr dirty="0" lang="ja-JP" sz="1400" u="sng">
                          <a:effectLst/>
                          <a:latin charset="-128" panose="020B0604030504040204" pitchFamily="50" typeface="メイリオ"/>
                          <a:ea charset="-128" panose="020B0604030504040204" pitchFamily="50" typeface="メイリオ"/>
                        </a:rPr>
                        <a:t>個別学力検査</a:t>
                      </a:r>
                      <a:r>
                        <a:rPr dirty="0" lang="ja-JP" sz="1400">
                          <a:effectLst/>
                          <a:latin charset="-128" panose="020B0604030504040204" pitchFamily="50" typeface="メイリオ"/>
                          <a:ea charset="-128" panose="020B0604030504040204" pitchFamily="50" typeface="メイリオ"/>
                        </a:rPr>
                        <a:t>又は大学入学共通テスト）</a:t>
                      </a:r>
                      <a:endParaRPr dirty="0" lang="ja-JP" sz="1500">
                        <a:effectLst/>
                        <a:latin charset="-128" panose="020B0604030504040204" pitchFamily="50" typeface="メイリオ"/>
                        <a:ea charset="-128" panose="020B0604030504040204" pitchFamily="50" typeface="メイリオ"/>
                      </a:endParaRPr>
                    </a:p>
                    <a:p>
                      <a:pPr>
                        <a:buNone/>
                      </a:pPr>
                      <a:r>
                        <a:rPr dirty="0" lang="en-US" strike="noStrike" sz="1400" u="none">
                          <a:effectLst/>
                          <a:latin charset="-128" panose="020B0604030504040204" pitchFamily="50" typeface="メイリオ"/>
                          <a:ea charset="-128" panose="020B0604030504040204" pitchFamily="50" typeface="メイリオ"/>
                        </a:rPr>
                        <a:t> </a:t>
                      </a:r>
                      <a:endParaRPr dirty="0" lang="ja-JP" sz="1500">
                        <a:effectLst/>
                        <a:latin charset="-128" panose="020B0604030504040204" pitchFamily="50" typeface="メイリオ"/>
                        <a:ea charset="-128" panose="020B0604030504040204" pitchFamily="50" typeface="メイリオ"/>
                      </a:endParaRPr>
                    </a:p>
                    <a:p>
                      <a:pPr>
                        <a:buNone/>
                      </a:pPr>
                      <a:r>
                        <a:rPr dirty="0" lang="en-US" strike="noStrike" sz="1400" u="none">
                          <a:effectLst/>
                          <a:latin charset="-128" panose="020B0604030504040204" pitchFamily="50" typeface="メイリオ"/>
                          <a:ea charset="-128" panose="020B0604030504040204" pitchFamily="50" typeface="メイリオ"/>
                        </a:rPr>
                        <a:t> </a:t>
                      </a:r>
                      <a:endParaRPr dirty="0" lang="ja-JP" sz="1500">
                        <a:effectLst/>
                        <a:latin charset="-128" panose="020B0604030504040204" pitchFamily="50" typeface="メイリオ"/>
                        <a:ea charset="-128" panose="020B0604030504040204" pitchFamily="50" typeface="メイリオ"/>
                      </a:endParaRPr>
                    </a:p>
                    <a:p>
                      <a:pPr>
                        <a:buNone/>
                      </a:pPr>
                      <a:r>
                        <a:rPr dirty="0" lang="en-US" strike="noStrike" sz="1400" u="none">
                          <a:effectLst/>
                          <a:latin charset="-128" panose="020B0604030504040204" pitchFamily="50" typeface="メイリオ"/>
                          <a:ea charset="-128" panose="020B0604030504040204" pitchFamily="50" typeface="メイリオ"/>
                        </a:rPr>
                        <a:t> </a:t>
                      </a:r>
                      <a:endParaRPr dirty="0" lang="ja-JP" sz="1500">
                        <a:effectLst/>
                        <a:latin charset="-128" panose="020B0604030504040204" pitchFamily="50" typeface="メイリオ"/>
                        <a:ea charset="-128" panose="020B0604030504040204" pitchFamily="50" typeface="メイリオ"/>
                      </a:endParaRPr>
                    </a:p>
                    <a:p>
                      <a:pPr>
                        <a:buNone/>
                      </a:pPr>
                      <a:r>
                        <a:rPr dirty="0" lang="zh-CN" sz="1400">
                          <a:effectLst/>
                          <a:latin charset="-128" panose="020B0604030504040204" pitchFamily="50" typeface="メイリオ"/>
                          <a:ea charset="-128" panose="020B0604030504040204" pitchFamily="50" typeface="メイリオ"/>
                        </a:rPr>
                        <a:t>（略）</a:t>
                      </a:r>
                      <a:endParaRPr dirty="0" lang="ja-JP" sz="1500">
                        <a:effectLst/>
                        <a:latin charset="-128" panose="020B0604030504040204" pitchFamily="50" typeface="メイリオ"/>
                        <a:ea charset="-128" panose="020B0604030504040204" pitchFamily="50" typeface="メイリオ"/>
                      </a:endParaRPr>
                    </a:p>
                    <a:p>
                      <a:pPr>
                        <a:buNone/>
                      </a:pPr>
                      <a:r>
                        <a:rPr dirty="0" lang="en-US" strike="noStrike" sz="1400" u="none">
                          <a:effectLst/>
                          <a:latin charset="-128" panose="020B0604030504040204" pitchFamily="50" typeface="メイリオ"/>
                          <a:ea charset="-128" panose="020B0604030504040204" pitchFamily="50" typeface="メイリオ"/>
                        </a:rPr>
                        <a:t> </a:t>
                      </a:r>
                      <a:endParaRPr dirty="0" lang="ja-JP" sz="1500">
                        <a:effectLst/>
                        <a:latin charset="-128" panose="020B0604030504040204" pitchFamily="50" typeface="メイリオ"/>
                        <a:ea charset="-128" panose="020B0604030504040204" pitchFamily="50" typeface="メイリオ"/>
                      </a:endParaRPr>
                    </a:p>
                    <a:p>
                      <a:pPr>
                        <a:buNone/>
                      </a:pPr>
                      <a:r>
                        <a:rPr dirty="0" lang="zh-CN" sz="1400" u="sng">
                          <a:effectLst/>
                          <a:latin charset="-128" panose="020B0604030504040204" pitchFamily="50" typeface="メイリオ"/>
                          <a:ea charset="-128" panose="020B0604030504040204" pitchFamily="50" typeface="メイリオ"/>
                        </a:rPr>
                        <a:t>第６　学力検査等</a:t>
                      </a:r>
                      <a:endParaRPr dirty="0" lang="ja-JP" sz="1500">
                        <a:effectLst/>
                        <a:latin charset="-128" panose="020B0604030504040204" pitchFamily="50" typeface="メイリオ"/>
                        <a:ea charset="-128" panose="020B0604030504040204" pitchFamily="50" typeface="メイリオ"/>
                      </a:endParaRPr>
                    </a:p>
                    <a:p>
                      <a:pPr>
                        <a:buNone/>
                      </a:pPr>
                      <a:r>
                        <a:rPr dirty="0" lang="zh-CN" sz="1400">
                          <a:effectLst/>
                          <a:latin charset="-128" panose="020B0604030504040204" pitchFamily="50" typeface="メイリオ"/>
                          <a:ea charset="-128" panose="020B0604030504040204" pitchFamily="50" typeface="メイリオ"/>
                        </a:rPr>
                        <a:t>　</a:t>
                      </a:r>
                      <a:r>
                        <a:rPr dirty="0" lang="zh-CN" sz="1400" u="sng">
                          <a:effectLst/>
                          <a:latin charset="-128" panose="020B0604030504040204" pitchFamily="50" typeface="メイリオ"/>
                          <a:ea charset="-128" panose="020B0604030504040204" pitchFamily="50" typeface="メイリオ"/>
                        </a:rPr>
                        <a:t>１　個別学力検査</a:t>
                      </a:r>
                      <a:endParaRPr dirty="0" lang="ja-JP" sz="1500">
                        <a:effectLst/>
                        <a:latin charset="-128" panose="020B0604030504040204" pitchFamily="50" typeface="メイリオ"/>
                        <a:ea charset="-128" panose="020B0604030504040204" pitchFamily="50" typeface="メイリオ"/>
                      </a:endParaRPr>
                    </a:p>
                    <a:p>
                      <a:pPr>
                        <a:buNone/>
                      </a:pPr>
                      <a:r>
                        <a:rPr dirty="0" lang="zh-CN" sz="1400">
                          <a:effectLst/>
                          <a:latin charset="-128" panose="020B0604030504040204" pitchFamily="50" typeface="メイリオ"/>
                          <a:ea charset="-128" panose="020B0604030504040204" pitchFamily="50" typeface="メイリオ"/>
                        </a:rPr>
                        <a:t>　</a:t>
                      </a:r>
                      <a:r>
                        <a:rPr dirty="0" lang="ja-JP" sz="1400">
                          <a:effectLst/>
                          <a:latin charset="-128" panose="020B0604030504040204" pitchFamily="50" typeface="メイリオ"/>
                          <a:ea charset="-128" panose="020B0604030504040204" pitchFamily="50" typeface="メイリオ"/>
                        </a:rPr>
                        <a:t>２　大学入学共通テストの利用</a:t>
                      </a:r>
                      <a:endParaRPr dirty="0" lang="ja-JP" sz="1500">
                        <a:effectLst/>
                        <a:latin charset="-128" panose="020B0604030504040204" pitchFamily="50" typeface="メイリオ"/>
                        <a:ea charset="-128" panose="020B0604030504040204" pitchFamily="50" typeface="メイリオ"/>
                      </a:endParaRPr>
                    </a:p>
                    <a:p>
                      <a:pPr>
                        <a:buNone/>
                      </a:pPr>
                      <a:r>
                        <a:rPr dirty="0" lang="ja-JP" sz="1400">
                          <a:effectLst/>
                          <a:latin charset="-128" panose="020B0604030504040204" pitchFamily="50" typeface="メイリオ"/>
                          <a:ea charset="-128" panose="020B0604030504040204" pitchFamily="50" typeface="メイリオ"/>
                        </a:rPr>
                        <a:t>　３　小論文、面接、実技検査等の活用</a:t>
                      </a:r>
                      <a:endParaRPr dirty="0" lang="ja-JP" sz="1500">
                        <a:effectLst/>
                        <a:latin charset="-128" panose="020B0604030504040204" pitchFamily="50" typeface="メイリオ"/>
                        <a:ea charset="-128" panose="020B0604030504040204" pitchFamily="50" typeface="メイリオ"/>
                      </a:endParaRPr>
                    </a:p>
                    <a:p>
                      <a:pPr>
                        <a:buNone/>
                      </a:pPr>
                      <a:r>
                        <a:rPr dirty="0" lang="ja-JP" sz="1400">
                          <a:effectLst/>
                          <a:latin charset="-128" panose="020B0604030504040204" pitchFamily="50" typeface="メイリオ"/>
                          <a:ea charset="-128" panose="020B0604030504040204" pitchFamily="50" typeface="メイリオ"/>
                        </a:rPr>
                        <a:t>　４　資格・検定試験等の成績の活用</a:t>
                      </a:r>
                      <a:endParaRPr dirty="0" lang="ja-JP" sz="1500">
                        <a:effectLst/>
                        <a:latin charset="-128" panose="020B0604030504040204" pitchFamily="50" typeface="メイリオ"/>
                        <a:ea charset="-128" panose="020B0604030504040204" pitchFamily="50" typeface="メイリオ"/>
                      </a:endParaRPr>
                    </a:p>
                    <a:p>
                      <a:pPr indent="-125730" marL="266065">
                        <a:buNone/>
                      </a:pPr>
                      <a:r>
                        <a:rPr dirty="0" lang="ja-JP" sz="1400">
                          <a:effectLst/>
                          <a:latin charset="-128" panose="020B0604030504040204" pitchFamily="50" typeface="メイリオ"/>
                          <a:ea charset="-128" panose="020B0604030504040204" pitchFamily="50" typeface="メイリオ"/>
                        </a:rPr>
                        <a:t>５　志願者本人が記載する資料や高等学校に記載を求める資料等の活用</a:t>
                      </a:r>
                      <a:endParaRPr dirty="0" lang="ja-JP" sz="1500">
                        <a:effectLst/>
                        <a:latin charset="-128" panose="020B0604030504040204" pitchFamily="50" typeface="メイリオ"/>
                        <a:ea charset="-128" panose="020B0604030504040204" pitchFamily="50" typeface="メイリオ"/>
                        <a:cs charset="0" panose="02020603050405020304" pitchFamily="18" typeface="Times New Roman"/>
                      </a:endParaRPr>
                    </a:p>
                  </a:txBody>
                  <a:tcPr marB="0" marL="85381" marR="85381" marT="0"/>
                </a:tc>
                <a:extLst>
                  <a:ext uri="{0D108BD9-81ED-4DB2-BD59-A6C34878D82A}">
                    <a16:rowId xmlns:a16="http://schemas.microsoft.com/office/drawing/2014/main" val="3655596459"/>
                  </a:ext>
                </a:extLst>
              </a:tr>
            </a:tbl>
          </a:graphicData>
        </a:graphic>
      </p:graphicFrame>
      <p:sp>
        <p:nvSpPr>
          <p:cNvPr id="4" name="Rectangle 1">
            <a:extLst>
              <a:ext uri="{FF2B5EF4-FFF2-40B4-BE49-F238E27FC236}">
                <a16:creationId xmlns:a16="http://schemas.microsoft.com/office/drawing/2014/main" id="{39FEC5F4-7122-5EB3-B252-B96BCDC2FF3C}"/>
              </a:ext>
            </a:extLst>
          </p:cNvPr>
          <p:cNvSpPr>
            <a:spLocks noChangeArrowheads="1"/>
          </p:cNvSpPr>
          <p:nvPr/>
        </p:nvSpPr>
        <p:spPr bwMode="auto">
          <a:xfrm>
            <a:off x="704528" y="1677873"/>
            <a:ext cx="8784976" cy="93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anchorCtr="0" bIns="45720" compatLnSpc="1" lIns="91440" numCol="1" rIns="91440" tIns="45720" vert="horz" wrap="square">
            <a:prstTxWarp prst="textNoShape">
              <a:avLst/>
            </a:prstTxWarp>
            <a:spAutoFit/>
          </a:bodyPr>
          <a:lstStyle>
            <a:lvl1pPr eaLnBrk="0" fontAlgn="base" hangingPunct="0">
              <a:spcBef>
                <a:spcPct val="0"/>
              </a:spcBef>
              <a:spcAft>
                <a:spcPct val="0"/>
              </a:spcAft>
              <a:defRPr>
                <a:solidFill>
                  <a:schemeClr val="tx1"/>
                </a:solidFill>
                <a:latin charset="0" panose="020B0604020202020204" pitchFamily="34" typeface="Arial"/>
              </a:defRPr>
            </a:lvl1pPr>
            <a:lvl2pPr eaLnBrk="0" fontAlgn="base" hangingPunct="0">
              <a:spcBef>
                <a:spcPct val="0"/>
              </a:spcBef>
              <a:spcAft>
                <a:spcPct val="0"/>
              </a:spcAft>
              <a:defRPr>
                <a:solidFill>
                  <a:schemeClr val="tx1"/>
                </a:solidFill>
                <a:latin charset="0" panose="020B0604020202020204" pitchFamily="34" typeface="Arial"/>
              </a:defRPr>
            </a:lvl2pPr>
            <a:lvl3pPr eaLnBrk="0" fontAlgn="base" hangingPunct="0">
              <a:spcBef>
                <a:spcPct val="0"/>
              </a:spcBef>
              <a:spcAft>
                <a:spcPct val="0"/>
              </a:spcAft>
              <a:defRPr>
                <a:solidFill>
                  <a:schemeClr val="tx1"/>
                </a:solidFill>
                <a:latin charset="0" panose="020B0604020202020204" pitchFamily="34" typeface="Arial"/>
              </a:defRPr>
            </a:lvl3pPr>
            <a:lvl4pPr eaLnBrk="0" fontAlgn="base" hangingPunct="0">
              <a:spcBef>
                <a:spcPct val="0"/>
              </a:spcBef>
              <a:spcAft>
                <a:spcPct val="0"/>
              </a:spcAft>
              <a:defRPr>
                <a:solidFill>
                  <a:schemeClr val="tx1"/>
                </a:solidFill>
                <a:latin charset="0" panose="020B0604020202020204" pitchFamily="34" typeface="Arial"/>
              </a:defRPr>
            </a:lvl4pPr>
            <a:lvl5pPr eaLnBrk="0" fontAlgn="base" hangingPunct="0">
              <a:spcBef>
                <a:spcPct val="0"/>
              </a:spcBef>
              <a:spcAft>
                <a:spcPct val="0"/>
              </a:spcAft>
              <a:defRPr>
                <a:solidFill>
                  <a:schemeClr val="tx1"/>
                </a:solidFill>
                <a:latin charset="0" panose="020B0604020202020204" pitchFamily="34" typeface="Arial"/>
              </a:defRPr>
            </a:lvl5pPr>
            <a:lvl6pPr eaLnBrk="0" fontAlgn="base" hangingPunct="0">
              <a:spcBef>
                <a:spcPct val="0"/>
              </a:spcBef>
              <a:spcAft>
                <a:spcPct val="0"/>
              </a:spcAft>
              <a:defRPr>
                <a:solidFill>
                  <a:schemeClr val="tx1"/>
                </a:solidFill>
                <a:latin charset="0" panose="020B0604020202020204" pitchFamily="34" typeface="Arial"/>
              </a:defRPr>
            </a:lvl6pPr>
            <a:lvl7pPr eaLnBrk="0" fontAlgn="base" hangingPunct="0">
              <a:spcBef>
                <a:spcPct val="0"/>
              </a:spcBef>
              <a:spcAft>
                <a:spcPct val="0"/>
              </a:spcAft>
              <a:defRPr>
                <a:solidFill>
                  <a:schemeClr val="tx1"/>
                </a:solidFill>
                <a:latin charset="0" panose="020B0604020202020204" pitchFamily="34" typeface="Arial"/>
              </a:defRPr>
            </a:lvl7pPr>
            <a:lvl8pPr eaLnBrk="0" fontAlgn="base" hangingPunct="0">
              <a:spcBef>
                <a:spcPct val="0"/>
              </a:spcBef>
              <a:spcAft>
                <a:spcPct val="0"/>
              </a:spcAft>
              <a:defRPr>
                <a:solidFill>
                  <a:schemeClr val="tx1"/>
                </a:solidFill>
                <a:latin charset="0" panose="020B0604020202020204" pitchFamily="34" typeface="Arial"/>
              </a:defRPr>
            </a:lvl8pPr>
            <a:lvl9pPr eaLnBrk="0" fontAlgn="base" hangingPunct="0">
              <a:spcBef>
                <a:spcPct val="0"/>
              </a:spcBef>
              <a:spcAft>
                <a:spcPct val="0"/>
              </a:spcAft>
              <a:defRPr>
                <a:solidFill>
                  <a:schemeClr val="tx1"/>
                </a:solidFill>
                <a:latin charset="0" panose="020B0604020202020204" pitchFamily="34" typeface="Arial"/>
              </a:defRPr>
            </a:lvl9pPr>
          </a:lstStyle>
          <a:p>
            <a:pPr algn="l" defTabSz="914400" eaLnBrk="0" fontAlgn="base" hangingPunct="0" indent="0" latinLnBrk="0" lvl="0" marL="0" marR="0" rtl="0">
              <a:lnSpc>
                <a:spcPct val="100000"/>
              </a:lnSpc>
              <a:spcBef>
                <a:spcPct val="0"/>
              </a:spcBef>
              <a:spcAft>
                <a:spcPct val="0"/>
              </a:spcAft>
              <a:buClrTx/>
              <a:buSzTx/>
              <a:buFontTx/>
              <a:buNone/>
              <a:tabLst/>
              <a:defRPr/>
            </a:pPr>
            <a:r>
              <a:rPr altLang="en-US" b="1" baseline="0" cap="none" dirty="0" i="0" kern="1200" kumimoji="0"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＜文言の適正化を図るもの（主なもの）＞</a:t>
            </a:r>
            <a:endPar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　・個別学力検査、教科・科目に係るテスト → </a:t>
            </a:r>
            <a:r>
              <a:rPr altLang="en-US" b="0" baseline="0" cap="none" dirty="0" i="0" kern="1200" kumimoji="0" lang="ja-JP"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教科・科目に係る個別テスト　に統一</a:t>
            </a:r>
            <a:endPar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　・</a:t>
            </a:r>
            <a:r>
              <a:rPr altLang="en-US" b="0" baseline="0" cap="none" dirty="0" i="0" kern="1200" kumimoji="0" lang="zh-CN"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第６ 学力検査等　→　</a:t>
            </a:r>
            <a:r>
              <a:rPr altLang="en-US" b="0" baseline="0" cap="none" dirty="0" i="0" kern="1200" kumimoji="0" lang="zh-CN" noProof="0" normalizeH="0" spc="0" strike="noStrike" sz="1150" u="sng">
                <a:ln>
                  <a:noFill/>
                </a:ln>
                <a:solidFill>
                  <a:srgbClr val="000000"/>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第６ 評価方法</a:t>
            </a:r>
            <a:endParaRPr altLang="en-US" b="0" baseline="0" cap="none" dirty="0" i="0" kern="1200" kumimoji="0" lang="ja-JP" noProof="0" normalizeH="0" spc="0" strike="noStrike" sz="115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endParaRPr altLang="en-US" b="0" baseline="0" cap="none" dirty="0" i="0" kern="1200" kumimoji="0" lang="ja-JP" noProof="0" normalizeH="0" spc="0" strike="noStrike" sz="1800" u="none">
              <a:ln>
                <a:noFill/>
              </a:ln>
              <a:solidFill>
                <a:srgbClr val="000000"/>
              </a:solidFill>
              <a:effectLst/>
              <a:uLnTx/>
              <a:uFillTx/>
              <a:latin charset="0" panose="020B0604020202020204" pitchFamily="34" typeface="Arial"/>
              <a:ea charset="-128" panose="020B0609000000000000" pitchFamily="49" typeface="HGｺﾞｼｯｸM"/>
              <a:cs typeface="+mn-cs"/>
            </a:endParaRPr>
          </a:p>
        </p:txBody>
      </p:sp>
      <p:sp>
        <p:nvSpPr>
          <p:cNvPr id="5" name="テキスト ボックス 4">
            <a:extLst>
              <a:ext uri="{FF2B5EF4-FFF2-40B4-BE49-F238E27FC236}">
                <a16:creationId xmlns:a16="http://schemas.microsoft.com/office/drawing/2014/main" id="{C519688F-D09D-EB1E-692E-050CCB65E457}"/>
              </a:ext>
            </a:extLst>
          </p:cNvPr>
          <p:cNvSpPr txBox="1"/>
          <p:nvPr/>
        </p:nvSpPr>
        <p:spPr>
          <a:xfrm flipH="1">
            <a:off x="776536" y="1142386"/>
            <a:ext cx="5264006" cy="365535"/>
          </a:xfrm>
          <a:prstGeom prst="rect">
            <a:avLst/>
          </a:prstGeom>
          <a:solidFill>
            <a:schemeClr val="tx1"/>
          </a:solidFill>
          <a:ln/>
        </p:spPr>
        <p:style>
          <a:lnRef idx="2">
            <a:schemeClr val="dk1"/>
          </a:lnRef>
          <a:fillRef idx="1">
            <a:schemeClr val="lt1"/>
          </a:fillRef>
          <a:effectRef idx="0">
            <a:schemeClr val="dk1"/>
          </a:effectRef>
          <a:fontRef idx="minor">
            <a:schemeClr val="dk1"/>
          </a:fontRef>
        </p:style>
        <p:txBody>
          <a:bodyPr bIns="36000" lIns="36000" rIns="36000" tIns="72000" wrap="square">
            <a:spAutoFit/>
          </a:bodyPr>
          <a:lstStyle/>
          <a:p>
            <a:pPr algn="l" defTabSz="830774" eaLnBrk="1" fontAlgn="auto" hangingPunct="1" indent="0" latinLnBrk="0" lvl="0" marL="0" marR="0" rtl="0">
              <a:lnSpc>
                <a:spcPts val="2000"/>
              </a:lnSpc>
              <a:spcBef>
                <a:spcPts val="0"/>
              </a:spcBef>
              <a:spcAft>
                <a:spcPts val="0"/>
              </a:spcAft>
              <a:buClrTx/>
              <a:buSzTx/>
              <a:buFontTx/>
              <a:buNone/>
              <a:tabLst/>
              <a:defRPr/>
            </a:pPr>
            <a:r>
              <a:rPr altLang="en-US" b="1" baseline="0" cap="none" dirty="0" i="0" kern="1200" kumimoji="0" lang="ja-JP" noProof="0" normalizeH="0" spc="0" strike="noStrike" sz="1600" u="none">
                <a:ln>
                  <a:noFill/>
                </a:ln>
                <a:solidFill>
                  <a:prstClr val="white"/>
                </a:solidFill>
                <a:effectLst/>
                <a:highlight>
                  <a:srgbClr val="000000"/>
                </a:highlight>
                <a:uLnTx/>
                <a:uFillTx/>
                <a:latin charset="-128" panose="020B0604030504040204" pitchFamily="50" typeface="メイリオ"/>
                <a:ea charset="-128" panose="020B0604030504040204" pitchFamily="50" typeface="メイリオ"/>
                <a:cs typeface="+mn-cs"/>
              </a:rPr>
              <a:t>令和８年度大学入学者選抜実施要項　　見直しの概要②</a:t>
            </a:r>
            <a:endParaRPr altLang="ja-JP" b="1" baseline="0" cap="none" dirty="0" i="0" kern="1200" kumimoji="0" lang="en-US" noProof="0" normalizeH="0" spc="0" strike="noStrike" sz="1600" u="none">
              <a:ln>
                <a:noFill/>
              </a:ln>
              <a:solidFill>
                <a:prstClr val="white"/>
              </a:solidFill>
              <a:effectLst/>
              <a:highlight>
                <a:srgbClr val="000000"/>
              </a:highlight>
              <a:uLnTx/>
              <a:uFillTx/>
              <a:latin charset="-128" panose="020B0604030504040204" pitchFamily="50" typeface="メイリオ"/>
              <a:ea charset="-128" panose="020B0604030504040204" pitchFamily="50" typeface="メイリオ"/>
              <a:cs typeface="+mn-cs"/>
            </a:endParaRPr>
          </a:p>
        </p:txBody>
      </p:sp>
      <p:sp>
        <p:nvSpPr>
          <p:cNvPr id="7" name="テキスト ボックス 6">
            <a:extLst>
              <a:ext uri="{FF2B5EF4-FFF2-40B4-BE49-F238E27FC236}">
                <a16:creationId xmlns:a16="http://schemas.microsoft.com/office/drawing/2014/main" id="{B93DF05F-D7E8-CD8F-9BF8-4C955ADB436F}"/>
              </a:ext>
            </a:extLst>
          </p:cNvPr>
          <p:cNvSpPr txBox="1"/>
          <p:nvPr/>
        </p:nvSpPr>
        <p:spPr>
          <a:xfrm>
            <a:off x="9381493" y="6459023"/>
            <a:ext cx="524508" cy="369332"/>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800" u="none">
                <a:ln>
                  <a:noFill/>
                </a:ln>
                <a:solidFill>
                  <a:srgbClr val="000000"/>
                </a:solidFill>
                <a:effectLst/>
                <a:uLnTx/>
                <a:uFillTx/>
                <a:latin charset="-128" panose="020B0604030504040204" pitchFamily="50" typeface="Meiryo UI"/>
                <a:ea charset="-128" panose="020B0604030504040204" pitchFamily="50" typeface="Meiryo UI"/>
                <a:cs typeface="+mn-cs"/>
              </a:rPr>
              <a:t>22</a:t>
            </a:r>
            <a:endParaRPr altLang="en-US" b="0" baseline="0" cap="none" dirty="0" i="0" kern="1200" kumimoji="1" lang="ja-JP" noProof="0" normalizeH="0" spc="0" strike="noStrike" sz="1800" u="none">
              <a:ln>
                <a:noFill/>
              </a:ln>
              <a:solidFill>
                <a:srgbClr val="000000"/>
              </a:solidFill>
              <a:effectLst/>
              <a:uLnTx/>
              <a:uFillTx/>
              <a:latin charset="-128" panose="020B0604030504040204" pitchFamily="50" typeface="Meiryo UI"/>
              <a:ea charset="-128" panose="020B0604030504040204" pitchFamily="50" typeface="Meiryo UI"/>
              <a:cs typeface="+mn-cs"/>
            </a:endParaRPr>
          </a:p>
        </p:txBody>
      </p:sp>
    </p:spTree>
    <p:extLst>
      <p:ext uri="{BB962C8B-B14F-4D97-AF65-F5344CB8AC3E}">
        <p14:creationId xmlns:p14="http://schemas.microsoft.com/office/powerpoint/2010/main" val="3126627551"/>
      </p:ext>
    </p:extLst>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0AE9BF1-78A6-C333-1444-02ADA112F0CC}"/>
              </a:ext>
            </a:extLst>
          </p:cNvPr>
          <p:cNvSpPr txBox="1"/>
          <p:nvPr/>
        </p:nvSpPr>
        <p:spPr>
          <a:xfrm>
            <a:off x="103291" y="501174"/>
            <a:ext cx="9699419" cy="427361"/>
          </a:xfrm>
          <a:prstGeom prst="rect">
            <a:avLst/>
          </a:prstGeom>
          <a:solidFill>
            <a:schemeClr val="accent2"/>
          </a:solidFill>
        </p:spPr>
        <p:txBody>
          <a:bodyPr rtlCol="0" wrap="square">
            <a:spAutoFit/>
          </a:bodyPr>
          <a:lstStyle/>
          <a:p>
            <a:pPr algn="ctr" defTabSz="450777" eaLnBrk="0" fontAlgn="base" hangingPunct="0">
              <a:spcBef>
                <a:spcPct val="0"/>
              </a:spcBef>
              <a:spcAft>
                <a:spcPct val="0"/>
              </a:spcAft>
            </a:pPr>
            <a:r>
              <a:rPr altLang="en-US" b="1" dirty="0" kumimoji="1" lang="ja-JP" sz="2177">
                <a:solidFill>
                  <a:prstClr val="white"/>
                </a:solidFill>
                <a:latin charset="-128" panose="020B0604030504040204" pitchFamily="50" typeface="メイリオ"/>
                <a:ea charset="-128" panose="020B0604030504040204" pitchFamily="50" typeface="メイリオ"/>
              </a:rPr>
              <a:t>「令和８年度大学入学者選抜実施要項」よくある質問①</a:t>
            </a:r>
          </a:p>
        </p:txBody>
      </p:sp>
      <p:sp>
        <p:nvSpPr>
          <p:cNvPr id="3" name="テキスト ボックス 2">
            <a:extLst>
              <a:ext uri="{FF2B5EF4-FFF2-40B4-BE49-F238E27FC236}">
                <a16:creationId xmlns:a16="http://schemas.microsoft.com/office/drawing/2014/main" id="{1CD3443B-70D7-DF28-DBFE-9456EB5564D1}"/>
              </a:ext>
            </a:extLst>
          </p:cNvPr>
          <p:cNvSpPr txBox="1"/>
          <p:nvPr/>
        </p:nvSpPr>
        <p:spPr>
          <a:xfrm>
            <a:off x="284750" y="1142534"/>
            <a:ext cx="9699419" cy="594906"/>
          </a:xfrm>
          <a:prstGeom prst="rect">
            <a:avLst/>
          </a:prstGeom>
          <a:noFill/>
        </p:spPr>
        <p:txBody>
          <a:bodyPr rtlCol="0" wrap="square">
            <a:spAutoFit/>
          </a:bodyPr>
          <a:lstStyle/>
          <a:p>
            <a:pPr defTabSz="450777" eaLnBrk="0" fontAlgn="base" hangingPunct="0">
              <a:spcBef>
                <a:spcPct val="0"/>
              </a:spcBef>
              <a:spcAft>
                <a:spcPct val="0"/>
              </a:spcAft>
            </a:pPr>
            <a:r>
              <a:rPr altLang="en-US" dirty="0" kumimoji="1" lang="ja-JP" sz="1633">
                <a:solidFill>
                  <a:srgbClr val="000000"/>
                </a:solidFill>
                <a:latin charset="-128" panose="020B0604030504040204" pitchFamily="50" typeface="メイリオ"/>
                <a:ea charset="-128" panose="020B0604030504040204" pitchFamily="50" typeface="メイリオ"/>
              </a:rPr>
              <a:t>○ 公表後、特に多い質問をまとめました。</a:t>
            </a:r>
            <a:endParaRPr altLang="ja-JP" dirty="0" kumimoji="1" lang="en-US" sz="1633">
              <a:solidFill>
                <a:srgbClr val="000000"/>
              </a:solidFill>
              <a:latin charset="-128" panose="020B0604030504040204" pitchFamily="50" typeface="メイリオ"/>
              <a:ea charset="-128" panose="020B0604030504040204" pitchFamily="50" typeface="メイリオ"/>
            </a:endParaRPr>
          </a:p>
          <a:p>
            <a:pPr defTabSz="450777" eaLnBrk="0" fontAlgn="base" hangingPunct="0">
              <a:spcBef>
                <a:spcPct val="0"/>
              </a:spcBef>
              <a:spcAft>
                <a:spcPct val="0"/>
              </a:spcAft>
            </a:pPr>
            <a:r>
              <a:rPr altLang="en-US" dirty="0" kumimoji="1" lang="ja-JP" sz="1633">
                <a:solidFill>
                  <a:srgbClr val="000000"/>
                </a:solidFill>
                <a:latin charset="-128" panose="020B0604030504040204" pitchFamily="50" typeface="メイリオ"/>
                <a:ea charset="-128" panose="020B0604030504040204" pitchFamily="50" typeface="メイリオ"/>
              </a:rPr>
              <a:t>○ 本内容を含め、</a:t>
            </a:r>
            <a:r>
              <a:rPr altLang="ja-JP" dirty="0" kumimoji="1" lang="en-US" sz="1633">
                <a:solidFill>
                  <a:srgbClr val="000000"/>
                </a:solidFill>
                <a:latin charset="-128" panose="020B0604030504040204" pitchFamily="50" typeface="メイリオ"/>
                <a:ea charset="-128" panose="020B0604030504040204" pitchFamily="50" typeface="メイリオ"/>
              </a:rPr>
              <a:t>Q&amp;A</a:t>
            </a:r>
            <a:r>
              <a:rPr altLang="en-US" dirty="0" kumimoji="1" lang="ja-JP" sz="1633">
                <a:solidFill>
                  <a:srgbClr val="000000"/>
                </a:solidFill>
                <a:latin charset="-128" panose="020B0604030504040204" pitchFamily="50" typeface="メイリオ"/>
                <a:ea charset="-128" panose="020B0604030504040204" pitchFamily="50" typeface="メイリオ"/>
              </a:rPr>
              <a:t>を７月以降、随時更新してまいります。</a:t>
            </a:r>
          </a:p>
        </p:txBody>
      </p:sp>
      <p:sp>
        <p:nvSpPr>
          <p:cNvPr id="5" name="テキスト ボックス 4">
            <a:extLst>
              <a:ext uri="{FF2B5EF4-FFF2-40B4-BE49-F238E27FC236}">
                <a16:creationId xmlns:a16="http://schemas.microsoft.com/office/drawing/2014/main" id="{C3D6B407-8EE5-87BD-56D5-C7290CBE5FD3}"/>
              </a:ext>
            </a:extLst>
          </p:cNvPr>
          <p:cNvSpPr txBox="1"/>
          <p:nvPr/>
        </p:nvSpPr>
        <p:spPr>
          <a:xfrm>
            <a:off x="455406" y="1951421"/>
            <a:ext cx="8995184" cy="762388"/>
          </a:xfrm>
          <a:prstGeom prst="rect">
            <a:avLst/>
          </a:prstGeom>
          <a:noFill/>
          <a:ln>
            <a:solidFill>
              <a:srgbClr val="133176"/>
            </a:solidFill>
          </a:ln>
        </p:spPr>
        <p:txBody>
          <a:bodyPr rtlCol="0" wrap="square">
            <a:spAutoFit/>
          </a:bodyPr>
          <a:lstStyle/>
          <a:p>
            <a:pPr defTabSz="450777" eaLnBrk="0" fontAlgn="base" hangingPunct="0">
              <a:spcBef>
                <a:spcPct val="0"/>
              </a:spcBef>
              <a:spcAft>
                <a:spcPct val="0"/>
              </a:spcAft>
            </a:pPr>
            <a:r>
              <a:rPr altLang="en-US" dirty="0" kumimoji="1" lang="ja-JP" sz="2177">
                <a:solidFill>
                  <a:srgbClr val="000000"/>
                </a:solidFill>
                <a:latin charset="-128" panose="020B0609070205080204" pitchFamily="49" typeface="ＭＳ ゴシック"/>
                <a:ea charset="-128" panose="020B0609070205080204" pitchFamily="49" typeface="ＭＳ ゴシック"/>
              </a:rPr>
              <a:t>Ｑ）</a:t>
            </a:r>
            <a:r>
              <a:rPr altLang="en-US" dirty="0" kumimoji="1" lang="ja-JP" sz="2177">
                <a:solidFill>
                  <a:srgbClr val="000000"/>
                </a:solidFill>
                <a:latin charset="0" panose="020B0604020202020204" pitchFamily="34" typeface="Arial"/>
                <a:ea charset="-128" panose="020B0600070205080204" pitchFamily="50" typeface="ＭＳ Ｐゴシック"/>
              </a:rPr>
              <a:t>令和７年度実施要項より入試方法の区分が変更されたがどのようなことに留意する必要があるか。</a:t>
            </a:r>
            <a:endParaRPr altLang="ja-JP" dirty="0" kumimoji="1" lang="en-US" sz="2177">
              <a:solidFill>
                <a:srgbClr val="000000"/>
              </a:solidFill>
              <a:latin charset="-128" panose="020B0609070205080204" pitchFamily="49" typeface="ＭＳ ゴシック"/>
              <a:ea charset="-128" panose="020B0609070205080204" pitchFamily="49" typeface="ＭＳ ゴシック"/>
            </a:endParaRPr>
          </a:p>
        </p:txBody>
      </p:sp>
      <p:sp>
        <p:nvSpPr>
          <p:cNvPr id="7" name="テキスト ボックス 6">
            <a:extLst>
              <a:ext uri="{FF2B5EF4-FFF2-40B4-BE49-F238E27FC236}">
                <a16:creationId xmlns:a16="http://schemas.microsoft.com/office/drawing/2014/main" id="{0935E9D3-3EF6-148F-02FB-801D07C7173F}"/>
              </a:ext>
            </a:extLst>
          </p:cNvPr>
          <p:cNvSpPr txBox="1"/>
          <p:nvPr/>
        </p:nvSpPr>
        <p:spPr>
          <a:xfrm>
            <a:off x="455405" y="2762188"/>
            <a:ext cx="9347303" cy="3219471"/>
          </a:xfrm>
          <a:prstGeom prst="rect">
            <a:avLst/>
          </a:prstGeom>
          <a:noFill/>
        </p:spPr>
        <p:txBody>
          <a:bodyPr wrap="square">
            <a:spAutoFit/>
          </a:bodyPr>
          <a:lstStyle/>
          <a:p>
            <a:pPr defTabSz="450777" eaLnBrk="0" fontAlgn="base" hangingPunct="0">
              <a:spcBef>
                <a:spcPct val="0"/>
              </a:spcBef>
              <a:spcAft>
                <a:spcPct val="0"/>
              </a:spcAft>
            </a:pPr>
            <a:r>
              <a:rPr altLang="en-US" dirty="0" kumimoji="1" lang="ja-JP" sz="2177">
                <a:solidFill>
                  <a:srgbClr val="000000"/>
                </a:solidFill>
                <a:latin charset="-128" panose="020B0609070205080204" pitchFamily="49" typeface="ＭＳ ゴシック"/>
                <a:ea charset="-128" panose="020B0609070205080204" pitchFamily="49" typeface="ＭＳ ゴシック"/>
              </a:rPr>
              <a:t>Ａ）</a:t>
            </a:r>
            <a:r>
              <a:rPr altLang="en-US" dirty="0" kumimoji="1" lang="ja-JP" sz="2177" u="sng">
                <a:solidFill>
                  <a:srgbClr val="000000"/>
                </a:solidFill>
                <a:latin charset="0" panose="020B0604020202020204" pitchFamily="34" typeface="Arial"/>
                <a:ea charset="-128" panose="020B0600070205080204" pitchFamily="50" typeface="ＭＳ Ｐゴシック"/>
              </a:rPr>
              <a:t>令和７年度実施要項から選抜方法の区分は「一般選抜」、「総合型選抜」、「学校推薦型選抜」に再整理</a:t>
            </a:r>
            <a:r>
              <a:rPr altLang="en-US" dirty="0" kumimoji="1" lang="ja-JP" sz="2177">
                <a:solidFill>
                  <a:srgbClr val="000000"/>
                </a:solidFill>
                <a:latin charset="0" panose="020B0604020202020204" pitchFamily="34" typeface="Arial"/>
                <a:ea charset="-128" panose="020B0600070205080204" pitchFamily="50" typeface="ＭＳ Ｐゴシック"/>
              </a:rPr>
              <a:t>されました。 </a:t>
            </a:r>
            <a:endParaRPr altLang="ja-JP" dirty="0" kumimoji="1" lang="en-US" sz="2177">
              <a:solidFill>
                <a:srgbClr val="000000"/>
              </a:solidFill>
              <a:latin charset="0" panose="020B0604020202020204" pitchFamily="34" typeface="Arial"/>
              <a:ea charset="-128" panose="020B0600070205080204" pitchFamily="50" typeface="ＭＳ Ｐゴシック"/>
            </a:endParaRPr>
          </a:p>
          <a:p>
            <a:pPr defTabSz="450777" eaLnBrk="0" fontAlgn="base" hangingPunct="0">
              <a:spcBef>
                <a:spcPct val="0"/>
              </a:spcBef>
              <a:spcAft>
                <a:spcPct val="0"/>
              </a:spcAft>
            </a:pPr>
            <a:endParaRPr altLang="ja-JP" dirty="0" kumimoji="1" lang="en-US" sz="2177">
              <a:solidFill>
                <a:srgbClr val="000000"/>
              </a:solidFill>
              <a:latin charset="0" panose="020B0604020202020204" pitchFamily="34" typeface="Arial"/>
              <a:ea charset="-128" panose="020B0600070205080204" pitchFamily="50" typeface="ＭＳ Ｐゴシック"/>
            </a:endParaRPr>
          </a:p>
          <a:p>
            <a:pPr defTabSz="450777" eaLnBrk="0" fontAlgn="base" hangingPunct="0">
              <a:spcBef>
                <a:spcPct val="0"/>
              </a:spcBef>
              <a:spcAft>
                <a:spcPct val="0"/>
              </a:spcAft>
            </a:pPr>
            <a:r>
              <a:rPr altLang="en-US" dirty="0" kumimoji="1" lang="ja-JP" sz="2177">
                <a:solidFill>
                  <a:srgbClr val="000000"/>
                </a:solidFill>
                <a:latin charset="0" panose="020B0604020202020204" pitchFamily="34" typeface="Arial"/>
                <a:ea charset="-128" panose="020B0600070205080204" pitchFamily="50" typeface="ＭＳ Ｐゴシック"/>
              </a:rPr>
              <a:t>　従って、令和６年度以前の「専門学科・総合学科卒業生選抜」、「帰国生徒選抜・社会人選抜」、「多様な背景を持った者を対象とする選抜」は、具体的な選抜の方法に応じて「一般選抜」、「総合型選抜」、「学校推薦型選抜」のいずれかの位置付けで実施していただくようお願いします。。</a:t>
            </a:r>
            <a:endParaRPr altLang="ja-JP" dirty="0" kumimoji="1" lang="en-US" sz="2177">
              <a:solidFill>
                <a:srgbClr val="000000"/>
              </a:solidFill>
              <a:latin charset="0" panose="020B0604020202020204" pitchFamily="34" typeface="Arial"/>
              <a:ea charset="-128" panose="020B0600070205080204" pitchFamily="50" typeface="ＭＳ Ｐゴシック"/>
            </a:endParaRPr>
          </a:p>
          <a:p>
            <a:pPr defTabSz="450777" eaLnBrk="0" fontAlgn="base" hangingPunct="0">
              <a:spcBef>
                <a:spcPct val="0"/>
              </a:spcBef>
              <a:spcAft>
                <a:spcPct val="0"/>
              </a:spcAft>
            </a:pPr>
            <a:endParaRPr altLang="ja-JP" dirty="0" kumimoji="1" lang="en-US" sz="2177">
              <a:solidFill>
                <a:srgbClr val="000000"/>
              </a:solidFill>
              <a:latin charset="0" panose="020B0604020202020204" pitchFamily="34" typeface="Arial"/>
              <a:ea charset="-128" panose="020B0600070205080204" pitchFamily="50" typeface="ＭＳ Ｐゴシック"/>
            </a:endParaRPr>
          </a:p>
          <a:p>
            <a:pPr defTabSz="450777" eaLnBrk="0" fontAlgn="base" hangingPunct="0">
              <a:spcBef>
                <a:spcPct val="0"/>
              </a:spcBef>
              <a:spcAft>
                <a:spcPct val="0"/>
              </a:spcAft>
            </a:pPr>
            <a:r>
              <a:rPr altLang="en-US" dirty="0" kumimoji="1" lang="ja-JP" sz="1452">
                <a:solidFill>
                  <a:srgbClr val="000000"/>
                </a:solidFill>
                <a:latin charset="0" panose="020B0604020202020204" pitchFamily="34" typeface="Arial"/>
                <a:ea charset="-128" panose="020B0600070205080204" pitchFamily="50" typeface="ＭＳ Ｐゴシック"/>
              </a:rPr>
              <a:t> </a:t>
            </a:r>
            <a:r>
              <a:rPr altLang="en-US" dirty="0" kumimoji="1" lang="ja-JP" sz="1452">
                <a:solidFill>
                  <a:srgbClr val="000000"/>
                </a:solidFill>
                <a:latin charset="-128" panose="02020609040205080304" pitchFamily="17" typeface="ＭＳ 明朝"/>
                <a:ea charset="-128" panose="02020609040205080304" pitchFamily="17" typeface="ＭＳ 明朝"/>
              </a:rPr>
              <a:t>なお、帰国生徒、社会人、私費留学生、秋季入学志願者等を対象に募集区分を設ける場合の試験期日、入学願書受付期間及び合格者の発表期日は、引き続き、各大学の判断により設定していただくことが可能。</a:t>
            </a:r>
            <a:endParaRPr altLang="ja-JP" dirty="0" kumimoji="1" lang="en-US" sz="1452">
              <a:solidFill>
                <a:srgbClr val="000000"/>
              </a:solidFill>
              <a:latin charset="-128" panose="02020609040205080304" pitchFamily="17" typeface="ＭＳ 明朝"/>
              <a:ea charset="-128" panose="02020609040205080304" pitchFamily="17" typeface="ＭＳ 明朝"/>
            </a:endParaRPr>
          </a:p>
        </p:txBody>
      </p:sp>
      <p:sp>
        <p:nvSpPr>
          <p:cNvPr id="4" name="テキスト ボックス 3">
            <a:extLst>
              <a:ext uri="{FF2B5EF4-FFF2-40B4-BE49-F238E27FC236}">
                <a16:creationId xmlns:a16="http://schemas.microsoft.com/office/drawing/2014/main" id="{AD31CC10-C14F-66C4-9BC0-0B376FBBB2B3}"/>
              </a:ext>
            </a:extLst>
          </p:cNvPr>
          <p:cNvSpPr txBox="1"/>
          <p:nvPr/>
        </p:nvSpPr>
        <p:spPr>
          <a:xfrm>
            <a:off x="9355783" y="6484737"/>
            <a:ext cx="612068" cy="369332"/>
          </a:xfrm>
          <a:prstGeom prst="rect">
            <a:avLst/>
          </a:prstGeom>
          <a:noFill/>
        </p:spPr>
        <p:txBody>
          <a:bodyPr rtlCol="0" wrap="square">
            <a:spAutoFit/>
          </a:bodyPr>
          <a:lstStyle/>
          <a:p>
            <a:r>
              <a:rPr altLang="ja-JP" dirty="0" kumimoji="1" lang="en-US">
                <a:latin charset="-128" panose="020B0604030504040204" pitchFamily="50" typeface="Meiryo UI"/>
                <a:ea charset="-128" panose="020B0604030504040204" pitchFamily="50" typeface="Meiryo UI"/>
              </a:rPr>
              <a:t>23</a:t>
            </a:r>
            <a:endParaRPr altLang="en-US" dirty="0" kumimoji="1" lang="ja-JP">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1039714172"/>
      </p:ext>
    </p:extLst>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a:extLst>
            <a:ext uri="{FF2B5EF4-FFF2-40B4-BE49-F238E27FC236}">
              <a16:creationId xmlns:a16="http://schemas.microsoft.com/office/drawing/2014/main" id="{D0BAA65D-94FE-6A0E-AC46-CC9E7489D414}"/>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AB4B722-87E6-273E-6508-04FC3CA5CAA1}"/>
              </a:ext>
            </a:extLst>
          </p:cNvPr>
          <p:cNvSpPr txBox="1"/>
          <p:nvPr/>
        </p:nvSpPr>
        <p:spPr>
          <a:xfrm>
            <a:off x="103291" y="501174"/>
            <a:ext cx="9699419" cy="427361"/>
          </a:xfrm>
          <a:prstGeom prst="rect">
            <a:avLst/>
          </a:prstGeom>
          <a:solidFill>
            <a:schemeClr val="accent2"/>
          </a:solidFill>
        </p:spPr>
        <p:txBody>
          <a:bodyPr rtlCol="0" wrap="square">
            <a:spAutoFit/>
          </a:bodyPr>
          <a:lstStyle/>
          <a:p>
            <a:pPr algn="ctr" defTabSz="450777" eaLnBrk="0" fontAlgn="base" hangingPunct="0">
              <a:spcBef>
                <a:spcPct val="0"/>
              </a:spcBef>
              <a:spcAft>
                <a:spcPct val="0"/>
              </a:spcAft>
            </a:pPr>
            <a:r>
              <a:rPr altLang="en-US" b="1" dirty="0" kumimoji="1" lang="ja-JP" sz="2177">
                <a:solidFill>
                  <a:prstClr val="white"/>
                </a:solidFill>
                <a:latin charset="-128" panose="020B0604030504040204" pitchFamily="50" typeface="メイリオ"/>
                <a:ea charset="-128" panose="020B0604030504040204" pitchFamily="50" typeface="メイリオ"/>
              </a:rPr>
              <a:t>「令和８年度大学入学者選抜実施要項」よくある質問②</a:t>
            </a:r>
          </a:p>
        </p:txBody>
      </p:sp>
      <p:sp>
        <p:nvSpPr>
          <p:cNvPr id="4" name="テキスト ボックス 3">
            <a:extLst>
              <a:ext uri="{FF2B5EF4-FFF2-40B4-BE49-F238E27FC236}">
                <a16:creationId xmlns:a16="http://schemas.microsoft.com/office/drawing/2014/main" id="{8E84A89F-4D36-24D1-6C9C-52C13941C9B5}"/>
              </a:ext>
            </a:extLst>
          </p:cNvPr>
          <p:cNvSpPr txBox="1"/>
          <p:nvPr/>
        </p:nvSpPr>
        <p:spPr>
          <a:xfrm>
            <a:off x="455407" y="1283008"/>
            <a:ext cx="8995184" cy="1097416"/>
          </a:xfrm>
          <a:prstGeom prst="rect">
            <a:avLst/>
          </a:prstGeom>
          <a:noFill/>
          <a:ln>
            <a:solidFill>
              <a:srgbClr val="133176"/>
            </a:solidFill>
          </a:ln>
        </p:spPr>
        <p:txBody>
          <a:bodyPr rtlCol="0" wrap="square">
            <a:spAutoFit/>
          </a:bodyPr>
          <a:lstStyle/>
          <a:p>
            <a:pPr defTabSz="450777" eaLnBrk="0" fontAlgn="base" hangingPunct="0">
              <a:spcBef>
                <a:spcPct val="0"/>
              </a:spcBef>
              <a:spcAft>
                <a:spcPct val="0"/>
              </a:spcAft>
            </a:pPr>
            <a:r>
              <a:rPr altLang="en-US" dirty="0" kumimoji="1" lang="ja-JP" sz="2177">
                <a:solidFill>
                  <a:srgbClr val="000000"/>
                </a:solidFill>
                <a:latin charset="-128" panose="020B0609070205080204" pitchFamily="49" typeface="ＭＳ ゴシック"/>
                <a:ea charset="-128" panose="020B0609070205080204" pitchFamily="49" typeface="ＭＳ ゴシック"/>
              </a:rPr>
              <a:t>Ｑ）令和８年度要項から「個別学力検査」が「教科・科目に係る個別テスト」に変更となったが、ホームページや募集要項の記載も変更する必要があるか。</a:t>
            </a:r>
            <a:endParaRPr altLang="ja-JP" dirty="0" kumimoji="1" lang="en-US" sz="2177">
              <a:solidFill>
                <a:srgbClr val="000000"/>
              </a:solidFill>
              <a:latin charset="-128" panose="020B0609070205080204" pitchFamily="49" typeface="ＭＳ ゴシック"/>
              <a:ea charset="-128" panose="020B0609070205080204" pitchFamily="49" typeface="ＭＳ ゴシック"/>
            </a:endParaRPr>
          </a:p>
        </p:txBody>
      </p:sp>
      <p:sp>
        <p:nvSpPr>
          <p:cNvPr id="6" name="テキスト ボックス 5">
            <a:extLst>
              <a:ext uri="{FF2B5EF4-FFF2-40B4-BE49-F238E27FC236}">
                <a16:creationId xmlns:a16="http://schemas.microsoft.com/office/drawing/2014/main" id="{F89EA605-38A7-F274-210D-04F2D7EBEAA0}"/>
              </a:ext>
            </a:extLst>
          </p:cNvPr>
          <p:cNvSpPr txBox="1"/>
          <p:nvPr/>
        </p:nvSpPr>
        <p:spPr>
          <a:xfrm>
            <a:off x="556936" y="2526451"/>
            <a:ext cx="8995184" cy="762388"/>
          </a:xfrm>
          <a:prstGeom prst="rect">
            <a:avLst/>
          </a:prstGeom>
          <a:noFill/>
        </p:spPr>
        <p:txBody>
          <a:bodyPr wrap="square">
            <a:spAutoFit/>
          </a:bodyPr>
          <a:lstStyle/>
          <a:p>
            <a:pPr defTabSz="450777" eaLnBrk="0" fontAlgn="base" hangingPunct="0">
              <a:spcBef>
                <a:spcPct val="0"/>
              </a:spcBef>
              <a:spcAft>
                <a:spcPct val="0"/>
              </a:spcAft>
            </a:pPr>
            <a:r>
              <a:rPr altLang="en-US" dirty="0" kumimoji="1" lang="ja-JP" sz="2177">
                <a:solidFill>
                  <a:srgbClr val="000000"/>
                </a:solidFill>
                <a:latin charset="-128" panose="020B0609070205080204" pitchFamily="49" typeface="ＭＳ ゴシック"/>
                <a:ea charset="-128" panose="020B0609070205080204" pitchFamily="49" typeface="ＭＳ ゴシック"/>
              </a:rPr>
              <a:t>Ａ）各大学の公表資料における文言の変更までは求めませんが、</a:t>
            </a:r>
            <a:r>
              <a:rPr altLang="en-US" dirty="0" kumimoji="1" lang="ja-JP" sz="2177" u="sng">
                <a:solidFill>
                  <a:srgbClr val="000000"/>
                </a:solidFill>
                <a:latin charset="-128" panose="020B0609070205080204" pitchFamily="49" typeface="ＭＳ ゴシック"/>
                <a:ea charset="-128" panose="020B0609070205080204" pitchFamily="49" typeface="ＭＳ ゴシック"/>
              </a:rPr>
              <a:t>受験生に対して丁寧な説明</a:t>
            </a:r>
            <a:r>
              <a:rPr altLang="en-US" dirty="0" kumimoji="1" lang="ja-JP" sz="2177">
                <a:solidFill>
                  <a:srgbClr val="000000"/>
                </a:solidFill>
                <a:latin charset="-128" panose="020B0609070205080204" pitchFamily="49" typeface="ＭＳ ゴシック"/>
                <a:ea charset="-128" panose="020B0609070205080204" pitchFamily="49" typeface="ＭＳ ゴシック"/>
              </a:rPr>
              <a:t>を行ってください。</a:t>
            </a:r>
            <a:endParaRPr altLang="ja-JP" dirty="0" kumimoji="1" lang="en-US" sz="2177">
              <a:solidFill>
                <a:srgbClr val="000000"/>
              </a:solidFill>
              <a:latin charset="-128" panose="020B0609070205080204" pitchFamily="49" typeface="ＭＳ ゴシック"/>
              <a:ea charset="-128" panose="020B0609070205080204" pitchFamily="49" typeface="ＭＳ ゴシック"/>
            </a:endParaRPr>
          </a:p>
        </p:txBody>
      </p:sp>
      <p:sp>
        <p:nvSpPr>
          <p:cNvPr id="3" name="テキスト ボックス 2">
            <a:extLst>
              <a:ext uri="{FF2B5EF4-FFF2-40B4-BE49-F238E27FC236}">
                <a16:creationId xmlns:a16="http://schemas.microsoft.com/office/drawing/2014/main" id="{B9E469F5-FE99-A32B-42E8-274C42CE852E}"/>
              </a:ext>
            </a:extLst>
          </p:cNvPr>
          <p:cNvSpPr txBox="1"/>
          <p:nvPr/>
        </p:nvSpPr>
        <p:spPr>
          <a:xfrm>
            <a:off x="9355783" y="6484737"/>
            <a:ext cx="612068" cy="369332"/>
          </a:xfrm>
          <a:prstGeom prst="rect">
            <a:avLst/>
          </a:prstGeom>
          <a:noFill/>
        </p:spPr>
        <p:txBody>
          <a:bodyPr rtlCol="0" wrap="square">
            <a:spAutoFit/>
          </a:bodyPr>
          <a:lstStyle/>
          <a:p>
            <a:r>
              <a:rPr altLang="ja-JP" dirty="0" kumimoji="1" lang="en-US">
                <a:latin charset="-128" panose="020B0604030504040204" pitchFamily="50" typeface="Meiryo UI"/>
                <a:ea charset="-128" panose="020B0604030504040204" pitchFamily="50" typeface="Meiryo UI"/>
              </a:rPr>
              <a:t>24</a:t>
            </a:r>
            <a:endParaRPr altLang="en-US" dirty="0" kumimoji="1" lang="ja-JP">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3400617705"/>
      </p:ext>
    </p:extLst>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a:extLst>
            <a:ext uri="{FF2B5EF4-FFF2-40B4-BE49-F238E27FC236}">
              <a16:creationId xmlns:a16="http://schemas.microsoft.com/office/drawing/2014/main" id="{BABCDDBC-F622-870B-F02A-2C0C3A6A5E27}"/>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43BB121-D3AD-82B1-DA72-E1481040A3F8}"/>
              </a:ext>
            </a:extLst>
          </p:cNvPr>
          <p:cNvSpPr txBox="1"/>
          <p:nvPr/>
        </p:nvSpPr>
        <p:spPr>
          <a:xfrm>
            <a:off x="103291" y="501174"/>
            <a:ext cx="9699419" cy="427361"/>
          </a:xfrm>
          <a:prstGeom prst="rect">
            <a:avLst/>
          </a:prstGeom>
          <a:solidFill>
            <a:schemeClr val="accent2"/>
          </a:solidFill>
        </p:spPr>
        <p:txBody>
          <a:bodyPr rtlCol="0" wrap="square">
            <a:spAutoFit/>
          </a:bodyPr>
          <a:lstStyle/>
          <a:p>
            <a:pPr algn="ctr" defTabSz="450777" eaLnBrk="0" fontAlgn="base" hangingPunct="0">
              <a:spcBef>
                <a:spcPct val="0"/>
              </a:spcBef>
              <a:spcAft>
                <a:spcPct val="0"/>
              </a:spcAft>
            </a:pPr>
            <a:r>
              <a:rPr altLang="en-US" b="1" dirty="0" kumimoji="1" lang="ja-JP" sz="2177">
                <a:solidFill>
                  <a:prstClr val="white"/>
                </a:solidFill>
                <a:latin charset="-128" panose="020B0604030504040204" pitchFamily="50" typeface="メイリオ"/>
                <a:ea charset="-128" panose="020B0604030504040204" pitchFamily="50" typeface="メイリオ"/>
              </a:rPr>
              <a:t>「令和８年度大学入学者選抜実施要項」よくある質問③</a:t>
            </a:r>
          </a:p>
        </p:txBody>
      </p:sp>
      <p:sp>
        <p:nvSpPr>
          <p:cNvPr id="4" name="テキスト ボックス 3">
            <a:extLst>
              <a:ext uri="{FF2B5EF4-FFF2-40B4-BE49-F238E27FC236}">
                <a16:creationId xmlns:a16="http://schemas.microsoft.com/office/drawing/2014/main" id="{D13DBBB6-6FB6-4B1A-DFEC-93C593E0F35B}"/>
              </a:ext>
            </a:extLst>
          </p:cNvPr>
          <p:cNvSpPr txBox="1"/>
          <p:nvPr/>
        </p:nvSpPr>
        <p:spPr>
          <a:xfrm>
            <a:off x="455407" y="1283008"/>
            <a:ext cx="8995184" cy="762388"/>
          </a:xfrm>
          <a:prstGeom prst="rect">
            <a:avLst/>
          </a:prstGeom>
          <a:noFill/>
          <a:ln>
            <a:solidFill>
              <a:srgbClr val="133176"/>
            </a:solidFill>
          </a:ln>
        </p:spPr>
        <p:txBody>
          <a:bodyPr rtlCol="0" wrap="square">
            <a:spAutoFit/>
          </a:bodyPr>
          <a:lstStyle/>
          <a:p>
            <a:pPr defTabSz="450777" eaLnBrk="0" fontAlgn="base" hangingPunct="0">
              <a:spcBef>
                <a:spcPct val="0"/>
              </a:spcBef>
              <a:spcAft>
                <a:spcPct val="0"/>
              </a:spcAft>
            </a:pPr>
            <a:r>
              <a:rPr altLang="en-US" dirty="0" kumimoji="1" lang="ja-JP" sz="2177">
                <a:solidFill>
                  <a:srgbClr val="000000"/>
                </a:solidFill>
                <a:latin charset="-128" panose="020B0609070205080204" pitchFamily="49" typeface="ＭＳ ゴシック"/>
                <a:ea charset="-128" panose="020B0609070205080204" pitchFamily="49" typeface="ＭＳ ゴシック"/>
              </a:rPr>
              <a:t>Ｑ）どのような入学者選抜に係る変更を行う場合に、「２年程度前には予告・公表」を行う必要があるのか。</a:t>
            </a:r>
            <a:endParaRPr altLang="ja-JP" dirty="0" kumimoji="1" lang="en-US" sz="2177">
              <a:solidFill>
                <a:srgbClr val="000000"/>
              </a:solidFill>
              <a:latin charset="-128" panose="020B0609070205080204" pitchFamily="49" typeface="ＭＳ ゴシック"/>
              <a:ea charset="-128" panose="020B0609070205080204" pitchFamily="49" typeface="ＭＳ ゴシック"/>
            </a:endParaRPr>
          </a:p>
        </p:txBody>
      </p:sp>
      <p:sp>
        <p:nvSpPr>
          <p:cNvPr id="6" name="テキスト ボックス 5">
            <a:extLst>
              <a:ext uri="{FF2B5EF4-FFF2-40B4-BE49-F238E27FC236}">
                <a16:creationId xmlns:a16="http://schemas.microsoft.com/office/drawing/2014/main" id="{F03F54CD-C6C9-7A43-4775-E3396FBF2AD1}"/>
              </a:ext>
            </a:extLst>
          </p:cNvPr>
          <p:cNvSpPr txBox="1"/>
          <p:nvPr/>
        </p:nvSpPr>
        <p:spPr>
          <a:xfrm>
            <a:off x="455406" y="2197020"/>
            <a:ext cx="8995184" cy="1767472"/>
          </a:xfrm>
          <a:prstGeom prst="rect">
            <a:avLst/>
          </a:prstGeom>
          <a:noFill/>
        </p:spPr>
        <p:txBody>
          <a:bodyPr wrap="square">
            <a:spAutoFit/>
          </a:bodyPr>
          <a:lstStyle/>
          <a:p>
            <a:pPr defTabSz="450777" eaLnBrk="0" fontAlgn="base" hangingPunct="0">
              <a:spcBef>
                <a:spcPct val="0"/>
              </a:spcBef>
              <a:spcAft>
                <a:spcPct val="0"/>
              </a:spcAft>
            </a:pPr>
            <a:r>
              <a:rPr altLang="en-US" dirty="0" kumimoji="1" lang="ja-JP" sz="2177">
                <a:solidFill>
                  <a:srgbClr val="000000"/>
                </a:solidFill>
                <a:latin charset="-128" panose="020B0609070205080204" pitchFamily="49" typeface="ＭＳ ゴシック"/>
                <a:ea charset="-128" panose="020B0609070205080204" pitchFamily="49" typeface="ＭＳ ゴシック"/>
              </a:rPr>
              <a:t>Ａ）</a:t>
            </a:r>
            <a:r>
              <a:rPr altLang="en-US" dirty="0" kumimoji="1" lang="ja-JP" sz="2177" u="sng">
                <a:solidFill>
                  <a:srgbClr val="000000"/>
                </a:solidFill>
                <a:latin charset="0" panose="020B0604020202020204" pitchFamily="34" typeface="Arial"/>
                <a:ea charset="-128" panose="020B0600070205080204" pitchFamily="50" typeface="ＭＳ Ｐゴシック"/>
              </a:rPr>
              <a:t>教科・科目に係る個別テスト及び大学入学共通テストにおいて課す教科・科目の追加・削除・変更</a:t>
            </a:r>
            <a:r>
              <a:rPr altLang="en-US" dirty="0" kumimoji="1" lang="ja-JP" sz="2177">
                <a:solidFill>
                  <a:srgbClr val="000000"/>
                </a:solidFill>
                <a:latin charset="0" panose="020B0604020202020204" pitchFamily="34" typeface="Arial"/>
                <a:ea charset="-128" panose="020B0600070205080204" pitchFamily="50" typeface="ＭＳ Ｐゴシック"/>
              </a:rPr>
              <a:t>（例えば、科目変更のように大学入学前に習得すべき特定の知識・技能等の入試準備に際し一定の時間が要すると考えられるもの）</a:t>
            </a:r>
            <a:r>
              <a:rPr altLang="en-US" dirty="0" kumimoji="1" lang="ja-JP" sz="2177" u="sng">
                <a:solidFill>
                  <a:srgbClr val="000000"/>
                </a:solidFill>
                <a:latin charset="0" panose="020B0604020202020204" pitchFamily="34" typeface="Arial"/>
                <a:ea charset="-128" panose="020B0600070205080204" pitchFamily="50" typeface="ＭＳ Ｐゴシック"/>
              </a:rPr>
              <a:t>など</a:t>
            </a:r>
            <a:r>
              <a:rPr altLang="en-US" dirty="0" kumimoji="1" lang="ja-JP" sz="2177">
                <a:solidFill>
                  <a:srgbClr val="000000"/>
                </a:solidFill>
                <a:latin charset="0" panose="020B0604020202020204" pitchFamily="34" typeface="Arial"/>
                <a:ea charset="-128" panose="020B0600070205080204" pitchFamily="50" typeface="ＭＳ Ｐゴシック"/>
              </a:rPr>
              <a:t>、入学志願者の準備に大きな影響を及ぼす場合には、２年程度前には予告・公表するよう求めています。</a:t>
            </a:r>
            <a:endParaRPr altLang="ja-JP" dirty="0" kumimoji="1" lang="en-US" sz="2177">
              <a:solidFill>
                <a:srgbClr val="000000"/>
              </a:solidFill>
              <a:latin charset="-128" panose="020B0609070205080204" pitchFamily="49" typeface="ＭＳ ゴシック"/>
              <a:ea charset="-128" panose="020B0609070205080204" pitchFamily="49" typeface="ＭＳ ゴシック"/>
            </a:endParaRPr>
          </a:p>
        </p:txBody>
      </p:sp>
      <p:sp>
        <p:nvSpPr>
          <p:cNvPr id="5" name="テキスト ボックス 4">
            <a:extLst>
              <a:ext uri="{FF2B5EF4-FFF2-40B4-BE49-F238E27FC236}">
                <a16:creationId xmlns:a16="http://schemas.microsoft.com/office/drawing/2014/main" id="{24507411-4C24-9B20-79E3-0ECEC03CB421}"/>
              </a:ext>
            </a:extLst>
          </p:cNvPr>
          <p:cNvSpPr txBox="1"/>
          <p:nvPr/>
        </p:nvSpPr>
        <p:spPr>
          <a:xfrm>
            <a:off x="556936" y="4077688"/>
            <a:ext cx="8662328" cy="1880002"/>
          </a:xfrm>
          <a:prstGeom prst="rect">
            <a:avLst/>
          </a:prstGeom>
          <a:noFill/>
        </p:spPr>
        <p:txBody>
          <a:bodyPr wrap="square">
            <a:spAutoFit/>
          </a:bodyPr>
          <a:lstStyle/>
          <a:p>
            <a:pPr defTabSz="450777" eaLnBrk="0" fontAlgn="base" hangingPunct="0">
              <a:spcBef>
                <a:spcPct val="0"/>
              </a:spcBef>
              <a:spcAft>
                <a:spcPct val="0"/>
              </a:spcAft>
            </a:pPr>
            <a:r>
              <a:rPr altLang="en-US" dirty="0" kumimoji="1" lang="ja-JP" sz="1452">
                <a:solidFill>
                  <a:srgbClr val="000000"/>
                </a:solidFill>
                <a:latin charset="-128" panose="02020609040205080304" pitchFamily="17" typeface="ＭＳ 明朝"/>
                <a:ea charset="-128" panose="02020609040205080304" pitchFamily="17" typeface="ＭＳ 明朝"/>
              </a:rPr>
              <a:t>　一方で、その他の変更（</a:t>
            </a:r>
            <a:r>
              <a:rPr altLang="ja-JP" dirty="0" kumimoji="1" lang="en-US" sz="1452">
                <a:solidFill>
                  <a:srgbClr val="000000"/>
                </a:solidFill>
                <a:latin charset="-128" panose="02020609040205080304" pitchFamily="17" typeface="ＭＳ 明朝"/>
                <a:ea charset="-128" panose="02020609040205080304" pitchFamily="17" typeface="ＭＳ 明朝"/>
              </a:rPr>
              <a:t>※</a:t>
            </a:r>
            <a:r>
              <a:rPr altLang="en-US" dirty="0" kumimoji="1" lang="ja-JP" sz="1452">
                <a:solidFill>
                  <a:srgbClr val="000000"/>
                </a:solidFill>
                <a:latin charset="-128" panose="02020609040205080304" pitchFamily="17" typeface="ＭＳ 明朝"/>
                <a:ea charset="-128" panose="02020609040205080304" pitchFamily="17" typeface="ＭＳ 明朝"/>
              </a:rPr>
              <a:t>）はただちに２年程度前の予告・公表が求められるものではないものの、受験生の準備に与える影響を各大学において検討・判断の上、可能な限り速やかに周知することが求められる。</a:t>
            </a:r>
            <a:endParaRPr altLang="ja-JP" dirty="0" kumimoji="1" lang="en-US" sz="1452">
              <a:solidFill>
                <a:srgbClr val="000000"/>
              </a:solidFill>
              <a:latin charset="-128" panose="02020609040205080304" pitchFamily="17" typeface="ＭＳ 明朝"/>
              <a:ea charset="-128" panose="02020609040205080304" pitchFamily="17" typeface="ＭＳ 明朝"/>
            </a:endParaRPr>
          </a:p>
          <a:p>
            <a:pPr defTabSz="450777" eaLnBrk="0" fontAlgn="base" hangingPunct="0">
              <a:spcBef>
                <a:spcPct val="0"/>
              </a:spcBef>
              <a:spcAft>
                <a:spcPct val="0"/>
              </a:spcAft>
            </a:pPr>
            <a:r>
              <a:rPr altLang="en-US" dirty="0" kumimoji="1" lang="ja-JP" sz="1452">
                <a:solidFill>
                  <a:srgbClr val="000000"/>
                </a:solidFill>
                <a:latin charset="-128" panose="02020609040205080304" pitchFamily="17" typeface="ＭＳ 明朝"/>
                <a:ea charset="-128" panose="02020609040205080304" pitchFamily="17" typeface="ＭＳ 明朝"/>
              </a:rPr>
              <a:t>　特に、受験生に不利益となりうる変更を行う場合には、受験生に与える影響をより慎重に検討・判断の上、より早期の周知に努めていただきたい。</a:t>
            </a:r>
            <a:endParaRPr altLang="ja-JP" dirty="0" kumimoji="1" lang="en-US" sz="1452">
              <a:solidFill>
                <a:srgbClr val="000000"/>
              </a:solidFill>
              <a:latin charset="-128" panose="02020609040205080304" pitchFamily="17" typeface="ＭＳ 明朝"/>
              <a:ea charset="-128" panose="02020609040205080304" pitchFamily="17" typeface="ＭＳ 明朝"/>
            </a:endParaRPr>
          </a:p>
          <a:p>
            <a:pPr defTabSz="450777" eaLnBrk="0" fontAlgn="base" hangingPunct="0">
              <a:spcBef>
                <a:spcPct val="0"/>
              </a:spcBef>
              <a:spcAft>
                <a:spcPct val="0"/>
              </a:spcAft>
            </a:pPr>
            <a:endParaRPr altLang="en-US" dirty="0" kumimoji="1" lang="ja-JP" sz="1452">
              <a:solidFill>
                <a:srgbClr val="000000"/>
              </a:solidFill>
              <a:latin charset="-128" panose="02020609040205080304" pitchFamily="17" typeface="ＭＳ 明朝"/>
              <a:ea charset="-128" panose="02020609040205080304" pitchFamily="17" typeface="ＭＳ 明朝"/>
            </a:endParaRPr>
          </a:p>
          <a:p>
            <a:pPr defTabSz="450777" eaLnBrk="0" fontAlgn="base" hangingPunct="0" indent="-404691" marL="652402">
              <a:spcBef>
                <a:spcPct val="0"/>
              </a:spcBef>
              <a:spcAft>
                <a:spcPct val="0"/>
              </a:spcAft>
            </a:pPr>
            <a:r>
              <a:rPr altLang="en-US" dirty="0" kumimoji="1" lang="ja-JP" sz="1452">
                <a:solidFill>
                  <a:srgbClr val="000000"/>
                </a:solidFill>
                <a:latin charset="-128" panose="02020609040205080304" pitchFamily="17" typeface="ＭＳ 明朝"/>
                <a:ea charset="-128" panose="02020609040205080304" pitchFamily="17" typeface="ＭＳ 明朝"/>
              </a:rPr>
              <a:t>（</a:t>
            </a:r>
            <a:r>
              <a:rPr altLang="ja-JP" dirty="0" kumimoji="1" lang="en-US" sz="1452">
                <a:solidFill>
                  <a:srgbClr val="000000"/>
                </a:solidFill>
                <a:latin charset="-128" panose="02020609040205080304" pitchFamily="17" typeface="ＭＳ 明朝"/>
                <a:ea charset="-128" panose="02020609040205080304" pitchFamily="17" typeface="ＭＳ 明朝"/>
              </a:rPr>
              <a:t>※</a:t>
            </a:r>
            <a:r>
              <a:rPr altLang="en-US" dirty="0" kumimoji="1" lang="ja-JP" sz="1452">
                <a:solidFill>
                  <a:srgbClr val="000000"/>
                </a:solidFill>
                <a:latin charset="-128" panose="02020609040205080304" pitchFamily="17" typeface="ＭＳ 明朝"/>
                <a:ea charset="-128" panose="02020609040205080304" pitchFamily="17" typeface="ＭＳ 明朝"/>
              </a:rPr>
              <a:t>）例えば、募集人員、出願要件、２段階選抜の実施の有無や実施方法、配点、主体性等の扱い（調査書の活用方法など）の変更など。</a:t>
            </a:r>
          </a:p>
        </p:txBody>
      </p:sp>
      <p:sp>
        <p:nvSpPr>
          <p:cNvPr id="3" name="テキスト ボックス 2">
            <a:extLst>
              <a:ext uri="{FF2B5EF4-FFF2-40B4-BE49-F238E27FC236}">
                <a16:creationId xmlns:a16="http://schemas.microsoft.com/office/drawing/2014/main" id="{DB81A6EC-3FE6-4B4D-E1AE-A39A37F3571E}"/>
              </a:ext>
            </a:extLst>
          </p:cNvPr>
          <p:cNvSpPr txBox="1"/>
          <p:nvPr/>
        </p:nvSpPr>
        <p:spPr>
          <a:xfrm>
            <a:off x="9355783" y="6484737"/>
            <a:ext cx="612068" cy="369332"/>
          </a:xfrm>
          <a:prstGeom prst="rect">
            <a:avLst/>
          </a:prstGeom>
          <a:noFill/>
        </p:spPr>
        <p:txBody>
          <a:bodyPr rtlCol="0" wrap="square">
            <a:spAutoFit/>
          </a:bodyPr>
          <a:lstStyle/>
          <a:p>
            <a:r>
              <a:rPr altLang="ja-JP" dirty="0" kumimoji="1" lang="en-US">
                <a:latin charset="-128" panose="020B0604030504040204" pitchFamily="50" typeface="Meiryo UI"/>
                <a:ea charset="-128" panose="020B0604030504040204" pitchFamily="50" typeface="Meiryo UI"/>
              </a:rPr>
              <a:t>25</a:t>
            </a:r>
            <a:endParaRPr altLang="en-US" dirty="0" kumimoji="1" lang="ja-JP">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663072201"/>
      </p:ext>
    </p:extLst>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B6729D5E-91AB-BF82-ACDC-5E3B9BA31DD8}"/>
              </a:ext>
            </a:extLst>
          </p:cNvPr>
          <p:cNvSpPr/>
          <p:nvPr/>
        </p:nvSpPr>
        <p:spPr>
          <a:xfrm>
            <a:off x="756725" y="4371661"/>
            <a:ext cx="8364218" cy="2177006"/>
          </a:xfrm>
          <a:prstGeom prst="rect">
            <a:avLst/>
          </a:prstGeom>
          <a:noFill/>
          <a:ln>
            <a:solidFill>
              <a:schemeClr val="tx1"/>
            </a:solidFill>
            <a:prstDash val="dash"/>
          </a:ln>
        </p:spPr>
        <p:style>
          <a:lnRef idx="0">
            <a:scrgbClr b="0" g="0" r="0"/>
          </a:lnRef>
          <a:fillRef idx="0">
            <a:scrgbClr b="0" g="0" r="0"/>
          </a:fillRef>
          <a:effectRef idx="0">
            <a:scrgbClr b="0" g="0" r="0"/>
          </a:effectRef>
          <a:fontRef idx="minor">
            <a:schemeClr val="lt1"/>
          </a:fontRef>
        </p:style>
        <p:txBody>
          <a:bodyPr anchor="ctr" rtlCol="0"/>
          <a:lstStyle/>
          <a:p>
            <a:pPr algn="ctr" defTabSz="414772"/>
            <a:endParaRPr altLang="en-US" lang="ja-JP" sz="1633">
              <a:solidFill>
                <a:prstClr val="white"/>
              </a:solidFill>
              <a:latin typeface="Calibri"/>
              <a:ea charset="-128" panose="020B0600070205080204" pitchFamily="50" typeface="ＭＳ Ｐゴシック"/>
            </a:endParaRPr>
          </a:p>
        </p:txBody>
      </p:sp>
      <p:sp>
        <p:nvSpPr>
          <p:cNvPr id="5" name="正方形/長方形 4">
            <a:extLst>
              <a:ext uri="{FF2B5EF4-FFF2-40B4-BE49-F238E27FC236}">
                <a16:creationId xmlns:a16="http://schemas.microsoft.com/office/drawing/2014/main" id="{793B06F5-B7CB-ABD8-08EE-520B3149EA74}"/>
              </a:ext>
            </a:extLst>
          </p:cNvPr>
          <p:cNvSpPr/>
          <p:nvPr/>
        </p:nvSpPr>
        <p:spPr>
          <a:xfrm>
            <a:off x="-1" y="156391"/>
            <a:ext cx="9925737" cy="320281"/>
          </a:xfrm>
          <a:prstGeom prst="rect">
            <a:avLst/>
          </a:prstGeom>
          <a:solidFill>
            <a:srgbClr val="00B050"/>
          </a:solidFill>
          <a:ln algn="ctr" cap="flat" cmpd="sng" w="44450">
            <a:noFill/>
            <a:prstDash val="solid"/>
            <a:miter lim="800000"/>
          </a:ln>
          <a:effectLst/>
        </p:spPr>
        <p:txBody>
          <a:bodyPr anchor="ctr" rtlCol="0"/>
          <a:lstStyle/>
          <a:p>
            <a:pPr algn="ctr" defTabSz="895327">
              <a:defRPr/>
            </a:pPr>
            <a:endParaRPr altLang="en-US" kern="0" lang="ja-JP" sz="1763">
              <a:solidFill>
                <a:prstClr val="white"/>
              </a:solidFill>
              <a:latin panose="020F0502020204030204" typeface="Calibri"/>
              <a:ea charset="-128" panose="020B0400000000000000" pitchFamily="50" typeface="游ゴシック"/>
            </a:endParaRPr>
          </a:p>
        </p:txBody>
      </p:sp>
      <p:sp>
        <p:nvSpPr>
          <p:cNvPr id="14412" name="コンテンツ プレースホルダ 2"/>
          <p:cNvSpPr txBox="1">
            <a:spLocks/>
          </p:cNvSpPr>
          <p:nvPr/>
        </p:nvSpPr>
        <p:spPr bwMode="auto">
          <a:xfrm>
            <a:off x="113158" y="39973"/>
            <a:ext cx="9699417" cy="471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bIns="0" lIns="0" rIns="0" tIns="36000"/>
          <a:lstStyle>
            <a:lvl1pPr>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ctr" defTabSz="834975" fontAlgn="ctr">
              <a:defRPr/>
            </a:pPr>
            <a:r>
              <a:rPr altLang="en-US" b="1" dirty="0" lang="ja-JP" sz="2000">
                <a:solidFill>
                  <a:schemeClr val="bg1"/>
                </a:solidFill>
                <a:latin charset="-128" panose="020B0604030504040204" pitchFamily="50" typeface="Meiryo UI"/>
                <a:ea charset="-128" panose="020B0604030504040204" pitchFamily="50" typeface="Meiryo UI"/>
              </a:rPr>
              <a:t>健康状況の把握に関する留意点</a:t>
            </a:r>
            <a:endParaRPr altLang="ja-JP" b="1" dirty="0" lang="en-US" sz="2000">
              <a:solidFill>
                <a:schemeClr val="bg1"/>
              </a:solidFill>
              <a:latin charset="-128" panose="020B0604030504040204" pitchFamily="50" typeface="Meiryo UI"/>
              <a:ea charset="-128" panose="020B0604030504040204" pitchFamily="50" typeface="Meiryo UI"/>
            </a:endParaRPr>
          </a:p>
        </p:txBody>
      </p:sp>
      <p:sp>
        <p:nvSpPr>
          <p:cNvPr id="7" name="テキスト ボックス 6">
            <a:extLst>
              <a:ext uri="{FF2B5EF4-FFF2-40B4-BE49-F238E27FC236}">
                <a16:creationId xmlns:a16="http://schemas.microsoft.com/office/drawing/2014/main" id="{735EA873-3AEC-C47E-3E2E-2C3C98B9DF6E}"/>
              </a:ext>
            </a:extLst>
          </p:cNvPr>
          <p:cNvSpPr txBox="1"/>
          <p:nvPr/>
        </p:nvSpPr>
        <p:spPr>
          <a:xfrm>
            <a:off x="761011" y="775249"/>
            <a:ext cx="8364218" cy="3235830"/>
          </a:xfrm>
          <a:prstGeom prst="rect">
            <a:avLst/>
          </a:prstGeom>
          <a:noFill/>
          <a:ln w="12700">
            <a:solidFill>
              <a:schemeClr val="tx1"/>
            </a:solidFill>
          </a:ln>
        </p:spPr>
        <p:txBody>
          <a:bodyPr anchor="t" anchorCtr="0" rtlCol="0" tIns="72000" wrap="square">
            <a:noAutofit/>
          </a:bodyPr>
          <a:lstStyle/>
          <a:p>
            <a:pPr algn="l" defTabSz="457200" eaLnBrk="1" fontAlgn="auto" hangingPunct="1" indent="-268288" latinLnBrk="0" lvl="0" marL="268288" marR="0" rtl="0">
              <a:lnSpc>
                <a:spcPts val="1200"/>
              </a:lnSpc>
              <a:spcBef>
                <a:spcPts val="1000"/>
              </a:spcBef>
              <a:spcAft>
                <a:spcPts val="600"/>
              </a:spcAft>
              <a:buClrTx/>
              <a:buSzTx/>
              <a:buFontTx/>
              <a:buNone/>
              <a:tabLst/>
              <a:defRPr/>
            </a:pPr>
            <a:r>
              <a:rPr altLang="en-US" dirty="0" lang="ja-JP" sz="1400">
                <a:latin charset="-128" panose="020B0604030504040204" pitchFamily="50" typeface="Meiryo UI"/>
                <a:ea charset="-128" panose="020B0604030504040204" pitchFamily="50" typeface="Meiryo UI"/>
              </a:rPr>
              <a:t>　〇　 </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rPr>
              <a:t>健康状況について、原則として入学者選抜の判定資料としないもの</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rPr>
              <a:t>としている</a:t>
            </a:r>
            <a:endParaRPr altLang="ja-JP" b="1" baseline="0" cap="none" dirty="0" i="0" kern="1200" kumimoji="1" lang="en-US"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endParaRPr>
          </a:p>
          <a:p>
            <a:pPr algn="l" defTabSz="457200" eaLnBrk="1" fontAlgn="auto" hangingPunct="1" indent="-268288" latinLnBrk="0" lvl="0" marL="268288" marR="0" rtl="0">
              <a:lnSpc>
                <a:spcPts val="1200"/>
              </a:lnSpc>
              <a:spcBef>
                <a:spcPts val="370"/>
              </a:spcBef>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rPr>
              <a:t>　〇　 入学者選抜において</a:t>
            </a:r>
            <a:r>
              <a:rPr altLang="en-US" baseline="0" cap="none" dirty="0" i="0" kern="1200" kumimoji="1" lang="ja-JP" noProof="0" normalizeH="0" spc="0" strike="noStrike" sz="1400" u="none">
                <a:ln>
                  <a:noFill/>
                </a:ln>
                <a:effectLst/>
                <a:uLnTx/>
                <a:uFillTx/>
                <a:latin charset="-128" panose="020B0604030504040204" pitchFamily="50" typeface="Meiryo UI"/>
                <a:ea charset="-128" panose="020B0604030504040204" pitchFamily="50" typeface="Meiryo UI"/>
              </a:rPr>
              <a:t>、</a:t>
            </a:r>
            <a:r>
              <a:rPr altLang="en-US" baseline="0" cap="none" dirty="0" i="0" kern="1200" kumimoji="1" lang="ja-JP" noProof="0" normalizeH="0" spc="0" strike="noStrike" sz="1400">
                <a:ln>
                  <a:noFill/>
                </a:ln>
                <a:effectLst/>
                <a:uLnTx/>
                <a:uFillTx/>
                <a:latin charset="-128" panose="020B0604030504040204" pitchFamily="50" typeface="Meiryo UI"/>
                <a:ea charset="-128" panose="020B0604030504040204" pitchFamily="50" typeface="Meiryo UI"/>
              </a:rPr>
              <a:t>調査書を活用する際に、</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rPr>
              <a:t>合否判定の材料の一つとして出欠欄の記載を活用  </a:t>
            </a:r>
            <a:r>
              <a:rPr altLang="ja-JP" b="1" dirty="0" lang="en-US" sz="1400" u="sng">
                <a:solidFill>
                  <a:srgbClr val="00B050"/>
                </a:solidFill>
                <a:latin charset="-128" panose="020B0604030504040204" pitchFamily="50" typeface="Meiryo UI"/>
                <a:ea charset="-128" panose="020B0604030504040204" pitchFamily="50" typeface="Meiryo UI"/>
              </a:rPr>
              <a:t>  </a:t>
            </a:r>
            <a:r>
              <a:rPr altLang="en-US" b="1" dirty="0" lang="ja-JP" sz="1400" u="sng">
                <a:solidFill>
                  <a:srgbClr val="00B050"/>
                </a:solidFill>
                <a:latin charset="-128" panose="020B0604030504040204" pitchFamily="50" typeface="Meiryo UI"/>
                <a:ea charset="-128" panose="020B0604030504040204" pitchFamily="50" typeface="Meiryo UI"/>
              </a:rPr>
              <a:t>　　</a:t>
            </a:r>
            <a:endParaRPr altLang="ja-JP" b="1" dirty="0" lang="en-US" sz="1400" u="sng">
              <a:solidFill>
                <a:srgbClr val="00B050"/>
              </a:solidFill>
              <a:latin charset="-128" panose="020B0604030504040204" pitchFamily="50" typeface="Meiryo UI"/>
              <a:ea charset="-128" panose="020B0604030504040204" pitchFamily="50" typeface="Meiryo UI"/>
            </a:endParaRPr>
          </a:p>
          <a:p>
            <a:pPr algn="l" defTabSz="457200" eaLnBrk="1" fontAlgn="auto" hangingPunct="1" indent="-268288" latinLnBrk="0" lvl="0" marL="268288" marR="0" rtl="0">
              <a:lnSpc>
                <a:spcPts val="1200"/>
              </a:lnSpc>
              <a:spcBef>
                <a:spcPts val="370"/>
              </a:spcBef>
              <a:spcAft>
                <a:spcPts val="600"/>
              </a:spcAft>
              <a:buClrTx/>
              <a:buSzTx/>
              <a:buFontTx/>
              <a:buNone/>
              <a:tabLst/>
              <a:defRPr/>
            </a:pPr>
            <a:r>
              <a:rPr altLang="ja-JP" b="1" dirty="0" lang="en-US" sz="1400">
                <a:solidFill>
                  <a:srgbClr val="EF5F5F"/>
                </a:solidFill>
                <a:latin charset="-128" panose="020B0604030504040204" pitchFamily="50" typeface="Meiryo UI"/>
                <a:ea charset="-128" panose="020B0604030504040204" pitchFamily="50" typeface="Meiryo UI"/>
              </a:rPr>
              <a:t>       </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rPr>
              <a:t>している場合がある</a:t>
            </a:r>
            <a:endParaRPr altLang="ja-JP" b="1" baseline="0" cap="none" dirty="0" i="0" kern="1200" kumimoji="1" lang="en-US"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endParaRPr>
          </a:p>
          <a:p>
            <a:pPr algn="l" defTabSz="457200" eaLnBrk="1" fontAlgn="auto" hangingPunct="1" indent="-268288" latinLnBrk="0" lvl="0" marL="268288" marR="0" rtl="0">
              <a:lnSpc>
                <a:spcPts val="1200"/>
              </a:lnSpc>
              <a:spcBef>
                <a:spcPts val="370"/>
              </a:spcBef>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rPr>
              <a:t>　〇　 出席日数の多寡には、</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rPr>
              <a:t>本人に帰責されない身体・健康状況の理由</a:t>
            </a:r>
            <a:r>
              <a:rPr altLang="ja-JP" b="1" baseline="0" cap="none" dirty="0" i="0" kern="1200" kumimoji="1" lang="en-US"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rPr>
              <a:t>(</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rPr>
              <a:t>病気・事故等</a:t>
            </a:r>
            <a:r>
              <a:rPr altLang="ja-JP" b="1" baseline="0" cap="none" dirty="0" i="0" kern="1200" kumimoji="1" lang="en-US"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rPr>
              <a:t>※)</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rPr>
              <a:t>が影響して 　</a:t>
            </a:r>
            <a:endParaRPr altLang="ja-JP" b="1" baseline="0" cap="none" dirty="0" i="0" kern="1200" kumimoji="1" lang="en-US"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endParaRPr>
          </a:p>
          <a:p>
            <a:pPr algn="l" defTabSz="457200" eaLnBrk="1" fontAlgn="auto" hangingPunct="1" indent="-268288" latinLnBrk="0" lvl="0" marL="268288" marR="0" rtl="0">
              <a:lnSpc>
                <a:spcPts val="1200"/>
              </a:lnSpc>
              <a:spcBef>
                <a:spcPts val="370"/>
              </a:spcBef>
              <a:buClrTx/>
              <a:buSzTx/>
              <a:buFontTx/>
              <a:buNone/>
              <a:tabLst/>
              <a:defRPr/>
            </a:pPr>
            <a:r>
              <a:rPr altLang="en-US" b="1" dirty="0" lang="ja-JP" sz="1400">
                <a:solidFill>
                  <a:srgbClr val="EF5F5F"/>
                </a:solidFill>
                <a:latin charset="-128" panose="020B0604030504040204" pitchFamily="50" typeface="Meiryo UI"/>
                <a:ea charset="-128" panose="020B0604030504040204" pitchFamily="50" typeface="Meiryo UI"/>
              </a:rPr>
              <a:t>　　   </a:t>
            </a:r>
            <a:r>
              <a:rPr altLang="en-US" b="1" dirty="0" lang="ja-JP" sz="1400" u="sng">
                <a:solidFill>
                  <a:srgbClr val="00B050"/>
                </a:solidFill>
                <a:latin charset="-128" panose="020B0604030504040204" pitchFamily="50" typeface="Meiryo UI"/>
                <a:ea charset="-128" panose="020B0604030504040204" pitchFamily="50" typeface="Meiryo UI"/>
              </a:rPr>
              <a:t>い</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rPr>
              <a:t>るこ</a:t>
            </a:r>
            <a:r>
              <a:rPr altLang="en-US" b="1" dirty="0" lang="ja-JP" sz="1400" u="sng">
                <a:solidFill>
                  <a:srgbClr val="00B050"/>
                </a:solidFill>
                <a:latin charset="-128" panose="020B0604030504040204" pitchFamily="50" typeface="Meiryo UI"/>
                <a:ea charset="-128" panose="020B0604030504040204" pitchFamily="50" typeface="Meiryo UI"/>
              </a:rPr>
              <a:t>とも</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rPr>
              <a:t>考えられる</a:t>
            </a:r>
            <a:endParaRPr altLang="ja-JP" b="1" dirty="0" lang="en-US" sz="1400" u="sng">
              <a:solidFill>
                <a:srgbClr val="00B050"/>
              </a:solidFill>
              <a:latin charset="-128" panose="020B0604030504040204" pitchFamily="50" typeface="Meiryo UI"/>
              <a:ea charset="-128" panose="020B0604030504040204" pitchFamily="50" typeface="Meiryo UI"/>
            </a:endParaRPr>
          </a:p>
          <a:p>
            <a:pPr algn="l" defTabSz="457200" eaLnBrk="1" fontAlgn="auto" hangingPunct="1" indent="-268288" latinLnBrk="0" lvl="0" marL="268288" marR="0" rtl="0">
              <a:lnSpc>
                <a:spcPts val="1200"/>
              </a:lnSpc>
              <a:spcBef>
                <a:spcPts val="370"/>
              </a:spcBef>
              <a:spcAft>
                <a:spcPts val="600"/>
              </a:spcAft>
              <a:buClrTx/>
              <a:buSzTx/>
              <a:buFontTx/>
              <a:buNone/>
              <a:tabLst/>
              <a:defRPr/>
            </a:pPr>
            <a:r>
              <a:rPr altLang="ja-JP" dirty="0" lang="en-US" sz="1200">
                <a:latin charset="-128" panose="020B0604030504040204" pitchFamily="50" typeface="Meiryo UI"/>
                <a:ea charset="-128" panose="020B0604030504040204" pitchFamily="50" typeface="Meiryo UI"/>
              </a:rPr>
              <a:t>            </a:t>
            </a:r>
            <a:r>
              <a:rPr altLang="ja-JP" dirty="0" lang="en-US" sz="1100">
                <a:latin charset="-128" panose="020B0604030504040204" pitchFamily="50" typeface="Meiryo UI"/>
                <a:ea charset="-128" panose="020B0604030504040204" pitchFamily="50" typeface="Meiryo UI"/>
              </a:rPr>
              <a:t>※</a:t>
            </a:r>
            <a:r>
              <a:rPr altLang="en-US" dirty="0" lang="ja-JP" sz="1100">
                <a:latin charset="-128" panose="020B0604030504040204" pitchFamily="50" typeface="Meiryo UI"/>
                <a:ea charset="-128" panose="020B0604030504040204" pitchFamily="50" typeface="Meiryo UI"/>
              </a:rPr>
              <a:t>病気・事故等、</a:t>
            </a:r>
            <a:r>
              <a:rPr altLang="en-US" dirty="0" lang="ja-JP" sz="1200">
                <a:latin charset="-128" panose="020B0604030504040204" pitchFamily="50" typeface="Meiryo UI"/>
                <a:ea charset="-128" panose="020B0604030504040204" pitchFamily="50" typeface="Meiryo UI"/>
              </a:rPr>
              <a:t>例えば、</a:t>
            </a:r>
            <a:r>
              <a:rPr altLang="en-US" b="1" dirty="0" lang="ja-JP" sz="1200" u="sng">
                <a:solidFill>
                  <a:srgbClr val="00B050"/>
                </a:solidFill>
                <a:latin charset="-128" panose="020B0604030504040204" pitchFamily="50" typeface="Meiryo UI"/>
                <a:ea charset="-128" panose="020B0604030504040204" pitchFamily="50" typeface="Meiryo UI"/>
              </a:rPr>
              <a:t>新型コロナウイルス感染症の罹患後症状（いわゆる後遺症）と考えられる症状</a:t>
            </a:r>
            <a:r>
              <a:rPr altLang="en-US" dirty="0" lang="ja-JP" sz="1200">
                <a:solidFill>
                  <a:srgbClr val="00B050"/>
                </a:solidFill>
                <a:latin charset="-128" panose="020B0604030504040204" pitchFamily="50" typeface="Meiryo UI"/>
                <a:ea charset="-128" panose="020B0604030504040204" pitchFamily="50" typeface="Meiryo UI"/>
              </a:rPr>
              <a:t>や</a:t>
            </a:r>
            <a:r>
              <a:rPr altLang="en-US" b="1" dirty="0" lang="ja-JP" sz="1200" u="sng">
                <a:solidFill>
                  <a:srgbClr val="00B050"/>
                </a:solidFill>
                <a:latin charset="-128" panose="020B0604030504040204" pitchFamily="50" typeface="Meiryo UI"/>
                <a:ea charset="-128" panose="020B0604030504040204" pitchFamily="50" typeface="Meiryo UI"/>
              </a:rPr>
              <a:t>月経随伴症状等</a:t>
            </a:r>
            <a:r>
              <a:rPr altLang="en-US" dirty="0" lang="ja-JP" sz="1200">
                <a:latin charset="-128" panose="020B0604030504040204" pitchFamily="50" typeface="Meiryo UI"/>
                <a:ea charset="-128" panose="020B0604030504040204" pitchFamily="50" typeface="Meiryo UI"/>
              </a:rPr>
              <a:t>も</a:t>
            </a:r>
            <a:r>
              <a:rPr altLang="en-US" dirty="0" lang="ja-JP" sz="1100">
                <a:latin charset="-128" panose="020B0604030504040204" pitchFamily="50" typeface="Meiryo UI"/>
                <a:ea charset="-128" panose="020B0604030504040204" pitchFamily="50" typeface="Meiryo UI"/>
              </a:rPr>
              <a:t>含む</a:t>
            </a:r>
            <a:endParaRPr altLang="ja-JP" dirty="0" lang="en-US" sz="1400">
              <a:latin charset="-128" panose="020B0604030504040204" pitchFamily="50" typeface="Meiryo UI"/>
              <a:ea charset="-128" panose="020B0604030504040204" pitchFamily="50" typeface="Meiryo UI"/>
            </a:endParaRPr>
          </a:p>
          <a:p>
            <a:pPr defTabSz="457200" eaLnBrk="1" fontAlgn="auto" hangingPunct="1" indent="-268288" latinLnBrk="0" lvl="0" marL="268288" marR="0" rtl="0">
              <a:spcBef>
                <a:spcPts val="370"/>
              </a:spcBef>
              <a:buClrTx/>
              <a:buSzTx/>
              <a:buFontTx/>
              <a:buNone/>
              <a:tabLst/>
              <a:defRPr/>
            </a:pPr>
            <a:r>
              <a:rPr altLang="ja-JP" dirty="0" kern="0" kumimoji="0" lang="en-US" sz="1400">
                <a:latin charset="-128" panose="020B0604030504040204" pitchFamily="50" typeface="Meiryo UI"/>
                <a:ea charset="-128" panose="020B0604030504040204" pitchFamily="50" typeface="Meiryo UI"/>
              </a:rPr>
              <a:t> </a:t>
            </a:r>
            <a:r>
              <a:rPr altLang="en-US" dirty="0" kern="0" kumimoji="0" lang="ja-JP" sz="1400">
                <a:latin charset="-128" panose="020B0604030504040204" pitchFamily="50" typeface="Meiryo UI"/>
                <a:ea charset="-128" panose="020B0604030504040204" pitchFamily="50" typeface="Meiryo UI"/>
              </a:rPr>
              <a:t> 〇　 実施要項第</a:t>
            </a:r>
            <a:r>
              <a:rPr altLang="ja-JP" dirty="0" kern="0" kumimoji="0" lang="en-US" sz="1400">
                <a:latin charset="-128" panose="020B0604030504040204" pitchFamily="50" typeface="Meiryo UI"/>
                <a:ea charset="-128" panose="020B0604030504040204" pitchFamily="50" typeface="Meiryo UI"/>
              </a:rPr>
              <a:t>13 </a:t>
            </a:r>
            <a:r>
              <a:rPr altLang="en-US" dirty="0" kern="0" kumimoji="0" lang="ja-JP" sz="1400">
                <a:latin charset="-128" panose="020B0604030504040204" pitchFamily="50" typeface="Meiryo UI"/>
                <a:ea charset="-128" panose="020B0604030504040204" pitchFamily="50" typeface="Meiryo UI"/>
              </a:rPr>
              <a:t>１</a:t>
            </a:r>
            <a:r>
              <a:rPr altLang="ja-JP" dirty="0" kern="0" kumimoji="0" lang="en-US" sz="1400">
                <a:latin charset="-128" panose="020B0604030504040204" pitchFamily="50" typeface="Meiryo UI"/>
                <a:ea charset="-128" panose="020B0604030504040204" pitchFamily="50" typeface="Meiryo UI"/>
              </a:rPr>
              <a:t>(1)</a:t>
            </a:r>
            <a:r>
              <a:rPr altLang="en-US" dirty="0" kern="0" kumimoji="0" lang="ja-JP" sz="1400">
                <a:latin charset="-128" panose="020B0604030504040204" pitchFamily="50" typeface="Meiryo UI"/>
                <a:ea charset="-128" panose="020B0604030504040204" pitchFamily="50" typeface="Meiryo UI"/>
              </a:rPr>
              <a:t>の記載を踏まえ、入学者選抜の判定資料として活用する場合は</a:t>
            </a:r>
            <a:endParaRPr altLang="ja-JP" dirty="0" kern="0" kumimoji="0" lang="en-US" sz="1400">
              <a:latin charset="-128" panose="020B0604030504040204" pitchFamily="50" typeface="Meiryo UI"/>
              <a:ea charset="-128" panose="020B0604030504040204" pitchFamily="50" typeface="Meiryo UI"/>
            </a:endParaRPr>
          </a:p>
          <a:p>
            <a:pPr algn="l" defTabSz="457200" eaLnBrk="1" fontAlgn="auto" hangingPunct="1" indent="-268288" latinLnBrk="0" lvl="0" marL="268288" marR="0" rtl="0">
              <a:spcBef>
                <a:spcPts val="370"/>
              </a:spcBef>
              <a:buClrTx/>
              <a:buSzTx/>
              <a:buFontTx/>
              <a:buNone/>
              <a:tabLst/>
              <a:defRPr/>
            </a:pPr>
            <a:r>
              <a:rPr altLang="en-US" dirty="0" kern="0" kumimoji="0" lang="ja-JP" sz="1400">
                <a:latin charset="-128" panose="020B0604030504040204" pitchFamily="50" typeface="Meiryo UI"/>
                <a:ea charset="-128" panose="020B0604030504040204" pitchFamily="50" typeface="Meiryo UI"/>
              </a:rPr>
              <a:t>　　　  ①</a:t>
            </a:r>
            <a:r>
              <a:rPr altLang="en-US" b="1" dirty="0" kern="0" kumimoji="0" lang="ja-JP" sz="1400" u="sng">
                <a:solidFill>
                  <a:srgbClr val="00B050"/>
                </a:solidFill>
                <a:latin charset="-128" panose="020B0604030504040204" pitchFamily="50" typeface="Meiryo UI"/>
                <a:ea charset="-128" panose="020B0604030504040204" pitchFamily="50" typeface="Meiryo UI"/>
              </a:rPr>
              <a:t>その方法や理由を合理的に説明できるようにする</a:t>
            </a:r>
            <a:endParaRPr altLang="ja-JP" b="1" dirty="0" kern="0" kumimoji="0" lang="en-US" sz="1400" u="sng">
              <a:solidFill>
                <a:srgbClr val="00B050"/>
              </a:solidFill>
              <a:latin charset="-128" panose="020B0604030504040204" pitchFamily="50" typeface="Meiryo UI"/>
              <a:ea charset="-128" panose="020B0604030504040204" pitchFamily="50" typeface="Meiryo UI"/>
            </a:endParaRPr>
          </a:p>
          <a:p>
            <a:pPr algn="just"/>
            <a:r>
              <a:rPr altLang="en-US" b="1" dirty="0" kern="0" kumimoji="0" lang="ja-JP" sz="1400">
                <a:solidFill>
                  <a:srgbClr val="EF5F5F"/>
                </a:solidFill>
                <a:latin charset="-128" panose="020B0604030504040204" pitchFamily="50" typeface="Meiryo UI"/>
                <a:ea charset="-128" panose="020B0604030504040204" pitchFamily="50" typeface="Meiryo UI"/>
              </a:rPr>
              <a:t>　　　  </a:t>
            </a:r>
            <a:r>
              <a:rPr altLang="en-US" dirty="0" kern="0" kumimoji="0" lang="ja-JP" sz="1400">
                <a:latin charset="-128" panose="020B0604030504040204" pitchFamily="50" typeface="Meiryo UI"/>
                <a:ea charset="-128" panose="020B0604030504040204" pitchFamily="50" typeface="Meiryo UI"/>
              </a:rPr>
              <a:t>②</a:t>
            </a:r>
            <a:r>
              <a:rPr altLang="ja-JP" b="1" dirty="0" lang="ja-JP" sz="14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rPr>
              <a:t>単に出席日数が少ないことのみをもって直ちに不利益な取り扱いを行うのではなく、例えば</a:t>
            </a:r>
            <a:r>
              <a:rPr altLang="en-US" b="1" dirty="0" lang="ja-JP" sz="14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rPr>
              <a:t>　　</a:t>
            </a:r>
            <a:endParaRPr altLang="ja-JP" b="1" dirty="0" lang="en-US" sz="14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endParaRPr>
          </a:p>
          <a:p>
            <a:pPr algn="just"/>
            <a:r>
              <a:rPr altLang="en-US" b="1" dirty="0" lang="ja-JP" sz="1400">
                <a:solidFill>
                  <a:srgbClr val="00B050"/>
                </a:solidFill>
                <a:latin charset="-128" panose="020B0604030504040204" pitchFamily="50" typeface="Meiryo UI"/>
                <a:ea charset="-128" panose="020B0604030504040204" pitchFamily="50" typeface="Meiryo UI"/>
                <a:cs charset="-128" panose="020B0600070205080204" pitchFamily="50" typeface="ＭＳ Ｐゴシック"/>
              </a:rPr>
              <a:t>　　　　 　</a:t>
            </a:r>
            <a:r>
              <a:rPr altLang="ja-JP" b="1" dirty="0" lang="ja-JP" sz="14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rPr>
              <a:t>面接においてその理由を確認するなど、慎重な対応を図ることが必要なケースがあること</a:t>
            </a:r>
            <a:endParaRPr altLang="ja-JP" b="1" dirty="0" lang="en-US" sz="14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endParaRPr>
          </a:p>
          <a:p>
            <a:pPr algn="just"/>
            <a:r>
              <a:rPr altLang="en-US" b="1" dirty="0" lang="ja-JP" sz="1400">
                <a:solidFill>
                  <a:srgbClr val="EF5F5F"/>
                </a:solidFill>
                <a:latin charset="-128" panose="020B0604030504040204" pitchFamily="50" typeface="Meiryo UI"/>
                <a:ea charset="-128" panose="020B0604030504040204" pitchFamily="50" typeface="Meiryo UI"/>
                <a:cs charset="-128" panose="020B0600070205080204" pitchFamily="50" typeface="ＭＳ Ｐゴシック"/>
              </a:rPr>
              <a:t>　　　　</a:t>
            </a:r>
            <a:r>
              <a:rPr altLang="en-US" dirty="0" lang="ja-JP" sz="1400">
                <a:latin charset="-128" panose="020B0604030504040204" pitchFamily="50" typeface="Meiryo UI"/>
                <a:ea charset="-128" panose="020B0604030504040204" pitchFamily="50" typeface="Meiryo UI"/>
                <a:cs charset="-128" panose="020B0600070205080204" pitchFamily="50" typeface="ＭＳ Ｐゴシック"/>
              </a:rPr>
              <a:t>③</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rPr>
              <a:t>本人に帰責されない身体・健康状況の理由によるものであると把握した場合には、</a:t>
            </a:r>
            <a:endParaRPr altLang="ja-JP" b="1" baseline="0" cap="none" dirty="0" i="0" kern="1200" kumimoji="1" lang="en-US"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endParaRPr>
          </a:p>
          <a:p>
            <a:pPr algn="just"/>
            <a:r>
              <a:rPr altLang="en-US" b="1" baseline="0" cap="none" dirty="0" i="0" kern="1200" kumimoji="1" lang="ja-JP" noProof="0" normalizeH="0" spc="0" strike="noStrike" sz="1400">
                <a:ln>
                  <a:noFill/>
                </a:ln>
                <a:solidFill>
                  <a:srgbClr val="00B050"/>
                </a:solidFill>
                <a:effectLst/>
                <a:uLnTx/>
                <a:uFillTx/>
                <a:latin charset="-128" panose="020B0604030504040204" pitchFamily="50" typeface="Meiryo UI"/>
                <a:ea charset="-128" panose="020B0604030504040204" pitchFamily="50" typeface="Meiryo UI"/>
              </a:rPr>
              <a:t>           </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rPr>
              <a:t>志願者が不利益を被ることがないよう配慮する</a:t>
            </a:r>
            <a:endParaRPr altLang="ja-JP" dirty="0" lang="ja-JP" sz="1400">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spcBef>
                <a:spcPts val="370"/>
              </a:spcBef>
              <a:buClrTx/>
              <a:buSzTx/>
              <a:buFontTx/>
              <a:buNone/>
              <a:tabLst/>
              <a:defRPr/>
            </a:pPr>
            <a:r>
              <a:rPr altLang="en-US" b="1" dirty="0" kern="0" kumimoji="0" lang="ja-JP" sz="1400">
                <a:solidFill>
                  <a:srgbClr val="EF5F5F"/>
                </a:solidFill>
                <a:latin charset="-128" panose="020B0604030504040204" pitchFamily="50" typeface="Meiryo UI"/>
                <a:ea charset="-128" panose="020B0604030504040204" pitchFamily="50" typeface="Meiryo UI"/>
              </a:rPr>
              <a:t>　　　</a:t>
            </a:r>
            <a:r>
              <a:rPr altLang="en-US" dirty="0" kern="0" kumimoji="0" lang="ja-JP" sz="1400">
                <a:latin charset="-128" panose="020B0604030504040204" pitchFamily="50" typeface="Meiryo UI"/>
                <a:ea charset="-128" panose="020B0604030504040204" pitchFamily="50" typeface="Meiryo UI"/>
              </a:rPr>
              <a:t>等に留意する必要がある</a:t>
            </a:r>
            <a:endParaRPr altLang="ja-JP" dirty="0" kern="0" kumimoji="0" lang="en-US" sz="2000">
              <a:latin charset="-128" panose="020B0604030504040204" pitchFamily="50" typeface="Meiryo UI"/>
              <a:ea charset="-128" panose="020B0604030504040204" pitchFamily="50" typeface="Meiryo UI"/>
            </a:endParaRPr>
          </a:p>
        </p:txBody>
      </p:sp>
      <p:sp>
        <p:nvSpPr>
          <p:cNvPr id="6" name="テキスト ボックス 24">
            <a:extLst>
              <a:ext uri="{FF2B5EF4-FFF2-40B4-BE49-F238E27FC236}">
                <a16:creationId xmlns:a16="http://schemas.microsoft.com/office/drawing/2014/main" id="{99CECD67-6160-B216-3112-725BECA7435E}"/>
              </a:ext>
            </a:extLst>
          </p:cNvPr>
          <p:cNvSpPr txBox="1">
            <a:spLocks noChangeArrowheads="1"/>
          </p:cNvSpPr>
          <p:nvPr/>
        </p:nvSpPr>
        <p:spPr bwMode="auto">
          <a:xfrm>
            <a:off x="817759" y="454967"/>
            <a:ext cx="178070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defTabSz="447663" indent="-240931" marL="240931">
              <a:defRPr/>
            </a:pPr>
            <a:r>
              <a:rPr altLang="en-US" dirty="0" lang="ja-JP" sz="1400">
                <a:solidFill>
                  <a:srgbClr val="000000"/>
                </a:solidFill>
                <a:latin charset="-128" panose="020B0900000000000000" pitchFamily="50" typeface="HGSｺﾞｼｯｸE"/>
                <a:ea charset="-128" panose="020B0900000000000000" pitchFamily="50" typeface="HGSｺﾞｼｯｸE"/>
              </a:rPr>
              <a:t>■背景</a:t>
            </a:r>
          </a:p>
        </p:txBody>
      </p:sp>
      <p:sp>
        <p:nvSpPr>
          <p:cNvPr id="14" name="テキスト ボックス 24">
            <a:extLst>
              <a:ext uri="{FF2B5EF4-FFF2-40B4-BE49-F238E27FC236}">
                <a16:creationId xmlns:a16="http://schemas.microsoft.com/office/drawing/2014/main" id="{C3596F2F-E01B-294F-1927-6954FCDA2414}"/>
              </a:ext>
            </a:extLst>
          </p:cNvPr>
          <p:cNvSpPr txBox="1">
            <a:spLocks noChangeArrowheads="1"/>
          </p:cNvSpPr>
          <p:nvPr/>
        </p:nvSpPr>
        <p:spPr bwMode="auto">
          <a:xfrm>
            <a:off x="817759" y="4221668"/>
            <a:ext cx="7015561" cy="215444"/>
          </a:xfrm>
          <a:prstGeom prst="rect">
            <a:avLst/>
          </a:prstGeom>
          <a:solidFill>
            <a:schemeClr val="bg1"/>
          </a:solidFill>
          <a:ln>
            <a:noFill/>
          </a:ln>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defTabSz="447663" indent="-240931" marL="240931">
              <a:defRPr/>
            </a:pPr>
            <a:r>
              <a:rPr altLang="en-US" dirty="0" lang="ja-JP" sz="1400">
                <a:solidFill>
                  <a:srgbClr val="000000"/>
                </a:solidFill>
                <a:latin charset="-128" panose="020B0900000000000000" pitchFamily="50" typeface="HGSｺﾞｼｯｸE"/>
                <a:ea charset="-128" panose="020B0900000000000000" pitchFamily="50" typeface="HGSｺﾞｼｯｸE"/>
              </a:rPr>
              <a:t>■令和８年度大学入学者選抜実施要項</a:t>
            </a:r>
            <a:r>
              <a:rPr altLang="en-US" dirty="0" lang="ja-JP" sz="1200">
                <a:solidFill>
                  <a:srgbClr val="000000"/>
                </a:solidFill>
                <a:latin charset="-128" panose="020B0900000000000000" pitchFamily="50" typeface="HGSｺﾞｼｯｸE"/>
                <a:ea charset="-128" panose="020B0900000000000000" pitchFamily="50" typeface="HGSｺﾞｼｯｸE"/>
              </a:rPr>
              <a:t>（７文科高第</a:t>
            </a:r>
            <a:r>
              <a:rPr altLang="ja-JP" dirty="0" lang="en-US" sz="1200">
                <a:solidFill>
                  <a:srgbClr val="000000"/>
                </a:solidFill>
                <a:latin charset="-128" panose="020B0900000000000000" pitchFamily="50" typeface="HGSｺﾞｼｯｸE"/>
                <a:ea charset="-128" panose="020B0900000000000000" pitchFamily="50" typeface="HGSｺﾞｼｯｸE"/>
              </a:rPr>
              <a:t>313</a:t>
            </a:r>
            <a:r>
              <a:rPr altLang="en-US" dirty="0" lang="ja-JP" sz="1200">
                <a:solidFill>
                  <a:srgbClr val="000000"/>
                </a:solidFill>
                <a:latin charset="-128" panose="020B0900000000000000" pitchFamily="50" typeface="HGSｺﾞｼｯｸE"/>
                <a:ea charset="-128" panose="020B0900000000000000" pitchFamily="50" typeface="HGSｺﾞｼｯｸE"/>
              </a:rPr>
              <a:t>号令和７年６月３日高等教育局長通知）</a:t>
            </a:r>
            <a:endParaRPr altLang="en-US" dirty="0" lang="ja-JP" sz="1400">
              <a:solidFill>
                <a:srgbClr val="000000"/>
              </a:solidFill>
              <a:latin charset="-128" panose="020B0900000000000000" pitchFamily="50" typeface="HGSｺﾞｼｯｸE"/>
              <a:ea charset="-128" panose="020B0900000000000000" pitchFamily="50" typeface="HGSｺﾞｼｯｸE"/>
            </a:endParaRPr>
          </a:p>
        </p:txBody>
      </p:sp>
      <p:sp>
        <p:nvSpPr>
          <p:cNvPr id="23" name="テキスト ボックス 22">
            <a:extLst>
              <a:ext uri="{FF2B5EF4-FFF2-40B4-BE49-F238E27FC236}">
                <a16:creationId xmlns:a16="http://schemas.microsoft.com/office/drawing/2014/main" id="{A7A598AB-19DA-A569-EC23-47D0D112111B}"/>
              </a:ext>
            </a:extLst>
          </p:cNvPr>
          <p:cNvSpPr txBox="1"/>
          <p:nvPr/>
        </p:nvSpPr>
        <p:spPr>
          <a:xfrm>
            <a:off x="724023" y="4538504"/>
            <a:ext cx="4279257" cy="308802"/>
          </a:xfrm>
          <a:prstGeom prst="rect">
            <a:avLst/>
          </a:prstGeom>
          <a:noFill/>
          <a:ln w="19050">
            <a:noFill/>
            <a:prstDash val="solid"/>
          </a:ln>
        </p:spPr>
        <p:txBody>
          <a:bodyPr wrap="square">
            <a:spAutoFit/>
          </a:bodyPr>
          <a:lstStyle/>
          <a:p>
            <a:pPr defTabSz="753678">
              <a:lnSpc>
                <a:spcPts val="1814"/>
              </a:lnSpc>
              <a:defRPr/>
            </a:pPr>
            <a:r>
              <a:rPr altLang="en-US" dirty="0" kumimoji="0" lang="ja-JP" sz="1200">
                <a:solidFill>
                  <a:srgbClr val="000000"/>
                </a:solidFill>
                <a:latin charset="-128" panose="020B0604030504040204" pitchFamily="50" typeface="メイリオ"/>
                <a:ea charset="-128" panose="020B0604030504040204" pitchFamily="50" typeface="メイリオ"/>
              </a:rPr>
              <a:t>第</a:t>
            </a:r>
            <a:r>
              <a:rPr altLang="ja-JP" dirty="0" kumimoji="0" lang="en-US" sz="1200">
                <a:solidFill>
                  <a:srgbClr val="000000"/>
                </a:solidFill>
                <a:latin charset="-128" panose="020B0604030504040204" pitchFamily="50" typeface="メイリオ"/>
                <a:ea charset="-128" panose="020B0604030504040204" pitchFamily="50" typeface="メイリオ"/>
              </a:rPr>
              <a:t>13</a:t>
            </a:r>
            <a:r>
              <a:rPr altLang="en-US" dirty="0" kumimoji="0" lang="ja-JP" sz="1200">
                <a:solidFill>
                  <a:srgbClr val="000000"/>
                </a:solidFill>
                <a:latin charset="-128" panose="020B0604030504040204" pitchFamily="50" typeface="メイリオ"/>
                <a:ea charset="-128" panose="020B0604030504040204" pitchFamily="50" typeface="メイリオ"/>
              </a:rPr>
              <a:t>　その他注意事項</a:t>
            </a:r>
            <a:endParaRPr altLang="ja-JP" dirty="0" kumimoji="0" lang="en-US" sz="1200">
              <a:solidFill>
                <a:srgbClr val="000000"/>
              </a:solidFill>
              <a:latin charset="-128" panose="020B0604030504040204" pitchFamily="50" typeface="メイリオ"/>
              <a:ea charset="-128" panose="020B0604030504040204" pitchFamily="50" typeface="メイリオ"/>
            </a:endParaRPr>
          </a:p>
        </p:txBody>
      </p:sp>
      <p:sp>
        <p:nvSpPr>
          <p:cNvPr id="27" name="テキスト ボックス 26">
            <a:extLst>
              <a:ext uri="{FF2B5EF4-FFF2-40B4-BE49-F238E27FC236}">
                <a16:creationId xmlns:a16="http://schemas.microsoft.com/office/drawing/2014/main" id="{C5FE4E6B-D4B6-0E47-0C84-F77023247C1A}"/>
              </a:ext>
            </a:extLst>
          </p:cNvPr>
          <p:cNvSpPr txBox="1"/>
          <p:nvPr/>
        </p:nvSpPr>
        <p:spPr>
          <a:xfrm>
            <a:off x="785057" y="4732244"/>
            <a:ext cx="8242150" cy="2022092"/>
          </a:xfrm>
          <a:prstGeom prst="rect">
            <a:avLst/>
          </a:prstGeom>
          <a:noFill/>
          <a:ln w="19050">
            <a:noFill/>
            <a:prstDash val="solid"/>
          </a:ln>
        </p:spPr>
        <p:txBody>
          <a:bodyPr wrap="square">
            <a:spAutoFit/>
          </a:bodyPr>
          <a:lstStyle/>
          <a:p>
            <a:pPr algn="l" defTabSz="457200" eaLnBrk="1" fontAlgn="auto" hangingPunct="1" indent="0" latinLnBrk="0" lvl="0" marL="0" marR="0" rtl="0">
              <a:lnSpc>
                <a:spcPts val="1800"/>
              </a:lnSpc>
              <a:spcBef>
                <a:spcPts val="0"/>
              </a:spcBef>
              <a:spcAft>
                <a:spcPts val="0"/>
              </a:spcAft>
              <a:buClrTx/>
              <a:buSzTx/>
              <a:buFontTx/>
              <a:buNone/>
              <a:tabLst/>
              <a:defRPr/>
            </a:pPr>
            <a:r>
              <a:rPr altLang="en-US" b="1" dirty="0" kumimoji="0" lang="ja-JP" sz="1000">
                <a:solidFill>
                  <a:prstClr val="black"/>
                </a:solidFill>
                <a:latin charset="-128" panose="020B0604030504040204" pitchFamily="50" typeface="Meiryo UI"/>
                <a:ea charset="-128" panose="020B0604030504040204" pitchFamily="50" typeface="Meiryo UI"/>
              </a:rPr>
              <a:t>　</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rPr>
              <a:t>　</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rPr>
              <a:t>1</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rPr>
              <a:t>　</a:t>
            </a:r>
            <a:r>
              <a:rPr altLang="en-US" dirty="0" lang="ja-JP" sz="1000">
                <a:solidFill>
                  <a:prstClr val="black"/>
                </a:solidFill>
                <a:latin charset="-128" panose="020B0604030504040204" pitchFamily="50" typeface="Meiryo UI"/>
                <a:ea charset="-128" panose="020B0604030504040204" pitchFamily="50" typeface="Meiryo UI"/>
              </a:rPr>
              <a:t>健康状況の把握及び障害のある者等への配慮</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rPr>
              <a:t>　</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sym charset="0" panose="020B0604020202020204" pitchFamily="34" typeface="Arial"/>
              </a:rPr>
              <a:t>　</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sym charset="0" panose="020B0604020202020204" pitchFamily="34" typeface="Arial"/>
              </a:rPr>
              <a:t>(1)</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sym charset="0" panose="020B0604020202020204" pitchFamily="34" typeface="Arial"/>
              </a:rPr>
              <a:t>　 </a:t>
            </a:r>
            <a:r>
              <a:rPr altLang="ja-JP" dirty="0" lang="ja-JP" sz="1000">
                <a:effectLst/>
                <a:latin charset="-128" panose="020B0604030504040204" pitchFamily="50" typeface="Meiryo UI"/>
                <a:ea charset="-128" panose="020B0604030504040204" pitchFamily="50" typeface="Meiryo UI"/>
                <a:cs charset="-128" panose="020B0600070205080204" pitchFamily="50" typeface="ＭＳ Ｐゴシック"/>
              </a:rPr>
              <a:t>入学志願者の</a:t>
            </a:r>
            <a:r>
              <a:rPr altLang="ja-JP" b="1" dirty="0" lang="ja-JP" sz="10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rPr>
              <a:t>健康状況については、原則として、入学者選抜の判定資料としないもの</a:t>
            </a:r>
            <a:r>
              <a:rPr altLang="ja-JP" dirty="0" lang="ja-JP" sz="1000">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rPr>
              <a:t>とし、大学において</a:t>
            </a:r>
            <a:r>
              <a:rPr altLang="ja-JP" b="1" dirty="0" lang="ja-JP" sz="10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rPr>
              <a:t>健康状況の把握を必要とする特別の事由</a:t>
            </a:r>
            <a:r>
              <a:rPr altLang="ja-JP" b="1" dirty="0" lang="en-US" sz="10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rPr>
              <a:t> </a:t>
            </a: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ja-JP" b="1" dirty="0" lang="en-US" sz="1000">
                <a:solidFill>
                  <a:srgbClr val="00B050"/>
                </a:solidFill>
                <a:latin charset="-128" panose="020B0604030504040204" pitchFamily="50" typeface="Meiryo UI"/>
                <a:ea charset="-128" panose="020B0604030504040204" pitchFamily="50" typeface="Meiryo UI"/>
                <a:cs charset="-128" panose="020B0600070205080204" pitchFamily="50" typeface="ＭＳ Ｐゴシック"/>
              </a:rPr>
              <a:t>         </a:t>
            </a:r>
            <a:r>
              <a:rPr altLang="ja-JP" b="1" dirty="0" lang="ja-JP" sz="10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rPr>
              <a:t>がある場合には、募集要項に具体的に記述</a:t>
            </a:r>
            <a:r>
              <a:rPr altLang="ja-JP" dirty="0" lang="ja-JP" sz="1000">
                <a:effectLst/>
                <a:latin charset="-128" panose="020B0604030504040204" pitchFamily="50" typeface="Meiryo UI"/>
                <a:ea charset="-128" panose="020B0604030504040204" pitchFamily="50" typeface="Meiryo UI"/>
                <a:cs charset="-128" panose="020B0600070205080204" pitchFamily="50" typeface="ＭＳ Ｐゴシック"/>
              </a:rPr>
              <a:t>する。この場合でも、</a:t>
            </a:r>
            <a:r>
              <a:rPr altLang="ja-JP" b="1" dirty="0" lang="ja-JP" sz="10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rPr>
              <a:t>健康の状況を理由として不合格の判定を行うことについて</a:t>
            </a:r>
            <a:r>
              <a:rPr altLang="ja-JP" dirty="0" lang="ja-JP" sz="1000">
                <a:effectLst/>
                <a:latin charset="-128" panose="020B0604030504040204" pitchFamily="50" typeface="Meiryo UI"/>
                <a:ea charset="-128" panose="020B0604030504040204" pitchFamily="50" typeface="Meiryo UI"/>
                <a:cs charset="-128" panose="020B0600070205080204" pitchFamily="50" typeface="ＭＳ Ｐゴシック"/>
              </a:rPr>
              <a:t>は、疾病などにより志望学部</a:t>
            </a:r>
            <a:r>
              <a:rPr altLang="ja-JP" dirty="0" lang="en-US" sz="1000">
                <a:effectLst/>
                <a:latin charset="-128" panose="020B0604030504040204" pitchFamily="50" typeface="Meiryo UI"/>
                <a:ea charset="-128" panose="020B0604030504040204" pitchFamily="50" typeface="Meiryo UI"/>
                <a:cs charset="-128" panose="020B0600070205080204" pitchFamily="50" typeface="ＭＳ Ｐゴシック"/>
              </a:rPr>
              <a:t>  </a:t>
            </a: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ja-JP" dirty="0" lang="en-US" sz="1000">
                <a:latin charset="-128" panose="020B0604030504040204" pitchFamily="50" typeface="Meiryo UI"/>
                <a:ea charset="-128" panose="020B0604030504040204" pitchFamily="50" typeface="Meiryo UI"/>
                <a:cs charset="-128" panose="020B0600070205080204" pitchFamily="50" typeface="ＭＳ Ｐゴシック"/>
              </a:rPr>
              <a:t>         </a:t>
            </a:r>
            <a:r>
              <a:rPr altLang="ja-JP" dirty="0" lang="ja-JP" sz="1000">
                <a:effectLst/>
                <a:latin charset="-128" panose="020B0604030504040204" pitchFamily="50" typeface="Meiryo UI"/>
                <a:ea charset="-128" panose="020B0604030504040204" pitchFamily="50" typeface="Meiryo UI"/>
                <a:cs charset="-128" panose="020B0600070205080204" pitchFamily="50" typeface="ＭＳ Ｐゴシック"/>
              </a:rPr>
              <a:t>等の教育の目的に即した履修に耐えないことが、入学後の保健指導等を考慮してもなお明白な場合に限定し、</a:t>
            </a:r>
            <a:r>
              <a:rPr altLang="ja-JP" b="1" dirty="0" lang="ja-JP" sz="10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rPr>
              <a:t>真に教育上やむを得ない場合のほかは、</a:t>
            </a:r>
            <a:r>
              <a:rPr altLang="ja-JP" b="1" dirty="0" lang="en-US" sz="10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rPr>
              <a:t> </a:t>
            </a: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ja-JP" b="1" dirty="0" lang="en-US" sz="1000">
                <a:solidFill>
                  <a:srgbClr val="00B050"/>
                </a:solidFill>
                <a:latin charset="-128" panose="020B0604030504040204" pitchFamily="50" typeface="Meiryo UI"/>
                <a:ea charset="-128" panose="020B0604030504040204" pitchFamily="50" typeface="Meiryo UI"/>
                <a:cs charset="-128" panose="020B0600070205080204" pitchFamily="50" typeface="ＭＳ Ｐゴシック"/>
              </a:rPr>
              <a:t>         </a:t>
            </a:r>
            <a:r>
              <a:rPr altLang="ja-JP" b="1" dirty="0" lang="ja-JP" sz="10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rPr>
              <a:t>これらの制限を行わない</a:t>
            </a:r>
            <a:r>
              <a:rPr altLang="en-US" dirty="0" lang="ja-JP" sz="1000">
                <a:latin charset="-128" panose="020B0604030504040204" pitchFamily="50" typeface="Meiryo UI"/>
                <a:ea charset="-128" panose="020B0604030504040204" pitchFamily="50" typeface="Meiryo UI"/>
                <a:cs charset="-128" panose="020B0600070205080204" pitchFamily="50" typeface="ＭＳ Ｐゴシック"/>
              </a:rPr>
              <a:t>。</a:t>
            </a:r>
            <a:endParaRPr altLang="ja-JP" dirty="0" lang="en-US" sz="1000">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dirty="0" lang="ja-JP" sz="1000">
                <a:effectLst/>
                <a:latin charset="-128" panose="020B0604030504040204" pitchFamily="50" typeface="Meiryo UI"/>
                <a:ea charset="-128" panose="020B0604030504040204" pitchFamily="50" typeface="Meiryo UI"/>
                <a:cs charset="-128" panose="020B0600070205080204" pitchFamily="50" typeface="ＭＳ Ｐゴシック"/>
              </a:rPr>
              <a:t>　　　　　  また、</a:t>
            </a:r>
            <a:r>
              <a:rPr altLang="en-US" b="1" dirty="0" lang="ja-JP" sz="10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rPr>
              <a:t>出欠の状況を推薦要件や合否判定の材料の一つとして活用する際には、入学志願者本人に帰責されない身体・健康上の理由*によるやむを</a:t>
            </a:r>
            <a:endParaRPr altLang="ja-JP" b="1" dirty="0" lang="en-US" sz="10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ja-JP" b="1" dirty="0" lang="en-US" sz="1000">
                <a:solidFill>
                  <a:srgbClr val="00B050"/>
                </a:solidFill>
                <a:latin charset="-128" panose="020B0604030504040204" pitchFamily="50" typeface="Meiryo UI"/>
                <a:ea charset="-128" panose="020B0604030504040204" pitchFamily="50" typeface="Meiryo UI"/>
                <a:cs charset="-128" panose="020B0600070205080204" pitchFamily="50" typeface="ＭＳ Ｐゴシック"/>
              </a:rPr>
              <a:t>        </a:t>
            </a:r>
            <a:r>
              <a:rPr altLang="en-US" b="1" dirty="0" lang="ja-JP" sz="10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rPr>
              <a:t>得ない欠席日数があることを、志願者本人からの申し出や、調査書への記載などを通じて把握した場合には、志願者が不利益を被ることがないよう配</a:t>
            </a:r>
            <a:endParaRPr altLang="ja-JP" b="1" dirty="0" lang="en-US" sz="10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ja-JP" b="1" dirty="0" lang="en-US" sz="1000">
                <a:solidFill>
                  <a:srgbClr val="00B050"/>
                </a:solidFill>
                <a:latin charset="-128" panose="020B0604030504040204" pitchFamily="50" typeface="Meiryo UI"/>
                <a:ea charset="-128" panose="020B0604030504040204" pitchFamily="50" typeface="Meiryo UI"/>
                <a:cs charset="-128" panose="020B0600070205080204" pitchFamily="50" typeface="ＭＳ Ｐゴシック"/>
              </a:rPr>
              <a:t>        </a:t>
            </a:r>
            <a:r>
              <a:rPr altLang="en-US" b="1" dirty="0" lang="ja-JP" sz="10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rPr>
              <a:t>慮する。</a:t>
            </a:r>
            <a:endParaRPr altLang="ja-JP" b="1" dirty="0" lang="en-US" sz="1000" u="sng">
              <a:solidFill>
                <a:srgbClr val="00B050"/>
              </a:solidFill>
              <a:effectLst/>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dirty="0" lang="ja-JP" sz="1000">
                <a:latin charset="-128" panose="020B0604030504040204" pitchFamily="50" typeface="Meiryo UI"/>
                <a:ea charset="-128" panose="020B0604030504040204" pitchFamily="50" typeface="Meiryo UI"/>
                <a:cs charset="-128" panose="020B0600070205080204" pitchFamily="50" typeface="ＭＳ Ｐゴシック"/>
              </a:rPr>
              <a:t>　       *病気・事故等、例えば、新型コロナウイルス感染症の罹患後症状（いわゆる後遺症）と考えられる症状や月経随伴症状等も含む。</a:t>
            </a:r>
            <a:endParaRPr altLang="ja-JP" dirty="0" lang="en-US" sz="1000">
              <a:effectLst/>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9000000000000" pitchFamily="49" typeface="HGｺﾞｼｯｸM"/>
                <a:ea charset="-128" panose="020B0609000000000000" pitchFamily="49" typeface="HGｺﾞｼｯｸM"/>
                <a:cs typeface="+mn-cs"/>
                <a:sym charset="0" panose="020B0604020202020204" pitchFamily="34" typeface="Arial"/>
              </a:rPr>
              <a:t>　</a:t>
            </a:r>
            <a:endParaRPr altLang="ja-JP" b="0" baseline="0" cap="none" dirty="0" i="0" kern="1200" kumimoji="1" lang="en-US" noProof="0" normalizeH="0" spc="0" strike="noStrike" sz="1200" u="none">
              <a:ln>
                <a:noFill/>
              </a:ln>
              <a:solidFill>
                <a:prstClr val="black"/>
              </a:solidFill>
              <a:effectLst/>
              <a:uLnTx/>
              <a:uFillTx/>
              <a:latin charset="-128" panose="020B0609000000000000" pitchFamily="49" typeface="HGｺﾞｼｯｸM"/>
              <a:ea charset="-128" panose="020B0609000000000000" pitchFamily="49" typeface="HGｺﾞｼｯｸM"/>
              <a:cs typeface="+mn-cs"/>
              <a:sym charset="0" panose="020B0604020202020204" pitchFamily="34" typeface="Arial"/>
            </a:endParaRPr>
          </a:p>
        </p:txBody>
      </p:sp>
      <p:sp>
        <p:nvSpPr>
          <p:cNvPr id="4" name="テキスト ボックス 3">
            <a:extLst>
              <a:ext uri="{FF2B5EF4-FFF2-40B4-BE49-F238E27FC236}">
                <a16:creationId xmlns:a16="http://schemas.microsoft.com/office/drawing/2014/main" id="{D846F01A-D4DB-C741-1054-B825ACC4515A}"/>
              </a:ext>
            </a:extLst>
          </p:cNvPr>
          <p:cNvSpPr txBox="1"/>
          <p:nvPr/>
        </p:nvSpPr>
        <p:spPr>
          <a:xfrm>
            <a:off x="9417496" y="6488651"/>
            <a:ext cx="612068" cy="369332"/>
          </a:xfrm>
          <a:prstGeom prst="rect">
            <a:avLst/>
          </a:prstGeom>
          <a:noFill/>
        </p:spPr>
        <p:txBody>
          <a:bodyPr rtlCol="0" wrap="square">
            <a:spAutoFit/>
          </a:bodyPr>
          <a:lstStyle/>
          <a:p>
            <a:r>
              <a:rPr altLang="ja-JP" dirty="0" kumimoji="1" lang="en-US">
                <a:latin charset="-128" panose="020B0604030504040204" pitchFamily="50" typeface="Meiryo UI"/>
                <a:ea charset="-128" panose="020B0604030504040204" pitchFamily="50" typeface="Meiryo UI"/>
              </a:rPr>
              <a:t>26</a:t>
            </a:r>
            <a:endParaRPr altLang="en-US" dirty="0" kumimoji="1" lang="ja-JP">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3322069874"/>
      </p:ext>
    </p:extLst>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B6729D5E-91AB-BF82-ACDC-5E3B9BA31DD8}"/>
              </a:ext>
            </a:extLst>
          </p:cNvPr>
          <p:cNvSpPr/>
          <p:nvPr/>
        </p:nvSpPr>
        <p:spPr>
          <a:xfrm>
            <a:off x="750489" y="4067095"/>
            <a:ext cx="8282944" cy="1234113"/>
          </a:xfrm>
          <a:prstGeom prst="rect">
            <a:avLst/>
          </a:prstGeom>
          <a:noFill/>
          <a:ln>
            <a:solidFill>
              <a:schemeClr val="tx1"/>
            </a:solidFill>
            <a:prstDash val="dash"/>
          </a:ln>
        </p:spPr>
        <p:style>
          <a:lnRef idx="0">
            <a:scrgbClr b="0" g="0" r="0"/>
          </a:lnRef>
          <a:fillRef idx="0">
            <a:scrgbClr b="0" g="0" r="0"/>
          </a:fillRef>
          <a:effectRef idx="0">
            <a:scrgbClr b="0" g="0" r="0"/>
          </a:effectRef>
          <a:fontRef idx="minor">
            <a:schemeClr val="lt1"/>
          </a:fontRef>
        </p:style>
        <p:txBody>
          <a:bodyPr anchor="ctr" rtlCol="0"/>
          <a:lstStyle/>
          <a:p>
            <a:pPr algn="ctr" defTabSz="414772"/>
            <a:endParaRPr altLang="en-US" lang="ja-JP" sz="1633">
              <a:solidFill>
                <a:prstClr val="white"/>
              </a:solidFill>
              <a:latin typeface="Calibri"/>
              <a:ea charset="-128" panose="020B0600070205080204" pitchFamily="50" typeface="ＭＳ Ｐゴシック"/>
            </a:endParaRPr>
          </a:p>
        </p:txBody>
      </p:sp>
      <p:sp>
        <p:nvSpPr>
          <p:cNvPr id="2" name="正方形/長方形 1">
            <a:extLst>
              <a:ext uri="{FF2B5EF4-FFF2-40B4-BE49-F238E27FC236}">
                <a16:creationId xmlns:a16="http://schemas.microsoft.com/office/drawing/2014/main" id="{6900E8DF-39DE-7A8F-C36E-EF74E523CAD7}"/>
              </a:ext>
            </a:extLst>
          </p:cNvPr>
          <p:cNvSpPr/>
          <p:nvPr/>
        </p:nvSpPr>
        <p:spPr>
          <a:xfrm>
            <a:off x="731693" y="2662088"/>
            <a:ext cx="8301741" cy="1054944"/>
          </a:xfrm>
          <a:prstGeom prst="rect">
            <a:avLst/>
          </a:prstGeom>
          <a:noFill/>
          <a:ln>
            <a:solidFill>
              <a:schemeClr val="tx1"/>
            </a:solidFill>
            <a:prstDash val="dash"/>
          </a:ln>
        </p:spPr>
        <p:style>
          <a:lnRef idx="0">
            <a:scrgbClr b="0" g="0" r="0"/>
          </a:lnRef>
          <a:fillRef idx="0">
            <a:scrgbClr b="0" g="0" r="0"/>
          </a:fillRef>
          <a:effectRef idx="0">
            <a:scrgbClr b="0" g="0" r="0"/>
          </a:effectRef>
          <a:fontRef idx="minor">
            <a:schemeClr val="lt1"/>
          </a:fontRef>
        </p:style>
        <p:txBody>
          <a:bodyPr anchor="ctr" rtlCol="0"/>
          <a:lstStyle/>
          <a:p>
            <a:pPr algn="ctr" defTabSz="414772"/>
            <a:endParaRPr altLang="en-US" lang="ja-JP" sz="1633">
              <a:solidFill>
                <a:prstClr val="white"/>
              </a:solidFill>
              <a:latin typeface="Calibri"/>
              <a:ea charset="-128" panose="020B0600070205080204" pitchFamily="50" typeface="ＭＳ Ｐゴシック"/>
            </a:endParaRPr>
          </a:p>
        </p:txBody>
      </p:sp>
      <p:sp>
        <p:nvSpPr>
          <p:cNvPr id="5" name="正方形/長方形 4">
            <a:extLst>
              <a:ext uri="{FF2B5EF4-FFF2-40B4-BE49-F238E27FC236}">
                <a16:creationId xmlns:a16="http://schemas.microsoft.com/office/drawing/2014/main" id="{793B06F5-B7CB-ABD8-08EE-520B3149EA74}"/>
              </a:ext>
            </a:extLst>
          </p:cNvPr>
          <p:cNvSpPr/>
          <p:nvPr/>
        </p:nvSpPr>
        <p:spPr>
          <a:xfrm>
            <a:off x="0" y="126864"/>
            <a:ext cx="9897195" cy="320281"/>
          </a:xfrm>
          <a:prstGeom prst="rect">
            <a:avLst/>
          </a:prstGeom>
          <a:solidFill>
            <a:srgbClr val="00B050"/>
          </a:solidFill>
          <a:ln algn="ctr" cap="flat" cmpd="sng" w="44450">
            <a:noFill/>
            <a:prstDash val="solid"/>
            <a:miter lim="800000"/>
          </a:ln>
          <a:effectLst/>
        </p:spPr>
        <p:txBody>
          <a:bodyPr anchor="ctr" rtlCol="0"/>
          <a:lstStyle/>
          <a:p>
            <a:pPr algn="ctr" defTabSz="895327">
              <a:defRPr/>
            </a:pPr>
            <a:endParaRPr altLang="en-US" kern="0" lang="ja-JP" sz="1763">
              <a:solidFill>
                <a:prstClr val="white"/>
              </a:solidFill>
              <a:latin panose="020F0502020204030204" typeface="Calibri"/>
              <a:ea charset="-128" panose="020B0400000000000000" pitchFamily="50" typeface="游ゴシック"/>
            </a:endParaRPr>
          </a:p>
        </p:txBody>
      </p:sp>
      <p:sp>
        <p:nvSpPr>
          <p:cNvPr id="14412" name="コンテンツ プレースホルダ 2"/>
          <p:cNvSpPr txBox="1">
            <a:spLocks/>
          </p:cNvSpPr>
          <p:nvPr/>
        </p:nvSpPr>
        <p:spPr bwMode="auto">
          <a:xfrm>
            <a:off x="400914" y="16859"/>
            <a:ext cx="9699417" cy="471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bIns="0" lIns="0" rIns="0" tIns="36000"/>
          <a:lstStyle>
            <a:lvl1pPr>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ctr" defTabSz="834975" fontAlgn="ctr">
              <a:defRPr/>
            </a:pPr>
            <a:r>
              <a:rPr altLang="en-US" b="1" dirty="0" lang="ja-JP" sz="2000">
                <a:solidFill>
                  <a:prstClr val="white"/>
                </a:solidFill>
                <a:latin charset="-128" panose="020B0604030504040204" pitchFamily="50" typeface="Meiryo UI"/>
                <a:ea charset="-128" panose="020B0604030504040204" pitchFamily="50" typeface="Meiryo UI"/>
              </a:rPr>
              <a:t>痴漢被害等に遭った受験生の受験機会確保について</a:t>
            </a:r>
          </a:p>
        </p:txBody>
      </p:sp>
      <p:sp>
        <p:nvSpPr>
          <p:cNvPr id="7" name="テキスト ボックス 6">
            <a:extLst>
              <a:ext uri="{FF2B5EF4-FFF2-40B4-BE49-F238E27FC236}">
                <a16:creationId xmlns:a16="http://schemas.microsoft.com/office/drawing/2014/main" id="{735EA873-3AEC-C47E-3E2E-2C3C98B9DF6E}"/>
              </a:ext>
            </a:extLst>
          </p:cNvPr>
          <p:cNvSpPr txBox="1"/>
          <p:nvPr/>
        </p:nvSpPr>
        <p:spPr>
          <a:xfrm>
            <a:off x="678053" y="552327"/>
            <a:ext cx="8426697" cy="853373"/>
          </a:xfrm>
          <a:prstGeom prst="rect">
            <a:avLst/>
          </a:prstGeom>
          <a:noFill/>
          <a:ln w="12700">
            <a:solidFill>
              <a:schemeClr val="tx1"/>
            </a:solidFill>
          </a:ln>
        </p:spPr>
        <p:txBody>
          <a:bodyPr anchor="t" anchorCtr="0" rtlCol="0" tIns="72000" wrap="square">
            <a:noAutofit/>
          </a:bodyPr>
          <a:lstStyle/>
          <a:p>
            <a:pPr defTabSz="829544" eaLnBrk="0" fontAlgn="base" hangingPunct="0" indent="-77770" marL="77770">
              <a:spcBef>
                <a:spcPct val="0"/>
              </a:spcBef>
              <a:spcAft>
                <a:spcPct val="0"/>
              </a:spcAft>
              <a:defRPr/>
            </a:pPr>
            <a:r>
              <a:rPr altLang="en-US" dirty="0" kern="0" kumimoji="0" lang="ja-JP" sz="1452">
                <a:solidFill>
                  <a:prstClr val="black"/>
                </a:solidFill>
                <a:latin charset="-128" panose="020B0604030504040204" pitchFamily="50" typeface="メイリオ"/>
                <a:ea charset="-128" panose="020B0604030504040204" pitchFamily="50" typeface="メイリオ"/>
              </a:rPr>
              <a:t>○　</a:t>
            </a:r>
            <a:r>
              <a:rPr altLang="en-US" dirty="0" kern="0" kumimoji="0" lang="ja-JP" sz="1452">
                <a:latin charset="-128" panose="020B0604030504040204" pitchFamily="50" typeface="メイリオ"/>
                <a:ea charset="-128" panose="020B0604030504040204" pitchFamily="50" typeface="メイリオ"/>
              </a:rPr>
              <a:t>受験生</a:t>
            </a:r>
            <a:r>
              <a:rPr altLang="en-US" dirty="0" kern="0" kumimoji="0" lang="ja-JP" sz="1452">
                <a:solidFill>
                  <a:prstClr val="black"/>
                </a:solidFill>
                <a:latin charset="-128" panose="020B0604030504040204" pitchFamily="50" typeface="メイリオ"/>
                <a:ea charset="-128" panose="020B0604030504040204" pitchFamily="50" typeface="メイリオ"/>
              </a:rPr>
              <a:t>の心理につけ込んだ</a:t>
            </a:r>
            <a:r>
              <a:rPr altLang="en-US" b="1" dirty="0" kern="0" kumimoji="0" lang="ja-JP" sz="1452" u="sng">
                <a:solidFill>
                  <a:srgbClr val="00B050"/>
                </a:solidFill>
                <a:latin charset="-128" panose="020B0604030504040204" pitchFamily="50" typeface="メイリオ"/>
                <a:ea charset="-128" panose="020B0604030504040204" pitchFamily="50" typeface="メイリオ"/>
              </a:rPr>
              <a:t>痴漢被害（事件・事故等）に遭ったことにより、受験生が受験機会</a:t>
            </a:r>
            <a:endParaRPr altLang="ja-JP" b="1" dirty="0" kern="0" kumimoji="0" lang="en-US" sz="1452" u="sng">
              <a:solidFill>
                <a:srgbClr val="00B050"/>
              </a:solidFill>
              <a:latin charset="-128" panose="020B0604030504040204" pitchFamily="50" typeface="メイリオ"/>
              <a:ea charset="-128" panose="020B0604030504040204" pitchFamily="50" typeface="メイリオ"/>
            </a:endParaRPr>
          </a:p>
          <a:p>
            <a:pPr defTabSz="829544" eaLnBrk="0" fontAlgn="base" hangingPunct="0" indent="-77770" marL="77770">
              <a:spcBef>
                <a:spcPct val="0"/>
              </a:spcBef>
              <a:spcAft>
                <a:spcPct val="0"/>
              </a:spcAft>
              <a:defRPr/>
            </a:pPr>
            <a:r>
              <a:rPr altLang="en-US" b="1" dirty="0" kern="0" kumimoji="0" lang="ja-JP" sz="1452">
                <a:solidFill>
                  <a:srgbClr val="00B050"/>
                </a:solidFill>
                <a:latin charset="-128" panose="020B0604030504040204" pitchFamily="50" typeface="メイリオ"/>
                <a:ea charset="-128" panose="020B0604030504040204" pitchFamily="50" typeface="メイリオ"/>
              </a:rPr>
              <a:t>　</a:t>
            </a:r>
            <a:r>
              <a:rPr altLang="en-US" b="1" dirty="0" kern="0" kumimoji="0" lang="ja-JP" sz="1452" u="sng">
                <a:solidFill>
                  <a:srgbClr val="00B050"/>
                </a:solidFill>
                <a:latin charset="-128" panose="020B0604030504040204" pitchFamily="50" typeface="メイリオ"/>
                <a:ea charset="-128" panose="020B0604030504040204" pitchFamily="50" typeface="メイリオ"/>
              </a:rPr>
              <a:t>を失うことがないよう</a:t>
            </a:r>
            <a:r>
              <a:rPr altLang="en-US" dirty="0" kern="0" kumimoji="0" lang="ja-JP" sz="1452">
                <a:solidFill>
                  <a:prstClr val="black"/>
                </a:solidFill>
                <a:latin charset="-128" panose="020B0604030504040204" pitchFamily="50" typeface="メイリオ"/>
                <a:ea charset="-128" panose="020B0604030504040204" pitchFamily="50" typeface="メイリオ"/>
              </a:rPr>
              <a:t>、試験時間の繰り下げや別日程への振替等の対象とするなど、</a:t>
            </a:r>
            <a:r>
              <a:rPr altLang="en-US" b="1" dirty="0" kern="0" kumimoji="0" lang="ja-JP" sz="1452" u="sng">
                <a:solidFill>
                  <a:srgbClr val="00B050"/>
                </a:solidFill>
                <a:latin charset="-128" panose="020B0604030504040204" pitchFamily="50" typeface="メイリオ"/>
                <a:ea charset="-128" panose="020B0604030504040204" pitchFamily="50" typeface="メイリオ"/>
              </a:rPr>
              <a:t>受験機会の</a:t>
            </a:r>
            <a:endParaRPr altLang="ja-JP" b="1" dirty="0" kern="0" kumimoji="0" lang="en-US" sz="1452" u="sng">
              <a:solidFill>
                <a:srgbClr val="00B050"/>
              </a:solidFill>
              <a:latin charset="-128" panose="020B0604030504040204" pitchFamily="50" typeface="メイリオ"/>
              <a:ea charset="-128" panose="020B0604030504040204" pitchFamily="50" typeface="メイリオ"/>
            </a:endParaRPr>
          </a:p>
          <a:p>
            <a:pPr defTabSz="829544" eaLnBrk="0" fontAlgn="base" hangingPunct="0" indent="-77770" marL="77770">
              <a:spcBef>
                <a:spcPct val="0"/>
              </a:spcBef>
              <a:spcAft>
                <a:spcPct val="0"/>
              </a:spcAft>
              <a:defRPr/>
            </a:pPr>
            <a:r>
              <a:rPr altLang="en-US" b="1" dirty="0" kern="0" kumimoji="0" lang="ja-JP" sz="1452">
                <a:solidFill>
                  <a:srgbClr val="00B050"/>
                </a:solidFill>
                <a:latin charset="-128" panose="020B0604030504040204" pitchFamily="50" typeface="メイリオ"/>
                <a:ea charset="-128" panose="020B0604030504040204" pitchFamily="50" typeface="メイリオ"/>
              </a:rPr>
              <a:t>　</a:t>
            </a:r>
            <a:r>
              <a:rPr altLang="en-US" b="1" dirty="0" kern="0" kumimoji="0" lang="ja-JP" sz="1452" u="sng">
                <a:solidFill>
                  <a:srgbClr val="00B050"/>
                </a:solidFill>
                <a:latin charset="-128" panose="020B0604030504040204" pitchFamily="50" typeface="メイリオ"/>
                <a:ea charset="-128" panose="020B0604030504040204" pitchFamily="50" typeface="メイリオ"/>
              </a:rPr>
              <a:t>確保のための柔軟な対応に努めていただくようお願いいたします</a:t>
            </a:r>
            <a:r>
              <a:rPr altLang="en-US" dirty="0" kern="0" kumimoji="0" lang="ja-JP" sz="1452">
                <a:solidFill>
                  <a:prstClr val="black"/>
                </a:solidFill>
                <a:latin charset="-128" panose="020B0604030504040204" pitchFamily="50" typeface="メイリオ"/>
                <a:ea charset="-128" panose="020B0604030504040204" pitchFamily="50" typeface="メイリオ"/>
              </a:rPr>
              <a:t>。</a:t>
            </a:r>
            <a:endParaRPr altLang="ja-JP" dirty="0" kern="0" kumimoji="0" lang="en-US" sz="1452">
              <a:solidFill>
                <a:prstClr val="black"/>
              </a:solidFill>
              <a:latin charset="-128" panose="020B0604030504040204" pitchFamily="50" typeface="メイリオ"/>
              <a:ea charset="-128" panose="020B0604030504040204" pitchFamily="50" typeface="メイリオ"/>
            </a:endParaRPr>
          </a:p>
        </p:txBody>
      </p:sp>
      <p:sp>
        <p:nvSpPr>
          <p:cNvPr id="6" name="テキスト ボックス 24">
            <a:extLst>
              <a:ext uri="{FF2B5EF4-FFF2-40B4-BE49-F238E27FC236}">
                <a16:creationId xmlns:a16="http://schemas.microsoft.com/office/drawing/2014/main" id="{99CECD67-6160-B216-3112-725BECA7435E}"/>
              </a:ext>
            </a:extLst>
          </p:cNvPr>
          <p:cNvSpPr txBox="1">
            <a:spLocks noChangeArrowheads="1"/>
          </p:cNvSpPr>
          <p:nvPr/>
        </p:nvSpPr>
        <p:spPr bwMode="auto">
          <a:xfrm>
            <a:off x="731695" y="1431008"/>
            <a:ext cx="1773033" cy="223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defTabSz="447663" indent="-240931" marL="240931">
              <a:defRPr/>
            </a:pPr>
            <a:r>
              <a:rPr altLang="en-US" dirty="0" lang="ja-JP" sz="1400">
                <a:solidFill>
                  <a:srgbClr val="000000"/>
                </a:solidFill>
                <a:latin charset="-128" panose="020B0900000000000000" pitchFamily="50" typeface="HGSｺﾞｼｯｸE"/>
                <a:ea charset="-128" panose="020B0900000000000000" pitchFamily="50" typeface="HGSｺﾞｼｯｸE"/>
              </a:rPr>
              <a:t>■背景</a:t>
            </a:r>
          </a:p>
        </p:txBody>
      </p:sp>
      <p:sp>
        <p:nvSpPr>
          <p:cNvPr id="11" name="テキスト ボックス 10">
            <a:extLst>
              <a:ext uri="{FF2B5EF4-FFF2-40B4-BE49-F238E27FC236}">
                <a16:creationId xmlns:a16="http://schemas.microsoft.com/office/drawing/2014/main" id="{EEB7C713-79E4-A2D2-308D-3D42B646C929}"/>
              </a:ext>
            </a:extLst>
          </p:cNvPr>
          <p:cNvSpPr txBox="1"/>
          <p:nvPr/>
        </p:nvSpPr>
        <p:spPr>
          <a:xfrm>
            <a:off x="885725" y="1675149"/>
            <a:ext cx="8157014" cy="853373"/>
          </a:xfrm>
          <a:prstGeom prst="rect">
            <a:avLst/>
          </a:prstGeom>
          <a:noFill/>
          <a:ln w="25400">
            <a:noFill/>
          </a:ln>
        </p:spPr>
        <p:txBody>
          <a:bodyPr anchor="t" anchorCtr="0" rtlCol="0" wrap="square">
            <a:noAutofit/>
          </a:bodyPr>
          <a:lstStyle/>
          <a:p>
            <a:pPr defTabSz="829544" eaLnBrk="0" fontAlgn="base" hangingPunct="0">
              <a:spcBef>
                <a:spcPct val="0"/>
              </a:spcBef>
              <a:spcAft>
                <a:spcPct val="0"/>
              </a:spcAft>
              <a:defRPr/>
            </a:pPr>
            <a:r>
              <a:rPr altLang="en-US" dirty="0" kern="0" kumimoji="0" lang="ja-JP" sz="1200">
                <a:solidFill>
                  <a:srgbClr val="000000"/>
                </a:solidFill>
                <a:latin charset="-128" panose="020B0604030504040204" pitchFamily="50" typeface="メイリオ"/>
                <a:ea charset="-128" panose="020B0604030504040204" pitchFamily="50" typeface="メイリオ"/>
              </a:rPr>
              <a:t>   昨今、</a:t>
            </a:r>
            <a:r>
              <a:rPr altLang="ja-JP" dirty="0" kern="0" kumimoji="0" lang="en-US" sz="1200">
                <a:solidFill>
                  <a:srgbClr val="000000"/>
                </a:solidFill>
                <a:latin charset="-128" panose="020B0604030504040204" pitchFamily="50" typeface="メイリオ"/>
                <a:ea charset="-128" panose="020B0604030504040204" pitchFamily="50" typeface="メイリオ"/>
              </a:rPr>
              <a:t>SNS</a:t>
            </a:r>
            <a:r>
              <a:rPr altLang="en-US" dirty="0" kern="0" kumimoji="0" lang="ja-JP" sz="1200">
                <a:solidFill>
                  <a:srgbClr val="000000"/>
                </a:solidFill>
                <a:latin charset="-128" panose="020B0604030504040204" pitchFamily="50" typeface="メイリオ"/>
                <a:ea charset="-128" panose="020B0604030504040204" pitchFamily="50" typeface="メイリオ"/>
              </a:rPr>
              <a:t>（ソーシャルネットワーキングサービス）上において、入学者選抜の試験に遅刻できないがゆえに通報することが困難である受験生の心理につけ込んで、痴漢をあおる投稿が相次いでいることが報道されている。</a:t>
            </a:r>
            <a:endParaRPr altLang="ja-JP" dirty="0" kern="0" kumimoji="0" lang="en-US" sz="1200">
              <a:solidFill>
                <a:srgbClr val="000000"/>
              </a:solidFill>
              <a:latin charset="-128" panose="020B0604030504040204" pitchFamily="50" typeface="メイリオ"/>
              <a:ea charset="-128" panose="020B0604030504040204" pitchFamily="50" typeface="メイリオ"/>
            </a:endParaRPr>
          </a:p>
        </p:txBody>
      </p:sp>
      <p:sp>
        <p:nvSpPr>
          <p:cNvPr id="14" name="テキスト ボックス 24">
            <a:extLst>
              <a:ext uri="{FF2B5EF4-FFF2-40B4-BE49-F238E27FC236}">
                <a16:creationId xmlns:a16="http://schemas.microsoft.com/office/drawing/2014/main" id="{C3596F2F-E01B-294F-1927-6954FCDA2414}"/>
              </a:ext>
            </a:extLst>
          </p:cNvPr>
          <p:cNvSpPr txBox="1">
            <a:spLocks noChangeArrowheads="1"/>
          </p:cNvSpPr>
          <p:nvPr/>
        </p:nvSpPr>
        <p:spPr bwMode="auto">
          <a:xfrm>
            <a:off x="750489" y="3933636"/>
            <a:ext cx="7298855" cy="215444"/>
          </a:xfrm>
          <a:prstGeom prst="rect">
            <a:avLst/>
          </a:prstGeom>
          <a:solidFill>
            <a:schemeClr val="bg1"/>
          </a:solidFill>
          <a:ln>
            <a:noFill/>
          </a:ln>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defTabSz="447663" indent="-240931" marL="240931">
              <a:defRPr/>
            </a:pPr>
            <a:r>
              <a:rPr altLang="en-US" dirty="0" lang="ja-JP" sz="1400">
                <a:solidFill>
                  <a:srgbClr val="000000"/>
                </a:solidFill>
                <a:latin charset="-128" panose="020B0900000000000000" pitchFamily="50" typeface="HGSｺﾞｼｯｸE"/>
                <a:ea charset="-128" panose="020B0900000000000000" pitchFamily="50" typeface="HGSｺﾞｼｯｸE"/>
              </a:rPr>
              <a:t>■令和８年度大学入学者選抜実施要項</a:t>
            </a:r>
            <a:r>
              <a:rPr altLang="en-US" dirty="0" lang="ja-JP" sz="1200">
                <a:solidFill>
                  <a:srgbClr val="000000"/>
                </a:solidFill>
                <a:latin charset="-128" panose="020B0900000000000000" pitchFamily="50" typeface="HGSｺﾞｼｯｸE"/>
                <a:ea charset="-128" panose="020B0900000000000000" pitchFamily="50" typeface="HGSｺﾞｼｯｸE"/>
              </a:rPr>
              <a:t>（７文科高第</a:t>
            </a:r>
            <a:r>
              <a:rPr altLang="ja-JP" dirty="0" lang="en-US" sz="1200">
                <a:solidFill>
                  <a:srgbClr val="000000"/>
                </a:solidFill>
                <a:latin charset="-128" panose="020B0900000000000000" pitchFamily="50" typeface="HGSｺﾞｼｯｸE"/>
                <a:ea charset="-128" panose="020B0900000000000000" pitchFamily="50" typeface="HGSｺﾞｼｯｸE"/>
              </a:rPr>
              <a:t>313</a:t>
            </a:r>
            <a:r>
              <a:rPr altLang="en-US" dirty="0" lang="ja-JP" sz="1200">
                <a:solidFill>
                  <a:srgbClr val="000000"/>
                </a:solidFill>
                <a:latin charset="-128" panose="020B0900000000000000" pitchFamily="50" typeface="HGSｺﾞｼｯｸE"/>
                <a:ea charset="-128" panose="020B0900000000000000" pitchFamily="50" typeface="HGSｺﾞｼｯｸE"/>
              </a:rPr>
              <a:t>号令和７年６月３日高等教育局長通知）</a:t>
            </a:r>
            <a:endParaRPr altLang="en-US" dirty="0" lang="ja-JP" sz="1400">
              <a:solidFill>
                <a:srgbClr val="000000"/>
              </a:solidFill>
              <a:latin charset="-128" panose="020B0900000000000000" pitchFamily="50" typeface="HGSｺﾞｼｯｸE"/>
              <a:ea charset="-128" panose="020B0900000000000000" pitchFamily="50" typeface="HGSｺﾞｼｯｸE"/>
            </a:endParaRPr>
          </a:p>
        </p:txBody>
      </p:sp>
      <p:sp>
        <p:nvSpPr>
          <p:cNvPr id="21" name="テキスト ボックス 20">
            <a:extLst>
              <a:ext uri="{FF2B5EF4-FFF2-40B4-BE49-F238E27FC236}">
                <a16:creationId xmlns:a16="http://schemas.microsoft.com/office/drawing/2014/main" id="{EF8241A2-6851-770B-A6E4-304694ADC66F}"/>
              </a:ext>
            </a:extLst>
          </p:cNvPr>
          <p:cNvSpPr txBox="1"/>
          <p:nvPr/>
        </p:nvSpPr>
        <p:spPr>
          <a:xfrm>
            <a:off x="1147739" y="5445224"/>
            <a:ext cx="2955058" cy="226302"/>
          </a:xfrm>
          <a:prstGeom prst="rect">
            <a:avLst/>
          </a:prstGeom>
          <a:solidFill>
            <a:schemeClr val="tx1"/>
          </a:solidFill>
          <a:ln/>
        </p:spPr>
        <p:style>
          <a:lnRef idx="2">
            <a:schemeClr val="dk1"/>
          </a:lnRef>
          <a:fillRef idx="1">
            <a:schemeClr val="lt1"/>
          </a:fillRef>
          <a:effectRef idx="0">
            <a:schemeClr val="dk1"/>
          </a:effectRef>
          <a:fontRef idx="minor">
            <a:schemeClr val="dk1"/>
          </a:fontRef>
        </p:style>
        <p:txBody>
          <a:bodyPr bIns="0" lIns="0" rIns="0" tIns="0" wrap="square">
            <a:spAutoFit/>
          </a:bodyPr>
          <a:lstStyle/>
          <a:p>
            <a:pPr algn="ctr" defTabSz="753678">
              <a:lnSpc>
                <a:spcPts val="1814"/>
              </a:lnSpc>
              <a:defRPr/>
            </a:pPr>
            <a:r>
              <a:rPr altLang="en-US" b="1" dirty="0" kumimoji="0" lang="ja-JP" sz="1200">
                <a:solidFill>
                  <a:prstClr val="white"/>
                </a:solidFill>
                <a:latin charset="-128" panose="020B0604030504040204" pitchFamily="50" typeface="メイリオ"/>
                <a:ea charset="-128" panose="020B0604030504040204" pitchFamily="50" typeface="メイリオ"/>
              </a:rPr>
              <a:t>（参考）大学入学共通テストにおける対応</a:t>
            </a:r>
            <a:endParaRPr altLang="ja-JP" b="1" dirty="0" kumimoji="0" lang="en-US" sz="1200">
              <a:solidFill>
                <a:prstClr val="white"/>
              </a:solidFill>
              <a:latin charset="-128" panose="020B0604030504040204" pitchFamily="50" typeface="メイリオ"/>
              <a:ea charset="-128" panose="020B0604030504040204" pitchFamily="50" typeface="メイリオ"/>
            </a:endParaRPr>
          </a:p>
        </p:txBody>
      </p:sp>
      <p:sp>
        <p:nvSpPr>
          <p:cNvPr id="23" name="テキスト ボックス 22">
            <a:extLst>
              <a:ext uri="{FF2B5EF4-FFF2-40B4-BE49-F238E27FC236}">
                <a16:creationId xmlns:a16="http://schemas.microsoft.com/office/drawing/2014/main" id="{A7A598AB-19DA-A569-EC23-47D0D112111B}"/>
              </a:ext>
            </a:extLst>
          </p:cNvPr>
          <p:cNvSpPr txBox="1"/>
          <p:nvPr/>
        </p:nvSpPr>
        <p:spPr>
          <a:xfrm>
            <a:off x="854216" y="4122795"/>
            <a:ext cx="4296458" cy="314317"/>
          </a:xfrm>
          <a:prstGeom prst="rect">
            <a:avLst/>
          </a:prstGeom>
          <a:noFill/>
          <a:ln w="19050">
            <a:noFill/>
            <a:prstDash val="solid"/>
          </a:ln>
        </p:spPr>
        <p:txBody>
          <a:bodyPr wrap="square">
            <a:spAutoFit/>
          </a:bodyPr>
          <a:lstStyle/>
          <a:p>
            <a:pPr defTabSz="753678">
              <a:lnSpc>
                <a:spcPts val="1814"/>
              </a:lnSpc>
              <a:defRPr/>
            </a:pPr>
            <a:r>
              <a:rPr altLang="en-US" dirty="0" kumimoji="0" lang="ja-JP" sz="1200">
                <a:solidFill>
                  <a:srgbClr val="000000"/>
                </a:solidFill>
                <a:latin charset="-128" panose="020B0604030504040204" pitchFamily="50" typeface="メイリオ"/>
                <a:ea charset="-128" panose="020B0604030504040204" pitchFamily="50" typeface="メイリオ"/>
              </a:rPr>
              <a:t>第</a:t>
            </a:r>
            <a:r>
              <a:rPr altLang="ja-JP" dirty="0" kumimoji="0" lang="en-US" sz="1200">
                <a:solidFill>
                  <a:srgbClr val="000000"/>
                </a:solidFill>
                <a:latin charset="-128" panose="020B0604030504040204" pitchFamily="50" typeface="メイリオ"/>
                <a:ea charset="-128" panose="020B0604030504040204" pitchFamily="50" typeface="メイリオ"/>
              </a:rPr>
              <a:t>13</a:t>
            </a:r>
            <a:r>
              <a:rPr altLang="en-US" dirty="0" kumimoji="0" lang="ja-JP" sz="1200">
                <a:solidFill>
                  <a:srgbClr val="000000"/>
                </a:solidFill>
                <a:latin charset="-128" panose="020B0604030504040204" pitchFamily="50" typeface="メイリオ"/>
                <a:ea charset="-128" panose="020B0604030504040204" pitchFamily="50" typeface="メイリオ"/>
              </a:rPr>
              <a:t>の６　災害等の不測の事態への対応</a:t>
            </a:r>
            <a:endParaRPr altLang="ja-JP" dirty="0" kumimoji="0" lang="en-US" sz="1200">
              <a:solidFill>
                <a:srgbClr val="000000"/>
              </a:solidFill>
              <a:latin charset="-128" panose="020B0604030504040204" pitchFamily="50" typeface="メイリオ"/>
              <a:ea charset="-128" panose="020B0604030504040204" pitchFamily="50" typeface="メイリオ"/>
            </a:endParaRPr>
          </a:p>
        </p:txBody>
      </p:sp>
      <p:sp>
        <p:nvSpPr>
          <p:cNvPr id="27" name="テキスト ボックス 26">
            <a:extLst>
              <a:ext uri="{FF2B5EF4-FFF2-40B4-BE49-F238E27FC236}">
                <a16:creationId xmlns:a16="http://schemas.microsoft.com/office/drawing/2014/main" id="{C5FE4E6B-D4B6-0E47-0C84-F77023247C1A}"/>
              </a:ext>
            </a:extLst>
          </p:cNvPr>
          <p:cNvSpPr txBox="1"/>
          <p:nvPr/>
        </p:nvSpPr>
        <p:spPr>
          <a:xfrm>
            <a:off x="900631" y="4365104"/>
            <a:ext cx="7963864" cy="938719"/>
          </a:xfrm>
          <a:prstGeom prst="rect">
            <a:avLst/>
          </a:prstGeom>
          <a:noFill/>
          <a:ln w="19050">
            <a:noFill/>
            <a:prstDash val="solid"/>
          </a:ln>
        </p:spPr>
        <p:txBody>
          <a:bodyPr wrap="square">
            <a:spAutoFit/>
          </a:bodyPr>
          <a:lstStyle/>
          <a:p>
            <a:pPr algn="just" defTabSz="414772" indent="-164181" marL="164181">
              <a:lnSpc>
                <a:spcPts val="1542"/>
              </a:lnSpc>
              <a:spcAft>
                <a:spcPts val="600"/>
              </a:spcAft>
              <a:defRPr/>
            </a:pPr>
            <a:r>
              <a:rPr altLang="en-US" b="1" dirty="0" kumimoji="0" lang="ja-JP" sz="1200">
                <a:solidFill>
                  <a:prstClr val="black"/>
                </a:solidFill>
                <a:latin charset="-128" panose="020B0604030504040204" pitchFamily="50" typeface="メイリオ"/>
                <a:ea charset="-128" panose="020B0604030504040204" pitchFamily="50" typeface="メイリオ"/>
              </a:rPr>
              <a:t>　</a:t>
            </a:r>
            <a:r>
              <a:rPr altLang="en-US" dirty="0" kumimoji="0" lang="ja-JP" sz="1200">
                <a:solidFill>
                  <a:prstClr val="black"/>
                </a:solidFill>
                <a:latin charset="-128" panose="020B0604030504040204" pitchFamily="50" typeface="メイリオ"/>
                <a:ea charset="-128" panose="020B0604030504040204" pitchFamily="50" typeface="メイリオ"/>
              </a:rPr>
              <a:t>各大学は、大学の実情に応じて、次のようなことについても継続的に対応することが考えられる。</a:t>
            </a:r>
            <a:endParaRPr altLang="ja-JP" dirty="0" kumimoji="0" lang="en-US" sz="1200">
              <a:solidFill>
                <a:prstClr val="black"/>
              </a:solidFill>
              <a:latin charset="-128" panose="020B0604030504040204" pitchFamily="50" typeface="メイリオ"/>
              <a:ea charset="-128" panose="020B0604030504040204" pitchFamily="50" typeface="メイリオ"/>
            </a:endParaRPr>
          </a:p>
          <a:p>
            <a:pPr algn="just" defTabSz="414772" indent="-452438" marL="452438">
              <a:lnSpc>
                <a:spcPts val="1542"/>
              </a:lnSpc>
              <a:defRPr/>
            </a:pPr>
            <a:r>
              <a:rPr altLang="en-US" dirty="0" kumimoji="0" lang="ja-JP" sz="1200">
                <a:solidFill>
                  <a:prstClr val="black"/>
                </a:solidFill>
                <a:latin charset="-128" panose="020B0604030504040204" pitchFamily="50" typeface="メイリオ"/>
                <a:ea charset="-128" panose="020B0604030504040204" pitchFamily="50" typeface="メイリオ"/>
              </a:rPr>
              <a:t>　（２）</a:t>
            </a:r>
            <a:r>
              <a:rPr altLang="en-US" b="1" dirty="0" kumimoji="0" lang="ja-JP" sz="1200" u="sng">
                <a:solidFill>
                  <a:srgbClr val="00B050"/>
                </a:solidFill>
                <a:latin charset="-128" panose="020B0604030504040204" pitchFamily="50" typeface="メイリオ"/>
                <a:ea charset="-128" panose="020B0604030504040204" pitchFamily="50" typeface="メイリオ"/>
              </a:rPr>
              <a:t>自然災害や人為災害、事件・事故など不測の事態</a:t>
            </a:r>
            <a:r>
              <a:rPr altLang="en-US" dirty="0" kumimoji="0" lang="ja-JP" sz="1200">
                <a:solidFill>
                  <a:prstClr val="black"/>
                </a:solidFill>
                <a:latin charset="-128" panose="020B0604030504040204" pitchFamily="50" typeface="メイリオ"/>
                <a:ea charset="-128" panose="020B0604030504040204" pitchFamily="50" typeface="メイリオ"/>
              </a:rPr>
              <a:t>により、</a:t>
            </a:r>
            <a:r>
              <a:rPr altLang="en-US" b="1" dirty="0" kumimoji="0" lang="ja-JP" sz="1200" u="sng">
                <a:solidFill>
                  <a:srgbClr val="00B050"/>
                </a:solidFill>
                <a:latin charset="-128" panose="020B0604030504040204" pitchFamily="50" typeface="メイリオ"/>
                <a:ea charset="-128" panose="020B0604030504040204" pitchFamily="50" typeface="メイリオ"/>
              </a:rPr>
              <a:t>試験に遅刻した者</a:t>
            </a:r>
            <a:r>
              <a:rPr altLang="en-US" dirty="0" kumimoji="0" lang="ja-JP" sz="1200">
                <a:solidFill>
                  <a:srgbClr val="00B050"/>
                </a:solidFill>
                <a:latin charset="-128" panose="020B0604030504040204" pitchFamily="50" typeface="メイリオ"/>
                <a:ea charset="-128" panose="020B0604030504040204" pitchFamily="50" typeface="メイリオ"/>
              </a:rPr>
              <a:t>又は</a:t>
            </a:r>
            <a:r>
              <a:rPr altLang="en-US" b="1" dirty="0" kumimoji="0" lang="ja-JP" sz="1200" u="sng">
                <a:solidFill>
                  <a:srgbClr val="00B050"/>
                </a:solidFill>
                <a:latin charset="-128" panose="020B0604030504040204" pitchFamily="50" typeface="メイリオ"/>
                <a:ea charset="-128" panose="020B0604030504040204" pitchFamily="50" typeface="メイリオ"/>
              </a:rPr>
              <a:t>受験することができなかった者</a:t>
            </a:r>
            <a:r>
              <a:rPr altLang="en-US" dirty="0" kumimoji="0" lang="ja-JP" sz="1200">
                <a:solidFill>
                  <a:prstClr val="black"/>
                </a:solidFill>
                <a:latin charset="-128" panose="020B0604030504040204" pitchFamily="50" typeface="メイリオ"/>
                <a:ea charset="-128" panose="020B0604030504040204" pitchFamily="50" typeface="メイリオ"/>
              </a:rPr>
              <a:t>がいる場合には、試験時間の繰り下げや別日程への振替等の対象とするなど、当該受験者の</a:t>
            </a:r>
            <a:r>
              <a:rPr altLang="en-US" b="1" dirty="0" kumimoji="0" lang="ja-JP" sz="1200" u="sng">
                <a:solidFill>
                  <a:srgbClr val="00B050"/>
                </a:solidFill>
                <a:latin charset="-128" panose="020B0604030504040204" pitchFamily="50" typeface="メイリオ"/>
                <a:ea charset="-128" panose="020B0604030504040204" pitchFamily="50" typeface="メイリオ"/>
              </a:rPr>
              <a:t>受験機会の確保等に配慮</a:t>
            </a:r>
            <a:r>
              <a:rPr altLang="en-US" dirty="0" kumimoji="0" lang="ja-JP" sz="1200">
                <a:solidFill>
                  <a:prstClr val="black"/>
                </a:solidFill>
                <a:latin charset="-128" panose="020B0604030504040204" pitchFamily="50" typeface="メイリオ"/>
                <a:ea charset="-128" panose="020B0604030504040204" pitchFamily="50" typeface="メイリオ"/>
              </a:rPr>
              <a:t>すること。</a:t>
            </a:r>
            <a:endParaRPr altLang="ja-JP" dirty="0" kumimoji="0" lang="en-US" sz="1200">
              <a:solidFill>
                <a:prstClr val="black"/>
              </a:solidFill>
              <a:latin charset="-128" panose="020B0604030504040204" pitchFamily="50" typeface="メイリオ"/>
              <a:ea charset="-128" panose="020B0604030504040204" pitchFamily="50" typeface="メイリオ"/>
            </a:endParaRPr>
          </a:p>
        </p:txBody>
      </p:sp>
      <p:sp>
        <p:nvSpPr>
          <p:cNvPr id="45" name="テキスト ボックス 44">
            <a:extLst>
              <a:ext uri="{FF2B5EF4-FFF2-40B4-BE49-F238E27FC236}">
                <a16:creationId xmlns:a16="http://schemas.microsoft.com/office/drawing/2014/main" id="{36FF612A-37B0-3ACC-851E-18C1314F85CB}"/>
              </a:ext>
            </a:extLst>
          </p:cNvPr>
          <p:cNvSpPr txBox="1"/>
          <p:nvPr/>
        </p:nvSpPr>
        <p:spPr>
          <a:xfrm>
            <a:off x="1154113" y="6223724"/>
            <a:ext cx="8193017" cy="276999"/>
          </a:xfrm>
          <a:prstGeom prst="rect">
            <a:avLst/>
          </a:prstGeom>
          <a:noFill/>
          <a:ln w="19050">
            <a:noFill/>
            <a:prstDash val="solid"/>
          </a:ln>
        </p:spPr>
        <p:txBody>
          <a:bodyPr wrap="square">
            <a:spAutoFit/>
          </a:bodyPr>
          <a:lstStyle/>
          <a:p>
            <a:pPr defTabSz="829544" eaLnBrk="0" fontAlgn="base" hangingPunct="0" indent="-77770" marL="77770">
              <a:spcBef>
                <a:spcPct val="0"/>
              </a:spcBef>
              <a:spcAft>
                <a:spcPct val="0"/>
              </a:spcAft>
              <a:defRPr/>
            </a:pPr>
            <a:r>
              <a:rPr altLang="ja-JP" dirty="0" kern="0" kumimoji="0" lang="en-US"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  ※</a:t>
            </a:r>
            <a:r>
              <a:rPr altLang="en-US" dirty="0" kern="0" kumimoji="0" lang="ja-JP"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上記対応について、令和７年度大学入学共通テストにおいては、文科省公式</a:t>
            </a:r>
            <a:r>
              <a:rPr altLang="ja-JP" dirty="0" kern="0" kumimoji="0" lang="en-US"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SNS</a:t>
            </a:r>
            <a:r>
              <a:rPr altLang="en-US" dirty="0" kern="0" kumimoji="0" lang="ja-JP"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において広く周知。</a:t>
            </a:r>
            <a:endParaRPr altLang="ja-JP" dirty="0" kern="100" kumimoji="0" lang="en-US" sz="1200">
              <a:solidFill>
                <a:srgbClr val="000000"/>
              </a:solidFill>
              <a:latin charset="-128" panose="020B0604030504040204" pitchFamily="50" typeface="メイリオ"/>
              <a:ea charset="-128" panose="020B0604030504040204" pitchFamily="50" typeface="メイリオ"/>
              <a:cs charset="0" panose="02020603050405020304" pitchFamily="18" typeface="Times New Roman"/>
            </a:endParaRPr>
          </a:p>
        </p:txBody>
      </p:sp>
      <p:sp>
        <p:nvSpPr>
          <p:cNvPr id="9" name="テキスト ボックス 24">
            <a:extLst>
              <a:ext uri="{FF2B5EF4-FFF2-40B4-BE49-F238E27FC236}">
                <a16:creationId xmlns:a16="http://schemas.microsoft.com/office/drawing/2014/main" id="{B50B48C1-4EB9-425D-62FB-0082436F9D4C}"/>
              </a:ext>
            </a:extLst>
          </p:cNvPr>
          <p:cNvSpPr txBox="1">
            <a:spLocks noChangeArrowheads="1"/>
          </p:cNvSpPr>
          <p:nvPr/>
        </p:nvSpPr>
        <p:spPr bwMode="auto">
          <a:xfrm>
            <a:off x="731695" y="2565484"/>
            <a:ext cx="8109738" cy="215444"/>
          </a:xfrm>
          <a:prstGeom prst="rect">
            <a:avLst/>
          </a:prstGeom>
          <a:solidFill>
            <a:schemeClr val="bg1"/>
          </a:solidFill>
          <a:ln>
            <a:noFill/>
          </a:ln>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defTabSz="447663" indent="-240931" marL="240931">
              <a:defRPr/>
            </a:pPr>
            <a:r>
              <a:rPr altLang="en-US" dirty="0" lang="ja-JP" sz="1400">
                <a:solidFill>
                  <a:srgbClr val="000000"/>
                </a:solidFill>
                <a:latin charset="-128" panose="020B0900000000000000" pitchFamily="50" typeface="HGSｺﾞｼｯｸE"/>
                <a:ea charset="-128" panose="020B0900000000000000" pitchFamily="50" typeface="HGSｺﾞｼｯｸE"/>
              </a:rPr>
              <a:t>■痴漢撲滅に向けた政策パッケージ</a:t>
            </a:r>
            <a:r>
              <a:rPr altLang="en-US" dirty="0" lang="ja-JP" sz="1200">
                <a:solidFill>
                  <a:srgbClr val="000000"/>
                </a:solidFill>
                <a:latin charset="-128" panose="020B0900000000000000" pitchFamily="50" typeface="HGSｺﾞｼｯｸE"/>
                <a:ea charset="-128" panose="020B0900000000000000" pitchFamily="50" typeface="HGSｺﾞｼｯｸE"/>
              </a:rPr>
              <a:t>（令和５年３月</a:t>
            </a:r>
            <a:r>
              <a:rPr altLang="ja-JP" dirty="0" lang="en-US" sz="1200">
                <a:solidFill>
                  <a:srgbClr val="000000"/>
                </a:solidFill>
                <a:latin charset="-128" panose="020B0900000000000000" pitchFamily="50" typeface="HGSｺﾞｼｯｸE"/>
                <a:ea charset="-128" panose="020B0900000000000000" pitchFamily="50" typeface="HGSｺﾞｼｯｸE"/>
              </a:rPr>
              <a:t>30</a:t>
            </a:r>
            <a:r>
              <a:rPr altLang="en-US" dirty="0" lang="ja-JP" sz="1200">
                <a:solidFill>
                  <a:srgbClr val="000000"/>
                </a:solidFill>
                <a:latin charset="-128" panose="020B0900000000000000" pitchFamily="50" typeface="HGSｺﾞｼｯｸE"/>
                <a:ea charset="-128" panose="020B0900000000000000" pitchFamily="50" typeface="HGSｺﾞｼｯｸE"/>
              </a:rPr>
              <a:t>日内閣府、警察庁、法務省、文部科学省、国土交通省）</a:t>
            </a:r>
            <a:endParaRPr altLang="en-US" dirty="0" lang="ja-JP" sz="1400">
              <a:solidFill>
                <a:srgbClr val="000000"/>
              </a:solidFill>
              <a:latin charset="-128" panose="020B0900000000000000" pitchFamily="50" typeface="HGSｺﾞｼｯｸE"/>
              <a:ea charset="-128" panose="020B0900000000000000" pitchFamily="50" typeface="HGSｺﾞｼｯｸE"/>
            </a:endParaRPr>
          </a:p>
        </p:txBody>
      </p:sp>
      <p:sp>
        <p:nvSpPr>
          <p:cNvPr id="10" name="テキスト ボックス 9">
            <a:extLst>
              <a:ext uri="{FF2B5EF4-FFF2-40B4-BE49-F238E27FC236}">
                <a16:creationId xmlns:a16="http://schemas.microsoft.com/office/drawing/2014/main" id="{C30F9010-AE94-510B-C06A-2D48E6C31C74}"/>
              </a:ext>
            </a:extLst>
          </p:cNvPr>
          <p:cNvSpPr txBox="1"/>
          <p:nvPr/>
        </p:nvSpPr>
        <p:spPr>
          <a:xfrm>
            <a:off x="992561" y="3046849"/>
            <a:ext cx="7920880" cy="670183"/>
          </a:xfrm>
          <a:prstGeom prst="rect">
            <a:avLst/>
          </a:prstGeom>
          <a:noFill/>
          <a:ln w="19050">
            <a:noFill/>
            <a:prstDash val="solid"/>
          </a:ln>
        </p:spPr>
        <p:txBody>
          <a:bodyPr wrap="square">
            <a:spAutoFit/>
          </a:bodyPr>
          <a:lstStyle/>
          <a:p>
            <a:pPr algn="just" defTabSz="414772" indent="-164181" marL="164181">
              <a:lnSpc>
                <a:spcPts val="1542"/>
              </a:lnSpc>
              <a:spcAft>
                <a:spcPts val="600"/>
              </a:spcAft>
              <a:defRPr/>
            </a:pPr>
            <a:r>
              <a:rPr altLang="en-US" b="1" dirty="0" kumimoji="0" lang="ja-JP" sz="1200">
                <a:solidFill>
                  <a:prstClr val="black"/>
                </a:solidFill>
                <a:latin charset="-128" panose="020B0604030504040204" pitchFamily="50" typeface="メイリオ"/>
                <a:ea charset="-128" panose="020B0604030504040204" pitchFamily="50" typeface="メイリオ"/>
              </a:rPr>
              <a:t>　　</a:t>
            </a:r>
            <a:r>
              <a:rPr altLang="en-US" dirty="0" kumimoji="0" lang="ja-JP" sz="1200">
                <a:solidFill>
                  <a:prstClr val="black"/>
                </a:solidFill>
                <a:latin charset="-128" panose="020B0604030504040204" pitchFamily="50" typeface="メイリオ"/>
                <a:ea charset="-128" panose="020B0604030504040204" pitchFamily="50" typeface="メイリオ"/>
              </a:rPr>
              <a:t>大学や高等学校等に対し、</a:t>
            </a:r>
            <a:r>
              <a:rPr altLang="en-US" b="1" dirty="0" kumimoji="0" lang="ja-JP" sz="1200" u="sng">
                <a:solidFill>
                  <a:srgbClr val="00B050"/>
                </a:solidFill>
                <a:latin charset="-128" panose="020B0604030504040204" pitchFamily="50" typeface="メイリオ"/>
                <a:ea charset="-128" panose="020B0604030504040204" pitchFamily="50" typeface="メイリオ"/>
              </a:rPr>
              <a:t>入学者選抜において</a:t>
            </a:r>
            <a:r>
              <a:rPr altLang="en-US" dirty="0" kumimoji="0" lang="ja-JP" sz="1200">
                <a:solidFill>
                  <a:prstClr val="black"/>
                </a:solidFill>
                <a:latin charset="-128" panose="020B0604030504040204" pitchFamily="50" typeface="メイリオ"/>
                <a:ea charset="-128" panose="020B0604030504040204" pitchFamily="50" typeface="メイリオ"/>
              </a:rPr>
              <a:t>、受験生が、試験場に向かう途中の</a:t>
            </a:r>
            <a:r>
              <a:rPr altLang="en-US" b="1" dirty="0" kumimoji="0" lang="ja-JP" sz="1200" u="sng">
                <a:solidFill>
                  <a:srgbClr val="00B050"/>
                </a:solidFill>
                <a:latin charset="-128" panose="020B0604030504040204" pitchFamily="50" typeface="メイリオ"/>
                <a:ea charset="-128" panose="020B0604030504040204" pitchFamily="50" typeface="メイリオ"/>
              </a:rPr>
              <a:t>事故・事件に巻き込まれた場合や、痴漢の被害にあった場合</a:t>
            </a:r>
            <a:r>
              <a:rPr altLang="en-US" dirty="0" kumimoji="0" lang="ja-JP" sz="1200">
                <a:latin charset="-128" panose="020B0604030504040204" pitchFamily="50" typeface="メイリオ"/>
                <a:ea charset="-128" panose="020B0604030504040204" pitchFamily="50" typeface="メイリオ"/>
              </a:rPr>
              <a:t>など</a:t>
            </a:r>
            <a:r>
              <a:rPr altLang="en-US" b="1" dirty="0" kumimoji="0" lang="ja-JP" sz="1200" u="sng">
                <a:solidFill>
                  <a:srgbClr val="00B050"/>
                </a:solidFill>
                <a:latin charset="-128" panose="020B0604030504040204" pitchFamily="50" typeface="メイリオ"/>
                <a:ea charset="-128" panose="020B0604030504040204" pitchFamily="50" typeface="メイリオ"/>
              </a:rPr>
              <a:t>やむを得ない事由により受験機会を失うことのないよう</a:t>
            </a:r>
            <a:r>
              <a:rPr altLang="en-US" dirty="0" kumimoji="0" lang="ja-JP" sz="1200">
                <a:solidFill>
                  <a:prstClr val="black"/>
                </a:solidFill>
                <a:latin charset="-128" panose="020B0604030504040204" pitchFamily="50" typeface="メイリオ"/>
                <a:ea charset="-128" panose="020B0604030504040204" pitchFamily="50" typeface="メイリオ"/>
              </a:rPr>
              <a:t>、試験時間の繰り下げや別日程への振替等の対象とするなど、</a:t>
            </a:r>
            <a:r>
              <a:rPr altLang="en-US" b="1" dirty="0" kumimoji="0" lang="ja-JP" sz="1200" u="sng">
                <a:solidFill>
                  <a:srgbClr val="00B050"/>
                </a:solidFill>
                <a:latin charset="-128" panose="020B0604030504040204" pitchFamily="50" typeface="メイリオ"/>
                <a:ea charset="-128" panose="020B0604030504040204" pitchFamily="50" typeface="メイリオ"/>
              </a:rPr>
              <a:t>受験機会の確保のための柔軟な対応に努める</a:t>
            </a:r>
            <a:r>
              <a:rPr altLang="en-US" dirty="0" kumimoji="0" lang="ja-JP" sz="1200">
                <a:solidFill>
                  <a:prstClr val="black"/>
                </a:solidFill>
                <a:latin charset="-128" panose="020B0604030504040204" pitchFamily="50" typeface="メイリオ"/>
                <a:ea charset="-128" panose="020B0604030504040204" pitchFamily="50" typeface="メイリオ"/>
              </a:rPr>
              <a:t>よう周知する。</a:t>
            </a:r>
            <a:endParaRPr altLang="ja-JP" dirty="0" kumimoji="0" lang="en-US" sz="1200">
              <a:latin charset="-128" panose="020B0604030504040204" pitchFamily="50" typeface="メイリオ"/>
              <a:ea charset="-128" panose="020B0604030504040204" pitchFamily="50" typeface="メイリオ"/>
            </a:endParaRPr>
          </a:p>
        </p:txBody>
      </p:sp>
      <p:sp>
        <p:nvSpPr>
          <p:cNvPr id="13" name="テキスト ボックス 12">
            <a:extLst>
              <a:ext uri="{FF2B5EF4-FFF2-40B4-BE49-F238E27FC236}">
                <a16:creationId xmlns:a16="http://schemas.microsoft.com/office/drawing/2014/main" id="{08F42F11-B42B-5F71-B469-DE697797C62A}"/>
              </a:ext>
            </a:extLst>
          </p:cNvPr>
          <p:cNvSpPr txBox="1"/>
          <p:nvPr/>
        </p:nvSpPr>
        <p:spPr>
          <a:xfrm>
            <a:off x="872566" y="2754643"/>
            <a:ext cx="4296458" cy="314317"/>
          </a:xfrm>
          <a:prstGeom prst="rect">
            <a:avLst/>
          </a:prstGeom>
          <a:noFill/>
          <a:ln w="19050">
            <a:noFill/>
            <a:prstDash val="solid"/>
          </a:ln>
        </p:spPr>
        <p:txBody>
          <a:bodyPr wrap="square">
            <a:spAutoFit/>
          </a:bodyPr>
          <a:lstStyle/>
          <a:p>
            <a:pPr defTabSz="753678">
              <a:lnSpc>
                <a:spcPts val="1814"/>
              </a:lnSpc>
              <a:defRPr/>
            </a:pPr>
            <a:r>
              <a:rPr altLang="en-US" dirty="0" kumimoji="0" lang="ja-JP" sz="1200">
                <a:solidFill>
                  <a:srgbClr val="000000"/>
                </a:solidFill>
                <a:latin charset="-128" panose="020B0604030504040204" pitchFamily="50" typeface="メイリオ"/>
                <a:ea charset="-128" panose="020B0604030504040204" pitchFamily="50" typeface="メイリオ"/>
              </a:rPr>
              <a:t>⑤ 被害に遭った受験生の受験機会の確保（文部科学省）</a:t>
            </a:r>
            <a:endParaRPr altLang="ja-JP" dirty="0" kumimoji="0" lang="en-US" sz="1200">
              <a:solidFill>
                <a:srgbClr val="000000"/>
              </a:solidFill>
              <a:latin charset="-128" panose="020B0604030504040204" pitchFamily="50" typeface="メイリオ"/>
              <a:ea charset="-128" panose="020B0604030504040204" pitchFamily="50" typeface="メイリオ"/>
            </a:endParaRPr>
          </a:p>
        </p:txBody>
      </p:sp>
      <p:sp>
        <p:nvSpPr>
          <p:cNvPr id="15" name="二等辺三角形 14">
            <a:extLst>
              <a:ext uri="{FF2B5EF4-FFF2-40B4-BE49-F238E27FC236}">
                <a16:creationId xmlns:a16="http://schemas.microsoft.com/office/drawing/2014/main" id="{C2D07E4C-AE05-82D9-E9EF-AFE2C658CDEE}"/>
              </a:ext>
            </a:extLst>
          </p:cNvPr>
          <p:cNvSpPr/>
          <p:nvPr/>
        </p:nvSpPr>
        <p:spPr>
          <a:xfrm rot="10800000">
            <a:off x="2759485" y="2195793"/>
            <a:ext cx="4392488" cy="297102"/>
          </a:xfrm>
          <a:prstGeom prs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a:endParaRPr altLang="en-US" kumimoji="1" lang="ja-JP"/>
          </a:p>
        </p:txBody>
      </p:sp>
      <p:sp>
        <p:nvSpPr>
          <p:cNvPr id="16" name="テキスト ボックス 15">
            <a:extLst>
              <a:ext uri="{FF2B5EF4-FFF2-40B4-BE49-F238E27FC236}">
                <a16:creationId xmlns:a16="http://schemas.microsoft.com/office/drawing/2014/main" id="{FFD005D4-35CE-813D-53A9-83359FE752FF}"/>
              </a:ext>
            </a:extLst>
          </p:cNvPr>
          <p:cNvSpPr txBox="1"/>
          <p:nvPr/>
        </p:nvSpPr>
        <p:spPr>
          <a:xfrm>
            <a:off x="992561" y="5753243"/>
            <a:ext cx="8193017" cy="461665"/>
          </a:xfrm>
          <a:prstGeom prst="rect">
            <a:avLst/>
          </a:prstGeom>
          <a:noFill/>
          <a:ln w="19050">
            <a:noFill/>
            <a:prstDash val="solid"/>
          </a:ln>
        </p:spPr>
        <p:txBody>
          <a:bodyPr wrap="square">
            <a:spAutoFit/>
          </a:bodyPr>
          <a:lstStyle/>
          <a:p>
            <a:pPr defTabSz="829544" eaLnBrk="0" fontAlgn="base" hangingPunct="0" indent="-171450" marL="171450">
              <a:spcBef>
                <a:spcPct val="0"/>
              </a:spcBef>
              <a:spcAft>
                <a:spcPct val="0"/>
              </a:spcAft>
              <a:buFont charset="2" panose="05000000000000000000" pitchFamily="2" typeface="Wingdings"/>
              <a:buChar char="Ø"/>
              <a:defRPr/>
            </a:pPr>
            <a:r>
              <a:rPr altLang="ja-JP" dirty="0" kern="0" kumimoji="0" lang="en-US"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  </a:t>
            </a:r>
            <a:r>
              <a:rPr altLang="en-US" dirty="0" kern="0" kumimoji="0" lang="ja-JP"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痴漢の被害や目撃者として対応した場合など</a:t>
            </a:r>
            <a:r>
              <a:rPr altLang="en-US" dirty="0" kern="0" lang="ja-JP"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は、</a:t>
            </a:r>
            <a:r>
              <a:rPr altLang="en-US" dirty="0" kern="0" kumimoji="0" lang="ja-JP"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やむを得ない事由として</a:t>
            </a:r>
            <a:r>
              <a:rPr altLang="en-US" b="1" dirty="0" kern="0" kumimoji="0" lang="ja-JP" sz="1200" u="sng">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追試験の対象</a:t>
            </a:r>
            <a:r>
              <a:rPr altLang="en-US" dirty="0" kern="0" kumimoji="0" lang="ja-JP"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となる。</a:t>
            </a:r>
            <a:endParaRPr altLang="ja-JP" dirty="0" kern="0" kumimoji="0" lang="en-US"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endParaRPr>
          </a:p>
          <a:p>
            <a:pPr defTabSz="829544" eaLnBrk="0" fontAlgn="base" hangingPunct="0" indent="-171450" marL="171450">
              <a:spcBef>
                <a:spcPct val="0"/>
              </a:spcBef>
              <a:spcAft>
                <a:spcPct val="0"/>
              </a:spcAft>
              <a:buFont charset="2" panose="05000000000000000000" pitchFamily="2" typeface="Wingdings"/>
              <a:buChar char="Ø"/>
              <a:defRPr/>
            </a:pPr>
            <a:r>
              <a:rPr altLang="en-US" dirty="0" kern="0" kumimoji="0" lang="ja-JP"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　試験当日の服装は、私服でも構わないことを</a:t>
            </a:r>
            <a:r>
              <a:rPr altLang="ja-JP" dirty="0" kern="0" kumimoji="0" lang="en-US"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Q</a:t>
            </a:r>
            <a:r>
              <a:rPr altLang="en-US" dirty="0" kern="0" kumimoji="0" lang="ja-JP"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a:t>
            </a:r>
            <a:r>
              <a:rPr altLang="ja-JP" dirty="0" kern="0" kumimoji="0" lang="en-US"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A</a:t>
            </a:r>
            <a:r>
              <a:rPr altLang="en-US" dirty="0" kern="0" kumimoji="0" lang="ja-JP"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に掲載。</a:t>
            </a:r>
            <a:endParaRPr altLang="ja-JP" dirty="0" kern="0" kumimoji="0" lang="en-US"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endParaRPr>
          </a:p>
        </p:txBody>
      </p:sp>
      <p:sp>
        <p:nvSpPr>
          <p:cNvPr id="4" name="大かっこ 3">
            <a:extLst>
              <a:ext uri="{FF2B5EF4-FFF2-40B4-BE49-F238E27FC236}">
                <a16:creationId xmlns:a16="http://schemas.microsoft.com/office/drawing/2014/main" id="{77810EF3-8CCF-14D6-2DBE-76035328A915}"/>
              </a:ext>
            </a:extLst>
          </p:cNvPr>
          <p:cNvSpPr/>
          <p:nvPr/>
        </p:nvSpPr>
        <p:spPr>
          <a:xfrm>
            <a:off x="848543" y="5509323"/>
            <a:ext cx="8085719" cy="1167972"/>
          </a:xfrm>
          <a:prstGeom prst="bracketPair">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txBody>
          <a:bodyPr anchor="ctr" rtlCol="0"/>
          <a:lstStyle/>
          <a:p>
            <a:pPr algn="ctr"/>
            <a:endParaRPr altLang="en-US" kumimoji="1" lang="ja-JP"/>
          </a:p>
        </p:txBody>
      </p:sp>
      <p:sp>
        <p:nvSpPr>
          <p:cNvPr id="12" name="スライド番号プレースホルダー 5">
            <a:extLst>
              <a:ext uri="{FF2B5EF4-FFF2-40B4-BE49-F238E27FC236}">
                <a16:creationId xmlns:a16="http://schemas.microsoft.com/office/drawing/2014/main" id="{B7734EEA-8BBF-2C11-3B0B-01DD1C9103F5}"/>
              </a:ext>
            </a:extLst>
          </p:cNvPr>
          <p:cNvSpPr txBox="1">
            <a:spLocks/>
          </p:cNvSpPr>
          <p:nvPr/>
        </p:nvSpPr>
        <p:spPr>
          <a:xfrm>
            <a:off x="9349062" y="6444765"/>
            <a:ext cx="471622"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a:latin charset="-128" panose="020B0604030504040204" pitchFamily="50" typeface="Meiryo UI"/>
                <a:ea charset="-128" panose="020B0604030504040204" pitchFamily="50" typeface="Meiryo UI"/>
              </a:rPr>
              <a:pPr/>
              <a:t>27</a:t>
            </a:fld>
            <a:endParaRPr altLang="en-US" dirty="0" kumimoji="1" lang="ja-JP">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963710445"/>
      </p:ext>
    </p:extLst>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正方形/長方形 1"/>
          <p:cNvSpPr/>
          <p:nvPr/>
        </p:nvSpPr>
        <p:spPr>
          <a:xfrm>
            <a:off x="-15552" y="224174"/>
            <a:ext cx="9936000" cy="550052"/>
          </a:xfrm>
          <a:prstGeom prst="rect">
            <a:avLst/>
          </a:prstGeom>
          <a:solidFill>
            <a:schemeClr val="accent1"/>
          </a:solidFill>
          <a:ln w="44450">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14412" name="コンテンツ プレースホルダ 2"/>
          <p:cNvSpPr txBox="1">
            <a:spLocks/>
          </p:cNvSpPr>
          <p:nvPr/>
        </p:nvSpPr>
        <p:spPr bwMode="auto">
          <a:xfrm>
            <a:off x="158443" y="355997"/>
            <a:ext cx="9905999" cy="444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bIns="0" lIns="0" rIns="0" tIns="0"/>
          <a:lstStyle>
            <a:lvl1pPr>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ctr" defTabSz="852763" eaLnBrk="1" fontAlgn="ctr" hangingPunct="1" indent="0" latinLnBrk="0" lvl="0" marL="0" marR="0" rtl="0">
              <a:lnSpc>
                <a:spcPct val="100000"/>
              </a:lnSpc>
              <a:spcBef>
                <a:spcPts val="0"/>
              </a:spcBef>
              <a:spcAft>
                <a:spcPts val="0"/>
              </a:spcAft>
              <a:buClrTx/>
              <a:buSzTx/>
              <a:buFontTx/>
              <a:buNone/>
              <a:tabLst/>
              <a:defRPr/>
            </a:pPr>
            <a:r>
              <a:rPr altLang="ja-JP" b="1" baseline="0" cap="none" dirty="0" i="0" kern="1200" kumimoji="1" lang="ja-JP"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rPr>
              <a:t>令和</a:t>
            </a:r>
            <a:r>
              <a:rPr altLang="ja-JP" b="1" baseline="0" cap="none" dirty="0" i="0" kern="1200" kumimoji="1" lang="en-US"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rPr>
              <a:t>8</a:t>
            </a:r>
            <a:r>
              <a:rPr altLang="ja-JP" b="1" baseline="0" cap="none" dirty="0" i="0" kern="1200" kumimoji="1" lang="ja-JP"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rPr>
              <a:t>年度大学入学者選抜に係る大学入学共通テスト実施大綱</a:t>
            </a:r>
            <a:r>
              <a:rPr altLang="ja-JP" b="1" baseline="0" cap="none" dirty="0" i="0" kern="1200" kumimoji="1" lang="en-US"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rPr>
              <a:t>【</a:t>
            </a:r>
            <a:r>
              <a:rPr altLang="ja-JP" b="1" baseline="0" cap="none" dirty="0" i="0" kern="1200" kumimoji="1" lang="ja-JP"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rPr>
              <a:t>概要</a:t>
            </a:r>
            <a:r>
              <a:rPr altLang="ja-JP" b="1" baseline="0" cap="none" dirty="0" i="0" kern="1200" kumimoji="1" lang="en-US"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rPr>
              <a:t>】</a:t>
            </a:r>
          </a:p>
          <a:p>
            <a:pPr algn="ctr" defTabSz="852763" eaLnBrk="1" fontAlgn="ctr"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n-cs"/>
              </a:rPr>
              <a:t>（令和６年６月５日付　６文科高第</a:t>
            </a:r>
            <a:r>
              <a:rPr altLang="ja-JP" b="0" baseline="0" cap="none" dirty="0" i="0" kern="1200" kumimoji="0" lang="en-US"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n-cs"/>
              </a:rPr>
              <a:t>300</a:t>
            </a:r>
            <a:r>
              <a:rPr altLang="en-US" b="0" baseline="0" cap="none" dirty="0" i="0" kern="1200" kumimoji="0"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n-cs"/>
              </a:rPr>
              <a:t>号 文部科学省高等教育局長通知）</a:t>
            </a:r>
            <a:endParaRPr altLang="en-US" b="1" baseline="0" cap="none" dirty="0" i="0" kern="1200" kumimoji="1"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n-cs"/>
            </a:endParaRPr>
          </a:p>
          <a:p>
            <a:pPr algn="ctr" defTabSz="852763" eaLnBrk="1" fontAlgn="ctr" hangingPunct="1" indent="0" latinLnBrk="0" lvl="0" marL="0" marR="0" rtl="0">
              <a:lnSpc>
                <a:spcPct val="100000"/>
              </a:lnSpc>
              <a:spcBef>
                <a:spcPts val="0"/>
              </a:spcBef>
              <a:spcAft>
                <a:spcPts val="0"/>
              </a:spcAft>
              <a:buClrTx/>
              <a:buSzTx/>
              <a:buFontTx/>
              <a:buNone/>
              <a:tabLst/>
              <a:defRPr/>
            </a:pPr>
            <a:endParaRPr altLang="en-US" b="1" baseline="0" cap="none" dirty="0" i="0" kern="1200" kumimoji="1" lang="ja-JP"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grpSp>
        <p:nvGrpSpPr>
          <p:cNvPr id="25" name="グループ化 24"/>
          <p:cNvGrpSpPr/>
          <p:nvPr/>
        </p:nvGrpSpPr>
        <p:grpSpPr>
          <a:xfrm>
            <a:off x="171777" y="1736925"/>
            <a:ext cx="10760569" cy="261084"/>
            <a:chOff x="164468" y="849014"/>
            <a:chExt cx="10760569" cy="261084"/>
          </a:xfrm>
        </p:grpSpPr>
        <p:sp>
          <p:nvSpPr>
            <p:cNvPr id="36" name="テキスト ボックス 24"/>
            <p:cNvSpPr txBox="1">
              <a:spLocks noChangeArrowheads="1"/>
            </p:cNvSpPr>
            <p:nvPr/>
          </p:nvSpPr>
          <p:spPr bwMode="auto">
            <a:xfrm>
              <a:off x="164468" y="849014"/>
              <a:ext cx="936103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46063" latinLnBrk="0" lvl="0" marL="246063"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１．実施期日</a:t>
              </a:r>
            </a:p>
          </p:txBody>
        </p:sp>
        <p:sp>
          <p:nvSpPr>
            <p:cNvPr id="12" name="テキスト ボックス 24"/>
            <p:cNvSpPr txBox="1">
              <a:spLocks noChangeArrowheads="1"/>
            </p:cNvSpPr>
            <p:nvPr/>
          </p:nvSpPr>
          <p:spPr bwMode="auto">
            <a:xfrm>
              <a:off x="1563998" y="874844"/>
              <a:ext cx="936103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46063" latinLnBrk="0" lvl="0" marL="246063"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200" u="none">
                  <a:ln>
                    <a:noFill/>
                  </a:ln>
                  <a:solidFill>
                    <a:srgbClr val="FF501E"/>
                  </a:solidFill>
                  <a:effectLst/>
                  <a:uLnTx/>
                  <a:uFillTx/>
                  <a:latin charset="-128" panose="020B0604030504040204" pitchFamily="50" typeface="Meiryo UI"/>
                  <a:ea charset="-128" panose="020B0604030504040204" pitchFamily="50" typeface="Meiryo UI"/>
                  <a:cs typeface="+mn-cs"/>
                </a:rPr>
                <a:t>　　</a:t>
              </a:r>
              <a:r>
                <a:rPr altLang="en-US" b="1" baseline="0" cap="none" dirty="0" i="0" kern="1200" kumimoji="1" lang="ja-JP"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令和８年１月</a:t>
              </a:r>
              <a:r>
                <a:rPr altLang="ja-JP" b="1" baseline="0" cap="none" dirty="0" i="0" kern="1200" kumimoji="1" lang="en-US"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17</a:t>
              </a:r>
              <a:r>
                <a:rPr altLang="en-US" b="1" baseline="0" cap="none" dirty="0" i="0" kern="1200" kumimoji="1" lang="ja-JP"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日</a:t>
              </a:r>
              <a:r>
                <a:rPr altLang="ja-JP" b="1" baseline="0" cap="none" dirty="0" i="0" kern="1200" kumimoji="1" lang="en-US"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a:t>
              </a:r>
              <a:r>
                <a:rPr altLang="en-US" b="1" baseline="0" cap="none" dirty="0" i="0" kern="1200" kumimoji="1" lang="ja-JP"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土</a:t>
              </a:r>
              <a:r>
                <a:rPr altLang="ja-JP" b="1" baseline="0" cap="none" dirty="0" i="0" kern="1200" kumimoji="1" lang="en-US"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a:t>
              </a:r>
              <a:r>
                <a:rPr altLang="en-US" b="1" baseline="0" cap="none" dirty="0" i="0" kern="1200" kumimoji="1" lang="ja-JP"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a:t>
              </a:r>
              <a:r>
                <a:rPr altLang="ja-JP" b="1" baseline="0" cap="none" dirty="0" i="0" kern="1200" kumimoji="1" lang="en-US"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18</a:t>
              </a:r>
              <a:r>
                <a:rPr altLang="en-US" b="1" baseline="0" cap="none" dirty="0" i="0" kern="1200" kumimoji="1" lang="ja-JP"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日</a:t>
              </a:r>
              <a:r>
                <a:rPr altLang="ja-JP" b="1" baseline="0" cap="none" dirty="0" i="0" kern="1200" kumimoji="1" lang="en-US"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a:t>
              </a:r>
              <a:r>
                <a:rPr altLang="en-US" b="1" baseline="0" cap="none" dirty="0" i="0" kern="1200" kumimoji="1" lang="ja-JP"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日</a:t>
              </a:r>
              <a:r>
                <a:rPr altLang="ja-JP" b="1" baseline="0" cap="none" dirty="0" i="0" kern="1200" kumimoji="1" lang="en-US"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a:t>
              </a:r>
              <a:r>
                <a:rPr altLang="en-US" b="1" baseline="0" cap="none" dirty="0" i="0" kern="1200" kumimoji="1" lang="ja-JP" noProof="0" normalizeH="0" spc="0" strike="noStrike" sz="1200" u="none">
                  <a:ln>
                    <a:noFill/>
                  </a:ln>
                  <a:solidFill>
                    <a:srgbClr val="FF501E"/>
                  </a:solidFill>
                  <a:effectLst/>
                  <a:uLnTx/>
                  <a:uFillTx/>
                  <a:latin charset="-128" panose="020B0604030504040204" pitchFamily="50" typeface="Meiryo UI"/>
                  <a:ea charset="-128" panose="020B0604030504040204" pitchFamily="50" typeface="Meiryo UI"/>
                  <a:cs typeface="+mn-cs"/>
                </a:rPr>
                <a:t>　　</a:t>
              </a:r>
              <a:r>
                <a:rPr altLang="ja-JP" b="1" baseline="0" cap="none" dirty="0" i="0" kern="1200" kumimoji="1" lang="en-US"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a:t>
              </a:r>
              <a:r>
                <a:rPr altLang="en-US" b="1" baseline="0" cap="none" dirty="0" i="0" kern="1200" kumimoji="1" lang="ja-JP"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２日間</a:t>
              </a:r>
              <a:r>
                <a:rPr altLang="ja-JP" b="1" baseline="0" cap="none" dirty="0" i="0" kern="1200" kumimoji="1" lang="en-US"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a:t>
              </a:r>
              <a:endParaRPr altLang="en-US" b="0" baseline="0" cap="none" dirty="0" i="0" kern="1200" kumimoji="1"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endParaRPr>
            </a:p>
          </p:txBody>
        </p:sp>
        <p:sp>
          <p:nvSpPr>
            <p:cNvPr id="28" name="正方形/長方形 27"/>
            <p:cNvSpPr/>
            <p:nvPr/>
          </p:nvSpPr>
          <p:spPr>
            <a:xfrm>
              <a:off x="178805" y="1064379"/>
              <a:ext cx="1368152" cy="45719"/>
            </a:xfrm>
            <a:prstGeom prst="rect">
              <a:avLst/>
            </a:prstGeom>
            <a:gradFill flip="none" rotWithShape="1">
              <a:gsLst>
                <a:gs pos="0">
                  <a:srgbClr val="FFC000"/>
                </a:gs>
                <a:gs pos="50000">
                  <a:srgbClr val="FFE080"/>
                </a:gs>
                <a:gs pos="100000">
                  <a:srgbClr val="FFC000">
                    <a:alpha val="0"/>
                    <a:lumMod val="0"/>
                    <a:lumOff val="100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grpSp>
      <p:grpSp>
        <p:nvGrpSpPr>
          <p:cNvPr id="26" name="グループ化 25"/>
          <p:cNvGrpSpPr/>
          <p:nvPr/>
        </p:nvGrpSpPr>
        <p:grpSpPr>
          <a:xfrm>
            <a:off x="171777" y="2088570"/>
            <a:ext cx="9361040" cy="249835"/>
            <a:chOff x="161074" y="1916832"/>
            <a:chExt cx="9361040" cy="249835"/>
          </a:xfrm>
        </p:grpSpPr>
        <p:sp>
          <p:nvSpPr>
            <p:cNvPr id="9" name="テキスト ボックス 24"/>
            <p:cNvSpPr txBox="1">
              <a:spLocks noChangeArrowheads="1"/>
            </p:cNvSpPr>
            <p:nvPr/>
          </p:nvSpPr>
          <p:spPr bwMode="auto">
            <a:xfrm>
              <a:off x="161075" y="1916832"/>
              <a:ext cx="936103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46063" latinLnBrk="0" lvl="0" marL="246063"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２．出題教科・科目の試験時間</a:t>
              </a:r>
            </a:p>
          </p:txBody>
        </p:sp>
        <p:sp>
          <p:nvSpPr>
            <p:cNvPr id="29" name="正方形/長方形 28"/>
            <p:cNvSpPr/>
            <p:nvPr/>
          </p:nvSpPr>
          <p:spPr>
            <a:xfrm>
              <a:off x="161074" y="2120948"/>
              <a:ext cx="2307650" cy="45719"/>
            </a:xfrm>
            <a:prstGeom prst="rect">
              <a:avLst/>
            </a:prstGeom>
            <a:gradFill flip="none" rotWithShape="1">
              <a:gsLst>
                <a:gs pos="0">
                  <a:srgbClr val="FFC000"/>
                </a:gs>
                <a:gs pos="50000">
                  <a:srgbClr val="FFE080"/>
                </a:gs>
                <a:gs pos="100000">
                  <a:srgbClr val="FFC000">
                    <a:alpha val="0"/>
                    <a:lumMod val="0"/>
                    <a:lumOff val="100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grpSp>
      <p:graphicFrame>
        <p:nvGraphicFramePr>
          <p:cNvPr id="31" name="表 30"/>
          <p:cNvGraphicFramePr>
            <a:graphicFrameLocks noGrp="1"/>
          </p:cNvGraphicFramePr>
          <p:nvPr/>
        </p:nvGraphicFramePr>
        <p:xfrm>
          <a:off x="668524" y="2572785"/>
          <a:ext cx="9037004" cy="2908273"/>
        </p:xfrm>
        <a:graphic>
          <a:graphicData uri="http://schemas.openxmlformats.org/drawingml/2006/table">
            <a:tbl>
              <a:tblPr bandRow="1" firstCol="1" firstRow="1"/>
              <a:tblGrid>
                <a:gridCol w="776982">
                  <a:extLst>
                    <a:ext uri="{9D8B030D-6E8A-4147-A177-3AD203B41FA5}">
                      <a16:colId xmlns:a16="http://schemas.microsoft.com/office/drawing/2014/main" val="2383112983"/>
                    </a:ext>
                  </a:extLst>
                </a:gridCol>
                <a:gridCol w="195126">
                  <a:extLst>
                    <a:ext uri="{9D8B030D-6E8A-4147-A177-3AD203B41FA5}">
                      <a16:colId xmlns:a16="http://schemas.microsoft.com/office/drawing/2014/main" val="432807821"/>
                    </a:ext>
                  </a:extLst>
                </a:gridCol>
                <a:gridCol w="6336704">
                  <a:extLst>
                    <a:ext uri="{9D8B030D-6E8A-4147-A177-3AD203B41FA5}">
                      <a16:colId xmlns:a16="http://schemas.microsoft.com/office/drawing/2014/main" val="963181670"/>
                    </a:ext>
                  </a:extLst>
                </a:gridCol>
                <a:gridCol w="1728192">
                  <a:extLst>
                    <a:ext uri="{9D8B030D-6E8A-4147-A177-3AD203B41FA5}">
                      <a16:colId xmlns:a16="http://schemas.microsoft.com/office/drawing/2014/main" val="614071925"/>
                    </a:ext>
                  </a:extLst>
                </a:gridCol>
              </a:tblGrid>
              <a:tr h="193677">
                <a:tc gridSpan="2">
                  <a:txBody>
                    <a:bodyPr/>
                    <a:lstStyle/>
                    <a:p>
                      <a:pPr algn="ctr" defTabSz="451363" eaLnBrk="1" fontAlgn="base" hangingPunct="0"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200" u="none">
                          <a:ln>
                            <a:noFill/>
                          </a:ln>
                          <a:solidFill>
                            <a:srgbClr val="000000"/>
                          </a:solidFill>
                          <a:effectLst/>
                          <a:uLnTx/>
                          <a:uFillTx/>
                          <a:latin charset="-128" panose="020B0500000000000000" pitchFamily="50" typeface="游ゴシック Medium"/>
                          <a:ea charset="-128" panose="020B0500000000000000" pitchFamily="50" typeface="游ゴシック Medium"/>
                          <a:cs charset="-128" panose="02020609040205080304" pitchFamily="17" typeface="ＭＳ 明朝"/>
                        </a:rPr>
                        <a:t>教　科</a:t>
                      </a:r>
                      <a:endParaRPr altLang="en-US" b="0" baseline="0" cap="none" dirty="0" i="0" kern="100" kumimoji="1" lang="ja-JP" noProof="0" normalizeH="0" spc="0" strike="noStrike" sz="1200" u="none">
                        <a:ln>
                          <a:noFill/>
                        </a:ln>
                        <a:solidFill>
                          <a:srgbClr val="000000"/>
                        </a:solidFill>
                        <a:effectLst/>
                        <a:uLnTx/>
                        <a:uFillTx/>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dbl" w="19050">
                      <a:solidFill>
                        <a:srgbClr val="000000"/>
                      </a:solidFill>
                      <a:prstDash val="solid"/>
                      <a:round/>
                      <a:headEnd len="med" type="none" w="med"/>
                      <a:tailEnd len="med" type="none" w="med"/>
                    </a:lnB>
                  </a:tcPr>
                </a:tc>
                <a:tc hMerge="1">
                  <a:txBody>
                    <a:bodyPr/>
                    <a:lstStyle/>
                    <a:p>
                      <a:pPr algn="ctr" fontAlgn="base" hangingPunct="0">
                        <a:spcAft>
                          <a:spcPts val="0"/>
                        </a:spcAft>
                      </a:pPr>
                      <a:endParaRPr dirty="0" kern="100" lang="ja-JP" sz="1000">
                        <a:effectLst/>
                        <a:latin typeface="+mn-ea"/>
                        <a:ea typeface="+mn-ea"/>
                        <a:cs charset="0" panose="02020603050405020304" pitchFamily="18" typeface="Times New Roman"/>
                      </a:endParaRPr>
                    </a:p>
                  </a:txBody>
                  <a:tcP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dbl" w="19050">
                      <a:solidFill>
                        <a:srgbClr val="000000"/>
                      </a:solidFill>
                      <a:prstDash val="solid"/>
                      <a:round/>
                      <a:headEnd len="med" type="none" w="med"/>
                      <a:tailEnd len="med" type="none" w="med"/>
                    </a:lnB>
                  </a:tcPr>
                </a:tc>
                <a:tc>
                  <a:txBody>
                    <a:bodyPr/>
                    <a:lstStyle/>
                    <a:p>
                      <a:pPr algn="ctr" fontAlgn="base" hangingPunct="0">
                        <a:spcAft>
                          <a:spcPts val="0"/>
                        </a:spcAft>
                      </a:pPr>
                      <a:r>
                        <a:rPr dirty="0" kern="0" lang="ja-JP" spc="605"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出題科目</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dbl" w="19050">
                      <a:solidFill>
                        <a:srgbClr val="000000"/>
                      </a:solidFill>
                      <a:prstDash val="solid"/>
                      <a:round/>
                      <a:headEnd len="med" type="none" w="med"/>
                      <a:tailEnd len="med" type="none" w="med"/>
                    </a:lnB>
                  </a:tcPr>
                </a:tc>
                <a:tc>
                  <a:txBody>
                    <a:bodyPr/>
                    <a:lstStyle/>
                    <a:p>
                      <a:pPr algn="ctr"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試験時間</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dbl" w="19050">
                      <a:solidFill>
                        <a:srgbClr val="000000"/>
                      </a:solidFill>
                      <a:prstDash val="solid"/>
                      <a:round/>
                      <a:headEnd len="med" type="none" w="med"/>
                      <a:tailEnd len="med" type="none" w="med"/>
                    </a:lnB>
                  </a:tcPr>
                </a:tc>
                <a:extLst>
                  <a:ext uri="{0D108BD9-81ED-4DB2-BD59-A6C34878D82A}">
                    <a16:rowId xmlns:a16="http://schemas.microsoft.com/office/drawing/2014/main" val="937771916"/>
                  </a:ext>
                </a:extLst>
              </a:tr>
              <a:tr h="217622">
                <a:tc gridSpan="2">
                  <a:txBody>
                    <a:bodyPr/>
                    <a:lstStyle/>
                    <a:p>
                      <a:pPr algn="dist" fontAlgn="base" hangingPunct="0">
                        <a:spcAft>
                          <a:spcPts val="0"/>
                        </a:spcAft>
                      </a:pPr>
                      <a:r>
                        <a:rPr altLang="en-US"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国語</a:t>
                      </a:r>
                      <a:endParaRPr altLang="ja-JP"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36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pPr algn="just" fontAlgn="base" hangingPunct="0">
                        <a:spcAft>
                          <a:spcPts val="0"/>
                        </a:spcAft>
                      </a:pPr>
                      <a:endParaRPr kern="100" lang="ja-JP" sz="1000">
                        <a:effectLst/>
                        <a:latin typeface="+mn-ea"/>
                        <a:ea typeface="+mn-ea"/>
                        <a:cs charset="0" panose="02020603050405020304" pitchFamily="18" typeface="Times New Roman"/>
                      </a:endParaRPr>
                    </a:p>
                  </a:txBody>
                  <a:tcP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B0609070205080204" pitchFamily="49" typeface="ＭＳ ゴシック"/>
                        </a:rPr>
                        <a:t>『国語』</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defTabSz="451363" eaLnBrk="1" fontAlgn="base" hangingPunct="0" latinLnBrk="0" marL="0" rtl="0">
                        <a:spcAft>
                          <a:spcPts val="0"/>
                        </a:spcAft>
                      </a:pPr>
                      <a:r>
                        <a:rPr altLang="ja-JP" dirty="0" kern="0" kumimoji="1" lang="en-US" sz="1200">
                          <a:solidFill>
                            <a:srgbClr val="000000"/>
                          </a:solidFill>
                          <a:effectLst/>
                          <a:latin charset="-128" panose="020B0500000000000000" pitchFamily="50" typeface="游ゴシック Medium"/>
                          <a:ea charset="-128" panose="020B0500000000000000" pitchFamily="50" typeface="游ゴシック Medium"/>
                        </a:rPr>
                        <a:t>90</a:t>
                      </a:r>
                      <a:r>
                        <a:rPr altLang="en-US" dirty="0" kern="0" kumimoji="1" lang="ja-JP" sz="1200">
                          <a:solidFill>
                            <a:srgbClr val="000000"/>
                          </a:solidFill>
                          <a:effectLst/>
                          <a:latin charset="-128" panose="020B0500000000000000" pitchFamily="50" typeface="游ゴシック Medium"/>
                          <a:ea charset="-128" panose="020B0500000000000000" pitchFamily="50" typeface="游ゴシック Medium"/>
                        </a:rPr>
                        <a:t>分</a:t>
                      </a:r>
                      <a:endParaRPr altLang="en-US" dirty="0" kern="0" kumimoji="1" lang="ja-JP" sz="1200">
                        <a:solidFill>
                          <a:srgbClr val="000000"/>
                        </a:solidFill>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2461772032"/>
                  </a:ext>
                </a:extLst>
              </a:tr>
              <a:tr h="393811">
                <a:tc gridSpan="2">
                  <a:txBody>
                    <a:bodyPr/>
                    <a:lstStyle/>
                    <a:p>
                      <a:pPr algn="dist"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地理歴史</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36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pPr algn="just" fontAlgn="base" hangingPunct="0">
                        <a:spcAft>
                          <a:spcPts val="0"/>
                        </a:spcAft>
                      </a:pPr>
                      <a:endParaRPr dirty="0" kern="100" lang="ja-JP" sz="1000">
                        <a:effectLst/>
                        <a:latin typeface="+mn-ea"/>
                        <a:ea typeface="+mn-ea"/>
                        <a:cs charset="0" panose="02020603050405020304" pitchFamily="18" typeface="Times New Roman"/>
                      </a:endParaRPr>
                    </a:p>
                  </a:txBody>
                  <a:tcPr marB="0" marL="66861" marR="66861" marT="0">
                    <a:lnL algn="ctr" cap="flat" cmpd="sng" w="12700">
                      <a:no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『地理総合、地理探究』、『歴史総合、日本史探究』、『歴史総合、世界史探究』、</a:t>
                      </a:r>
                      <a:endPar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endParaRPr>
                    </a:p>
                    <a:p>
                      <a:pPr algn="just"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『地理総合</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歴史総合</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公共』</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rowSpan="2">
                  <a:txBody>
                    <a:bodyPr/>
                    <a:lstStyle/>
                    <a:p>
                      <a:pPr algn="r" fontAlgn="base" hangingPunct="0">
                        <a:spcAft>
                          <a:spcPts val="0"/>
                        </a:spcAft>
                      </a:pP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１科目選択　</a:t>
                      </a: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60</a:t>
                      </a: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p>
                      <a:pPr algn="r" fontAlgn="base" hangingPunct="0">
                        <a:spcAft>
                          <a:spcPts val="0"/>
                        </a:spcAft>
                      </a:pP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２科目選択</a:t>
                      </a: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130</a:t>
                      </a: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p>
                      <a:pPr algn="r"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ja-JP" sz="9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うち解答時間</a:t>
                      </a: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120</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3516753011"/>
                  </a:ext>
                </a:extLst>
              </a:tr>
              <a:tr h="214549">
                <a:tc gridSpan="2">
                  <a:txBody>
                    <a:bodyPr/>
                    <a:lstStyle/>
                    <a:p>
                      <a:pPr algn="dist" fontAlgn="base" hangingPunct="0">
                        <a:spcAft>
                          <a:spcPts val="0"/>
                        </a:spcAft>
                      </a:pPr>
                      <a:r>
                        <a:rPr altLang="en-US"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rPr>
                        <a:t>公民</a:t>
                      </a:r>
                      <a:endParaRPr altLang="ja-JP"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endParaRPr altLang="en-US" dirty="0" kumimoji="1" lang="ja-JP"/>
                    </a:p>
                  </a:txBody>
                  <a:tcPr marB="0" marL="66861" marR="66861" marT="0">
                    <a:lnL algn="ctr" cap="flat" cmpd="sng" w="12700">
                      <a:no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『公共、倫理』、『公共、政治・経済』、『地理総合</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歴史総合</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公共』（再掲）</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vMerge="1">
                  <a:txBody>
                    <a:bodyPr/>
                    <a:lstStyle/>
                    <a:p>
                      <a:endParaRPr altLang="en-US" kumimoji="1" lang="ja-JP"/>
                    </a:p>
                  </a:txBody>
                  <a:tcPr/>
                </a:tc>
                <a:extLst>
                  <a:ext uri="{0D108BD9-81ED-4DB2-BD59-A6C34878D82A}">
                    <a16:rowId xmlns:a16="http://schemas.microsoft.com/office/drawing/2014/main" val="1004750239"/>
                  </a:ext>
                </a:extLst>
              </a:tr>
              <a:tr h="214549">
                <a:tc rowSpan="2">
                  <a:txBody>
                    <a:bodyPr/>
                    <a:lstStyle/>
                    <a:p>
                      <a:pPr algn="dist" defTabSz="451363" eaLnBrk="1" fontAlgn="base" hangingPunct="0" indent="0" latinLnBrk="0" lvl="0" marL="0" marR="0" rtl="0">
                        <a:lnSpc>
                          <a:spcPct val="100000"/>
                        </a:lnSpc>
                        <a:spcBef>
                          <a:spcPts val="0"/>
                        </a:spcBef>
                        <a:spcAft>
                          <a:spcPts val="0"/>
                        </a:spcAft>
                        <a:buClrTx/>
                        <a:buSzTx/>
                        <a:buFontTx/>
                        <a:buNone/>
                        <a:tabLst/>
                        <a:defRPr/>
                      </a:pPr>
                      <a:r>
                        <a:rPr altLang="en-US"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rPr>
                        <a:t>数学</a:t>
                      </a:r>
                      <a:endParaRPr altLang="ja-JP"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36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①</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0"/>
                        </a:spcAft>
                      </a:pP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altLang="en-US"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数学</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Ⅰ</a:t>
                      </a:r>
                      <a:r>
                        <a:rPr altLang="en-US" dirty="0" err="1"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altLang="en-US"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数学Ａ</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altLang="en-US" dirty="0" err="1"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altLang="en-US"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数学</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Ⅰ』</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fontAlgn="base" hangingPunct="0">
                        <a:spcAft>
                          <a:spcPts val="0"/>
                        </a:spcAft>
                      </a:pP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70</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2274102693"/>
                  </a:ext>
                </a:extLst>
              </a:tr>
              <a:tr h="238299">
                <a:tc vMerge="1">
                  <a:txBody>
                    <a:bodyPr/>
                    <a:lstStyle/>
                    <a:p>
                      <a:endParaRPr altLang="en-US" kumimoji="1" lang="ja-JP"/>
                    </a:p>
                  </a:txBody>
                  <a:tcPr/>
                </a:tc>
                <a:tc>
                  <a:txBody>
                    <a:bodyPr/>
                    <a:lstStyle/>
                    <a:p>
                      <a:pPr algn="ctr"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②</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0"/>
                        </a:spcAft>
                      </a:pP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altLang="en-US"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数学</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Ⅱ</a:t>
                      </a:r>
                      <a:r>
                        <a:rPr altLang="en-US" dirty="0" err="1"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altLang="en-US"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数学Ｂ、数学Ｃ</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defTabSz="451363" eaLnBrk="1" fontAlgn="base" hangingPunct="0" latinLnBrk="0" marL="0" rtl="0">
                        <a:spcAft>
                          <a:spcPts val="0"/>
                        </a:spcAft>
                      </a:pPr>
                      <a:r>
                        <a:rPr altLang="ja-JP" dirty="0" kern="0" kumimoji="1" lang="en-US" sz="1200">
                          <a:solidFill>
                            <a:srgbClr val="000000"/>
                          </a:solidFill>
                          <a:effectLst/>
                          <a:latin charset="-128" panose="020B0500000000000000" pitchFamily="50" typeface="游ゴシック Medium"/>
                          <a:ea charset="-128" panose="020B0500000000000000" pitchFamily="50" typeface="游ゴシック Medium"/>
                          <a:cs typeface="+mn-cs"/>
                        </a:rPr>
                        <a:t>70</a:t>
                      </a:r>
                      <a:r>
                        <a:rPr altLang="en-US" dirty="0" kern="0" kumimoji="1" lang="ja-JP" sz="1200">
                          <a:solidFill>
                            <a:srgbClr val="000000"/>
                          </a:solidFill>
                          <a:effectLst/>
                          <a:latin charset="-128" panose="020B0500000000000000" pitchFamily="50" typeface="游ゴシック Medium"/>
                          <a:ea charset="-128" panose="020B0500000000000000" pitchFamily="50" typeface="游ゴシック Medium"/>
                          <a:cs typeface="+mn-cs"/>
                        </a:rPr>
                        <a:t>分</a:t>
                      </a:r>
                    </a:p>
                  </a:txBody>
                  <a:tcPr marB="0" marL="66861" marR="66861" marT="36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3648045025"/>
                  </a:ext>
                </a:extLst>
              </a:tr>
              <a:tr h="573073">
                <a:tc gridSpan="2">
                  <a:txBody>
                    <a:bodyPr/>
                    <a:lstStyle/>
                    <a:p>
                      <a:pPr algn="dist" fontAlgn="base" hangingPunct="0">
                        <a:spcAft>
                          <a:spcPts val="0"/>
                        </a:spcAft>
                      </a:pPr>
                      <a:r>
                        <a:rPr altLang="en-US"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理　　　科</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36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pPr algn="just" fontAlgn="base" hangingPunct="0">
                        <a:spcAft>
                          <a:spcPts val="0"/>
                        </a:spcAft>
                      </a:pPr>
                      <a:endParaRPr kern="100" lang="ja-JP" sz="1000">
                        <a:effectLst/>
                        <a:latin typeface="+mn-ea"/>
                        <a:ea typeface="+mn-ea"/>
                        <a:cs charset="0" panose="02020603050405020304" pitchFamily="18" typeface="Times New Roman"/>
                      </a:endParaRPr>
                    </a:p>
                  </a:txBody>
                  <a:tcP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0"/>
                        </a:spcAft>
                      </a:pP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『物理基礎</a:t>
                      </a:r>
                      <a:r>
                        <a:rPr altLang="zh-TW"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化学基礎</a:t>
                      </a:r>
                      <a:r>
                        <a:rPr altLang="zh-TW"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生物基礎</a:t>
                      </a:r>
                      <a:r>
                        <a:rPr altLang="zh-TW"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地学基礎』</a:t>
                      </a:r>
                      <a:r>
                        <a:rPr dirty="0" kern="0" lang="zh-CN"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『物理』、『化学』、『生物』、『地学』</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fontAlgn="base" hangingPunct="0">
                        <a:spcAft>
                          <a:spcPts val="0"/>
                        </a:spcAft>
                      </a:pP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１科目選択　</a:t>
                      </a: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60</a:t>
                      </a: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p>
                      <a:pPr algn="r" fontAlgn="base" hangingPunct="0">
                        <a:spcAft>
                          <a:spcPts val="0"/>
                        </a:spcAft>
                      </a:pP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２科目選択</a:t>
                      </a: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130</a:t>
                      </a: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p>
                      <a:pPr algn="r"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ja-JP" sz="9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うち解答時間</a:t>
                      </a: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120</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1030617555"/>
                  </a:ext>
                </a:extLst>
              </a:tr>
              <a:tr h="573073">
                <a:tc gridSpan="2">
                  <a:txBody>
                    <a:bodyPr/>
                    <a:lstStyle/>
                    <a:p>
                      <a:pPr algn="dist" fontAlgn="base" hangingPunct="0">
                        <a:spcAft>
                          <a:spcPts val="0"/>
                        </a:spcAft>
                      </a:pPr>
                      <a:r>
                        <a:rPr dirty="0" kern="0" lang="ja-JP" spc="300"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外国語</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36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pPr algn="just" fontAlgn="base" hangingPunct="0">
                        <a:spcAft>
                          <a:spcPts val="0"/>
                        </a:spcAft>
                      </a:pPr>
                      <a:endParaRPr kern="100" lang="ja-JP" sz="1000">
                        <a:effectLst/>
                        <a:latin typeface="+mn-ea"/>
                        <a:ea typeface="+mn-ea"/>
                        <a:cs charset="0" panose="02020603050405020304" pitchFamily="18" typeface="Times New Roman"/>
                      </a:endParaRPr>
                    </a:p>
                  </a:txBody>
                  <a:tcP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『英語』、</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0" panose="02020603050405020304" pitchFamily="18" typeface="Times New Roman"/>
                        </a:rPr>
                        <a:t>『</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ドイツ語』、</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0" panose="02020603050405020304" pitchFamily="18" typeface="Times New Roman"/>
                        </a:rPr>
                        <a:t>『</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フランス語』、『中国語』、『韓国語』</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p>
                      <a:pPr algn="just" fontAlgn="base" hangingPunct="0" indent="-152400" marL="152400">
                        <a:spcAft>
                          <a:spcPts val="0"/>
                        </a:spcAft>
                      </a:pPr>
                      <a:r>
                        <a:rPr altLang="en-US" baseline="0"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 </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※『英語』については、ＩＣプレーヤーを使用する試験も実施。</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fontAlgn="base" hangingPunct="0">
                        <a:spcAft>
                          <a:spcPts val="0"/>
                        </a:spcAft>
                      </a:pP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80</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p>
                      <a:pPr algn="r" fontAlgn="base" hangingPunct="0">
                        <a:spcAft>
                          <a:spcPts val="0"/>
                        </a:spcAft>
                      </a:pPr>
                      <a:r>
                        <a:rPr dirty="0" kern="0" lang="ja-JP" sz="9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【ＩＣプレーヤー</a:t>
                      </a:r>
                      <a:r>
                        <a:rPr altLang="en-US" dirty="0" kern="0" lang="ja-JP" sz="9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使用</a:t>
                      </a:r>
                      <a:r>
                        <a:rPr dirty="0" kern="0" lang="ja-JP" sz="9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試験】</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　　　　 </a:t>
                      </a: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60</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r>
                        <a:rPr dirty="0" kern="0" lang="ja-JP" sz="9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うち解答時間</a:t>
                      </a: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30</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0" marR="72000" marT="36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2103182262"/>
                  </a:ext>
                </a:extLst>
              </a:tr>
              <a:tr h="248617">
                <a:tc gridSpan="2">
                  <a:txBody>
                    <a:bodyPr/>
                    <a:lstStyle/>
                    <a:p>
                      <a:pPr algn="dist" defTabSz="451363" eaLnBrk="1" fontAlgn="base" hangingPunct="0" indent="0" latinLnBrk="0" lvl="0" marL="0" marR="0" rtl="0">
                        <a:lnSpc>
                          <a:spcPct val="100000"/>
                        </a:lnSpc>
                        <a:spcBef>
                          <a:spcPts val="0"/>
                        </a:spcBef>
                        <a:spcAft>
                          <a:spcPts val="0"/>
                        </a:spcAft>
                        <a:buClrTx/>
                        <a:buSzTx/>
                        <a:buFontTx/>
                        <a:buNone/>
                        <a:tabLst/>
                        <a:defRPr/>
                      </a:pPr>
                      <a:r>
                        <a:rPr altLang="en-US"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rPr>
                        <a:t>情報</a:t>
                      </a:r>
                      <a:endParaRPr altLang="ja-JP"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36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hMerge="1">
                  <a:txBody>
                    <a:bodyPr/>
                    <a:lstStyle/>
                    <a:p>
                      <a:pPr algn="just" fontAlgn="base" hangingPunct="0">
                        <a:spcAft>
                          <a:spcPts val="0"/>
                        </a:spcAft>
                      </a:pPr>
                      <a:endParaRPr dirty="0" kern="100" lang="ja-JP" sz="1000">
                        <a:effectLst/>
                        <a:latin typeface="+mn-ea"/>
                        <a:ea typeface="+mn-ea"/>
                        <a:cs charset="0" panose="02020603050405020304" pitchFamily="18" typeface="Times New Roman"/>
                      </a:endParaRPr>
                    </a:p>
                  </a:txBody>
                  <a:tcP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just"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『情報Ⅰ』</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r" defTabSz="451363" eaLnBrk="1" fontAlgn="base" hangingPunct="0" latinLnBrk="0" marL="0" rtl="0">
                        <a:spcAft>
                          <a:spcPts val="0"/>
                        </a:spcAft>
                      </a:pPr>
                      <a:r>
                        <a:rPr altLang="ja-JP" dirty="0" kern="0" kumimoji="1" lang="en-US" sz="1200">
                          <a:solidFill>
                            <a:srgbClr val="000000"/>
                          </a:solidFill>
                          <a:effectLst/>
                          <a:latin charset="-128" panose="020B0500000000000000" pitchFamily="50" typeface="游ゴシック Medium"/>
                          <a:ea charset="-128" panose="020B0500000000000000" pitchFamily="50" typeface="游ゴシック Medium"/>
                          <a:cs typeface="+mn-cs"/>
                        </a:rPr>
                        <a:t>60</a:t>
                      </a:r>
                      <a:r>
                        <a:rPr altLang="en-US" dirty="0" kern="0" kumimoji="1" lang="ja-JP" sz="1200">
                          <a:solidFill>
                            <a:srgbClr val="000000"/>
                          </a:solidFill>
                          <a:effectLst/>
                          <a:latin charset="-128" panose="020B0500000000000000" pitchFamily="50" typeface="游ゴシック Medium"/>
                          <a:ea charset="-128" panose="020B0500000000000000" pitchFamily="50" typeface="游ゴシック Medium"/>
                          <a:cs typeface="+mn-cs"/>
                        </a:rPr>
                        <a:t>分</a:t>
                      </a:r>
                    </a:p>
                  </a:txBody>
                  <a:tcPr marB="0" marL="66861" marR="66861" marT="36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extLst>
                  <a:ext uri="{0D108BD9-81ED-4DB2-BD59-A6C34878D82A}">
                    <a16:rowId xmlns:a16="http://schemas.microsoft.com/office/drawing/2014/main" val="18839932"/>
                  </a:ext>
                </a:extLst>
              </a:tr>
            </a:tbl>
          </a:graphicData>
        </a:graphic>
      </p:graphicFrame>
      <p:sp>
        <p:nvSpPr>
          <p:cNvPr id="20" name="スライド番号プレースホルダー 1">
            <a:extLst>
              <a:ext uri="{FF2B5EF4-FFF2-40B4-BE49-F238E27FC236}">
                <a16:creationId xmlns:a16="http://schemas.microsoft.com/office/drawing/2014/main" id="{DAF5E32E-576C-2D40-7FF9-EFD274F863FB}"/>
              </a:ext>
            </a:extLst>
          </p:cNvPr>
          <p:cNvSpPr txBox="1">
            <a:spLocks/>
          </p:cNvSpPr>
          <p:nvPr/>
        </p:nvSpPr>
        <p:spPr>
          <a:xfrm>
            <a:off x="7602790" y="6443757"/>
            <a:ext cx="2228850"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fld id="{9161F026-C252-46A6-8D29-AD8E2CEE12C1}" type="slidenum">
              <a:rPr altLang="en-US" b="0" baseline="0" cap="none" i="0" kern="1200" kumimoji="1" lang="ja-JP" noProof="0" normalizeH="0" smtClean="0" spc="0" strike="noStrike" sz="1800" u="none">
                <a:ln>
                  <a:noFill/>
                </a:ln>
                <a:solidFill>
                  <a:srgbClr val="000000"/>
                </a:solidFill>
                <a:effectLst/>
                <a:uLnTx/>
                <a:uFillTx/>
                <a:latin charset="-128" panose="020B0604030504040204" pitchFamily="50" typeface="Meiryo UI"/>
                <a:ea charset="-128" panose="020B0604030504040204" pitchFamily="50" typeface="Meiryo UI"/>
                <a:cs typeface="+mn-cs"/>
              </a:rPr>
              <a:pPr algn="r" defTabSz="457200" eaLnBrk="1" fontAlgn="auto" hangingPunct="1" indent="0" latinLnBrk="0" lvl="0" marL="0" marR="0" rtl="0">
                <a:lnSpc>
                  <a:spcPct val="100000"/>
                </a:lnSpc>
                <a:spcBef>
                  <a:spcPts val="0"/>
                </a:spcBef>
                <a:spcAft>
                  <a:spcPts val="0"/>
                </a:spcAft>
                <a:buClrTx/>
                <a:buSzTx/>
                <a:buFontTx/>
                <a:buNone/>
                <a:tabLst/>
                <a:defRPr/>
              </a:pPr>
              <a:t>28</a:t>
            </a:fld>
            <a:endParaRPr altLang="en-US" b="0" baseline="0" cap="none" dirty="0" i="0" kern="1200" kumimoji="1" lang="ja-JP" noProof="0" normalizeH="0" spc="0" strike="noStrike" sz="1800" u="none">
              <a:ln>
                <a:noFill/>
              </a:ln>
              <a:solidFill>
                <a:srgbClr val="000000"/>
              </a:solidFill>
              <a:effectLst/>
              <a:uLnTx/>
              <a:uFillTx/>
              <a:latin charset="-128" panose="020B0604030504040204" pitchFamily="50" typeface="Meiryo UI"/>
              <a:ea charset="-128" panose="020B0604030504040204" pitchFamily="50" typeface="Meiryo UI"/>
              <a:cs typeface="+mn-cs"/>
            </a:endParaRPr>
          </a:p>
        </p:txBody>
      </p:sp>
    </p:spTree>
    <p:extLst>
      <p:ext uri="{BB962C8B-B14F-4D97-AF65-F5344CB8AC3E}">
        <p14:creationId xmlns:p14="http://schemas.microsoft.com/office/powerpoint/2010/main" val="4007053210"/>
      </p:ext>
    </p:extLst>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pSp>
        <p:nvGrpSpPr>
          <p:cNvPr id="3" name="図形グループ 10">
            <a:extLst>
              <a:ext uri="{FF2B5EF4-FFF2-40B4-BE49-F238E27FC236}">
                <a16:creationId xmlns:a16="http://schemas.microsoft.com/office/drawing/2014/main" id="{BA9FCD97-1E84-FE59-ED74-A78B4BCB5171}"/>
              </a:ext>
            </a:extLst>
          </p:cNvPr>
          <p:cNvGrpSpPr>
            <a:grpSpLocks/>
          </p:cNvGrpSpPr>
          <p:nvPr/>
        </p:nvGrpSpPr>
        <p:grpSpPr bwMode="auto">
          <a:xfrm>
            <a:off x="-7787" y="-7383"/>
            <a:ext cx="9906000" cy="6858000"/>
            <a:chOff x="772319" y="419110"/>
            <a:chExt cx="9144000" cy="6858000"/>
          </a:xfrm>
        </p:grpSpPr>
        <p:sp>
          <p:nvSpPr>
            <p:cNvPr id="4" name="正方形/長方形 3">
              <a:extLst>
                <a:ext uri="{FF2B5EF4-FFF2-40B4-BE49-F238E27FC236}">
                  <a16:creationId xmlns:a16="http://schemas.microsoft.com/office/drawing/2014/main" id="{EE228A35-3445-A9D5-B9D8-3C17E63730C8}"/>
                </a:ext>
              </a:extLst>
            </p:cNvPr>
            <p:cNvSpPr/>
            <p:nvPr/>
          </p:nvSpPr>
          <p:spPr>
            <a:xfrm>
              <a:off x="772319" y="419110"/>
              <a:ext cx="9144000" cy="6858000"/>
            </a:xfrm>
            <a:prstGeom prst="rect">
              <a:avLst/>
            </a:prstGeom>
            <a:solidFill>
              <a:sysClr lastClr="FFFFFF" val="window"/>
            </a:solidFill>
            <a:ln algn="ctr" cap="flat" cmpd="sng" w="9525">
              <a:noFill/>
              <a:prstDash val="solid"/>
            </a:ln>
            <a:effectLst/>
          </p:spPr>
          <p:txBody>
            <a:bodyPr anchor="ctr"/>
            <a:lstStyle/>
            <a:p>
              <a:pPr algn="ctr" defTabSz="450578" eaLnBrk="1" fontAlgn="base" hangingPunct="1" indent="0" latinLnBrk="0" lvl="0" marL="0" marR="0">
                <a:lnSpc>
                  <a:spcPct val="100000"/>
                </a:lnSpc>
                <a:spcBef>
                  <a:spcPct val="0"/>
                </a:spcBef>
                <a:spcAft>
                  <a:spcPct val="0"/>
                </a:spcAft>
                <a:buClrTx/>
                <a:buSzTx/>
                <a:buFontTx/>
                <a:buNone/>
                <a:tabLst/>
                <a:defRPr/>
              </a:pPr>
              <a:endParaRPr altLang="en-US" b="0" baseline="0" cap="none" i="0" kern="0" kumimoji="1" lang="ja-JP" noProof="0" normalizeH="0" spc="0" strike="noStrike" sz="1632" u="none">
                <a:ln>
                  <a:noFill/>
                </a:ln>
                <a:solidFill>
                  <a:prstClr val="white"/>
                </a:solidFill>
                <a:effectLst/>
                <a:uLnTx/>
                <a:uFillTx/>
                <a:latin typeface="Calibri"/>
                <a:ea charset="-128" panose="020B0600070205080204" pitchFamily="50" typeface="ＭＳ Ｐゴシック"/>
                <a:cs typeface="+mn-cs"/>
              </a:endParaRPr>
            </a:p>
          </p:txBody>
        </p:sp>
        <p:pic>
          <p:nvPicPr>
            <p:cNvPr descr="sarcle.jpg" id="5" name="図 5">
              <a:extLst>
                <a:ext uri="{FF2B5EF4-FFF2-40B4-BE49-F238E27FC236}">
                  <a16:creationId xmlns:a16="http://schemas.microsoft.com/office/drawing/2014/main" id="{25C4FB09-F501-8528-54D0-A911878B5A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2319" y="2751566"/>
              <a:ext cx="9144000" cy="452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正方形/長方形 1">
            <a:extLst>
              <a:ext uri="{FF2B5EF4-FFF2-40B4-BE49-F238E27FC236}">
                <a16:creationId xmlns:a16="http://schemas.microsoft.com/office/drawing/2014/main" id="{003AAE93-8F96-4383-8E1D-F29BEB5EECE1}"/>
              </a:ext>
            </a:extLst>
          </p:cNvPr>
          <p:cNvSpPr/>
          <p:nvPr/>
        </p:nvSpPr>
        <p:spPr>
          <a:xfrm>
            <a:off x="-483604" y="188640"/>
            <a:ext cx="10441160" cy="6627648"/>
          </a:xfrm>
          <a:prstGeom prst="rect">
            <a:avLst/>
          </a:prstGeom>
        </p:spPr>
        <p:txBody>
          <a:bodyPr anchor="ctr" anchorCtr="1" bIns="0" lIns="0" rIns="0" tIns="0" wrap="square">
            <a:noAutofit/>
          </a:bodyPr>
          <a:lstStyle/>
          <a:p>
            <a:pPr defTabSz="871545">
              <a:lnSpc>
                <a:spcPts val="3774"/>
              </a:lnSpc>
              <a:defRPr/>
            </a:pPr>
            <a:r>
              <a:rPr altLang="en-US" b="1" dirty="0" kumimoji="1" lang="ja-JP" sz="3600">
                <a:latin typeface="Meiryo UI"/>
                <a:ea typeface="Meiryo UI"/>
              </a:rPr>
              <a:t>　　１</a:t>
            </a:r>
            <a:r>
              <a:rPr altLang="en-US" b="1" baseline="0" cap="none" dirty="0" i="0" kern="1200" kumimoji="1" lang="ja-JP" noProof="0" normalizeH="0" spc="0" strike="noStrike" sz="3600" u="none">
                <a:ln>
                  <a:noFill/>
                </a:ln>
                <a:effectLst/>
                <a:uLnTx/>
                <a:uFillTx/>
                <a:latin typeface="Meiryo UI"/>
                <a:ea typeface="Meiryo UI"/>
              </a:rPr>
              <a:t>．高大接続改革について</a:t>
            </a:r>
            <a:endParaRPr altLang="ja-JP" b="1" baseline="0" cap="none" dirty="0" i="0" kern="1200" kumimoji="1" lang="en-US" noProof="0" normalizeH="0" spc="0" strike="noStrike" sz="3600" u="none">
              <a:ln>
                <a:noFill/>
              </a:ln>
              <a:effectLst/>
              <a:uLnTx/>
              <a:uFillTx/>
              <a:latin charset="-128" panose="020B0604030504040204" pitchFamily="50" typeface="Meiryo UI"/>
              <a:ea charset="-128" panose="020B0604030504040204" pitchFamily="50" typeface="Meiryo UI"/>
              <a:cs typeface="+mn-cs"/>
            </a:endParaRPr>
          </a:p>
        </p:txBody>
      </p:sp>
      <p:sp>
        <p:nvSpPr>
          <p:cNvPr id="6" name="スライド番号プレースホルダー 5">
            <a:extLst>
              <a:ext uri="{FF2B5EF4-FFF2-40B4-BE49-F238E27FC236}">
                <a16:creationId xmlns:a16="http://schemas.microsoft.com/office/drawing/2014/main" id="{C373EE63-289F-4B94-B8DB-BC56876A59CD}"/>
              </a:ext>
            </a:extLst>
          </p:cNvPr>
          <p:cNvSpPr>
            <a:spLocks noGrp="1"/>
          </p:cNvSpPr>
          <p:nvPr>
            <p:ph idx="12" sz="quarter" type="sldNum"/>
          </p:nvPr>
        </p:nvSpPr>
        <p:spPr>
          <a:xfrm>
            <a:off x="9427846" y="6451163"/>
            <a:ext cx="367184"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200">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sz="1800">
                <a:latin charset="-128" panose="020B0604030504040204" pitchFamily="50" typeface="Meiryo UI"/>
                <a:ea charset="-128" panose="020B0604030504040204" pitchFamily="50" typeface="Meiryo UI"/>
              </a:rPr>
              <a:pPr/>
              <a:t>2</a:t>
            </a:fld>
            <a:endParaRPr altLang="en-US" dirty="0" kumimoji="1" lang="ja-JP" sz="1800">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3190967690"/>
      </p:ext>
    </p:extLst>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412" name="コンテンツ プレースホルダ 2"/>
          <p:cNvSpPr txBox="1">
            <a:spLocks/>
          </p:cNvSpPr>
          <p:nvPr/>
        </p:nvSpPr>
        <p:spPr bwMode="auto">
          <a:xfrm>
            <a:off x="14449" y="138944"/>
            <a:ext cx="9905999" cy="48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bIns="0" lIns="0" rIns="0" tIns="0"/>
          <a:lstStyle>
            <a:lvl1pPr>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ctr" defTabSz="852763" eaLnBrk="1" fontAlgn="ctr" hangingPunct="1" indent="0" latinLnBrk="0" lvl="0" marL="0" marR="0" rtl="0">
              <a:lnSpc>
                <a:spcPct val="100000"/>
              </a:lnSpc>
              <a:spcBef>
                <a:spcPts val="0"/>
              </a:spcBef>
              <a:spcAft>
                <a:spcPts val="0"/>
              </a:spcAft>
              <a:buClrTx/>
              <a:buSzTx/>
              <a:buFontTx/>
              <a:buNone/>
              <a:tabLst/>
              <a:defRPr/>
            </a:pPr>
            <a:endParaRPr altLang="en-US" b="1" baseline="0" cap="none" dirty="0" i="0" kern="1200" kumimoji="1" lang="ja-JP"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graphicFrame>
        <p:nvGraphicFramePr>
          <p:cNvPr id="3" name="表 2"/>
          <p:cNvGraphicFramePr>
            <a:graphicFrameLocks noGrp="1"/>
          </p:cNvGraphicFramePr>
          <p:nvPr/>
        </p:nvGraphicFramePr>
        <p:xfrm>
          <a:off x="380492" y="836712"/>
          <a:ext cx="9109012" cy="5266513"/>
        </p:xfrm>
        <a:graphic>
          <a:graphicData uri="http://schemas.openxmlformats.org/drawingml/2006/table">
            <a:tbl>
              <a:tblPr bandRow="1" firstCol="1" firstRow="1"/>
              <a:tblGrid>
                <a:gridCol w="1009930">
                  <a:extLst>
                    <a:ext uri="{9D8B030D-6E8A-4147-A177-3AD203B41FA5}">
                      <a16:colId xmlns:a16="http://schemas.microsoft.com/office/drawing/2014/main" val="3641058894"/>
                    </a:ext>
                  </a:extLst>
                </a:gridCol>
                <a:gridCol w="1009930">
                  <a:extLst>
                    <a:ext uri="{9D8B030D-6E8A-4147-A177-3AD203B41FA5}">
                      <a16:colId xmlns:a16="http://schemas.microsoft.com/office/drawing/2014/main" val="3381176293"/>
                    </a:ext>
                  </a:extLst>
                </a:gridCol>
                <a:gridCol w="885029">
                  <a:extLst>
                    <a:ext uri="{9D8B030D-6E8A-4147-A177-3AD203B41FA5}">
                      <a16:colId xmlns:a16="http://schemas.microsoft.com/office/drawing/2014/main" val="457279591"/>
                    </a:ext>
                  </a:extLst>
                </a:gridCol>
                <a:gridCol w="885029">
                  <a:extLst>
                    <a:ext uri="{9D8B030D-6E8A-4147-A177-3AD203B41FA5}">
                      <a16:colId xmlns:a16="http://schemas.microsoft.com/office/drawing/2014/main" val="599539469"/>
                    </a:ext>
                  </a:extLst>
                </a:gridCol>
                <a:gridCol w="885029">
                  <a:extLst>
                    <a:ext uri="{9D8B030D-6E8A-4147-A177-3AD203B41FA5}">
                      <a16:colId xmlns:a16="http://schemas.microsoft.com/office/drawing/2014/main" val="3064239831"/>
                    </a:ext>
                  </a:extLst>
                </a:gridCol>
                <a:gridCol w="885029">
                  <a:extLst>
                    <a:ext uri="{9D8B030D-6E8A-4147-A177-3AD203B41FA5}">
                      <a16:colId xmlns:a16="http://schemas.microsoft.com/office/drawing/2014/main" val="3587181452"/>
                    </a:ext>
                  </a:extLst>
                </a:gridCol>
                <a:gridCol w="888597">
                  <a:extLst>
                    <a:ext uri="{9D8B030D-6E8A-4147-A177-3AD203B41FA5}">
                      <a16:colId xmlns:a16="http://schemas.microsoft.com/office/drawing/2014/main" val="1369733653"/>
                    </a:ext>
                  </a:extLst>
                </a:gridCol>
                <a:gridCol w="888597">
                  <a:extLst>
                    <a:ext uri="{9D8B030D-6E8A-4147-A177-3AD203B41FA5}">
                      <a16:colId xmlns:a16="http://schemas.microsoft.com/office/drawing/2014/main" val="2298298866"/>
                    </a:ext>
                  </a:extLst>
                </a:gridCol>
                <a:gridCol w="885921">
                  <a:extLst>
                    <a:ext uri="{9D8B030D-6E8A-4147-A177-3AD203B41FA5}">
                      <a16:colId xmlns:a16="http://schemas.microsoft.com/office/drawing/2014/main" val="1707759093"/>
                    </a:ext>
                  </a:extLst>
                </a:gridCol>
                <a:gridCol w="885921">
                  <a:extLst>
                    <a:ext uri="{9D8B030D-6E8A-4147-A177-3AD203B41FA5}">
                      <a16:colId xmlns:a16="http://schemas.microsoft.com/office/drawing/2014/main" val="2733791892"/>
                    </a:ext>
                  </a:extLst>
                </a:gridCol>
              </a:tblGrid>
              <a:tr h="634871">
                <a:tc gridSpan="2" rowSpan="2">
                  <a:txBody>
                    <a:bodyPr/>
                    <a:lstStyle/>
                    <a:p>
                      <a:endParaRPr lang="ja-JP" sz="800">
                        <a:effectLst/>
                        <a:latin charset="0" panose="02040604050505020304" pitchFamily="18" typeface="Century"/>
                      </a:endParaRPr>
                    </a:p>
                  </a:txBody>
                  <a:tcPr marB="0" marL="55106" marR="55106" marT="0">
                    <a:lnL algn="ctr" cap="flat" cmpd="sng" w="28575">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hMerge="1" rowSpan="2">
                  <a:txBody>
                    <a:bodyPr/>
                    <a:lstStyle/>
                    <a:p>
                      <a:endParaRPr altLang="en-US" kumimoji="1" lang="ja-JP"/>
                    </a:p>
                  </a:txBody>
                  <a:tcPr/>
                </a:tc>
                <a:tc row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『地理総合、</a:t>
                      </a:r>
                      <a:br>
                        <a:rPr dirty="0" kern="100" lang="en-US" sz="1000">
                          <a:effectLst/>
                          <a:latin charset="0" panose="02040604050505020304" pitchFamily="18" typeface="Century"/>
                          <a:ea charset="-128" panose="02020609040205080304" pitchFamily="17" typeface="ＭＳ 明朝"/>
                          <a:cs charset="0" panose="02020603050405020304" pitchFamily="18" typeface="Times New Roman"/>
                        </a:rPr>
                      </a:b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地理探究』</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row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『歴史総合、</a:t>
                      </a:r>
                      <a:br>
                        <a:rPr dirty="0" kern="100" lang="en-US" sz="1000">
                          <a:effectLst/>
                          <a:latin charset="0" panose="02040604050505020304" pitchFamily="18" typeface="Century"/>
                          <a:ea charset="-128" panose="02020609040205080304" pitchFamily="17" typeface="ＭＳ 明朝"/>
                          <a:cs charset="0" panose="02020603050405020304" pitchFamily="18" typeface="Times New Roman"/>
                        </a:rPr>
                      </a:b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日本史探究』</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row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『歴史総合、</a:t>
                      </a:r>
                      <a:br>
                        <a:rPr dirty="0" kern="100" lang="en-US" sz="1000">
                          <a:effectLst/>
                          <a:latin charset="0" panose="02040604050505020304" pitchFamily="18" typeface="Century"/>
                          <a:ea charset="-128" panose="02020609040205080304" pitchFamily="17" typeface="ＭＳ 明朝"/>
                          <a:cs charset="0" panose="02020603050405020304" pitchFamily="18" typeface="Times New Roman"/>
                        </a:rPr>
                      </a:b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世界史探究』</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gridSpan="3">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『地理総合、歴史総合、公共』</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endParaRPr altLang="en-US" kumimoji="1" lang="ja-JP"/>
                    </a:p>
                  </a:txBody>
                  <a:tcPr/>
                </a:tc>
                <a:tc hMerge="1">
                  <a:txBody>
                    <a:bodyPr/>
                    <a:lstStyle/>
                    <a:p>
                      <a:endParaRPr altLang="en-US" kumimoji="1" lang="ja-JP"/>
                    </a:p>
                  </a:txBody>
                  <a:tcPr/>
                </a:tc>
                <a:tc row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『公共、</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　倫理』</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row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『公共、</a:t>
                      </a:r>
                      <a:br>
                        <a:rPr dirty="0" kern="100" lang="en-US" sz="1000">
                          <a:effectLst/>
                          <a:latin charset="0" panose="02040604050505020304" pitchFamily="18" typeface="Century"/>
                          <a:ea charset="-128" panose="02020609040205080304" pitchFamily="17" typeface="ＭＳ 明朝"/>
                          <a:cs charset="0" panose="02020603050405020304" pitchFamily="18" typeface="Times New Roman"/>
                        </a:rPr>
                      </a:b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政治・経済』</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extLst>
                  <a:ext uri="{0D108BD9-81ED-4DB2-BD59-A6C34878D82A}">
                    <a16:rowId xmlns:a16="http://schemas.microsoft.com/office/drawing/2014/main" val="1826006514"/>
                  </a:ext>
                </a:extLst>
              </a:tr>
              <a:tr h="634871">
                <a:tc gridSpan="2" vMerge="1">
                  <a:txBody>
                    <a:bodyPr/>
                    <a:lstStyle/>
                    <a:p>
                      <a:endParaRPr altLang="en-US" kumimoji="1" lang="ja-JP"/>
                    </a:p>
                  </a:txBody>
                  <a:tcPr/>
                </a:tc>
                <a:tc hMerge="1" vMerge="1">
                  <a:txBody>
                    <a:bodyPr/>
                    <a:lstStyle/>
                    <a:p>
                      <a:endParaRPr altLang="en-US" kumimoji="1" lang="ja-JP"/>
                    </a:p>
                  </a:txBody>
                  <a:tcPr/>
                </a:tc>
                <a:tc vMerge="1">
                  <a:txBody>
                    <a:bodyPr/>
                    <a:lstStyle/>
                    <a:p>
                      <a:endParaRPr altLang="en-US" kumimoji="1" lang="ja-JP"/>
                    </a:p>
                  </a:txBody>
                  <a:tcPr/>
                </a:tc>
                <a:tc vMerge="1">
                  <a:txBody>
                    <a:bodyPr/>
                    <a:lstStyle/>
                    <a:p>
                      <a:endParaRPr altLang="en-US" kumimoji="1" lang="ja-JP"/>
                    </a:p>
                  </a:txBody>
                  <a:tcPr/>
                </a:tc>
                <a:tc vMerge="1">
                  <a:txBody>
                    <a:bodyPr/>
                    <a:lstStyle/>
                    <a:p>
                      <a:endParaRPr altLang="en-US" kumimoji="1" lang="ja-JP"/>
                    </a:p>
                  </a:txBody>
                  <a:tcPr/>
                </a:tc>
                <a:tc>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「地理総合」</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及び</a:t>
                      </a:r>
                      <a:br>
                        <a:rPr dirty="0" kern="100" lang="en-US" sz="1000">
                          <a:effectLst/>
                          <a:latin charset="0" panose="02040604050505020304" pitchFamily="18" typeface="Century"/>
                          <a:ea charset="-128" panose="02020609040205080304" pitchFamily="17" typeface="ＭＳ 明朝"/>
                          <a:cs charset="0" panose="02020603050405020304" pitchFamily="18" typeface="Times New Roman"/>
                        </a:rPr>
                      </a:b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「歴史総合」</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「地理総合」</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及び</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「公共」</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「歴史総合」</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及び</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「公共」</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vMerge="1">
                  <a:txBody>
                    <a:bodyPr/>
                    <a:lstStyle/>
                    <a:p>
                      <a:endParaRPr altLang="en-US" kumimoji="1" lang="ja-JP"/>
                    </a:p>
                  </a:txBody>
                  <a:tcPr/>
                </a:tc>
                <a:tc vMerge="1">
                  <a:txBody>
                    <a:bodyPr/>
                    <a:lstStyle/>
                    <a:p>
                      <a:endParaRPr altLang="en-US" kumimoji="1" lang="ja-JP"/>
                    </a:p>
                  </a:txBody>
                  <a:tcPr/>
                </a:tc>
                <a:extLst>
                  <a:ext uri="{0D108BD9-81ED-4DB2-BD59-A6C34878D82A}">
                    <a16:rowId xmlns:a16="http://schemas.microsoft.com/office/drawing/2014/main" val="2148940859"/>
                  </a:ext>
                </a:extLst>
              </a:tr>
              <a:tr h="285457">
                <a:tc grid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『地理総合、</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地理探究』</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28575">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endParaRPr altLang="en-US" kumimoji="1" lang="ja-JP"/>
                    </a:p>
                  </a:txBody>
                  <a:tcPr/>
                </a:tc>
                <a:tc>
                  <a:txBody>
                    <a:bodyPr/>
                    <a:lstStyle/>
                    <a:p>
                      <a:pPr algn="ctr"/>
                      <a:endParaRPr lang="ja-JP" sz="2800">
                        <a:effectLst/>
                        <a:latin charset="0" panose="02040604050505020304" pitchFamily="18" typeface="Century"/>
                      </a:endParaRPr>
                    </a:p>
                  </a:txBody>
                  <a:tcPr anchor="ctr" marB="0" marL="55106" marR="55106" marT="72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1518584181"/>
                  </a:ext>
                </a:extLst>
              </a:tr>
              <a:tr h="467923">
                <a:tc grid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『歴史総合、</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日本史探究』</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28575">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endParaRPr altLang="en-US" kumimoji="1" lang="ja-JP"/>
                    </a:p>
                  </a:txBody>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2985188731"/>
                  </a:ext>
                </a:extLst>
              </a:tr>
              <a:tr h="467923">
                <a:tc grid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『歴史総合、</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世界史探究』</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28575">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endParaRPr altLang="en-US" kumimoji="1" lang="ja-JP"/>
                    </a:p>
                  </a:txBody>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4182200190"/>
                  </a:ext>
                </a:extLst>
              </a:tr>
              <a:tr h="501057">
                <a:tc rowSpan="3">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『地理総合、</a:t>
                      </a:r>
                      <a:br>
                        <a:rPr dirty="0" kern="100" lang="en-US" sz="1000">
                          <a:effectLst/>
                          <a:latin charset="0" panose="02040604050505020304" pitchFamily="18" typeface="Century"/>
                          <a:ea charset="-128" panose="02020609040205080304" pitchFamily="17" typeface="ＭＳ 明朝"/>
                          <a:cs charset="0" panose="02020603050405020304" pitchFamily="18" typeface="Times New Roman"/>
                        </a:rPr>
                      </a:b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　歴史総合、</a:t>
                      </a:r>
                      <a:br>
                        <a:rPr dirty="0" kern="100" lang="en-US" sz="1000">
                          <a:effectLst/>
                          <a:latin charset="0" panose="02040604050505020304" pitchFamily="18" typeface="Century"/>
                          <a:ea charset="-128" panose="02020609040205080304" pitchFamily="17" typeface="ＭＳ 明朝"/>
                          <a:cs charset="0" panose="02020603050405020304" pitchFamily="18" typeface="Times New Roman"/>
                        </a:rPr>
                      </a:b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　公共』</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「地理総合」</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及び</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「歴史総合」</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71894445"/>
                  </a:ext>
                </a:extLst>
              </a:tr>
              <a:tr h="501057">
                <a:tc vMerge="1">
                  <a:txBody>
                    <a:bodyPr/>
                    <a:lstStyle/>
                    <a:p>
                      <a:endParaRPr altLang="en-US" kumimoji="1" lang="ja-JP"/>
                    </a:p>
                  </a:txBody>
                  <a:tcPr/>
                </a:tc>
                <a:tc>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「地理総合」</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及び</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「公共」</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1481621591"/>
                  </a:ext>
                </a:extLst>
              </a:tr>
              <a:tr h="501057">
                <a:tc vMerge="1">
                  <a:txBody>
                    <a:bodyPr/>
                    <a:lstStyle/>
                    <a:p>
                      <a:endParaRPr altLang="en-US" kumimoji="1" lang="ja-JP"/>
                    </a:p>
                  </a:txBody>
                  <a:tcPr/>
                </a:tc>
                <a:tc>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「歴史総合」</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及び</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「公共」</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2454273761"/>
                  </a:ext>
                </a:extLst>
              </a:tr>
              <a:tr h="467923">
                <a:tc grid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『公共、倫理』</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28575">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endParaRPr altLang="en-US" kumimoji="1" lang="ja-JP"/>
                    </a:p>
                  </a:txBody>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324195384"/>
                  </a:ext>
                </a:extLst>
              </a:tr>
              <a:tr h="467923">
                <a:tc grid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『公共、政治・経済』</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28575">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hMerge="1">
                  <a:txBody>
                    <a:bodyPr/>
                    <a:lstStyle/>
                    <a:p>
                      <a:endParaRPr altLang="en-US" kumimoji="1" lang="ja-JP"/>
                    </a:p>
                  </a:txBody>
                  <a:tcPr/>
                </a:tc>
                <a:tc>
                  <a:txBody>
                    <a:bodyPr/>
                    <a:lstStyle/>
                    <a:p>
                      <a:pPr algn="ctr">
                        <a:lnSpc>
                          <a:spcPts val="1200"/>
                        </a:lnSpc>
                        <a:spcAft>
                          <a:spcPts val="0"/>
                        </a:spcAft>
                      </a:pPr>
                      <a:r>
                        <a:rPr dirty="0"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dirty="0"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dirty="0"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dirty="0"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dirty="0"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dirty="0"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dirty="0"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dirty="0"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endParaRPr dirty="0"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extLst>
                  <a:ext uri="{0D108BD9-81ED-4DB2-BD59-A6C34878D82A}">
                    <a16:rowId xmlns:a16="http://schemas.microsoft.com/office/drawing/2014/main" val="1853682612"/>
                  </a:ext>
                </a:extLst>
              </a:tr>
            </a:tbl>
          </a:graphicData>
        </a:graphic>
      </p:graphicFrame>
      <p:sp>
        <p:nvSpPr>
          <p:cNvPr id="36" name="テキスト ボックス 24"/>
          <p:cNvSpPr txBox="1">
            <a:spLocks noChangeArrowheads="1"/>
          </p:cNvSpPr>
          <p:nvPr/>
        </p:nvSpPr>
        <p:spPr bwMode="auto">
          <a:xfrm>
            <a:off x="0" y="138944"/>
            <a:ext cx="9920448" cy="553998"/>
          </a:xfrm>
          <a:prstGeom prst="rect">
            <a:avLst/>
          </a:prstGeom>
          <a:solidFill>
            <a:schemeClr val="accent1"/>
          </a:solidFill>
          <a:ln>
            <a:noFill/>
          </a:ln>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ctr" defTabSz="457200" eaLnBrk="1" fontAlgn="auto" hangingPunct="1" indent="-246063" latinLnBrk="0" lvl="0" marL="246063" marR="0" rtl="0">
              <a:lnSpc>
                <a:spcPct val="100000"/>
              </a:lnSpc>
              <a:spcBef>
                <a:spcPts val="0"/>
              </a:spcBef>
              <a:spcAft>
                <a:spcPts val="0"/>
              </a:spcAft>
              <a:buClrTx/>
              <a:buSzTx/>
              <a:buFontTx/>
              <a:buNone/>
              <a:tabLst/>
              <a:defRPr/>
            </a:pPr>
            <a:r>
              <a:rPr altLang="ja-JP" b="1" baseline="0" cap="none" dirty="0" i="0" kern="1200" kumimoji="1" lang="ja-JP"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rPr>
              <a:t>新学習指導要領に対応した出題教科・</a:t>
            </a:r>
            <a:r>
              <a:rPr altLang="en-US" b="1" baseline="0" cap="none" dirty="0" i="0" kern="1200" kumimoji="1" lang="ja-JP"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rPr>
              <a:t>地理歴史・公民における</a:t>
            </a:r>
            <a:endParaRPr altLang="ja-JP" b="1" baseline="0" cap="none" dirty="0" i="0" kern="1200" kumimoji="1" lang="en-US"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endParaRPr>
          </a:p>
          <a:p>
            <a:pPr algn="ctr" defTabSz="457200" eaLnBrk="1" fontAlgn="auto" hangingPunct="1" indent="-246063" latinLnBrk="0" lvl="0" marL="246063"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rPr>
              <a:t>出題科目を選択する場合の選択方法について</a:t>
            </a:r>
          </a:p>
        </p:txBody>
      </p:sp>
      <p:sp>
        <p:nvSpPr>
          <p:cNvPr id="38" name="正方形/長方形 37"/>
          <p:cNvSpPr/>
          <p:nvPr/>
        </p:nvSpPr>
        <p:spPr>
          <a:xfrm>
            <a:off x="297346" y="6309320"/>
            <a:ext cx="9372178" cy="276999"/>
          </a:xfrm>
          <a:prstGeom prst="rect">
            <a:avLst/>
          </a:prstGeom>
          <a:noFill/>
          <a:ln>
            <a:noFill/>
            <a:prstDash val="sysDot"/>
          </a:ln>
        </p:spPr>
        <p:txBody>
          <a:bodyPr wrap="square">
            <a:spAutoFit/>
          </a:bodyPr>
          <a:lstStyle/>
          <a:p>
            <a:pPr algn="dist"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0" lang="en-US"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a:t>
            </a:r>
            <a:r>
              <a:rPr altLang="en-US" b="0" baseline="0" cap="none" dirty="0" i="0" kern="1200" kumimoji="0"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上記６出題科目のうちから２出題科目を選択する場合は、「〇」の組合せから選択でき、「</a:t>
            </a:r>
            <a:r>
              <a:rPr altLang="ja-JP" b="0" baseline="0" cap="none" dirty="0" i="0" kern="1200" kumimoji="0" lang="en-US"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a:t>
            </a:r>
            <a:r>
              <a:rPr altLang="en-US" b="0" baseline="0" cap="none" dirty="0" i="0" kern="1200" kumimoji="0"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」の組合せは選択できない。</a:t>
            </a:r>
            <a:endParaRPr altLang="en-US" b="0" baseline="0" cap="none" dirty="0" i="0" kern="1200" kumimoji="1"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endParaRPr>
          </a:p>
        </p:txBody>
      </p:sp>
      <p:sp>
        <p:nvSpPr>
          <p:cNvPr id="4" name="スライド番号プレースホルダー 1">
            <a:extLst>
              <a:ext uri="{FF2B5EF4-FFF2-40B4-BE49-F238E27FC236}">
                <a16:creationId xmlns:a16="http://schemas.microsoft.com/office/drawing/2014/main" id="{BFB1F676-022C-CA2C-D58E-96430120E78F}"/>
              </a:ext>
            </a:extLst>
          </p:cNvPr>
          <p:cNvSpPr txBox="1">
            <a:spLocks/>
          </p:cNvSpPr>
          <p:nvPr/>
        </p:nvSpPr>
        <p:spPr>
          <a:xfrm>
            <a:off x="7602790" y="6443757"/>
            <a:ext cx="2228850"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fld id="{9161F026-C252-46A6-8D29-AD8E2CEE12C1}" type="slidenum">
              <a:rPr altLang="en-US" b="0" baseline="0" cap="none" i="0" kern="1200" kumimoji="1" lang="ja-JP" noProof="0" normalizeH="0" smtClean="0" spc="0" strike="noStrike" sz="1800" u="none">
                <a:ln>
                  <a:noFill/>
                </a:ln>
                <a:solidFill>
                  <a:srgbClr val="000000"/>
                </a:solidFill>
                <a:effectLst/>
                <a:uLnTx/>
                <a:uFillTx/>
                <a:latin charset="-128" panose="020B0604030504040204" pitchFamily="50" typeface="Meiryo UI"/>
                <a:ea charset="-128" panose="020B0604030504040204" pitchFamily="50" typeface="Meiryo UI"/>
                <a:cs typeface="+mn-cs"/>
              </a:rPr>
              <a:pPr algn="r" defTabSz="457200" eaLnBrk="1" fontAlgn="auto" hangingPunct="1" indent="0" latinLnBrk="0" lvl="0" marL="0" marR="0" rtl="0">
                <a:lnSpc>
                  <a:spcPct val="100000"/>
                </a:lnSpc>
                <a:spcBef>
                  <a:spcPts val="0"/>
                </a:spcBef>
                <a:spcAft>
                  <a:spcPts val="0"/>
                </a:spcAft>
                <a:buClrTx/>
                <a:buSzTx/>
                <a:buFontTx/>
                <a:buNone/>
                <a:tabLst/>
                <a:defRPr/>
              </a:pPr>
              <a:t>29</a:t>
            </a:fld>
            <a:endParaRPr altLang="en-US" b="0" baseline="0" cap="none" dirty="0" i="0" kern="1200" kumimoji="1" lang="ja-JP" noProof="0" normalizeH="0" spc="0" strike="noStrike" sz="1800" u="none">
              <a:ln>
                <a:noFill/>
              </a:ln>
              <a:solidFill>
                <a:srgbClr val="000000"/>
              </a:solidFill>
              <a:effectLst/>
              <a:uLnTx/>
              <a:uFillTx/>
              <a:latin charset="-128" panose="020B0604030504040204" pitchFamily="50" typeface="Meiryo UI"/>
              <a:ea charset="-128" panose="020B0604030504040204" pitchFamily="50" typeface="Meiryo UI"/>
              <a:cs typeface="+mn-cs"/>
            </a:endParaRPr>
          </a:p>
        </p:txBody>
      </p:sp>
    </p:spTree>
    <p:extLst>
      <p:ext uri="{BB962C8B-B14F-4D97-AF65-F5344CB8AC3E}">
        <p14:creationId xmlns:p14="http://schemas.microsoft.com/office/powerpoint/2010/main" val="4016203298"/>
      </p:ext>
    </p:extLst>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7092CAE-8ABC-1CA5-14D4-13D97BD0308A}"/>
              </a:ext>
            </a:extLst>
          </p:cNvPr>
          <p:cNvSpPr>
            <a:spLocks noGrp="1"/>
          </p:cNvSpPr>
          <p:nvPr>
            <p:ph idx="4294967295" sz="quarter" type="sldNum"/>
          </p:nvPr>
        </p:nvSpPr>
        <p:spPr>
          <a:xfrm>
            <a:off x="7473280" y="6381328"/>
            <a:ext cx="2311400" cy="365125"/>
          </a:xfrm>
        </p:spPr>
        <p:txBody>
          <a:bodyPr/>
          <a:lstStyle/>
          <a:p>
            <a:pPr algn="r" defTabSz="457200" eaLnBrk="1" fontAlgn="auto" hangingPunct="1" indent="0" latinLnBrk="0" lvl="0" marL="0" marR="0" rtl="0">
              <a:lnSpc>
                <a:spcPct val="100000"/>
              </a:lnSpc>
              <a:spcBef>
                <a:spcPts val="0"/>
              </a:spcBef>
              <a:spcAft>
                <a:spcPts val="0"/>
              </a:spcAft>
              <a:buClrTx/>
              <a:buSzTx/>
              <a:buFontTx/>
              <a:buNone/>
              <a:tabLst/>
              <a:defRPr/>
            </a:pPr>
            <a:fld id="{973FA57C-AB59-4833-AF31-95C44D5249F2}" type="slidenum">
              <a:rPr altLang="en-US" b="0" baseline="0" cap="none" i="0" kern="1200" kumimoji="0" lang="ja-JP" noProof="0" normalizeH="0" smtClean="0" spc="0" strike="noStrike" sz="1800" u="none">
                <a:ln>
                  <a:noFill/>
                </a:ln>
                <a:solidFill>
                  <a:srgbClr val="000000"/>
                </a:solidFill>
                <a:effectLst/>
                <a:uLnTx/>
                <a:uFillTx/>
                <a:latin charset="-128" panose="020B0604030504040204" pitchFamily="50" typeface="Meiryo UI"/>
                <a:ea charset="-128" panose="020B0604030504040204" pitchFamily="50" typeface="Meiryo UI"/>
              </a:rPr>
              <a:pPr algn="r" defTabSz="457200" eaLnBrk="1" fontAlgn="auto" hangingPunct="1" indent="0" latinLnBrk="0" lvl="0" marL="0" marR="0" rtl="0">
                <a:lnSpc>
                  <a:spcPct val="100000"/>
                </a:lnSpc>
                <a:spcBef>
                  <a:spcPts val="0"/>
                </a:spcBef>
                <a:spcAft>
                  <a:spcPts val="0"/>
                </a:spcAft>
                <a:buClrTx/>
                <a:buSzTx/>
                <a:buFontTx/>
                <a:buNone/>
                <a:tabLst/>
                <a:defRPr/>
              </a:pPr>
              <a:t>30</a:t>
            </a:fld>
            <a:endParaRPr altLang="en-US" b="0" baseline="0" cap="none" dirty="0" i="0" kern="1200" kumimoji="0" lang="ja-JP" noProof="0" normalizeH="0" spc="0" strike="noStrike" sz="1800" u="none">
              <a:ln>
                <a:noFill/>
              </a:ln>
              <a:solidFill>
                <a:srgbClr val="000000"/>
              </a:solidFill>
              <a:effectLst/>
              <a:uLnTx/>
              <a:uFillTx/>
              <a:latin charset="-128" panose="020B0604030504040204" pitchFamily="50" typeface="Meiryo UI"/>
              <a:ea charset="-128" panose="020B0604030504040204" pitchFamily="50" typeface="Meiryo UI"/>
            </a:endParaRPr>
          </a:p>
        </p:txBody>
      </p:sp>
      <p:sp>
        <p:nvSpPr>
          <p:cNvPr id="8" name="テキスト ボックス 7">
            <a:extLst>
              <a:ext uri="{FF2B5EF4-FFF2-40B4-BE49-F238E27FC236}">
                <a16:creationId xmlns:a16="http://schemas.microsoft.com/office/drawing/2014/main" id="{3D93F7BE-1AD5-E634-9142-A48162B95879}"/>
              </a:ext>
            </a:extLst>
          </p:cNvPr>
          <p:cNvSpPr txBox="1"/>
          <p:nvPr/>
        </p:nvSpPr>
        <p:spPr>
          <a:xfrm>
            <a:off x="1028564" y="944724"/>
            <a:ext cx="8136904" cy="646331"/>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800" u="none">
                <a:ln>
                  <a:noFill/>
                </a:ln>
                <a:solidFill>
                  <a:srgbClr val="000000"/>
                </a:solidFill>
                <a:effectLst/>
                <a:uLnTx/>
                <a:uFillTx/>
                <a:latin panose="020B0603020202020204" typeface="Trebuchet MS"/>
                <a:ea charset="-128" panose="020B0609000000000000" pitchFamily="49" typeface="HGｺﾞｼｯｸM"/>
                <a:cs typeface="+mn-cs"/>
              </a:rPr>
              <a:t>大学入学者選抜実施要項の内容について、ご不明な点などありましたら、</a:t>
            </a:r>
            <a:endParaRPr altLang="ja-JP" b="0" baseline="0" cap="none" dirty="0" i="0" kern="1200" kumimoji="1" lang="en-US" noProof="0" normalizeH="0" spc="0" strike="noStrike" sz="1800" u="none">
              <a:ln>
                <a:noFill/>
              </a:ln>
              <a:solidFill>
                <a:srgbClr val="000000"/>
              </a:solidFill>
              <a:effectLst/>
              <a:uLnTx/>
              <a:uFillTx/>
              <a:latin panose="020B0603020202020204" typeface="Trebuchet MS"/>
              <a:ea charset="-128" panose="020B0609000000000000" pitchFamily="49" typeface="HGｺﾞｼｯｸM"/>
              <a:cs typeface="+mn-cs"/>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800" u="sng">
                <a:ln>
                  <a:noFill/>
                </a:ln>
                <a:solidFill>
                  <a:srgbClr val="024FA1"/>
                </a:solidFill>
                <a:effectLst/>
                <a:uLnTx/>
                <a:uFillTx/>
                <a:latin panose="020B0603020202020204" typeface="Trebuchet MS"/>
                <a:ea charset="-128" panose="020B0609000000000000" pitchFamily="49" typeface="HGｺﾞｼｯｸM"/>
                <a:cs typeface="+mn-cs"/>
                <a:hlinkClick r:id="rId2">
                  <a:extLst>
                    <a:ext uri="{A12FA001-AC4F-418D-AE19-62706E023703}">
                      <ahyp:hlinkClr xmlns:ahyp="http://schemas.microsoft.com/office/drawing/2018/hyperlinkcolor" val="tx"/>
                    </a:ext>
                  </a:extLst>
                </a:hlinkClick>
              </a:rPr>
              <a:t>ご質問受付フォーム</a:t>
            </a:r>
            <a:r>
              <a:rPr altLang="en-US" b="0" baseline="0" cap="none" dirty="0" i="0" kern="1200" kumimoji="1" lang="ja-JP" noProof="0" normalizeH="0" spc="0" strike="noStrike" sz="1800" u="none">
                <a:ln>
                  <a:noFill/>
                </a:ln>
                <a:solidFill>
                  <a:srgbClr val="000000"/>
                </a:solidFill>
                <a:effectLst/>
                <a:uLnTx/>
                <a:uFillTx/>
                <a:latin panose="020B0603020202020204" typeface="Trebuchet MS"/>
                <a:ea charset="-128" panose="020B0609000000000000" pitchFamily="49" typeface="HGｺﾞｼｯｸM"/>
                <a:cs typeface="+mn-cs"/>
              </a:rPr>
              <a:t>または以下の</a:t>
            </a:r>
            <a:r>
              <a:rPr altLang="ja-JP" b="0" baseline="0" cap="none" dirty="0" i="0" kern="1200" kumimoji="1" lang="en-US" noProof="0" normalizeH="0" spc="0" strike="noStrike" sz="1800" u="none">
                <a:ln>
                  <a:noFill/>
                </a:ln>
                <a:solidFill>
                  <a:srgbClr val="000000"/>
                </a:solidFill>
                <a:effectLst/>
                <a:uLnTx/>
                <a:uFillTx/>
                <a:latin panose="020B0603020202020204" typeface="Trebuchet MS"/>
                <a:ea charset="-128" panose="020B0609000000000000" pitchFamily="49" typeface="HGｺﾞｼｯｸM"/>
                <a:cs typeface="+mn-cs"/>
              </a:rPr>
              <a:t>QR</a:t>
            </a:r>
            <a:r>
              <a:rPr altLang="en-US" b="0" baseline="0" cap="none" dirty="0" i="0" kern="1200" kumimoji="1" lang="ja-JP" noProof="0" normalizeH="0" spc="0" strike="noStrike" sz="1800" u="none">
                <a:ln>
                  <a:noFill/>
                </a:ln>
                <a:solidFill>
                  <a:srgbClr val="000000"/>
                </a:solidFill>
                <a:effectLst/>
                <a:uLnTx/>
                <a:uFillTx/>
                <a:latin panose="020B0603020202020204" typeface="Trebuchet MS"/>
                <a:ea charset="-128" panose="020B0609000000000000" pitchFamily="49" typeface="HGｺﾞｼｯｸM"/>
                <a:cs typeface="+mn-cs"/>
              </a:rPr>
              <a:t>コードからお問い合わせください。</a:t>
            </a:r>
          </a:p>
        </p:txBody>
      </p:sp>
      <p:pic>
        <p:nvPicPr>
          <p:cNvPr id="1026" name="Picture 2">
            <a:extLst>
              <a:ext uri="{FF2B5EF4-FFF2-40B4-BE49-F238E27FC236}">
                <a16:creationId xmlns:a16="http://schemas.microsoft.com/office/drawing/2014/main" id="{299D04DB-E520-EB8A-3D1A-8D4722FCA811}"/>
              </a:ext>
            </a:extLst>
          </p:cNvPr>
          <p:cNvPicPr>
            <a:picLocks noChangeArrowheads="1"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23704" y="2312876"/>
            <a:ext cx="2458591" cy="2458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3533378"/>
      </p:ext>
    </p:extLst>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タイトル 1"/>
          <p:cNvSpPr>
            <a:spLocks noGrp="1"/>
          </p:cNvSpPr>
          <p:nvPr>
            <p:ph type="title"/>
          </p:nvPr>
        </p:nvSpPr>
        <p:spPr>
          <a:solidFill>
            <a:srgbClr val="0070C0"/>
          </a:solidFill>
        </p:spPr>
        <p:txBody>
          <a:bodyPr/>
          <a:lstStyle/>
          <a:p>
            <a:r>
              <a:rPr altLang="en-US" dirty="0" kern="100" lang="ja-JP">
                <a:solidFill>
                  <a:prstClr val="white"/>
                </a:solidFill>
                <a:cs typeface="Times New Roman"/>
              </a:rPr>
              <a:t>「高大接続改革」の必要性</a:t>
            </a:r>
            <a:endParaRPr altLang="en-US" dirty="0" kumimoji="1" lang="ja-JP"/>
          </a:p>
        </p:txBody>
      </p:sp>
      <p:sp>
        <p:nvSpPr>
          <p:cNvPr id="5" name="テキスト ボックス 4"/>
          <p:cNvSpPr txBox="1"/>
          <p:nvPr/>
        </p:nvSpPr>
        <p:spPr>
          <a:xfrm>
            <a:off x="4099258" y="827829"/>
            <a:ext cx="5551654" cy="5731803"/>
          </a:xfrm>
          <a:prstGeom prst="roundRect">
            <a:avLst>
              <a:gd fmla="val 5042" name="adj"/>
            </a:avLst>
          </a:prstGeom>
          <a:solidFill>
            <a:srgbClr val="CEDFF2"/>
          </a:solidFill>
          <a:ln w="25400">
            <a:noFill/>
          </a:ln>
        </p:spPr>
        <p:txBody>
          <a:bodyPr bIns="67637" lIns="101429" rIns="0" tIns="0"/>
          <a:lstStyle/>
          <a:p>
            <a:pPr algn="l" defTabSz="858905" eaLnBrk="1" fontAlgn="auto" hangingPunct="1" indent="0" latinLnBrk="0" lvl="0" marL="0" marR="0" rtl="0">
              <a:lnSpc>
                <a:spcPct val="100000"/>
              </a:lnSpc>
              <a:spcBef>
                <a:spcPts val="0"/>
              </a:spcBef>
              <a:spcAft>
                <a:spcPts val="570"/>
              </a:spcAft>
              <a:buClrTx/>
              <a:buSzTx/>
              <a:buFontTx/>
              <a:buNone/>
              <a:tabLst/>
              <a:defRPr/>
            </a:pPr>
            <a:r>
              <a:rPr altLang="en-US" b="0" baseline="0" cap="none" i="0" kern="1200" kumimoji="1" lang="ja-JP" noProof="0" normalizeH="0" spc="0" strike="noStrike" sz="1898"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rPr>
              <a:t>　</a:t>
            </a:r>
            <a:endParaRPr altLang="en-US" b="0" baseline="0" cap="none" dirty="0" i="0" kern="1200" kumimoji="1" lang="ja-JP" noProof="0" normalizeH="0" spc="0" strike="noStrike" sz="1898"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endParaRPr>
          </a:p>
        </p:txBody>
      </p:sp>
      <p:sp>
        <p:nvSpPr>
          <p:cNvPr id="6" name="二等辺三角形 5"/>
          <p:cNvSpPr/>
          <p:nvPr/>
        </p:nvSpPr>
        <p:spPr bwMode="auto">
          <a:xfrm>
            <a:off x="5741993" y="2762078"/>
            <a:ext cx="2254041" cy="1741409"/>
          </a:xfrm>
          <a:prstGeom prst="triangle">
            <a:avLst/>
          </a:prstGeom>
          <a:solidFill>
            <a:srgbClr val="4383D1"/>
          </a:solidFill>
          <a:ln>
            <a:noFill/>
            <a:headEnd len="med" type="none" w="med"/>
            <a:tailEnd len="med" type="none" w="med"/>
          </a:ln>
        </p:spPr>
        <p:style>
          <a:lnRef idx="1">
            <a:schemeClr val="accent2"/>
          </a:lnRef>
          <a:fillRef idx="3">
            <a:schemeClr val="accent2"/>
          </a:fillRef>
          <a:effectRef idx="2">
            <a:schemeClr val="accent2"/>
          </a:effectRef>
          <a:fontRef idx="minor">
            <a:schemeClr val="lt1"/>
          </a:fontRef>
        </p:style>
        <p:txBody>
          <a:bodyPr anchor="t" anchorCtr="0" bIns="43124" compatLnSpc="1" lIns="86196" numCol="1" rIns="86196" rtlCol="0" tIns="43124" vert="horz" wrap="square">
            <a:prstTxWarp prst="textNoShape">
              <a:avLst/>
            </a:prstTxWarp>
          </a:bodyPr>
          <a:lstStyle/>
          <a:p>
            <a:pPr algn="ctr" defTabSz="862033" eaLnBrk="1" fontAlgn="auto" hangingPunct="1" indent="0" latinLnBrk="0" lvl="0" marL="0" marR="0" rtl="0">
              <a:lnSpc>
                <a:spcPct val="100000"/>
              </a:lnSpc>
              <a:spcBef>
                <a:spcPts val="0"/>
              </a:spcBef>
              <a:spcAft>
                <a:spcPts val="0"/>
              </a:spcAft>
              <a:buClrTx/>
              <a:buSzTx/>
              <a:buFontTx/>
              <a:buNone/>
              <a:tabLst/>
              <a:defRPr/>
            </a:pPr>
            <a:endParaRPr altLang="en-US" b="0" baseline="0" cap="none" dirty="0" i="0" kern="1200" kumimoji="1" lang="ja-JP" noProof="0" normalizeH="0" spc="0" strike="noStrike" sz="1708"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endParaRPr>
          </a:p>
        </p:txBody>
      </p:sp>
      <p:sp>
        <p:nvSpPr>
          <p:cNvPr id="7" name="角丸四角形 6"/>
          <p:cNvSpPr/>
          <p:nvPr/>
        </p:nvSpPr>
        <p:spPr>
          <a:xfrm>
            <a:off x="5660426" y="1073396"/>
            <a:ext cx="2429319" cy="1522580"/>
          </a:xfrm>
          <a:prstGeom prst="roundRect">
            <a:avLst/>
          </a:prstGeom>
          <a:solidFill>
            <a:schemeClr val="bg1"/>
          </a:solidFill>
          <a:ln>
            <a:solidFill>
              <a:schemeClr val="tx1">
                <a:lumMod val="50000"/>
                <a:lumOff val="50000"/>
              </a:schemeClr>
            </a:solidFill>
          </a:ln>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altLang="en-US" lang="ja-JP"/>
          </a:p>
        </p:txBody>
      </p:sp>
      <p:sp>
        <p:nvSpPr>
          <p:cNvPr id="8" name="下矢印 7"/>
          <p:cNvSpPr/>
          <p:nvPr/>
        </p:nvSpPr>
        <p:spPr bwMode="auto">
          <a:xfrm rot="16200000">
            <a:off x="3116887" y="3397452"/>
            <a:ext cx="2008412" cy="703137"/>
          </a:xfrm>
          <a:prstGeom prst="downArrow">
            <a:avLst>
              <a:gd fmla="val 65373" name="adj1"/>
              <a:gd fmla="val 64417" name="adj2"/>
            </a:avLst>
          </a:prstGeom>
          <a:solidFill>
            <a:srgbClr val="4383D1"/>
          </a:solidFill>
          <a:ln>
            <a:noFill/>
            <a:headEnd len="med" type="none" w="med"/>
            <a:tailEnd len="med" type="none" w="med"/>
          </a:ln>
        </p:spPr>
        <p:style>
          <a:lnRef idx="1">
            <a:schemeClr val="accent2"/>
          </a:lnRef>
          <a:fillRef idx="3">
            <a:schemeClr val="accent2"/>
          </a:fillRef>
          <a:effectRef idx="2">
            <a:schemeClr val="accent2"/>
          </a:effectRef>
          <a:fontRef idx="minor">
            <a:schemeClr val="lt1"/>
          </a:fontRef>
        </p:style>
        <p:txBody>
          <a:bodyPr anchor="b" anchorCtr="0" bIns="43124" compatLnSpc="1" lIns="86196" numCol="1" rIns="86196" rtlCol="0" tIns="43124" vert="horz" wrap="square">
            <a:prstTxWarp prst="textNoShape">
              <a:avLst/>
            </a:prstTxWarp>
          </a:bodyPr>
          <a:lstStyle/>
          <a:p>
            <a:pPr algn="ctr" defTabSz="862033" eaLnBrk="1" fontAlgn="auto" hangingPunct="1" indent="0" latinLnBrk="0" lvl="0" marL="0" marR="0" rtl="0">
              <a:lnSpc>
                <a:spcPct val="100000"/>
              </a:lnSpc>
              <a:spcBef>
                <a:spcPts val="0"/>
              </a:spcBef>
              <a:spcAft>
                <a:spcPts val="0"/>
              </a:spcAft>
              <a:buClrTx/>
              <a:buSzTx/>
              <a:buFontTx/>
              <a:buNone/>
              <a:tabLst/>
              <a:defRPr/>
            </a:pPr>
            <a:endParaRPr altLang="en-US" b="0" baseline="0" cap="none" dirty="0" i="0" kern="1200" kumimoji="1" lang="ja-JP" noProof="0" normalizeH="0" spc="0" strike="noStrike" sz="1708" u="none">
              <a:ln>
                <a:noFill/>
              </a:ln>
              <a:solidFill>
                <a:prstClr val="white"/>
              </a:solidFill>
              <a:effectLst/>
              <a:uLnTx/>
              <a:uFillTx/>
              <a:latin charset="-128" panose="020B0500000000000000" pitchFamily="50" typeface="游ゴシック Medium"/>
              <a:ea charset="-128" panose="020B0500000000000000" pitchFamily="50" typeface="游ゴシック Medium"/>
              <a:cs typeface="+mn-cs"/>
            </a:endParaRPr>
          </a:p>
        </p:txBody>
      </p:sp>
      <p:sp>
        <p:nvSpPr>
          <p:cNvPr descr="①知識・技能の確実な習得 ②（①を基にした）思考力、判断力、表現力 ③主体性を持って多様な人々と協働して学ぶ態度" id="9" name="テキスト ボックス 8"/>
          <p:cNvSpPr txBox="1"/>
          <p:nvPr/>
        </p:nvSpPr>
        <p:spPr>
          <a:xfrm>
            <a:off x="378593" y="3978255"/>
            <a:ext cx="3285212" cy="2398172"/>
          </a:xfrm>
          <a:prstGeom prst="rect">
            <a:avLst/>
          </a:prstGeom>
          <a:solidFill>
            <a:schemeClr val="bg1"/>
          </a:solidFill>
          <a:ln w="3175">
            <a:noFill/>
          </a:ln>
        </p:spPr>
        <p:txBody>
          <a:bodyPr bIns="43124" lIns="86196" rIns="86196" rtlCol="0" tIns="43124" wrap="square">
            <a:spAutoFit/>
          </a:bodyPr>
          <a:lstStyle/>
          <a:p>
            <a:pPr algn="l" defTabSz="858905" eaLnBrk="1" fontAlgn="auto" hangingPunct="1" indent="0" latinLnBrk="0" lvl="0" marL="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51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endParaRPr altLang="ja-JP" b="1" baseline="0" cap="none" dirty="0" i="0" kern="1200" kumimoji="1" lang="en-US" noProof="0" normalizeH="0" spc="0" strike="noStrike" sz="151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en-US" b="0" baseline="0" cap="none" dirty="0" i="0" kern="1200" kumimoji="1" lang="ja-JP" noProof="0" normalizeH="0" spc="0" strike="noStrike" sz="1600" u="none">
                <a:ln>
                  <a:noFill/>
                </a:ln>
                <a:solidFill>
                  <a:srgbClr val="4383D1"/>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➊ </a:t>
            </a: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知識・技能の確実な習得</a:t>
            </a:r>
            <a:endPar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en-US" b="0" baseline="0" cap="none" dirty="0" i="0" kern="1200" kumimoji="1" lang="ja-JP" noProof="0" normalizeH="0" spc="0" strike="noStrike" sz="1600" u="none">
                <a:ln>
                  <a:noFill/>
                </a:ln>
                <a:solidFill>
                  <a:srgbClr val="4383D1"/>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➋</a:t>
            </a:r>
            <a:r>
              <a:rPr altLang="en-US" b="0"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0" baseline="0" cap="none" dirty="0" i="0" kern="1200" kumimoji="1" lang="ja-JP" noProof="0" normalizeH="0" spc="0" strike="noStrike" sz="1600" u="none">
                <a:ln>
                  <a:noFill/>
                </a:ln>
                <a:solidFill>
                  <a:srgbClr val="4383D1"/>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➊</a:t>
            </a: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を基にした）</a:t>
            </a:r>
            <a:endPar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思考力、判断力、表現力</a:t>
            </a:r>
            <a:endPar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en-US" b="0" baseline="0" cap="none" dirty="0" i="0" kern="1200" kumimoji="1" lang="ja-JP" noProof="0" normalizeH="0" spc="0" strike="noStrike" sz="1600" u="none">
                <a:ln>
                  <a:noFill/>
                </a:ln>
                <a:solidFill>
                  <a:srgbClr val="4383D1"/>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➌</a:t>
            </a:r>
            <a:r>
              <a:rPr altLang="en-US" b="0"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主体性を持って多様な人々と</a:t>
            </a:r>
            <a:endPar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協働して学ぶ態度</a:t>
            </a:r>
            <a:endPar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en-US" b="1" baseline="0" cap="none" dirty="0" i="0" kern="1200" kumimoji="1" lang="ja-JP" noProof="0" normalizeH="0" spc="0" strike="noStrike" sz="151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1" baseline="0" cap="none" dirty="0" i="0" kern="1200" kumimoji="1" lang="ja-JP" noProof="0" normalizeH="0" spc="0" strike="noStrike" sz="170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endParaRPr altLang="ja-JP" b="1" baseline="0" cap="none" dirty="0" i="0" kern="1200" kumimoji="1" lang="en-US" noProof="0" normalizeH="0" spc="0" strike="noStrike" sz="170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p:txBody>
      </p:sp>
      <p:sp>
        <p:nvSpPr>
          <p:cNvPr id="10" name="角丸四角形 9"/>
          <p:cNvSpPr/>
          <p:nvPr/>
        </p:nvSpPr>
        <p:spPr>
          <a:xfrm>
            <a:off x="245461" y="832449"/>
            <a:ext cx="3502280" cy="5727182"/>
          </a:xfrm>
          <a:prstGeom prst="roundRect">
            <a:avLst>
              <a:gd fmla="val 6666" name="adj"/>
            </a:avLst>
          </a:prstGeom>
          <a:noFill/>
          <a:ln w="28575">
            <a:solidFill>
              <a:srgbClr val="4383D1"/>
            </a:solidFill>
          </a:ln>
        </p:spPr>
        <p:style>
          <a:lnRef idx="2">
            <a:schemeClr val="accent1">
              <a:shade val="50000"/>
            </a:schemeClr>
          </a:lnRef>
          <a:fillRef idx="1">
            <a:schemeClr val="accent1"/>
          </a:fillRef>
          <a:effectRef idx="0">
            <a:schemeClr val="accent1"/>
          </a:effectRef>
          <a:fontRef idx="minor">
            <a:schemeClr val="lt1"/>
          </a:fontRef>
        </p:style>
        <p:txBody>
          <a:bodyPr anchor="ctr" bIns="43124" lIns="86196" rIns="86196" rtlCol="0" tIns="43124"/>
          <a:lstStyle/>
          <a:p>
            <a:pPr algn="ctr" defTabSz="862033"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708" u="none">
              <a:ln>
                <a:noFill/>
              </a:ln>
              <a:solidFill>
                <a:prstClr val="white"/>
              </a:solidFill>
              <a:effectLst/>
              <a:uLnTx/>
              <a:uFillTx/>
              <a:latin charset="-128" panose="020B0500000000000000" pitchFamily="50" typeface="游ゴシック Medium"/>
              <a:ea charset="-128" panose="020B0500000000000000" pitchFamily="50" typeface="游ゴシック Medium"/>
              <a:cs typeface="+mn-cs"/>
            </a:endParaRPr>
          </a:p>
        </p:txBody>
      </p:sp>
      <p:sp>
        <p:nvSpPr>
          <p:cNvPr descr="学力の３要素を多面的・総合的に評価する" id="11" name="角丸四角形 4"/>
          <p:cNvSpPr/>
          <p:nvPr/>
        </p:nvSpPr>
        <p:spPr>
          <a:xfrm>
            <a:off x="5760071" y="1285345"/>
            <a:ext cx="2217883" cy="563348"/>
          </a:xfrm>
          <a:prstGeom prst="rect">
            <a:avLst/>
          </a:prstGeom>
        </p:spPr>
        <p:style>
          <a:lnRef idx="0">
            <a:scrgbClr b="0" g="0" r="0"/>
          </a:lnRef>
          <a:fillRef idx="0">
            <a:scrgbClr b="0" g="0" r="0"/>
          </a:fillRef>
          <a:effectRef idx="0">
            <a:scrgbClr b="0" g="0" r="0"/>
          </a:effectRef>
          <a:fontRef idx="minor">
            <a:schemeClr val="dk1">
              <a:hueOff val="0"/>
              <a:satOff val="0"/>
              <a:lumOff val="0"/>
              <a:alphaOff val="0"/>
            </a:schemeClr>
          </a:fontRef>
        </p:style>
        <p:txBody>
          <a:bodyPr anchor="ctr" anchorCtr="0" bIns="65078" lIns="65078" numCol="1" rIns="65078" spcCol="1270" spcFirstLastPara="0" tIns="65078" vert="horz" wrap="square">
            <a:noAutofit/>
          </a:bodyPr>
          <a:lstStyle/>
          <a:p>
            <a:pPr algn="ctr" defTabSz="754311" eaLnBrk="1" fontAlgn="auto" hangingPunct="1" indent="0" latinLnBrk="0" lvl="0" marL="0" marR="0" rtl="0">
              <a:lnSpc>
                <a:spcPts val="1139"/>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学力の３要素を</a:t>
            </a:r>
            <a:endParaRPr altLang="ja-JP" b="1" baseline="0" cap="none" dirty="0" i="0" kern="1200" kumimoji="1" lang="en-US"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endParaRPr>
          </a:p>
          <a:p>
            <a:pPr algn="ctr" defTabSz="754311" eaLnBrk="1" fontAlgn="auto" hangingPunct="1" indent="0" latinLnBrk="0" lvl="0" marL="0" marR="0" rtl="0">
              <a:lnSpc>
                <a:spcPts val="1139"/>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多面的・総合的に評価する</a:t>
            </a:r>
            <a:endParaRPr altLang="en-US" b="1" baseline="0" cap="none" dirty="0" i="0" kern="1200" kumimoji="1" lang="ja-JP" noProof="0" normalizeH="0" spc="0" strike="noStrike" sz="1898"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endParaRPr>
          </a:p>
        </p:txBody>
      </p:sp>
      <p:sp>
        <p:nvSpPr>
          <p:cNvPr descr="大学入学者選抜" id="12" name="テキスト ボックス 11"/>
          <p:cNvSpPr txBox="1"/>
          <p:nvPr/>
        </p:nvSpPr>
        <p:spPr>
          <a:xfrm>
            <a:off x="5660426" y="1947936"/>
            <a:ext cx="2429318" cy="442750"/>
          </a:xfrm>
          <a:prstGeom prst="rect">
            <a:avLst/>
          </a:prstGeom>
          <a:noFill/>
        </p:spPr>
        <p:txBody>
          <a:bodyPr rtlCol="0" wrap="square">
            <a:spAutoFit/>
          </a:bodyPr>
          <a:lstStyle/>
          <a:p>
            <a:pPr algn="ctr" defTabSz="85646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2277" u="none">
                <a:ln>
                  <a:noFill/>
                </a:ln>
                <a:solidFill>
                  <a:prstClr val="black"/>
                </a:solidFill>
                <a:effectLst/>
                <a:uLnTx/>
                <a:uFillTx/>
                <a:latin charset="-128" panose="020B0900000000000000" pitchFamily="50" typeface="HGS創英角ｺﾞｼｯｸUB"/>
                <a:ea charset="-128" panose="020B0900000000000000" pitchFamily="50" typeface="HGS創英角ｺﾞｼｯｸUB"/>
                <a:cs typeface="+mn-cs"/>
              </a:rPr>
              <a:t>大学入学者選抜</a:t>
            </a:r>
          </a:p>
        </p:txBody>
      </p:sp>
      <p:sp>
        <p:nvSpPr>
          <p:cNvPr id="13" name="角丸四角形 30"/>
          <p:cNvSpPr/>
          <p:nvPr/>
        </p:nvSpPr>
        <p:spPr>
          <a:xfrm>
            <a:off x="4341145" y="4761410"/>
            <a:ext cx="2429319" cy="1522580"/>
          </a:xfrm>
          <a:prstGeom prst="roundRect">
            <a:avLst/>
          </a:prstGeom>
          <a:solidFill>
            <a:schemeClr val="bg1"/>
          </a:solidFill>
          <a:ln>
            <a:solidFill>
              <a:schemeClr val="tx1">
                <a:lumMod val="50000"/>
                <a:lumOff val="50000"/>
              </a:schemeClr>
            </a:solidFill>
          </a:ln>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altLang="en-US" lang="ja-JP"/>
          </a:p>
        </p:txBody>
      </p:sp>
      <p:sp>
        <p:nvSpPr>
          <p:cNvPr id="14" name="角丸四角形 30"/>
          <p:cNvSpPr/>
          <p:nvPr/>
        </p:nvSpPr>
        <p:spPr>
          <a:xfrm>
            <a:off x="7029057" y="4753228"/>
            <a:ext cx="2429319" cy="1522580"/>
          </a:xfrm>
          <a:prstGeom prst="roundRect">
            <a:avLst/>
          </a:prstGeom>
          <a:solidFill>
            <a:schemeClr val="bg1"/>
          </a:solidFill>
          <a:ln>
            <a:solidFill>
              <a:schemeClr val="tx1">
                <a:lumMod val="50000"/>
                <a:lumOff val="50000"/>
              </a:schemeClr>
            </a:solidFill>
          </a:ln>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altLang="en-US" lang="ja-JP"/>
          </a:p>
        </p:txBody>
      </p:sp>
      <p:sp>
        <p:nvSpPr>
          <p:cNvPr descr="学力の３要素を育成する" id="15" name="角丸四角形 4"/>
          <p:cNvSpPr/>
          <p:nvPr/>
        </p:nvSpPr>
        <p:spPr>
          <a:xfrm>
            <a:off x="4439755" y="4956047"/>
            <a:ext cx="2217883" cy="568677"/>
          </a:xfrm>
          <a:prstGeom prst="rect">
            <a:avLst/>
          </a:prstGeom>
        </p:spPr>
        <p:style>
          <a:lnRef idx="0">
            <a:scrgbClr b="0" g="0" r="0"/>
          </a:lnRef>
          <a:fillRef idx="0">
            <a:scrgbClr b="0" g="0" r="0"/>
          </a:fillRef>
          <a:effectRef idx="0">
            <a:scrgbClr b="0" g="0" r="0"/>
          </a:effectRef>
          <a:fontRef idx="minor">
            <a:schemeClr val="dk1">
              <a:hueOff val="0"/>
              <a:satOff val="0"/>
              <a:lumOff val="0"/>
              <a:alphaOff val="0"/>
            </a:schemeClr>
          </a:fontRef>
        </p:style>
        <p:txBody>
          <a:bodyPr anchor="ctr" anchorCtr="0" bIns="65078" lIns="65078" numCol="1" rIns="65078" spcCol="1270" spcFirstLastPara="0" tIns="65078" vert="horz" wrap="square">
            <a:noAutofit/>
          </a:bodyPr>
          <a:lstStyle/>
          <a:p>
            <a:pPr algn="ctr" defTabSz="754311" eaLnBrk="1" fontAlgn="auto" hangingPunct="1" indent="0" latinLnBrk="0" lvl="0" marL="0" marR="0" rtl="0">
              <a:lnSpc>
                <a:spcPct val="100000"/>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学力の３要素を育成する</a:t>
            </a:r>
            <a:endParaRPr altLang="en-US" b="1" baseline="0" cap="none" dirty="0" i="0" kern="1200" kumimoji="1" lang="ja-JP" noProof="0" normalizeH="0" spc="0" strike="noStrike" sz="1708"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endParaRPr>
          </a:p>
        </p:txBody>
      </p:sp>
      <p:sp>
        <p:nvSpPr>
          <p:cNvPr descr="高等学校教育" id="16" name="テキスト ボックス 15"/>
          <p:cNvSpPr txBox="1"/>
          <p:nvPr/>
        </p:nvSpPr>
        <p:spPr>
          <a:xfrm>
            <a:off x="4328853" y="5656178"/>
            <a:ext cx="2429318" cy="442750"/>
          </a:xfrm>
          <a:prstGeom prst="rect">
            <a:avLst/>
          </a:prstGeom>
          <a:noFill/>
        </p:spPr>
        <p:txBody>
          <a:bodyPr rtlCol="0" wrap="square">
            <a:spAutoFit/>
          </a:bodyPr>
          <a:lstStyle/>
          <a:p>
            <a:pPr algn="ctr" defTabSz="85646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2277" u="none">
                <a:ln>
                  <a:noFill/>
                </a:ln>
                <a:solidFill>
                  <a:prstClr val="black"/>
                </a:solidFill>
                <a:effectLst/>
                <a:uLnTx/>
                <a:uFillTx/>
                <a:latin charset="-128" panose="020B0900000000000000" pitchFamily="50" typeface="HGS創英角ｺﾞｼｯｸUB"/>
                <a:ea charset="-128" panose="020B0900000000000000" pitchFamily="50" typeface="HGS創英角ｺﾞｼｯｸUB"/>
                <a:cs typeface="+mn-cs"/>
              </a:rPr>
              <a:t>高等学校教育</a:t>
            </a:r>
          </a:p>
        </p:txBody>
      </p:sp>
      <p:sp>
        <p:nvSpPr>
          <p:cNvPr descr="大学教育" id="17" name="テキスト ボックス 16"/>
          <p:cNvSpPr txBox="1"/>
          <p:nvPr/>
        </p:nvSpPr>
        <p:spPr>
          <a:xfrm>
            <a:off x="7029058" y="5643561"/>
            <a:ext cx="2429318" cy="442750"/>
          </a:xfrm>
          <a:prstGeom prst="rect">
            <a:avLst/>
          </a:prstGeom>
          <a:noFill/>
        </p:spPr>
        <p:txBody>
          <a:bodyPr rtlCol="0" wrap="square">
            <a:spAutoFit/>
          </a:bodyPr>
          <a:lstStyle/>
          <a:p>
            <a:pPr algn="ctr" defTabSz="85646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2277" u="none">
                <a:ln>
                  <a:noFill/>
                </a:ln>
                <a:solidFill>
                  <a:prstClr val="black"/>
                </a:solidFill>
                <a:effectLst/>
                <a:uLnTx/>
                <a:uFillTx/>
                <a:latin charset="-128" panose="020B0900000000000000" pitchFamily="50" typeface="HGS創英角ｺﾞｼｯｸUB"/>
                <a:ea charset="-128" panose="020B0900000000000000" pitchFamily="50" typeface="HGS創英角ｺﾞｼｯｸUB"/>
                <a:cs typeface="+mn-cs"/>
              </a:rPr>
              <a:t>大学教育</a:t>
            </a:r>
          </a:p>
        </p:txBody>
      </p:sp>
      <p:sp>
        <p:nvSpPr>
          <p:cNvPr descr="高校までに培った力を更に向上・発展させ、社会に送り出すための" id="18" name="角丸四角形 4"/>
          <p:cNvSpPr/>
          <p:nvPr/>
        </p:nvSpPr>
        <p:spPr>
          <a:xfrm>
            <a:off x="7134774" y="4788910"/>
            <a:ext cx="2217883" cy="902949"/>
          </a:xfrm>
          <a:prstGeom prst="rect">
            <a:avLst/>
          </a:prstGeom>
        </p:spPr>
        <p:style>
          <a:lnRef idx="0">
            <a:scrgbClr b="0" g="0" r="0"/>
          </a:lnRef>
          <a:fillRef idx="0">
            <a:scrgbClr b="0" g="0" r="0"/>
          </a:fillRef>
          <a:effectRef idx="0">
            <a:scrgbClr b="0" g="0" r="0"/>
          </a:effectRef>
          <a:fontRef idx="minor">
            <a:schemeClr val="dk1">
              <a:hueOff val="0"/>
              <a:satOff val="0"/>
              <a:lumOff val="0"/>
              <a:alphaOff val="0"/>
            </a:schemeClr>
          </a:fontRef>
        </p:style>
        <p:txBody>
          <a:bodyPr anchor="ctr" anchorCtr="0" bIns="65078" lIns="65078" numCol="1" rIns="65078" spcCol="1270" spcFirstLastPara="0" tIns="65078" vert="horz" wrap="square">
            <a:noAutofit/>
          </a:bodyPr>
          <a:lstStyle/>
          <a:p>
            <a:pPr algn="ctr" defTabSz="754311" eaLnBrk="1" fontAlgn="auto" hangingPunct="1" indent="0" latinLnBrk="0" lvl="0" marL="0" marR="0" rtl="0">
              <a:lnSpc>
                <a:spcPts val="1139"/>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高校までに培った力を</a:t>
            </a:r>
            <a:endParaRPr altLang="ja-JP" b="1" baseline="0" cap="none" dirty="0" i="0" kern="1200" kumimoji="1" lang="en-US"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endParaRPr>
          </a:p>
          <a:p>
            <a:pPr algn="ctr" defTabSz="754311" eaLnBrk="1" fontAlgn="auto" hangingPunct="1" indent="0" latinLnBrk="0" lvl="0" marL="0" marR="0" rtl="0">
              <a:lnSpc>
                <a:spcPts val="1139"/>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更に向上・発展させ、</a:t>
            </a:r>
            <a:endParaRPr altLang="ja-JP" b="1" baseline="0" cap="none" dirty="0" i="0" kern="1200" kumimoji="1" lang="en-US"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endParaRPr>
          </a:p>
          <a:p>
            <a:pPr algn="ctr" defTabSz="754311" eaLnBrk="1" fontAlgn="auto" hangingPunct="1" indent="0" latinLnBrk="0" lvl="0" marL="0" marR="0" rtl="0">
              <a:lnSpc>
                <a:spcPts val="1139"/>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社会に送り出すための</a:t>
            </a:r>
          </a:p>
        </p:txBody>
      </p:sp>
      <p:sp>
        <p:nvSpPr>
          <p:cNvPr id="19" name="角丸四角形 30"/>
          <p:cNvSpPr/>
          <p:nvPr/>
        </p:nvSpPr>
        <p:spPr>
          <a:xfrm>
            <a:off x="4684850" y="3151215"/>
            <a:ext cx="4380469" cy="1024191"/>
          </a:xfrm>
          <a:prstGeom prst="roundRect">
            <a:avLst/>
          </a:prstGeom>
          <a:solidFill>
            <a:srgbClr val="70A2DA"/>
          </a:solidFill>
          <a:ln>
            <a:solidFill>
              <a:schemeClr val="tx1">
                <a:lumMod val="50000"/>
                <a:lumOff val="50000"/>
              </a:schemeClr>
            </a:solidFill>
          </a:ln>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altLang="en-US" lang="ja-JP"/>
          </a:p>
        </p:txBody>
      </p:sp>
      <p:sp>
        <p:nvSpPr>
          <p:cNvPr descr="高等学校教育・大学教育・大学入学者選抜の一体的改革" id="20" name="正方形/長方形 19"/>
          <p:cNvSpPr/>
          <p:nvPr/>
        </p:nvSpPr>
        <p:spPr>
          <a:xfrm>
            <a:off x="4245926" y="3234855"/>
            <a:ext cx="5258316" cy="42403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bIns="43124" lIns="86196" rIns="86196" rtlCol="0" tIns="43124"/>
          <a:lstStyle/>
          <a:p>
            <a:pPr algn="ctr" defTabSz="86203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34" u="none">
                <a:ln w="0"/>
                <a:solidFill>
                  <a:prstClr val="white"/>
                </a:solidFill>
                <a:effectLst>
                  <a:outerShdw algn="tl" blurRad="38100" dir="2700000" dist="19050" rotWithShape="0">
                    <a:prstClr val="black">
                      <a:alpha val="40000"/>
                    </a:prstClr>
                  </a:outerShdw>
                </a:effectLst>
                <a:uLnTx/>
                <a:uFillTx/>
                <a:latin charset="-128" panose="020B0900000000000000" pitchFamily="50" typeface="HGS創英角ｺﾞｼｯｸUB"/>
                <a:ea charset="-128" panose="020B0900000000000000" pitchFamily="50" typeface="HGS創英角ｺﾞｼｯｸUB"/>
                <a:cs typeface="+mn-cs"/>
              </a:rPr>
              <a:t>高等学校教育・大学教育・大学入学者選抜の一体的改革</a:t>
            </a:r>
            <a:endParaRPr altLang="ja-JP" b="0" baseline="0" cap="none" dirty="0" i="0" kern="1200" kumimoji="1" lang="en-US" noProof="0" normalizeH="0" spc="0" strike="noStrike" sz="1234" u="none">
              <a:ln w="0"/>
              <a:solidFill>
                <a:prstClr val="white"/>
              </a:solidFill>
              <a:effectLst>
                <a:outerShdw algn="tl" blurRad="38100" dir="2700000" dist="19050" rotWithShape="0">
                  <a:prstClr val="black">
                    <a:alpha val="40000"/>
                  </a:prstClr>
                </a:outerShdw>
              </a:effectLst>
              <a:uLnTx/>
              <a:uFillTx/>
              <a:latin charset="-128" panose="020B0900000000000000" pitchFamily="50" typeface="HGS創英角ｺﾞｼｯｸUB"/>
              <a:ea charset="-128" panose="020B0900000000000000" pitchFamily="50" typeface="HGS創英角ｺﾞｼｯｸUB"/>
              <a:cs typeface="+mn-cs"/>
            </a:endParaRPr>
          </a:p>
        </p:txBody>
      </p:sp>
      <p:sp>
        <p:nvSpPr>
          <p:cNvPr descr="高大接続改革" id="21" name="正方形/長方形 20"/>
          <p:cNvSpPr/>
          <p:nvPr/>
        </p:nvSpPr>
        <p:spPr>
          <a:xfrm>
            <a:off x="5741990" y="3574677"/>
            <a:ext cx="2219636" cy="496497"/>
          </a:xfrm>
          <a:prstGeom prst="rect">
            <a:avLst/>
          </a:prstGeom>
          <a:noFill/>
        </p:spPr>
        <p:txBody>
          <a:bodyPr bIns="43385" lIns="86769" rIns="86769" tIns="43385" wrap="none">
            <a:spAutoFit/>
          </a:bodyPr>
          <a:lstStyle/>
          <a:p>
            <a:pPr algn="ctr" defTabSz="85646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2657" u="none">
                <a:ln w="0"/>
                <a:solidFill>
                  <a:prstClr val="white"/>
                </a:solidFill>
                <a:effectLst>
                  <a:outerShdw algn="tl" blurRad="38100" dir="2700000" dist="19050" rotWithShape="0">
                    <a:prstClr val="black">
                      <a:alpha val="40000"/>
                    </a:prstClr>
                  </a:outerShdw>
                </a:effectLst>
                <a:uLnTx/>
                <a:uFillTx/>
                <a:latin charset="-128" panose="020B0900000000000000" pitchFamily="50" typeface="HGS創英角ｺﾞｼｯｸUB"/>
                <a:ea charset="-128" panose="020B0900000000000000" pitchFamily="50" typeface="HGS創英角ｺﾞｼｯｸUB"/>
                <a:cs typeface="+mn-cs"/>
              </a:rPr>
              <a:t>高大接続改革</a:t>
            </a:r>
          </a:p>
        </p:txBody>
      </p:sp>
      <p:sp>
        <p:nvSpPr>
          <p:cNvPr descr="学力の３要素（図の下に注釈あり）" id="22" name="角丸四角形 4"/>
          <p:cNvSpPr/>
          <p:nvPr/>
        </p:nvSpPr>
        <p:spPr>
          <a:xfrm>
            <a:off x="67408" y="3942389"/>
            <a:ext cx="2217883" cy="257572"/>
          </a:xfrm>
          <a:prstGeom prst="rect">
            <a:avLst/>
          </a:prstGeom>
        </p:spPr>
        <p:style>
          <a:lnRef idx="0">
            <a:scrgbClr b="0" g="0" r="0"/>
          </a:lnRef>
          <a:fillRef idx="0">
            <a:scrgbClr b="0" g="0" r="0"/>
          </a:fillRef>
          <a:effectRef idx="0">
            <a:scrgbClr b="0" g="0" r="0"/>
          </a:effectRef>
          <a:fontRef idx="minor">
            <a:schemeClr val="dk1">
              <a:hueOff val="0"/>
              <a:satOff val="0"/>
              <a:lumOff val="0"/>
              <a:alphaOff val="0"/>
            </a:schemeClr>
          </a:fontRef>
        </p:style>
        <p:txBody>
          <a:bodyPr anchor="ctr" anchorCtr="0" bIns="65078" lIns="65078" numCol="1" rIns="65078" spcCol="1270" spcFirstLastPara="0" tIns="65078" vert="horz" wrap="square">
            <a:noAutofit/>
          </a:bodyPr>
          <a:lstStyle/>
          <a:p>
            <a:pPr algn="ctr" defTabSz="754311" eaLnBrk="1" fontAlgn="auto" hangingPunct="1" indent="0" latinLnBrk="0" lvl="0" marL="0" marR="0" rtl="0">
              <a:lnSpc>
                <a:spcPct val="100000"/>
              </a:lnSpc>
              <a:spcBef>
                <a:spcPts val="0"/>
              </a:spcBef>
              <a:spcAft>
                <a:spcPct val="35000"/>
              </a:spcAft>
              <a:buClrTx/>
              <a:buSzTx/>
              <a:buFontTx/>
              <a:buNone/>
              <a:tabLst/>
              <a:defRPr/>
            </a:pPr>
            <a:r>
              <a:rPr altLang="ja-JP" b="1" baseline="0" cap="none" dirty="0" i="0" kern="1200" kumimoji="1" lang="en-US" noProof="0" normalizeH="0" spc="0" strike="noStrike" sz="1600"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a:t>
            </a:r>
            <a:r>
              <a:rPr altLang="en-US" b="1" baseline="0" cap="none" dirty="0" i="0" kern="1200" kumimoji="1" lang="ja-JP" noProof="0" normalizeH="0" spc="0" strike="noStrike" sz="1600"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学力の３要素</a:t>
            </a:r>
            <a:r>
              <a:rPr altLang="ja-JP" b="1" baseline="0" cap="none" dirty="0" i="0" kern="1200" kumimoji="1" lang="en-US" noProof="0" normalizeH="0" spc="0" strike="noStrike" sz="1600"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a:t>
            </a:r>
          </a:p>
        </p:txBody>
      </p:sp>
      <p:sp>
        <p:nvSpPr>
          <p:cNvPr descr="国際化、情報化の急速な進展→社会構造も急速に、かつ大きく変革。 知識基盤社会のなかで、新たな価値を創造していく力を育てることが必要。 社会で自立的に活動していくために必要な「学力の３要素」をバランスよく育むことが必要" id="23" name="テキスト ボックス 22"/>
          <p:cNvSpPr txBox="1"/>
          <p:nvPr/>
        </p:nvSpPr>
        <p:spPr>
          <a:xfrm>
            <a:off x="312027" y="1185414"/>
            <a:ext cx="3369148" cy="2735187"/>
          </a:xfrm>
          <a:prstGeom prst="rect">
            <a:avLst/>
          </a:prstGeom>
          <a:solidFill>
            <a:schemeClr val="bg1"/>
          </a:solidFill>
          <a:ln w="3175">
            <a:noFill/>
          </a:ln>
        </p:spPr>
        <p:txBody>
          <a:bodyPr bIns="43124" lIns="86196" rIns="86196" rtlCol="0" tIns="43124" wrap="square">
            <a:spAutoFit/>
          </a:bodyPr>
          <a:lstStyle/>
          <a:p>
            <a:pPr algn="l" defTabSz="858905" eaLnBrk="1" fontAlgn="auto" hangingPunct="1" indent="-457200" latinLnBrk="0" lvl="0" marL="14400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国際化、情報化の急速な進展</a:t>
            </a:r>
            <a:endPar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endPar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社会構造も急速に、かつ大きく変革。</a:t>
            </a:r>
            <a:endPar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endParaRPr altLang="ja-JP" b="1" baseline="0" cap="none" dirty="0" i="0" kern="1200" kumimoji="1" lang="en-US" noProof="0" normalizeH="0" spc="0" strike="noStrike" sz="3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知識基盤社会のなかで、新たな価値を創造していく力を育てることが必要。</a:t>
            </a:r>
            <a:endPar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endParaRPr altLang="ja-JP" b="1" baseline="0" cap="none" dirty="0" i="0" kern="1200" kumimoji="1" lang="en-US" noProof="0" normalizeH="0" spc="0" strike="noStrike" sz="3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社会で自立的に活動していくために必要な「学力の</a:t>
            </a:r>
            <a:r>
              <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3</a:t>
            </a: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要素」をバランスよく育むことが必要。</a:t>
            </a:r>
            <a:endPar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ct val="100000"/>
              </a:lnSpc>
              <a:spcBef>
                <a:spcPts val="0"/>
              </a:spcBef>
              <a:spcAft>
                <a:spcPts val="570"/>
              </a:spcAft>
              <a:buClrTx/>
              <a:buSzTx/>
              <a:buFontTx/>
              <a:buNone/>
              <a:tabLst/>
              <a:defRPr/>
            </a:pPr>
            <a:endParaRPr altLang="ja-JP" b="1" baseline="0" cap="none" dirty="0" i="0" kern="1200" kumimoji="1" lang="en-US" noProof="0" normalizeH="0" spc="0" strike="noStrike" sz="170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p:txBody>
      </p:sp>
      <p:sp>
        <p:nvSpPr>
          <p:cNvPr id="3" name="スライド番号プレースホルダー 5">
            <a:extLst>
              <a:ext uri="{FF2B5EF4-FFF2-40B4-BE49-F238E27FC236}">
                <a16:creationId xmlns:a16="http://schemas.microsoft.com/office/drawing/2014/main" id="{F62C632F-03B8-F723-7D98-4E97512A5C16}"/>
              </a:ext>
            </a:extLst>
          </p:cNvPr>
          <p:cNvSpPr>
            <a:spLocks noGrp="1"/>
          </p:cNvSpPr>
          <p:nvPr>
            <p:ph idx="12" sz="quarter" type="sldNum"/>
          </p:nvPr>
        </p:nvSpPr>
        <p:spPr>
          <a:xfrm>
            <a:off x="7401272" y="6502656"/>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200">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sz="1800">
                <a:latin charset="-128" panose="020B0604030504040204" pitchFamily="50" typeface="Meiryo UI"/>
                <a:ea charset="-128" panose="020B0604030504040204" pitchFamily="50" typeface="Meiryo UI"/>
              </a:rPr>
              <a:pPr/>
              <a:t>3</a:t>
            </a:fld>
            <a:endParaRPr altLang="en-US" dirty="0" kumimoji="1" lang="ja-JP" sz="1800">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4290498765"/>
      </p:ext>
    </p:extLst>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330917"/>
          </a:xfrm>
          <a:solidFill>
            <a:srgbClr val="0070C0"/>
          </a:solidFill>
        </p:spPr>
        <p:txBody>
          <a:bodyPr/>
          <a:lstStyle/>
          <a:p>
            <a:r>
              <a:rPr altLang="en-US" dirty="0" lang="ja-JP"/>
              <a:t>大学入試改革について</a:t>
            </a:r>
            <a:endParaRPr altLang="en-US" dirty="0" kumimoji="1" lang="ja-JP"/>
          </a:p>
        </p:txBody>
      </p:sp>
      <p:grpSp>
        <p:nvGrpSpPr>
          <p:cNvPr id="3" name="グループ化 2"/>
          <p:cNvGrpSpPr/>
          <p:nvPr/>
        </p:nvGrpSpPr>
        <p:grpSpPr>
          <a:xfrm>
            <a:off x="200472" y="368660"/>
            <a:ext cx="9552683" cy="1553268"/>
            <a:chOff x="200472" y="620688"/>
            <a:chExt cx="9552683" cy="1553268"/>
          </a:xfrm>
        </p:grpSpPr>
        <p:sp>
          <p:nvSpPr>
            <p:cNvPr id="46" name="bk object 16"/>
            <p:cNvSpPr>
              <a:spLocks noChangeArrowheads="1"/>
            </p:cNvSpPr>
            <p:nvPr/>
          </p:nvSpPr>
          <p:spPr bwMode="auto">
            <a:xfrm>
              <a:off x="336756" y="766829"/>
              <a:ext cx="9416399" cy="1407127"/>
            </a:xfrm>
            <a:custGeom>
              <a:avLst/>
              <a:gdLst>
                <a:gd fmla="*/ 0 w 2021204" name="T0"/>
                <a:gd fmla="*/ 2017911 h 2021205" name="T1"/>
                <a:gd fmla="*/ 2017920 w 2021204" name="T2"/>
                <a:gd fmla="*/ 2017911 h 2021205" name="T3"/>
                <a:gd fmla="*/ 2017920 w 2021204" name="T4"/>
                <a:gd fmla="*/ 0 h 2021205" name="T5"/>
                <a:gd fmla="*/ 0 w 2021204" name="T6"/>
                <a:gd fmla="*/ 0 h 2021205" name="T7"/>
                <a:gd fmla="*/ 0 w 2021204" name="T8"/>
                <a:gd fmla="*/ 2017911 h 2021205" name="T9"/>
                <a:gd fmla="*/ 0 60000 65536" name="T10"/>
                <a:gd fmla="*/ 0 60000 65536" name="T11"/>
                <a:gd fmla="*/ 0 60000 65536" name="T12"/>
                <a:gd fmla="*/ 0 60000 65536" name="T13"/>
                <a:gd fmla="*/ 0 60000 65536" name="T14"/>
                <a:gd fmla="*/ 0 w 2021204" name="T15"/>
                <a:gd fmla="*/ 0 h 2021205" name="T16"/>
                <a:gd fmla="*/ 2021204 w 2021204" name="T17"/>
                <a:gd fmla="*/ 2021205 h 2021205" name="T18"/>
              </a:gdLst>
              <a:ahLst/>
              <a:cxnLst>
                <a:cxn ang="T10">
                  <a:pos x="T0" y="T1"/>
                </a:cxn>
                <a:cxn ang="T11">
                  <a:pos x="T2" y="T3"/>
                </a:cxn>
                <a:cxn ang="T12">
                  <a:pos x="T4" y="T5"/>
                </a:cxn>
                <a:cxn ang="T13">
                  <a:pos x="T6" y="T7"/>
                </a:cxn>
                <a:cxn ang="T14">
                  <a:pos x="T8" y="T9"/>
                </a:cxn>
              </a:cxnLst>
              <a:rect b="T18" l="T15" r="T17" t="T16"/>
              <a:pathLst>
                <a:path h="2021205" w="2021204">
                  <a:moveTo>
                    <a:pt x="0" y="2020773"/>
                  </a:moveTo>
                  <a:lnTo>
                    <a:pt x="2020773" y="2020773"/>
                  </a:lnTo>
                  <a:lnTo>
                    <a:pt x="2020773" y="0"/>
                  </a:lnTo>
                  <a:lnTo>
                    <a:pt x="0" y="0"/>
                  </a:lnTo>
                  <a:lnTo>
                    <a:pt x="0" y="2020773"/>
                  </a:lnTo>
                  <a:close/>
                </a:path>
              </a:pathLst>
            </a:custGeom>
            <a:solidFill>
              <a:srgbClr val="C5E4ED"/>
            </a:solidFill>
            <a:ln w="9525">
              <a:noFill/>
              <a:miter lim="800000"/>
              <a:headEnd/>
              <a:tailEnd/>
            </a:ln>
          </p:spPr>
          <p:txBody>
            <a:bodyPr bIns="0" lIns="0" rIns="0" tIns="0"/>
            <a:lstStyle/>
            <a:p>
              <a:pPr algn="l" defTabSz="443554" eaLnBrk="1" fontAlgn="base" hangingPunct="1" indent="0" latinLnBrk="0" lvl="0" marL="0" marR="0" rtl="0">
                <a:lnSpc>
                  <a:spcPct val="100000"/>
                </a:lnSpc>
                <a:spcBef>
                  <a:spcPct val="0"/>
                </a:spcBef>
                <a:spcAft>
                  <a:spcPct val="0"/>
                </a:spcAft>
                <a:buClrTx/>
                <a:buSzTx/>
                <a:buFontTx/>
                <a:buNone/>
                <a:tabLst/>
                <a:defRPr/>
              </a:pPr>
              <a:endParaRPr altLang="en-US" b="0" baseline="0" cap="none" dirty="0" i="0" kern="1200" kumimoji="1" lang="ja-JP" noProof="0" normalizeH="0" spc="0" strike="noStrike" sz="1604" u="none">
                <a:ln>
                  <a:noFill/>
                </a:ln>
                <a:solidFill>
                  <a:prstClr val="black"/>
                </a:solidFill>
                <a:effectLst/>
                <a:uLnTx/>
                <a:uFillTx/>
                <a:latin charset="0" typeface="Calibri"/>
                <a:ea charset="-128" typeface="ＭＳ Ｐゴシック"/>
                <a:cs charset="-128" typeface="ＭＳ Ｐゴシック"/>
              </a:endParaRPr>
            </a:p>
          </p:txBody>
        </p:sp>
        <p:sp>
          <p:nvSpPr>
            <p:cNvPr id="47" name="テキスト ボックス 24"/>
            <p:cNvSpPr txBox="1">
              <a:spLocks noChangeArrowheads="1"/>
            </p:cNvSpPr>
            <p:nvPr/>
          </p:nvSpPr>
          <p:spPr bwMode="auto">
            <a:xfrm>
              <a:off x="200472" y="620688"/>
              <a:ext cx="6678538" cy="326424"/>
            </a:xfrm>
            <a:prstGeom prst="rect">
              <a:avLst/>
            </a:prstGeom>
            <a:solidFill>
              <a:srgbClr val="4BACC6"/>
            </a:solidFill>
            <a:ln>
              <a:noFill/>
            </a:ln>
          </p:spPr>
          <p:txBody>
            <a:bodyPr bIns="41826" lIns="114068" rIns="0" tIns="41826"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219270" latinLnBrk="0" lvl="0" marL="21927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572" u="none">
                  <a:ln>
                    <a:noFill/>
                  </a:ln>
                  <a:solidFill>
                    <a:prstClr val="white"/>
                  </a:solidFill>
                  <a:effectLst/>
                  <a:uLnTx/>
                  <a:uFillTx/>
                  <a:latin charset="-128" panose="020B0604030504040204" pitchFamily="50" typeface="Meiryo UI"/>
                  <a:ea charset="-128" panose="020B0604030504040204" pitchFamily="50" typeface="Meiryo UI"/>
                  <a:cs typeface="+mn-cs"/>
                </a:rPr>
                <a:t>教育再生実行会議第四次提言</a:t>
              </a:r>
              <a:r>
                <a:rPr altLang="en-US" b="1" baseline="0" cap="none" dirty="0" i="0" kern="1200" kumimoji="1" lang="ja-JP" noProof="0" normalizeH="0" spc="0" strike="noStrike" sz="1426" u="none">
                  <a:ln>
                    <a:noFill/>
                  </a:ln>
                  <a:solidFill>
                    <a:prstClr val="white"/>
                  </a:solidFill>
                  <a:effectLst/>
                  <a:uLnTx/>
                  <a:uFillTx/>
                  <a:latin charset="-128" panose="020B0604030504040204" pitchFamily="50" typeface="Meiryo UI"/>
                  <a:ea charset="-128" panose="020B0604030504040204" pitchFamily="50" typeface="Meiryo UI"/>
                  <a:cs typeface="+mn-cs"/>
                </a:rPr>
                <a:t>　　　　　　　　　　　　　　　　　　　</a:t>
              </a:r>
              <a:r>
                <a:rPr altLang="en-US" b="0" baseline="0" cap="none" dirty="0" i="0" kern="1200" kumimoji="1" lang="ja-JP" noProof="0" normalizeH="0" spc="0" strike="noStrike" sz="1069" u="none">
                  <a:ln>
                    <a:noFill/>
                  </a:ln>
                  <a:solidFill>
                    <a:prstClr val="white"/>
                  </a:solidFill>
                  <a:effectLst/>
                  <a:uLnTx/>
                  <a:uFillTx/>
                  <a:latin charset="-128" panose="020B0604030504040204" pitchFamily="50" typeface="Meiryo UI"/>
                  <a:ea charset="-128" panose="020B0604030504040204" pitchFamily="50" typeface="Meiryo UI"/>
                  <a:cs typeface="+mn-cs"/>
                </a:rPr>
                <a:t>（平成</a:t>
              </a:r>
              <a:r>
                <a:rPr altLang="ja-JP" b="0" baseline="0" cap="none" dirty="0" i="0" kern="1200" kumimoji="1" lang="en-US" noProof="0" normalizeH="0" spc="0" strike="noStrike" sz="1069" u="none">
                  <a:ln>
                    <a:noFill/>
                  </a:ln>
                  <a:solidFill>
                    <a:prstClr val="white"/>
                  </a:solidFill>
                  <a:effectLst/>
                  <a:uLnTx/>
                  <a:uFillTx/>
                  <a:latin charset="-128" panose="020B0604030504040204" pitchFamily="50" typeface="Meiryo UI"/>
                  <a:ea charset="-128" panose="020B0604030504040204" pitchFamily="50" typeface="Meiryo UI"/>
                  <a:cs typeface="+mn-cs"/>
                </a:rPr>
                <a:t>25</a:t>
              </a:r>
              <a:r>
                <a:rPr altLang="en-US" b="0" baseline="0" cap="none" dirty="0" i="0" kern="1200" kumimoji="1" lang="ja-JP" noProof="0" normalizeH="0" spc="0" strike="noStrike" sz="1069" u="none">
                  <a:ln>
                    <a:noFill/>
                  </a:ln>
                  <a:solidFill>
                    <a:prstClr val="white"/>
                  </a:solidFill>
                  <a:effectLst/>
                  <a:uLnTx/>
                  <a:uFillTx/>
                  <a:latin charset="-128" panose="020B0604030504040204" pitchFamily="50" typeface="Meiryo UI"/>
                  <a:ea charset="-128" panose="020B0604030504040204" pitchFamily="50" typeface="Meiryo UI"/>
                  <a:cs typeface="+mn-cs"/>
                </a:rPr>
                <a:t>年</a:t>
              </a:r>
              <a:r>
                <a:rPr altLang="ja-JP" b="0" baseline="0" cap="none" dirty="0" i="0" kern="1200" kumimoji="1" lang="en-US" noProof="0" normalizeH="0" spc="0" strike="noStrike" sz="1069" u="none">
                  <a:ln>
                    <a:noFill/>
                  </a:ln>
                  <a:solidFill>
                    <a:prstClr val="white"/>
                  </a:solidFill>
                  <a:effectLst/>
                  <a:uLnTx/>
                  <a:uFillTx/>
                  <a:latin charset="-128" panose="020B0604030504040204" pitchFamily="50" typeface="Meiryo UI"/>
                  <a:ea charset="-128" panose="020B0604030504040204" pitchFamily="50" typeface="Meiryo UI"/>
                  <a:cs typeface="+mn-cs"/>
                </a:rPr>
                <a:t>10</a:t>
              </a:r>
              <a:r>
                <a:rPr altLang="en-US" b="0" baseline="0" cap="none" dirty="0" i="0" kern="1200" kumimoji="1" lang="ja-JP" noProof="0" normalizeH="0" spc="0" strike="noStrike" sz="1069" u="none">
                  <a:ln>
                    <a:noFill/>
                  </a:ln>
                  <a:solidFill>
                    <a:prstClr val="white"/>
                  </a:solidFill>
                  <a:effectLst/>
                  <a:uLnTx/>
                  <a:uFillTx/>
                  <a:latin charset="-128" panose="020B0604030504040204" pitchFamily="50" typeface="Meiryo UI"/>
                  <a:ea charset="-128" panose="020B0604030504040204" pitchFamily="50" typeface="Meiryo UI"/>
                  <a:cs typeface="+mn-cs"/>
                </a:rPr>
                <a:t>月</a:t>
              </a:r>
              <a:r>
                <a:rPr altLang="ja-JP" b="0" baseline="0" cap="none" dirty="0" i="0" kern="1200" kumimoji="1" lang="en-US" noProof="0" normalizeH="0" spc="0" strike="noStrike" sz="1069" u="none">
                  <a:ln>
                    <a:noFill/>
                  </a:ln>
                  <a:solidFill>
                    <a:prstClr val="white"/>
                  </a:solidFill>
                  <a:effectLst/>
                  <a:uLnTx/>
                  <a:uFillTx/>
                  <a:latin charset="-128" panose="020B0604030504040204" pitchFamily="50" typeface="Meiryo UI"/>
                  <a:ea charset="-128" panose="020B0604030504040204" pitchFamily="50" typeface="Meiryo UI"/>
                  <a:cs typeface="+mn-cs"/>
                </a:rPr>
                <a:t>31</a:t>
              </a:r>
              <a:r>
                <a:rPr altLang="en-US" b="0" baseline="0" cap="none" dirty="0" i="0" kern="1200" kumimoji="1" lang="ja-JP" noProof="0" normalizeH="0" spc="0" strike="noStrike" sz="1069" u="none">
                  <a:ln>
                    <a:noFill/>
                  </a:ln>
                  <a:solidFill>
                    <a:prstClr val="white"/>
                  </a:solidFill>
                  <a:effectLst/>
                  <a:uLnTx/>
                  <a:uFillTx/>
                  <a:latin charset="-128" panose="020B0604030504040204" pitchFamily="50" typeface="Meiryo UI"/>
                  <a:ea charset="-128" panose="020B0604030504040204" pitchFamily="50" typeface="Meiryo UI"/>
                  <a:cs typeface="+mn-cs"/>
                </a:rPr>
                <a:t>日）</a:t>
              </a:r>
              <a:endParaRPr altLang="ja-JP" b="0" baseline="0" cap="none" dirty="0" i="0" kern="1200" kumimoji="1" lang="en-US" noProof="0" normalizeH="0" spc="0" strike="noStrike" sz="980"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grpSp>
          <p:nvGrpSpPr>
            <p:cNvPr id="51" name="グループ化 50"/>
            <p:cNvGrpSpPr/>
            <p:nvPr/>
          </p:nvGrpSpPr>
          <p:grpSpPr>
            <a:xfrm>
              <a:off x="5340833" y="1476958"/>
              <a:ext cx="4187574" cy="622829"/>
              <a:chOff x="5823082" y="2125822"/>
              <a:chExt cx="4204063" cy="698949"/>
            </a:xfrm>
          </p:grpSpPr>
          <p:sp>
            <p:nvSpPr>
              <p:cNvPr id="52" name="テキスト ボックス 14"/>
              <p:cNvSpPr txBox="1">
                <a:spLocks noChangeArrowheads="1"/>
              </p:cNvSpPr>
              <p:nvPr/>
            </p:nvSpPr>
            <p:spPr bwMode="auto">
              <a:xfrm>
                <a:off x="5823082" y="2125822"/>
                <a:ext cx="4204063" cy="698949"/>
              </a:xfrm>
              <a:prstGeom prst="borderCallout2">
                <a:avLst>
                  <a:gd fmla="val 52403" name="adj1"/>
                  <a:gd fmla="val 69" name="adj2"/>
                  <a:gd fmla="val 52403" name="adj3"/>
                  <a:gd fmla="val -2192" name="adj4"/>
                  <a:gd fmla="val -7852" name="adj5"/>
                  <a:gd fmla="val -2253" name="adj6"/>
                </a:avLst>
              </a:prstGeom>
              <a:solidFill>
                <a:schemeClr val="bg1"/>
              </a:solidFill>
              <a:ln w="25400">
                <a:solidFill>
                  <a:srgbClr val="4BACC6"/>
                </a:solidFill>
                <a:miter lim="800000"/>
                <a:headEnd/>
                <a:tailEnd/>
              </a:ln>
            </p:spPr>
            <p:txBody>
              <a:bodyPr bIns="41703" lIns="96238"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just" defTabSz="442783" eaLnBrk="1" fontAlgn="base" hangingPunct="1" indent="0" latinLnBrk="0" lvl="0" marL="0" marR="0" rtl="0">
                  <a:lnSpc>
                    <a:spcPts val="688"/>
                  </a:lnSpc>
                  <a:spcBef>
                    <a:spcPct val="0"/>
                  </a:spcBef>
                  <a:spcAft>
                    <a:spcPct val="0"/>
                  </a:spcAft>
                  <a:buClrTx/>
                  <a:buSzTx/>
                  <a:buFontTx/>
                  <a:buNone/>
                  <a:tabLst/>
                  <a:defRPr/>
                </a:pPr>
                <a:endParaRPr altLang="ja-JP" b="1" baseline="0" cap="none" dirty="0" i="0" kern="1200" kumimoji="1" lang="en-US" noProof="0" normalizeH="0" spc="0" strike="noStrike" sz="1081"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just" defTabSz="442783" eaLnBrk="1" fontAlgn="base" hangingPunct="1" indent="0" latinLnBrk="0" lvl="0" marL="0" marR="0" rtl="0">
                  <a:lnSpc>
                    <a:spcPts val="688"/>
                  </a:lnSpc>
                  <a:spcBef>
                    <a:spcPct val="0"/>
                  </a:spcBef>
                  <a:spcAft>
                    <a:spcPct val="0"/>
                  </a:spcAft>
                  <a:buClrTx/>
                  <a:buSzTx/>
                  <a:buFontTx/>
                  <a:buNone/>
                  <a:tabLst/>
                  <a:defRPr/>
                </a:pPr>
                <a:endParaRPr altLang="ja-JP" b="1"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just" defTabSz="442783" eaLnBrk="1" fontAlgn="base" hangingPunct="1" indent="0" latinLnBrk="0" lvl="0" marL="0" marR="0" rtl="0">
                  <a:lnSpc>
                    <a:spcPts val="1376"/>
                  </a:lnSpc>
                  <a:spcBef>
                    <a:spcPct val="0"/>
                  </a:spcBef>
                  <a:spcAft>
                    <a:spcPct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国は、大学教育を受けるために必要な能力の判定のための</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新たな試験を導入</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外国語</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等</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の外部検定試験の活用を検討</a:t>
                </a:r>
                <a:endPar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sp>
            <p:nvSpPr>
              <p:cNvPr id="53" name="テキスト ボックス 24"/>
              <p:cNvSpPr txBox="1">
                <a:spLocks noChangeArrowheads="1"/>
              </p:cNvSpPr>
              <p:nvPr/>
            </p:nvSpPr>
            <p:spPr bwMode="auto">
              <a:xfrm>
                <a:off x="5826739" y="2139535"/>
                <a:ext cx="3056220" cy="203646"/>
              </a:xfrm>
              <a:prstGeom prst="rect">
                <a:avLst/>
              </a:prstGeom>
              <a:solidFill>
                <a:srgbClr val="4BACC6"/>
              </a:solidFill>
              <a:ln>
                <a:noFill/>
              </a:ln>
            </p:spPr>
            <p:txBody>
              <a:bodyPr anchor="ctr" anchorCtr="0" bIns="0" lIns="64159"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219270" latinLnBrk="0" lvl="0" marL="21927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179" u="none">
                    <a:ln>
                      <a:noFill/>
                    </a:ln>
                    <a:solidFill>
                      <a:prstClr val="white"/>
                    </a:solidFill>
                    <a:effectLst/>
                    <a:uLnTx/>
                    <a:uFillTx/>
                    <a:latin charset="-128" panose="020B0604030504040204" pitchFamily="50" typeface="Meiryo UI"/>
                    <a:ea charset="-128" panose="020B0604030504040204" pitchFamily="50" typeface="Meiryo UI"/>
                    <a:cs charset="-128" panose="020B0604030504040204" pitchFamily="50" typeface="Meiryo UI"/>
                  </a:rPr>
                  <a:t>達成度テスト（発展レベル）</a:t>
                </a:r>
                <a:r>
                  <a:rPr altLang="en-US" b="0" baseline="0" cap="none" dirty="0" i="0" kern="1200" kumimoji="1" lang="ja-JP" noProof="0" normalizeH="0" spc="0" strike="noStrike" sz="884" u="none">
                    <a:ln>
                      <a:noFill/>
                    </a:ln>
                    <a:solidFill>
                      <a:prstClr val="white"/>
                    </a:solidFill>
                    <a:effectLst/>
                    <a:uLnTx/>
                    <a:uFillTx/>
                    <a:latin charset="-128" panose="020B0604030504040204" pitchFamily="50" typeface="Meiryo UI"/>
                    <a:ea charset="-128" panose="020B0604030504040204" pitchFamily="50" typeface="Meiryo UI"/>
                    <a:cs charset="-128" panose="020B0604030504040204" pitchFamily="50" typeface="Meiryo UI"/>
                  </a:rPr>
                  <a:t>（仮称）</a:t>
                </a:r>
                <a:r>
                  <a:rPr altLang="en-US" b="1" baseline="0" cap="none" dirty="0" i="0" kern="1200" kumimoji="1" lang="ja-JP" noProof="0" normalizeH="0" spc="0" strike="noStrike" sz="1179" u="none">
                    <a:ln>
                      <a:noFill/>
                    </a:ln>
                    <a:solidFill>
                      <a:prstClr val="white"/>
                    </a:solidFill>
                    <a:effectLst/>
                    <a:uLnTx/>
                    <a:uFillTx/>
                    <a:latin charset="-128" panose="020B0604030504040204" pitchFamily="50" typeface="Meiryo UI"/>
                    <a:ea charset="-128" panose="020B0604030504040204" pitchFamily="50" typeface="Meiryo UI"/>
                    <a:cs charset="-128" panose="020B0604030504040204" pitchFamily="50" typeface="Meiryo UI"/>
                  </a:rPr>
                  <a:t>の導入</a:t>
                </a:r>
                <a:endParaRPr altLang="en-US" b="0" baseline="0" cap="none" dirty="0" i="0" kern="1200" kumimoji="1" lang="ja-JP" noProof="0" normalizeH="0" spc="0" strike="noStrike" sz="1032"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grpSp>
        <p:grpSp>
          <p:nvGrpSpPr>
            <p:cNvPr id="55" name="グループ化 54"/>
            <p:cNvGrpSpPr/>
            <p:nvPr/>
          </p:nvGrpSpPr>
          <p:grpSpPr>
            <a:xfrm>
              <a:off x="586164" y="1476958"/>
              <a:ext cx="4594592" cy="622829"/>
              <a:chOff x="966752" y="1596533"/>
              <a:chExt cx="4675586" cy="633808"/>
            </a:xfrm>
          </p:grpSpPr>
          <p:sp>
            <p:nvSpPr>
              <p:cNvPr id="56" name="テキスト ボックス 14"/>
              <p:cNvSpPr txBox="1">
                <a:spLocks noChangeArrowheads="1"/>
              </p:cNvSpPr>
              <p:nvPr/>
            </p:nvSpPr>
            <p:spPr bwMode="auto">
              <a:xfrm>
                <a:off x="966752" y="1596533"/>
                <a:ext cx="4675586" cy="633808"/>
              </a:xfrm>
              <a:prstGeom prst="borderCallout2">
                <a:avLst>
                  <a:gd fmla="val 52403" name="adj1"/>
                  <a:gd fmla="val 69" name="adj2"/>
                  <a:gd fmla="val 52403" name="adj3"/>
                  <a:gd fmla="val -1943" name="adj4"/>
                  <a:gd fmla="val -8652" name="adj5"/>
                  <a:gd fmla="val -1863" name="adj6"/>
                </a:avLst>
              </a:prstGeom>
              <a:solidFill>
                <a:schemeClr val="bg1"/>
              </a:solidFill>
              <a:ln w="25400">
                <a:solidFill>
                  <a:srgbClr val="4BACC6"/>
                </a:solidFill>
                <a:miter lim="800000"/>
                <a:headEnd/>
                <a:tailEnd/>
              </a:ln>
            </p:spPr>
            <p:txBody>
              <a:bodyPr bIns="41703" lIns="96238"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just" defTabSz="442783" eaLnBrk="1" fontAlgn="base" hangingPunct="1" indent="0" latinLnBrk="0" lvl="0" marL="0" marR="0" rtl="0">
                  <a:lnSpc>
                    <a:spcPts val="688"/>
                  </a:lnSpc>
                  <a:spcBef>
                    <a:spcPct val="0"/>
                  </a:spcBef>
                  <a:spcAft>
                    <a:spcPct val="0"/>
                  </a:spcAft>
                  <a:buClrTx/>
                  <a:buSzTx/>
                  <a:buFontTx/>
                  <a:buNone/>
                  <a:tabLst/>
                  <a:defRPr/>
                </a:pPr>
                <a:endParaRPr altLang="ja-JP" b="1"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just" defTabSz="442783" eaLnBrk="1" fontAlgn="base" hangingPunct="1" indent="0" latinLnBrk="0" lvl="0" marL="0" marR="0" rtl="0">
                  <a:lnSpc>
                    <a:spcPts val="688"/>
                  </a:lnSpc>
                  <a:spcBef>
                    <a:spcPct val="0"/>
                  </a:spcBef>
                  <a:spcAft>
                    <a:spcPct val="0"/>
                  </a:spcAft>
                  <a:buClrTx/>
                  <a:buSzTx/>
                  <a:buFontTx/>
                  <a:buNone/>
                  <a:tabLst/>
                  <a:defRPr/>
                </a:pPr>
                <a:endParaRPr altLang="ja-JP" b="1"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just" defTabSz="442783" eaLnBrk="1" fontAlgn="base" hangingPunct="1" indent="0" latinLnBrk="0" lvl="0" marL="0" marR="0" rtl="0">
                  <a:lnSpc>
                    <a:spcPts val="1376"/>
                  </a:lnSpc>
                  <a:spcBef>
                    <a:spcPct val="0"/>
                  </a:spcBef>
                  <a:spcAft>
                    <a:spcPct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大学入学者選抜は、各大学のアドミッションポリシーに基づき、能力・意欲・適性や活動歴を</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多面的・総合的に評価・判定するものに転換</a:t>
                </a:r>
                <a:endPar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sp>
            <p:nvSpPr>
              <p:cNvPr id="57" name="テキスト ボックス 24"/>
              <p:cNvSpPr txBox="1">
                <a:spLocks noChangeArrowheads="1"/>
              </p:cNvSpPr>
              <p:nvPr/>
            </p:nvSpPr>
            <p:spPr bwMode="auto">
              <a:xfrm>
                <a:off x="966752" y="1606585"/>
                <a:ext cx="3842231" cy="184666"/>
              </a:xfrm>
              <a:prstGeom prst="rect">
                <a:avLst/>
              </a:prstGeom>
              <a:solidFill>
                <a:srgbClr val="4BACC6"/>
              </a:solidFill>
              <a:ln>
                <a:noFill/>
              </a:ln>
            </p:spPr>
            <p:txBody>
              <a:bodyPr anchor="ctr" anchorCtr="0" bIns="0" lIns="64159"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219270" latinLnBrk="0" lvl="0" marL="21927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179" u="none">
                    <a:ln>
                      <a:noFill/>
                    </a:ln>
                    <a:solidFill>
                      <a:prstClr val="white"/>
                    </a:solidFill>
                    <a:effectLst/>
                    <a:uLnTx/>
                    <a:uFillTx/>
                    <a:latin charset="-128" panose="020B0604030504040204" pitchFamily="50" typeface="Meiryo UI"/>
                    <a:ea charset="-128" panose="020B0604030504040204" pitchFamily="50" typeface="Meiryo UI"/>
                    <a:cs charset="-128" panose="020B0604030504040204" pitchFamily="50" typeface="Meiryo UI"/>
                  </a:rPr>
                  <a:t>多面的・総合的に評価・判定する大学入学者選抜への転換</a:t>
                </a:r>
                <a:endParaRPr altLang="en-US" b="0" baseline="0" cap="none" dirty="0" i="0" kern="1200" kumimoji="1" lang="ja-JP" noProof="0" normalizeH="0" spc="0" strike="noStrike" sz="1032"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grpSp>
        <p:sp>
          <p:nvSpPr>
            <p:cNvPr id="63" name="テキスト ボックス 14"/>
            <p:cNvSpPr txBox="1">
              <a:spLocks noChangeArrowheads="1"/>
            </p:cNvSpPr>
            <p:nvPr/>
          </p:nvSpPr>
          <p:spPr bwMode="auto">
            <a:xfrm>
              <a:off x="418863" y="981633"/>
              <a:ext cx="9209127" cy="443293"/>
            </a:xfrm>
            <a:prstGeom prst="rect">
              <a:avLst/>
            </a:prstGeom>
            <a:solidFill>
              <a:schemeClr val="bg1"/>
            </a:solidFill>
            <a:ln w="25400">
              <a:solidFill>
                <a:srgbClr val="4BACC6"/>
              </a:solidFill>
              <a:miter lim="800000"/>
              <a:headEnd/>
              <a:tailEnd/>
            </a:ln>
          </p:spPr>
          <p:txBody>
            <a:bodyPr bIns="41703" lIns="96238"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just" defTabSz="442783" eaLnBrk="1" fontAlgn="base" hangingPunct="1" indent="0" latinLnBrk="0" lvl="0" marL="0" marR="0" rtl="0">
                <a:lnSpc>
                  <a:spcPts val="1376"/>
                </a:lnSpc>
                <a:spcBef>
                  <a:spcPct val="0"/>
                </a:spcBef>
                <a:spcAft>
                  <a:spcPct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大学入学者選抜は、高等学校教育を基盤として、各大学のアドミッションポリシーの下、能力・意欲・適性を見極め、大学での教育に円滑につなげていくことが必要。このため、大学入試のみを問題にするのではなく、</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高等学校教育、大学教育、大学入学者選抜の在り方について、一体的な改革を行う必要</a:t>
              </a:r>
              <a:endPar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grpSp>
      <p:sp>
        <p:nvSpPr>
          <p:cNvPr id="49" name="bk object 16"/>
          <p:cNvSpPr>
            <a:spLocks noChangeArrowheads="1"/>
          </p:cNvSpPr>
          <p:nvPr/>
        </p:nvSpPr>
        <p:spPr bwMode="auto">
          <a:xfrm>
            <a:off x="336755" y="2070541"/>
            <a:ext cx="9416400" cy="4785741"/>
          </a:xfrm>
          <a:custGeom>
            <a:avLst/>
            <a:gdLst>
              <a:gd fmla="*/ 0 w 2021204" name="T0"/>
              <a:gd fmla="*/ 338956 h 2021205" name="T1"/>
              <a:gd fmla="*/ 2147483646 w 2021204" name="T2"/>
              <a:gd fmla="*/ 338956 h 2021205" name="T3"/>
              <a:gd fmla="*/ 2147483646 w 2021204" name="T4"/>
              <a:gd fmla="*/ 0 h 2021205" name="T5"/>
              <a:gd fmla="*/ 0 w 2021204" name="T6"/>
              <a:gd fmla="*/ 0 h 2021205" name="T7"/>
              <a:gd fmla="*/ 0 w 2021204" name="T8"/>
              <a:gd fmla="*/ 338956 h 2021205" name="T9"/>
              <a:gd fmla="*/ 0 60000 65536" name="T10"/>
              <a:gd fmla="*/ 0 60000 65536" name="T11"/>
              <a:gd fmla="*/ 0 60000 65536" name="T12"/>
              <a:gd fmla="*/ 0 60000 65536" name="T13"/>
              <a:gd fmla="*/ 0 60000 65536" name="T14"/>
              <a:gd fmla="*/ 0 w 2021204" name="T15"/>
              <a:gd fmla="*/ 0 h 2021205" name="T16"/>
              <a:gd fmla="*/ 2021204 w 2021204" name="T17"/>
              <a:gd fmla="*/ 2021205 h 2021205" name="T18"/>
            </a:gdLst>
            <a:ahLst/>
            <a:cxnLst>
              <a:cxn ang="T10">
                <a:pos x="T0" y="T1"/>
              </a:cxn>
              <a:cxn ang="T11">
                <a:pos x="T2" y="T3"/>
              </a:cxn>
              <a:cxn ang="T12">
                <a:pos x="T4" y="T5"/>
              </a:cxn>
              <a:cxn ang="T13">
                <a:pos x="T6" y="T7"/>
              </a:cxn>
              <a:cxn ang="T14">
                <a:pos x="T8" y="T9"/>
              </a:cxn>
            </a:cxnLst>
            <a:rect b="T18" l="T15" r="T17" t="T16"/>
            <a:pathLst>
              <a:path h="2021205" w="2021204">
                <a:moveTo>
                  <a:pt x="0" y="2020773"/>
                </a:moveTo>
                <a:lnTo>
                  <a:pt x="2020773" y="2020773"/>
                </a:lnTo>
                <a:lnTo>
                  <a:pt x="2020773" y="0"/>
                </a:lnTo>
                <a:lnTo>
                  <a:pt x="0" y="0"/>
                </a:lnTo>
                <a:lnTo>
                  <a:pt x="0" y="2020773"/>
                </a:lnTo>
                <a:close/>
              </a:path>
            </a:pathLst>
          </a:custGeom>
          <a:solidFill>
            <a:srgbClr val="D2E18C"/>
          </a:solidFill>
          <a:ln>
            <a:noFill/>
          </a:ln>
          <a:extLst>
            <a:ext uri="{91240B29-F687-4F45-9708-019B960494DF}">
              <a14:hiddenLine xmlns:a14="http://schemas.microsoft.com/office/drawing/2010/main" w="9525">
                <a:solidFill>
                  <a:srgbClr val="000000"/>
                </a:solidFill>
                <a:miter lim="800000"/>
                <a:headEnd/>
                <a:tailEnd/>
              </a14:hiddenLine>
            </a:ext>
          </a:extLst>
        </p:spPr>
        <p:txBody>
          <a:bodyPr bIns="0" lIns="0" rIns="0" tIns="0"/>
          <a:lstStyle>
            <a:lvl1pPr>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0" latinLnBrk="0" lvl="0" marL="0" marR="0" rtl="0">
              <a:lnSpc>
                <a:spcPct val="100000"/>
              </a:lnSpc>
              <a:spcBef>
                <a:spcPct val="0"/>
              </a:spcBef>
              <a:spcAft>
                <a:spcPct val="0"/>
              </a:spcAft>
              <a:buClrTx/>
              <a:buSzTx/>
              <a:buFontTx/>
              <a:buNone/>
              <a:tabLst/>
              <a:defRPr/>
            </a:pPr>
            <a:r>
              <a:rPr altLang="ja-JP" b="0" baseline="0" cap="none" dirty="0" i="0" kern="1200" kumimoji="1" lang="en-US" noProof="0" normalizeH="0" spc="0" strike="noStrike" sz="1604" u="none">
                <a:ln>
                  <a:noFill/>
                </a:ln>
                <a:solidFill>
                  <a:prstClr val="black"/>
                </a:solidFill>
                <a:effectLst/>
                <a:uLnTx/>
                <a:uFillTx/>
                <a:latin charset="0" panose="020F0502020204030204" pitchFamily="34" typeface="Calibri"/>
                <a:ea charset="-128" panose="020B0600070205080204" pitchFamily="50" typeface="ＭＳ Ｐゴシック"/>
                <a:cs typeface="+mn-cs"/>
              </a:rPr>
              <a:t> </a:t>
            </a:r>
            <a:endParaRPr altLang="en-US" b="0" baseline="0" cap="none" i="0" kern="1200" kumimoji="1" lang="ja-JP" noProof="0" normalizeH="0" spc="0" strike="noStrike" sz="1604" u="none">
              <a:ln>
                <a:noFill/>
              </a:ln>
              <a:solidFill>
                <a:prstClr val="black"/>
              </a:solidFill>
              <a:effectLst/>
              <a:uLnTx/>
              <a:uFillTx/>
              <a:latin charset="0" panose="020F0502020204030204" pitchFamily="34" typeface="Calibri"/>
              <a:ea charset="-128" panose="020B0600070205080204" pitchFamily="50" typeface="ＭＳ Ｐゴシック"/>
              <a:cs typeface="+mn-cs"/>
            </a:endParaRPr>
          </a:p>
        </p:txBody>
      </p:sp>
      <p:sp>
        <p:nvSpPr>
          <p:cNvPr id="50" name="テキスト ボックス 24"/>
          <p:cNvSpPr txBox="1">
            <a:spLocks noChangeArrowheads="1"/>
          </p:cNvSpPr>
          <p:nvPr/>
        </p:nvSpPr>
        <p:spPr bwMode="auto">
          <a:xfrm>
            <a:off x="200472" y="1952836"/>
            <a:ext cx="2628292" cy="328889"/>
          </a:xfrm>
          <a:prstGeom prst="rect">
            <a:avLst/>
          </a:prstGeom>
          <a:solidFill>
            <a:srgbClr val="007437"/>
          </a:solidFill>
          <a:ln>
            <a:noFill/>
          </a:ln>
        </p:spPr>
        <p:txBody>
          <a:bodyPr bIns="41826" lIns="114068" rIns="0" tIns="41826"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219270" latinLnBrk="0" lvl="0" marL="21927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572" u="none">
                <a:ln>
                  <a:noFill/>
                </a:ln>
                <a:solidFill>
                  <a:prstClr val="white"/>
                </a:solidFill>
                <a:effectLst/>
                <a:uLnTx/>
                <a:uFillTx/>
                <a:latin charset="-128" panose="020B0604030504040204" pitchFamily="50" typeface="Meiryo UI"/>
                <a:ea charset="-128" panose="020B0604030504040204" pitchFamily="50" typeface="Meiryo UI"/>
                <a:cs typeface="+mn-cs"/>
              </a:rPr>
              <a:t>文部科学省における主な取組</a:t>
            </a:r>
            <a:endParaRPr altLang="ja-JP" b="1" baseline="0" cap="none" dirty="0" i="0" kern="1200" kumimoji="1" lang="en-US" noProof="0" normalizeH="0" spc="0" strike="noStrike" sz="1376"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sp>
        <p:nvSpPr>
          <p:cNvPr id="58" name="テキスト ボックス 14"/>
          <p:cNvSpPr txBox="1">
            <a:spLocks noChangeArrowheads="1"/>
          </p:cNvSpPr>
          <p:nvPr/>
        </p:nvSpPr>
        <p:spPr bwMode="auto">
          <a:xfrm>
            <a:off x="612109" y="2335005"/>
            <a:ext cx="9015881" cy="605434"/>
          </a:xfrm>
          <a:prstGeom prst="rect">
            <a:avLst/>
          </a:prstGeom>
          <a:solidFill>
            <a:schemeClr val="bg1"/>
          </a:solidFill>
          <a:ln w="38100">
            <a:solidFill>
              <a:srgbClr val="007437"/>
            </a:solidFill>
            <a:miter lim="800000"/>
            <a:headEnd/>
            <a:tailEnd/>
          </a:ln>
        </p:spPr>
        <p:txBody>
          <a:bodyPr bIns="41703" lIns="96238"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just" defTabSz="442783" eaLnBrk="1" fontAlgn="base" hangingPunct="1" indent="-152781" latinLnBrk="0" lvl="0" marL="152781" marR="0" rtl="0">
              <a:lnSpc>
                <a:spcPts val="1376"/>
              </a:lnSpc>
              <a:spcBef>
                <a:spcPct val="0"/>
              </a:spcBef>
              <a:spcAft>
                <a:spcPct val="0"/>
              </a:spcAft>
              <a:buClrTx/>
              <a:buSzTx/>
              <a:buFont charset="2" panose="05000000000000000000" pitchFamily="2" typeface="Wingdings"/>
              <a:buChar char="u"/>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中央教育審議会答申</a:t>
            </a: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（平成</a:t>
            </a:r>
            <a:r>
              <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26</a:t>
            </a: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年</a:t>
            </a:r>
            <a:r>
              <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12</a:t>
            </a: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月）</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、高大接続システム改革会議最終報告</a:t>
            </a: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（平成</a:t>
            </a:r>
            <a:r>
              <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28</a:t>
            </a: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年</a:t>
            </a:r>
            <a:r>
              <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3</a:t>
            </a: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月）</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等に沿って、大学入学者選抜の改革を推進</a:t>
            </a:r>
            <a:endPar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just" defTabSz="442783" eaLnBrk="1" fontAlgn="base" hangingPunct="1" indent="-152781" latinLnBrk="0" lvl="0" marL="152781" marR="0" rtl="0">
              <a:lnSpc>
                <a:spcPts val="1376"/>
              </a:lnSpc>
              <a:spcBef>
                <a:spcPct val="0"/>
              </a:spcBef>
              <a:spcAft>
                <a:spcPct val="0"/>
              </a:spcAft>
              <a:buClrTx/>
              <a:buSzTx/>
              <a:buFont charset="2" panose="05000000000000000000" pitchFamily="2" typeface="Wingdings"/>
              <a:buChar char="u"/>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受験生の「学力の３要素」</a:t>
            </a:r>
            <a:r>
              <a:rPr altLang="en-US" b="0" baseline="3000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について、</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多面的・総合的に評価する入試に転換</a:t>
            </a:r>
            <a:endPar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r" defTabSz="442783" eaLnBrk="1" fontAlgn="base" hangingPunct="1" indent="0" latinLnBrk="0" lvl="0" marL="0" marR="0" rtl="0">
              <a:lnSpc>
                <a:spcPts val="1248"/>
              </a:lnSpc>
              <a:spcBef>
                <a:spcPct val="0"/>
              </a:spcBef>
              <a:spcAft>
                <a:spcPct val="0"/>
              </a:spcAft>
              <a:buClrTx/>
              <a:buSzTx/>
              <a:buFontTx/>
              <a:buNone/>
              <a:tabLst/>
              <a:defRPr/>
            </a:pP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　　　＊：①知識・技能　②思考力・判断力・表現力　③主体性を持って多様な人々と協働して学ぶ態度</a:t>
            </a:r>
            <a:endPar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sp>
        <p:nvSpPr>
          <p:cNvPr id="60" name="テキスト ボックス 14"/>
          <p:cNvSpPr txBox="1">
            <a:spLocks noChangeArrowheads="1"/>
          </p:cNvSpPr>
          <p:nvPr/>
        </p:nvSpPr>
        <p:spPr bwMode="auto">
          <a:xfrm>
            <a:off x="634084" y="5824458"/>
            <a:ext cx="9016844" cy="772894"/>
          </a:xfrm>
          <a:prstGeom prst="rect">
            <a:avLst/>
          </a:prstGeom>
          <a:solidFill>
            <a:schemeClr val="bg1"/>
          </a:solidFill>
          <a:ln w="25400">
            <a:solidFill>
              <a:srgbClr val="6A6A6A"/>
            </a:solidFill>
            <a:miter lim="800000"/>
            <a:headEnd/>
            <a:tailEnd/>
          </a:ln>
        </p:spPr>
        <p:txBody>
          <a:bodyPr bIns="41703" lIns="96238" rIns="0" tIns="144000" wrap="square">
            <a:no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0" latinLnBrk="0" lvl="0" marL="0" marR="0" rtl="0">
              <a:lnSpc>
                <a:spcPts val="1248"/>
              </a:lnSpc>
              <a:spcBef>
                <a:spcPct val="0"/>
              </a:spcBef>
              <a:spcAft>
                <a:spcPct val="0"/>
              </a:spcAft>
              <a:buClrTx/>
              <a:buSzTx/>
              <a:buFontTx/>
              <a:buNone/>
              <a:tabLst/>
              <a:defRPr/>
            </a:pPr>
            <a:r>
              <a:rPr altLang="en-US" b="0" baseline="0" cap="none" dirty="0" i="0" kern="1200" kumimoji="1" lang="ja-JP"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令和元年</a:t>
            </a:r>
            <a:r>
              <a:rPr altLang="ja-JP" b="0" baseline="0" cap="none" dirty="0" i="0" kern="1200" kumimoji="1" lang="en-US"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12</a:t>
            </a:r>
            <a:r>
              <a:rPr altLang="en-US" b="0" baseline="0" cap="none" dirty="0" i="0" kern="1200" kumimoji="1" lang="ja-JP"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月</a:t>
            </a:r>
            <a:r>
              <a:rPr altLang="ja-JP" b="0" baseline="0" cap="none" dirty="0" i="0" kern="1200" kumimoji="1" lang="en-US"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27</a:t>
            </a:r>
            <a:r>
              <a:rPr altLang="en-US" b="0" baseline="0" cap="none" dirty="0" i="0" kern="1200" kumimoji="1" lang="ja-JP"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日　 設置　→　英語４技能評価や記述式出題を含めた</a:t>
            </a:r>
            <a:r>
              <a:rPr altLang="en-US" b="1" baseline="0" cap="none" dirty="0" i="0" kern="1200" kumimoji="1" lang="ja-JP" noProof="0" normalizeH="0" spc="-9"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大学入試のあり方について改めて検討</a:t>
            </a:r>
            <a:endParaRPr altLang="ja-JP" b="1" baseline="0" cap="none" dirty="0" i="0" kern="1200" kumimoji="1" lang="en-US" noProof="0" normalizeH="0" spc="-9"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l" defTabSz="442783" eaLnBrk="1" fontAlgn="base" hangingPunct="1" indent="0" latinLnBrk="0" lvl="0" marL="0" marR="0" rtl="0">
              <a:lnSpc>
                <a:spcPts val="1248"/>
              </a:lnSpc>
              <a:spcBef>
                <a:spcPct val="0"/>
              </a:spcBef>
              <a:spcAft>
                <a:spcPct val="0"/>
              </a:spcAft>
              <a:buClrTx/>
              <a:buSzTx/>
              <a:buFontTx/>
              <a:buNone/>
              <a:tabLst/>
              <a:defRPr/>
            </a:pPr>
            <a:endParaRPr altLang="ja-JP" b="0" baseline="0" cap="none" dirty="0" i="0" kern="1200" kumimoji="1" lang="en-US"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l" defTabSz="442783" eaLnBrk="1" fontAlgn="base" hangingPunct="1" indent="0" latinLnBrk="0" lvl="0" marL="0" marR="0" rtl="0">
              <a:lnSpc>
                <a:spcPts val="1248"/>
              </a:lnSpc>
              <a:spcBef>
                <a:spcPct val="0"/>
              </a:spcBef>
              <a:spcAft>
                <a:spcPct val="0"/>
              </a:spcAft>
              <a:buClrTx/>
              <a:buSzTx/>
              <a:buFontTx/>
              <a:buNone/>
              <a:tabLst/>
              <a:defRPr/>
            </a:pPr>
            <a:r>
              <a:rPr altLang="en-US" b="0" baseline="0" cap="none" dirty="0" i="0" kern="1200" kumimoji="1" lang="ja-JP"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令和３年７月８日  　提言</a:t>
            </a:r>
            <a:endParaRPr altLang="ja-JP" b="0" baseline="0" cap="none" dirty="0" i="0" kern="1200" kumimoji="1" lang="en-US"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l" defTabSz="442783" eaLnBrk="1" fontAlgn="base" hangingPunct="1" indent="0" latinLnBrk="0" lvl="0" marL="0" marR="0" rtl="0">
              <a:lnSpc>
                <a:spcPts val="1248"/>
              </a:lnSpc>
              <a:spcBef>
                <a:spcPct val="0"/>
              </a:spcBef>
              <a:spcAft>
                <a:spcPct val="0"/>
              </a:spcAft>
              <a:buClrTx/>
              <a:buSzTx/>
              <a:buFontTx/>
              <a:buNone/>
              <a:tabLst/>
              <a:defRPr/>
            </a:pPr>
            <a:endParaRPr altLang="ja-JP" b="0" baseline="0" cap="none" dirty="0" i="0" kern="1200" kumimoji="1" lang="en-US"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l" defTabSz="442783" eaLnBrk="1" fontAlgn="base" hangingPunct="1" indent="0" latinLnBrk="0" lvl="0" marL="0" marR="0" rtl="0">
              <a:lnSpc>
                <a:spcPts val="1248"/>
              </a:lnSpc>
              <a:spcBef>
                <a:spcPct val="0"/>
              </a:spcBef>
              <a:spcAft>
                <a:spcPct val="0"/>
              </a:spcAft>
              <a:buClrTx/>
              <a:buSzTx/>
              <a:buFontTx/>
              <a:buNone/>
              <a:tabLst/>
              <a:defRPr/>
            </a:pPr>
            <a:endParaRPr altLang="ja-JP" b="1" baseline="0" cap="none" dirty="0" i="0" kern="1200" kumimoji="1" lang="en-US" noProof="0" normalizeH="0" spc="-9"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l" defTabSz="442783" eaLnBrk="1" fontAlgn="base" hangingPunct="1" indent="0" latinLnBrk="0" lvl="0" marL="0" marR="0" rtl="0">
              <a:lnSpc>
                <a:spcPts val="1248"/>
              </a:lnSpc>
              <a:spcBef>
                <a:spcPct val="0"/>
              </a:spcBef>
              <a:spcAft>
                <a:spcPct val="0"/>
              </a:spcAft>
              <a:buClrTx/>
              <a:buSzTx/>
              <a:buFontTx/>
              <a:buNone/>
              <a:tabLst/>
              <a:defRPr/>
            </a:pPr>
            <a:endParaRPr altLang="ja-JP" b="1" baseline="0" cap="none" dirty="0" i="0" kern="1200" kumimoji="1" lang="en-US" noProof="0" normalizeH="0" spc="-9"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sp>
        <p:nvSpPr>
          <p:cNvPr id="61" name="テキスト ボックス 14"/>
          <p:cNvSpPr txBox="1">
            <a:spLocks noChangeArrowheads="1"/>
          </p:cNvSpPr>
          <p:nvPr/>
        </p:nvSpPr>
        <p:spPr bwMode="auto">
          <a:xfrm>
            <a:off x="634084" y="5091268"/>
            <a:ext cx="9016844" cy="446639"/>
          </a:xfrm>
          <a:prstGeom prst="rect">
            <a:avLst/>
          </a:prstGeom>
          <a:solidFill>
            <a:schemeClr val="bg1"/>
          </a:solidFill>
          <a:ln w="25400">
            <a:solidFill>
              <a:srgbClr val="6A6A6A"/>
            </a:solidFill>
            <a:miter lim="800000"/>
            <a:headEnd/>
            <a:tailEnd/>
          </a:ln>
        </p:spPr>
        <p:txBody>
          <a:bodyPr bIns="41703" lIns="96238"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1450465" latinLnBrk="0" lvl="0" marL="1497635" marR="0" rtl="0">
              <a:lnSpc>
                <a:spcPts val="1376"/>
              </a:lnSpc>
              <a:spcBef>
                <a:spcPct val="0"/>
              </a:spcBef>
              <a:spcAft>
                <a:spcPct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令和元年</a:t>
            </a:r>
            <a:r>
              <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11</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月・</a:t>
            </a:r>
            <a:r>
              <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12</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月　安心して受験できる配慮などの準備状況が十分ではないことから、共通テストにおける英語成績提供システム・記述式</a:t>
            </a:r>
            <a:br>
              <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b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問題の</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導入見送り</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を発表</a:t>
            </a:r>
            <a:endPar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grpSp>
        <p:nvGrpSpPr>
          <p:cNvPr id="64" name="グループ化 63"/>
          <p:cNvGrpSpPr/>
          <p:nvPr/>
        </p:nvGrpSpPr>
        <p:grpSpPr>
          <a:xfrm>
            <a:off x="3168275" y="4295043"/>
            <a:ext cx="2557619" cy="725129"/>
            <a:chOff x="1107552" y="5004585"/>
            <a:chExt cx="2363801" cy="732382"/>
          </a:xfrm>
        </p:grpSpPr>
        <p:sp>
          <p:nvSpPr>
            <p:cNvPr id="65" name="テキスト ボックス 14"/>
            <p:cNvSpPr txBox="1">
              <a:spLocks noChangeArrowheads="1"/>
            </p:cNvSpPr>
            <p:nvPr/>
          </p:nvSpPr>
          <p:spPr bwMode="auto">
            <a:xfrm>
              <a:off x="1119019" y="5220609"/>
              <a:ext cx="2340406" cy="516358"/>
            </a:xfrm>
            <a:prstGeom prst="rect">
              <a:avLst/>
            </a:prstGeom>
            <a:solidFill>
              <a:schemeClr val="bg1"/>
            </a:solidFill>
            <a:ln w="25400">
              <a:solidFill>
                <a:srgbClr val="6A6A6A"/>
              </a:solidFill>
              <a:miter lim="800000"/>
              <a:headEnd/>
              <a:tailEnd/>
            </a:ln>
          </p:spPr>
          <p:txBody>
            <a:bodyPr bIns="41703" lIns="96238" numCol="1"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0" latinLnBrk="0" lvl="0" marL="0" marR="0" rtl="0">
                <a:lnSpc>
                  <a:spcPts val="1081"/>
                </a:lnSpc>
                <a:spcBef>
                  <a:spcPct val="0"/>
                </a:spcBef>
                <a:spcAft>
                  <a:spcPct val="0"/>
                </a:spcAft>
                <a:buClrTx/>
                <a:buSzTx/>
                <a:buFontTx/>
                <a:buNone/>
                <a:tabLst/>
                <a:defRPr/>
              </a:pP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①質の高い採点者の確保</a:t>
              </a:r>
            </a:p>
            <a:p>
              <a:pPr algn="l" defTabSz="442783" eaLnBrk="1" fontAlgn="base" hangingPunct="1" indent="0" latinLnBrk="0" lvl="0" marL="0" marR="0" rtl="0">
                <a:lnSpc>
                  <a:spcPts val="1081"/>
                </a:lnSpc>
                <a:spcBef>
                  <a:spcPct val="0"/>
                </a:spcBef>
                <a:spcAft>
                  <a:spcPct val="0"/>
                </a:spcAft>
                <a:buClrTx/>
                <a:buSzTx/>
                <a:buFontTx/>
                <a:buNone/>
                <a:tabLst/>
                <a:defRPr/>
              </a:pP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②正確な採点</a:t>
              </a:r>
            </a:p>
            <a:p>
              <a:pPr algn="l" defTabSz="442783" eaLnBrk="1" fontAlgn="base" hangingPunct="1" indent="0" latinLnBrk="0" lvl="0" marL="0" marR="0" rtl="0">
                <a:lnSpc>
                  <a:spcPts val="1081"/>
                </a:lnSpc>
                <a:spcBef>
                  <a:spcPct val="0"/>
                </a:spcBef>
                <a:spcAft>
                  <a:spcPct val="0"/>
                </a:spcAft>
                <a:buClrTx/>
                <a:buSzTx/>
                <a:buFontTx/>
                <a:buNone/>
                <a:tabLst/>
                <a:defRPr/>
              </a:pP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③採点結果と自己採点の不一致　など</a:t>
              </a:r>
              <a:endPar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sp>
          <p:nvSpPr>
            <p:cNvPr id="66" name="テキスト ボックス 24"/>
            <p:cNvSpPr txBox="1">
              <a:spLocks noChangeArrowheads="1"/>
            </p:cNvSpPr>
            <p:nvPr/>
          </p:nvSpPr>
          <p:spPr bwMode="auto">
            <a:xfrm>
              <a:off x="1107552" y="5004585"/>
              <a:ext cx="2363801" cy="216000"/>
            </a:xfrm>
            <a:prstGeom prst="rect">
              <a:avLst/>
            </a:prstGeom>
            <a:solidFill>
              <a:srgbClr val="6A6A6A"/>
            </a:solidFill>
            <a:ln>
              <a:noFill/>
            </a:ln>
          </p:spPr>
          <p:txBody>
            <a:bodyPr anchor="t" anchorCtr="0" bIns="0" lIns="114068" rIns="0" tIns="35376" vert="horz" wrap="square">
              <a:no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219270" latinLnBrk="0" lvl="0" marL="21927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081" u="none">
                  <a:ln>
                    <a:noFill/>
                  </a:ln>
                  <a:solidFill>
                    <a:prstClr val="white"/>
                  </a:solidFill>
                  <a:effectLst/>
                  <a:uLnTx/>
                  <a:uFillTx/>
                  <a:latin charset="-128" panose="020B0604030504040204" pitchFamily="50" typeface="Meiryo UI"/>
                  <a:ea charset="-128" panose="020B0604030504040204" pitchFamily="50" typeface="Meiryo UI"/>
                  <a:cs typeface="+mn-cs"/>
                </a:rPr>
                <a:t>記述式問題について指摘された主な課題</a:t>
              </a:r>
              <a:endParaRPr altLang="ja-JP" b="1" baseline="0" cap="none" dirty="0" i="0" kern="1200" kumimoji="1" lang="en-US" noProof="0" normalizeH="0" spc="0" strike="noStrike" sz="1081"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grpSp>
      <p:sp>
        <p:nvSpPr>
          <p:cNvPr id="68" name="テキスト ボックス 14"/>
          <p:cNvSpPr txBox="1">
            <a:spLocks noChangeArrowheads="1"/>
          </p:cNvSpPr>
          <p:nvPr/>
        </p:nvSpPr>
        <p:spPr bwMode="auto">
          <a:xfrm>
            <a:off x="5711444" y="3368208"/>
            <a:ext cx="3830273" cy="705057"/>
          </a:xfrm>
          <a:prstGeom prst="rect">
            <a:avLst/>
          </a:prstGeom>
          <a:solidFill>
            <a:schemeClr val="bg1"/>
          </a:solidFill>
          <a:ln w="12700">
            <a:solidFill>
              <a:srgbClr val="007437"/>
            </a:solidFill>
            <a:miter lim="800000"/>
            <a:headEnd/>
            <a:tailEnd/>
          </a:ln>
        </p:spPr>
        <p:txBody>
          <a:bodyPr bIns="41703" lIns="96238"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just" defTabSz="442783" eaLnBrk="1" fontAlgn="base" hangingPunct="1" indent="-168484" latinLnBrk="0" lvl="0" marL="168484" marR="0" rtl="0">
              <a:lnSpc>
                <a:spcPts val="1248"/>
              </a:lnSpc>
              <a:spcBef>
                <a:spcPct val="0"/>
              </a:spcBef>
              <a:spcAft>
                <a:spcPct val="0"/>
              </a:spcAft>
              <a:buClrTx/>
              <a:buSzTx/>
              <a:buFont charset="2" panose="05000000000000000000" pitchFamily="2" typeface="Wingdings"/>
              <a:buChar char="l"/>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英語の「読む」「聞く」「話す」「書く」の４技能を適切に評価するため、</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共通テストの枠組みにおいて、</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現に民間事業者等により広く実施され、一定の評価が定着している</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資格・検定試験を活用</a:t>
            </a:r>
            <a:endParaRPr altLang="en-US" b="1"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sp>
        <p:nvSpPr>
          <p:cNvPr id="69" name="テキスト ボックス 14"/>
          <p:cNvSpPr txBox="1">
            <a:spLocks noChangeArrowheads="1"/>
          </p:cNvSpPr>
          <p:nvPr/>
        </p:nvSpPr>
        <p:spPr bwMode="auto">
          <a:xfrm>
            <a:off x="695798" y="3358526"/>
            <a:ext cx="2517950" cy="699774"/>
          </a:xfrm>
          <a:prstGeom prst="rect">
            <a:avLst/>
          </a:prstGeom>
          <a:solidFill>
            <a:schemeClr val="bg1"/>
          </a:solidFill>
          <a:ln w="12700">
            <a:solidFill>
              <a:srgbClr val="007437"/>
            </a:solidFill>
            <a:miter lim="800000"/>
            <a:headEnd/>
            <a:tailEnd/>
          </a:ln>
        </p:spPr>
        <p:txBody>
          <a:bodyPr bIns="41703" lIns="96238"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just" defTabSz="442783" eaLnBrk="1" fontAlgn="base" hangingPunct="1" indent="-168484" latinLnBrk="0" lvl="0" marL="168484" marR="0" rtl="0">
              <a:lnSpc>
                <a:spcPts val="1248"/>
              </a:lnSpc>
              <a:spcBef>
                <a:spcPct val="0"/>
              </a:spcBef>
              <a:spcAft>
                <a:spcPct val="0"/>
              </a:spcAft>
              <a:buClrTx/>
              <a:buSzTx/>
              <a:buFont charset="2" panose="05000000000000000000" pitchFamily="2" typeface="Wingdings"/>
              <a:buChar char="l"/>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知識・技能を十分有しているかの評価も行いつつ、</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思考力・判断力・表現力を中心に評価</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 </a:t>
            </a:r>
            <a:endPar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just" defTabSz="442783" eaLnBrk="1" fontAlgn="base" hangingPunct="1" indent="0" latinLnBrk="0" lvl="0" marL="0" marR="0" rtl="0">
              <a:lnSpc>
                <a:spcPts val="1248"/>
              </a:lnSpc>
              <a:spcBef>
                <a:spcPct val="0"/>
              </a:spcBef>
              <a:spcAft>
                <a:spcPct val="0"/>
              </a:spcAft>
              <a:buClrTx/>
              <a:buSzTx/>
              <a:buFontTx/>
              <a:buNone/>
              <a:tabLst/>
              <a:defRPr/>
            </a:pPr>
            <a:endPar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sp>
        <p:nvSpPr>
          <p:cNvPr id="70" name="テキスト ボックス 14"/>
          <p:cNvSpPr txBox="1">
            <a:spLocks noChangeArrowheads="1"/>
          </p:cNvSpPr>
          <p:nvPr/>
        </p:nvSpPr>
        <p:spPr bwMode="auto">
          <a:xfrm>
            <a:off x="3276250" y="3358526"/>
            <a:ext cx="2357278" cy="705057"/>
          </a:xfrm>
          <a:prstGeom prst="rect">
            <a:avLst/>
          </a:prstGeom>
          <a:solidFill>
            <a:schemeClr val="bg1"/>
          </a:solidFill>
          <a:ln w="12700">
            <a:solidFill>
              <a:srgbClr val="007437"/>
            </a:solidFill>
            <a:miter lim="800000"/>
            <a:headEnd/>
            <a:tailEnd/>
          </a:ln>
        </p:spPr>
        <p:txBody>
          <a:bodyPr bIns="41703" lIns="96238"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just" defTabSz="442783" eaLnBrk="1" fontAlgn="base" hangingPunct="1" indent="-168484" latinLnBrk="0" lvl="0" marL="168484" marR="0" rtl="0">
              <a:lnSpc>
                <a:spcPts val="1248"/>
              </a:lnSpc>
              <a:spcBef>
                <a:spcPct val="0"/>
              </a:spcBef>
              <a:spcAft>
                <a:spcPct val="0"/>
              </a:spcAft>
              <a:buClrTx/>
              <a:buSzTx/>
              <a:buFont charset="2" panose="05000000000000000000" pitchFamily="2" typeface="Wingdings"/>
              <a:buChar char="l"/>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「国語」、「数学</a:t>
            </a:r>
            <a:r>
              <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I</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」、「数学</a:t>
            </a:r>
            <a:r>
              <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I</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・数学Ａ」については、マークシート式問題に加え、</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記述式問題を出題</a:t>
            </a:r>
            <a:endPar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just" defTabSz="442783" eaLnBrk="1" fontAlgn="base" hangingPunct="1" indent="-168484" latinLnBrk="0" lvl="0" marL="168484" marR="0" rtl="0">
              <a:lnSpc>
                <a:spcPts val="1248"/>
              </a:lnSpc>
              <a:spcBef>
                <a:spcPct val="0"/>
              </a:spcBef>
              <a:spcAft>
                <a:spcPct val="0"/>
              </a:spcAft>
              <a:buClrTx/>
              <a:buSzTx/>
              <a:buFont charset="2" panose="05000000000000000000" pitchFamily="2" typeface="Wingdings"/>
              <a:buChar char="l"/>
              <a:tabLst/>
              <a:defRPr/>
            </a:pPr>
            <a:endPar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sp>
        <p:nvSpPr>
          <p:cNvPr id="71" name="正方形/長方形 70"/>
          <p:cNvSpPr/>
          <p:nvPr/>
        </p:nvSpPr>
        <p:spPr>
          <a:xfrm>
            <a:off x="634084" y="3185455"/>
            <a:ext cx="8983661" cy="1018205"/>
          </a:xfrm>
          <a:prstGeom prst="rect">
            <a:avLst/>
          </a:prstGeom>
          <a:noFill/>
          <a:ln w="38100">
            <a:solidFill>
              <a:srgbClr val="007437"/>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42783" eaLnBrk="0" fontAlgn="base" hangingPunct="0" indent="0" latinLnBrk="0" lvl="0" marL="0" marR="0" rtl="0">
              <a:lnSpc>
                <a:spcPct val="100000"/>
              </a:lnSpc>
              <a:spcBef>
                <a:spcPct val="0"/>
              </a:spcBef>
              <a:spcAft>
                <a:spcPct val="0"/>
              </a:spcAft>
              <a:buClrTx/>
              <a:buSzTx/>
              <a:buFontTx/>
              <a:buNone/>
              <a:tabLst/>
              <a:defRPr/>
            </a:pPr>
            <a:endParaRPr altLang="en-US" b="0" baseline="0" cap="none" i="0" kern="1200" kumimoji="1" lang="ja-JP" noProof="0" normalizeH="0" spc="0" strike="noStrike" sz="1604" u="none">
              <a:ln>
                <a:noFill/>
              </a:ln>
              <a:solidFill>
                <a:prstClr val="white"/>
              </a:solidFill>
              <a:effectLst/>
              <a:uLnTx/>
              <a:uFillTx/>
              <a:latin typeface="Calibri"/>
              <a:ea charset="-128" panose="020B0600070205080204" pitchFamily="50" typeface="ＭＳ Ｐゴシック"/>
              <a:cs typeface="+mn-cs"/>
            </a:endParaRPr>
          </a:p>
        </p:txBody>
      </p:sp>
      <p:sp>
        <p:nvSpPr>
          <p:cNvPr id="72" name="テキスト ボックス 24"/>
          <p:cNvSpPr txBox="1">
            <a:spLocks noChangeArrowheads="1"/>
          </p:cNvSpPr>
          <p:nvPr/>
        </p:nvSpPr>
        <p:spPr bwMode="auto">
          <a:xfrm>
            <a:off x="554277" y="3011734"/>
            <a:ext cx="4776311" cy="298416"/>
          </a:xfrm>
          <a:prstGeom prst="rect">
            <a:avLst/>
          </a:prstGeom>
          <a:solidFill>
            <a:srgbClr val="007437"/>
          </a:solidFill>
          <a:ln>
            <a:noFill/>
          </a:ln>
        </p:spPr>
        <p:txBody>
          <a:bodyPr bIns="41826" lIns="114068" rIns="0" tIns="41826"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219270" latinLnBrk="0" lvl="0" marL="21927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376" u="none">
                <a:ln>
                  <a:noFill/>
                </a:ln>
                <a:solidFill>
                  <a:prstClr val="white"/>
                </a:solidFill>
                <a:effectLst/>
                <a:uLnTx/>
                <a:uFillTx/>
                <a:latin charset="-128" panose="020B0604030504040204" pitchFamily="50" typeface="Meiryo UI"/>
                <a:ea charset="-128" panose="020B0604030504040204" pitchFamily="50" typeface="Meiryo UI"/>
                <a:cs typeface="+mn-cs"/>
              </a:rPr>
              <a:t>●大学入学共通テスト実施方針 </a:t>
            </a:r>
            <a:r>
              <a:rPr altLang="en-US" b="0" baseline="0" cap="none" dirty="0" i="0" kern="1200" kumimoji="1" lang="ja-JP" noProof="0" normalizeH="0" spc="0" strike="noStrike" sz="1032" u="none">
                <a:ln>
                  <a:noFill/>
                </a:ln>
                <a:solidFill>
                  <a:prstClr val="white"/>
                </a:solidFill>
                <a:effectLst/>
                <a:uLnTx/>
                <a:uFillTx/>
                <a:latin charset="-128" panose="020B0604030504040204" pitchFamily="50" typeface="Meiryo UI"/>
                <a:ea charset="-128" panose="020B0604030504040204" pitchFamily="50" typeface="Meiryo UI"/>
                <a:cs typeface="+mn-cs"/>
              </a:rPr>
              <a:t>（平成</a:t>
            </a:r>
            <a:r>
              <a:rPr altLang="ja-JP" b="0" baseline="0" cap="none" dirty="0" i="0" kern="1200" kumimoji="1" lang="en-US" noProof="0" normalizeH="0" spc="0" strike="noStrike" sz="1032" u="none">
                <a:ln>
                  <a:noFill/>
                </a:ln>
                <a:solidFill>
                  <a:prstClr val="white"/>
                </a:solidFill>
                <a:effectLst/>
                <a:uLnTx/>
                <a:uFillTx/>
                <a:latin charset="-128" panose="020B0604030504040204" pitchFamily="50" typeface="Meiryo UI"/>
                <a:ea charset="-128" panose="020B0604030504040204" pitchFamily="50" typeface="Meiryo UI"/>
                <a:cs typeface="+mn-cs"/>
              </a:rPr>
              <a:t>29</a:t>
            </a:r>
            <a:r>
              <a:rPr altLang="en-US" b="0" baseline="0" cap="none" dirty="0" i="0" kern="1200" kumimoji="1" lang="ja-JP" noProof="0" normalizeH="0" spc="0" strike="noStrike" sz="1032" u="none">
                <a:ln>
                  <a:noFill/>
                </a:ln>
                <a:solidFill>
                  <a:prstClr val="white"/>
                </a:solidFill>
                <a:effectLst/>
                <a:uLnTx/>
                <a:uFillTx/>
                <a:latin charset="-128" panose="020B0604030504040204" pitchFamily="50" typeface="Meiryo UI"/>
                <a:ea charset="-128" panose="020B0604030504040204" pitchFamily="50" typeface="Meiryo UI"/>
                <a:cs typeface="+mn-cs"/>
              </a:rPr>
              <a:t>年７月</a:t>
            </a:r>
            <a:r>
              <a:rPr altLang="ja-JP" b="0" baseline="0" cap="none" dirty="0" i="0" kern="1200" kumimoji="1" lang="en-US" noProof="0" normalizeH="0" spc="0" strike="noStrike" sz="1032" u="none">
                <a:ln>
                  <a:noFill/>
                </a:ln>
                <a:solidFill>
                  <a:prstClr val="white"/>
                </a:solidFill>
                <a:effectLst/>
                <a:uLnTx/>
                <a:uFillTx/>
                <a:latin charset="-128" panose="020B0604030504040204" pitchFamily="50" typeface="Meiryo UI"/>
                <a:ea charset="-128" panose="020B0604030504040204" pitchFamily="50" typeface="Meiryo UI"/>
                <a:cs typeface="+mn-cs"/>
              </a:rPr>
              <a:t>13</a:t>
            </a:r>
            <a:r>
              <a:rPr altLang="en-US" b="0" baseline="0" cap="none" dirty="0" i="0" kern="1200" kumimoji="1" lang="ja-JP" noProof="0" normalizeH="0" spc="0" strike="noStrike" sz="1032" u="none">
                <a:ln>
                  <a:noFill/>
                </a:ln>
                <a:solidFill>
                  <a:prstClr val="white"/>
                </a:solidFill>
                <a:effectLst/>
                <a:uLnTx/>
                <a:uFillTx/>
                <a:latin charset="-128" panose="020B0604030504040204" pitchFamily="50" typeface="Meiryo UI"/>
                <a:ea charset="-128" panose="020B0604030504040204" pitchFamily="50" typeface="Meiryo UI"/>
                <a:cs typeface="+mn-cs"/>
              </a:rPr>
              <a:t>日）</a:t>
            </a:r>
          </a:p>
        </p:txBody>
      </p:sp>
      <p:sp>
        <p:nvSpPr>
          <p:cNvPr id="73" name="角丸四角形 72"/>
          <p:cNvSpPr/>
          <p:nvPr/>
        </p:nvSpPr>
        <p:spPr>
          <a:xfrm>
            <a:off x="612109" y="4293096"/>
            <a:ext cx="2542748" cy="305997"/>
          </a:xfrm>
          <a:prstGeom prst="roundRect">
            <a:avLst>
              <a:gd fmla="val 30712" name="adj"/>
            </a:avLst>
          </a:prstGeom>
          <a:solidFill>
            <a:schemeClr val="bg1"/>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anchor="ctr" rtlCol="0" tIns="106129"/>
          <a:lstStyle/>
          <a:p>
            <a:pPr algn="ctr" defTabSz="442783" eaLnBrk="0" fontAlgn="base" hangingPunct="0" indent="0" latinLnBrk="0" lvl="0" marL="0" marR="0" rtl="0">
              <a:lnSpc>
                <a:spcPts val="1179"/>
              </a:lnSpc>
              <a:spcBef>
                <a:spcPct val="0"/>
              </a:spcBef>
              <a:spcAft>
                <a:spcPct val="0"/>
              </a:spcAft>
              <a:buClrTx/>
              <a:buSzTx/>
              <a:buFontTx/>
              <a:buNone/>
              <a:tabLst/>
              <a:defRPr/>
            </a:pPr>
            <a:r>
              <a:rPr altLang="en-US" b="1" baseline="0" cap="none" dirty="0" i="0" kern="1200" kumimoji="1" lang="ja-JP" noProof="0" normalizeH="0" spc="0" strike="noStrike" sz="1376" u="none">
                <a:ln>
                  <a:noFill/>
                </a:ln>
                <a:solidFill>
                  <a:srgbClr val="FF3300"/>
                </a:solidFill>
                <a:effectLst/>
                <a:uLnTx/>
                <a:uFillTx/>
                <a:latin charset="-128" panose="020B0604030504040204" pitchFamily="50" typeface="Meiryo UI"/>
                <a:ea charset="-128" panose="020B0604030504040204" pitchFamily="50" typeface="Meiryo UI"/>
                <a:cs typeface="+mn-cs"/>
              </a:rPr>
              <a:t>マーク式問題の工夫・改善</a:t>
            </a:r>
          </a:p>
        </p:txBody>
      </p:sp>
      <p:sp>
        <p:nvSpPr>
          <p:cNvPr id="74" name="右矢印 73"/>
          <p:cNvSpPr/>
          <p:nvPr/>
        </p:nvSpPr>
        <p:spPr>
          <a:xfrm rot="5400000">
            <a:off x="1726465" y="3825933"/>
            <a:ext cx="301990" cy="598824"/>
          </a:xfrm>
          <a:prstGeom prst="rightArrow">
            <a:avLst>
              <a:gd fmla="val 55977" name="adj1"/>
              <a:gd fmla="val 48154" name="adj2"/>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42783" eaLnBrk="0" fontAlgn="base" hangingPunct="0" indent="0" latinLnBrk="0" lvl="0" marL="0" marR="0" rtl="0">
              <a:lnSpc>
                <a:spcPct val="100000"/>
              </a:lnSpc>
              <a:spcBef>
                <a:spcPct val="0"/>
              </a:spcBef>
              <a:spcAft>
                <a:spcPct val="0"/>
              </a:spcAft>
              <a:buClrTx/>
              <a:buSzTx/>
              <a:buFontTx/>
              <a:buNone/>
              <a:tabLst/>
              <a:defRPr/>
            </a:pPr>
            <a:endParaRPr altLang="en-US" b="0" baseline="0" cap="none" i="0" kern="1200" kumimoji="1" lang="ja-JP" noProof="0" normalizeH="0" spc="0" strike="noStrike" sz="1604" u="none">
              <a:ln>
                <a:noFill/>
              </a:ln>
              <a:solidFill>
                <a:srgbClr val="007437"/>
              </a:solidFill>
              <a:effectLst/>
              <a:uLnTx/>
              <a:uFillTx/>
              <a:latin typeface="Calibri"/>
              <a:ea charset="-128" panose="020B0600070205080204" pitchFamily="50" typeface="ＭＳ Ｐゴシック"/>
              <a:cs typeface="+mn-cs"/>
            </a:endParaRPr>
          </a:p>
        </p:txBody>
      </p:sp>
      <p:sp>
        <p:nvSpPr>
          <p:cNvPr id="75" name="右矢印 74"/>
          <p:cNvSpPr/>
          <p:nvPr/>
        </p:nvSpPr>
        <p:spPr>
          <a:xfrm rot="5400000">
            <a:off x="4303895" y="3815854"/>
            <a:ext cx="301990" cy="598824"/>
          </a:xfrm>
          <a:prstGeom prst="rightArrow">
            <a:avLst>
              <a:gd fmla="val 55977" name="adj1"/>
              <a:gd fmla="val 48154" name="adj2"/>
            </a:avLst>
          </a:prstGeom>
          <a:solidFill>
            <a:srgbClr val="6A6A6A"/>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42783" eaLnBrk="0" fontAlgn="base" hangingPunct="0" indent="0" latinLnBrk="0" lvl="0" marL="0" marR="0" rtl="0">
              <a:lnSpc>
                <a:spcPct val="100000"/>
              </a:lnSpc>
              <a:spcBef>
                <a:spcPct val="0"/>
              </a:spcBef>
              <a:spcAft>
                <a:spcPct val="0"/>
              </a:spcAft>
              <a:buClrTx/>
              <a:buSzTx/>
              <a:buFontTx/>
              <a:buNone/>
              <a:tabLst/>
              <a:defRPr/>
            </a:pPr>
            <a:endParaRPr altLang="en-US" b="0" baseline="0" cap="none" i="0" kern="1200" kumimoji="1" lang="ja-JP" noProof="0" normalizeH="0" spc="0" strike="noStrike" sz="1604" u="none">
              <a:ln>
                <a:noFill/>
              </a:ln>
              <a:solidFill>
                <a:srgbClr val="007437"/>
              </a:solidFill>
              <a:effectLst/>
              <a:uLnTx/>
              <a:uFillTx/>
              <a:latin typeface="Calibri"/>
              <a:ea charset="-128" panose="020B0600070205080204" pitchFamily="50" typeface="ＭＳ Ｐゴシック"/>
              <a:cs typeface="+mn-cs"/>
            </a:endParaRPr>
          </a:p>
        </p:txBody>
      </p:sp>
      <p:grpSp>
        <p:nvGrpSpPr>
          <p:cNvPr id="76" name="グループ化 75"/>
          <p:cNvGrpSpPr/>
          <p:nvPr/>
        </p:nvGrpSpPr>
        <p:grpSpPr>
          <a:xfrm>
            <a:off x="6140074" y="4297341"/>
            <a:ext cx="3400020" cy="722830"/>
            <a:chOff x="5009939" y="4961428"/>
            <a:chExt cx="2764525" cy="730060"/>
          </a:xfrm>
        </p:grpSpPr>
        <p:sp>
          <p:nvSpPr>
            <p:cNvPr id="77" name="テキスト ボックス 14"/>
            <p:cNvSpPr txBox="1">
              <a:spLocks noChangeArrowheads="1"/>
            </p:cNvSpPr>
            <p:nvPr/>
          </p:nvSpPr>
          <p:spPr bwMode="auto">
            <a:xfrm>
              <a:off x="5019016" y="5175131"/>
              <a:ext cx="2744538" cy="516357"/>
            </a:xfrm>
            <a:prstGeom prst="rect">
              <a:avLst/>
            </a:prstGeom>
            <a:solidFill>
              <a:schemeClr val="bg1"/>
            </a:solidFill>
            <a:ln w="25400">
              <a:solidFill>
                <a:srgbClr val="6A6A6A"/>
              </a:solidFill>
              <a:miter lim="800000"/>
              <a:headEnd/>
              <a:tailEnd/>
            </a:ln>
          </p:spPr>
          <p:txBody>
            <a:bodyPr bIns="41703" lIns="96238" numCol="1"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l" defTabSz="790317" eaLnBrk="1" fontAlgn="auto" hangingPunct="1" indent="0" latinLnBrk="0" lvl="0" marL="0" marR="0" rtl="0">
                <a:lnSpc>
                  <a:spcPts val="1081"/>
                </a:lnSpc>
                <a:spcBef>
                  <a:spcPts val="0"/>
                </a:spcBef>
                <a:spcAft>
                  <a:spcPts val="0"/>
                </a:spcAft>
                <a:buClrTx/>
                <a:buSzTx/>
                <a:buFontTx/>
                <a:buNone/>
                <a:tabLst/>
                <a:defRPr/>
              </a:pP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typeface="+mn-cs"/>
                </a:rPr>
                <a:t>①受験に係る地域的事情や経済的に困難な者への対応</a:t>
              </a:r>
              <a:endPar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790317" eaLnBrk="1" fontAlgn="auto" hangingPunct="1" indent="0" latinLnBrk="0" lvl="0" marL="0" marR="0" rtl="0">
                <a:lnSpc>
                  <a:spcPts val="1081"/>
                </a:lnSpc>
                <a:spcBef>
                  <a:spcPts val="0"/>
                </a:spcBef>
                <a:spcAft>
                  <a:spcPts val="0"/>
                </a:spcAft>
                <a:buClrTx/>
                <a:buSzTx/>
                <a:buFontTx/>
                <a:buNone/>
                <a:tabLst/>
                <a:defRPr/>
              </a:pP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typeface="+mn-cs"/>
                </a:rPr>
                <a:t>②障害のある受験者への配慮</a:t>
              </a:r>
              <a:endPar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790317" eaLnBrk="1" fontAlgn="auto" hangingPunct="1" indent="0" latinLnBrk="0" lvl="0" marL="0" marR="0" rtl="0">
                <a:lnSpc>
                  <a:spcPts val="1081"/>
                </a:lnSpc>
                <a:spcBef>
                  <a:spcPts val="0"/>
                </a:spcBef>
                <a:spcAft>
                  <a:spcPts val="0"/>
                </a:spcAft>
                <a:buClrTx/>
                <a:buSzTx/>
                <a:buFontTx/>
                <a:buNone/>
                <a:tabLst/>
                <a:defRPr/>
              </a:pP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typeface="+mn-cs"/>
                </a:rPr>
                <a:t>③異なる試験を活用することの公平性　　　など</a:t>
              </a:r>
              <a:endPar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typeface="+mn-cs"/>
              </a:endParaRPr>
            </a:p>
          </p:txBody>
        </p:sp>
        <p:sp>
          <p:nvSpPr>
            <p:cNvPr id="78" name="テキスト ボックス 24"/>
            <p:cNvSpPr txBox="1">
              <a:spLocks noChangeArrowheads="1"/>
            </p:cNvSpPr>
            <p:nvPr/>
          </p:nvSpPr>
          <p:spPr bwMode="auto">
            <a:xfrm>
              <a:off x="5009939" y="4961428"/>
              <a:ext cx="2764525" cy="216000"/>
            </a:xfrm>
            <a:prstGeom prst="rect">
              <a:avLst/>
            </a:prstGeom>
            <a:solidFill>
              <a:srgbClr val="6A6A6A"/>
            </a:solidFill>
            <a:ln>
              <a:noFill/>
            </a:ln>
          </p:spPr>
          <p:txBody>
            <a:bodyPr anchor="t" anchorCtr="0" bIns="41826" lIns="114068" rIns="0" tIns="35376" vert="horz" wrap="square">
              <a:no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219270" latinLnBrk="0" lvl="0" marL="21927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081" u="none">
                  <a:ln>
                    <a:noFill/>
                  </a:ln>
                  <a:solidFill>
                    <a:prstClr val="white"/>
                  </a:solidFill>
                  <a:effectLst/>
                  <a:uLnTx/>
                  <a:uFillTx/>
                  <a:latin charset="-128" panose="020B0604030504040204" pitchFamily="50" typeface="Meiryo UI"/>
                  <a:ea charset="-128" panose="020B0604030504040204" pitchFamily="50" typeface="Meiryo UI"/>
                  <a:cs typeface="+mn-cs"/>
                </a:rPr>
                <a:t>英語成績提供システムについて指摘された主な課題</a:t>
              </a:r>
              <a:endParaRPr altLang="ja-JP" b="1" baseline="0" cap="none" dirty="0" i="0" kern="1200" kumimoji="1" lang="en-US" noProof="0" normalizeH="0" spc="0" strike="noStrike" sz="1081"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grpSp>
      <p:sp>
        <p:nvSpPr>
          <p:cNvPr id="80" name="右矢印 79"/>
          <p:cNvSpPr/>
          <p:nvPr/>
        </p:nvSpPr>
        <p:spPr>
          <a:xfrm rot="5400000">
            <a:off x="7531243" y="3819309"/>
            <a:ext cx="301990" cy="598824"/>
          </a:xfrm>
          <a:prstGeom prst="rightArrow">
            <a:avLst>
              <a:gd fmla="val 55977" name="adj1"/>
              <a:gd fmla="val 48154" name="adj2"/>
            </a:avLst>
          </a:prstGeom>
          <a:solidFill>
            <a:srgbClr val="6A6A6A"/>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42783" eaLnBrk="0" fontAlgn="base" hangingPunct="0" indent="0" latinLnBrk="0" lvl="0" marL="0" marR="0" rtl="0">
              <a:lnSpc>
                <a:spcPct val="100000"/>
              </a:lnSpc>
              <a:spcBef>
                <a:spcPct val="0"/>
              </a:spcBef>
              <a:spcAft>
                <a:spcPct val="0"/>
              </a:spcAft>
              <a:buClrTx/>
              <a:buSzTx/>
              <a:buFontTx/>
              <a:buNone/>
              <a:tabLst/>
              <a:defRPr/>
            </a:pPr>
            <a:endParaRPr altLang="en-US" b="0" baseline="0" cap="none" i="0" kern="1200" kumimoji="1" lang="ja-JP" noProof="0" normalizeH="0" spc="0" strike="noStrike" sz="1604" u="none">
              <a:ln>
                <a:noFill/>
              </a:ln>
              <a:solidFill>
                <a:srgbClr val="007437"/>
              </a:solidFill>
              <a:effectLst/>
              <a:uLnTx/>
              <a:uFillTx/>
              <a:latin typeface="Calibri"/>
              <a:ea charset="-128" panose="020B0600070205080204" pitchFamily="50" typeface="ＭＳ Ｐゴシック"/>
              <a:cs typeface="+mn-cs"/>
            </a:endParaRPr>
          </a:p>
        </p:txBody>
      </p:sp>
      <p:grpSp>
        <p:nvGrpSpPr>
          <p:cNvPr id="81" name="グループ化 80"/>
          <p:cNvGrpSpPr/>
          <p:nvPr/>
        </p:nvGrpSpPr>
        <p:grpSpPr>
          <a:xfrm>
            <a:off x="5442754" y="4603436"/>
            <a:ext cx="971103" cy="539520"/>
            <a:chOff x="5306473" y="5061304"/>
            <a:chExt cx="988222" cy="544916"/>
          </a:xfrm>
          <a:solidFill>
            <a:srgbClr val="FF0000"/>
          </a:solidFill>
        </p:grpSpPr>
        <p:sp>
          <p:nvSpPr>
            <p:cNvPr id="82" name="右矢印 81"/>
            <p:cNvSpPr/>
            <p:nvPr/>
          </p:nvSpPr>
          <p:spPr>
            <a:xfrm rot="5400000">
              <a:off x="5660150" y="5305259"/>
              <a:ext cx="305011" cy="296912"/>
            </a:xfrm>
            <a:prstGeom prst="rightArrow">
              <a:avLst>
                <a:gd fmla="val 55977" name="adj1"/>
                <a:gd fmla="val 48154" name="adj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42783" eaLnBrk="0" fontAlgn="base" hangingPunct="0" indent="0" latinLnBrk="0" lvl="0" marL="0" marR="0" rtl="0">
                <a:lnSpc>
                  <a:spcPct val="100000"/>
                </a:lnSpc>
                <a:spcBef>
                  <a:spcPct val="0"/>
                </a:spcBef>
                <a:spcAft>
                  <a:spcPct val="0"/>
                </a:spcAft>
                <a:buClrTx/>
                <a:buSzTx/>
                <a:buFontTx/>
                <a:buNone/>
                <a:tabLst/>
                <a:defRPr/>
              </a:pPr>
              <a:endParaRPr altLang="en-US" b="0" baseline="0" cap="none" i="0" kern="1200" kumimoji="1" lang="ja-JP" noProof="0" normalizeH="0" spc="0" strike="noStrike" sz="1604" u="none">
                <a:ln>
                  <a:noFill/>
                </a:ln>
                <a:solidFill>
                  <a:srgbClr val="007437"/>
                </a:solidFill>
                <a:effectLst/>
                <a:uLnTx/>
                <a:uFillTx/>
                <a:latin typeface="Calibri"/>
                <a:ea charset="-128" panose="020B0600070205080204" pitchFamily="50" typeface="ＭＳ Ｐゴシック"/>
                <a:cs typeface="+mn-cs"/>
              </a:endParaRPr>
            </a:p>
          </p:txBody>
        </p:sp>
        <p:sp>
          <p:nvSpPr>
            <p:cNvPr id="83" name="アーチ 82"/>
            <p:cNvSpPr/>
            <p:nvPr/>
          </p:nvSpPr>
          <p:spPr>
            <a:xfrm rot="5400000">
              <a:off x="5328973" y="5038804"/>
              <a:ext cx="526838" cy="571838"/>
            </a:xfrm>
            <a:prstGeom prst="blockArc">
              <a:avLst>
                <a:gd fmla="val 10830252" name="adj1"/>
                <a:gd fmla="val 16270926" name="adj2"/>
                <a:gd fmla="val 28709" name="adj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898581"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769" u="none">
                <a:ln>
                  <a:noFill/>
                </a:ln>
                <a:solidFill>
                  <a:prstClr val="black"/>
                </a:solidFill>
                <a:effectLst/>
                <a:uLnTx/>
                <a:uFillTx/>
                <a:latin typeface="Calibri"/>
                <a:ea charset="-128" panose="020B0600070205080204" pitchFamily="50" typeface="ＭＳ Ｐゴシック"/>
                <a:cs typeface="+mn-cs"/>
              </a:endParaRPr>
            </a:p>
          </p:txBody>
        </p:sp>
        <p:sp>
          <p:nvSpPr>
            <p:cNvPr id="84" name="アーチ 83"/>
            <p:cNvSpPr/>
            <p:nvPr/>
          </p:nvSpPr>
          <p:spPr>
            <a:xfrm flipV="1" rot="5400000">
              <a:off x="5752634" y="5052683"/>
              <a:ext cx="526838" cy="557285"/>
            </a:xfrm>
            <a:prstGeom prst="blockArc">
              <a:avLst>
                <a:gd fmla="val 10800000" name="adj1"/>
                <a:gd fmla="val 16270926" name="adj2"/>
                <a:gd fmla="val 28709" name="adj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898581"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769" u="none">
                <a:ln>
                  <a:noFill/>
                </a:ln>
                <a:solidFill>
                  <a:prstClr val="black"/>
                </a:solidFill>
                <a:effectLst/>
                <a:uLnTx/>
                <a:uFillTx/>
                <a:latin typeface="Calibri"/>
                <a:ea charset="-128" panose="020B0600070205080204" pitchFamily="50" typeface="ＭＳ Ｐゴシック"/>
                <a:cs typeface="+mn-cs"/>
              </a:endParaRPr>
            </a:p>
          </p:txBody>
        </p:sp>
      </p:grpSp>
      <p:sp>
        <p:nvSpPr>
          <p:cNvPr id="79" name="角丸四角形 78"/>
          <p:cNvSpPr/>
          <p:nvPr/>
        </p:nvSpPr>
        <p:spPr>
          <a:xfrm>
            <a:off x="2720752" y="6177363"/>
            <a:ext cx="6896994" cy="366057"/>
          </a:xfrm>
          <a:prstGeom prst="roundRect">
            <a:avLst>
              <a:gd fmla="val 29735" name="adj"/>
            </a:avLst>
          </a:prstGeom>
          <a:ln>
            <a:solidFill>
              <a:srgbClr val="6A6A6A"/>
            </a:solidFill>
            <a:prstDash val="sysDot"/>
          </a:ln>
        </p:spPr>
        <p:style>
          <a:lnRef idx="2">
            <a:schemeClr val="dk1"/>
          </a:lnRef>
          <a:fillRef idx="1">
            <a:schemeClr val="lt1"/>
          </a:fillRef>
          <a:effectRef idx="0">
            <a:schemeClr val="dk1"/>
          </a:effectRef>
          <a:fontRef idx="minor">
            <a:schemeClr val="dk1"/>
          </a:fontRef>
        </p:style>
        <p:txBody>
          <a:bodyPr anchor="ctr" rIns="0" rtlCol="0"/>
          <a:lstStyle/>
          <a:p>
            <a:pPr algn="l" defTabSz="44278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rPr>
              <a:t>記述式問題の出題や総合的な英語力の評価について、共通テストの枠組みへ導入するのではなく、</a:t>
            </a:r>
            <a:r>
              <a:rPr altLang="en-US" b="1" baseline="0" cap="none" dirty="0" i="0" kern="1200" kumimoji="1" lang="ja-JP" noProof="0" normalizeH="0" spc="0" strike="noStrike" sz="1200" u="sng">
                <a:ln>
                  <a:noFill/>
                </a:ln>
                <a:solidFill>
                  <a:srgbClr val="FF0000"/>
                </a:solidFill>
                <a:effectLst/>
                <a:uLnTx/>
                <a:uFillTx/>
                <a:latin charset="-128" panose="020B0604030504040204" pitchFamily="50" typeface="Meiryo UI"/>
                <a:ea charset="-128" panose="020B0604030504040204" pitchFamily="50" typeface="Meiryo UI"/>
                <a:cs typeface="+mn-cs"/>
              </a:rPr>
              <a:t>各大学の個別試験においてその取組を推進</a:t>
            </a:r>
            <a:endParaRPr altLang="en-US" b="0" baseline="0" cap="none" dirty="0" i="0" kern="1200" kumimoji="1" lang="ja-JP" noProof="0" normalizeH="0" spc="0" strike="noStrike" sz="1200"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endParaRPr>
          </a:p>
        </p:txBody>
      </p:sp>
      <p:sp>
        <p:nvSpPr>
          <p:cNvPr id="54" name="テキスト ボックス 53"/>
          <p:cNvSpPr txBox="1"/>
          <p:nvPr/>
        </p:nvSpPr>
        <p:spPr>
          <a:xfrm>
            <a:off x="3026665" y="374619"/>
            <a:ext cx="2257626" cy="378686"/>
          </a:xfrm>
          <a:prstGeom prst="rect">
            <a:avLst/>
          </a:prstGeom>
          <a:noFill/>
        </p:spPr>
        <p:txBody>
          <a:bodyPr rtlCol="0" wrap="none">
            <a:spAutoFit/>
          </a:bodyPr>
          <a:lstStyle/>
          <a:p>
            <a:pPr algn="l" defTabSz="44278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936" u="none">
                <a:ln>
                  <a:noFill/>
                </a:ln>
                <a:solidFill>
                  <a:prstClr val="white"/>
                </a:solidFill>
                <a:effectLst/>
                <a:uLnTx/>
                <a:uFillTx/>
                <a:latin charset="-128" panose="020B0604030504040204" pitchFamily="50" typeface="メイリオ"/>
                <a:ea charset="-128" panose="020B0604030504040204" pitchFamily="50" typeface="メイリオ"/>
                <a:cs typeface="+mn-cs"/>
              </a:rPr>
              <a:t>「高等学校教育と大学教育との接続・ </a:t>
            </a:r>
            <a:endParaRPr altLang="ja-JP" b="0" baseline="0" cap="none" dirty="0" i="0" kern="1200" kumimoji="1" lang="en-US" noProof="0" normalizeH="0" spc="0" strike="noStrike" sz="936" u="none">
              <a:ln>
                <a:noFill/>
              </a:ln>
              <a:solidFill>
                <a:prstClr val="white"/>
              </a:solidFill>
              <a:effectLst/>
              <a:uLnTx/>
              <a:uFillTx/>
              <a:latin charset="-128" panose="020B0604030504040204" pitchFamily="50" typeface="メイリオ"/>
              <a:ea charset="-128" panose="020B0604030504040204" pitchFamily="50" typeface="メイリオ"/>
              <a:cs typeface="+mn-cs"/>
            </a:endParaRPr>
          </a:p>
          <a:p>
            <a:pPr algn="l" defTabSz="44278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936" u="none">
                <a:ln>
                  <a:noFill/>
                </a:ln>
                <a:solidFill>
                  <a:prstClr val="white"/>
                </a:solidFill>
                <a:effectLst/>
                <a:uLnTx/>
                <a:uFillTx/>
                <a:latin charset="-128" panose="020B0604030504040204" pitchFamily="50" typeface="メイリオ"/>
                <a:ea charset="-128" panose="020B0604030504040204" pitchFamily="50" typeface="メイリオ"/>
                <a:cs typeface="+mn-cs"/>
              </a:rPr>
              <a:t>　大学入学者選抜の在り方について」</a:t>
            </a:r>
          </a:p>
        </p:txBody>
      </p:sp>
      <p:sp>
        <p:nvSpPr>
          <p:cNvPr id="88" name="右矢印 87"/>
          <p:cNvSpPr/>
          <p:nvPr/>
        </p:nvSpPr>
        <p:spPr>
          <a:xfrm rot="5400000">
            <a:off x="4963613" y="5438290"/>
            <a:ext cx="252029" cy="481921"/>
          </a:xfrm>
          <a:prstGeom prst="rightArrow">
            <a:avLst>
              <a:gd fmla="val 47309" name="adj1"/>
              <a:gd fmla="val 45228" name="adj2"/>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89" name="テキスト ボックス 24"/>
          <p:cNvSpPr txBox="1">
            <a:spLocks noChangeArrowheads="1"/>
          </p:cNvSpPr>
          <p:nvPr/>
        </p:nvSpPr>
        <p:spPr bwMode="auto">
          <a:xfrm>
            <a:off x="554277" y="5619421"/>
            <a:ext cx="3102579" cy="298416"/>
          </a:xfrm>
          <a:prstGeom prst="rect">
            <a:avLst/>
          </a:prstGeom>
          <a:solidFill>
            <a:srgbClr val="007437"/>
          </a:solidFill>
          <a:ln>
            <a:noFill/>
          </a:ln>
        </p:spPr>
        <p:txBody>
          <a:bodyPr bIns="41826" lIns="114068" rIns="0" tIns="41826"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219270" latinLnBrk="0" lvl="0" marL="21927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376" u="none">
                <a:ln>
                  <a:noFill/>
                </a:ln>
                <a:solidFill>
                  <a:prstClr val="white"/>
                </a:solidFill>
                <a:effectLst/>
                <a:uLnTx/>
                <a:uFillTx/>
                <a:latin charset="-128" panose="020B0604030504040204" pitchFamily="50" typeface="Meiryo UI"/>
                <a:ea charset="-128" panose="020B0604030504040204" pitchFamily="50" typeface="Meiryo UI"/>
                <a:cs typeface="+mn-cs"/>
              </a:rPr>
              <a:t>●大学入試のあり方に関する検討会議</a:t>
            </a:r>
            <a:endParaRPr altLang="en-US" b="0" baseline="0" cap="none" dirty="0" i="0" kern="1200" kumimoji="1" lang="ja-JP" noProof="0" normalizeH="0" spc="0" strike="noStrike" sz="1032"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sp>
        <p:nvSpPr>
          <p:cNvPr id="91" name="角丸四角形 90"/>
          <p:cNvSpPr/>
          <p:nvPr/>
        </p:nvSpPr>
        <p:spPr>
          <a:xfrm>
            <a:off x="584801" y="6583860"/>
            <a:ext cx="8079482" cy="292592"/>
          </a:xfrm>
          <a:prstGeom prst="roundRect">
            <a:avLst>
              <a:gd fmla="val 0" name="adj"/>
            </a:avLst>
          </a:prstGeom>
          <a:noFill/>
          <a:ln w="38100">
            <a:noFill/>
            <a:prstDash val="solid"/>
          </a:ln>
        </p:spPr>
        <p:style>
          <a:lnRef idx="2">
            <a:schemeClr val="dk1"/>
          </a:lnRef>
          <a:fillRef idx="1">
            <a:schemeClr val="lt1"/>
          </a:fillRef>
          <a:effectRef idx="0">
            <a:schemeClr val="dk1"/>
          </a:effectRef>
          <a:fontRef idx="minor">
            <a:schemeClr val="dk1"/>
          </a:fontRef>
        </p:style>
        <p:txBody>
          <a:bodyPr anchor="ctr" bIns="72000" lIns="72000" rIns="72000" rtlCol="0" tIns="72000"/>
          <a:lstStyle/>
          <a:p>
            <a:pPr algn="l" defTabSz="442783"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　令和３年７月</a:t>
            </a:r>
            <a:r>
              <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30</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日付けで、大学入学共通テスト実施方針を正式に廃止</a:t>
            </a:r>
          </a:p>
        </p:txBody>
      </p:sp>
      <p:sp>
        <p:nvSpPr>
          <p:cNvPr id="4" name="スライド番号プレースホルダー 5">
            <a:extLst>
              <a:ext uri="{FF2B5EF4-FFF2-40B4-BE49-F238E27FC236}">
                <a16:creationId xmlns:a16="http://schemas.microsoft.com/office/drawing/2014/main" id="{4351A71D-A3F2-A01B-5883-1029F56BF600}"/>
              </a:ext>
            </a:extLst>
          </p:cNvPr>
          <p:cNvSpPr>
            <a:spLocks noGrp="1"/>
          </p:cNvSpPr>
          <p:nvPr>
            <p:ph idx="12" sz="quarter" type="sldNum"/>
          </p:nvPr>
        </p:nvSpPr>
        <p:spPr>
          <a:xfrm>
            <a:off x="7401272" y="6502656"/>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200">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sz="1800">
                <a:latin charset="-128" panose="020B0604030504040204" pitchFamily="50" typeface="Meiryo UI"/>
                <a:ea charset="-128" panose="020B0604030504040204" pitchFamily="50" typeface="Meiryo UI"/>
              </a:rPr>
              <a:pPr/>
              <a:t>4</a:t>
            </a:fld>
            <a:endParaRPr altLang="en-US" dirty="0" kumimoji="1" lang="ja-JP" sz="1800">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3874023956"/>
      </p:ext>
    </p:extLst>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 name="正方形/長方形 7"/>
          <p:cNvSpPr/>
          <p:nvPr/>
        </p:nvSpPr>
        <p:spPr>
          <a:xfrm>
            <a:off x="176066" y="706344"/>
            <a:ext cx="9529462" cy="1023910"/>
          </a:xfrm>
          <a:prstGeom prst="rect">
            <a:avLst/>
          </a:prstGeom>
          <a:no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9" name="タイトル"/>
          <p:cNvSpPr>
            <a:spLocks noGrp="1"/>
          </p:cNvSpPr>
          <p:nvPr>
            <p:ph type="title"/>
          </p:nvPr>
        </p:nvSpPr>
        <p:spPr>
          <a:xfrm>
            <a:off x="176065" y="620688"/>
            <a:ext cx="3950946" cy="216112"/>
          </a:xfrm>
          <a:solidFill>
            <a:srgbClr val="002060"/>
          </a:solidFill>
        </p:spPr>
        <p:txBody>
          <a:bodyPr>
            <a:noAutofit/>
          </a:bodyPr>
          <a:lstStyle/>
          <a:p>
            <a:pPr algn="l"/>
            <a:r>
              <a:rPr altLang="en-US" b="0" dirty="0" lang="ja-JP" sz="1200">
                <a:solidFill>
                  <a:prstClr val="white"/>
                </a:solidFill>
              </a:rPr>
              <a:t>１．大学入学者選抜のあり方と改善の方向性</a:t>
            </a:r>
            <a:endParaRPr altLang="en-US" b="0" dirty="0" lang="ja-JP" sz="1200"/>
          </a:p>
        </p:txBody>
      </p:sp>
      <p:sp>
        <p:nvSpPr>
          <p:cNvPr id="10" name="（２）本文"/>
          <p:cNvSpPr txBox="1">
            <a:spLocks/>
          </p:cNvSpPr>
          <p:nvPr/>
        </p:nvSpPr>
        <p:spPr>
          <a:xfrm>
            <a:off x="336568" y="1089826"/>
            <a:ext cx="5336454" cy="562101"/>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486000" latinLnBrk="0" lvl="0" marL="135000" marR="0" rtl="0">
              <a:lnSpc>
                <a:spcPts val="1200"/>
              </a:lnSpc>
              <a:spcBef>
                <a:spcPts val="0"/>
              </a:spcBef>
              <a:spcAft>
                <a:spcPts val="1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① </a:t>
            </a:r>
            <a:r>
              <a:rPr altLang="ja-JP"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当該大学での学修・卒業に必要な能力・適性等の判定</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l" defTabSz="914400" eaLnBrk="1" fontAlgn="auto" hangingPunct="1" indent="-486000" latinLnBrk="0" lvl="0" marL="135000" marR="0" rtl="0">
              <a:lnSpc>
                <a:spcPts val="1200"/>
              </a:lnSpc>
              <a:spcBef>
                <a:spcPts val="0"/>
              </a:spcBef>
              <a:spcAft>
                <a:spcPts val="1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② </a:t>
            </a:r>
            <a:r>
              <a:rPr altLang="ja-JP"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受験機会・選抜方法におけ</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る</a:t>
            </a:r>
            <a:r>
              <a:rPr altLang="ja-JP"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公平性・公正性の確保</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l" defTabSz="914400" eaLnBrk="1" fontAlgn="auto" hangingPunct="1" indent="-486000" latinLnBrk="0" lvl="0" marL="135000" marR="0" rtl="0">
              <a:lnSpc>
                <a:spcPts val="1200"/>
              </a:lnSpc>
              <a:spcBef>
                <a:spcPts val="0"/>
              </a:spcBef>
              <a:spcAft>
                <a:spcPts val="1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③ 高等学校教育と大学教育を接続する教育の一環としての実施</a:t>
            </a:r>
          </a:p>
        </p:txBody>
      </p:sp>
      <p:sp>
        <p:nvSpPr>
          <p:cNvPr id="11" name="（２）"/>
          <p:cNvSpPr txBox="1">
            <a:spLocks/>
          </p:cNvSpPr>
          <p:nvPr/>
        </p:nvSpPr>
        <p:spPr>
          <a:xfrm>
            <a:off x="213736" y="883606"/>
            <a:ext cx="3913276" cy="180000"/>
          </a:xfrm>
          <a:prstGeom prst="rect">
            <a:avLst/>
          </a:prstGeom>
          <a:solidFill>
            <a:schemeClr val="accent5">
              <a:lumMod val="75000"/>
            </a:schemeClr>
          </a:solidFill>
          <a:ln>
            <a:noFill/>
          </a:ln>
        </p:spPr>
        <p:txBody>
          <a:bodyPr anchor="ctr" anchorCtr="0" bIns="0"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（１）</a:t>
            </a:r>
            <a:r>
              <a:rPr altLang="ja-JP"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大学</a:t>
            </a: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入学者選抜</a:t>
            </a:r>
            <a:r>
              <a:rPr altLang="ja-JP"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に求められる原則</a:t>
            </a:r>
          </a:p>
        </p:txBody>
      </p:sp>
      <p:sp>
        <p:nvSpPr>
          <p:cNvPr id="12" name="正方形/長方形 11"/>
          <p:cNvSpPr/>
          <p:nvPr/>
        </p:nvSpPr>
        <p:spPr>
          <a:xfrm>
            <a:off x="192087" y="1823768"/>
            <a:ext cx="4614947" cy="1921780"/>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24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13" name="正方形/長方形 12"/>
          <p:cNvSpPr/>
          <p:nvPr/>
        </p:nvSpPr>
        <p:spPr>
          <a:xfrm>
            <a:off x="4901924" y="1842247"/>
            <a:ext cx="4794373" cy="2168683"/>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24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14" name="（２）"/>
          <p:cNvSpPr txBox="1">
            <a:spLocks/>
          </p:cNvSpPr>
          <p:nvPr/>
        </p:nvSpPr>
        <p:spPr>
          <a:xfrm>
            <a:off x="5550190" y="1165688"/>
            <a:ext cx="3358770" cy="180000"/>
          </a:xfrm>
          <a:prstGeom prst="rect">
            <a:avLst/>
          </a:prstGeom>
          <a:solidFill>
            <a:schemeClr val="accent5">
              <a:lumMod val="75000"/>
            </a:schemeClr>
          </a:solidFill>
          <a:ln>
            <a:noFill/>
          </a:ln>
        </p:spPr>
        <p:txBody>
          <a:bodyPr bIns="0"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（３）入試システム全体に目配りした検討の重要性</a:t>
            </a:r>
          </a:p>
        </p:txBody>
      </p:sp>
      <p:sp>
        <p:nvSpPr>
          <p:cNvPr id="16" name="タイトル 1"/>
          <p:cNvSpPr txBox="1">
            <a:spLocks/>
          </p:cNvSpPr>
          <p:nvPr/>
        </p:nvSpPr>
        <p:spPr>
          <a:xfrm>
            <a:off x="0" y="-19824"/>
            <a:ext cx="9906000" cy="324000"/>
          </a:xfrm>
          <a:prstGeom prst="rect">
            <a:avLst/>
          </a:prstGeom>
          <a:solidFill>
            <a:srgbClr val="0070C0"/>
          </a:solidFill>
          <a:ln>
            <a:noFill/>
          </a:ln>
        </p:spPr>
        <p:txBody>
          <a:bodyPr anchor="ctr" bIns="27000" lIns="68580" rIns="68580" rtlCol="0" tIns="81000" vert="horz">
            <a:noAutofit/>
          </a:bodyPr>
          <a:lstStyle>
            <a:lvl1pPr algn="ctr" defTabSz="844090" eaLnBrk="1" hangingPunct="1" latinLnBrk="0" rtl="0">
              <a:spcBef>
                <a:spcPct val="0"/>
              </a:spcBef>
              <a:buNone/>
              <a:defRPr b="1" kern="1200" kumimoji="1" sz="1661">
                <a:solidFill>
                  <a:schemeClr val="bg1"/>
                </a:solidFill>
                <a:latin charset="-128" panose="020B0604030504040204" pitchFamily="50" typeface="メイリオ"/>
                <a:ea charset="-128" panose="020B0604030504040204" pitchFamily="50" typeface="メイリオ"/>
                <a:cs typeface="+mj-cs"/>
              </a:defRPr>
            </a:lvl1pPr>
          </a:lstStyle>
          <a:p>
            <a:pPr algn="ctr" defTabSz="844090"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600" u="none">
                <a:ln>
                  <a:noFill/>
                </a:ln>
                <a:solidFill>
                  <a:prstClr val="white"/>
                </a:solidFill>
                <a:effectLst/>
                <a:uLnTx/>
                <a:uFillTx/>
                <a:latin charset="-128" panose="020B0604030504040204" pitchFamily="50" typeface="メイリオ"/>
                <a:ea charset="-128" panose="020B0604030504040204" pitchFamily="50" typeface="メイリオ"/>
                <a:cs typeface="+mj-cs"/>
              </a:rPr>
              <a:t>大学入試のあり方に関する検討会議提言（令和３年７月８日）　概要</a:t>
            </a:r>
          </a:p>
        </p:txBody>
      </p:sp>
      <p:sp>
        <p:nvSpPr>
          <p:cNvPr id="17" name="タイトル"/>
          <p:cNvSpPr txBox="1">
            <a:spLocks/>
          </p:cNvSpPr>
          <p:nvPr/>
        </p:nvSpPr>
        <p:spPr>
          <a:xfrm>
            <a:off x="192088" y="1772959"/>
            <a:ext cx="2675451" cy="180000"/>
          </a:xfrm>
          <a:prstGeom prst="rect">
            <a:avLst/>
          </a:prstGeom>
          <a:solidFill>
            <a:srgbClr val="F93B07"/>
          </a:solidFill>
          <a:ln>
            <a:noFill/>
          </a:ln>
        </p:spPr>
        <p:txBody>
          <a:bodyPr anchor="ctr" bIns="27000" lIns="68580" rIns="68580" rtlCol="0" tIns="81000" vert="horz">
            <a:noAutofit/>
          </a:bodyPr>
          <a:lstStyle>
            <a:lvl1pPr algn="ctr" defTabSz="844090" eaLnBrk="1" hangingPunct="1" latinLnBrk="0" rtl="0">
              <a:spcBef>
                <a:spcPct val="0"/>
              </a:spcBef>
              <a:buNone/>
              <a:defRPr b="1" kern="1200" kumimoji="1" sz="1661">
                <a:solidFill>
                  <a:schemeClr val="bg1"/>
                </a:solidFill>
                <a:latin charset="-128" panose="020B0604030504040204" pitchFamily="50" typeface="メイリオ"/>
                <a:ea charset="-128" panose="020B0604030504040204" pitchFamily="50" typeface="メイリオ"/>
                <a:cs typeface="+mj-cs"/>
              </a:defRPr>
            </a:lvl1pPr>
          </a:lstStyle>
          <a:p>
            <a:pPr algn="l" defTabSz="844090"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j-cs"/>
              </a:rPr>
              <a:t>２．記述式問題の出題のあり方</a:t>
            </a:r>
          </a:p>
        </p:txBody>
      </p:sp>
      <p:sp>
        <p:nvSpPr>
          <p:cNvPr id="18" name="タイトル"/>
          <p:cNvSpPr txBox="1">
            <a:spLocks/>
          </p:cNvSpPr>
          <p:nvPr/>
        </p:nvSpPr>
        <p:spPr>
          <a:xfrm>
            <a:off x="4899679" y="1765407"/>
            <a:ext cx="3537676" cy="180000"/>
          </a:xfrm>
          <a:prstGeom prst="rect">
            <a:avLst/>
          </a:prstGeom>
          <a:solidFill>
            <a:srgbClr val="F93B07"/>
          </a:solidFill>
          <a:ln>
            <a:noFill/>
          </a:ln>
        </p:spPr>
        <p:txBody>
          <a:bodyPr anchor="ctr" bIns="27000" lIns="68580" rIns="68580" rtlCol="0" tIns="81000" vert="horz">
            <a:noAutofit/>
          </a:bodyPr>
          <a:lstStyle>
            <a:lvl1pPr algn="ctr" defTabSz="844090" eaLnBrk="1" hangingPunct="1" latinLnBrk="0" rtl="0">
              <a:spcBef>
                <a:spcPct val="0"/>
              </a:spcBef>
              <a:buNone/>
              <a:defRPr b="1" kern="1200" kumimoji="1" sz="1661">
                <a:solidFill>
                  <a:schemeClr val="bg1"/>
                </a:solidFill>
                <a:latin charset="-128" panose="020B0604030504040204" pitchFamily="50" typeface="メイリオ"/>
                <a:ea charset="-128" panose="020B0604030504040204" pitchFamily="50" typeface="メイリオ"/>
                <a:cs typeface="+mj-cs"/>
              </a:defRPr>
            </a:lvl1pPr>
          </a:lstStyle>
          <a:p>
            <a:pPr algn="l" defTabSz="844090"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j-cs"/>
              </a:rPr>
              <a:t>３．総合的な英語力の育成・評価のあり方</a:t>
            </a:r>
          </a:p>
        </p:txBody>
      </p:sp>
      <p:sp>
        <p:nvSpPr>
          <p:cNvPr id="19" name="（２）"/>
          <p:cNvSpPr txBox="1">
            <a:spLocks/>
          </p:cNvSpPr>
          <p:nvPr/>
        </p:nvSpPr>
        <p:spPr>
          <a:xfrm>
            <a:off x="246094" y="1971343"/>
            <a:ext cx="2978227" cy="180000"/>
          </a:xfrm>
          <a:prstGeom prst="rect">
            <a:avLst/>
          </a:prstGeom>
          <a:solidFill>
            <a:srgbClr val="FFCC00"/>
          </a:solid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（１）出題の実態や大学の意見</a:t>
            </a:r>
          </a:p>
        </p:txBody>
      </p:sp>
      <p:sp>
        <p:nvSpPr>
          <p:cNvPr id="20" name="正方形/長方形 19"/>
          <p:cNvSpPr/>
          <p:nvPr/>
        </p:nvSpPr>
        <p:spPr>
          <a:xfrm>
            <a:off x="147514" y="2142565"/>
            <a:ext cx="4712755" cy="253916"/>
          </a:xfrm>
          <a:prstGeom prst="rect">
            <a:avLst/>
          </a:prstGeom>
          <a:ln w="28575">
            <a:noFill/>
          </a:ln>
        </p:spPr>
        <p:txBody>
          <a:bodyPr wrap="square">
            <a:spAutoFit/>
          </a:bodyPr>
          <a:lstStyle/>
          <a:p>
            <a:pPr algn="l" defTabSz="914400" eaLnBrk="1" fontAlgn="base" hangingPunct="1" indent="-342900" latinLnBrk="0" lvl="0" marL="108000" marR="0" rtl="0">
              <a:lnSpc>
                <a:spcPct val="100000"/>
              </a:lnSpc>
              <a:spcBef>
                <a:spcPct val="0"/>
              </a:spcBef>
              <a:spcAft>
                <a:spcPts val="200"/>
              </a:spcAft>
              <a:buClr>
                <a:prstClr val="black"/>
              </a:buClr>
              <a:buSzTx/>
              <a:buFontTx/>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✔各大学の個別入試で記述式を充実すべきとの意見が多い</a:t>
            </a:r>
            <a:endParaRPr altLang="ja-JP"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21" name="（２）"/>
          <p:cNvSpPr txBox="1">
            <a:spLocks/>
          </p:cNvSpPr>
          <p:nvPr/>
        </p:nvSpPr>
        <p:spPr>
          <a:xfrm>
            <a:off x="256089" y="3223585"/>
            <a:ext cx="2970926" cy="180000"/>
          </a:xfrm>
          <a:prstGeom prst="rect">
            <a:avLst/>
          </a:prstGeom>
          <a:solidFill>
            <a:srgbClr val="FFCC00"/>
          </a:solid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0800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（３）記述式問題の出題の推進策</a:t>
            </a:r>
          </a:p>
        </p:txBody>
      </p:sp>
      <p:sp>
        <p:nvSpPr>
          <p:cNvPr id="22" name="（２）"/>
          <p:cNvSpPr txBox="1">
            <a:spLocks/>
          </p:cNvSpPr>
          <p:nvPr/>
        </p:nvSpPr>
        <p:spPr>
          <a:xfrm>
            <a:off x="257975" y="2447155"/>
            <a:ext cx="2972852" cy="180000"/>
          </a:xfrm>
          <a:prstGeom prst="rect">
            <a:avLst/>
          </a:prstGeom>
          <a:solidFill>
            <a:srgbClr val="FFCC00"/>
          </a:solid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0800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（２）記述式問題の推進の考え方</a:t>
            </a:r>
          </a:p>
        </p:txBody>
      </p:sp>
      <p:sp>
        <p:nvSpPr>
          <p:cNvPr id="23" name="（２）本文"/>
          <p:cNvSpPr txBox="1">
            <a:spLocks/>
          </p:cNvSpPr>
          <p:nvPr/>
        </p:nvSpPr>
        <p:spPr>
          <a:xfrm>
            <a:off x="232794" y="3440471"/>
            <a:ext cx="4585715" cy="360210"/>
          </a:xfrm>
          <a:prstGeom prst="rect">
            <a:avLst/>
          </a:prstGeom>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08000" marR="0" rtl="0">
              <a:lnSpc>
                <a:spcPct val="100000"/>
              </a:lnSpc>
              <a:spcBef>
                <a:spcPct val="20000"/>
              </a:spcBef>
              <a:spcAft>
                <a:spcPts val="0"/>
              </a:spcAft>
              <a:buClrTx/>
              <a:buSzTx/>
              <a:buFont charset="0" pitchFamily="34" typeface="Arial"/>
              <a:buNone/>
              <a:tabLst/>
              <a:defRPr/>
            </a:pPr>
            <a:r>
              <a:rPr altLang="en-US" b="0" baseline="0" cap="none" dirty="0" i="0" kern="1200" kumimoji="1" lang="ja-JP" noProof="0" normalizeH="0" spc="-9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✔大学入試センター、大学との連携・協働により、問題作成・採点の</a:t>
            </a:r>
            <a:r>
              <a:rPr altLang="en-US" b="0" baseline="0" cap="none" dirty="0" i="0" kern="1200" kumimoji="1" lang="ja-JP" noProof="0" normalizeH="0" spc="-90" strike="noStrike" sz="1000" u="none">
                <a:ln>
                  <a:noFill/>
                </a:ln>
                <a:solidFill>
                  <a:prstClr val="black"/>
                </a:solidFill>
                <a:effectLst/>
                <a:uLnTx/>
                <a:uFill>
                  <a:solidFill>
                    <a:srgbClr val="00B050"/>
                  </a:solidFill>
                </a:uFill>
                <a:latin charset="-128" panose="020B0604030504040204" pitchFamily="50" typeface="メイリオ"/>
                <a:ea charset="-128" panose="020B0604030504040204" pitchFamily="50" typeface="メイリオ"/>
                <a:cs typeface="+mn-cs"/>
              </a:rPr>
              <a:t>工夫事例</a:t>
            </a:r>
            <a:r>
              <a:rPr altLang="en-US" b="0" baseline="0" cap="none" dirty="0" i="0" kern="1200" kumimoji="1" lang="ja-JP" noProof="0" normalizeH="0" spc="-9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を提供</a:t>
            </a:r>
            <a:endParaRPr altLang="ja-JP" b="0" baseline="0" cap="none" dirty="0" i="0" kern="1200" kumimoji="1" lang="en-US" noProof="0" normalizeH="0" spc="-9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24" name="（２）"/>
          <p:cNvSpPr txBox="1">
            <a:spLocks/>
          </p:cNvSpPr>
          <p:nvPr/>
        </p:nvSpPr>
        <p:spPr>
          <a:xfrm>
            <a:off x="5039604" y="1969645"/>
            <a:ext cx="3625699" cy="180000"/>
          </a:xfrm>
          <a:prstGeom prst="rect">
            <a:avLst/>
          </a:prstGeom>
          <a:solidFill>
            <a:srgbClr val="FFCC00"/>
          </a:solid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（１）英語資格・検定試験の活用の実態や大学の意見</a:t>
            </a:r>
          </a:p>
        </p:txBody>
      </p:sp>
      <p:sp>
        <p:nvSpPr>
          <p:cNvPr id="26" name="（２）"/>
          <p:cNvSpPr txBox="1">
            <a:spLocks/>
          </p:cNvSpPr>
          <p:nvPr/>
        </p:nvSpPr>
        <p:spPr>
          <a:xfrm>
            <a:off x="5040299" y="3439790"/>
            <a:ext cx="3625004" cy="180000"/>
          </a:xfrm>
          <a:prstGeom prst="rect">
            <a:avLst/>
          </a:prstGeom>
          <a:solidFill>
            <a:srgbClr val="FFCC00"/>
          </a:solid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0800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（３）総合的な英語力評価の推進策</a:t>
            </a:r>
          </a:p>
        </p:txBody>
      </p:sp>
      <p:sp>
        <p:nvSpPr>
          <p:cNvPr id="27" name="（２）"/>
          <p:cNvSpPr txBox="1">
            <a:spLocks/>
          </p:cNvSpPr>
          <p:nvPr/>
        </p:nvSpPr>
        <p:spPr>
          <a:xfrm>
            <a:off x="5039604" y="2414599"/>
            <a:ext cx="3625699" cy="180000"/>
          </a:xfrm>
          <a:prstGeom prst="rect">
            <a:avLst/>
          </a:prstGeom>
          <a:solidFill>
            <a:srgbClr val="FFCC00"/>
          </a:solid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0800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（２）総合的な英語力評価の推進の考え方</a:t>
            </a:r>
          </a:p>
        </p:txBody>
      </p:sp>
      <p:sp>
        <p:nvSpPr>
          <p:cNvPr id="28" name="（２）本文"/>
          <p:cNvSpPr txBox="1">
            <a:spLocks/>
          </p:cNvSpPr>
          <p:nvPr/>
        </p:nvSpPr>
        <p:spPr>
          <a:xfrm>
            <a:off x="242020" y="2688383"/>
            <a:ext cx="4494955" cy="403931"/>
          </a:xfrm>
          <a:prstGeom prst="rect">
            <a:avLst/>
          </a:prstGeom>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180975" latinLnBrk="0" lvl="0" marL="180975" marR="0" rtl="0">
              <a:lnSpc>
                <a:spcPct val="100000"/>
              </a:lnSpc>
              <a:spcBef>
                <a:spcPct val="20000"/>
              </a:spcBef>
              <a:spcAft>
                <a:spcPts val="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 （共通テストへの導入に関する諸課題の克服の困難性を考えると、）各大学の個別試験や総合型・学校推薦型選抜で自らの考えを論理的にまとめ表現する能力の評価を推進</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29" name="（２）本文"/>
          <p:cNvSpPr txBox="1">
            <a:spLocks/>
          </p:cNvSpPr>
          <p:nvPr/>
        </p:nvSpPr>
        <p:spPr>
          <a:xfrm>
            <a:off x="5003992" y="2592937"/>
            <a:ext cx="4597415" cy="775429"/>
          </a:xfrm>
          <a:prstGeom prst="rect">
            <a:avLst/>
          </a:prstGeom>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just" defTabSz="914400" eaLnBrk="1" fontAlgn="auto" hangingPunct="1" indent="-675000" latinLnBrk="0" lvl="0" marL="144000" marR="0" rtl="0">
              <a:lnSpc>
                <a:spcPts val="1200"/>
              </a:lnSpc>
              <a:spcBef>
                <a:spcPts val="0"/>
              </a:spcBef>
              <a:spcAft>
                <a:spcPts val="2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✔大学独自に読む、書く、聞く、</a:t>
            </a:r>
            <a:r>
              <a:rPr altLang="en-US" b="0" baseline="0" cap="none" dirty="0" err="1"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話すの</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総合的な英語力テストを開発することは難しく、資格・検定試験の活用の推進が必要</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just" defTabSz="914400" eaLnBrk="1" fontAlgn="auto" hangingPunct="1" indent="-675000" latinLnBrk="0" lvl="0" marL="144000" marR="0" rtl="0">
              <a:lnSpc>
                <a:spcPts val="1200"/>
              </a:lnSpc>
              <a:spcBef>
                <a:spcPts val="0"/>
              </a:spcBef>
              <a:spcAft>
                <a:spcPts val="2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✔（「大学入試英語成績提供システム」の導入に関する諸課題の克服の困難性を考えると、）</a:t>
            </a:r>
            <a:r>
              <a:rPr altLang="en-US" b="0" baseline="0" cap="none" dirty="0" i="0" kern="1200" kumimoji="1" lang="ja-JP" noProof="0" normalizeH="0" spc="-2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対象試験、スコアの扱いは大学が判断し、総合的な英語力評価を推進</a:t>
            </a:r>
            <a:endParaRPr altLang="ja-JP" b="0" baseline="0" cap="none" dirty="0" i="0" kern="1200" kumimoji="1" lang="en-US" noProof="0" normalizeH="0" spc="-2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30" name="正方形/長方形 29"/>
          <p:cNvSpPr/>
          <p:nvPr/>
        </p:nvSpPr>
        <p:spPr>
          <a:xfrm>
            <a:off x="193697" y="351434"/>
            <a:ext cx="9511831" cy="223246"/>
          </a:xfrm>
          <a:prstGeom prst="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31" name="タイトル"/>
          <p:cNvSpPr txBox="1">
            <a:spLocks/>
          </p:cNvSpPr>
          <p:nvPr/>
        </p:nvSpPr>
        <p:spPr>
          <a:xfrm>
            <a:off x="188038" y="349044"/>
            <a:ext cx="1012162" cy="231711"/>
          </a:xfrm>
          <a:prstGeom prst="rect">
            <a:avLst/>
          </a:prstGeom>
          <a:solidFill>
            <a:schemeClr val="accent4">
              <a:lumMod val="50000"/>
            </a:schemeClr>
          </a:solidFill>
          <a:ln>
            <a:noFill/>
          </a:ln>
        </p:spPr>
        <p:txBody>
          <a:bodyPr anchor="ctr" bIns="27000" lIns="68580" rIns="68580" rtlCol="0" tIns="81000" vert="horz">
            <a:noAutofit/>
          </a:bodyPr>
          <a:lstStyle>
            <a:lvl1pPr algn="ctr" defTabSz="844090" eaLnBrk="1" hangingPunct="1" latinLnBrk="0" rtl="0">
              <a:spcBef>
                <a:spcPct val="0"/>
              </a:spcBef>
              <a:buNone/>
              <a:defRPr b="1" kern="1200" kumimoji="1" sz="1661">
                <a:solidFill>
                  <a:schemeClr val="bg1"/>
                </a:solidFill>
                <a:latin charset="-128" panose="020B0604030504040204" pitchFamily="50" typeface="メイリオ"/>
                <a:ea charset="-128" panose="020B0604030504040204" pitchFamily="50" typeface="メイリオ"/>
                <a:cs typeface="+mj-cs"/>
              </a:defRPr>
            </a:lvl1pPr>
          </a:lstStyle>
          <a:p>
            <a:pPr algn="ctr" defTabSz="844090"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j-cs"/>
              </a:rPr>
              <a:t>検討経緯</a:t>
            </a:r>
          </a:p>
        </p:txBody>
      </p:sp>
      <p:sp>
        <p:nvSpPr>
          <p:cNvPr id="32" name="（２）本文"/>
          <p:cNvSpPr txBox="1">
            <a:spLocks/>
          </p:cNvSpPr>
          <p:nvPr/>
        </p:nvSpPr>
        <p:spPr>
          <a:xfrm>
            <a:off x="1168013" y="370756"/>
            <a:ext cx="8321491" cy="300249"/>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486000" latinLnBrk="0" lvl="0" marL="135000" marR="0" rtl="0">
              <a:lnSpc>
                <a:spcPct val="100000"/>
              </a:lnSpc>
              <a:spcBef>
                <a:spcPts val="0"/>
              </a:spcBef>
              <a:spcAft>
                <a:spcPts val="2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✔高校・大学関係団体の代表者や有識者を構成員とし、令和２年１月～令和３年６月まで、計</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28</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回実施（大臣臨席の下、月２回ペースで実施）</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40" name="（２）"/>
          <p:cNvSpPr txBox="1">
            <a:spLocks/>
          </p:cNvSpPr>
          <p:nvPr/>
        </p:nvSpPr>
        <p:spPr>
          <a:xfrm>
            <a:off x="5013126" y="3597454"/>
            <a:ext cx="4599757" cy="332266"/>
          </a:xfrm>
          <a:prstGeom prst="rect">
            <a:avLst/>
          </a:prstGeom>
          <a:noFill/>
          <a:ln w="28575">
            <a:noFill/>
          </a:ln>
        </p:spPr>
        <p:txBody>
          <a:bodyPr anchor="t" anchorCtr="0" bIns="31652" lIns="63305" rIns="63305" rtlCol="0" tIns="54000"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44000" marR="0" rtl="0">
              <a:lnSpc>
                <a:spcPct val="100000"/>
              </a:lnSpc>
              <a:spcBef>
                <a:spcPts val="0"/>
              </a:spcBef>
              <a:spcAft>
                <a:spcPts val="200"/>
              </a:spcAft>
              <a:buClrTx/>
              <a:buSzTx/>
              <a:buFont charset="0" pitchFamily="34" typeface="Arial"/>
              <a:buNone/>
              <a:tabLst/>
              <a:defRPr/>
            </a:pPr>
            <a:r>
              <a:rPr altLang="en-US" b="0" baseline="0" cap="none" dirty="0" i="0" kern="1200" kumimoji="1" lang="ja-JP" noProof="0" normalizeH="0" spc="-68"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✔地理的・経済的事情や障害者への配慮等について、文科省が主導して試験実施団体・高大の関係者による恒常的な協議体を設置</a:t>
            </a:r>
            <a:endParaRPr altLang="ja-JP" b="0" baseline="0" cap="none" dirty="0" i="0" kern="1200" kumimoji="1" lang="en-US" noProof="0" normalizeH="0" spc="-68"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42" name="正方形/長方形 41"/>
          <p:cNvSpPr/>
          <p:nvPr/>
        </p:nvSpPr>
        <p:spPr>
          <a:xfrm>
            <a:off x="5005298" y="2151688"/>
            <a:ext cx="4700229" cy="253916"/>
          </a:xfrm>
          <a:prstGeom prst="rect">
            <a:avLst/>
          </a:prstGeom>
          <a:ln w="28575">
            <a:noFill/>
          </a:ln>
        </p:spPr>
        <p:txBody>
          <a:bodyPr wrap="square">
            <a:spAutoFit/>
          </a:bodyPr>
          <a:lstStyle/>
          <a:p>
            <a:pPr algn="l" defTabSz="914400" eaLnBrk="1" fontAlgn="base" hangingPunct="1" indent="-342900" latinLnBrk="0" lvl="0" marL="108000" marR="0" rtl="0">
              <a:lnSpc>
                <a:spcPct val="100000"/>
              </a:lnSpc>
              <a:spcBef>
                <a:spcPct val="0"/>
              </a:spcBef>
              <a:spcAft>
                <a:spcPts val="200"/>
              </a:spcAft>
              <a:buClr>
                <a:prstClr val="black"/>
              </a:buClr>
              <a:buSzTx/>
              <a:buFontTx/>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✔各大学の個別入試や総合型・学校推薦型で活用すべきとの意見が多い。</a:t>
            </a:r>
            <a:endParaRPr altLang="ja-JP" b="0" baseline="0" cap="none" dirty="0" i="0" kern="1200" kumimoji="1" lang="ja-JP" noProof="0" normalizeH="0" spc="-38"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47" name="（２）"/>
          <p:cNvSpPr txBox="1">
            <a:spLocks/>
          </p:cNvSpPr>
          <p:nvPr/>
        </p:nvSpPr>
        <p:spPr>
          <a:xfrm>
            <a:off x="5526214" y="770463"/>
            <a:ext cx="1824176" cy="180000"/>
          </a:xfrm>
          <a:prstGeom prst="rect">
            <a:avLst/>
          </a:prstGeom>
          <a:solidFill>
            <a:schemeClr val="accent5">
              <a:lumMod val="75000"/>
            </a:schemeClr>
          </a:solidFill>
          <a:ln>
            <a:noFill/>
          </a:ln>
        </p:spPr>
        <p:txBody>
          <a:bodyPr anchor="ctr" anchorCtr="0" bIns="0"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（２）意思決定のあり方</a:t>
            </a:r>
            <a:endParaRPr altLang="ja-JP"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48" name="（２）本文"/>
          <p:cNvSpPr txBox="1">
            <a:spLocks/>
          </p:cNvSpPr>
          <p:nvPr/>
        </p:nvSpPr>
        <p:spPr>
          <a:xfrm>
            <a:off x="5494712" y="960824"/>
            <a:ext cx="4201586" cy="224496"/>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08000" marR="0" rtl="0">
              <a:lnSpc>
                <a:spcPct val="100000"/>
              </a:lnSpc>
              <a:spcBef>
                <a:spcPts val="0"/>
              </a:spcBef>
              <a:spcAft>
                <a:spcPts val="2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✔議論の透明性、データやエビデンスの重視、工程の柔軟な見直し　等</a:t>
            </a:r>
            <a:endParaRPr altLang="en-US" b="0" baseline="0" cap="none" dirty="0" i="0" kern="1200" kumimoji="1" lang="ja-JP" noProof="0" normalizeH="0" spc="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51" name="正方形/長方形 50"/>
          <p:cNvSpPr/>
          <p:nvPr/>
        </p:nvSpPr>
        <p:spPr>
          <a:xfrm>
            <a:off x="4943268" y="4959112"/>
            <a:ext cx="4762260" cy="1123408"/>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24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58" name="正方形/長方形 57"/>
          <p:cNvSpPr/>
          <p:nvPr/>
        </p:nvSpPr>
        <p:spPr>
          <a:xfrm>
            <a:off x="193899" y="4214429"/>
            <a:ext cx="4614518" cy="1434356"/>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59" name="タイトル"/>
          <p:cNvSpPr txBox="1">
            <a:spLocks/>
          </p:cNvSpPr>
          <p:nvPr/>
        </p:nvSpPr>
        <p:spPr>
          <a:xfrm>
            <a:off x="177348" y="4130348"/>
            <a:ext cx="3759156" cy="180000"/>
          </a:xfrm>
          <a:prstGeom prst="rect">
            <a:avLst/>
          </a:prstGeom>
          <a:solidFill>
            <a:srgbClr val="F93B07"/>
          </a:solidFill>
          <a:ln>
            <a:noFill/>
          </a:ln>
        </p:spPr>
        <p:txBody>
          <a:bodyPr anchor="ctr" bIns="27000" lIns="68580" rIns="68580" rtlCol="0" tIns="81000" vert="horz">
            <a:noAutofit/>
          </a:bodyPr>
          <a:lstStyle>
            <a:lvl1pPr algn="ctr" defTabSz="844090" eaLnBrk="1" hangingPunct="1" latinLnBrk="0" rtl="0">
              <a:spcBef>
                <a:spcPct val="0"/>
              </a:spcBef>
              <a:buNone/>
              <a:defRPr b="1" kern="1200" kumimoji="1" sz="1661">
                <a:solidFill>
                  <a:schemeClr val="bg1"/>
                </a:solidFill>
                <a:latin charset="-128" panose="020B0604030504040204" pitchFamily="50" typeface="メイリオ"/>
                <a:ea charset="-128" panose="020B0604030504040204" pitchFamily="50" typeface="メイリオ"/>
                <a:cs typeface="+mj-cs"/>
              </a:defRPr>
            </a:lvl1pPr>
          </a:lstStyle>
          <a:p>
            <a:pPr algn="l" defTabSz="844090"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j-cs"/>
              </a:rPr>
              <a:t>４．地理的・経済的事情、障害者等への対応</a:t>
            </a:r>
          </a:p>
        </p:txBody>
      </p:sp>
      <p:sp>
        <p:nvSpPr>
          <p:cNvPr id="62" name="（２）"/>
          <p:cNvSpPr txBox="1">
            <a:spLocks/>
          </p:cNvSpPr>
          <p:nvPr/>
        </p:nvSpPr>
        <p:spPr>
          <a:xfrm>
            <a:off x="234481" y="4395517"/>
            <a:ext cx="3549045" cy="180000"/>
          </a:xfrm>
          <a:prstGeom prst="rect">
            <a:avLst/>
          </a:prstGeom>
          <a:solidFill>
            <a:srgbClr val="FFCC00"/>
          </a:solidFill>
          <a:ln>
            <a:noFill/>
          </a:ln>
        </p:spPr>
        <p:txBody>
          <a:bodyPr bIns="31652" lIns="27000"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45"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（１）受験機会における地理的・経済的条件等への配慮</a:t>
            </a:r>
          </a:p>
        </p:txBody>
      </p:sp>
      <p:sp>
        <p:nvSpPr>
          <p:cNvPr id="63" name="（２）本文"/>
          <p:cNvSpPr txBox="1">
            <a:spLocks/>
          </p:cNvSpPr>
          <p:nvPr/>
        </p:nvSpPr>
        <p:spPr>
          <a:xfrm>
            <a:off x="228141" y="4646608"/>
            <a:ext cx="4284428" cy="782719"/>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ts val="14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✔特別選抜等の促進（好事例の公表など）</a:t>
            </a:r>
            <a:b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br>
            <a:r>
              <a:rPr altLang="en-US" b="0" baseline="0" cap="none" dirty="0" i="0" kern="1200" kumimoji="1" lang="ja-JP" noProof="0" normalizeH="0" spc="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rPr>
              <a:t>　例）養護施設出身者対象選抜、地域枠・離島枠、進学第一世代対象奨学金　等</a:t>
            </a:r>
            <a:endParaRPr altLang="ja-JP" b="0" baseline="0" cap="none" dirty="0" i="0" kern="1200" kumimoji="1" lang="ja-JP" noProof="0" normalizeH="0" spc="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l" defTabSz="914400" eaLnBrk="1" fontAlgn="auto" hangingPunct="1" indent="-342900" latinLnBrk="0" lvl="0" marL="216000" marR="0" rtl="0">
              <a:lnSpc>
                <a:spcPts val="14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✔受験から入学に至るプロセスへの支援等</a:t>
            </a:r>
            <a:b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br>
            <a:r>
              <a:rPr altLang="en-US" b="0" baseline="0" cap="none" dirty="0" i="0" kern="1200" kumimoji="1" lang="ja-JP" noProof="0" normalizeH="0" spc="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rPr>
              <a:t>入学金納付時期の猶予・減免等の柔軟な配慮、生活福祉貸付金制度等の周知</a:t>
            </a:r>
            <a:endParaRPr altLang="ja-JP" b="0" baseline="0" cap="none" dirty="0" i="0" kern="1200" kumimoji="1" lang="ja-JP" noProof="0" normalizeH="0" spc="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64" name="（２）"/>
          <p:cNvSpPr txBox="1">
            <a:spLocks/>
          </p:cNvSpPr>
          <p:nvPr/>
        </p:nvSpPr>
        <p:spPr>
          <a:xfrm>
            <a:off x="240820" y="5391988"/>
            <a:ext cx="3542705" cy="180000"/>
          </a:xfrm>
          <a:prstGeom prst="rect">
            <a:avLst/>
          </a:prstGeom>
          <a:solidFill>
            <a:srgbClr val="FFCC00"/>
          </a:solidFill>
          <a:ln>
            <a:noFill/>
          </a:ln>
        </p:spPr>
        <p:txBody>
          <a:bodyPr bIns="31652" lIns="27000"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（２）障害者への合理的配慮の充実</a:t>
            </a:r>
          </a:p>
        </p:txBody>
      </p:sp>
      <p:sp>
        <p:nvSpPr>
          <p:cNvPr id="66" name="正方形/長方形 65"/>
          <p:cNvSpPr/>
          <p:nvPr/>
        </p:nvSpPr>
        <p:spPr>
          <a:xfrm>
            <a:off x="4943268" y="4165069"/>
            <a:ext cx="4762260" cy="652335"/>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24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67" name="タイトル"/>
          <p:cNvSpPr txBox="1">
            <a:spLocks/>
          </p:cNvSpPr>
          <p:nvPr/>
        </p:nvSpPr>
        <p:spPr>
          <a:xfrm>
            <a:off x="4939746" y="4088698"/>
            <a:ext cx="2734714" cy="180000"/>
          </a:xfrm>
          <a:prstGeom prst="rect">
            <a:avLst/>
          </a:prstGeom>
          <a:solidFill>
            <a:srgbClr val="F93B07"/>
          </a:solidFill>
          <a:ln>
            <a:noFill/>
          </a:ln>
        </p:spPr>
        <p:txBody>
          <a:bodyPr anchor="ctr" bIns="27000" lIns="68580" rIns="68580" rtlCol="0" tIns="81000" vert="horz">
            <a:noAutofit/>
          </a:bodyPr>
          <a:lstStyle>
            <a:lvl1pPr algn="ctr" defTabSz="844090" eaLnBrk="1" hangingPunct="1" latinLnBrk="0" rtl="0">
              <a:spcBef>
                <a:spcPct val="0"/>
              </a:spcBef>
              <a:buNone/>
              <a:defRPr b="1" kern="1200" kumimoji="1" sz="1661">
                <a:solidFill>
                  <a:schemeClr val="bg1"/>
                </a:solidFill>
                <a:latin charset="-128" panose="020B0604030504040204" pitchFamily="50" typeface="メイリオ"/>
                <a:ea charset="-128" panose="020B0604030504040204" pitchFamily="50" typeface="メイリオ"/>
                <a:cs typeface="+mj-cs"/>
              </a:defRPr>
            </a:lvl1pPr>
          </a:lstStyle>
          <a:p>
            <a:pPr algn="l" defTabSz="844090"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j-cs"/>
              </a:rPr>
              <a:t>５．新学習指導要領への対応等</a:t>
            </a:r>
          </a:p>
        </p:txBody>
      </p:sp>
      <p:sp>
        <p:nvSpPr>
          <p:cNvPr id="68" name="（２）"/>
          <p:cNvSpPr txBox="1">
            <a:spLocks/>
          </p:cNvSpPr>
          <p:nvPr/>
        </p:nvSpPr>
        <p:spPr>
          <a:xfrm>
            <a:off x="5025008" y="5089479"/>
            <a:ext cx="2624537" cy="180000"/>
          </a:xfrm>
          <a:prstGeom prst="rect">
            <a:avLst/>
          </a:prstGeom>
          <a:solidFill>
            <a:srgbClr val="FFCC00"/>
          </a:solidFill>
          <a:ln>
            <a:noFill/>
          </a:ln>
        </p:spPr>
        <p:txBody>
          <a:bodyPr bIns="31652" lIns="27000"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（１）秋季入学等への対応</a:t>
            </a:r>
          </a:p>
        </p:txBody>
      </p:sp>
      <p:sp>
        <p:nvSpPr>
          <p:cNvPr id="69" name="（２）本文"/>
          <p:cNvSpPr txBox="1">
            <a:spLocks/>
          </p:cNvSpPr>
          <p:nvPr/>
        </p:nvSpPr>
        <p:spPr>
          <a:xfrm>
            <a:off x="5002498" y="4258251"/>
            <a:ext cx="4571701" cy="461267"/>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457200" latinLnBrk="0" lvl="0" marL="144000" marR="0" rtl="0">
              <a:lnSpc>
                <a:spcPts val="1300"/>
              </a:lnSpc>
              <a:spcBef>
                <a:spcPts val="0"/>
              </a:spcBef>
              <a:spcAft>
                <a:spcPts val="200"/>
              </a:spcAft>
              <a:buClrTx/>
              <a:buSzTx/>
              <a:buFont charset="0" pitchFamily="34" typeface="Arial"/>
              <a:buNone/>
              <a:tabLst/>
              <a:defRPr/>
            </a:pPr>
            <a:r>
              <a:rPr altLang="en-US" b="0" baseline="0" cap="none" dirty="0" i="0" kern="1200" kumimoji="1" lang="ja-JP" noProof="0" normalizeH="0" spc="-4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✔令和６年度実施の大学入学共通テストは、引き続き、思考力・判断力等を重視、教科「情報」を新設</a:t>
            </a:r>
            <a:endParaRPr altLang="ja-JP" b="0" baseline="0" cap="none" dirty="0" i="0" kern="1200" kumimoji="1" lang="en-US" noProof="0" normalizeH="0" spc="-40" strike="noStrike" sz="1000" u="none">
              <a:ln>
                <a:noFill/>
              </a:ln>
              <a:solidFill>
                <a:srgbClr val="FF0000"/>
              </a:solidFill>
              <a:effectLst/>
              <a:uLnTx/>
              <a:uFillTx/>
              <a:latin charset="-128" panose="020B0604030504040204" pitchFamily="50" typeface="メイリオ"/>
              <a:ea charset="-128" panose="020B0604030504040204" pitchFamily="50" typeface="メイリオ"/>
              <a:cs typeface="+mn-cs"/>
            </a:endParaRPr>
          </a:p>
          <a:p>
            <a:pPr algn="l" defTabSz="914400" eaLnBrk="1" fontAlgn="auto" hangingPunct="1" indent="-457200" latinLnBrk="0" lvl="0" marL="144000" marR="0" rtl="0">
              <a:lnSpc>
                <a:spcPts val="1300"/>
              </a:lnSpc>
              <a:spcBef>
                <a:spcPts val="0"/>
              </a:spcBef>
              <a:spcAft>
                <a:spcPts val="200"/>
              </a:spcAft>
              <a:buClrTx/>
              <a:buSzTx/>
              <a:buFont charset="0" pitchFamily="34" typeface="Arial"/>
              <a:buNone/>
              <a:tabLst/>
              <a:defRPr/>
            </a:pPr>
            <a:r>
              <a:rPr altLang="en-US" b="0" baseline="0" cap="none" dirty="0" i="0" kern="1200" kumimoji="1" lang="ja-JP" noProof="0" normalizeH="0" spc="-4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必要なスリム化を実施（６教科</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30</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科目→７教科</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21</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科目）</a:t>
            </a:r>
          </a:p>
          <a:p>
            <a:pPr algn="l" defTabSz="914400" eaLnBrk="1" fontAlgn="auto" hangingPunct="1" indent="-457200" latinLnBrk="0" lvl="0" marL="144000" marR="0" rtl="0">
              <a:lnSpc>
                <a:spcPts val="1300"/>
              </a:lnSpc>
              <a:spcBef>
                <a:spcPts val="0"/>
              </a:spcBef>
              <a:spcAft>
                <a:spcPts val="200"/>
              </a:spcAft>
              <a:buClrTx/>
              <a:buSzTx/>
              <a:buFont charset="0" pitchFamily="34" typeface="Arial"/>
              <a:buNone/>
              <a:tabLst/>
              <a:defRPr/>
            </a:pPr>
            <a:endParaRPr altLang="en-US" b="0" baseline="0" cap="none" dirty="0" i="0" kern="1200" kumimoji="1" lang="ja-JP" noProof="0" normalizeH="0" spc="0" strike="noStrike" sz="800" u="none">
              <a:ln>
                <a:noFill/>
              </a:ln>
              <a:solidFill>
                <a:srgbClr val="FF0000"/>
              </a:solidFill>
              <a:effectLst/>
              <a:uLnTx/>
              <a:uFillTx/>
              <a:latin charset="-128" panose="020B0604030504040204" pitchFamily="50" typeface="メイリオ"/>
              <a:ea charset="-128" panose="020B0604030504040204" pitchFamily="50" typeface="メイリオ"/>
              <a:cs typeface="+mn-cs"/>
            </a:endParaRPr>
          </a:p>
        </p:txBody>
      </p:sp>
      <p:sp>
        <p:nvSpPr>
          <p:cNvPr id="70" name="（２）本文"/>
          <p:cNvSpPr txBox="1">
            <a:spLocks/>
          </p:cNvSpPr>
          <p:nvPr/>
        </p:nvSpPr>
        <p:spPr>
          <a:xfrm>
            <a:off x="5042311" y="5267282"/>
            <a:ext cx="4444097" cy="397376"/>
          </a:xfrm>
          <a:prstGeom prst="rect">
            <a:avLst/>
          </a:prstGeom>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08000" marR="0" rtl="0">
              <a:lnSpc>
                <a:spcPts val="1400"/>
              </a:lnSpc>
              <a:spcBef>
                <a:spcPts val="0"/>
              </a:spcBef>
              <a:spcAft>
                <a:spcPts val="2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✔多様な学生を多面的に評価するため総合型・学校推薦型選抜などで選抜する方向が適当</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71" name="（２）"/>
          <p:cNvSpPr txBox="1">
            <a:spLocks/>
          </p:cNvSpPr>
          <p:nvPr/>
        </p:nvSpPr>
        <p:spPr>
          <a:xfrm>
            <a:off x="5025008" y="5657652"/>
            <a:ext cx="2624537" cy="180000"/>
          </a:xfrm>
          <a:prstGeom prst="rect">
            <a:avLst/>
          </a:prstGeom>
          <a:solidFill>
            <a:srgbClr val="FFCC00"/>
          </a:solidFill>
          <a:ln>
            <a:noFill/>
          </a:ln>
        </p:spPr>
        <p:txBody>
          <a:bodyPr bIns="31652" lIns="27000"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（２）デジタル化の推進</a:t>
            </a:r>
          </a:p>
        </p:txBody>
      </p:sp>
      <p:sp>
        <p:nvSpPr>
          <p:cNvPr id="72" name="（２）本文"/>
          <p:cNvSpPr txBox="1">
            <a:spLocks/>
          </p:cNvSpPr>
          <p:nvPr/>
        </p:nvSpPr>
        <p:spPr>
          <a:xfrm>
            <a:off x="5033763" y="5856137"/>
            <a:ext cx="4671765" cy="296046"/>
          </a:xfrm>
          <a:prstGeom prst="rect">
            <a:avLst/>
          </a:prstGeom>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35000" marR="0" rtl="0">
              <a:lnSpc>
                <a:spcPct val="100000"/>
              </a:lnSpc>
              <a:spcBef>
                <a:spcPts val="0"/>
              </a:spcBef>
              <a:spcAft>
                <a:spcPts val="200"/>
              </a:spcAft>
              <a:buClrTx/>
              <a:buSzTx/>
              <a:buFont charset="0" pitchFamily="34" typeface="Arial"/>
              <a:buNone/>
              <a:tabLst/>
              <a:defRPr/>
            </a:pPr>
            <a:r>
              <a:rPr altLang="en-US" b="0" baseline="0" cap="none" dirty="0" i="0" kern="1200" kumimoji="1" lang="ja-JP" noProof="0" normalizeH="0" spc="-75"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✔共通テストの電子出願の早期導入</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1200" kumimoji="1" lang="ja-JP" noProof="0" normalizeH="0" spc="-75"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オンライン面接や</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CBT</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研究開発等の推進</a:t>
            </a:r>
          </a:p>
        </p:txBody>
      </p:sp>
      <p:sp>
        <p:nvSpPr>
          <p:cNvPr id="73" name="（２）本文"/>
          <p:cNvSpPr txBox="1">
            <a:spLocks/>
          </p:cNvSpPr>
          <p:nvPr/>
        </p:nvSpPr>
        <p:spPr>
          <a:xfrm>
            <a:off x="224166" y="6203656"/>
            <a:ext cx="2056154" cy="393696"/>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ct val="20000"/>
              </a:spcBef>
              <a:spcAft>
                <a:spcPts val="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✔大学入試実態調査の継続実施</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74" name="タイトル"/>
          <p:cNvSpPr txBox="1">
            <a:spLocks/>
          </p:cNvSpPr>
          <p:nvPr/>
        </p:nvSpPr>
        <p:spPr>
          <a:xfrm>
            <a:off x="4953000" y="4867680"/>
            <a:ext cx="3615296" cy="180000"/>
          </a:xfrm>
          <a:prstGeom prst="rect">
            <a:avLst/>
          </a:prstGeom>
          <a:solidFill>
            <a:srgbClr val="F93B07"/>
          </a:solidFill>
          <a:ln>
            <a:noFill/>
          </a:ln>
        </p:spPr>
        <p:txBody>
          <a:bodyPr anchor="ctr" bIns="27000" lIns="68580" rIns="68580" rtlCol="0" tIns="81000" vert="horz">
            <a:noAutofit/>
          </a:bodyPr>
          <a:lstStyle>
            <a:lvl1pPr algn="ctr" defTabSz="844090" eaLnBrk="1" hangingPunct="1" latinLnBrk="0" rtl="0">
              <a:spcBef>
                <a:spcPct val="0"/>
              </a:spcBef>
              <a:buNone/>
              <a:defRPr b="1" kern="1200" kumimoji="1" sz="1661">
                <a:solidFill>
                  <a:schemeClr val="bg1"/>
                </a:solidFill>
                <a:latin charset="-128" panose="020B0604030504040204" pitchFamily="50" typeface="メイリオ"/>
                <a:ea charset="-128" panose="020B0604030504040204" pitchFamily="50" typeface="メイリオ"/>
                <a:cs typeface="+mj-cs"/>
              </a:defRPr>
            </a:lvl1pPr>
          </a:lstStyle>
          <a:p>
            <a:pPr algn="l" defTabSz="844090"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j-cs"/>
              </a:rPr>
              <a:t>６．コロナ禍での状況変化を踏まえた改革</a:t>
            </a:r>
          </a:p>
        </p:txBody>
      </p:sp>
      <p:sp>
        <p:nvSpPr>
          <p:cNvPr id="75" name="正方形/長方形 74"/>
          <p:cNvSpPr/>
          <p:nvPr/>
        </p:nvSpPr>
        <p:spPr>
          <a:xfrm>
            <a:off x="170982" y="6134054"/>
            <a:ext cx="9534546" cy="679322"/>
          </a:xfrm>
          <a:prstGeom prst="rect">
            <a:avLst/>
          </a:prstGeom>
          <a:no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24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76" name="タイトル"/>
          <p:cNvSpPr txBox="1">
            <a:spLocks/>
          </p:cNvSpPr>
          <p:nvPr/>
        </p:nvSpPr>
        <p:spPr>
          <a:xfrm>
            <a:off x="162510" y="5949280"/>
            <a:ext cx="3621017" cy="227267"/>
          </a:xfrm>
          <a:prstGeom prst="rect">
            <a:avLst/>
          </a:prstGeom>
          <a:solidFill>
            <a:srgbClr val="002060"/>
          </a:solidFill>
          <a:ln>
            <a:noFill/>
          </a:ln>
        </p:spPr>
        <p:txBody>
          <a:bodyPr anchor="ctr" bIns="27000" lIns="68580" rIns="68580" rtlCol="0" tIns="81000" vert="horz">
            <a:noAutofit/>
          </a:bodyPr>
          <a:lstStyle>
            <a:lvl1pPr algn="ctr" defTabSz="844090" eaLnBrk="1" hangingPunct="1" latinLnBrk="0" rtl="0">
              <a:spcBef>
                <a:spcPct val="0"/>
              </a:spcBef>
              <a:buNone/>
              <a:defRPr b="1" kern="1200" kumimoji="1" sz="1661">
                <a:solidFill>
                  <a:schemeClr val="bg1"/>
                </a:solidFill>
                <a:latin charset="-128" panose="020B0604030504040204" pitchFamily="50" typeface="メイリオ"/>
                <a:ea charset="-128" panose="020B0604030504040204" pitchFamily="50" typeface="メイリオ"/>
                <a:cs typeface="+mj-cs"/>
              </a:defRPr>
            </a:lvl1pPr>
          </a:lstStyle>
          <a:p>
            <a:pPr algn="l" defTabSz="844090"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j-cs"/>
              </a:rPr>
              <a:t>７．大学入試の実態把握・公表・検討体制</a:t>
            </a:r>
          </a:p>
        </p:txBody>
      </p:sp>
      <p:sp>
        <p:nvSpPr>
          <p:cNvPr id="77" name="（２）本文"/>
          <p:cNvSpPr txBox="1">
            <a:spLocks/>
          </p:cNvSpPr>
          <p:nvPr/>
        </p:nvSpPr>
        <p:spPr>
          <a:xfrm>
            <a:off x="2740559" y="6184354"/>
            <a:ext cx="4609831" cy="235236"/>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457200" latinLnBrk="0" lvl="0" marL="144000" marR="0" rtl="0">
              <a:lnSpc>
                <a:spcPts val="1400"/>
              </a:lnSpc>
              <a:spcBef>
                <a:spcPct val="20000"/>
              </a:spcBef>
              <a:spcAft>
                <a:spcPts val="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✔合否判定の基準、試験問題、男女別入学者数等の各大学による公表</a:t>
            </a:r>
            <a:endParaRPr altLang="ja-JP" b="0" baseline="0" cap="none" dirty="0" i="0" kern="1200" kumimoji="1" lang="en-US" noProof="0" normalizeH="0" spc="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78" name="（２）本文"/>
          <p:cNvSpPr txBox="1">
            <a:spLocks/>
          </p:cNvSpPr>
          <p:nvPr/>
        </p:nvSpPr>
        <p:spPr>
          <a:xfrm>
            <a:off x="5503941" y="1363341"/>
            <a:ext cx="4070258" cy="265459"/>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08000" marR="0" rtl="0">
              <a:lnSpc>
                <a:spcPct val="100000"/>
              </a:lnSpc>
              <a:spcBef>
                <a:spcPts val="0"/>
              </a:spcBef>
              <a:spcAft>
                <a:spcPts val="2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✔共通テストは安定的で確実な実施を重視、個別試験は各大学が必要とする能力・適性等の評価を一層重視</a:t>
            </a:r>
            <a:endParaRPr altLang="en-US" b="0" baseline="0" cap="none" dirty="0" i="0" kern="1200" kumimoji="1" lang="ja-JP" noProof="0" normalizeH="0" spc="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79" name="（２）本文"/>
          <p:cNvSpPr txBox="1">
            <a:spLocks/>
          </p:cNvSpPr>
          <p:nvPr/>
        </p:nvSpPr>
        <p:spPr>
          <a:xfrm>
            <a:off x="208677" y="6401108"/>
            <a:ext cx="9404205" cy="235236"/>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457200" latinLnBrk="0" lvl="0" marL="144000" marR="0" rtl="0">
              <a:lnSpc>
                <a:spcPts val="1400"/>
              </a:lnSpc>
              <a:spcBef>
                <a:spcPct val="20000"/>
              </a:spcBef>
              <a:spcAft>
                <a:spcPts val="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記述式の出題や総合的な英語力の評価、多様な背景を持つ学生の受入れ、入学時期や修学年限の多様化への対応等については、好事例を認定・公表するとともに、その結果も活用し、インセンティブの付与を検討</a:t>
            </a:r>
            <a:endParaRPr altLang="ja-JP" b="0" baseline="0" cap="none" dirty="0" i="0" kern="1200" kumimoji="1" lang="en-US" noProof="0" normalizeH="0" spc="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4" name="スライド番号プレースホルダー 5">
            <a:extLst>
              <a:ext uri="{FF2B5EF4-FFF2-40B4-BE49-F238E27FC236}">
                <a16:creationId xmlns:a16="http://schemas.microsoft.com/office/drawing/2014/main" id="{C9297A53-7BC0-CC72-DFDB-CAD8964DB557}"/>
              </a:ext>
            </a:extLst>
          </p:cNvPr>
          <p:cNvSpPr>
            <a:spLocks noGrp="1"/>
          </p:cNvSpPr>
          <p:nvPr>
            <p:ph idx="12" sz="quarter" type="sldNum"/>
          </p:nvPr>
        </p:nvSpPr>
        <p:spPr>
          <a:xfrm>
            <a:off x="7509603" y="6502934"/>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200">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sz="1800">
                <a:latin charset="-128" panose="020B0604030504040204" pitchFamily="50" typeface="Meiryo UI"/>
                <a:ea charset="-128" panose="020B0604030504040204" pitchFamily="50" typeface="Meiryo UI"/>
              </a:rPr>
              <a:pPr/>
              <a:t>5</a:t>
            </a:fld>
            <a:endParaRPr altLang="en-US" dirty="0" kumimoji="1" lang="ja-JP" sz="1800">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2796128366"/>
      </p:ext>
    </p:extLst>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38F7A810-3E9E-FD96-7DC6-4C949CC1CE01}"/>
              </a:ext>
            </a:extLst>
          </p:cNvPr>
          <p:cNvSpPr/>
          <p:nvPr/>
        </p:nvSpPr>
        <p:spPr>
          <a:xfrm>
            <a:off x="103291" y="231325"/>
            <a:ext cx="9701141" cy="281995"/>
          </a:xfrm>
          <a:prstGeom prst="rect">
            <a:avLst/>
          </a:prstGeom>
          <a:solidFill>
            <a:schemeClr val="tx2">
              <a:lumMod val="75000"/>
            </a:schemeClr>
          </a:solidFill>
          <a:ln cmpd="thickThin" w="41275">
            <a:noFill/>
          </a:ln>
        </p:spPr>
        <p:style>
          <a:lnRef idx="2">
            <a:schemeClr val="dk1"/>
          </a:lnRef>
          <a:fillRef idx="1">
            <a:schemeClr val="lt1"/>
          </a:fillRef>
          <a:effectRef idx="0">
            <a:schemeClr val="dk1"/>
          </a:effectRef>
          <a:fontRef idx="minor">
            <a:schemeClr val="dk1"/>
          </a:fontRef>
        </p:style>
        <p:txBody>
          <a:bodyPr anchor="ctr" anchorCtr="0" bIns="70499" lIns="176246" rtlCol="0" tIns="70499"/>
          <a:lstStyle/>
          <a:p>
            <a:pPr algn="ctr" defTabSz="447663" eaLnBrk="1" fontAlgn="auto" hangingPunct="1" indent="0" latinLnBrk="0" lvl="0" marL="0" marR="0" rtl="0">
              <a:lnSpc>
                <a:spcPct val="100000"/>
              </a:lnSpc>
              <a:spcBef>
                <a:spcPts val="0"/>
              </a:spcBef>
              <a:spcAft>
                <a:spcPts val="0"/>
              </a:spcAft>
              <a:buClrTx/>
              <a:buSzTx/>
              <a:buFontTx/>
              <a:buNone/>
              <a:tabLst/>
              <a:defRPr/>
            </a:pPr>
            <a:r>
              <a:rPr altLang="ja-JP" b="1" baseline="0" cap="none" dirty="0" i="0" kern="100" kumimoji="0" lang="ja-JP" noProof="0" normalizeH="0" spc="0" strike="noStrike" sz="1633"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大学入学者選抜改革の進捗状況</a:t>
            </a:r>
            <a:endParaRPr altLang="ja-JP" b="1" baseline="0" cap="none" dirty="0" i="0" kern="1200" kumimoji="0" lang="en-US" noProof="0" normalizeH="0" spc="0" strike="noStrike" sz="1452"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sp>
        <p:nvSpPr>
          <p:cNvPr id="5" name="正方形/長方形 4">
            <a:extLst>
              <a:ext uri="{FF2B5EF4-FFF2-40B4-BE49-F238E27FC236}">
                <a16:creationId xmlns:a16="http://schemas.microsoft.com/office/drawing/2014/main" id="{340C34E3-BCAD-6782-69A5-FF4C0205ECF2}"/>
              </a:ext>
            </a:extLst>
          </p:cNvPr>
          <p:cNvSpPr/>
          <p:nvPr/>
        </p:nvSpPr>
        <p:spPr>
          <a:xfrm>
            <a:off x="497764" y="638534"/>
            <a:ext cx="8730325" cy="1022228"/>
          </a:xfrm>
          <a:prstGeom prst="rect">
            <a:avLst/>
          </a:prstGeom>
          <a:solidFill>
            <a:schemeClr val="bg1"/>
          </a:solidFill>
          <a:ln cmpd="sng" w="28575">
            <a:solidFill>
              <a:schemeClr val="tx2">
                <a:lumMod val="75000"/>
              </a:schemeClr>
            </a:solidFill>
          </a:ln>
        </p:spPr>
        <p:style>
          <a:lnRef idx="2">
            <a:schemeClr val="dk1"/>
          </a:lnRef>
          <a:fillRef idx="1">
            <a:schemeClr val="lt1"/>
          </a:fillRef>
          <a:effectRef idx="0">
            <a:schemeClr val="dk1"/>
          </a:effectRef>
          <a:fontRef idx="minor">
            <a:schemeClr val="dk1"/>
          </a:fontRef>
        </p:style>
        <p:txBody>
          <a:bodyPr anchor="t" rtlCol="0" tIns="176246"/>
          <a:lstStyle/>
          <a:p>
            <a:pPr algn="just" defTabSz="895327" eaLnBrk="1" fontAlgn="auto" hangingPunct="1" indent="-130569" latinLnBrk="0" lvl="0" marL="130569" marR="0" rtl="0">
              <a:lnSpc>
                <a:spcPct val="100000"/>
              </a:lnSpc>
              <a:spcBef>
                <a:spcPts val="0"/>
              </a:spcBef>
              <a:spcAft>
                <a:spcPts val="588"/>
              </a:spcAft>
              <a:buClrTx/>
              <a:buSzTx/>
              <a:buFontTx/>
              <a:buNone/>
              <a:tabLst/>
              <a:defRPr/>
            </a:pPr>
            <a:r>
              <a:rPr altLang="ja-JP"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○我が国の将来を担う若者が未来を切り拓くために必要な資質・能力の育成を目指し、高等学校教育改革、大学教育改革、その間をつなぐ</a:t>
            </a:r>
            <a:r>
              <a:rPr altLang="en-US"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大学入学者選抜改革を一体的に推進</a:t>
            </a:r>
            <a:endParaRPr altLang="ja-JP" b="0" baseline="0" cap="none" dirty="0" i="0" kern="100" kumimoji="0"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95327" eaLnBrk="1" fontAlgn="auto" hangingPunct="1" indent="-130569" latinLnBrk="0" lvl="0" marL="130569" marR="0" rtl="0">
              <a:lnSpc>
                <a:spcPct val="100000"/>
              </a:lnSpc>
              <a:spcBef>
                <a:spcPts val="0"/>
              </a:spcBef>
              <a:spcAft>
                <a:spcPts val="0"/>
              </a:spcAft>
              <a:buClrTx/>
              <a:buSzTx/>
              <a:buFontTx/>
              <a:buNone/>
              <a:tabLst/>
              <a:defRPr/>
            </a:pPr>
            <a:r>
              <a:rPr altLang="ja-JP"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○大学入学者選抜は、</a:t>
            </a:r>
            <a:r>
              <a:rPr altLang="ja-JP" b="0" baseline="0" cap="none" dirty="0" i="0" kern="1200" kumimoji="0" lang="ja-JP" noProof="0" normalizeH="0" spc="0" strike="noStrike" sz="1175"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高等学校段階までに身に付けた力を大学</a:t>
            </a:r>
            <a:r>
              <a:rPr altLang="en-US" b="0" baseline="0" cap="none" dirty="0" i="0" kern="1200" kumimoji="0" lang="ja-JP" noProof="0" normalizeH="0" spc="0" strike="noStrike" sz="1175"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で</a:t>
            </a:r>
            <a:r>
              <a:rPr altLang="ja-JP" b="0" baseline="0" cap="none" dirty="0" i="0" kern="1200" kumimoji="0" lang="ja-JP" noProof="0" normalizeH="0" spc="0" strike="noStrike" sz="1175"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発展・向上させ</a:t>
            </a:r>
            <a:r>
              <a:rPr altLang="en-US" b="0" baseline="0" cap="none" dirty="0" i="0" kern="1200" kumimoji="0" lang="ja-JP" noProof="0" normalizeH="0" spc="0" strike="noStrike" sz="1175"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る</a:t>
            </a:r>
            <a:r>
              <a:rPr altLang="ja-JP" b="0" baseline="0" cap="none" dirty="0" i="0" kern="1200" kumimoji="0" lang="ja-JP" noProof="0" normalizeH="0" spc="0" strike="noStrike" sz="1175"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という一貫したプロセスを前提として、大学の入口段階で</a:t>
            </a:r>
            <a:r>
              <a:rPr altLang="en-US" b="0" baseline="0" cap="none" dirty="0" i="0" kern="1200" kumimoji="0" lang="ja-JP" noProof="0" normalizeH="0" spc="0" strike="noStrike" sz="1175"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　　</a:t>
            </a:r>
            <a:r>
              <a:rPr altLang="ja-JP" b="1" baseline="0" cap="none" dirty="0" i="0" kern="12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128" panose="02020609040205080304" pitchFamily="17" typeface="ＭＳ 明朝"/>
              </a:rPr>
              <a:t>入学者に求める力を多面的・総合的に評価・判定するものに転換</a:t>
            </a:r>
            <a:endParaRPr altLang="en-US" b="1" baseline="0" cap="none" dirty="0" i="0" kern="1200" kumimoji="0" lang="ja-JP" noProof="0" normalizeH="0" spc="0" strike="noStrike" sz="1028" u="none">
              <a:ln>
                <a:noFill/>
              </a:ln>
              <a:solidFill>
                <a:prstClr val="black"/>
              </a:solidFill>
              <a:effectLst/>
              <a:uLnTx/>
              <a:uFillTx/>
              <a:latin charset="-128" panose="020B0604030504040204" pitchFamily="50" typeface="Meiryo UI"/>
              <a:ea charset="-128" panose="020B0604030504040204" pitchFamily="50" typeface="Meiryo UI"/>
              <a:cs typeface="+mn-cs"/>
            </a:endParaRPr>
          </a:p>
        </p:txBody>
      </p:sp>
      <p:sp>
        <p:nvSpPr>
          <p:cNvPr id="6" name="角丸四角形 10">
            <a:extLst>
              <a:ext uri="{FF2B5EF4-FFF2-40B4-BE49-F238E27FC236}">
                <a16:creationId xmlns:a16="http://schemas.microsoft.com/office/drawing/2014/main" id="{BB28DB79-90BA-B3E8-45A0-94E93FAD8052}"/>
              </a:ext>
            </a:extLst>
          </p:cNvPr>
          <p:cNvSpPr/>
          <p:nvPr/>
        </p:nvSpPr>
        <p:spPr>
          <a:xfrm>
            <a:off x="348663" y="550754"/>
            <a:ext cx="3877418" cy="229604"/>
          </a:xfrm>
          <a:prstGeom prst="rect">
            <a:avLst/>
          </a:prstGeom>
          <a:solidFill>
            <a:schemeClr val="tx2">
              <a:lumMod val="75000"/>
            </a:schemeClr>
          </a:solidFill>
          <a:ln w="15875">
            <a:noFill/>
          </a:ln>
          <a:effectLst/>
        </p:spPr>
        <p:style>
          <a:lnRef idx="1">
            <a:schemeClr val="accent1"/>
          </a:lnRef>
          <a:fillRef idx="3">
            <a:schemeClr val="accent1"/>
          </a:fillRef>
          <a:effectRef idx="2">
            <a:schemeClr val="accent1"/>
          </a:effectRef>
          <a:fontRef idx="minor">
            <a:schemeClr val="lt1"/>
          </a:fontRef>
        </p:style>
        <p:txBody>
          <a:bodyPr anchor="ctr" bIns="0" lIns="140997" rtlCol="0" tIns="70499"/>
          <a:lstStyle/>
          <a:p>
            <a:pPr algn="l" defTabSz="447663" eaLnBrk="1" fontAlgn="auto" hangingPunct="1" indent="0" latinLnBrk="0" lvl="0" marL="0" marR="0" rtl="0">
              <a:lnSpc>
                <a:spcPts val="1175"/>
              </a:lnSpc>
              <a:spcBef>
                <a:spcPts val="0"/>
              </a:spcBef>
              <a:spcAft>
                <a:spcPts val="0"/>
              </a:spcAft>
              <a:buClrTx/>
              <a:buSzTx/>
              <a:buFontTx/>
              <a:buNone/>
              <a:tabLst/>
              <a:defRPr/>
            </a:pPr>
            <a:r>
              <a:rPr altLang="ja-JP" b="0" baseline="0" cap="none" dirty="0" i="0" kern="100" kumimoji="0" lang="ja-JP" noProof="0" normalizeH="0" spc="0" strike="noStrike" sz="1270"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改革の方向性</a:t>
            </a:r>
            <a:r>
              <a:rPr altLang="en-US" b="0" baseline="0" cap="none" dirty="0" i="0" kern="100" kumimoji="0" lang="ja-JP" noProof="0" normalizeH="0" spc="0" strike="noStrike" sz="1270"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（平成</a:t>
            </a:r>
            <a:r>
              <a:rPr altLang="ja-JP" b="0" baseline="0" cap="none" dirty="0" i="0" kern="100" kumimoji="0" lang="en-US" noProof="0" normalizeH="0" spc="0" strike="noStrike" sz="1270"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26</a:t>
            </a:r>
            <a:r>
              <a:rPr altLang="en-US" b="0" baseline="0" cap="none" dirty="0" i="0" kern="100" kumimoji="0" lang="ja-JP" noProof="0" normalizeH="0" spc="0" strike="noStrike" sz="1270"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年</a:t>
            </a:r>
            <a:r>
              <a:rPr altLang="ja-JP" b="0" baseline="0" cap="none" dirty="0" i="0" kern="100" kumimoji="0" lang="en-US" noProof="0" normalizeH="0" spc="0" strike="noStrike" sz="1270"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12</a:t>
            </a:r>
            <a:r>
              <a:rPr altLang="en-US" b="0" baseline="0" cap="none" dirty="0" i="0" kern="100" kumimoji="0" lang="ja-JP" noProof="0" normalizeH="0" spc="0" strike="noStrike" sz="1270"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月～）</a:t>
            </a:r>
            <a:endParaRPr altLang="en-US" b="1" baseline="0" cap="none" dirty="0" i="0" kern="1200" kumimoji="0" lang="ja-JP" noProof="0" normalizeH="0" spc="0" strike="noStrike" sz="1089"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sp>
        <p:nvSpPr>
          <p:cNvPr id="10" name="テキスト ボックス 9">
            <a:extLst>
              <a:ext uri="{FF2B5EF4-FFF2-40B4-BE49-F238E27FC236}">
                <a16:creationId xmlns:a16="http://schemas.microsoft.com/office/drawing/2014/main" id="{0A69EA0A-219A-B99F-22CC-F9BACFCC4943}"/>
              </a:ext>
            </a:extLst>
          </p:cNvPr>
          <p:cNvSpPr txBox="1"/>
          <p:nvPr/>
        </p:nvSpPr>
        <p:spPr>
          <a:xfrm>
            <a:off x="486617" y="6114281"/>
            <a:ext cx="8969498" cy="674408"/>
          </a:xfrm>
          <a:prstGeom prst="rect">
            <a:avLst/>
          </a:prstGeom>
          <a:solidFill>
            <a:schemeClr val="tx2">
              <a:lumMod val="20000"/>
              <a:lumOff val="80000"/>
            </a:schemeClr>
          </a:solidFill>
        </p:spPr>
        <p:txBody>
          <a:bodyPr bIns="35249" lIns="35249" rIns="35249" rtlCol="0" tIns="35249" wrap="square">
            <a:noAutofit/>
          </a:bodyPr>
          <a:lstStyle/>
          <a:p>
            <a:pPr algn="just" defTabSz="895327" eaLnBrk="1" fontAlgn="auto" hangingPunct="1" indent="-172538" latinLnBrk="0" lvl="0" marL="172538" marR="0" rtl="0">
              <a:lnSpc>
                <a:spcPct val="100000"/>
              </a:lnSpc>
              <a:spcBef>
                <a:spcPts val="0"/>
              </a:spcBef>
              <a:spcAft>
                <a:spcPts val="588"/>
              </a:spcAft>
              <a:buClrTx/>
              <a:buSzTx/>
              <a:buFontTx/>
              <a:buNone/>
              <a:tabLst/>
              <a:defRPr/>
            </a:pPr>
            <a:r>
              <a:rPr altLang="en-US" b="1"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主体的・対話的で深い学び</a:t>
            </a:r>
            <a:r>
              <a:rPr altLang="en-US" b="0"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を実現するための</a:t>
            </a:r>
            <a:r>
              <a:rPr altLang="en-US" b="1"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新学習指導要領対応した令和７年度入学者選抜</a:t>
            </a:r>
            <a:r>
              <a:rPr altLang="en-US" b="0"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の実施　</a:t>
            </a:r>
            <a:r>
              <a:rPr altLang="en-US" b="1" baseline="0" cap="none" dirty="0" i="0" kern="100" kumimoji="0" lang="ja-JP" noProof="0" normalizeH="0" spc="0" strike="noStrike" sz="1089" u="sng">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「情報」は全受験者のうち</a:t>
            </a:r>
            <a:r>
              <a:rPr altLang="ja-JP" b="1" baseline="0" cap="none" dirty="0" i="0" kern="100" kumimoji="0" lang="en-US" noProof="0" normalizeH="0" spc="0" strike="noStrike" sz="1089" u="sng">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65</a:t>
            </a:r>
            <a:r>
              <a:rPr altLang="en-US" b="1" baseline="0" cap="none" dirty="0" i="0" kern="100" kumimoji="0" lang="ja-JP" noProof="0" normalizeH="0" spc="0" strike="noStrike" sz="1089" u="sng">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％以上</a:t>
            </a:r>
            <a:r>
              <a:rPr altLang="en-US" b="0"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が受験</a:t>
            </a:r>
            <a:endParaRPr altLang="ja-JP" b="0" baseline="0" cap="none" dirty="0" i="0" kern="100" kumimoji="0" lang="en-US"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95327" eaLnBrk="1" fontAlgn="auto" hangingPunct="1" indent="-172538" latinLnBrk="0" lvl="0" marL="172538" marR="0" rtl="0">
              <a:lnSpc>
                <a:spcPct val="100000"/>
              </a:lnSpc>
              <a:spcBef>
                <a:spcPts val="0"/>
              </a:spcBef>
              <a:spcAft>
                <a:spcPts val="588"/>
              </a:spcAft>
              <a:buClrTx/>
              <a:buSzTx/>
              <a:buFontTx/>
              <a:buNone/>
              <a:tabLst/>
              <a:defRPr/>
            </a:pPr>
            <a:r>
              <a:rPr altLang="en-US" b="1"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1"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総合的な英語力</a:t>
            </a:r>
            <a:r>
              <a:rPr altLang="ja-JP" b="0"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や</a:t>
            </a:r>
            <a:r>
              <a:rPr altLang="ja-JP" b="1"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思考力・判断力・表現力等</a:t>
            </a:r>
            <a:r>
              <a:rPr altLang="ja-JP" b="0"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の</a:t>
            </a:r>
            <a:r>
              <a:rPr altLang="ja-JP" b="1"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評価</a:t>
            </a:r>
            <a:r>
              <a:rPr altLang="ja-JP" b="0"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や</a:t>
            </a:r>
            <a:r>
              <a:rPr altLang="ja-JP" b="1"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多様</a:t>
            </a:r>
            <a:r>
              <a:rPr altLang="en-US" b="1"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な</a:t>
            </a:r>
            <a:r>
              <a:rPr altLang="ja-JP" b="1"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背景を持った学生の受入れ</a:t>
            </a:r>
            <a:r>
              <a:rPr altLang="ja-JP" b="0"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など、他大学の模範となる</a:t>
            </a:r>
            <a:r>
              <a:rPr altLang="ja-JP" b="1"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好事例を選定・公表</a:t>
            </a:r>
            <a:r>
              <a:rPr altLang="ja-JP" b="0"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（令和</a:t>
            </a:r>
            <a:r>
              <a:rPr altLang="en-US" b="0"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５</a:t>
            </a:r>
            <a:r>
              <a:rPr altLang="ja-JP" b="0"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年</a:t>
            </a:r>
            <a:r>
              <a:rPr altLang="en-US" b="0"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５</a:t>
            </a:r>
            <a:r>
              <a:rPr altLang="ja-JP" b="0"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月）するとともに優れた取組を推進するために</a:t>
            </a:r>
            <a:r>
              <a:rPr altLang="ja-JP" b="1"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基盤的経費によるインセンティブ付与</a:t>
            </a:r>
            <a:endParaRPr altLang="ja-JP" b="0" baseline="0" cap="none" dirty="0" i="0" kern="100" kumimoji="0" lang="ja-JP" noProof="0" normalizeH="0" spc="0" strike="noStrike" sz="108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13" name="テキスト ボックス 12">
            <a:extLst>
              <a:ext uri="{FF2B5EF4-FFF2-40B4-BE49-F238E27FC236}">
                <a16:creationId xmlns:a16="http://schemas.microsoft.com/office/drawing/2014/main" id="{9A3E8B67-359B-91C0-4B90-78B5DE484A13}"/>
              </a:ext>
            </a:extLst>
          </p:cNvPr>
          <p:cNvSpPr txBox="1"/>
          <p:nvPr/>
        </p:nvSpPr>
        <p:spPr>
          <a:xfrm>
            <a:off x="277353" y="2013912"/>
            <a:ext cx="9451818" cy="689625"/>
          </a:xfrm>
          <a:prstGeom prst="rect">
            <a:avLst/>
          </a:prstGeom>
          <a:noFill/>
        </p:spPr>
        <p:txBody>
          <a:bodyPr bIns="35249" lIns="35249" rIns="35249" rtlCol="0" tIns="35249" wrap="square">
            <a:noAutofit/>
          </a:bodyPr>
          <a:lstStyle/>
          <a:p>
            <a:pPr algn="just" defTabSz="895327" eaLnBrk="1" fontAlgn="auto" hangingPunct="1" indent="-130569" latinLnBrk="0" lvl="0" marL="261137" marR="0" rtl="0">
              <a:lnSpc>
                <a:spcPct val="100000"/>
              </a:lnSpc>
              <a:spcBef>
                <a:spcPts val="0"/>
              </a:spcBef>
              <a:spcAft>
                <a:spcPts val="0"/>
              </a:spcAft>
              <a:buClrTx/>
              <a:buSzTx/>
              <a:buFontTx/>
              <a:buNone/>
              <a:tabLst/>
              <a:defRPr/>
            </a:pPr>
            <a:r>
              <a:rPr altLang="en-US" b="0" baseline="0" cap="none" dirty="0" i="0" kern="1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大学入試センター試験から</a:t>
            </a:r>
            <a:r>
              <a:rPr altLang="en-US"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大学入学共通テストに転換し</a:t>
            </a:r>
            <a:r>
              <a:rPr altLang="ja-JP"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ja-JP" b="1"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より思考力・判断力・表現力等を重視</a:t>
            </a:r>
            <a:r>
              <a:rPr altLang="ja-JP" b="0" baseline="0" cap="none" dirty="0" i="0" kern="100" kumimoji="0" lang="ja-JP" noProof="0" normalizeH="0" spc="0" strike="noStrike" sz="953"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（令和３年１月から「大学入学共通テスト」実施） </a:t>
            </a:r>
            <a:endParaRPr altLang="ja-JP" b="0" baseline="0" cap="none" dirty="0" i="0" kern="100" kumimoji="0"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95327" eaLnBrk="1" fontAlgn="auto" hangingPunct="1" indent="-130569" latinLnBrk="0" lvl="0" marL="261137" marR="0" rtl="0">
              <a:lnSpc>
                <a:spcPct val="100000"/>
              </a:lnSpc>
              <a:spcBef>
                <a:spcPts val="0"/>
              </a:spcBef>
              <a:spcAft>
                <a:spcPts val="0"/>
              </a:spcAft>
              <a:buClrTx/>
              <a:buSzTx/>
              <a:buFontTx/>
              <a:buNone/>
              <a:tabLst/>
              <a:defRPr/>
            </a:pPr>
            <a:r>
              <a:rPr altLang="en-US"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0" lang="ja-JP" noProof="0" normalizeH="0" spc="0" strike="noStrike" sz="1452" u="none">
                <a:ln>
                  <a:noFill/>
                </a:ln>
                <a:solidFill>
                  <a:prstClr val="black"/>
                </a:solidFill>
                <a:effectLst/>
                <a:uLnTx/>
                <a:uFillTx/>
                <a:latin charset="-128" panose="020B0604030504040204" pitchFamily="50" typeface="Meiryo UI"/>
                <a:ea charset="-128" panose="020B0604030504040204" pitchFamily="50" typeface="Meiryo UI"/>
                <a:cs typeface="Times New Roman"/>
              </a:rPr>
              <a:t> </a:t>
            </a:r>
            <a:r>
              <a:rPr altLang="ja-JP" b="0" baseline="0" cap="none" dirty="0" i="0" kern="100" kumimoji="0" lang="ja-JP" noProof="0" normalizeH="0" spc="0" strike="noStrike" sz="1270" u="none">
                <a:ln>
                  <a:noFill/>
                </a:ln>
                <a:solidFill>
                  <a:prstClr val="black"/>
                </a:solidFill>
                <a:effectLst/>
                <a:uLnTx/>
                <a:uFillTx/>
                <a:latin charset="-128" panose="020B0604030504040204" pitchFamily="50" typeface="Meiryo UI"/>
                <a:ea charset="-128" panose="020B0604030504040204" pitchFamily="50" typeface="Meiryo UI"/>
                <a:cs typeface="Times New Roman"/>
              </a:rPr>
              <a:t>➡</a:t>
            </a:r>
            <a:r>
              <a:rPr altLang="en-US" b="0" baseline="0" cap="none" dirty="0" i="0" kern="100" kumimoji="0" lang="ja-JP" noProof="0" normalizeH="0" spc="0" strike="noStrike" sz="1270" u="none">
                <a:ln>
                  <a:noFill/>
                </a:ln>
                <a:solidFill>
                  <a:prstClr val="black"/>
                </a:solidFill>
                <a:effectLst/>
                <a:uLnTx/>
                <a:uFillTx/>
                <a:latin charset="-128" panose="020B0604030504040204" pitchFamily="50" typeface="Meiryo UI"/>
                <a:ea charset="-128" panose="020B0604030504040204" pitchFamily="50" typeface="Meiryo UI"/>
                <a:cs typeface="Times New Roman"/>
              </a:rPr>
              <a:t>　</a:t>
            </a:r>
            <a:r>
              <a:rPr altLang="en-US" b="1" baseline="0" cap="none" dirty="0" i="0" kern="100" kumimoji="0" lang="ja-JP" noProof="0" normalizeH="0" spc="0" strike="noStrike" sz="1270" u="sng">
                <a:ln>
                  <a:noFill/>
                </a:ln>
                <a:solidFill>
                  <a:srgbClr val="FF0000"/>
                </a:solidFill>
                <a:effectLst/>
                <a:uLnTx/>
                <a:uFillTx/>
                <a:latin charset="-128" panose="020B0604030504040204" pitchFamily="50" typeface="Meiryo UI"/>
                <a:ea charset="-128" panose="020B0604030504040204" pitchFamily="50" typeface="Meiryo UI"/>
                <a:cs charset="0" panose="02020603050405020304" pitchFamily="18" typeface="Times New Roman"/>
              </a:rPr>
              <a:t>現役高校生の約半数</a:t>
            </a:r>
            <a:r>
              <a:rPr altLang="en-US" b="0" baseline="0" cap="none" dirty="0" i="0" kern="100" kumimoji="0" lang="ja-JP" noProof="0" normalizeH="0" spc="0" strike="noStrike" sz="127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が受験　</a:t>
            </a:r>
            <a:endParaRPr altLang="ja-JP" b="0" baseline="0" cap="none" dirty="0" i="0" kern="100" kumimoji="0" lang="en-US" noProof="0" normalizeH="0" spc="0" strike="noStrike" sz="127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95327" eaLnBrk="1" fontAlgn="auto" hangingPunct="1" indent="-130569" latinLnBrk="0" lvl="0" marL="261137" marR="0" rtl="0">
              <a:lnSpc>
                <a:spcPct val="100000"/>
              </a:lnSpc>
              <a:spcBef>
                <a:spcPts val="0"/>
              </a:spcBef>
              <a:spcAft>
                <a:spcPts val="0"/>
              </a:spcAft>
              <a:buClrTx/>
              <a:buSzTx/>
              <a:buFontTx/>
              <a:buNone/>
              <a:tabLst/>
              <a:defRPr/>
            </a:pPr>
            <a:r>
              <a:rPr altLang="en-US" b="0" baseline="0" cap="none" dirty="0" i="0" kern="100" kumimoji="0" lang="ja-JP" noProof="0" normalizeH="0" spc="0" strike="noStrike" sz="953"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en-US" b="0" baseline="0" cap="none" dirty="0" i="0" kern="100" kumimoji="0" lang="ja-JP" noProof="0" normalizeH="0" spc="0" strike="noStrike" sz="998"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0" lang="ja-JP" noProof="0" normalizeH="0" spc="0" strike="noStrike" sz="907"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ja-JP" b="0" baseline="0" cap="none" dirty="0" i="0" kern="100" kumimoji="0" lang="en-US" noProof="0" normalizeH="0" spc="0" strike="noStrike" sz="907"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0" lang="ja-JP" noProof="0" normalizeH="0" spc="0" strike="noStrike" sz="907"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共通テストの枠組みで実施予定だった英語成績提供システムや記述式については、公平性の観点等から有識者会議の議論を経て、個別大学の入学者選抜で推進（令和３年７月～）</a:t>
            </a:r>
            <a:endParaRPr altLang="ja-JP" b="0" baseline="0" cap="none" dirty="0" i="0" kern="100" kumimoji="0" lang="en-US" noProof="0" normalizeH="0" spc="0" strike="noStrike" sz="726"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38" name="角丸四角形 10">
            <a:extLst>
              <a:ext uri="{FF2B5EF4-FFF2-40B4-BE49-F238E27FC236}">
                <a16:creationId xmlns:a16="http://schemas.microsoft.com/office/drawing/2014/main" id="{3F3B1BBF-68C9-07AA-CAC8-6B7FB313C0B7}"/>
              </a:ext>
            </a:extLst>
          </p:cNvPr>
          <p:cNvSpPr/>
          <p:nvPr/>
        </p:nvSpPr>
        <p:spPr>
          <a:xfrm>
            <a:off x="314926" y="1762363"/>
            <a:ext cx="3877418" cy="229604"/>
          </a:xfrm>
          <a:prstGeom prst="rect">
            <a:avLst/>
          </a:prstGeom>
          <a:solidFill>
            <a:schemeClr val="tx2">
              <a:lumMod val="75000"/>
            </a:schemeClr>
          </a:solidFill>
          <a:ln w="15875">
            <a:noFill/>
          </a:ln>
          <a:effectLst/>
        </p:spPr>
        <p:style>
          <a:lnRef idx="1">
            <a:schemeClr val="accent1"/>
          </a:lnRef>
          <a:fillRef idx="3">
            <a:schemeClr val="accent1"/>
          </a:fillRef>
          <a:effectRef idx="2">
            <a:schemeClr val="accent1"/>
          </a:effectRef>
          <a:fontRef idx="minor">
            <a:schemeClr val="lt1"/>
          </a:fontRef>
        </p:style>
        <p:txBody>
          <a:bodyPr anchor="ctr" bIns="0" lIns="140997" rtlCol="0" tIns="35249"/>
          <a:lstStyle/>
          <a:p>
            <a:pPr algn="l" defTabSz="447663" eaLnBrk="1" fontAlgn="auto" hangingPunct="1" indent="0" latinLnBrk="0" lvl="0" marL="0" marR="0" rtl="0">
              <a:lnSpc>
                <a:spcPts val="1175"/>
              </a:lnSpc>
              <a:spcBef>
                <a:spcPts val="0"/>
              </a:spcBef>
              <a:spcAft>
                <a:spcPts val="0"/>
              </a:spcAft>
              <a:buClrTx/>
              <a:buSzTx/>
              <a:buFontTx/>
              <a:buNone/>
              <a:tabLst/>
              <a:defRPr/>
            </a:pPr>
            <a:r>
              <a:rPr altLang="en-US" b="0" baseline="0" cap="none" dirty="0" i="0" kern="1200" kumimoji="0" lang="ja-JP" noProof="0" normalizeH="0" spc="0" strike="noStrike" sz="1270" u="none">
                <a:ln>
                  <a:noFill/>
                </a:ln>
                <a:solidFill>
                  <a:prstClr val="white"/>
                </a:solidFill>
                <a:effectLst/>
                <a:uLnTx/>
                <a:uFillTx/>
                <a:latin charset="-128" panose="020B0604030504040204" pitchFamily="50" typeface="Meiryo UI"/>
                <a:ea charset="-128" panose="020B0604030504040204" pitchFamily="50" typeface="Meiryo UI"/>
                <a:cs typeface="+mn-cs"/>
              </a:rPr>
              <a:t>大学入学共通テストの導入・改革</a:t>
            </a:r>
          </a:p>
        </p:txBody>
      </p:sp>
      <p:sp>
        <p:nvSpPr>
          <p:cNvPr id="39" name="矢印: 下 38">
            <a:extLst>
              <a:ext uri="{FF2B5EF4-FFF2-40B4-BE49-F238E27FC236}">
                <a16:creationId xmlns:a16="http://schemas.microsoft.com/office/drawing/2014/main" id="{81602D95-9285-0D5E-DC26-22C872B36DAB}"/>
              </a:ext>
            </a:extLst>
          </p:cNvPr>
          <p:cNvSpPr/>
          <p:nvPr/>
        </p:nvSpPr>
        <p:spPr>
          <a:xfrm>
            <a:off x="4327034" y="5736452"/>
            <a:ext cx="1288663" cy="336277"/>
          </a:xfrm>
          <a:prstGeom prst="downArrow">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633" u="none">
              <a:ln>
                <a:noFill/>
              </a:ln>
              <a:solidFill>
                <a:prstClr val="white"/>
              </a:solidFill>
              <a:effectLst/>
              <a:uLnTx/>
              <a:uFillTx/>
              <a:latin typeface="Calibri"/>
              <a:ea charset="-128" panose="020B0600070205080204" pitchFamily="50" typeface="ＭＳ Ｐゴシック"/>
              <a:cs typeface="+mn-cs"/>
            </a:endParaRPr>
          </a:p>
        </p:txBody>
      </p:sp>
      <p:pic>
        <p:nvPicPr>
          <p:cNvPr id="41" name="図 40">
            <a:extLst>
              <a:ext uri="{FF2B5EF4-FFF2-40B4-BE49-F238E27FC236}">
                <a16:creationId xmlns:a16="http://schemas.microsoft.com/office/drawing/2014/main" id="{090BB8A3-8E2D-64C9-DC86-199CEDA22F94}"/>
              </a:ext>
            </a:extLst>
          </p:cNvPr>
          <p:cNvPicPr>
            <a:picLocks noChangeAspect="1"/>
          </p:cNvPicPr>
          <p:nvPr/>
        </p:nvPicPr>
        <p:blipFill>
          <a:blip r:embed="rId2"/>
          <a:stretch>
            <a:fillRect/>
          </a:stretch>
        </p:blipFill>
        <p:spPr>
          <a:xfrm rot="15806362">
            <a:off x="7443057" y="3041770"/>
            <a:ext cx="2600762" cy="1807846"/>
          </a:xfrm>
          <a:prstGeom prst="rect">
            <a:avLst/>
          </a:prstGeom>
        </p:spPr>
      </p:pic>
      <p:sp>
        <p:nvSpPr>
          <p:cNvPr id="42" name="角丸四角形 10">
            <a:extLst>
              <a:ext uri="{FF2B5EF4-FFF2-40B4-BE49-F238E27FC236}">
                <a16:creationId xmlns:a16="http://schemas.microsoft.com/office/drawing/2014/main" id="{95802A75-E7CC-CA00-F88B-D0E9DF03848F}"/>
              </a:ext>
            </a:extLst>
          </p:cNvPr>
          <p:cNvSpPr/>
          <p:nvPr/>
        </p:nvSpPr>
        <p:spPr>
          <a:xfrm>
            <a:off x="318069" y="2885109"/>
            <a:ext cx="3877418" cy="229604"/>
          </a:xfrm>
          <a:prstGeom prst="rect">
            <a:avLst/>
          </a:prstGeom>
          <a:solidFill>
            <a:schemeClr val="tx2">
              <a:lumMod val="75000"/>
            </a:schemeClr>
          </a:solidFill>
          <a:ln w="15875">
            <a:noFill/>
          </a:ln>
          <a:effectLst/>
        </p:spPr>
        <p:style>
          <a:lnRef idx="1">
            <a:schemeClr val="accent1"/>
          </a:lnRef>
          <a:fillRef idx="3">
            <a:schemeClr val="accent1"/>
          </a:fillRef>
          <a:effectRef idx="2">
            <a:schemeClr val="accent1"/>
          </a:effectRef>
          <a:fontRef idx="minor">
            <a:schemeClr val="lt1"/>
          </a:fontRef>
        </p:style>
        <p:txBody>
          <a:bodyPr anchor="ctr" bIns="0" lIns="140997" rtlCol="0" tIns="35249"/>
          <a:lstStyle/>
          <a:p>
            <a:pPr algn="l" defTabSz="447663" eaLnBrk="1" fontAlgn="auto" hangingPunct="1" indent="0" latinLnBrk="0" lvl="0" marL="0" marR="0" rtl="0">
              <a:lnSpc>
                <a:spcPts val="1175"/>
              </a:lnSpc>
              <a:spcBef>
                <a:spcPts val="0"/>
              </a:spcBef>
              <a:spcAft>
                <a:spcPts val="0"/>
              </a:spcAft>
              <a:buClrTx/>
              <a:buSzTx/>
              <a:buFontTx/>
              <a:buNone/>
              <a:tabLst/>
              <a:defRPr/>
            </a:pPr>
            <a:r>
              <a:rPr altLang="ja-JP" b="0" baseline="0" cap="none" dirty="0" i="0" kern="100" kumimoji="0" lang="ja-JP" noProof="0" normalizeH="0" spc="0" strike="noStrike" sz="1270"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個別大学における入学者選抜改革</a:t>
            </a:r>
            <a:endParaRPr altLang="en-US" b="1" baseline="0" cap="none" dirty="0" i="0" kern="1200" kumimoji="0" lang="ja-JP" noProof="0" normalizeH="0" spc="0" strike="noStrike" sz="1089"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sp>
        <p:nvSpPr>
          <p:cNvPr id="43" name="テキスト ボックス 42">
            <a:extLst>
              <a:ext uri="{FF2B5EF4-FFF2-40B4-BE49-F238E27FC236}">
                <a16:creationId xmlns:a16="http://schemas.microsoft.com/office/drawing/2014/main" id="{6556FAEB-3962-2370-88B7-F4773C04E435}"/>
              </a:ext>
            </a:extLst>
          </p:cNvPr>
          <p:cNvSpPr txBox="1"/>
          <p:nvPr/>
        </p:nvSpPr>
        <p:spPr>
          <a:xfrm>
            <a:off x="408145" y="3199889"/>
            <a:ext cx="4514261" cy="246744"/>
          </a:xfrm>
          <a:prstGeom prst="rect">
            <a:avLst/>
          </a:prstGeom>
          <a:solidFill>
            <a:schemeClr val="accent5"/>
          </a:solidFill>
        </p:spPr>
        <p:txBody>
          <a:bodyPr bIns="35249" lIns="35249" rIns="35249" rtlCol="0" tIns="35249" wrap="square">
            <a:noAutofit/>
          </a:bodyPr>
          <a:lstStyle/>
          <a:p>
            <a:pPr algn="just" defTabSz="895327" eaLnBrk="1" fontAlgn="auto" hangingPunct="1" indent="0" latinLnBrk="0" lvl="0" marL="0" marR="0" rtl="0">
              <a:lnSpc>
                <a:spcPct val="100000"/>
              </a:lnSpc>
              <a:spcBef>
                <a:spcPts val="0"/>
              </a:spcBef>
              <a:spcAft>
                <a:spcPts val="294"/>
              </a:spcAft>
              <a:buClrTx/>
              <a:buSzTx/>
              <a:buFontTx/>
              <a:buNone/>
              <a:tabLst/>
              <a:defRPr/>
            </a:pPr>
            <a:r>
              <a:rPr altLang="ja-JP"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①</a:t>
            </a:r>
            <a:r>
              <a:rPr altLang="en-US"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「学力の３要素</a:t>
            </a:r>
            <a:r>
              <a:rPr altLang="ja-JP" b="0" baseline="30000" cap="none" dirty="0" i="0" kern="100" kumimoji="0"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ja-JP"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」を多面的・総合的に評価する入学者選抜への改善</a:t>
            </a:r>
            <a:endParaRPr altLang="ja-JP" b="0" baseline="0" cap="none" dirty="0" i="0" kern="100" kumimoji="0" lang="en-US" noProof="0" normalizeH="0" spc="0" strike="noStrike" sz="1028"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44" name="テキスト ボックス 43">
            <a:extLst>
              <a:ext uri="{FF2B5EF4-FFF2-40B4-BE49-F238E27FC236}">
                <a16:creationId xmlns:a16="http://schemas.microsoft.com/office/drawing/2014/main" id="{7F360E86-2C3C-9DA9-DDD7-433B06C4D851}"/>
              </a:ext>
            </a:extLst>
          </p:cNvPr>
          <p:cNvSpPr txBox="1"/>
          <p:nvPr/>
        </p:nvSpPr>
        <p:spPr>
          <a:xfrm>
            <a:off x="5197862" y="2633908"/>
            <a:ext cx="4275091" cy="163212"/>
          </a:xfrm>
          <a:prstGeom prst="rect">
            <a:avLst/>
          </a:prstGeom>
          <a:noFill/>
        </p:spPr>
        <p:txBody>
          <a:bodyPr bIns="35249" lIns="35249" rIns="35249" rtlCol="0" tIns="35249" wrap="square">
            <a:noAutofit/>
          </a:bodyPr>
          <a:lstStyle/>
          <a:p>
            <a:pPr algn="just" defTabSz="895327" eaLnBrk="1" fontAlgn="auto" hangingPunct="1" indent="-346628" latinLnBrk="0" lvl="0" marL="346628" marR="0" rtl="0">
              <a:lnSpc>
                <a:spcPct val="100000"/>
              </a:lnSpc>
              <a:spcBef>
                <a:spcPts val="0"/>
              </a:spcBef>
              <a:spcAft>
                <a:spcPts val="294"/>
              </a:spcAft>
              <a:buClrTx/>
              <a:buSzTx/>
              <a:buFontTx/>
              <a:buNone/>
              <a:tabLst/>
              <a:defRPr/>
            </a:pPr>
            <a:r>
              <a:rPr altLang="ja-JP" b="0" baseline="0" cap="none" dirty="0" i="0" kern="100" kumimoji="0" lang="en-US" noProof="0" normalizeH="0" spc="0" strike="noStrike" sz="816"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en-US" b="0" baseline="0" cap="none" dirty="0" i="0" kern="100" kumimoji="0" lang="ja-JP" noProof="0" normalizeH="0" spc="0" strike="noStrike" sz="816"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「知識・技能」、「思考力・判断力・表現力等」、「主体性を持って多様な人々と協働して学ぶ態度」</a:t>
            </a:r>
            <a:endParaRPr altLang="ja-JP" b="0" baseline="0" cap="none" dirty="0" i="0" kern="100" kumimoji="0" lang="en-US" noProof="0" normalizeH="0" spc="0" strike="noStrike" sz="907"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45" name="テキスト ボックス 44">
            <a:extLst>
              <a:ext uri="{FF2B5EF4-FFF2-40B4-BE49-F238E27FC236}">
                <a16:creationId xmlns:a16="http://schemas.microsoft.com/office/drawing/2014/main" id="{743C0984-5ACC-5C05-CD1F-E7873F21C938}"/>
              </a:ext>
            </a:extLst>
          </p:cNvPr>
          <p:cNvSpPr txBox="1"/>
          <p:nvPr/>
        </p:nvSpPr>
        <p:spPr>
          <a:xfrm>
            <a:off x="318070" y="3487785"/>
            <a:ext cx="7472189" cy="724486"/>
          </a:xfrm>
          <a:prstGeom prst="rect">
            <a:avLst/>
          </a:prstGeom>
          <a:noFill/>
        </p:spPr>
        <p:txBody>
          <a:bodyPr bIns="35249" lIns="35249" rIns="35249" rtlCol="0" tIns="35249" wrap="square">
            <a:noAutofit/>
          </a:bodyPr>
          <a:lstStyle/>
          <a:p>
            <a:pPr algn="just" defTabSz="895327" eaLnBrk="1" fontAlgn="auto" hangingPunct="1" indent="-346628" latinLnBrk="0" lvl="0" marL="346628" marR="0" rtl="0">
              <a:lnSpc>
                <a:spcPct val="100000"/>
              </a:lnSpc>
              <a:spcBef>
                <a:spcPts val="588"/>
              </a:spcBef>
              <a:spcAft>
                <a:spcPts val="294"/>
              </a:spcAft>
              <a:buClrTx/>
              <a:buSzTx/>
              <a:buFontTx/>
              <a:buNone/>
              <a:tabLst/>
              <a:defRPr/>
            </a:pPr>
            <a:r>
              <a:rPr altLang="en-US"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en-US" b="0" baseline="0" cap="none" dirty="0" i="0" kern="1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en-US"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志願者の資質・能力を丁寧かつ確実に評価</a:t>
            </a:r>
            <a:r>
              <a:rPr altLang="ja-JP" b="0" baseline="30000" cap="none" dirty="0" i="0" kern="100" kumimoji="0"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en-US"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する</a:t>
            </a:r>
            <a:r>
              <a:rPr altLang="ja-JP" b="1"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総合型選抜</a:t>
            </a:r>
            <a:r>
              <a:rPr altLang="ja-JP"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や</a:t>
            </a:r>
            <a:r>
              <a:rPr altLang="ja-JP" b="1"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学校推薦型選抜</a:t>
            </a:r>
            <a:r>
              <a:rPr altLang="en-US"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の</a:t>
            </a:r>
            <a:r>
              <a:rPr altLang="ja-JP"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推進</a:t>
            </a:r>
            <a:r>
              <a:rPr altLang="en-US" b="0" baseline="0" cap="none" dirty="0" i="0" kern="100" kumimoji="0" lang="ja-JP" noProof="0" normalizeH="0" spc="0" strike="noStrike" sz="953"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0" lang="en-US" noProof="0" normalizeH="0" spc="0" strike="noStrike" sz="953"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ja-JP" b="0" baseline="0" cap="none" dirty="0" i="0" kern="100" kumimoji="0" lang="ja-JP" noProof="0" normalizeH="0" spc="0" strike="noStrike" sz="953"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令和２年６月～</a:t>
            </a:r>
            <a:r>
              <a:rPr altLang="ja-JP" b="0" baseline="0" cap="none" dirty="0" i="0" kern="100" kumimoji="0" lang="en-US" noProof="0" normalizeH="0" spc="0" strike="noStrike" sz="953"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p>
          <a:p>
            <a:pPr algn="just" defTabSz="895327" eaLnBrk="1" fontAlgn="auto" hangingPunct="1" indent="-346628" latinLnBrk="0" lvl="0" marL="346628" marR="0" rtl="0">
              <a:lnSpc>
                <a:spcPct val="100000"/>
              </a:lnSpc>
              <a:spcBef>
                <a:spcPts val="588"/>
              </a:spcBef>
              <a:spcAft>
                <a:spcPts val="294"/>
              </a:spcAft>
              <a:buClrTx/>
              <a:buSzTx/>
              <a:buFontTx/>
              <a:buNone/>
              <a:tabLst/>
              <a:defRPr/>
            </a:pPr>
            <a:r>
              <a:rPr altLang="en-US" b="0" baseline="0" cap="none" dirty="0" i="0" kern="100" kumimoji="0" lang="ja-JP" noProof="0" normalizeH="0" spc="0" strike="noStrike" sz="953"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0" lang="en-US" noProof="0" normalizeH="0" spc="0" strike="noStrike" sz="953"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en-US" b="0" baseline="0" cap="none" dirty="0" i="0" kern="100" kumimoji="0" lang="ja-JP" noProof="0" normalizeH="0" spc="0" strike="noStrike" sz="953"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各大学が実施する教科・科目に係るテストや共通テストの他、小論文、資格検定試験、面接、調査書等を適切に組合せて評価</a:t>
            </a:r>
            <a:endParaRPr altLang="ja-JP" b="0" baseline="0" cap="none" dirty="0" i="0" kern="100" kumimoji="0" lang="en-US" noProof="0" normalizeH="0" spc="0" strike="noStrike" sz="953"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95327" eaLnBrk="1" fontAlgn="auto" hangingPunct="1" indent="-346628" latinLnBrk="0" lvl="0" marL="346628" marR="0" rtl="0">
              <a:lnSpc>
                <a:spcPct val="100000"/>
              </a:lnSpc>
              <a:spcBef>
                <a:spcPts val="0"/>
              </a:spcBef>
              <a:spcAft>
                <a:spcPts val="588"/>
              </a:spcAft>
              <a:buClrTx/>
              <a:buSzTx/>
              <a:buFontTx/>
              <a:buNone/>
              <a:tabLst/>
              <a:defRPr/>
            </a:pPr>
            <a:r>
              <a:rPr altLang="en-US" b="0" baseline="0" cap="none" dirty="0" i="0" kern="1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1" lang="ja-JP" noProof="0" normalizeH="0" spc="0" strike="noStrike" sz="127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ja-JP" b="0" baseline="0" cap="none" dirty="0" i="0" kern="100" kumimoji="1" lang="en-US" noProof="0" normalizeH="0" spc="0" strike="noStrike" sz="127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en-US" b="1" baseline="0" cap="none" dirty="0" i="0" kern="100" kumimoji="1" lang="ja-JP" noProof="0" normalizeH="0" spc="0" strike="noStrike" sz="1270" u="sng">
                <a:ln>
                  <a:noFill/>
                </a:ln>
                <a:solidFill>
                  <a:srgbClr val="FF0000"/>
                </a:solidFill>
                <a:effectLst/>
                <a:uLnTx/>
                <a:uFillTx/>
                <a:latin charset="-128" panose="020B0604030504040204" pitchFamily="50" typeface="Meiryo UI"/>
                <a:ea charset="-128" panose="020B0604030504040204" pitchFamily="50" typeface="Meiryo UI"/>
                <a:cs charset="0" panose="02020603050405020304" pitchFamily="18" typeface="Times New Roman"/>
              </a:rPr>
              <a:t>入学者の５割以上</a:t>
            </a:r>
            <a:r>
              <a:rPr altLang="en-US" b="1" baseline="0" cap="none" dirty="0" i="0" kern="100" kumimoji="1" lang="ja-JP" noProof="0" normalizeH="0" spc="0" strike="noStrike" sz="1270" u="none">
                <a:ln>
                  <a:noFill/>
                </a:ln>
                <a:solidFill>
                  <a:srgbClr val="FF0000"/>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en-US" b="0" baseline="0" cap="none" dirty="0" i="0" kern="1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が総合型・学校推薦型で入学</a:t>
            </a:r>
            <a:endParaRPr altLang="ja-JP" b="0" baseline="0" cap="none" dirty="0" i="0" kern="1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95327" eaLnBrk="1" fontAlgn="auto" hangingPunct="1" indent="-346628" latinLnBrk="0" lvl="0" marL="346628" marR="0" rtl="0">
              <a:lnSpc>
                <a:spcPct val="100000"/>
              </a:lnSpc>
              <a:spcBef>
                <a:spcPts val="0"/>
              </a:spcBef>
              <a:spcAft>
                <a:spcPts val="588"/>
              </a:spcAft>
              <a:buClrTx/>
              <a:buSzTx/>
              <a:buFontTx/>
              <a:buNone/>
              <a:tabLst/>
              <a:defRPr/>
            </a:pPr>
            <a:endParaRPr altLang="ja-JP" b="0" baseline="0" cap="none" dirty="0" i="0" kern="1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95327" eaLnBrk="1" fontAlgn="auto" hangingPunct="1" indent="-346628" latinLnBrk="0" lvl="0" marL="346628" marR="0" rtl="0">
              <a:lnSpc>
                <a:spcPct val="100000"/>
              </a:lnSpc>
              <a:spcBef>
                <a:spcPts val="588"/>
              </a:spcBef>
              <a:spcAft>
                <a:spcPts val="294"/>
              </a:spcAft>
              <a:buClrTx/>
              <a:buSzTx/>
              <a:buFontTx/>
              <a:buNone/>
              <a:tabLst/>
              <a:defRPr/>
            </a:pPr>
            <a:endParaRPr altLang="en-US"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95327" eaLnBrk="1" fontAlgn="auto" hangingPunct="1" indent="-346628" latinLnBrk="0" lvl="0" marL="346628" marR="0" rtl="0">
              <a:lnSpc>
                <a:spcPct val="100000"/>
              </a:lnSpc>
              <a:spcBef>
                <a:spcPts val="588"/>
              </a:spcBef>
              <a:spcAft>
                <a:spcPts val="294"/>
              </a:spcAft>
              <a:buClrTx/>
              <a:buSzTx/>
              <a:buFontTx/>
              <a:buNone/>
              <a:tabLst/>
              <a:defRPr/>
            </a:pPr>
            <a:endParaRPr altLang="ja-JP" b="0" baseline="0" cap="none" dirty="0" i="0" kern="100" kumimoji="0"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95327" eaLnBrk="1" fontAlgn="auto" hangingPunct="1" indent="-346628" latinLnBrk="0" lvl="0" marL="346628" marR="0" rtl="0">
              <a:lnSpc>
                <a:spcPct val="100000"/>
              </a:lnSpc>
              <a:spcBef>
                <a:spcPts val="588"/>
              </a:spcBef>
              <a:spcAft>
                <a:spcPts val="294"/>
              </a:spcAft>
              <a:buClrTx/>
              <a:buSzTx/>
              <a:buFontTx/>
              <a:buNone/>
              <a:tabLst/>
              <a:defRPr/>
            </a:pPr>
            <a:r>
              <a:rPr altLang="en-US"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endParaRPr altLang="ja-JP" b="0" baseline="0" cap="none" dirty="0" i="0" kern="100" kumimoji="0"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46" name="テキスト ボックス 45">
            <a:extLst>
              <a:ext uri="{FF2B5EF4-FFF2-40B4-BE49-F238E27FC236}">
                <a16:creationId xmlns:a16="http://schemas.microsoft.com/office/drawing/2014/main" id="{187A668F-EFC2-FD66-C521-B6EC0AAD2AA4}"/>
              </a:ext>
            </a:extLst>
          </p:cNvPr>
          <p:cNvSpPr txBox="1"/>
          <p:nvPr/>
        </p:nvSpPr>
        <p:spPr>
          <a:xfrm>
            <a:off x="7978880" y="10085818"/>
            <a:ext cx="1973958" cy="246744"/>
          </a:xfrm>
          <a:prstGeom prst="rect">
            <a:avLst/>
          </a:prstGeom>
          <a:noFill/>
        </p:spPr>
        <p:txBody>
          <a:bodyPr bIns="35249" lIns="35249" rIns="35249" rtlCol="0" tIns="35249" wrap="square">
            <a:noAutofit/>
          </a:bodyPr>
          <a:lstStyle/>
          <a:p>
            <a:pPr algn="l" defTabSz="895327" eaLnBrk="1" fontAlgn="auto" hangingPunct="1" indent="0" latinLnBrk="0" lvl="0" marL="0" marR="0" rtl="0">
              <a:lnSpc>
                <a:spcPct val="100000"/>
              </a:lnSpc>
              <a:spcBef>
                <a:spcPts val="0"/>
              </a:spcBef>
              <a:spcAft>
                <a:spcPts val="294"/>
              </a:spcAft>
              <a:buClrTx/>
              <a:buSzTx/>
              <a:buFontTx/>
              <a:buNone/>
              <a:tabLst/>
              <a:defRPr/>
            </a:pPr>
            <a:r>
              <a:rPr altLang="ja-JP" b="0" baseline="0" cap="none" i="0" kern="100" kumimoji="0" lang="ja-JP" noProof="0" normalizeH="0" spc="0" strike="noStrike" sz="1175"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①</a:t>
            </a:r>
            <a:r>
              <a:rPr altLang="en-US" b="0" baseline="0" cap="none" i="0" kern="100" kumimoji="0" lang="ja-JP" noProof="0" normalizeH="0" spc="0" strike="noStrike" sz="1175"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総合型選抜</a:t>
            </a:r>
            <a:endParaRPr altLang="ja-JP" b="0" baseline="0" cap="none" i="0" kern="100" kumimoji="0" lang="en-US" noProof="0" normalizeH="0" spc="0" strike="noStrike" sz="1175"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l" defTabSz="895327" eaLnBrk="1" fontAlgn="auto" hangingPunct="1" indent="0" latinLnBrk="0" lvl="0" marL="0" marR="0" rtl="0">
              <a:lnSpc>
                <a:spcPct val="100000"/>
              </a:lnSpc>
              <a:spcBef>
                <a:spcPts val="0"/>
              </a:spcBef>
              <a:spcAft>
                <a:spcPts val="294"/>
              </a:spcAft>
              <a:buClrTx/>
              <a:buSzTx/>
              <a:buFontTx/>
              <a:buNone/>
              <a:tabLst/>
              <a:defRPr/>
            </a:pPr>
            <a:r>
              <a:rPr altLang="ja-JP" b="0" baseline="0" cap="none" i="0" kern="100" kumimoji="0" lang="en-US" noProof="0" normalizeH="0" spc="0" strike="noStrike" sz="1175"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14.8%</a:t>
            </a:r>
            <a:endParaRPr altLang="ja-JP" b="0" baseline="0" cap="none" i="0" kern="100" kumimoji="0" lang="en-US" noProof="0" normalizeH="0" spc="0" strike="noStrike" sz="1028"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47" name="テキスト ボックス 46">
            <a:extLst>
              <a:ext uri="{FF2B5EF4-FFF2-40B4-BE49-F238E27FC236}">
                <a16:creationId xmlns:a16="http://schemas.microsoft.com/office/drawing/2014/main" id="{2F23BF17-0F16-2368-862E-281EA83C08CD}"/>
              </a:ext>
            </a:extLst>
          </p:cNvPr>
          <p:cNvSpPr txBox="1"/>
          <p:nvPr/>
        </p:nvSpPr>
        <p:spPr>
          <a:xfrm>
            <a:off x="384524" y="4737715"/>
            <a:ext cx="8843565" cy="240940"/>
          </a:xfrm>
          <a:prstGeom prst="rect">
            <a:avLst/>
          </a:prstGeom>
          <a:noFill/>
        </p:spPr>
        <p:txBody>
          <a:bodyPr anchor="t" bIns="35249" lIns="35249" rIns="35249" rtlCol="0" tIns="35249" wrap="square">
            <a:noAutofit/>
          </a:bodyPr>
          <a:lstStyle/>
          <a:p>
            <a:pPr algn="l" defTabSz="895327" eaLnBrk="1" fontAlgn="auto" hangingPunct="1" indent="-346317" latinLnBrk="0" lvl="0" marL="346317" marR="0" rtl="0">
              <a:lnSpc>
                <a:spcPct val="100000"/>
              </a:lnSpc>
              <a:spcBef>
                <a:spcPts val="0"/>
              </a:spcBef>
              <a:spcAft>
                <a:spcPts val="0"/>
              </a:spcAft>
              <a:buClrTx/>
              <a:buSzTx/>
              <a:buFontTx/>
              <a:buNone/>
              <a:tabLst/>
              <a:defRPr/>
            </a:pPr>
            <a:r>
              <a:rPr altLang="en-US" b="0" baseline="0" cap="none" dirty="0" i="0" kern="100" kumimoji="0" lang="ja-JP" noProof="0" normalizeH="0" spc="0" strike="noStrike" sz="1175" u="none">
                <a:ln>
                  <a:noFill/>
                </a:ln>
                <a:solidFill>
                  <a:srgbClr val="000000"/>
                </a:solidFill>
                <a:effectLst/>
                <a:uLnTx/>
                <a:uFillTx/>
                <a:latin charset="-128" panose="020B0604030504040204" pitchFamily="50" typeface="Meiryo UI"/>
                <a:ea charset="-128" panose="020B0604030504040204" pitchFamily="50" typeface="Meiryo UI"/>
                <a:cs typeface="Times New Roman"/>
              </a:rPr>
              <a:t>　　</a:t>
            </a:r>
            <a:r>
              <a:rPr altLang="ja-JP" b="0" baseline="0" cap="none" dirty="0" i="0" kern="100" kumimoji="0" lang="ja-JP" noProof="0" normalizeH="0" spc="0" strike="noStrike" sz="1077" u="none">
                <a:ln>
                  <a:noFill/>
                </a:ln>
                <a:solidFill>
                  <a:prstClr val="black"/>
                </a:solidFill>
                <a:effectLst/>
                <a:uLnTx/>
                <a:uFillTx/>
                <a:latin charset="-128" panose="020B0604030504040204" pitchFamily="50" typeface="Meiryo UI"/>
                <a:ea charset="-128" panose="020B0604030504040204" pitchFamily="50" typeface="Meiryo UI"/>
                <a:cs typeface="Times New Roman"/>
              </a:rPr>
              <a:t> </a:t>
            </a:r>
            <a:r>
              <a:rPr altLang="ja-JP"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Times New Roman"/>
              </a:rPr>
              <a:t>➡</a:t>
            </a:r>
            <a:r>
              <a:rPr altLang="ja-JP" b="0" baseline="0" cap="none" dirty="0" i="0" kern="100" kumimoji="0"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Times New Roman"/>
              </a:rPr>
              <a:t> </a:t>
            </a:r>
            <a:r>
              <a:rPr altLang="en-US" b="1" baseline="0" cap="none" dirty="0" i="0" kern="100" kumimoji="0" lang="ja-JP" noProof="0" normalizeH="0" spc="0" strike="noStrike" sz="1273" u="sng">
                <a:ln>
                  <a:noFill/>
                </a:ln>
                <a:solidFill>
                  <a:srgbClr val="FF0000"/>
                </a:solidFill>
                <a:effectLst/>
                <a:uLnTx/>
                <a:uFillTx/>
                <a:latin charset="-128" panose="020B0604030504040204" pitchFamily="50" typeface="Meiryo UI"/>
                <a:ea charset="-128" panose="020B0604030504040204" pitchFamily="50" typeface="Meiryo UI"/>
                <a:cs typeface="Times New Roman"/>
              </a:rPr>
              <a:t>理工系女子枠設定３０大学（国公立）</a:t>
            </a:r>
            <a:r>
              <a:rPr altLang="en-US" b="0" baseline="0" cap="none" dirty="0" i="0" kern="100" kumimoji="0" lang="ja-JP" noProof="0" normalizeH="0" spc="0" strike="noStrike" sz="1273" u="none">
                <a:ln>
                  <a:noFill/>
                </a:ln>
                <a:solidFill>
                  <a:prstClr val="black"/>
                </a:solidFill>
                <a:effectLst/>
                <a:uLnTx/>
                <a:uFillTx/>
                <a:latin charset="-128" panose="020B0604030504040204" pitchFamily="50" typeface="Meiryo UI"/>
                <a:ea charset="-128" panose="020B0604030504040204" pitchFamily="50" typeface="Meiryo UI"/>
                <a:cs typeface="Times New Roman"/>
              </a:rPr>
              <a:t>など、</a:t>
            </a:r>
            <a:r>
              <a:rPr altLang="en-US" b="1" baseline="0" cap="none" dirty="0" i="0" kern="100" kumimoji="0" lang="ja-JP" noProof="0" normalizeH="0" spc="0" strike="noStrike" sz="1273" u="sng">
                <a:ln>
                  <a:noFill/>
                </a:ln>
                <a:solidFill>
                  <a:srgbClr val="FF0000"/>
                </a:solidFill>
                <a:effectLst/>
                <a:uLnTx/>
                <a:uFillTx/>
                <a:latin charset="-128" panose="020B0604030504040204" pitchFamily="50" typeface="Meiryo UI"/>
                <a:ea charset="-128" panose="020B0604030504040204" pitchFamily="50" typeface="Meiryo UI"/>
                <a:cs typeface="Times New Roman"/>
              </a:rPr>
              <a:t>多様な背景を持った者の選抜に取組む大学は１３１大学（国公立）</a:t>
            </a:r>
            <a:endParaRPr b="1" baseline="0" cap="none" dirty="0" i="0" kern="100" kumimoji="0" lang="en-US" noProof="0" normalizeH="0" spc="0" strike="noStrike" sz="1371" u="sng">
              <a:ln>
                <a:noFill/>
              </a:ln>
              <a:solidFill>
                <a:srgbClr val="FF0000"/>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48" name="テキスト ボックス 47">
            <a:extLst>
              <a:ext uri="{FF2B5EF4-FFF2-40B4-BE49-F238E27FC236}">
                <a16:creationId xmlns:a16="http://schemas.microsoft.com/office/drawing/2014/main" id="{F179CCE1-FCB9-35D5-39D9-0CC177EFC6A5}"/>
              </a:ext>
            </a:extLst>
          </p:cNvPr>
          <p:cNvSpPr txBox="1"/>
          <p:nvPr/>
        </p:nvSpPr>
        <p:spPr>
          <a:xfrm>
            <a:off x="7128732" y="10241884"/>
            <a:ext cx="2338531" cy="210891"/>
          </a:xfrm>
          <a:prstGeom prst="rect">
            <a:avLst/>
          </a:prstGeom>
          <a:noFill/>
        </p:spPr>
        <p:txBody>
          <a:bodyPr anchor="t" bIns="44767" lIns="89533" rIns="89533" rtlCol="0" tIns="44767" wrap="square">
            <a:spAutoFit/>
          </a:bodyPr>
          <a:lstStyle/>
          <a:p>
            <a:pPr algn="l" defTabSz="89532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783" u="none">
                <a:ln>
                  <a:noFill/>
                </a:ln>
                <a:solidFill>
                  <a:prstClr val="black"/>
                </a:solidFill>
                <a:effectLst/>
                <a:uLnTx/>
                <a:uFillTx/>
                <a:latin charset="-128" panose="020B0604030504040204" pitchFamily="50" typeface="Meiryo UI"/>
                <a:ea charset="-128" panose="020B0604030504040204" pitchFamily="50" typeface="Meiryo UI"/>
                <a:cs typeface="+mn-cs"/>
              </a:rPr>
              <a:t>出典：令和７年度国公立大学入学者選抜の概要</a:t>
            </a:r>
          </a:p>
        </p:txBody>
      </p:sp>
      <p:sp>
        <p:nvSpPr>
          <p:cNvPr id="49" name="テキスト ボックス 48">
            <a:extLst>
              <a:ext uri="{FF2B5EF4-FFF2-40B4-BE49-F238E27FC236}">
                <a16:creationId xmlns:a16="http://schemas.microsoft.com/office/drawing/2014/main" id="{2368B45A-49DC-FF30-FAC1-73D35C91B75C}"/>
              </a:ext>
            </a:extLst>
          </p:cNvPr>
          <p:cNvSpPr txBox="1"/>
          <p:nvPr/>
        </p:nvSpPr>
        <p:spPr>
          <a:xfrm>
            <a:off x="6652483" y="5092057"/>
            <a:ext cx="3046095" cy="247309"/>
          </a:xfrm>
          <a:prstGeom prst="rect">
            <a:avLst/>
          </a:prstGeom>
          <a:noFill/>
        </p:spPr>
        <p:txBody>
          <a:bodyPr bIns="35249" lIns="35249" rIns="35249" rtlCol="0" tIns="35249" wrap="square">
            <a:noAutofit/>
          </a:bodyPr>
          <a:lstStyle/>
          <a:p>
            <a:pPr algn="l" defTabSz="895327" eaLnBrk="1" fontAlgn="auto" hangingPunct="1" indent="-177200" latinLnBrk="0" lvl="0" marL="177200" marR="0" rtl="0">
              <a:lnSpc>
                <a:spcPct val="100000"/>
              </a:lnSpc>
              <a:spcBef>
                <a:spcPts val="0"/>
              </a:spcBef>
              <a:spcAft>
                <a:spcPts val="294"/>
              </a:spcAft>
              <a:buClrTx/>
              <a:buSzTx/>
              <a:buFontTx/>
              <a:buNone/>
              <a:tabLst/>
              <a:defRPr/>
            </a:pPr>
            <a:r>
              <a:rPr altLang="ja-JP" b="0" baseline="0" cap="none" dirty="0" i="0" kern="100" kumimoji="0" lang="en-US" noProof="0" normalizeH="0" spc="0" strike="noStrike" sz="907"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en-US" b="0" baseline="0" cap="none" dirty="0" i="0" kern="100" kumimoji="0" lang="ja-JP" noProof="0" normalizeH="0" spc="0" strike="noStrike" sz="907"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①及び②の入学者は５年前と比較すると</a:t>
            </a:r>
            <a:r>
              <a:rPr altLang="en-US" b="1" baseline="0" cap="none" dirty="0" i="0" kern="100" kumimoji="0" lang="ja-JP" noProof="0" normalizeH="0" spc="0" strike="noStrike" sz="907" u="sng">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約４万人増加</a:t>
            </a:r>
            <a:endParaRPr altLang="ja-JP" b="1" baseline="0" cap="none" dirty="0" i="0" kern="100" kumimoji="0" lang="en-US" noProof="0" normalizeH="0" spc="0" strike="noStrike" sz="953" u="sng">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50" name="テキスト ボックス 49">
            <a:extLst>
              <a:ext uri="{FF2B5EF4-FFF2-40B4-BE49-F238E27FC236}">
                <a16:creationId xmlns:a16="http://schemas.microsoft.com/office/drawing/2014/main" id="{61EEEA37-7946-DD3D-7D31-52D82D48555E}"/>
              </a:ext>
            </a:extLst>
          </p:cNvPr>
          <p:cNvSpPr txBox="1"/>
          <p:nvPr/>
        </p:nvSpPr>
        <p:spPr>
          <a:xfrm>
            <a:off x="176993" y="4279353"/>
            <a:ext cx="6346603" cy="464230"/>
          </a:xfrm>
          <a:prstGeom prst="rect">
            <a:avLst/>
          </a:prstGeom>
          <a:noFill/>
        </p:spPr>
        <p:txBody>
          <a:bodyPr wrap="square">
            <a:spAutoFit/>
          </a:bodyPr>
          <a:lstStyle/>
          <a:p>
            <a:pPr algn="just" defTabSz="895327" eaLnBrk="1" fontAlgn="auto" hangingPunct="1" indent="-346628" latinLnBrk="0" lvl="0" marL="346628" marR="0" rtl="0">
              <a:lnSpc>
                <a:spcPts val="998"/>
              </a:lnSpc>
              <a:spcBef>
                <a:spcPts val="588"/>
              </a:spcBef>
              <a:spcAft>
                <a:spcPts val="294"/>
              </a:spcAft>
              <a:buClrTx/>
              <a:buSzTx/>
              <a:buFontTx/>
              <a:buNone/>
              <a:tabLst/>
              <a:defRPr/>
            </a:pPr>
            <a:r>
              <a:rPr altLang="en-US" b="0" baseline="0" cap="none" dirty="0" i="0" kern="1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 一般選抜</a:t>
            </a:r>
            <a:r>
              <a:rPr altLang="en-US"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においても</a:t>
            </a:r>
            <a:r>
              <a:rPr altLang="en-US" b="0" baseline="0" cap="none" dirty="0" i="0" kern="1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「主体性を持って多様な人々と協働して学ぶ態度」を十分に評価するため、</a:t>
            </a:r>
            <a:endParaRPr altLang="ja-JP" b="0" baseline="0" cap="none" dirty="0" i="0" kern="1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95327" eaLnBrk="1" fontAlgn="auto" hangingPunct="1" indent="-346628" latinLnBrk="0" lvl="0" marL="346628" marR="0" rtl="0">
              <a:lnSpc>
                <a:spcPts val="998"/>
              </a:lnSpc>
              <a:spcBef>
                <a:spcPts val="588"/>
              </a:spcBef>
              <a:spcAft>
                <a:spcPts val="294"/>
              </a:spcAft>
              <a:buClrTx/>
              <a:buSzTx/>
              <a:buFontTx/>
              <a:buNone/>
              <a:tabLst/>
              <a:defRPr/>
            </a:pPr>
            <a:r>
              <a:rPr altLang="en-US" b="0" baseline="0" cap="none" dirty="0" i="0" kern="1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多様な評価方法を推進</a:t>
            </a:r>
            <a:r>
              <a:rPr altLang="en-US" b="0" baseline="0" cap="none" dirty="0" i="0" kern="100" kumimoji="1" lang="ja-JP" noProof="0" normalizeH="0" spc="0" strike="noStrike" sz="953"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（令和２年６月～） </a:t>
            </a:r>
            <a:endParaRPr altLang="en-US" b="0" baseline="0" cap="none" dirty="0" i="0" kern="1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51" name="テキスト ボックス 50">
            <a:extLst>
              <a:ext uri="{FF2B5EF4-FFF2-40B4-BE49-F238E27FC236}">
                <a16:creationId xmlns:a16="http://schemas.microsoft.com/office/drawing/2014/main" id="{C2351F82-85E2-3A73-B13A-B5F7C85C40C5}"/>
              </a:ext>
            </a:extLst>
          </p:cNvPr>
          <p:cNvSpPr txBox="1"/>
          <p:nvPr/>
        </p:nvSpPr>
        <p:spPr>
          <a:xfrm>
            <a:off x="408144" y="5023179"/>
            <a:ext cx="4514261" cy="246744"/>
          </a:xfrm>
          <a:prstGeom prst="rect">
            <a:avLst/>
          </a:prstGeom>
          <a:solidFill>
            <a:schemeClr val="accent5"/>
          </a:solidFill>
        </p:spPr>
        <p:txBody>
          <a:bodyPr bIns="35249" lIns="35249" rIns="35249" rtlCol="0" tIns="35249" wrap="square">
            <a:noAutofit/>
          </a:bodyPr>
          <a:lstStyle/>
          <a:p>
            <a:pPr algn="just" defTabSz="895327" eaLnBrk="1" fontAlgn="auto" hangingPunct="1" indent="0" latinLnBrk="0" lvl="0" marL="0" marR="0" rtl="0">
              <a:lnSpc>
                <a:spcPct val="100000"/>
              </a:lnSpc>
              <a:spcBef>
                <a:spcPts val="0"/>
              </a:spcBef>
              <a:spcAft>
                <a:spcPts val="294"/>
              </a:spcAft>
              <a:buClrTx/>
              <a:buSzTx/>
              <a:buFontTx/>
              <a:buNone/>
              <a:tabLst/>
              <a:defRPr/>
            </a:pPr>
            <a:r>
              <a:rPr altLang="en-US"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② 入学者の多様性確保</a:t>
            </a:r>
            <a:endParaRPr altLang="ja-JP" b="0" baseline="0" cap="none" dirty="0" i="0" kern="100" kumimoji="0" lang="en-US" noProof="0" normalizeH="0" spc="0" strike="noStrike" sz="1028"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52" name="テキスト ボックス 51">
            <a:extLst>
              <a:ext uri="{FF2B5EF4-FFF2-40B4-BE49-F238E27FC236}">
                <a16:creationId xmlns:a16="http://schemas.microsoft.com/office/drawing/2014/main" id="{7F36308C-93B9-5A2D-5358-8AE031465829}"/>
              </a:ext>
            </a:extLst>
          </p:cNvPr>
          <p:cNvSpPr txBox="1"/>
          <p:nvPr/>
        </p:nvSpPr>
        <p:spPr>
          <a:xfrm>
            <a:off x="266024" y="5311860"/>
            <a:ext cx="7891082" cy="381848"/>
          </a:xfrm>
          <a:prstGeom prst="rect">
            <a:avLst/>
          </a:prstGeom>
          <a:noFill/>
        </p:spPr>
        <p:txBody>
          <a:bodyPr bIns="35249" lIns="35249" rIns="35249" rtlCol="0" tIns="35249" wrap="square">
            <a:noAutofit/>
          </a:bodyPr>
          <a:lstStyle/>
          <a:p>
            <a:pPr algn="l" defTabSz="895327" eaLnBrk="1" fontAlgn="auto" hangingPunct="1" indent="-346628" latinLnBrk="0" lvl="0" marL="346628" marR="0" rtl="0">
              <a:lnSpc>
                <a:spcPct val="100000"/>
              </a:lnSpc>
              <a:spcBef>
                <a:spcPts val="0"/>
              </a:spcBef>
              <a:spcAft>
                <a:spcPts val="0"/>
              </a:spcAft>
              <a:buClrTx/>
              <a:buSzTx/>
              <a:buFontTx/>
              <a:buNone/>
              <a:tabLst/>
              <a:defRPr/>
            </a:pPr>
            <a:r>
              <a:rPr altLang="en-US" b="0" baseline="0" cap="none" dirty="0" i="0" kern="1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en-US" b="0" baseline="0" cap="none" dirty="0" i="0" kern="1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 </a:t>
            </a:r>
            <a:r>
              <a:rPr altLang="ja-JP" b="0" baseline="0" cap="none" dirty="0" i="0" kern="12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128" panose="02020609040205080304" pitchFamily="17" typeface="ＭＳ 明朝"/>
              </a:rPr>
              <a:t>進学機会の確保に困難があると認められる者</a:t>
            </a:r>
            <a:r>
              <a:rPr altLang="ja-JP" b="0" baseline="0" cap="none" dirty="0" i="0" kern="1200" kumimoji="0" lang="ja-JP" noProof="0" normalizeH="0" spc="0" strike="noStrike" sz="1175"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や理工系分野における女子等</a:t>
            </a:r>
            <a:r>
              <a:rPr altLang="en-US" b="0" baseline="0" cap="none" dirty="0" i="0" kern="1200" kumimoji="0" lang="ja-JP" noProof="0" normalizeH="0" spc="0" strike="noStrike" sz="1175"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a:t>
            </a:r>
            <a:r>
              <a:rPr altLang="ja-JP" b="1" baseline="0" cap="none" dirty="0" i="0" kern="12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128" panose="02020609040205080304" pitchFamily="17" typeface="ＭＳ 明朝"/>
              </a:rPr>
              <a:t>多様性を確保する観点から対象になる者を対象</a:t>
            </a:r>
            <a:r>
              <a:rPr altLang="en-US" b="0" baseline="0" cap="none" dirty="0" i="0" kern="12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128" panose="02020609040205080304" pitchFamily="17" typeface="ＭＳ 明朝"/>
              </a:rPr>
              <a:t>に</a:t>
            </a:r>
            <a:r>
              <a:rPr altLang="ja-JP" b="0" baseline="0" cap="none" dirty="0" i="0" kern="12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128" panose="02020609040205080304" pitchFamily="17" typeface="ＭＳ 明朝"/>
              </a:rPr>
              <a:t>志願者の</a:t>
            </a:r>
            <a:r>
              <a:rPr altLang="ja-JP" b="1" baseline="0" cap="none" dirty="0" i="0" kern="12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128" panose="02020609040205080304" pitchFamily="17" typeface="ＭＳ 明朝"/>
              </a:rPr>
              <a:t>努力のプロセス</a:t>
            </a:r>
            <a:r>
              <a:rPr altLang="ja-JP" b="0" baseline="0" cap="none" dirty="0" i="0" kern="12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128" panose="02020609040205080304" pitchFamily="17" typeface="ＭＳ 明朝"/>
              </a:rPr>
              <a:t>、</a:t>
            </a:r>
            <a:r>
              <a:rPr altLang="ja-JP" b="1" baseline="0" cap="none" dirty="0" i="0" kern="12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128" panose="02020609040205080304" pitchFamily="17" typeface="ＭＳ 明朝"/>
              </a:rPr>
              <a:t>意欲</a:t>
            </a:r>
            <a:r>
              <a:rPr altLang="ja-JP" b="0" baseline="0" cap="none" dirty="0" i="0" kern="12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128" panose="02020609040205080304" pitchFamily="17" typeface="ＭＳ 明朝"/>
              </a:rPr>
              <a:t>、</a:t>
            </a:r>
            <a:r>
              <a:rPr altLang="ja-JP" b="1" baseline="0" cap="none" dirty="0" i="0" kern="12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128" panose="02020609040205080304" pitchFamily="17" typeface="ＭＳ 明朝"/>
              </a:rPr>
              <a:t>目的意識等を重視</a:t>
            </a:r>
            <a:r>
              <a:rPr altLang="en-US" b="0" baseline="0" cap="none" dirty="0" i="0" kern="12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128" panose="02020609040205080304" pitchFamily="17" typeface="ＭＳ 明朝"/>
              </a:rPr>
              <a:t>する</a:t>
            </a:r>
            <a:r>
              <a:rPr altLang="ja-JP" b="0" baseline="0" cap="none" dirty="0" i="0" kern="1200" kumimoji="0"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charset="-128" panose="02020609040205080304" pitchFamily="17" typeface="ＭＳ 明朝"/>
              </a:rPr>
              <a:t>評価方法を推</a:t>
            </a:r>
            <a:r>
              <a:rPr altLang="ja-JP" b="0" baseline="0" cap="none" dirty="0" i="0" kern="1200" kumimoji="0" lang="ja-JP" noProof="0" normalizeH="0" spc="0" strike="noStrike" sz="1175"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進（令和４年６月～）</a:t>
            </a:r>
            <a:endParaRPr altLang="ja-JP" b="0" baseline="0" cap="none" dirty="0" i="0" kern="1200" kumimoji="0" lang="en-US" noProof="0" normalizeH="0" spc="0" strike="noStrike" sz="1175"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endParaRPr>
          </a:p>
        </p:txBody>
      </p:sp>
      <p:sp>
        <p:nvSpPr>
          <p:cNvPr id="53" name="テキスト ボックス 52">
            <a:extLst>
              <a:ext uri="{FF2B5EF4-FFF2-40B4-BE49-F238E27FC236}">
                <a16:creationId xmlns:a16="http://schemas.microsoft.com/office/drawing/2014/main" id="{9071A0C8-BC85-6CBA-8508-658F899E76DE}"/>
              </a:ext>
            </a:extLst>
          </p:cNvPr>
          <p:cNvSpPr txBox="1"/>
          <p:nvPr/>
        </p:nvSpPr>
        <p:spPr>
          <a:xfrm>
            <a:off x="7535549" y="3579937"/>
            <a:ext cx="859524" cy="379470"/>
          </a:xfrm>
          <a:prstGeom prst="rect">
            <a:avLst/>
          </a:prstGeom>
          <a:ln>
            <a:solidFill>
              <a:srgbClr val="00B0F0"/>
            </a:solidFill>
          </a:ln>
        </p:spPr>
        <p:style>
          <a:lnRef idx="2">
            <a:schemeClr val="accent6"/>
          </a:lnRef>
          <a:fillRef idx="1">
            <a:schemeClr val="lt1"/>
          </a:fillRef>
          <a:effectRef idx="0">
            <a:schemeClr val="accent6"/>
          </a:effectRef>
          <a:fontRef idx="minor">
            <a:schemeClr val="dk1"/>
          </a:fontRef>
        </p:style>
        <p:txBody>
          <a:bodyPr bIns="35249" lIns="35249" rIns="35249" rtlCol="0" tIns="35249" wrap="square">
            <a:noAutofit/>
          </a:bodyPr>
          <a:lstStyle/>
          <a:p>
            <a:pPr algn="ctr" defTabSz="895327" eaLnBrk="1" fontAlgn="auto" hangingPunct="1" indent="0" latinLnBrk="0" lvl="0" marL="0" marR="0" rtl="0">
              <a:lnSpc>
                <a:spcPct val="100000"/>
              </a:lnSpc>
              <a:spcBef>
                <a:spcPts val="0"/>
              </a:spcBef>
              <a:spcAft>
                <a:spcPts val="294"/>
              </a:spcAft>
              <a:buClrTx/>
              <a:buSzTx/>
              <a:buFontTx/>
              <a:buNone/>
              <a:tabLst/>
              <a:defRPr/>
            </a:pPr>
            <a:r>
              <a:rPr altLang="en-US" b="0" baseline="0" cap="none" dirty="0" i="0" kern="100" kumimoji="0" lang="ja-JP" noProof="0" normalizeH="0" spc="0" strike="noStrike" sz="816"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①総合型選抜</a:t>
            </a:r>
            <a:endParaRPr altLang="ja-JP" b="0" baseline="0" cap="none" dirty="0" i="0" kern="100" kumimoji="0" lang="en-US" noProof="0" normalizeH="0" spc="0" strike="noStrike" sz="816"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ctr" defTabSz="895327" eaLnBrk="1" fontAlgn="auto" hangingPunct="1" indent="0" latinLnBrk="0" lvl="0" marL="0" marR="0" rtl="0">
              <a:lnSpc>
                <a:spcPct val="100000"/>
              </a:lnSpc>
              <a:spcBef>
                <a:spcPts val="0"/>
              </a:spcBef>
              <a:spcAft>
                <a:spcPts val="294"/>
              </a:spcAft>
              <a:buClrTx/>
              <a:buSzTx/>
              <a:buFontTx/>
              <a:buNone/>
              <a:tabLst/>
              <a:defRPr/>
            </a:pPr>
            <a:r>
              <a:rPr altLang="ja-JP" b="0" baseline="0" cap="none" dirty="0" i="0" kern="100" kumimoji="0" lang="en-US" noProof="0" normalizeH="0" spc="0" strike="noStrike" sz="816"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16.1%</a:t>
            </a:r>
            <a:endParaRPr altLang="ja-JP" b="0" baseline="0" cap="none" dirty="0" i="0" kern="100" kumimoji="0" lang="en-US" noProof="0" normalizeH="0" spc="0" strike="noStrike" sz="726"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54" name="テキスト ボックス 53">
            <a:extLst>
              <a:ext uri="{FF2B5EF4-FFF2-40B4-BE49-F238E27FC236}">
                <a16:creationId xmlns:a16="http://schemas.microsoft.com/office/drawing/2014/main" id="{D8845785-C458-D298-BCEA-E56AAE6D6D83}"/>
              </a:ext>
            </a:extLst>
          </p:cNvPr>
          <p:cNvSpPr txBox="1"/>
          <p:nvPr/>
        </p:nvSpPr>
        <p:spPr>
          <a:xfrm>
            <a:off x="8745136" y="3437848"/>
            <a:ext cx="1044879" cy="362973"/>
          </a:xfrm>
          <a:prstGeom prst="rect">
            <a:avLst/>
          </a:prstGeom>
          <a:ln/>
        </p:spPr>
        <p:style>
          <a:lnRef idx="2">
            <a:schemeClr val="accent3"/>
          </a:lnRef>
          <a:fillRef idx="1">
            <a:schemeClr val="lt1"/>
          </a:fillRef>
          <a:effectRef idx="0">
            <a:schemeClr val="accent3"/>
          </a:effectRef>
          <a:fontRef idx="minor">
            <a:schemeClr val="dk1"/>
          </a:fontRef>
        </p:style>
        <p:txBody>
          <a:bodyPr bIns="35249" lIns="35249" rIns="35249" rtlCol="0" tIns="35249" wrap="square">
            <a:noAutofit/>
          </a:bodyPr>
          <a:lstStyle/>
          <a:p>
            <a:pPr algn="ctr" defTabSz="895327" eaLnBrk="1" fontAlgn="auto" hangingPunct="1" indent="0" latinLnBrk="0" lvl="0" marL="0" marR="0" rtl="0">
              <a:lnSpc>
                <a:spcPct val="100000"/>
              </a:lnSpc>
              <a:spcBef>
                <a:spcPts val="0"/>
              </a:spcBef>
              <a:spcAft>
                <a:spcPts val="294"/>
              </a:spcAft>
              <a:buClrTx/>
              <a:buSzTx/>
              <a:buFontTx/>
              <a:buNone/>
              <a:tabLst/>
              <a:defRPr/>
            </a:pPr>
            <a:r>
              <a:rPr altLang="en-US" b="0" baseline="0" cap="none" dirty="0" i="0" kern="100" kumimoji="0" lang="zh-TW" noProof="0" normalizeH="0" spc="0" strike="noStrike" sz="816"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②学校推薦型選抜</a:t>
            </a:r>
            <a:endParaRPr altLang="zh-TW" b="0" baseline="0" cap="none" dirty="0" i="0" kern="100" kumimoji="0" lang="en-US" noProof="0" normalizeH="0" spc="0" strike="noStrike" sz="816"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ctr" defTabSz="895327" eaLnBrk="1" fontAlgn="auto" hangingPunct="1" indent="0" latinLnBrk="0" lvl="0" marL="0" marR="0" rtl="0">
              <a:lnSpc>
                <a:spcPct val="100000"/>
              </a:lnSpc>
              <a:spcBef>
                <a:spcPts val="0"/>
              </a:spcBef>
              <a:spcAft>
                <a:spcPts val="294"/>
              </a:spcAft>
              <a:buClrTx/>
              <a:buSzTx/>
              <a:buFontTx/>
              <a:buNone/>
              <a:tabLst/>
              <a:defRPr/>
            </a:pPr>
            <a:r>
              <a:rPr altLang="zh-TW" b="0" baseline="0" cap="none" dirty="0" i="0" kern="100" kumimoji="0" lang="en-US" noProof="0" normalizeH="0" spc="0" strike="noStrike" sz="816"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35.0%</a:t>
            </a:r>
          </a:p>
          <a:p>
            <a:pPr algn="ctr" defTabSz="895327" eaLnBrk="1" fontAlgn="auto" hangingPunct="1" indent="0" latinLnBrk="0" lvl="0" marL="0" marR="0" rtl="0">
              <a:lnSpc>
                <a:spcPct val="100000"/>
              </a:lnSpc>
              <a:spcBef>
                <a:spcPts val="0"/>
              </a:spcBef>
              <a:spcAft>
                <a:spcPts val="294"/>
              </a:spcAft>
              <a:buClrTx/>
              <a:buSzTx/>
              <a:buFontTx/>
              <a:buNone/>
              <a:tabLst/>
              <a:defRPr/>
            </a:pPr>
            <a:endParaRPr altLang="ja-JP" b="0" baseline="0" cap="none" dirty="0" i="0" kern="100" kumimoji="0" lang="en-US" noProof="0" normalizeH="0" spc="0" strike="noStrike" sz="726"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55" name="テキスト ボックス 54">
            <a:extLst>
              <a:ext uri="{FF2B5EF4-FFF2-40B4-BE49-F238E27FC236}">
                <a16:creationId xmlns:a16="http://schemas.microsoft.com/office/drawing/2014/main" id="{C901AF29-46B6-E4E6-518E-D31512295091}"/>
              </a:ext>
            </a:extLst>
          </p:cNvPr>
          <p:cNvSpPr txBox="1"/>
          <p:nvPr/>
        </p:nvSpPr>
        <p:spPr>
          <a:xfrm>
            <a:off x="8155129" y="4321853"/>
            <a:ext cx="1217548" cy="205158"/>
          </a:xfrm>
          <a:prstGeom prst="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bIns="35249" lIns="35249" rIns="35249" rtlCol="0" tIns="35249" wrap="square">
            <a:noAutofit/>
          </a:bodyPr>
          <a:lstStyle/>
          <a:p>
            <a:pPr algn="ctr" defTabSz="895327" eaLnBrk="1" fontAlgn="auto" hangingPunct="1" indent="0" latinLnBrk="0" lvl="0" marL="0" marR="0" rtl="0">
              <a:lnSpc>
                <a:spcPct val="100000"/>
              </a:lnSpc>
              <a:spcBef>
                <a:spcPts val="0"/>
              </a:spcBef>
              <a:spcAft>
                <a:spcPts val="294"/>
              </a:spcAft>
              <a:buClrTx/>
              <a:buSzTx/>
              <a:buFontTx/>
              <a:buNone/>
              <a:tabLst/>
              <a:defRPr/>
            </a:pPr>
            <a:r>
              <a:rPr altLang="en-US" b="0" baseline="0" cap="none" dirty="0" i="0" kern="100" kumimoji="0" lang="ja-JP" noProof="0" normalizeH="0" spc="0" strike="noStrike" sz="816"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③一般選抜　</a:t>
            </a:r>
            <a:r>
              <a:rPr altLang="ja-JP" b="0" baseline="0" cap="none" dirty="0" i="0" kern="100" kumimoji="0" lang="en-US" noProof="0" normalizeH="0" spc="0" strike="noStrike" sz="816"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47.5</a:t>
            </a:r>
            <a:r>
              <a:rPr altLang="en-US" b="0" baseline="0" cap="none" dirty="0" i="0" kern="100" kumimoji="0" lang="ja-JP" noProof="0" normalizeH="0" spc="0" strike="noStrike" sz="816"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endParaRPr altLang="ja-JP" b="0" baseline="0" cap="none" dirty="0" i="0" kern="100" kumimoji="0" lang="en-US" noProof="0" normalizeH="0" spc="0" strike="noStrike" sz="726"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56" name="テキスト ボックス 55">
            <a:extLst>
              <a:ext uri="{FF2B5EF4-FFF2-40B4-BE49-F238E27FC236}">
                <a16:creationId xmlns:a16="http://schemas.microsoft.com/office/drawing/2014/main" id="{5802D6B0-5579-44C8-A1BF-15523614E33F}"/>
              </a:ext>
            </a:extLst>
          </p:cNvPr>
          <p:cNvSpPr txBox="1"/>
          <p:nvPr/>
        </p:nvSpPr>
        <p:spPr>
          <a:xfrm>
            <a:off x="7726729" y="2821708"/>
            <a:ext cx="2093879" cy="371512"/>
          </a:xfrm>
          <a:prstGeom prst="rect">
            <a:avLst/>
          </a:prstGeom>
          <a:noFill/>
        </p:spPr>
        <p:txBody>
          <a:bodyPr wrap="square">
            <a:spAutoFit/>
          </a:bodyPr>
          <a:lstStyle/>
          <a:p>
            <a:pPr algn="ctr"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907" u="none">
                <a:ln>
                  <a:noFill/>
                </a:ln>
                <a:solidFill>
                  <a:prstClr val="black"/>
                </a:solidFill>
                <a:effectLst/>
                <a:uLnTx/>
                <a:uFillTx/>
                <a:latin charset="-128" panose="020B0604030504040204" pitchFamily="50" typeface="Meiryo UI"/>
                <a:ea charset="-128" panose="020B0604030504040204" pitchFamily="50" typeface="Meiryo UI"/>
                <a:cs typeface="+mn-cs"/>
              </a:rPr>
              <a:t>令和６年度入学者選抜における</a:t>
            </a:r>
          </a:p>
          <a:p>
            <a:pPr algn="ctr"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907" u="none">
                <a:ln>
                  <a:noFill/>
                </a:ln>
                <a:solidFill>
                  <a:prstClr val="black"/>
                </a:solidFill>
                <a:effectLst/>
                <a:uLnTx/>
                <a:uFillTx/>
                <a:latin charset="-128" panose="020B0604030504040204" pitchFamily="50" typeface="Meiryo UI"/>
                <a:ea charset="-128" panose="020B0604030504040204" pitchFamily="50" typeface="Meiryo UI"/>
                <a:cs typeface="+mn-cs"/>
              </a:rPr>
              <a:t>入試方法別入学者割合（国公私計）</a:t>
            </a:r>
          </a:p>
        </p:txBody>
      </p:sp>
      <p:sp>
        <p:nvSpPr>
          <p:cNvPr id="3" name="テキスト ボックス 2">
            <a:extLst>
              <a:ext uri="{FF2B5EF4-FFF2-40B4-BE49-F238E27FC236}">
                <a16:creationId xmlns:a16="http://schemas.microsoft.com/office/drawing/2014/main" id="{37E904D1-16BC-976D-8FED-D15EF7FB09BC}"/>
              </a:ext>
            </a:extLst>
          </p:cNvPr>
          <p:cNvSpPr txBox="1"/>
          <p:nvPr/>
        </p:nvSpPr>
        <p:spPr>
          <a:xfrm>
            <a:off x="9525508" y="6345324"/>
            <a:ext cx="278924" cy="369332"/>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800" u="none">
                <a:ln>
                  <a:noFill/>
                </a:ln>
                <a:solidFill>
                  <a:prstClr val="black"/>
                </a:solidFill>
                <a:effectLst/>
                <a:uLnTx/>
                <a:uFillTx/>
                <a:latin charset="-128" panose="020B0604030504040204" pitchFamily="50" typeface="Meiryo UI"/>
                <a:ea charset="-128" panose="020B0604030504040204" pitchFamily="50" typeface="Meiryo UI"/>
                <a:cs typeface="+mn-cs"/>
              </a:rPr>
              <a:t>6</a:t>
            </a:r>
            <a:endParaRPr altLang="en-US" b="0" baseline="0" cap="none" dirty="0" i="0" kern="1200" kumimoji="1" lang="ja-JP" noProof="0" normalizeH="0" spc="0" strike="noStrike" sz="1800" u="none">
              <a:ln>
                <a:noFill/>
              </a:ln>
              <a:solidFill>
                <a:prstClr val="black"/>
              </a:solidFill>
              <a:effectLst/>
              <a:uLnTx/>
              <a:uFillTx/>
              <a:latin charset="-128" panose="020B0604030504040204" pitchFamily="50" typeface="Meiryo UI"/>
              <a:ea charset="-128" panose="020B0604030504040204" pitchFamily="50" typeface="Meiryo UI"/>
              <a:cs typeface="+mn-cs"/>
            </a:endParaRPr>
          </a:p>
        </p:txBody>
      </p:sp>
    </p:spTree>
    <p:extLst>
      <p:ext uri="{BB962C8B-B14F-4D97-AF65-F5344CB8AC3E}">
        <p14:creationId xmlns:p14="http://schemas.microsoft.com/office/powerpoint/2010/main" val="862287273"/>
      </p:ext>
    </p:extLst>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05951"/>
          </a:xfrm>
          <a:solidFill>
            <a:srgbClr val="002060"/>
          </a:solidFill>
        </p:spPr>
        <p:txBody>
          <a:bodyPr anchor="t" anchorCtr="0" bIns="0" tIns="72000"/>
          <a:lstStyle/>
          <a:p>
            <a:r>
              <a:rPr altLang="en-US" dirty="0" kumimoji="1" lang="ja-JP" sz="2000">
                <a:latin charset="-128" panose="020B0604030504040204" pitchFamily="50" typeface="Meiryo UI"/>
                <a:ea charset="-128" panose="020B0604030504040204" pitchFamily="50" typeface="Meiryo UI"/>
              </a:rPr>
              <a:t>入学者の多様性確保に向けた選抜について</a:t>
            </a:r>
          </a:p>
        </p:txBody>
      </p:sp>
      <p:grpSp>
        <p:nvGrpSpPr>
          <p:cNvPr id="3" name="グループ化 2">
            <a:extLst>
              <a:ext uri="{FF2B5EF4-FFF2-40B4-BE49-F238E27FC236}">
                <a16:creationId xmlns:a16="http://schemas.microsoft.com/office/drawing/2014/main" id="{9D5168BA-A44E-9B4B-E77A-3A2F94A9E592}"/>
              </a:ext>
            </a:extLst>
          </p:cNvPr>
          <p:cNvGrpSpPr/>
          <p:nvPr/>
        </p:nvGrpSpPr>
        <p:grpSpPr>
          <a:xfrm>
            <a:off x="401653" y="2969279"/>
            <a:ext cx="9231468" cy="3304980"/>
            <a:chOff x="402052" y="2989886"/>
            <a:chExt cx="9231468" cy="3311081"/>
          </a:xfrm>
        </p:grpSpPr>
        <p:sp>
          <p:nvSpPr>
            <p:cNvPr id="11" name="テキスト ボックス 17">
              <a:extLst>
                <a:ext uri="{FF2B5EF4-FFF2-40B4-BE49-F238E27FC236}">
                  <a16:creationId xmlns:a16="http://schemas.microsoft.com/office/drawing/2014/main" id="{C6A47761-5C46-D35E-C991-B9915939BDD2}"/>
                </a:ext>
              </a:extLst>
            </p:cNvPr>
            <p:cNvSpPr txBox="1">
              <a:spLocks noChangeArrowheads="1"/>
            </p:cNvSpPr>
            <p:nvPr/>
          </p:nvSpPr>
          <p:spPr bwMode="auto">
            <a:xfrm>
              <a:off x="402052" y="3098274"/>
              <a:ext cx="9231468" cy="3182411"/>
            </a:xfrm>
            <a:prstGeom prst="rect">
              <a:avLst/>
            </a:prstGeom>
            <a:noFill/>
            <a:ln cmpd="dbl" w="127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0" latinLnBrk="0" lvl="0" marL="0" marR="0" rtl="0">
                <a:lnSpc>
                  <a:spcPts val="1800"/>
                </a:lnSpc>
                <a:spcBef>
                  <a:spcPts val="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第３　入試方法</a:t>
              </a:r>
            </a:p>
            <a:p>
              <a:pPr algn="l" defTabSz="457200" eaLnBrk="1" fontAlgn="auto" hangingPunct="1" indent="-177800" latinLnBrk="0" lvl="0" marL="177800" marR="0" rtl="0">
                <a:lnSpc>
                  <a:spcPts val="1800"/>
                </a:lnSpc>
                <a:spcBef>
                  <a:spcPts val="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　１　（略）</a:t>
              </a:r>
              <a:endParaRPr altLang="ja-JP" b="0"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　２　上記１（１）から（３）の入試方法</a:t>
              </a:r>
              <a:r>
                <a:rPr altLang="ja-JP" b="0" baseline="0" cap="none" dirty="0" i="0" kern="1200" kumimoji="1" lang="en-US"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rPr>
                <a:t>【</a:t>
              </a:r>
              <a:r>
                <a:rPr altLang="en-US" b="0" baseline="0" cap="none" dirty="0" i="0" kern="1200" kumimoji="1" lang="ja-JP"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rPr>
                <a:t>補記：一般選抜、総合型選抜、学校推薦型選抜</a:t>
              </a:r>
              <a:r>
                <a:rPr altLang="ja-JP" b="0" baseline="0" cap="none" dirty="0" i="0" kern="1200" kumimoji="1" lang="en-US"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rPr>
                <a:t>】</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において、各大学の判断により、入学者の多様性を確保する観点から、入学定員の一部について、以下のような多様な入学者の選抜を工夫することが望ましい。</a:t>
              </a:r>
              <a:endParaRPr altLang="ja-JP" b="0"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0"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（１）高等学校の専門教育を主とする学科（以下「専門学科」という。）又は総合学科卒業生及び卒業見込み者</a:t>
              </a:r>
              <a:endParaRPr altLang="ja-JP" b="0"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（２）帰国生徒（中国引揚者等生徒を含む。）又は社会人</a:t>
              </a:r>
              <a:endParaRPr altLang="ja-JP" b="0"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en-US"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（３）家庭環境、居住地域、国籍、性別等に関して多様な背景等を持った者</a:t>
              </a:r>
              <a:endParaRPr altLang="en-US"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623888" marR="0" rtl="0">
                <a:lnSpc>
                  <a:spcPct val="100000"/>
                </a:lnSpc>
                <a:spcBef>
                  <a:spcPct val="20000"/>
                </a:spcBef>
                <a:spcAft>
                  <a:spcPts val="0"/>
                </a:spcAft>
                <a:buClrTx/>
                <a:buSzTx/>
                <a:buFontTx/>
                <a:buNone/>
                <a:tabLst/>
                <a:defRPr/>
              </a:pPr>
              <a:r>
                <a:rPr altLang="en-US" b="1" baseline="0" cap="none" dirty="0" i="0" kern="1200" kumimoji="1" lang="ja-JP"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rPr>
                <a:t>　家庭環境、居住地域、国籍、性別等の要因により進学機会の確保に困難があると認められる者</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その他</a:t>
              </a:r>
              <a:r>
                <a:rPr altLang="en-US" b="1" baseline="0" cap="none" dirty="0" i="0" kern="1200" kumimoji="1" lang="ja-JP"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rPr>
                <a:t>各大学において入学者の多様性を確保する観点から対象になると考える者</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（例えば、理工系分野における女子等）について、</a:t>
              </a:r>
              <a:r>
                <a:rPr altLang="en-US" b="1" baseline="0" cap="none" dirty="0" i="0" kern="1200" kumimoji="1" lang="ja-JP"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rPr>
                <a:t>入学志願者の努力のプロセス、意欲、目的意識等を重視した評価・判定を行うことが望ましい。</a:t>
              </a:r>
              <a:endParaRPr altLang="ja-JP" b="1" baseline="0" cap="none" dirty="0" i="0" kern="1200" kumimoji="1" lang="en-US"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623888"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　その際には、こうした</a:t>
              </a:r>
              <a:r>
                <a:rPr altLang="en-US" b="1" baseline="0" cap="none" dirty="0" i="0" kern="1200" kumimoji="1" lang="ja-JP"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rPr>
                <a:t>選抜の趣旨や方法について社会に対し合理的な説明</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を行うことや、入学志願者の</a:t>
              </a:r>
              <a:r>
                <a:rPr altLang="en-US" b="1" baseline="0" cap="none" dirty="0" i="0" kern="1200" kumimoji="1" lang="ja-JP"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rPr>
                <a:t>大学教育を受けるために必要な知識・技能、思考力・判断力・表現力等を適切に評価</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すること。</a:t>
              </a:r>
              <a:endParaRPr altLang="ja-JP" b="0"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12" name="正方形/長方形 11">
              <a:extLst>
                <a:ext uri="{FF2B5EF4-FFF2-40B4-BE49-F238E27FC236}">
                  <a16:creationId xmlns:a16="http://schemas.microsoft.com/office/drawing/2014/main" id="{1DE0437A-F707-97BE-0365-7A84FEC8B742}"/>
                </a:ext>
              </a:extLst>
            </p:cNvPr>
            <p:cNvSpPr/>
            <p:nvPr/>
          </p:nvSpPr>
          <p:spPr>
            <a:xfrm>
              <a:off x="416496" y="2989886"/>
              <a:ext cx="9217024" cy="3311081"/>
            </a:xfrm>
            <a:prstGeom prst="rect">
              <a:avLst/>
            </a:prstGeom>
            <a:ln>
              <a:solidFill>
                <a:schemeClr val="tx1"/>
              </a:solidFill>
            </a:ln>
          </p:spPr>
          <p:txBody>
            <a:bodyPr wrap="square">
              <a:noAutofit/>
            </a:bodyPr>
            <a:lstStyle/>
            <a:p>
              <a:pPr algn="l" defTabSz="914400" eaLnBrk="1" fontAlgn="auto" hangingPunct="1" indent="0" latinLnBrk="0" lvl="0" marL="0" marR="0" rtl="0">
                <a:lnSpc>
                  <a:spcPct val="100000"/>
                </a:lnSpc>
                <a:spcBef>
                  <a:spcPct val="0"/>
                </a:spcBef>
                <a:spcAft>
                  <a:spcPts val="0"/>
                </a:spcAft>
                <a:buClrTx/>
                <a:buSzTx/>
                <a:buFontTx/>
                <a:buNone/>
                <a:tabLst/>
                <a:defRPr/>
              </a:pPr>
              <a:endPar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grpSp>
      <p:sp>
        <p:nvSpPr>
          <p:cNvPr id="14" name="テキスト ボックス 13">
            <a:extLst>
              <a:ext uri="{FF2B5EF4-FFF2-40B4-BE49-F238E27FC236}">
                <a16:creationId xmlns:a16="http://schemas.microsoft.com/office/drawing/2014/main" id="{F773F13C-109F-E3EC-725F-EFB27AA27314}"/>
              </a:ext>
            </a:extLst>
          </p:cNvPr>
          <p:cNvSpPr txBox="1"/>
          <p:nvPr/>
        </p:nvSpPr>
        <p:spPr>
          <a:xfrm>
            <a:off x="128464" y="2604218"/>
            <a:ext cx="9389928" cy="338554"/>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1"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令和８年度大学入学者選抜実施要項</a:t>
            </a:r>
            <a:r>
              <a:rPr altLang="en-US"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（令和７年６月３日付文部科学省高等教育局長通知）（抄）</a:t>
            </a:r>
            <a:endParaRPr altLang="ja-JP" b="1"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15" name="テキスト ボックス 17">
            <a:extLst>
              <a:ext uri="{FF2B5EF4-FFF2-40B4-BE49-F238E27FC236}">
                <a16:creationId xmlns:a16="http://schemas.microsoft.com/office/drawing/2014/main" id="{AC613C7A-7C55-E6BD-C0F0-BAE95EB9B264}"/>
              </a:ext>
            </a:extLst>
          </p:cNvPr>
          <p:cNvSpPr txBox="1">
            <a:spLocks noChangeArrowheads="1"/>
          </p:cNvSpPr>
          <p:nvPr/>
        </p:nvSpPr>
        <p:spPr bwMode="auto">
          <a:xfrm>
            <a:off x="402052" y="923395"/>
            <a:ext cx="9231468" cy="1449628"/>
          </a:xfrm>
          <a:prstGeom prst="rect">
            <a:avLst/>
          </a:prstGeom>
          <a:solidFill>
            <a:srgbClr val="DEF3F6"/>
          </a:solid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68288" latinLnBrk="0" lvl="0" marL="268288" marR="0" rtl="0">
              <a:lnSpc>
                <a:spcPct val="100000"/>
              </a:lnSpc>
              <a:spcBef>
                <a:spcPct val="20000"/>
              </a:spcBef>
              <a:spcAft>
                <a:spcPts val="600"/>
              </a:spcAft>
              <a:buClrTx/>
              <a:buSzTx/>
              <a:buFontTx/>
              <a:buNone/>
              <a:tabLst/>
              <a:defRPr/>
            </a:pPr>
            <a:r>
              <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rPr>
              <a:t>　〇　多様な価値観が集まり新たな価値を創造するキャンパスを実現する観点から、各大学の創意工夫の一方策として、アドミッション・ポリシーに基づき、各大学が</a:t>
            </a:r>
            <a:r>
              <a:rPr altLang="en-US" b="1" baseline="0" cap="none" dirty="0" i="0" kern="1200" kumimoji="1" lang="ja-JP" noProof="0" normalizeH="0" spc="0" strike="noStrike" sz="1600" u="none">
                <a:ln>
                  <a:noFill/>
                </a:ln>
                <a:solidFill>
                  <a:srgbClr val="0070C0"/>
                </a:solidFill>
                <a:effectLst/>
                <a:uLnTx/>
                <a:uFillTx/>
                <a:latin charset="-128" panose="020B0604030504040204" pitchFamily="50" typeface="Meiryo UI"/>
                <a:ea charset="-128" panose="020B0604030504040204" pitchFamily="50" typeface="Meiryo UI"/>
                <a:cs typeface="+mn-cs"/>
              </a:rPr>
              <a:t>キャンパスに多様性をもたらすことができると考える者を対象とする選抜を実施することも有効</a:t>
            </a:r>
            <a:endParaRPr altLang="ja-JP" b="1" baseline="0" cap="none" dirty="0" i="0" kern="1200" kumimoji="1" lang="en-US" noProof="0" normalizeH="0" spc="0" strike="noStrike" sz="1600" u="none">
              <a:ln>
                <a:noFill/>
              </a:ln>
              <a:solidFill>
                <a:srgbClr val="0070C0"/>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rPr>
              <a:t>　〇　</a:t>
            </a:r>
            <a:r>
              <a:rPr altLang="en-US" b="1" baseline="0" cap="none" dirty="0" i="0" kern="1200" kumimoji="1" lang="ja-JP" noProof="0" normalizeH="0" spc="0" strike="noStrike" sz="1600" u="none">
                <a:ln>
                  <a:noFill/>
                </a:ln>
                <a:solidFill>
                  <a:srgbClr val="0070C0"/>
                </a:solidFill>
                <a:effectLst/>
                <a:uLnTx/>
                <a:uFillTx/>
                <a:latin charset="-128" panose="020B0604030504040204" pitchFamily="50" typeface="Meiryo UI"/>
                <a:ea charset="-128" panose="020B0604030504040204" pitchFamily="50" typeface="Meiryo UI"/>
                <a:cs typeface="+mn-cs"/>
              </a:rPr>
              <a:t>そうした選抜が実施できることを明確にするため</a:t>
            </a:r>
            <a:r>
              <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rPr>
              <a:t>、入学者選抜の基本方針である「大学入学者選抜実施要項」の</a:t>
            </a:r>
            <a:r>
              <a:rPr altLang="en-US" b="1" baseline="0" cap="none" dirty="0" i="0" kern="1200" kumimoji="1" lang="ja-JP" noProof="0" normalizeH="0" spc="0" strike="noStrike" sz="1600" u="none">
                <a:ln>
                  <a:noFill/>
                </a:ln>
                <a:solidFill>
                  <a:srgbClr val="0070C0"/>
                </a:solidFill>
                <a:effectLst/>
                <a:uLnTx/>
                <a:uFillTx/>
                <a:latin charset="-128" panose="020B0604030504040204" pitchFamily="50" typeface="Meiryo UI"/>
                <a:ea charset="-128" panose="020B0604030504040204" pitchFamily="50" typeface="Meiryo UI"/>
                <a:cs typeface="+mn-cs"/>
              </a:rPr>
              <a:t>入試方法に、令和５年度より「多様な背景を持った者を対象とする選抜」を追加</a:t>
            </a:r>
            <a:endParaRPr altLang="ja-JP" b="1"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9" name="テキスト ボックス 8">
            <a:extLst>
              <a:ext uri="{FF2B5EF4-FFF2-40B4-BE49-F238E27FC236}">
                <a16:creationId xmlns:a16="http://schemas.microsoft.com/office/drawing/2014/main" id="{9B22FF15-3A83-5ECB-BA60-CA4101E1A3DC}"/>
              </a:ext>
            </a:extLst>
          </p:cNvPr>
          <p:cNvSpPr txBox="1"/>
          <p:nvPr/>
        </p:nvSpPr>
        <p:spPr>
          <a:xfrm>
            <a:off x="128464" y="566653"/>
            <a:ext cx="8705852" cy="338554"/>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300"/>
              </a:spcAft>
              <a:buClrTx/>
              <a:buSzTx/>
              <a:buFontTx/>
              <a:buNone/>
              <a:tabLst/>
              <a:defRPr/>
            </a:pPr>
            <a:r>
              <a:rPr altLang="en-US" b="1" baseline="0" cap="none" dirty="0" i="0" kern="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■背景</a:t>
            </a:r>
            <a:endParaRPr altLang="ja-JP" b="1" baseline="0" cap="none" dirty="0" i="0" kern="1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4" name="テキスト ボックス 3">
            <a:extLst>
              <a:ext uri="{FF2B5EF4-FFF2-40B4-BE49-F238E27FC236}">
                <a16:creationId xmlns:a16="http://schemas.microsoft.com/office/drawing/2014/main" id="{8F000A68-F440-5406-9430-8B67E259107F}"/>
              </a:ext>
            </a:extLst>
          </p:cNvPr>
          <p:cNvSpPr txBox="1"/>
          <p:nvPr/>
        </p:nvSpPr>
        <p:spPr>
          <a:xfrm>
            <a:off x="9453036" y="6382447"/>
            <a:ext cx="278924" cy="369332"/>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dirty="0" kumimoji="1" lang="ja-JP">
                <a:solidFill>
                  <a:prstClr val="black"/>
                </a:solidFill>
                <a:latin charset="-128" panose="020B0604030504040204" pitchFamily="50" typeface="Meiryo UI"/>
                <a:ea charset="-128" panose="020B0604030504040204" pitchFamily="50" typeface="Meiryo UI"/>
              </a:rPr>
              <a:t>７</a:t>
            </a:r>
            <a:endParaRPr altLang="en-US" b="0" baseline="0" cap="none" dirty="0" i="0" kern="1200" kumimoji="1" lang="ja-JP" noProof="0" normalizeH="0" spc="0" strike="noStrike" sz="1800" u="none">
              <a:ln>
                <a:noFill/>
              </a:ln>
              <a:solidFill>
                <a:prstClr val="black"/>
              </a:solidFill>
              <a:effectLst/>
              <a:uLnTx/>
              <a:uFillTx/>
              <a:latin charset="-128" panose="020B0604030504040204" pitchFamily="50" typeface="Meiryo UI"/>
              <a:ea charset="-128" panose="020B0604030504040204" pitchFamily="50" typeface="Meiryo UI"/>
              <a:cs typeface="+mn-cs"/>
            </a:endParaRPr>
          </a:p>
        </p:txBody>
      </p:sp>
    </p:spTree>
    <p:extLst>
      <p:ext uri="{BB962C8B-B14F-4D97-AF65-F5344CB8AC3E}">
        <p14:creationId xmlns:p14="http://schemas.microsoft.com/office/powerpoint/2010/main" val="1005648574"/>
      </p:ext>
    </p:extLst>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06800"/>
          </a:xfrm>
          <a:solidFill>
            <a:srgbClr val="002060"/>
          </a:solidFill>
        </p:spPr>
        <p:txBody>
          <a:bodyPr anchor="t" anchorCtr="0" bIns="0" tIns="72000"/>
          <a:lstStyle/>
          <a:p>
            <a:r>
              <a:rPr altLang="ja-JP" dirty="0" lang="en-US" sz="2000">
                <a:latin charset="-128" panose="020B0604030504040204" pitchFamily="50" typeface="Meiryo UI"/>
                <a:ea charset="-128" panose="020B0604030504040204" pitchFamily="50" typeface="Meiryo UI"/>
              </a:rPr>
              <a:t>【</a:t>
            </a:r>
            <a:r>
              <a:rPr altLang="en-US" dirty="0" lang="ja-JP" sz="2000">
                <a:latin charset="-128" panose="020B0604030504040204" pitchFamily="50" typeface="Meiryo UI"/>
                <a:ea charset="-128" panose="020B0604030504040204" pitchFamily="50" typeface="Meiryo UI"/>
              </a:rPr>
              <a:t>留意すべき点</a:t>
            </a:r>
            <a:r>
              <a:rPr altLang="ja-JP" dirty="0" lang="en-US" sz="2000">
                <a:latin charset="-128" panose="020B0604030504040204" pitchFamily="50" typeface="Meiryo UI"/>
                <a:ea charset="-128" panose="020B0604030504040204" pitchFamily="50" typeface="Meiryo UI"/>
              </a:rPr>
              <a:t>】</a:t>
            </a:r>
            <a:r>
              <a:rPr altLang="en-US" dirty="0" lang="ja-JP" sz="2000">
                <a:latin charset="-128" panose="020B0604030504040204" pitchFamily="50" typeface="Meiryo UI"/>
                <a:ea charset="-128" panose="020B0604030504040204" pitchFamily="50" typeface="Meiryo UI"/>
              </a:rPr>
              <a:t>　</a:t>
            </a:r>
            <a:r>
              <a:rPr altLang="en-US" dirty="0" kumimoji="1" lang="ja-JP" sz="2000">
                <a:latin charset="-128" panose="020B0604030504040204" pitchFamily="50" typeface="Meiryo UI"/>
                <a:ea charset="-128" panose="020B0604030504040204" pitchFamily="50" typeface="Meiryo UI"/>
              </a:rPr>
              <a:t>入学者の多様性確保に向けた選抜について</a:t>
            </a:r>
          </a:p>
        </p:txBody>
      </p:sp>
      <p:grpSp>
        <p:nvGrpSpPr>
          <p:cNvPr id="20" name="グループ化 19">
            <a:extLst>
              <a:ext uri="{FF2B5EF4-FFF2-40B4-BE49-F238E27FC236}">
                <a16:creationId xmlns:a16="http://schemas.microsoft.com/office/drawing/2014/main" id="{42202009-2B41-9F1F-E715-B73B1B581FFE}"/>
              </a:ext>
            </a:extLst>
          </p:cNvPr>
          <p:cNvGrpSpPr/>
          <p:nvPr/>
        </p:nvGrpSpPr>
        <p:grpSpPr>
          <a:xfrm>
            <a:off x="173638" y="3444497"/>
            <a:ext cx="9670872" cy="2002138"/>
            <a:chOff x="166493" y="3382349"/>
            <a:chExt cx="9670872" cy="2109893"/>
          </a:xfrm>
        </p:grpSpPr>
        <p:sp>
          <p:nvSpPr>
            <p:cNvPr id="12" name="正方形/長方形 11">
              <a:extLst>
                <a:ext uri="{FF2B5EF4-FFF2-40B4-BE49-F238E27FC236}">
                  <a16:creationId xmlns:a16="http://schemas.microsoft.com/office/drawing/2014/main" id="{1DE0437A-F707-97BE-0365-7A84FEC8B742}"/>
                </a:ext>
              </a:extLst>
            </p:cNvPr>
            <p:cNvSpPr/>
            <p:nvPr/>
          </p:nvSpPr>
          <p:spPr>
            <a:xfrm>
              <a:off x="250807" y="3382349"/>
              <a:ext cx="9577584" cy="2109893"/>
            </a:xfrm>
            <a:prstGeom prst="rect">
              <a:avLst/>
            </a:prstGeom>
            <a:noFill/>
            <a:ln w="19050">
              <a:solidFill>
                <a:schemeClr val="tx1"/>
              </a:solidFill>
              <a:prstDash val="dash"/>
            </a:ln>
          </p:spPr>
          <p:txBody>
            <a:bodyPr wrap="square">
              <a:noAutofit/>
            </a:bodyPr>
            <a:lstStyle/>
            <a:p>
              <a:pPr algn="l" defTabSz="914400" eaLnBrk="1" fontAlgn="auto" hangingPunct="1" indent="0" latinLnBrk="0" lvl="0" marL="0" marR="0" rtl="0">
                <a:lnSpc>
                  <a:spcPct val="100000"/>
                </a:lnSpc>
                <a:spcBef>
                  <a:spcPct val="0"/>
                </a:spcBef>
                <a:spcAft>
                  <a:spcPts val="0"/>
                </a:spcAft>
                <a:buClrTx/>
                <a:buSzTx/>
                <a:buFontTx/>
                <a:buNone/>
                <a:tabLst/>
                <a:defRPr/>
              </a:pPr>
              <a:endPar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11" name="テキスト ボックス 17">
              <a:extLst>
                <a:ext uri="{FF2B5EF4-FFF2-40B4-BE49-F238E27FC236}">
                  <a16:creationId xmlns:a16="http://schemas.microsoft.com/office/drawing/2014/main" id="{C6A47761-5C46-D35E-C991-B9915939BDD2}"/>
                </a:ext>
              </a:extLst>
            </p:cNvPr>
            <p:cNvSpPr txBox="1">
              <a:spLocks noChangeArrowheads="1"/>
            </p:cNvSpPr>
            <p:nvPr/>
          </p:nvSpPr>
          <p:spPr bwMode="auto">
            <a:xfrm>
              <a:off x="166493" y="3554693"/>
              <a:ext cx="9670872" cy="1836400"/>
            </a:xfrm>
            <a:prstGeom prst="rect">
              <a:avLst/>
            </a:prstGeom>
            <a:noFill/>
            <a:ln cmpd="dbl" w="127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0" latinLnBrk="0" lvl="0" marL="0" marR="0" rtl="0">
                <a:lnSpc>
                  <a:spcPts val="1000"/>
                </a:lnSpc>
                <a:spcBef>
                  <a:spcPts val="0"/>
                </a:spcBef>
                <a:spcAft>
                  <a:spcPts val="120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（１）当該枠を導入する背景</a:t>
              </a:r>
              <a:endParaRPr altLang="ja-JP" b="1"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0" marR="0" rtl="0">
                <a:lnSpc>
                  <a:spcPts val="1000"/>
                </a:lnSpc>
                <a:spcBef>
                  <a:spcPts val="0"/>
                </a:spcBef>
                <a:spcAft>
                  <a:spcPts val="120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　（観点の例）当該分野において、</a:t>
              </a:r>
              <a:r>
                <a:rPr altLang="en-US" b="1" baseline="0" cap="none" dirty="0" i="0" kern="1200" kumimoji="1" lang="ja-JP" noProof="0" normalizeH="0" spc="0" strike="noStrike" sz="1200" u="sng">
                  <a:ln>
                    <a:noFill/>
                  </a:ln>
                  <a:solidFill>
                    <a:srgbClr val="0070C0"/>
                  </a:solidFill>
                  <a:effectLst/>
                  <a:uLnTx/>
                  <a:uFillTx/>
                  <a:latin charset="-128" panose="020B0604030504040204" pitchFamily="50" typeface="Meiryo UI"/>
                  <a:ea charset="-128" panose="020B0604030504040204" pitchFamily="50" typeface="Meiryo UI"/>
                  <a:cs typeface="+mn-cs"/>
                </a:rPr>
                <a:t>特定の属性の入学者が過少であるとする理由や背景</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をどのように分析しているか。</a:t>
              </a:r>
              <a:endParaRPr altLang="ja-JP" b="1"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0" marR="0" rtl="0">
                <a:lnSpc>
                  <a:spcPts val="1000"/>
                </a:lnSpc>
                <a:spcBef>
                  <a:spcPts val="0"/>
                </a:spcBef>
                <a:spcAft>
                  <a:spcPts val="120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（２）当該枠により養成する人材（入学する者に期待する人材像）</a:t>
              </a:r>
              <a:endParaRPr altLang="ja-JP" b="1"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0" marR="0" rtl="0">
                <a:lnSpc>
                  <a:spcPts val="1000"/>
                </a:lnSpc>
                <a:spcBef>
                  <a:spcPts val="0"/>
                </a:spcBef>
                <a:spcAft>
                  <a:spcPts val="120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　（観点の例）当該特定の属性の受験者が、特に</a:t>
              </a:r>
              <a:r>
                <a:rPr altLang="en-US" b="1" baseline="0" cap="none" dirty="0" i="0" kern="1200" kumimoji="1" lang="ja-JP" noProof="0" normalizeH="0" spc="0" strike="noStrike" sz="1200" u="sng">
                  <a:ln>
                    <a:noFill/>
                  </a:ln>
                  <a:solidFill>
                    <a:srgbClr val="0070C0"/>
                  </a:solidFill>
                  <a:effectLst/>
                  <a:uLnTx/>
                  <a:uFillTx/>
                  <a:latin charset="-128" panose="020B0604030504040204" pitchFamily="50" typeface="Meiryo UI"/>
                  <a:ea charset="-128" panose="020B0604030504040204" pitchFamily="50" typeface="Meiryo UI"/>
                  <a:cs typeface="+mn-cs"/>
                </a:rPr>
                <a:t>どのような資質・能力を入学後に発揮してほしいと期待</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しているのか。</a:t>
              </a:r>
              <a:endParaRPr altLang="ja-JP" b="0" baseline="0" cap="none" dirty="0" i="0" kern="1200" kumimoji="1" lang="en-US" noProof="0" normalizeH="0" spc="0" strike="noStrike" sz="1200" u="sng">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0" marR="0" rtl="0">
                <a:lnSpc>
                  <a:spcPts val="1000"/>
                </a:lnSpc>
                <a:spcBef>
                  <a:spcPts val="0"/>
                </a:spcBef>
                <a:spcAft>
                  <a:spcPts val="120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（３）選抜方法</a:t>
              </a:r>
              <a:endParaRPr altLang="ja-JP" b="1"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0" marR="0" rtl="0">
                <a:lnSpc>
                  <a:spcPts val="1000"/>
                </a:lnSpc>
                <a:spcBef>
                  <a:spcPts val="0"/>
                </a:spcBef>
                <a:spcAft>
                  <a:spcPts val="60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　（観点の例）現行の選抜方法や評価尺度からどのような違いを持たせながら、</a:t>
              </a:r>
              <a:r>
                <a:rPr altLang="en-US" b="1" baseline="0" cap="none" dirty="0" i="0" kern="1200" kumimoji="1" lang="ja-JP" noProof="0" normalizeH="0" spc="0" strike="noStrike" sz="1200" u="sng">
                  <a:ln>
                    <a:noFill/>
                  </a:ln>
                  <a:solidFill>
                    <a:srgbClr val="0070C0"/>
                  </a:solidFill>
                  <a:effectLst/>
                  <a:uLnTx/>
                  <a:uFillTx/>
                  <a:latin charset="-128" panose="020B0604030504040204" pitchFamily="50" typeface="Meiryo UI"/>
                  <a:ea charset="-128" panose="020B0604030504040204" pitchFamily="50" typeface="Meiryo UI"/>
                  <a:cs typeface="+mn-cs"/>
                </a:rPr>
                <a:t>どのような評価尺度（小論文、面接、活動報告書など）により評価</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するのか。</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0" marR="0" rtl="0">
                <a:lnSpc>
                  <a:spcPts val="1000"/>
                </a:lnSpc>
                <a:spcBef>
                  <a:spcPts val="0"/>
                </a:spcBef>
                <a:spcAft>
                  <a:spcPts val="60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　　　　　　　　また、それらが（２）の能力等を適切に評価できるものとなっているのか。</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endParaRPr>
            </a:p>
          </p:txBody>
        </p:sp>
      </p:grpSp>
      <p:grpSp>
        <p:nvGrpSpPr>
          <p:cNvPr id="14" name="グループ化 13">
            <a:extLst>
              <a:ext uri="{FF2B5EF4-FFF2-40B4-BE49-F238E27FC236}">
                <a16:creationId xmlns:a16="http://schemas.microsoft.com/office/drawing/2014/main" id="{EE8D2CAA-AF84-A045-89C0-6DFF38303E95}"/>
              </a:ext>
            </a:extLst>
          </p:cNvPr>
          <p:cNvGrpSpPr/>
          <p:nvPr/>
        </p:nvGrpSpPr>
        <p:grpSpPr>
          <a:xfrm>
            <a:off x="662484" y="842763"/>
            <a:ext cx="9075353" cy="879564"/>
            <a:chOff x="702449" y="941152"/>
            <a:chExt cx="9145016" cy="663282"/>
          </a:xfrm>
        </p:grpSpPr>
        <p:sp>
          <p:nvSpPr>
            <p:cNvPr id="5" name="四角形: 角を丸くする 4">
              <a:extLst>
                <a:ext uri="{FF2B5EF4-FFF2-40B4-BE49-F238E27FC236}">
                  <a16:creationId xmlns:a16="http://schemas.microsoft.com/office/drawing/2014/main" id="{DC683311-A89A-2CF9-AFF6-7F844F83B9F5}"/>
                </a:ext>
              </a:extLst>
            </p:cNvPr>
            <p:cNvSpPr/>
            <p:nvPr/>
          </p:nvSpPr>
          <p:spPr>
            <a:xfrm>
              <a:off x="933620" y="941152"/>
              <a:ext cx="8913845" cy="563804"/>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sp>
          <p:nvSpPr>
            <p:cNvPr id="15" name="テキスト ボックス 17">
              <a:extLst>
                <a:ext uri="{FF2B5EF4-FFF2-40B4-BE49-F238E27FC236}">
                  <a16:creationId xmlns:a16="http://schemas.microsoft.com/office/drawing/2014/main" id="{AC613C7A-7C55-E6BD-C0F0-BAE95EB9B264}"/>
                </a:ext>
              </a:extLst>
            </p:cNvPr>
            <p:cNvSpPr txBox="1">
              <a:spLocks noChangeArrowheads="1"/>
            </p:cNvSpPr>
            <p:nvPr/>
          </p:nvSpPr>
          <p:spPr bwMode="auto">
            <a:xfrm>
              <a:off x="702449" y="1019659"/>
              <a:ext cx="9145016" cy="584775"/>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68288" latinLnBrk="0" lvl="0" marL="268288" marR="0" rtl="0">
                <a:lnSpc>
                  <a:spcPct val="100000"/>
                </a:lnSpc>
                <a:spcBef>
                  <a:spcPct val="20000"/>
                </a:spcBef>
                <a:spcAft>
                  <a:spcPts val="600"/>
                </a:spcAft>
                <a:buClrTx/>
                <a:buSzTx/>
                <a:buFontTx/>
                <a:buNone/>
                <a:tabLst/>
                <a:defRPr/>
              </a:pPr>
              <a:r>
                <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rPr>
                <a:t>　　 </a:t>
              </a:r>
              <a:r>
                <a:rPr altLang="en-US" b="1" baseline="0" cap="none" dirty="0" i="0" kern="1200" kumimoji="1" lang="ja-JP" noProof="0" normalizeH="0" spc="0" strike="noStrike" sz="1600" u="sng">
                  <a:ln>
                    <a:noFill/>
                  </a:ln>
                  <a:solidFill>
                    <a:prstClr val="black"/>
                  </a:solidFill>
                  <a:effectLst/>
                  <a:uLnTx/>
                  <a:uFillTx/>
                  <a:latin charset="-128" panose="020B0604030504040204" pitchFamily="50" typeface="Meiryo UI"/>
                  <a:ea charset="-128" panose="020B0604030504040204" pitchFamily="50" typeface="Meiryo UI"/>
                  <a:cs typeface="+mn-cs"/>
                </a:rPr>
                <a:t>合理的な理由なく</a:t>
              </a:r>
              <a:r>
                <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rPr>
                <a:t>、性別、年齢、現役・既卒の別、出身地域、居住地域等の</a:t>
              </a:r>
              <a:r>
                <a:rPr altLang="en-US" b="1" baseline="0" cap="none" dirty="0" i="0" kern="1200" kumimoji="1" lang="ja-JP" noProof="0" normalizeH="0" spc="0" strike="noStrike" sz="1600" u="sng">
                  <a:ln>
                    <a:noFill/>
                  </a:ln>
                  <a:solidFill>
                    <a:prstClr val="black"/>
                  </a:solidFill>
                  <a:effectLst/>
                  <a:uLnTx/>
                  <a:uFillTx/>
                  <a:latin charset="-128" panose="020B0604030504040204" pitchFamily="50" typeface="Meiryo UI"/>
                  <a:ea charset="-128" panose="020B0604030504040204" pitchFamily="50" typeface="Meiryo UI"/>
                  <a:cs typeface="+mn-cs"/>
                </a:rPr>
                <a:t>属性を理由として一律に取扱いの差異を設けることは公平性・公正性を欠く不適切な入試</a:t>
              </a:r>
              <a:r>
                <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rPr>
                <a:t>である。</a:t>
              </a:r>
              <a:endParaRPr altLang="ja-JP" b="1"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grpSp>
      <p:sp>
        <p:nvSpPr>
          <p:cNvPr id="9" name="テキスト ボックス 8">
            <a:extLst>
              <a:ext uri="{FF2B5EF4-FFF2-40B4-BE49-F238E27FC236}">
                <a16:creationId xmlns:a16="http://schemas.microsoft.com/office/drawing/2014/main" id="{9B22FF15-3A83-5ECB-BA60-CA4101E1A3DC}"/>
              </a:ext>
            </a:extLst>
          </p:cNvPr>
          <p:cNvSpPr txBox="1"/>
          <p:nvPr/>
        </p:nvSpPr>
        <p:spPr>
          <a:xfrm>
            <a:off x="104357" y="471199"/>
            <a:ext cx="8705852" cy="338554"/>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300"/>
              </a:spcAft>
              <a:buClrTx/>
              <a:buSzTx/>
              <a:buFontTx/>
              <a:buNone/>
              <a:tabLst/>
              <a:defRPr/>
            </a:pPr>
            <a:r>
              <a:rPr altLang="en-US" b="1" baseline="0" cap="none" dirty="0" i="0" kern="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■属性により取扱いの差異を設ける場合に留意すべき点</a:t>
            </a:r>
            <a:endParaRPr altLang="ja-JP" b="1" baseline="0" cap="none" dirty="0" i="0" kern="1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3" name="テキスト ボックス 17">
            <a:extLst>
              <a:ext uri="{FF2B5EF4-FFF2-40B4-BE49-F238E27FC236}">
                <a16:creationId xmlns:a16="http://schemas.microsoft.com/office/drawing/2014/main" id="{50A09581-E386-B04D-67EE-DEC37CA36C20}"/>
              </a:ext>
            </a:extLst>
          </p:cNvPr>
          <p:cNvSpPr txBox="1">
            <a:spLocks noChangeArrowheads="1"/>
          </p:cNvSpPr>
          <p:nvPr/>
        </p:nvSpPr>
        <p:spPr bwMode="auto">
          <a:xfrm>
            <a:off x="219450" y="5657360"/>
            <a:ext cx="8691702" cy="369332"/>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68288" latinLnBrk="0" lvl="0" marL="268288" marR="0" rtl="0">
              <a:lnSpc>
                <a:spcPct val="100000"/>
              </a:lnSpc>
              <a:spcBef>
                <a:spcPct val="20000"/>
              </a:spcBef>
              <a:spcAft>
                <a:spcPts val="600"/>
              </a:spcAft>
              <a:buClrTx/>
              <a:buSzTx/>
              <a:buFontTx/>
              <a:buNone/>
              <a:tabLst/>
              <a:defRPr/>
            </a:pPr>
            <a:r>
              <a:rPr altLang="en-US" b="1" baseline="0" cap="none" dirty="0" i="0" kern="1200" kumimoji="1" lang="ja-JP" noProof="0" normalizeH="0" spc="0" strike="noStrike" sz="1800" u="none">
                <a:ln>
                  <a:noFill/>
                </a:ln>
                <a:solidFill>
                  <a:srgbClr val="0070C0"/>
                </a:solidFill>
                <a:effectLst/>
                <a:uLnTx/>
                <a:uFillTx/>
                <a:latin charset="-128" panose="020B0604030504040204" pitchFamily="50" typeface="Meiryo UI"/>
                <a:ea charset="-128" panose="020B0604030504040204" pitchFamily="50" typeface="Meiryo UI"/>
                <a:cs typeface="+mn-cs"/>
              </a:rPr>
              <a:t>②　</a:t>
            </a:r>
            <a:r>
              <a:rPr altLang="en-US" b="1" baseline="0" cap="none" dirty="0" i="0" kern="1200" kumimoji="1" lang="ja-JP" noProof="0" normalizeH="0" spc="0" strike="noStrike" sz="1800" u="sng">
                <a:ln>
                  <a:noFill/>
                </a:ln>
                <a:solidFill>
                  <a:srgbClr val="0070C0"/>
                </a:solidFill>
                <a:effectLst/>
                <a:uLnTx/>
                <a:uFillTx/>
                <a:latin charset="-128" panose="020B0604030504040204" pitchFamily="50" typeface="Meiryo UI"/>
                <a:ea charset="-128" panose="020B0604030504040204" pitchFamily="50" typeface="Meiryo UI"/>
                <a:cs typeface="+mn-cs"/>
              </a:rPr>
              <a:t>選抜区分（枠）を分けて実施すること  　</a:t>
            </a:r>
            <a:endParaRPr altLang="ja-JP" b="1" baseline="0" cap="none" dirty="0" i="0" kern="1200" kumimoji="1" lang="ja-JP" noProof="0" normalizeH="0" spc="0" strike="noStrike" sz="1800" u="sng">
              <a:ln>
                <a:noFill/>
              </a:ln>
              <a:solidFill>
                <a:srgbClr val="0070C0"/>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4" name="テキスト ボックス 17">
            <a:extLst>
              <a:ext uri="{FF2B5EF4-FFF2-40B4-BE49-F238E27FC236}">
                <a16:creationId xmlns:a16="http://schemas.microsoft.com/office/drawing/2014/main" id="{C15140E1-9FF6-3A44-827C-D99AD49A5503}"/>
              </a:ext>
            </a:extLst>
          </p:cNvPr>
          <p:cNvSpPr txBox="1">
            <a:spLocks noChangeArrowheads="1"/>
          </p:cNvSpPr>
          <p:nvPr/>
        </p:nvSpPr>
        <p:spPr bwMode="auto">
          <a:xfrm>
            <a:off x="273004" y="1048588"/>
            <a:ext cx="504056" cy="307777"/>
          </a:xfrm>
          <a:prstGeom prst="rect">
            <a:avLst/>
          </a:prstGeom>
          <a:solidFill>
            <a:schemeClr val="bg1"/>
          </a:solidFill>
          <a:ln cmpd="thickThin" w="47625">
            <a:solidFill>
              <a:schemeClr val="accent1"/>
            </a:solidFill>
            <a:miter lim="800000"/>
            <a:headEnd/>
            <a:tailEnd/>
          </a:ln>
        </p:spPr>
        <p:txBody>
          <a:bodyPr lIns="72000" rIns="72000"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68288" latinLnBrk="0" lvl="0" marL="268288" marR="0" rtl="0">
              <a:lnSpc>
                <a:spcPct val="100000"/>
              </a:lnSpc>
              <a:spcBef>
                <a:spcPct val="20000"/>
              </a:spcBef>
              <a:spcAft>
                <a:spcPts val="60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前提</a:t>
            </a:r>
            <a:endParaRPr altLang="ja-JP"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6" name="矢印: 下 5">
            <a:extLst>
              <a:ext uri="{FF2B5EF4-FFF2-40B4-BE49-F238E27FC236}">
                <a16:creationId xmlns:a16="http://schemas.microsoft.com/office/drawing/2014/main" id="{CFB247FC-BA53-4D62-10DA-2334DA49773C}"/>
              </a:ext>
            </a:extLst>
          </p:cNvPr>
          <p:cNvSpPr/>
          <p:nvPr/>
        </p:nvSpPr>
        <p:spPr>
          <a:xfrm>
            <a:off x="334288" y="1465855"/>
            <a:ext cx="442772" cy="211700"/>
          </a:xfrm>
          <a:prstGeom prst="downArrow">
            <a:avLst/>
          </a:prstGeom>
        </p:spPr>
        <p:style>
          <a:lnRef idx="2">
            <a:schemeClr val="dk1">
              <a:shade val="15000"/>
            </a:schemeClr>
          </a:lnRef>
          <a:fillRef idx="1">
            <a:schemeClr val="dk1"/>
          </a:fillRef>
          <a:effectRef idx="0">
            <a:schemeClr val="dk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sp>
        <p:nvSpPr>
          <p:cNvPr id="7" name="テキスト ボックス 17">
            <a:extLst>
              <a:ext uri="{FF2B5EF4-FFF2-40B4-BE49-F238E27FC236}">
                <a16:creationId xmlns:a16="http://schemas.microsoft.com/office/drawing/2014/main" id="{D62B6E0B-FE21-364F-F0B5-C13D9D807923}"/>
              </a:ext>
            </a:extLst>
          </p:cNvPr>
          <p:cNvSpPr txBox="1">
            <a:spLocks noChangeArrowheads="1"/>
          </p:cNvSpPr>
          <p:nvPr/>
        </p:nvSpPr>
        <p:spPr bwMode="auto">
          <a:xfrm>
            <a:off x="219450" y="1981938"/>
            <a:ext cx="8691702" cy="369332"/>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68288" latinLnBrk="0" lvl="0" marL="268288" marR="0" rtl="0">
              <a:lnSpc>
                <a:spcPct val="100000"/>
              </a:lnSpc>
              <a:spcBef>
                <a:spcPct val="20000"/>
              </a:spcBef>
              <a:spcAft>
                <a:spcPts val="600"/>
              </a:spcAft>
              <a:buClrTx/>
              <a:buSzTx/>
              <a:buFontTx/>
              <a:buNone/>
              <a:tabLst/>
              <a:defRPr/>
            </a:pPr>
            <a:r>
              <a:rPr altLang="en-US" b="1" baseline="0" cap="none" dirty="0" i="0" kern="1200" kumimoji="1" lang="ja-JP" noProof="0" normalizeH="0" spc="0" strike="noStrike" sz="1800" u="none">
                <a:ln>
                  <a:noFill/>
                </a:ln>
                <a:solidFill>
                  <a:srgbClr val="0070C0"/>
                </a:solidFill>
                <a:effectLst/>
                <a:uLnTx/>
                <a:uFillTx/>
                <a:latin charset="-128" panose="020B0604030504040204" pitchFamily="50" typeface="Meiryo UI"/>
                <a:ea charset="-128" panose="020B0604030504040204" pitchFamily="50" typeface="Meiryo UI"/>
                <a:cs typeface="+mn-cs"/>
              </a:rPr>
              <a:t>①　</a:t>
            </a:r>
            <a:r>
              <a:rPr altLang="en-US" b="1" baseline="0" cap="none" dirty="0" i="0" kern="1200" kumimoji="1" lang="ja-JP" noProof="0" normalizeH="0" spc="0" strike="noStrike" sz="1800" u="sng">
                <a:ln>
                  <a:noFill/>
                </a:ln>
                <a:solidFill>
                  <a:srgbClr val="0070C0"/>
                </a:solidFill>
                <a:effectLst/>
                <a:uLnTx/>
                <a:uFillTx/>
                <a:latin charset="-128" panose="020B0604030504040204" pitchFamily="50" typeface="Meiryo UI"/>
                <a:ea charset="-128" panose="020B0604030504040204" pitchFamily="50" typeface="Meiryo UI"/>
                <a:cs typeface="+mn-cs"/>
              </a:rPr>
              <a:t>選抜趣旨や方法について、合理的な説明ができること  　</a:t>
            </a:r>
            <a:endParaRPr altLang="ja-JP" b="1" baseline="0" cap="none" dirty="0" i="0" kern="1200" kumimoji="1" lang="ja-JP" noProof="0" normalizeH="0" spc="0" strike="noStrike" sz="1800" u="sng">
              <a:ln>
                <a:noFill/>
              </a:ln>
              <a:solidFill>
                <a:srgbClr val="0070C0"/>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8" name="テキスト ボックス 17">
            <a:extLst>
              <a:ext uri="{FF2B5EF4-FFF2-40B4-BE49-F238E27FC236}">
                <a16:creationId xmlns:a16="http://schemas.microsoft.com/office/drawing/2014/main" id="{9890DF66-C771-86FC-90CC-0D68BB05BB8B}"/>
              </a:ext>
            </a:extLst>
          </p:cNvPr>
          <p:cNvSpPr txBox="1">
            <a:spLocks noChangeArrowheads="1"/>
          </p:cNvSpPr>
          <p:nvPr/>
        </p:nvSpPr>
        <p:spPr bwMode="auto">
          <a:xfrm>
            <a:off x="-23630" y="1703488"/>
            <a:ext cx="2766734" cy="307777"/>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68288" latinLnBrk="0" lvl="0" marL="268288" marR="0" rtl="0">
              <a:lnSpc>
                <a:spcPct val="100000"/>
              </a:lnSpc>
              <a:spcBef>
                <a:spcPct val="20000"/>
              </a:spcBef>
              <a:spcAft>
                <a:spcPts val="60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（最低限求められる要素）  　</a:t>
            </a:r>
            <a:endParaRPr altLang="ja-JP"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10" name="テキスト ボックス 17">
            <a:extLst>
              <a:ext uri="{FF2B5EF4-FFF2-40B4-BE49-F238E27FC236}">
                <a16:creationId xmlns:a16="http://schemas.microsoft.com/office/drawing/2014/main" id="{9A04D76A-B3D7-063B-36F5-330190CDDED9}"/>
              </a:ext>
            </a:extLst>
          </p:cNvPr>
          <p:cNvSpPr txBox="1">
            <a:spLocks noChangeArrowheads="1"/>
          </p:cNvSpPr>
          <p:nvPr/>
        </p:nvSpPr>
        <p:spPr bwMode="auto">
          <a:xfrm>
            <a:off x="281775" y="2311886"/>
            <a:ext cx="8691702" cy="307777"/>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85750" latinLnBrk="0" lvl="0" marL="285750" marR="0" rtl="0">
              <a:lnSpc>
                <a:spcPct val="100000"/>
              </a:lnSpc>
              <a:spcBef>
                <a:spcPct val="20000"/>
              </a:spcBef>
              <a:spcAft>
                <a:spcPts val="600"/>
              </a:spcAft>
              <a:buClrTx/>
              <a:buSzTx/>
              <a:buFont charset="2" panose="05000000000000000000" pitchFamily="2" typeface="Wingdings"/>
              <a:buChar char="Ø"/>
              <a:tabLst/>
              <a:defRPr/>
            </a:pPr>
            <a:r>
              <a:rPr altLang="en-US"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入学志願者の属性が要因となり、進学機会の確保に困難があることを理由として実施する場合</a:t>
            </a:r>
            <a:endParaRPr altLang="ja-JP"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13" name="テキスト ボックス 17">
            <a:extLst>
              <a:ext uri="{FF2B5EF4-FFF2-40B4-BE49-F238E27FC236}">
                <a16:creationId xmlns:a16="http://schemas.microsoft.com/office/drawing/2014/main" id="{2B6DA474-6DEA-1375-1AB6-C04472A807AA}"/>
              </a:ext>
            </a:extLst>
          </p:cNvPr>
          <p:cNvSpPr txBox="1">
            <a:spLocks noChangeArrowheads="1"/>
          </p:cNvSpPr>
          <p:nvPr/>
        </p:nvSpPr>
        <p:spPr bwMode="auto">
          <a:xfrm>
            <a:off x="281775" y="2853296"/>
            <a:ext cx="8691702" cy="307777"/>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85750" latinLnBrk="0" lvl="0" marL="285750" marR="0" rtl="0">
              <a:lnSpc>
                <a:spcPct val="100000"/>
              </a:lnSpc>
              <a:spcBef>
                <a:spcPct val="20000"/>
              </a:spcBef>
              <a:spcAft>
                <a:spcPts val="600"/>
              </a:spcAft>
              <a:buClrTx/>
              <a:buSzTx/>
              <a:buFont charset="2" panose="05000000000000000000" pitchFamily="2" typeface="Wingdings"/>
              <a:buChar char="Ø"/>
              <a:tabLst/>
              <a:defRPr/>
            </a:pPr>
            <a:r>
              <a:rPr altLang="en-US"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入学者の多様性を確保するために実施する場合</a:t>
            </a:r>
            <a:endParaRPr altLang="ja-JP"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16" name="テキスト ボックス 17">
            <a:extLst>
              <a:ext uri="{FF2B5EF4-FFF2-40B4-BE49-F238E27FC236}">
                <a16:creationId xmlns:a16="http://schemas.microsoft.com/office/drawing/2014/main" id="{3A6C4F37-3395-E1B5-F1D1-20238260B824}"/>
              </a:ext>
            </a:extLst>
          </p:cNvPr>
          <p:cNvSpPr txBox="1">
            <a:spLocks noChangeArrowheads="1"/>
          </p:cNvSpPr>
          <p:nvPr/>
        </p:nvSpPr>
        <p:spPr bwMode="auto">
          <a:xfrm>
            <a:off x="334288" y="2566173"/>
            <a:ext cx="7747357" cy="307777"/>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0" latinLnBrk="0" lvl="0" marL="0" marR="0" rtl="0">
              <a:lnSpc>
                <a:spcPct val="100000"/>
              </a:lnSpc>
              <a:spcBef>
                <a:spcPct val="20000"/>
              </a:spcBef>
              <a:spcAft>
                <a:spcPts val="60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当該選抜を実施することにより、</a:t>
            </a:r>
            <a:r>
              <a:rPr altLang="en-US" b="1" baseline="0" cap="none" dirty="0" i="0" kern="1200" kumimoji="1" lang="ja-JP" noProof="0" normalizeH="0" spc="0" strike="noStrike" sz="1400" u="sng">
                <a:ln>
                  <a:noFill/>
                </a:ln>
                <a:solidFill>
                  <a:srgbClr val="0070C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社会的障壁の除去の一助となること</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が合理的に説明できる必要がある。</a:t>
            </a:r>
            <a:endParaRPr altLang="ja-JP"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17" name="テキスト ボックス 17">
            <a:extLst>
              <a:ext uri="{FF2B5EF4-FFF2-40B4-BE49-F238E27FC236}">
                <a16:creationId xmlns:a16="http://schemas.microsoft.com/office/drawing/2014/main" id="{4000693C-D8DE-DE1D-85F5-E0AFFE4D2759}"/>
              </a:ext>
            </a:extLst>
          </p:cNvPr>
          <p:cNvSpPr txBox="1">
            <a:spLocks noChangeArrowheads="1"/>
          </p:cNvSpPr>
          <p:nvPr/>
        </p:nvSpPr>
        <p:spPr bwMode="auto">
          <a:xfrm>
            <a:off x="334288" y="3105728"/>
            <a:ext cx="9207819" cy="307777"/>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0" latinLnBrk="0" lvl="0" marL="0" marR="0" rtl="0">
              <a:lnSpc>
                <a:spcPct val="100000"/>
              </a:lnSpc>
              <a:spcBef>
                <a:spcPct val="20000"/>
              </a:spcBef>
              <a:spcAft>
                <a:spcPts val="60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当該枠の設定を検討する分野（学科等）ごとに、例えば</a:t>
            </a:r>
            <a:r>
              <a:rPr altLang="en-US" b="1" baseline="0" cap="none" dirty="0" i="0" kern="1200" kumimoji="1" lang="ja-JP" noProof="0" normalizeH="0" spc="0" strike="noStrike" sz="1400" u="sng">
                <a:ln>
                  <a:noFill/>
                </a:ln>
                <a:solidFill>
                  <a:srgbClr val="0070C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以下の観点について、合理的に説明できる必要</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がある。</a:t>
            </a:r>
            <a:endParaRPr altLang="ja-JP"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19" name="テキスト ボックス 17">
            <a:extLst>
              <a:ext uri="{FF2B5EF4-FFF2-40B4-BE49-F238E27FC236}">
                <a16:creationId xmlns:a16="http://schemas.microsoft.com/office/drawing/2014/main" id="{BAA4D907-832C-475B-7E92-5D33632650B7}"/>
              </a:ext>
            </a:extLst>
          </p:cNvPr>
          <p:cNvSpPr txBox="1">
            <a:spLocks noChangeArrowheads="1"/>
          </p:cNvSpPr>
          <p:nvPr/>
        </p:nvSpPr>
        <p:spPr bwMode="auto">
          <a:xfrm>
            <a:off x="348148" y="5994075"/>
            <a:ext cx="9496362" cy="523220"/>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0" latinLnBrk="0" lvl="0" marL="0"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同一選抜区分においては、公平な条件での実施が不可欠であるため、特定の属性により取扱いの差異を設ける場合は、原則として</a:t>
            </a:r>
            <a:r>
              <a:rPr altLang="en-US" b="1" baseline="0" cap="none" dirty="0" i="0" kern="1200" kumimoji="1" lang="ja-JP" noProof="0" normalizeH="0" spc="0" strike="noStrike" sz="1400" u="sng">
                <a:ln>
                  <a:noFill/>
                </a:ln>
                <a:solidFill>
                  <a:srgbClr val="0070C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選抜区分（枠）を分けて実施する必要</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がある。</a:t>
            </a:r>
            <a:endParaRPr altLang="ja-JP" b="0"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22" name="左大かっこ 21">
            <a:extLst>
              <a:ext uri="{FF2B5EF4-FFF2-40B4-BE49-F238E27FC236}">
                <a16:creationId xmlns:a16="http://schemas.microsoft.com/office/drawing/2014/main" id="{85D9B2A4-AC90-6206-F34D-F2EF7261D7F7}"/>
              </a:ext>
            </a:extLst>
          </p:cNvPr>
          <p:cNvSpPr/>
          <p:nvPr/>
        </p:nvSpPr>
        <p:spPr>
          <a:xfrm>
            <a:off x="113537" y="2025100"/>
            <a:ext cx="105913" cy="4644259"/>
          </a:xfrm>
          <a:prstGeom prst="leftBracket">
            <a:avLst/>
          </a:prstGeom>
        </p:spPr>
        <p:style>
          <a:lnRef idx="1">
            <a:schemeClr val="dk1"/>
          </a:lnRef>
          <a:fillRef idx="0">
            <a:schemeClr val="dk1"/>
          </a:fillRef>
          <a:effectRef idx="0">
            <a:schemeClr val="dk1"/>
          </a:effectRef>
          <a:fontRef idx="minor">
            <a:schemeClr val="tx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black"/>
              </a:solidFill>
              <a:effectLst/>
              <a:uLnTx/>
              <a:uFillTx/>
              <a:latin typeface="Calibri"/>
              <a:ea charset="-128" panose="020B0600070205080204" pitchFamily="50" typeface="ＭＳ Ｐゴシック"/>
              <a:cs typeface="+mn-cs"/>
            </a:endParaRPr>
          </a:p>
        </p:txBody>
      </p:sp>
      <p:sp>
        <p:nvSpPr>
          <p:cNvPr id="18" name="テキスト ボックス 17">
            <a:extLst>
              <a:ext uri="{FF2B5EF4-FFF2-40B4-BE49-F238E27FC236}">
                <a16:creationId xmlns:a16="http://schemas.microsoft.com/office/drawing/2014/main" id="{BA2E0061-A628-A81A-3B80-B131E580AA93}"/>
              </a:ext>
            </a:extLst>
          </p:cNvPr>
          <p:cNvSpPr txBox="1"/>
          <p:nvPr/>
        </p:nvSpPr>
        <p:spPr>
          <a:xfrm>
            <a:off x="9478818" y="6355196"/>
            <a:ext cx="278924" cy="369332"/>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dirty="0" kumimoji="1" lang="ja-JP">
                <a:solidFill>
                  <a:prstClr val="black"/>
                </a:solidFill>
                <a:latin charset="-128" panose="020B0604030504040204" pitchFamily="50" typeface="Meiryo UI"/>
                <a:ea charset="-128" panose="020B0604030504040204" pitchFamily="50" typeface="Meiryo UI"/>
              </a:rPr>
              <a:t>８</a:t>
            </a:r>
            <a:endParaRPr altLang="en-US" b="0" baseline="0" cap="none" dirty="0" i="0" kern="1200" kumimoji="1" lang="ja-JP" noProof="0" normalizeH="0" spc="0" strike="noStrike" sz="1800" u="none">
              <a:ln>
                <a:noFill/>
              </a:ln>
              <a:solidFill>
                <a:prstClr val="black"/>
              </a:solidFill>
              <a:effectLst/>
              <a:uLnTx/>
              <a:uFillTx/>
              <a:latin charset="-128" panose="020B0604030504040204" pitchFamily="50" typeface="Meiryo UI"/>
              <a:ea charset="-128" panose="020B0604030504040204" pitchFamily="50" typeface="Meiryo UI"/>
              <a:cs typeface="+mn-cs"/>
            </a:endParaRPr>
          </a:p>
        </p:txBody>
      </p:sp>
    </p:spTree>
    <p:extLst>
      <p:ext uri="{BB962C8B-B14F-4D97-AF65-F5344CB8AC3E}">
        <p14:creationId xmlns:p14="http://schemas.microsoft.com/office/powerpoint/2010/main" val="163484579"/>
      </p:ext>
    </p:extLst>
  </p:cSld>
  <p:clrMapOvr>
    <a:masterClrMapping/>
  </p:clrMapOvr>
</p:sld>
</file>

<file path=ppt/theme/theme1.xml><?xml version="1.0" encoding="utf-8"?>
<a:theme xmlns:a="http://schemas.openxmlformats.org/drawingml/2006/main" name="5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7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8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9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4_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rtlCol="0" anchor="ctr"/>
      <a:lstStyle>
        <a:defPPr algn="ctr">
          <a:defRPr kumimoji="1"/>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6_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efaultFormat1.pptx" id="{3E7A91EC-980C-49AF-987C-C50D916A1227}" vid="{C875BF4D-D5B8-4F60-A280-AD27D882AAF1}"/>
    </a:ext>
  </a:extLst>
</a:theme>
</file>

<file path=ppt/theme/theme17.xml><?xml version="1.0" encoding="utf-8"?>
<a:theme xmlns:a="http://schemas.openxmlformats.org/drawingml/2006/main" name="5_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プレゼンテーションフォーマット全体.pptx" id="{E0658FE9-B160-416E-B601-D9C338BE418C}" vid="{F0CA2E74-B983-416A-8028-948C07DBCAD2}"/>
    </a:ext>
  </a:extLst>
</a:theme>
</file>

<file path=ppt/theme/theme18.xml><?xml version="1.0" encoding="utf-8"?>
<a:theme xmlns:a="http://schemas.openxmlformats.org/drawingml/2006/main" name="7_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プレゼンテーションフォーマット全体.pptx" id="{E0658FE9-B160-416E-B601-D9C338BE418C}" vid="{F0CA2E74-B983-416A-8028-948C07DBCAD2}"/>
    </a:ext>
  </a:extLst>
</a:theme>
</file>

<file path=ppt/theme/theme19.xml><?xml version="1.0" encoding="utf-8"?>
<a:theme xmlns:a="http://schemas.openxmlformats.org/drawingml/2006/main" name="10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rtlCol="0" anchor="ctr"/>
      <a:lstStyle>
        <a:defPPr algn="ctr">
          <a:defRPr kumimoji="1"/>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テーマ">
  <a:themeElements>
    <a:clrScheme name="ユーザー定義 5">
      <a:dk1>
        <a:srgbClr val="000000"/>
      </a:dk1>
      <a:lt1>
        <a:sysClr val="window" lastClr="FFFFFF"/>
      </a:lt1>
      <a:dk2>
        <a:srgbClr val="024FA1"/>
      </a:dk2>
      <a:lt2>
        <a:srgbClr val="FF501E"/>
      </a:lt2>
      <a:accent1>
        <a:srgbClr val="FFCCCC"/>
      </a:accent1>
      <a:accent2>
        <a:srgbClr val="FC8786"/>
      </a:accent2>
      <a:accent3>
        <a:srgbClr val="FFE74A"/>
      </a:accent3>
      <a:accent4>
        <a:srgbClr val="007437"/>
      </a:accent4>
      <a:accent5>
        <a:srgbClr val="CDECF1"/>
      </a:accent5>
      <a:accent6>
        <a:srgbClr val="D8BFCD"/>
      </a:accent6>
      <a:hlink>
        <a:srgbClr val="0563C1"/>
      </a:hlink>
      <a:folHlink>
        <a:srgbClr val="954F72"/>
      </a:folHlink>
    </a:clrScheme>
    <a:fontScheme name="文科省template">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0" tIns="0" rIns="0" bIns="0" rtlCol="0" anchor="ctr"/>
      <a:lstStyle>
        <a:defPPr algn="ctr">
          <a:defRPr kumimoji="1" baseline="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プレゼンテーションフォーマット全体.pptx" id="{E0658FE9-B160-416E-B601-D9C338BE418C}" vid="{9D1B29A1-FE70-4774-A285-AFD79BAE73D1}"/>
    </a:ext>
  </a:extLst>
</a:theme>
</file>

<file path=ppt/theme/theme4.xml><?xml version="1.0" encoding="utf-8"?>
<a:theme xmlns:a="http://schemas.openxmlformats.org/drawingml/2006/main" name="12_標準デザイン">
  <a:themeElements>
    <a:clrScheme name="ユーザー定義 1">
      <a:dk1>
        <a:srgbClr val="000000"/>
      </a:dk1>
      <a:lt1>
        <a:srgbClr val="FFFFFF"/>
      </a:lt1>
      <a:dk2>
        <a:srgbClr val="000000"/>
      </a:dk2>
      <a:lt2>
        <a:srgbClr val="808080"/>
      </a:lt2>
      <a:accent1>
        <a:srgbClr val="197DA0"/>
      </a:accent1>
      <a:accent2>
        <a:srgbClr val="333399"/>
      </a:accent2>
      <a:accent3>
        <a:srgbClr val="FFFFFF"/>
      </a:accent3>
      <a:accent4>
        <a:srgbClr val="FF0066"/>
      </a:accent4>
      <a:accent5>
        <a:srgbClr val="EE1A04"/>
      </a:accent5>
      <a:accent6>
        <a:srgbClr val="2D2D8A"/>
      </a:accent6>
      <a:hlink>
        <a:srgbClr val="009999"/>
      </a:hlink>
      <a:folHlink>
        <a:srgbClr val="99CC00"/>
      </a:folHlink>
    </a:clrScheme>
    <a:fontScheme name="8_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3A5B7"/>
        </a:solidFill>
        <a:ln w="9525" cap="flat" cmpd="sng" algn="ctr">
          <a:noFill/>
          <a:prstDash val="solid"/>
          <a:round/>
          <a:headEnd type="none" w="med" len="med"/>
          <a:tailEnd type="none" w="med" len="med"/>
        </a:ln>
        <a:effectLst/>
      </a:spPr>
      <a:bodyPr vert="horz" wrap="square" lIns="91429" tIns="10799" rIns="91429" bIns="45715" numCol="1" rtlCol="0"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1" sz="2000" b="1" i="0" u="none" strike="noStrike" cap="none" normalizeH="0" baseline="0" dirty="0" smtClean="0">
            <a:ln>
              <a:noFill/>
            </a:ln>
            <a:solidFill>
              <a:schemeClr val="tx1"/>
            </a:solidFill>
            <a:effectLst/>
            <a:latin typeface="+mn-ea"/>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29" tIns="10799" rIns="91429" bIns="45715"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1" lang="ja-JP" altLang="en-US" sz="2000" b="1" i="0" u="none" strike="noStrike" cap="none" normalizeH="0" baseline="0" smtClean="0">
            <a:ln>
              <a:noFill/>
            </a:ln>
            <a:solidFill>
              <a:schemeClr val="tx1"/>
            </a:solidFill>
            <a:effectLst/>
            <a:latin typeface="Arial" charset="0"/>
            <a:ea typeface="HGP創英角ｺﾞｼｯｸUB" pitchFamily="50" charset="-128"/>
          </a:defRPr>
        </a:defPPr>
      </a:lstStyle>
    </a:lnDef>
  </a:objectDefaults>
  <a:extraClrSchemeLst>
    <a:extraClrScheme>
      <a:clrScheme name="8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テーマ">
  <a:themeElements>
    <a:clrScheme name="ユーザー定義 50">
      <a:dk1>
        <a:srgbClr val="000000"/>
      </a:dk1>
      <a:lt1>
        <a:sysClr val="window" lastClr="FFFFFF"/>
      </a:lt1>
      <a:dk2>
        <a:srgbClr val="024FA1"/>
      </a:dk2>
      <a:lt2>
        <a:srgbClr val="FF501E"/>
      </a:lt2>
      <a:accent1>
        <a:srgbClr val="B0FFD5"/>
      </a:accent1>
      <a:accent2>
        <a:srgbClr val="AADEE7"/>
      </a:accent2>
      <a:accent3>
        <a:srgbClr val="FFE74A"/>
      </a:accent3>
      <a:accent4>
        <a:srgbClr val="007437"/>
      </a:accent4>
      <a:accent5>
        <a:srgbClr val="CDECF1"/>
      </a:accent5>
      <a:accent6>
        <a:srgbClr val="D8BFCD"/>
      </a:accent6>
      <a:hlink>
        <a:srgbClr val="0563C1"/>
      </a:hlink>
      <a:folHlink>
        <a:srgbClr val="954F72"/>
      </a:folHlink>
    </a:clrScheme>
    <a:fontScheme name="文科省template">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0" tIns="0" rIns="0" bIns="0" rtlCol="0" anchor="ctr"/>
      <a:lstStyle>
        <a:defPPr algn="ctr">
          <a:defRPr kumimoji="1" baseline="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プレゼンテーションフォーマット全体.pptx" id="{E0658FE9-B160-416E-B601-D9C338BE418C}" vid="{9D1B29A1-FE70-4774-A285-AFD79BAE73D1}"/>
    </a:ext>
  </a:extLst>
</a:theme>
</file>

<file path=ppt/theme/theme6.xml><?xml version="1.0" encoding="utf-8"?>
<a:theme xmlns:a="http://schemas.openxmlformats.org/drawingml/2006/main" name="12_標準デザイン">
  <a:themeElements>
    <a:clrScheme name="ユーザー定義 1">
      <a:dk1>
        <a:srgbClr val="000000"/>
      </a:dk1>
      <a:lt1>
        <a:srgbClr val="FFFFFF"/>
      </a:lt1>
      <a:dk2>
        <a:srgbClr val="000000"/>
      </a:dk2>
      <a:lt2>
        <a:srgbClr val="808080"/>
      </a:lt2>
      <a:accent1>
        <a:srgbClr val="197DA0"/>
      </a:accent1>
      <a:accent2>
        <a:srgbClr val="333399"/>
      </a:accent2>
      <a:accent3>
        <a:srgbClr val="FFFFFF"/>
      </a:accent3>
      <a:accent4>
        <a:srgbClr val="FF0066"/>
      </a:accent4>
      <a:accent5>
        <a:srgbClr val="EE1A04"/>
      </a:accent5>
      <a:accent6>
        <a:srgbClr val="2D2D8A"/>
      </a:accent6>
      <a:hlink>
        <a:srgbClr val="009999"/>
      </a:hlink>
      <a:folHlink>
        <a:srgbClr val="99CC00"/>
      </a:folHlink>
    </a:clrScheme>
    <a:fontScheme name="8_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3A5B7"/>
        </a:solidFill>
        <a:ln w="9525" cap="flat" cmpd="sng" algn="ctr">
          <a:noFill/>
          <a:prstDash val="solid"/>
          <a:round/>
          <a:headEnd type="none" w="med" len="med"/>
          <a:tailEnd type="none" w="med" len="med"/>
        </a:ln>
        <a:effectLst/>
      </a:spPr>
      <a:bodyPr vert="horz" wrap="square" lIns="91429" tIns="10799" rIns="91429" bIns="45715" numCol="1" rtlCol="0"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1" sz="2000" b="1" i="0" u="none" strike="noStrike" cap="none" normalizeH="0" baseline="0" dirty="0" smtClean="0">
            <a:ln>
              <a:noFill/>
            </a:ln>
            <a:solidFill>
              <a:schemeClr val="tx1"/>
            </a:solidFill>
            <a:effectLst/>
            <a:latin typeface="+mn-ea"/>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29" tIns="10799" rIns="91429" bIns="45715"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1" lang="ja-JP" altLang="en-US" sz="2000" b="1" i="0" u="none" strike="noStrike" cap="none" normalizeH="0" baseline="0" smtClean="0">
            <a:ln>
              <a:noFill/>
            </a:ln>
            <a:solidFill>
              <a:schemeClr val="tx1"/>
            </a:solidFill>
            <a:effectLst/>
            <a:latin typeface="Arial" charset="0"/>
            <a:ea typeface="HGP創英角ｺﾞｼｯｸUB" pitchFamily="50" charset="-128"/>
          </a:defRPr>
        </a:defPPr>
      </a:lstStyle>
    </a:lnDef>
  </a:objectDefaults>
  <a:extraClrSchemeLst>
    <a:extraClrScheme>
      <a:clrScheme name="8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efaultFormat1.pptx" id="{3E7A91EC-980C-49AF-987C-C50D916A1227}" vid="{C875BF4D-D5B8-4F60-A280-AD27D882AAF1}"/>
    </a:ext>
  </a:extLst>
</a:theme>
</file>

<file path=ppt/theme/theme8.xml><?xml version="1.0" encoding="utf-8"?>
<a:theme xmlns:a="http://schemas.openxmlformats.org/drawingml/2006/main" name="3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4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10099</Words>
  <Application>Microsoft Office PowerPoint</Application>
  <PresentationFormat>A4 210 x 297 mm</PresentationFormat>
  <Paragraphs>960</Paragraphs>
  <Slides>31</Slides>
  <Notes>15</Notes>
  <HiddenSlides>0</HiddenSlides>
  <MMClips>0</MMClips>
  <ScaleCrop>false</ScaleCrop>
  <HeadingPairs>
    <vt:vector size="6" baseType="variant">
      <vt:variant>
        <vt:lpstr>使用されているフォント</vt:lpstr>
      </vt:variant>
      <vt:variant>
        <vt:i4>23</vt:i4>
      </vt:variant>
      <vt:variant>
        <vt:lpstr>テーマ</vt:lpstr>
      </vt:variant>
      <vt:variant>
        <vt:i4>19</vt:i4>
      </vt:variant>
      <vt:variant>
        <vt:lpstr>スライド タイトル</vt:lpstr>
      </vt:variant>
      <vt:variant>
        <vt:i4>31</vt:i4>
      </vt:variant>
    </vt:vector>
  </HeadingPairs>
  <TitlesOfParts>
    <vt:vector size="73" baseType="lpstr">
      <vt:lpstr>BIZ UDPゴシック</vt:lpstr>
      <vt:lpstr>HGPｺﾞｼｯｸM</vt:lpstr>
      <vt:lpstr>HGP創英角ｺﾞｼｯｸUB</vt:lpstr>
      <vt:lpstr>HGSｺﾞｼｯｸE</vt:lpstr>
      <vt:lpstr>HGS創英角ｺﾞｼｯｸUB</vt:lpstr>
      <vt:lpstr>HGｺﾞｼｯｸM</vt:lpstr>
      <vt:lpstr>Meiryo Bold</vt:lpstr>
      <vt:lpstr>Meiryo UI</vt:lpstr>
      <vt:lpstr>ＭＳ Ｐゴシック</vt:lpstr>
      <vt:lpstr>ＭＳ ゴシック</vt:lpstr>
      <vt:lpstr>ＭＳ 明朝</vt:lpstr>
      <vt:lpstr>UD デジタル 教科書体 NK-R</vt:lpstr>
      <vt:lpstr>メイリオ</vt:lpstr>
      <vt:lpstr>游ゴシック</vt:lpstr>
      <vt:lpstr>游ゴシック Medium</vt:lpstr>
      <vt:lpstr>Arial</vt:lpstr>
      <vt:lpstr>Calibri</vt:lpstr>
      <vt:lpstr>Century</vt:lpstr>
      <vt:lpstr>Microsoft Sans Serif</vt:lpstr>
      <vt:lpstr>Times New Roman</vt:lpstr>
      <vt:lpstr>Trebuchet MS</vt:lpstr>
      <vt:lpstr>Verdana</vt:lpstr>
      <vt:lpstr>Wingdings</vt:lpstr>
      <vt:lpstr>5_blank</vt:lpstr>
      <vt:lpstr>2_Office テーマ</vt:lpstr>
      <vt:lpstr>2_Office テーマ</vt:lpstr>
      <vt:lpstr>12_標準デザイン</vt:lpstr>
      <vt:lpstr>1_Office テーマ</vt:lpstr>
      <vt:lpstr>12_標準デザイン</vt:lpstr>
      <vt:lpstr>3_Office テーマ</vt:lpstr>
      <vt:lpstr>3_blank</vt:lpstr>
      <vt:lpstr>4_blank</vt:lpstr>
      <vt:lpstr>blank</vt:lpstr>
      <vt:lpstr>1_blank</vt:lpstr>
      <vt:lpstr>7_blank</vt:lpstr>
      <vt:lpstr>8_blank</vt:lpstr>
      <vt:lpstr>9_blank</vt:lpstr>
      <vt:lpstr>4_Office テーマ</vt:lpstr>
      <vt:lpstr>6_Office テーマ</vt:lpstr>
      <vt:lpstr>5_Office テーマ</vt:lpstr>
      <vt:lpstr>7_Office テーマ</vt:lpstr>
      <vt:lpstr>10_blank</vt:lpstr>
      <vt:lpstr>PowerPoint プレゼンテーション</vt:lpstr>
      <vt:lpstr>PowerPoint プレゼンテーション</vt:lpstr>
      <vt:lpstr>PowerPoint プレゼンテーション</vt:lpstr>
      <vt:lpstr>「高大接続改革」の必要性</vt:lpstr>
      <vt:lpstr>大学入試改革について</vt:lpstr>
      <vt:lpstr>１．大学入学者選抜のあり方と改善の方向性</vt:lpstr>
      <vt:lpstr>PowerPoint プレゼンテーション</vt:lpstr>
      <vt:lpstr>入学者の多様性確保に向けた選抜について</vt:lpstr>
      <vt:lpstr>【留意すべき点】　入学者の多様性確保に向けた選抜について</vt:lpstr>
      <vt:lpstr>【参考】　理工系の女子を対象とする選抜を実施する国公立大学（令和７年度入学者選抜）</vt:lpstr>
      <vt:lpstr>【参考】　理工系の女子を対象とする選抜の事例</vt:lpstr>
      <vt:lpstr>PowerPoint プレゼンテーション</vt:lpstr>
      <vt:lpstr>PowerPoint プレゼンテーション</vt:lpstr>
      <vt:lpstr>PowerPoint プレゼンテーション</vt:lpstr>
      <vt:lpstr>PowerPoint プレゼンテーション</vt:lpstr>
      <vt:lpstr>大学入試の基本的な考え方</vt:lpstr>
      <vt:lpstr>総合型選抜、学校推薦型選抜、一般選抜の区分　※R7実施要項より３区分に整理</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2025-06-13T10:59:10Z</dcterms:created>
  <dcterms:modified xsi:type="dcterms:W3CDTF">2025-06-13T10:59:26Z</dcterms:modified>
  <cp:revision>1</cp:revision>
  <dc:title>05_（資料５）大学入学者選抜の最新動向について.pptx</dc:title>
</cp:coreProperties>
</file>