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3.xml"/>
  <Override ContentType="application/vnd.openxmlformats-officedocument.presentationml.slideMaster+xml" PartName="/ppt/slideMasters/slideMaster14.xml"/>
  <Override ContentType="application/vnd.openxmlformats-officedocument.presentationml.slideMaster+xml" PartName="/ppt/slideMasters/slideMaster15.xml"/>
  <Override ContentType="application/vnd.openxmlformats-officedocument.presentationml.slideMaster+xml" PartName="/ppt/slideMasters/slideMaster16.xml"/>
  <Override ContentType="application/vnd.openxmlformats-officedocument.presentationml.slideMaster+xml" PartName="/ppt/slideMasters/slideMaster17.xml"/>
  <Override ContentType="application/vnd.openxmlformats-officedocument.presentationml.slideMaster+xml" PartName="/ppt/slideMasters/slideMaster18.xml"/>
  <Override ContentType="application/vnd.openxmlformats-officedocument.presentationml.slideMaster+xml" PartName="/ppt/slideMasters/slideMaster19.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theme+xml" PartName="/ppt/theme/theme15.xml"/>
  <Override ContentType="application/vnd.openxmlformats-officedocument.theme+xml" PartName="/ppt/theme/theme16.xml"/>
  <Override ContentType="application/vnd.openxmlformats-officedocument.theme+xml" PartName="/ppt/theme/theme17.xml"/>
  <Override ContentType="application/vnd.openxmlformats-officedocument.theme+xml" PartName="/ppt/theme/theme18.xml"/>
  <Override ContentType="application/vnd.openxmlformats-officedocument.theme+xml" PartName="/ppt/theme/theme19.xml"/>
  <Override ContentType="application/vnd.openxmlformats-officedocument.theme+xml" PartName="/ppt/theme/theme20.xml"/>
  <Override ContentType="application/vnd.openxmlformats-officedocument.theme+xml" PartName="/ppt/theme/theme2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5755" r:id="rId1"/>
    <p:sldMasterId id="2147485767" r:id="rId2"/>
    <p:sldMasterId id="2147486251" r:id="rId3"/>
    <p:sldMasterId id="2147486291" r:id="rId4"/>
    <p:sldMasterId id="2147483673" r:id="rId5"/>
    <p:sldMasterId id="2147486440" r:id="rId6"/>
    <p:sldMasterId id="2147483684" r:id="rId7"/>
    <p:sldMasterId id="2147485884" r:id="rId8"/>
    <p:sldMasterId id="2147485896" r:id="rId9"/>
    <p:sldMasterId id="2147486422" r:id="rId10"/>
    <p:sldMasterId id="2147486456" r:id="rId11"/>
    <p:sldMasterId id="2147486459" r:id="rId12"/>
    <p:sldMasterId id="2147486461" r:id="rId13"/>
    <p:sldMasterId id="2147486463" r:id="rId14"/>
    <p:sldMasterId id="2147486475" r:id="rId15"/>
    <p:sldMasterId id="2147486478" r:id="rId16"/>
    <p:sldMasterId id="2147486480" r:id="rId17"/>
    <p:sldMasterId id="2147486483" r:id="rId18"/>
    <p:sldMasterId id="2147486495" r:id="rId19"/>
  </p:sldMasterIdLst>
  <p:notesMasterIdLst>
    <p:notesMasterId r:id="rId51"/>
  </p:notesMasterIdLst>
  <p:handoutMasterIdLst>
    <p:handoutMasterId r:id="rId52"/>
  </p:handoutMasterIdLst>
  <p:sldIdLst>
    <p:sldId id="3172" r:id="rId20"/>
    <p:sldId id="3244" r:id="rId21"/>
    <p:sldId id="3450" r:id="rId22"/>
    <p:sldId id="3445" r:id="rId23"/>
    <p:sldId id="3446" r:id="rId24"/>
    <p:sldId id="3447" r:id="rId25"/>
    <p:sldId id="3456" r:id="rId26"/>
    <p:sldId id="3214" r:id="rId27"/>
    <p:sldId id="3463" r:id="rId28"/>
    <p:sldId id="3464" r:id="rId29"/>
    <p:sldId id="3457" r:id="rId30"/>
    <p:sldId id="3425" r:id="rId31"/>
    <p:sldId id="3458" r:id="rId32"/>
    <p:sldId id="3459" r:id="rId33"/>
    <p:sldId id="3353" r:id="rId34"/>
    <p:sldId id="3394" r:id="rId35"/>
    <p:sldId id="3460" r:id="rId36"/>
    <p:sldId id="3417" r:id="rId37"/>
    <p:sldId id="3420" r:id="rId38"/>
    <p:sldId id="3421" r:id="rId39"/>
    <p:sldId id="3422" r:id="rId40"/>
    <p:sldId id="3461" r:id="rId41"/>
    <p:sldId id="3462" r:id="rId42"/>
    <p:sldId id="310" r:id="rId43"/>
    <p:sldId id="311" r:id="rId44"/>
    <p:sldId id="312" r:id="rId45"/>
    <p:sldId id="3443" r:id="rId46"/>
    <p:sldId id="3444" r:id="rId47"/>
    <p:sldId id="3243" r:id="rId48"/>
    <p:sldId id="3398" r:id="rId49"/>
    <p:sldId id="3429" r:id="rId50"/>
  </p:sldIdLst>
  <p:sldSz cx="9906000" cy="6858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459F2D"/>
    <a:srgbClr val="385D8A"/>
    <a:srgbClr val="E6E6E6"/>
    <a:srgbClr val="A3D8FF"/>
    <a:srgbClr val="ECF8FA"/>
    <a:srgbClr val="BDE3FF"/>
    <a:srgbClr val="ADE2E9"/>
    <a:srgbClr val="C0E9EE"/>
    <a:srgbClr val="DEF3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5" autoAdjust="0"/>
    <p:restoredTop sz="93397" autoAdjust="0"/>
  </p:normalViewPr>
  <p:slideViewPr>
    <p:cSldViewPr showGuides="1">
      <p:cViewPr varScale="1">
        <p:scale>
          <a:sx n="107" d="100"/>
          <a:sy n="107" d="100"/>
        </p:scale>
        <p:origin x="462" y="108"/>
      </p:cViewPr>
      <p:guideLst>
        <p:guide orient="horz" pos="2092"/>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4014" y="120"/>
      </p:cViewPr>
      <p:guideLst/>
    </p:cSldViewPr>
  </p:notesViewPr>
  <p:gridSpacing cx="36004" cy="36004"/>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slideMasters/slideMaster12.xml" Type="http://schemas.openxmlformats.org/officeDocument/2006/relationships/slideMaster"/><Relationship Id="rId13" Target="slideMasters/slideMaster13.xml" Type="http://schemas.openxmlformats.org/officeDocument/2006/relationships/slideMaster"/><Relationship Id="rId14" Target="slideMasters/slideMaster14.xml" Type="http://schemas.openxmlformats.org/officeDocument/2006/relationships/slideMaster"/><Relationship Id="rId15" Target="slideMasters/slideMaster15.xml" Type="http://schemas.openxmlformats.org/officeDocument/2006/relationships/slideMaster"/><Relationship Id="rId16" Target="slideMasters/slideMaster16.xml" Type="http://schemas.openxmlformats.org/officeDocument/2006/relationships/slideMaster"/><Relationship Id="rId17" Target="slideMasters/slideMaster17.xml" Type="http://schemas.openxmlformats.org/officeDocument/2006/relationships/slideMaster"/><Relationship Id="rId18" Target="slideMasters/slideMaster18.xml" Type="http://schemas.openxmlformats.org/officeDocument/2006/relationships/slideMaster"/><Relationship Id="rId19" Target="slideMasters/slideMaster19.xml" Type="http://schemas.openxmlformats.org/officeDocument/2006/relationships/slideMaster"/><Relationship Id="rId2" Target="slideMasters/slideMaster2.xml" Type="http://schemas.openxmlformats.org/officeDocument/2006/relationships/slideMaster"/><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slides/slide8.xml" Type="http://schemas.openxmlformats.org/officeDocument/2006/relationships/slide"/><Relationship Id="rId28" Target="slides/slide9.xml" Type="http://schemas.openxmlformats.org/officeDocument/2006/relationships/slide"/><Relationship Id="rId29" Target="slides/slide10.xml" Type="http://schemas.openxmlformats.org/officeDocument/2006/relationships/slide"/><Relationship Id="rId3" Target="slideMasters/slideMaster3.xml" Type="http://schemas.openxmlformats.org/officeDocument/2006/relationships/slideMaster"/><Relationship Id="rId30" Target="slides/slide11.xml" Type="http://schemas.openxmlformats.org/officeDocument/2006/relationships/slide"/><Relationship Id="rId31" Target="slides/slide12.xml" Type="http://schemas.openxmlformats.org/officeDocument/2006/relationships/slide"/><Relationship Id="rId32" Target="slides/slide13.xml" Type="http://schemas.openxmlformats.org/officeDocument/2006/relationships/slide"/><Relationship Id="rId33" Target="slides/slide14.xml" Type="http://schemas.openxmlformats.org/officeDocument/2006/relationships/slide"/><Relationship Id="rId34" Target="slides/slide15.xml" Type="http://schemas.openxmlformats.org/officeDocument/2006/relationships/slide"/><Relationship Id="rId35" Target="slides/slide16.xml" Type="http://schemas.openxmlformats.org/officeDocument/2006/relationships/slide"/><Relationship Id="rId36" Target="slides/slide17.xml" Type="http://schemas.openxmlformats.org/officeDocument/2006/relationships/slide"/><Relationship Id="rId37" Target="slides/slide18.xml" Type="http://schemas.openxmlformats.org/officeDocument/2006/relationships/slide"/><Relationship Id="rId38" Target="slides/slide19.xml" Type="http://schemas.openxmlformats.org/officeDocument/2006/relationships/slide"/><Relationship Id="rId39" Target="slides/slide20.xml" Type="http://schemas.openxmlformats.org/officeDocument/2006/relationships/slide"/><Relationship Id="rId4" Target="slideMasters/slideMaster4.xml" Type="http://schemas.openxmlformats.org/officeDocument/2006/relationships/slideMaster"/><Relationship Id="rId40" Target="slides/slide21.xml" Type="http://schemas.openxmlformats.org/officeDocument/2006/relationships/slide"/><Relationship Id="rId41" Target="slides/slide22.xml" Type="http://schemas.openxmlformats.org/officeDocument/2006/relationships/slide"/><Relationship Id="rId42" Target="slides/slide23.xml" Type="http://schemas.openxmlformats.org/officeDocument/2006/relationships/slide"/><Relationship Id="rId43" Target="slides/slide24.xml" Type="http://schemas.openxmlformats.org/officeDocument/2006/relationships/slide"/><Relationship Id="rId44" Target="slides/slide25.xml" Type="http://schemas.openxmlformats.org/officeDocument/2006/relationships/slide"/><Relationship Id="rId45" Target="slides/slide26.xml" Type="http://schemas.openxmlformats.org/officeDocument/2006/relationships/slide"/><Relationship Id="rId46" Target="slides/slide27.xml" Type="http://schemas.openxmlformats.org/officeDocument/2006/relationships/slide"/><Relationship Id="rId47" Target="slides/slide28.xml" Type="http://schemas.openxmlformats.org/officeDocument/2006/relationships/slide"/><Relationship Id="rId48" Target="slides/slide29.xml" Type="http://schemas.openxmlformats.org/officeDocument/2006/relationships/slide"/><Relationship Id="rId49" Target="slides/slide30.xml" Type="http://schemas.openxmlformats.org/officeDocument/2006/relationships/slide"/><Relationship Id="rId5" Target="slideMasters/slideMaster5.xml" Type="http://schemas.openxmlformats.org/officeDocument/2006/relationships/slideMaster"/><Relationship Id="rId50" Target="slides/slide31.xml" Type="http://schemas.openxmlformats.org/officeDocument/2006/relationships/slide"/><Relationship Id="rId51" Target="notesMasters/notesMaster1.xml" Type="http://schemas.openxmlformats.org/officeDocument/2006/relationships/notesMaster"/><Relationship Id="rId52" Target="handoutMasters/handoutMaster1.xml" Type="http://schemas.openxmlformats.org/officeDocument/2006/relationships/handoutMaster"/><Relationship Id="rId53" Target="commentAuthors.xml" Type="http://schemas.openxmlformats.org/officeDocument/2006/relationships/commentAuthors"/><Relationship Id="rId54" Target="presProps.xml" Type="http://schemas.openxmlformats.org/officeDocument/2006/relationships/presProps"/><Relationship Id="rId55" Target="viewProps.xml" Type="http://schemas.openxmlformats.org/officeDocument/2006/relationships/viewProps"/><Relationship Id="rId56" Target="theme/theme1.xml" Type="http://schemas.openxmlformats.org/officeDocument/2006/relationships/theme"/><Relationship Id="rId57" Target="tableStyles.xml" Type="http://schemas.openxmlformats.org/officeDocument/2006/relationships/tableStyles"/><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handoutMasters/_rels/handoutMaster1.xml.rels><?xml version="1.0" encoding="UTF-8" standalone="no"?><Relationships xmlns="http://schemas.openxmlformats.org/package/2006/relationships"><Relationship Id="rId1" Target="../theme/theme21.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6868E26-06C8-413D-BB78-1F8898F6B19D}"/>
              </a:ext>
            </a:extLst>
          </p:cNvPr>
          <p:cNvSpPr>
            <a:spLocks noGrp="1"/>
          </p:cNvSpPr>
          <p:nvPr>
            <p:ph type="hdr" sz="quarter"/>
          </p:nvPr>
        </p:nvSpPr>
        <p:spPr>
          <a:xfrm>
            <a:off x="1" y="4"/>
            <a:ext cx="3076860" cy="513284"/>
          </a:xfrm>
          <a:prstGeom prst="rect">
            <a:avLst/>
          </a:prstGeom>
        </p:spPr>
        <p:txBody>
          <a:bodyPr vert="horz" lIns="94616" tIns="47309" rIns="94616" bIns="47309"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7371BA5-ED73-4BE5-934C-02581EDE780A}"/>
              </a:ext>
            </a:extLst>
          </p:cNvPr>
          <p:cNvSpPr>
            <a:spLocks noGrp="1"/>
          </p:cNvSpPr>
          <p:nvPr>
            <p:ph type="dt" sz="quarter" idx="1"/>
          </p:nvPr>
        </p:nvSpPr>
        <p:spPr>
          <a:xfrm>
            <a:off x="4020785" y="4"/>
            <a:ext cx="3076860" cy="513284"/>
          </a:xfrm>
          <a:prstGeom prst="rect">
            <a:avLst/>
          </a:prstGeom>
        </p:spPr>
        <p:txBody>
          <a:bodyPr vert="horz" lIns="94616" tIns="47309" rIns="94616" bIns="47309" rtlCol="0"/>
          <a:lstStyle>
            <a:lvl1pPr algn="r">
              <a:defRPr sz="1200"/>
            </a:lvl1pPr>
          </a:lstStyle>
          <a:p>
            <a:fld id="{FA9B527F-BF61-4DFD-AE3D-FFD082408250}" type="datetimeFigureOut">
              <a:rPr kumimoji="1" lang="ja-JP" altLang="en-US" smtClean="0"/>
              <a:t>2025/6/13</a:t>
            </a:fld>
            <a:endParaRPr kumimoji="1" lang="ja-JP" altLang="en-US"/>
          </a:p>
        </p:txBody>
      </p:sp>
      <p:sp>
        <p:nvSpPr>
          <p:cNvPr id="4" name="フッター プレースホルダー 3">
            <a:extLst>
              <a:ext uri="{FF2B5EF4-FFF2-40B4-BE49-F238E27FC236}">
                <a16:creationId xmlns:a16="http://schemas.microsoft.com/office/drawing/2014/main" id="{B17DD83F-530F-4B9F-A71E-9DAD70C2D1B1}"/>
              </a:ext>
            </a:extLst>
          </p:cNvPr>
          <p:cNvSpPr>
            <a:spLocks noGrp="1"/>
          </p:cNvSpPr>
          <p:nvPr>
            <p:ph type="ftr" sz="quarter" idx="2"/>
          </p:nvPr>
        </p:nvSpPr>
        <p:spPr>
          <a:xfrm>
            <a:off x="1" y="9721333"/>
            <a:ext cx="3076860" cy="513284"/>
          </a:xfrm>
          <a:prstGeom prst="rect">
            <a:avLst/>
          </a:prstGeom>
        </p:spPr>
        <p:txBody>
          <a:bodyPr vert="horz" lIns="94616" tIns="47309" rIns="94616" bIns="47309"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A52C99C-B7CC-4EAD-B906-D4F7A09A7EB2}"/>
              </a:ext>
            </a:extLst>
          </p:cNvPr>
          <p:cNvSpPr>
            <a:spLocks noGrp="1"/>
          </p:cNvSpPr>
          <p:nvPr>
            <p:ph type="sldNum" sz="quarter" idx="3"/>
          </p:nvPr>
        </p:nvSpPr>
        <p:spPr>
          <a:xfrm>
            <a:off x="4020785" y="9721333"/>
            <a:ext cx="3076860" cy="513284"/>
          </a:xfrm>
          <a:prstGeom prst="rect">
            <a:avLst/>
          </a:prstGeom>
        </p:spPr>
        <p:txBody>
          <a:bodyPr vert="horz" lIns="94616" tIns="47309" rIns="94616" bIns="47309" rtlCol="0" anchor="b"/>
          <a:lstStyle>
            <a:lvl1pPr algn="r">
              <a:defRPr sz="1200"/>
            </a:lvl1pPr>
          </a:lstStyle>
          <a:p>
            <a:fld id="{936441AA-5224-4AE8-BE5A-F27D5B67B933}" type="slidenum">
              <a:rPr kumimoji="1" lang="ja-JP" altLang="en-US" smtClean="0"/>
              <a:t>‹#›</a:t>
            </a:fld>
            <a:endParaRPr kumimoji="1" lang="ja-JP" altLang="en-US"/>
          </a:p>
        </p:txBody>
      </p:sp>
    </p:spTree>
    <p:extLst>
      <p:ext uri="{BB962C8B-B14F-4D97-AF65-F5344CB8AC3E}">
        <p14:creationId xmlns:p14="http://schemas.microsoft.com/office/powerpoint/2010/main" val="16709987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no"?><Relationships xmlns="http://schemas.openxmlformats.org/package/2006/relationships"><Relationship Id="rId1" Target="../theme/theme20.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3076860" cy="513284"/>
          </a:xfrm>
          <a:prstGeom prst="rect">
            <a:avLst/>
          </a:prstGeom>
        </p:spPr>
        <p:txBody>
          <a:bodyPr vert="horz" lIns="94597" tIns="47298" rIns="94597" bIns="47298"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0785" y="4"/>
            <a:ext cx="3076860" cy="513284"/>
          </a:xfrm>
          <a:prstGeom prst="rect">
            <a:avLst/>
          </a:prstGeom>
        </p:spPr>
        <p:txBody>
          <a:bodyPr vert="horz" lIns="94597" tIns="47298" rIns="94597" bIns="47298" rtlCol="0"/>
          <a:lstStyle>
            <a:lvl1pPr algn="r">
              <a:defRPr sz="1200"/>
            </a:lvl1pPr>
          </a:lstStyle>
          <a:p>
            <a:fld id="{027CF3EB-F5F6-442B-95C5-EB99D2781B18}" type="datetimeFigureOut">
              <a:rPr kumimoji="1" lang="ja-JP" altLang="en-US" smtClean="0"/>
              <a:t>2025/6/13</a:t>
            </a:fld>
            <a:endParaRPr kumimoji="1" lang="ja-JP" altLang="en-US"/>
          </a:p>
        </p:txBody>
      </p:sp>
      <p:sp>
        <p:nvSpPr>
          <p:cNvPr id="4" name="スライド イメージ プレースホルダー 3"/>
          <p:cNvSpPr>
            <a:spLocks noGrp="1" noRot="1" noChangeAspect="1"/>
          </p:cNvSpPr>
          <p:nvPr>
            <p:ph type="sldImg" idx="2"/>
          </p:nvPr>
        </p:nvSpPr>
        <p:spPr>
          <a:xfrm>
            <a:off x="1054100" y="1279525"/>
            <a:ext cx="4991100" cy="3454400"/>
          </a:xfrm>
          <a:prstGeom prst="rect">
            <a:avLst/>
          </a:prstGeom>
          <a:noFill/>
          <a:ln w="12700">
            <a:solidFill>
              <a:prstClr val="black"/>
            </a:solidFill>
          </a:ln>
        </p:spPr>
        <p:txBody>
          <a:bodyPr vert="horz" lIns="94597" tIns="47298" rIns="94597" bIns="47298" rtlCol="0" anchor="ctr"/>
          <a:lstStyle/>
          <a:p>
            <a:endParaRPr lang="ja-JP" altLang="en-US"/>
          </a:p>
        </p:txBody>
      </p:sp>
      <p:sp>
        <p:nvSpPr>
          <p:cNvPr id="5" name="ノート プレースホルダー 4"/>
          <p:cNvSpPr>
            <a:spLocks noGrp="1"/>
          </p:cNvSpPr>
          <p:nvPr>
            <p:ph type="body" sz="quarter" idx="3"/>
          </p:nvPr>
        </p:nvSpPr>
        <p:spPr>
          <a:xfrm>
            <a:off x="710434" y="4925242"/>
            <a:ext cx="5678445" cy="4029439"/>
          </a:xfrm>
          <a:prstGeom prst="rect">
            <a:avLst/>
          </a:prstGeom>
        </p:spPr>
        <p:txBody>
          <a:bodyPr vert="horz" lIns="94597" tIns="47298" rIns="94597" bIns="4729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5"/>
            <a:ext cx="3076860" cy="513284"/>
          </a:xfrm>
          <a:prstGeom prst="rect">
            <a:avLst/>
          </a:prstGeom>
        </p:spPr>
        <p:txBody>
          <a:bodyPr vert="horz" lIns="94597" tIns="47298" rIns="94597" bIns="4729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0785" y="9721335"/>
            <a:ext cx="3076860" cy="513284"/>
          </a:xfrm>
          <a:prstGeom prst="rect">
            <a:avLst/>
          </a:prstGeom>
        </p:spPr>
        <p:txBody>
          <a:bodyPr vert="horz" lIns="94597" tIns="47298" rIns="94597" bIns="47298" rtlCol="0" anchor="b"/>
          <a:lstStyle>
            <a:lvl1pPr algn="r">
              <a:defRPr sz="1200"/>
            </a:lvl1pPr>
          </a:lstStyle>
          <a:p>
            <a:fld id="{99ABAAA2-307A-4809-AAA3-4A3D08AA1F36}" type="slidenum">
              <a:rPr kumimoji="1" lang="ja-JP" altLang="en-US" smtClean="0"/>
              <a:t>‹#›</a:t>
            </a:fld>
            <a:endParaRPr kumimoji="1" lang="ja-JP" altLang="en-US"/>
          </a:p>
        </p:txBody>
      </p:sp>
    </p:spTree>
    <p:extLst>
      <p:ext uri="{BB962C8B-B14F-4D97-AF65-F5344CB8AC3E}">
        <p14:creationId xmlns:p14="http://schemas.microsoft.com/office/powerpoint/2010/main" val="17334725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1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1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1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1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9ABAAA2-307A-4809-AAA3-4A3D08AA1F36}" type="slidenum">
              <a:rPr kumimoji="1" lang="ja-JP" altLang="en-US" smtClean="0"/>
              <a:t>0</a:t>
            </a:fld>
            <a:endParaRPr kumimoji="1" lang="ja-JP" altLang="en-US"/>
          </a:p>
        </p:txBody>
      </p:sp>
    </p:spTree>
    <p:extLst>
      <p:ext uri="{BB962C8B-B14F-4D97-AF65-F5344CB8AC3E}">
        <p14:creationId xmlns:p14="http://schemas.microsoft.com/office/powerpoint/2010/main" val="197321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9625" y="1390650"/>
            <a:ext cx="5426075" cy="37560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66875">
              <a:defRPr/>
            </a:pPr>
            <a:fld id="{EDEE4FB8-13CF-4E72-953D-8B9F2F43337E}" type="slidenum">
              <a:rPr kumimoji="1" lang="ja-JP" altLang="en-US">
                <a:solidFill>
                  <a:prstClr val="black"/>
                </a:solidFill>
                <a:latin typeface="Calibri"/>
                <a:ea typeface="ＭＳ Ｐゴシック" panose="020B0600070205080204" pitchFamily="50" charset="-128"/>
              </a:rPr>
              <a:pPr defTabSz="966875">
                <a:defRPr/>
              </a:pPr>
              <a:t>21</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3598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09625" y="1390650"/>
            <a:ext cx="5426075" cy="37560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66875">
              <a:defRPr/>
            </a:pPr>
            <a:fld id="{EDEE4FB8-13CF-4E72-953D-8B9F2F43337E}" type="slidenum">
              <a:rPr kumimoji="1" lang="ja-JP" altLang="en-US">
                <a:solidFill>
                  <a:prstClr val="black"/>
                </a:solidFill>
                <a:latin typeface="Calibri"/>
                <a:ea typeface="ＭＳ Ｐゴシック" panose="020B0600070205080204" pitchFamily="50" charset="-128"/>
              </a:rPr>
              <a:pPr defTabSz="966875">
                <a:defRPr/>
              </a:pPr>
              <a:t>22</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593965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46240">
              <a:defRPr/>
            </a:pPr>
            <a:fld id="{99ABAAA2-307A-4809-AAA3-4A3D08AA1F36}" type="slidenum">
              <a:rPr kumimoji="1" lang="ja-JP" altLang="en-US">
                <a:solidFill>
                  <a:prstClr val="black"/>
                </a:solidFill>
                <a:latin typeface="Calibri"/>
                <a:ea typeface="ＭＳ Ｐゴシック" panose="020B0600070205080204" pitchFamily="50" charset="-128"/>
              </a:rPr>
              <a:pPr defTabSz="946240">
                <a:defRPr/>
              </a:pPr>
              <a:t>26</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71109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46240">
              <a:defRPr/>
            </a:pPr>
            <a:fld id="{99ABAAA2-307A-4809-AAA3-4A3D08AA1F36}" type="slidenum">
              <a:rPr kumimoji="1" lang="ja-JP" altLang="en-US">
                <a:solidFill>
                  <a:prstClr val="black"/>
                </a:solidFill>
                <a:latin typeface="Calibri"/>
                <a:ea typeface="ＭＳ Ｐゴシック" panose="020B0600070205080204" pitchFamily="50" charset="-128"/>
              </a:rPr>
              <a:pPr defTabSz="946240">
                <a:defRPr/>
              </a:pPr>
              <a:t>27</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71109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46162">
              <a:defRPr/>
            </a:pPr>
            <a:fld id="{99ABAAA2-307A-4809-AAA3-4A3D08AA1F36}" type="slidenum">
              <a:rPr kumimoji="1" lang="ja-JP" altLang="en-US">
                <a:solidFill>
                  <a:prstClr val="black"/>
                </a:solidFill>
                <a:latin typeface="Calibri"/>
                <a:ea typeface="ＭＳ Ｐゴシック" panose="020B0600070205080204" pitchFamily="50" charset="-128"/>
              </a:rPr>
              <a:pPr defTabSz="946162">
                <a:defRPr/>
              </a:pPr>
              <a:t>28</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15419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46162">
              <a:defRPr/>
            </a:pPr>
            <a:fld id="{99ABAAA2-307A-4809-AAA3-4A3D08AA1F36}" type="slidenum">
              <a:rPr kumimoji="1" lang="ja-JP" altLang="en-US">
                <a:solidFill>
                  <a:prstClr val="black"/>
                </a:solidFill>
                <a:latin typeface="Calibri"/>
                <a:ea typeface="ＭＳ Ｐゴシック" panose="020B0600070205080204" pitchFamily="50" charset="-128"/>
              </a:rPr>
              <a:pPr defTabSz="946162">
                <a:defRPr/>
              </a:pPr>
              <a:t>29</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7581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41910">
              <a:defRPr/>
            </a:pPr>
            <a:fld id="{EDEE4FB8-13CF-4E72-953D-8B9F2F43337E}" type="slidenum">
              <a:rPr kumimoji="1" lang="ja-JP" altLang="en-US">
                <a:solidFill>
                  <a:prstClr val="black"/>
                </a:solidFill>
                <a:latin typeface="Calibri"/>
                <a:ea typeface="ＭＳ Ｐゴシック" panose="020B0600070205080204" pitchFamily="50" charset="-128"/>
              </a:rPr>
              <a:pPr defTabSz="941910">
                <a:defRPr/>
              </a:pPr>
              <a:t>2</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979389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73202">
              <a:defRPr/>
            </a:pPr>
            <a:fld id="{99ABAAA2-307A-4809-AAA3-4A3D08AA1F36}" type="slidenum">
              <a:rPr kumimoji="1" lang="ja-JP" altLang="en-US">
                <a:solidFill>
                  <a:prstClr val="black"/>
                </a:solidFill>
                <a:latin typeface="游ゴシック" panose="020F0502020204030204"/>
                <a:ea typeface="游ゴシック" panose="020B0400000000000000" pitchFamily="50" charset="-128"/>
              </a:rPr>
              <a:pPr defTabSz="473202">
                <a:defRPr/>
              </a:pPr>
              <a:t>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71109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73202">
              <a:defRPr/>
            </a:pPr>
            <a:fld id="{99ABAAA2-307A-4809-AAA3-4A3D08AA1F36}" type="slidenum">
              <a:rPr kumimoji="1" lang="ja-JP" altLang="en-US">
                <a:solidFill>
                  <a:prstClr val="black"/>
                </a:solidFill>
                <a:latin typeface="游ゴシック" panose="020F0502020204030204"/>
                <a:ea typeface="游ゴシック" panose="020B0400000000000000" pitchFamily="50" charset="-128"/>
              </a:rPr>
              <a:pPr defTabSz="473202">
                <a:defRPr/>
              </a:pPr>
              <a:t>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74754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41910">
              <a:defRPr/>
            </a:pPr>
            <a:fld id="{EDEE4FB8-13CF-4E72-953D-8B9F2F43337E}" type="slidenum">
              <a:rPr kumimoji="1" lang="ja-JP" altLang="en-US">
                <a:solidFill>
                  <a:prstClr val="black"/>
                </a:solidFill>
                <a:latin typeface="Calibri"/>
                <a:ea typeface="ＭＳ Ｐゴシック" panose="020B0600070205080204" pitchFamily="50" charset="-128"/>
              </a:rPr>
              <a:pPr defTabSz="941910">
                <a:defRPr/>
              </a:pPr>
              <a:t>11</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45635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63688" y="611188"/>
            <a:ext cx="4510087" cy="3122612"/>
          </a:xfrm>
        </p:spPr>
      </p:sp>
      <p:sp>
        <p:nvSpPr>
          <p:cNvPr id="3" name="ノート プレースホルダー 2"/>
          <p:cNvSpPr>
            <a:spLocks noGrp="1"/>
          </p:cNvSpPr>
          <p:nvPr>
            <p:ph type="body" idx="1"/>
          </p:nvPr>
        </p:nvSpPr>
        <p:spPr>
          <a:xfrm>
            <a:off x="334192" y="3910362"/>
            <a:ext cx="6970514" cy="4794715"/>
          </a:xfrm>
        </p:spPr>
        <p:txBody>
          <a:bodyPr/>
          <a:lstStyle/>
          <a:p>
            <a:pPr defTabSz="978527">
              <a:spcBef>
                <a:spcPts val="643"/>
              </a:spcBef>
              <a:spcAft>
                <a:spcPts val="643"/>
              </a:spcAft>
              <a:defRPr/>
            </a:pPr>
            <a:endParaRPr lang="en-US" altLang="ja-JP" dirty="0"/>
          </a:p>
        </p:txBody>
      </p:sp>
      <p:sp>
        <p:nvSpPr>
          <p:cNvPr id="4" name="スライド番号プレースホルダー 3"/>
          <p:cNvSpPr>
            <a:spLocks noGrp="1"/>
          </p:cNvSpPr>
          <p:nvPr>
            <p:ph type="sldNum" sz="quarter" idx="10"/>
          </p:nvPr>
        </p:nvSpPr>
        <p:spPr/>
        <p:txBody>
          <a:bodyPr/>
          <a:lstStyle/>
          <a:p>
            <a:pPr defTabSz="985639">
              <a:defRPr/>
            </a:pPr>
            <a:fld id="{6766AB34-58E4-4B2C-8715-869181C28D6A}" type="slidenum">
              <a:rPr lang="en-US" altLang="ja-JP">
                <a:solidFill>
                  <a:srgbClr val="000000"/>
                </a:solidFill>
                <a:latin typeface="Arial" charset="0"/>
                <a:ea typeface="ＭＳ Ｐゴシック" pitchFamily="50" charset="-128"/>
              </a:rPr>
              <a:pPr defTabSz="985639">
                <a:defRPr/>
              </a:pPr>
              <a:t>12</a:t>
            </a:fld>
            <a:endParaRPr lang="en-US" altLang="ja-JP" dirty="0">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1651919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63688" y="611188"/>
            <a:ext cx="4510087" cy="3122612"/>
          </a:xfrm>
        </p:spPr>
      </p:sp>
      <p:sp>
        <p:nvSpPr>
          <p:cNvPr id="3" name="ノート プレースホルダー 2"/>
          <p:cNvSpPr>
            <a:spLocks noGrp="1"/>
          </p:cNvSpPr>
          <p:nvPr>
            <p:ph type="body" idx="1"/>
          </p:nvPr>
        </p:nvSpPr>
        <p:spPr>
          <a:xfrm>
            <a:off x="334192" y="3910362"/>
            <a:ext cx="6970514" cy="4794715"/>
          </a:xfrm>
        </p:spPr>
        <p:txBody>
          <a:bodyPr/>
          <a:lstStyle/>
          <a:p>
            <a:pPr defTabSz="978527">
              <a:defRPr/>
            </a:pPr>
            <a:endParaRPr lang="en-US" altLang="ja-JP" dirty="0"/>
          </a:p>
        </p:txBody>
      </p:sp>
      <p:sp>
        <p:nvSpPr>
          <p:cNvPr id="4" name="スライド番号プレースホルダー 3"/>
          <p:cNvSpPr>
            <a:spLocks noGrp="1"/>
          </p:cNvSpPr>
          <p:nvPr>
            <p:ph type="sldNum" sz="quarter" idx="10"/>
          </p:nvPr>
        </p:nvSpPr>
        <p:spPr/>
        <p:txBody>
          <a:bodyPr/>
          <a:lstStyle/>
          <a:p>
            <a:pPr defTabSz="985639">
              <a:defRPr/>
            </a:pPr>
            <a:fld id="{6766AB34-58E4-4B2C-8715-869181C28D6A}" type="slidenum">
              <a:rPr lang="en-US" altLang="ja-JP">
                <a:solidFill>
                  <a:srgbClr val="000000"/>
                </a:solidFill>
                <a:latin typeface="Arial" charset="0"/>
                <a:ea typeface="ＭＳ Ｐゴシック" pitchFamily="50" charset="-128"/>
              </a:rPr>
              <a:pPr defTabSz="985639">
                <a:defRPr/>
              </a:pPr>
              <a:t>13</a:t>
            </a:fld>
            <a:endParaRPr lang="en-US" altLang="ja-JP" dirty="0">
              <a:solidFill>
                <a:srgbClr val="000000"/>
              </a:solidFill>
              <a:latin typeface="Arial" charset="0"/>
              <a:ea typeface="ＭＳ Ｐゴシック" pitchFamily="50" charset="-128"/>
            </a:endParaRPr>
          </a:p>
        </p:txBody>
      </p:sp>
    </p:spTree>
    <p:extLst>
      <p:ext uri="{BB962C8B-B14F-4D97-AF65-F5344CB8AC3E}">
        <p14:creationId xmlns:p14="http://schemas.microsoft.com/office/powerpoint/2010/main" val="1522976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41910">
              <a:defRPr/>
            </a:pPr>
            <a:fld id="{EDEE4FB8-13CF-4E72-953D-8B9F2F43337E}" type="slidenum">
              <a:rPr kumimoji="1" lang="ja-JP" altLang="en-US">
                <a:solidFill>
                  <a:prstClr val="black"/>
                </a:solidFill>
                <a:latin typeface="Calibri"/>
                <a:ea typeface="ＭＳ Ｐゴシック" panose="020B0600070205080204" pitchFamily="50" charset="-128"/>
              </a:rPr>
              <a:pPr defTabSz="941910">
                <a:defRPr/>
              </a:pPr>
              <a:t>14</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910530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514279" fontAlgn="base">
              <a:spcBef>
                <a:spcPct val="0"/>
              </a:spcBef>
              <a:spcAft>
                <a:spcPct val="0"/>
              </a:spcAft>
              <a:defRPr/>
            </a:pPr>
            <a:fld id="{22E8A1E1-39FB-44CF-9D7C-A4D12445AC21}" type="slidenum">
              <a:rPr kumimoji="1" lang="ja-JP" altLang="en-US">
                <a:solidFill>
                  <a:prstClr val="black"/>
                </a:solidFill>
                <a:latin typeface="Arial" panose="020B0604020202020204" pitchFamily="34" charset="0"/>
                <a:ea typeface="ＭＳ Ｐゴシック" panose="020B0600070205080204" pitchFamily="50" charset="-128"/>
              </a:rPr>
              <a:pPr defTabSz="514279" fontAlgn="base">
                <a:spcBef>
                  <a:spcPct val="0"/>
                </a:spcBef>
                <a:spcAft>
                  <a:spcPct val="0"/>
                </a:spcAft>
                <a:defRPr/>
              </a:pPr>
              <a:t>16</a:t>
            </a:fld>
            <a:endParaRPr kumimoji="1" lang="ja-JP" altLang="en-US">
              <a:solidFill>
                <a:prstClr val="black"/>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015954638"/>
      </p:ext>
    </p:extLst>
  </p:cSld>
  <p:clrMapOvr>
    <a:masterClrMapping/>
  </p:clrMapOvr>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no"?><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no"?><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no"?><Relationships xmlns="http://schemas.openxmlformats.org/package/2006/relationships"><Relationship Id="rId1" Target="../slideMasters/slideMaster4.xml" Type="http://schemas.openxmlformats.org/officeDocument/2006/relationships/slideMaster"/></Relationships>
</file>

<file path=ppt/slideLayouts/_rels/slideLayout27.xml.rels><?xml version="1.0" encoding="UTF-8" standalone="no"?><Relationships xmlns="http://schemas.openxmlformats.org/package/2006/relationships"><Relationship Id="rId1" Target="../slideMasters/slideMaster4.xml" Type="http://schemas.openxmlformats.org/officeDocument/2006/relationships/slideMaster"/></Relationships>
</file>

<file path=ppt/slideLayouts/_rels/slideLayout28.xml.rels><?xml version="1.0" encoding="UTF-8" standalone="no"?><Relationships xmlns="http://schemas.openxmlformats.org/package/2006/relationships"><Relationship Id="rId1" Target="../slideMasters/slideMaster5.xml" Type="http://schemas.openxmlformats.org/officeDocument/2006/relationships/slideMaster"/></Relationships>
</file>

<file path=ppt/slideLayouts/_rels/slideLayout29.xml.rels><?xml version="1.0" encoding="UTF-8" standalone="no"?><Relationships xmlns="http://schemas.openxmlformats.org/package/2006/relationships"><Relationship Id="rId1" Target="../slideMasters/slideMaster6.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no"?><Relationships xmlns="http://schemas.openxmlformats.org/package/2006/relationships"><Relationship Id="rId1" Target="../slideMasters/slideMaster7.xml" Type="http://schemas.openxmlformats.org/officeDocument/2006/relationships/slideMaster"/></Relationships>
</file>

<file path=ppt/slideLayouts/_rels/slideLayout31.xml.rels><?xml version="1.0" encoding="UTF-8" standalone="no"?><Relationships xmlns="http://schemas.openxmlformats.org/package/2006/relationships"><Relationship Id="rId1" Target="../slideMasters/slideMaster8.xml" Type="http://schemas.openxmlformats.org/officeDocument/2006/relationships/slideMaster"/></Relationships>
</file>

<file path=ppt/slideLayouts/_rels/slideLayout32.xml.rels><?xml version="1.0" encoding="UTF-8" standalone="no"?><Relationships xmlns="http://schemas.openxmlformats.org/package/2006/relationships"><Relationship Id="rId1" Target="../slideMasters/slideMaster9.xml" Type="http://schemas.openxmlformats.org/officeDocument/2006/relationships/slideMaster"/></Relationships>
</file>

<file path=ppt/slideLayouts/_rels/slideLayout33.xml.rels><?xml version="1.0" encoding="UTF-8" standalone="no"?><Relationships xmlns="http://schemas.openxmlformats.org/package/2006/relationships"><Relationship Id="rId1" Target="../slideMasters/slideMaster10.xml" Type="http://schemas.openxmlformats.org/officeDocument/2006/relationships/slideMaster"/></Relationships>
</file>

<file path=ppt/slideLayouts/_rels/slideLayout34.xml.rels><?xml version="1.0" encoding="UTF-8" standalone="no"?><Relationships xmlns="http://schemas.openxmlformats.org/package/2006/relationships"><Relationship Id="rId1" Target="../slideMasters/slideMaster11.xml" Type="http://schemas.openxmlformats.org/officeDocument/2006/relationships/slideMaster"/></Relationships>
</file>

<file path=ppt/slideLayouts/_rels/slideLayout35.xml.rels><?xml version="1.0" encoding="UTF-8" standalone="no"?><Relationships xmlns="http://schemas.openxmlformats.org/package/2006/relationships"><Relationship Id="rId1" Target="../slideMasters/slideMaster11.xml" Type="http://schemas.openxmlformats.org/officeDocument/2006/relationships/slideMaster"/></Relationships>
</file>

<file path=ppt/slideLayouts/_rels/slideLayout36.xml.rels><?xml version="1.0" encoding="UTF-8" standalone="no"?><Relationships xmlns="http://schemas.openxmlformats.org/package/2006/relationships"><Relationship Id="rId1" Target="../slideMasters/slideMaster12.xml" Type="http://schemas.openxmlformats.org/officeDocument/2006/relationships/slideMaster"/></Relationships>
</file>

<file path=ppt/slideLayouts/_rels/slideLayout37.xml.rels><?xml version="1.0" encoding="UTF-8" standalone="no"?><Relationships xmlns="http://schemas.openxmlformats.org/package/2006/relationships"><Relationship Id="rId1" Target="../slideMasters/slideMaster13.xml" Type="http://schemas.openxmlformats.org/officeDocument/2006/relationships/slideMaster"/></Relationships>
</file>

<file path=ppt/slideLayouts/_rels/slideLayout38.xml.rels><?xml version="1.0" encoding="UTF-8" standalone="no"?><Relationships xmlns="http://schemas.openxmlformats.org/package/2006/relationships"><Relationship Id="rId1" Target="../slideMasters/slideMaster14.xml" Type="http://schemas.openxmlformats.org/officeDocument/2006/relationships/slideMaster"/></Relationships>
</file>

<file path=ppt/slideLayouts/_rels/slideLayout39.xml.rels><?xml version="1.0" encoding="UTF-8" standalone="no"?><Relationships xmlns="http://schemas.openxmlformats.org/package/2006/relationships"><Relationship Id="rId1" Target="../slideMasters/slideMaster14.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no"?><Relationships xmlns="http://schemas.openxmlformats.org/package/2006/relationships"><Relationship Id="rId1" Target="../slideMasters/slideMaster14.xml" Type="http://schemas.openxmlformats.org/officeDocument/2006/relationships/slideMaster"/></Relationships>
</file>

<file path=ppt/slideLayouts/_rels/slideLayout41.xml.rels><?xml version="1.0" encoding="UTF-8" standalone="no"?><Relationships xmlns="http://schemas.openxmlformats.org/package/2006/relationships"><Relationship Id="rId1" Target="../slideMasters/slideMaster14.xml" Type="http://schemas.openxmlformats.org/officeDocument/2006/relationships/slideMaster"/></Relationships>
</file>

<file path=ppt/slideLayouts/_rels/slideLayout42.xml.rels><?xml version="1.0" encoding="UTF-8" standalone="no"?><Relationships xmlns="http://schemas.openxmlformats.org/package/2006/relationships"><Relationship Id="rId1" Target="../slideMasters/slideMaster14.xml" Type="http://schemas.openxmlformats.org/officeDocument/2006/relationships/slideMaster"/></Relationships>
</file>

<file path=ppt/slideLayouts/_rels/slideLayout43.xml.rels><?xml version="1.0" encoding="UTF-8" standalone="no"?><Relationships xmlns="http://schemas.openxmlformats.org/package/2006/relationships"><Relationship Id="rId1" Target="../slideMasters/slideMaster14.xml" Type="http://schemas.openxmlformats.org/officeDocument/2006/relationships/slideMaster"/></Relationships>
</file>

<file path=ppt/slideLayouts/_rels/slideLayout44.xml.rels><?xml version="1.0" encoding="UTF-8" standalone="no"?><Relationships xmlns="http://schemas.openxmlformats.org/package/2006/relationships"><Relationship Id="rId1" Target="../slideMasters/slideMaster14.xml" Type="http://schemas.openxmlformats.org/officeDocument/2006/relationships/slideMaster"/></Relationships>
</file>

<file path=ppt/slideLayouts/_rels/slideLayout45.xml.rels><?xml version="1.0" encoding="UTF-8" standalone="no"?><Relationships xmlns="http://schemas.openxmlformats.org/package/2006/relationships"><Relationship Id="rId1" Target="../slideMasters/slideMaster14.xml" Type="http://schemas.openxmlformats.org/officeDocument/2006/relationships/slideMaster"/></Relationships>
</file>

<file path=ppt/slideLayouts/_rels/slideLayout46.xml.rels><?xml version="1.0" encoding="UTF-8" standalone="no"?><Relationships xmlns="http://schemas.openxmlformats.org/package/2006/relationships"><Relationship Id="rId1" Target="../slideMasters/slideMaster14.xml" Type="http://schemas.openxmlformats.org/officeDocument/2006/relationships/slideMaster"/></Relationships>
</file>

<file path=ppt/slideLayouts/_rels/slideLayout47.xml.rels><?xml version="1.0" encoding="UTF-8" standalone="no"?><Relationships xmlns="http://schemas.openxmlformats.org/package/2006/relationships"><Relationship Id="rId1" Target="../slideMasters/slideMaster14.xml" Type="http://schemas.openxmlformats.org/officeDocument/2006/relationships/slideMaster"/></Relationships>
</file>

<file path=ppt/slideLayouts/_rels/slideLayout48.xml.rels><?xml version="1.0" encoding="UTF-8" standalone="no"?><Relationships xmlns="http://schemas.openxmlformats.org/package/2006/relationships"><Relationship Id="rId1" Target="../slideMasters/slideMaster14.xml" Type="http://schemas.openxmlformats.org/officeDocument/2006/relationships/slideMaster"/></Relationships>
</file>

<file path=ppt/slideLayouts/_rels/slideLayout49.xml.rels><?xml version="1.0" encoding="UTF-8" standalone="no"?><Relationships xmlns="http://schemas.openxmlformats.org/package/2006/relationships"><Relationship Id="rId1" Target="../slideMasters/slideMaster15.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no"?><Relationships xmlns="http://schemas.openxmlformats.org/package/2006/relationships"><Relationship Id="rId1" Target="../slideMasters/slideMaster15.xml" Type="http://schemas.openxmlformats.org/officeDocument/2006/relationships/slideMaster"/></Relationships>
</file>

<file path=ppt/slideLayouts/_rels/slideLayout51.xml.rels><?xml version="1.0" encoding="UTF-8" standalone="no"?><Relationships xmlns="http://schemas.openxmlformats.org/package/2006/relationships"><Relationship Id="rId1" Target="../slideMasters/slideMaster16.xml" Type="http://schemas.openxmlformats.org/officeDocument/2006/relationships/slideMaster"/></Relationships>
</file>

<file path=ppt/slideLayouts/_rels/slideLayout52.xml.rels><?xml version="1.0" encoding="UTF-8" standalone="no"?><Relationships xmlns="http://schemas.openxmlformats.org/package/2006/relationships"><Relationship Id="rId1" Target="../slideMasters/slideMaster17.xml" Type="http://schemas.openxmlformats.org/officeDocument/2006/relationships/slideMaster"/></Relationships>
</file>

<file path=ppt/slideLayouts/_rels/slideLayout53.xml.rels><?xml version="1.0" encoding="UTF-8" standalone="no"?><Relationships xmlns="http://schemas.openxmlformats.org/package/2006/relationships"><Relationship Id="rId1" Target="../slideMasters/slideMaster17.xml" Type="http://schemas.openxmlformats.org/officeDocument/2006/relationships/slideMaster"/></Relationships>
</file>

<file path=ppt/slideLayouts/_rels/slideLayout54.xml.rels><?xml version="1.0" encoding="UTF-8" standalone="no"?><Relationships xmlns="http://schemas.openxmlformats.org/package/2006/relationships"><Relationship Id="rId1" Target="../slideMasters/slideMaster18.xml" Type="http://schemas.openxmlformats.org/officeDocument/2006/relationships/slideMaster"/></Relationships>
</file>

<file path=ppt/slideLayouts/_rels/slideLayout55.xml.rels><?xml version="1.0" encoding="UTF-8" standalone="no"?><Relationships xmlns="http://schemas.openxmlformats.org/package/2006/relationships"><Relationship Id="rId1" Target="../slideMasters/slideMaster18.xml" Type="http://schemas.openxmlformats.org/officeDocument/2006/relationships/slideMaster"/></Relationships>
</file>

<file path=ppt/slideLayouts/_rels/slideLayout56.xml.rels><?xml version="1.0" encoding="UTF-8" standalone="no"?><Relationships xmlns="http://schemas.openxmlformats.org/package/2006/relationships"><Relationship Id="rId1" Target="../slideMasters/slideMaster18.xml" Type="http://schemas.openxmlformats.org/officeDocument/2006/relationships/slideMaster"/></Relationships>
</file>

<file path=ppt/slideLayouts/_rels/slideLayout57.xml.rels><?xml version="1.0" encoding="UTF-8" standalone="no"?><Relationships xmlns="http://schemas.openxmlformats.org/package/2006/relationships"><Relationship Id="rId1" Target="../slideMasters/slideMaster18.xml" Type="http://schemas.openxmlformats.org/officeDocument/2006/relationships/slideMaster"/></Relationships>
</file>

<file path=ppt/slideLayouts/_rels/slideLayout58.xml.rels><?xml version="1.0" encoding="UTF-8" standalone="no"?><Relationships xmlns="http://schemas.openxmlformats.org/package/2006/relationships"><Relationship Id="rId1" Target="../slideMasters/slideMaster18.xml" Type="http://schemas.openxmlformats.org/officeDocument/2006/relationships/slideMaster"/></Relationships>
</file>

<file path=ppt/slideLayouts/_rels/slideLayout59.xml.rels><?xml version="1.0" encoding="UTF-8" standalone="no"?><Relationships xmlns="http://schemas.openxmlformats.org/package/2006/relationships"><Relationship Id="rId1" Target="../slideMasters/slideMaster18.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no"?><Relationships xmlns="http://schemas.openxmlformats.org/package/2006/relationships"><Relationship Id="rId1" Target="../slideMasters/slideMaster18.xml" Type="http://schemas.openxmlformats.org/officeDocument/2006/relationships/slideMaster"/></Relationships>
</file>

<file path=ppt/slideLayouts/_rels/slideLayout61.xml.rels><?xml version="1.0" encoding="UTF-8" standalone="no"?><Relationships xmlns="http://schemas.openxmlformats.org/package/2006/relationships"><Relationship Id="rId1" Target="../slideMasters/slideMaster18.xml" Type="http://schemas.openxmlformats.org/officeDocument/2006/relationships/slideMaster"/></Relationships>
</file>

<file path=ppt/slideLayouts/_rels/slideLayout62.xml.rels><?xml version="1.0" encoding="UTF-8" standalone="no"?><Relationships xmlns="http://schemas.openxmlformats.org/package/2006/relationships"><Relationship Id="rId1" Target="../slideMasters/slideMaster18.xml" Type="http://schemas.openxmlformats.org/officeDocument/2006/relationships/slideMaster"/></Relationships>
</file>

<file path=ppt/slideLayouts/_rels/slideLayout63.xml.rels><?xml version="1.0" encoding="UTF-8" standalone="no"?><Relationships xmlns="http://schemas.openxmlformats.org/package/2006/relationships"><Relationship Id="rId1" Target="../slideMasters/slideMaster18.xml" Type="http://schemas.openxmlformats.org/officeDocument/2006/relationships/slideMaster"/></Relationships>
</file>

<file path=ppt/slideLayouts/_rels/slideLayout64.xml.rels><?xml version="1.0" encoding="UTF-8" standalone="no"?><Relationships xmlns="http://schemas.openxmlformats.org/package/2006/relationships"><Relationship Id="rId1" Target="../slideMasters/slideMaster18.xml" Type="http://schemas.openxmlformats.org/officeDocument/2006/relationships/slideMaster"/></Relationships>
</file>

<file path=ppt/slideLayouts/_rels/slideLayout65.xml.rels><?xml version="1.0" encoding="UTF-8" standalone="no"?><Relationships xmlns="http://schemas.openxmlformats.org/package/2006/relationships"><Relationship Id="rId1" Target="../slideMasters/slideMaster19.xml" Type="http://schemas.openxmlformats.org/officeDocument/2006/relationships/slideMaster"/></Relationships>
</file>

<file path=ppt/slideLayouts/_rels/slideLayout66.xml.rels><?xml version="1.0" encoding="UTF-8" standalone="no"?><Relationships xmlns="http://schemas.openxmlformats.org/package/2006/relationships"><Relationship Id="rId1" Target="../slideMasters/slideMaster19.xml" Type="http://schemas.openxmlformats.org/officeDocument/2006/relationships/slideMaster"/></Relationships>
</file>

<file path=ppt/slideLayouts/_rels/slideLayout67.xml.rels><?xml version="1.0" encoding="UTF-8" standalone="no"?><Relationships xmlns="http://schemas.openxmlformats.org/package/2006/relationships"><Relationship Id="rId1" Target="../slideMasters/slideMaster19.xml" Type="http://schemas.openxmlformats.org/officeDocument/2006/relationships/slideMaster"/></Relationships>
</file>

<file path=ppt/slideLayouts/_rels/slideLayout68.xml.rels><?xml version="1.0" encoding="UTF-8" standalone="no"?><Relationships xmlns="http://schemas.openxmlformats.org/package/2006/relationships"><Relationship Id="rId1" Target="../slideMasters/slideMaster19.xml" Type="http://schemas.openxmlformats.org/officeDocument/2006/relationships/slideMaster"/></Relationships>
</file>

<file path=ppt/slideLayouts/_rels/slideLayout69.xml.rels><?xml version="1.0" encoding="UTF-8" standalone="no"?><Relationships xmlns="http://schemas.openxmlformats.org/package/2006/relationships"><Relationship Id="rId1" Target="../slideMasters/slideMaster19.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no"?><Relationships xmlns="http://schemas.openxmlformats.org/package/2006/relationships"><Relationship Id="rId1" Target="../slideMasters/slideMaster19.xml" Type="http://schemas.openxmlformats.org/officeDocument/2006/relationships/slideMaster"/></Relationships>
</file>

<file path=ppt/slideLayouts/_rels/slideLayout71.xml.rels><?xml version="1.0" encoding="UTF-8" standalone="no"?><Relationships xmlns="http://schemas.openxmlformats.org/package/2006/relationships"><Relationship Id="rId1" Target="../slideMasters/slideMaster19.xml" Type="http://schemas.openxmlformats.org/officeDocument/2006/relationships/slideMaster"/></Relationships>
</file>

<file path=ppt/slideLayouts/_rels/slideLayout72.xml.rels><?xml version="1.0" encoding="UTF-8" standalone="no"?><Relationships xmlns="http://schemas.openxmlformats.org/package/2006/relationships"><Relationship Id="rId1" Target="../slideMasters/slideMaster19.xml" Type="http://schemas.openxmlformats.org/officeDocument/2006/relationships/slideMaster"/></Relationships>
</file>

<file path=ppt/slideLayouts/_rels/slideLayout73.xml.rels><?xml version="1.0" encoding="UTF-8" standalone="no"?><Relationships xmlns="http://schemas.openxmlformats.org/package/2006/relationships"><Relationship Id="rId1" Target="../slideMasters/slideMaster19.xml" Type="http://schemas.openxmlformats.org/officeDocument/2006/relationships/slideMaster"/></Relationships>
</file>

<file path=ppt/slideLayouts/_rels/slideLayout74.xml.rels><?xml version="1.0" encoding="UTF-8" standalone="no"?><Relationships xmlns="http://schemas.openxmlformats.org/package/2006/relationships"><Relationship Id="rId1" Target="../slideMasters/slideMaster19.xml" Type="http://schemas.openxmlformats.org/officeDocument/2006/relationships/slideMaster"/></Relationships>
</file>

<file path=ppt/slideLayouts/_rels/slideLayout75.xml.rels><?xml version="1.0" encoding="UTF-8" standalone="no"?><Relationships xmlns="http://schemas.openxmlformats.org/package/2006/relationships"><Relationship Id="rId1" Target="../slideMasters/slideMaster19.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463034"/>
            <a:ext cx="8420100" cy="1470025"/>
          </a:xfrm>
        </p:spPr>
        <p:txBody>
          <a:bodyPr>
            <a:normAutofit/>
          </a:bodyPr>
          <a:lstStyle>
            <a:lvl1pPr>
              <a:defRPr sz="4000"/>
            </a:lvl1pPr>
          </a:lstStyle>
          <a:p>
            <a:r>
              <a:rPr kumimoji="1" lang="ja-JP" altLang="en-US" dirty="0"/>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88137F5-0340-4B41-B928-F14963F498E4}" type="datetime1">
              <a:rPr kumimoji="1" lang="ja-JP" altLang="en-US" smtClean="0"/>
              <a:t>2025/6/13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
        <p:nvSpPr>
          <p:cNvPr id="7" name="Rectangle 2"/>
          <p:cNvSpPr>
            <a:spLocks noChangeArrowheads="1"/>
          </p:cNvSpPr>
          <p:nvPr userDrawn="1"/>
        </p:nvSpPr>
        <p:spPr bwMode="auto">
          <a:xfrm>
            <a:off x="0" y="0"/>
            <a:ext cx="9905999" cy="2262997"/>
          </a:xfrm>
          <a:prstGeom prst="rect">
            <a:avLst/>
          </a:prstGeom>
          <a:gradFill rotWithShape="1">
            <a:gsLst>
              <a:gs pos="0">
                <a:srgbClr val="33CCFF"/>
              </a:gs>
              <a:gs pos="100000">
                <a:srgbClr val="FFFFFF"/>
              </a:gs>
            </a:gsLst>
            <a:lin ang="5400000" scaled="1"/>
          </a:gradFill>
          <a:ln>
            <a:noFill/>
          </a:ln>
          <a:extLst>
            <a:ext uri="{91240B29-F687-4F45-9708-019B960494DF}">
              <a14:hiddenLine xmlns:a14="http://schemas.microsoft.com/office/drawing/2010/main" w="9525">
                <a:solidFill>
                  <a:srgbClr val="000000"/>
                </a:solidFill>
                <a:bevel/>
                <a:headEnd/>
                <a:tailEnd/>
              </a14:hiddenLine>
            </a:ext>
          </a:extLst>
        </p:spPr>
        <p:txBody>
          <a:bodyPr wrap="none" lIns="89839" tIns="44920" rIns="89839" bIns="4492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452438">
              <a:spcBef>
                <a:spcPct val="20000"/>
              </a:spcBef>
              <a:buChar char="•"/>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defTabSz="898581">
              <a:spcBef>
                <a:spcPct val="0"/>
              </a:spcBef>
              <a:buFontTx/>
              <a:buNone/>
              <a:defRPr/>
            </a:pPr>
            <a:endParaRPr kumimoji="0" lang="ja-JP" altLang="ja-JP" sz="1965" kern="0" dirty="0">
              <a:solidFill>
                <a:srgbClr val="1F497D"/>
              </a:solidFill>
              <a:latin typeface="HGS創英角ｺﾞｼｯｸUB" panose="020B0900000000000000" pitchFamily="50" charset="-128"/>
              <a:ea typeface="HGS創英角ｺﾞｼｯｸUB" panose="020B0900000000000000" pitchFamily="50" charset="-128"/>
              <a:sym typeface="Verdana" panose="020B0604030504040204" pitchFamily="34" charset="0"/>
            </a:endParaRPr>
          </a:p>
        </p:txBody>
      </p:sp>
    </p:spTree>
    <p:extLst>
      <p:ext uri="{BB962C8B-B14F-4D97-AF65-F5344CB8AC3E}">
        <p14:creationId xmlns:p14="http://schemas.microsoft.com/office/powerpoint/2010/main" val="1124001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F4ADD71-EB04-46C0-A317-E467CF3A0E60}" type="datetime1">
              <a:rPr kumimoji="1" lang="ja-JP" altLang="en-US" smtClean="0"/>
              <a:t>2025/6/13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70163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41"/>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9AEB3F-9EC5-40CF-8407-9136D1B69360}" type="datetime1">
              <a:rPr kumimoji="1" lang="ja-JP" altLang="en-US" smtClean="0"/>
              <a:t>2025/6/13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4126693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256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1A1DF27D-DE66-4F9D-A8E0-10BEC5FC5822}" type="datetime1">
              <a:rPr lang="ja-JP" altLang="en-US" smtClean="0"/>
              <a:t>2025/6/13</a:t>
            </a:fld>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a:xfrm>
            <a:off x="7512762" y="6199412"/>
            <a:ext cx="2311350" cy="364206"/>
          </a:xfrm>
        </p:spPr>
        <p:txBody>
          <a:bodyPr/>
          <a:lstStyle/>
          <a:p>
            <a:pPr>
              <a:defRPr/>
            </a:pPr>
            <a:fld id="{EC14C734-3C32-4B92-ABBE-60D8D1AAB512}" type="slidenum">
              <a:rPr lang="ja-JP" altLang="en-US" smtClean="0"/>
              <a:pPr>
                <a:defRPr/>
              </a:pPr>
              <a:t>‹#›</a:t>
            </a:fld>
            <a:endParaRPr lang="ja-JP" altLang="en-US"/>
          </a:p>
        </p:txBody>
      </p:sp>
    </p:spTree>
    <p:extLst>
      <p:ext uri="{BB962C8B-B14F-4D97-AF65-F5344CB8AC3E}">
        <p14:creationId xmlns:p14="http://schemas.microsoft.com/office/powerpoint/2010/main" val="1434405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629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973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755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264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659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47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432000"/>
          </a:xfrm>
          <a:solidFill>
            <a:schemeClr val="tx1"/>
          </a:solidFill>
          <a:ln>
            <a:noFill/>
          </a:ln>
        </p:spPr>
        <p:txBody>
          <a:bodyPr tIns="108000" bIns="36000">
            <a:noAutofit/>
          </a:bodyPr>
          <a:lstStyle>
            <a:lvl1pPr>
              <a:defRPr sz="1800">
                <a:solidFill>
                  <a:schemeClr val="bg1"/>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272480" y="620688"/>
            <a:ext cx="9361040" cy="5688632"/>
          </a:xfrm>
        </p:spPr>
        <p:txBody>
          <a:bodyPr>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C4F77DD9-DA9D-449F-A6E9-A71ED4A590EC}" type="datetime1">
              <a:rPr kumimoji="1" lang="ja-JP" altLang="en-US" smtClean="0"/>
              <a:t>2025/6/13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2098809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376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453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816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BF46DF-94A2-4716-A5D4-D1D0393F5E91}" type="datetime1">
              <a:rPr kumimoji="0" lang="ja-JP" altLang="en-US" sz="1179"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2025/6/13</a:t>
            </a:fld>
            <a:endParaRPr kumimoji="0" lang="ja-JP" altLang="en-US" sz="1179"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79"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3FA57C-AB59-4833-AF31-95C44D5249F2}" type="slidenum">
              <a:rPr kumimoji="0" lang="ja-JP" altLang="en-US" sz="1179"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179"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5588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523296"/>
            <a:ext cx="8915400" cy="645689"/>
          </a:xfrm>
        </p:spPr>
        <p:txBody>
          <a:bodyPr/>
          <a:lstStyle/>
          <a:p>
            <a:r>
              <a:rPr lang="ja-JP" altLang="en-US"/>
              <a:t>マスター タイトルの書式設定</a:t>
            </a:r>
          </a:p>
        </p:txBody>
      </p:sp>
      <p:sp>
        <p:nvSpPr>
          <p:cNvPr id="3" name="日付プレースホルダー 3"/>
          <p:cNvSpPr>
            <a:spLocks noGrp="1" noChangeArrowheads="1"/>
          </p:cNvSpPr>
          <p:nvPr>
            <p:ph type="dt" sz="half" idx="10"/>
          </p:nvPr>
        </p:nvSpPr>
        <p:spPr/>
        <p:txBody>
          <a:bodyPr/>
          <a:lstStyle>
            <a:lvl1pPr>
              <a:defRPr/>
            </a:lvl1pPr>
          </a:lstStyle>
          <a:p>
            <a:pPr>
              <a:defRPr/>
            </a:pPr>
            <a:fld id="{BB31FBAE-ADAD-441A-9A0C-5AB2E6DFE8CE}" type="datetime1">
              <a:rPr lang="ja-JP" altLang="en-US" sz="1769" smtClean="0"/>
              <a:t>2025/6/13</a:t>
            </a:fld>
            <a:endParaRPr lang="ja-JP" altLang="en-US" sz="1769"/>
          </a:p>
        </p:txBody>
      </p:sp>
      <p:sp>
        <p:nvSpPr>
          <p:cNvPr id="4" name="フッター プレースホルダー 4"/>
          <p:cNvSpPr>
            <a:spLocks noGrp="1" noChangeArrowheads="1"/>
          </p:cNvSpPr>
          <p:nvPr>
            <p:ph type="ftr" sz="quarter" idx="11"/>
          </p:nvPr>
        </p:nvSpPr>
        <p:spPr/>
        <p:txBody>
          <a:bodyPr/>
          <a:lstStyle>
            <a:lvl1pPr>
              <a:defRPr/>
            </a:lvl1pPr>
          </a:lstStyle>
          <a:p>
            <a:pPr>
              <a:defRPr/>
            </a:pPr>
            <a:endParaRPr lang="ja-JP" altLang="ja-JP"/>
          </a:p>
        </p:txBody>
      </p:sp>
    </p:spTree>
    <p:extLst>
      <p:ext uri="{BB962C8B-B14F-4D97-AF65-F5344CB8AC3E}">
        <p14:creationId xmlns:p14="http://schemas.microsoft.com/office/powerpoint/2010/main" val="4088912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タイトル_1行">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BC0D0B-61E8-4361-90F7-5552067209F7}"/>
              </a:ext>
            </a:extLst>
          </p:cNvPr>
          <p:cNvSpPr>
            <a:spLocks noGrp="1"/>
          </p:cNvSpPr>
          <p:nvPr>
            <p:ph type="title" hasCustomPrompt="1"/>
          </p:nvPr>
        </p:nvSpPr>
        <p:spPr>
          <a:xfrm>
            <a:off x="194337" y="188913"/>
            <a:ext cx="9516000" cy="360000"/>
          </a:xfrm>
          <a:prstGeom prst="rect">
            <a:avLst/>
          </a:prstGeom>
        </p:spPr>
        <p:txBody>
          <a:bodyPr lIns="0" tIns="0" rIns="0" bIns="0" anchor="t"/>
          <a:lstStyle>
            <a:lvl1pPr>
              <a:defRPr sz="2000" b="1">
                <a:solidFill>
                  <a:schemeClr val="accent1">
                    <a:lumMod val="75000"/>
                  </a:schemeClr>
                </a:solidFill>
              </a:defRPr>
            </a:lvl1pPr>
          </a:lstStyle>
          <a:p>
            <a:r>
              <a:rPr kumimoji="1" lang="ja-JP" altLang="en-US" dirty="0"/>
              <a:t>タイトルの書式設定</a:t>
            </a:r>
          </a:p>
        </p:txBody>
      </p:sp>
      <p:cxnSp>
        <p:nvCxnSpPr>
          <p:cNvPr id="6" name="直線コネクタ 5">
            <a:extLst>
              <a:ext uri="{FF2B5EF4-FFF2-40B4-BE49-F238E27FC236}">
                <a16:creationId xmlns:a16="http://schemas.microsoft.com/office/drawing/2014/main" id="{C1118E86-9111-4FDB-9F1B-A2C45855F8DA}"/>
              </a:ext>
            </a:extLst>
          </p:cNvPr>
          <p:cNvCxnSpPr/>
          <p:nvPr userDrawn="1"/>
        </p:nvCxnSpPr>
        <p:spPr>
          <a:xfrm>
            <a:off x="194338" y="548680"/>
            <a:ext cx="9517327"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417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defRPr>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fld id="{0F54F786-104D-4FC5-A945-19BA58860525}" type="datetime1">
              <a:rPr lang="ja-JP" altLang="en-US" smtClean="0">
                <a:solidFill>
                  <a:prstClr val="black"/>
                </a:solidFill>
              </a:rPr>
              <a:t>2025/6/13</a:t>
            </a:fld>
            <a:endParaRPr lang="en-US" altLang="ja-JP" dirty="0">
              <a:solidFill>
                <a:prstClr val="black"/>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7" name="Rectangle 7">
            <a:extLst>
              <a:ext uri="{FF2B5EF4-FFF2-40B4-BE49-F238E27FC236}">
                <a16:creationId xmlns:a16="http://schemas.microsoft.com/office/drawing/2014/main" id="{A4634C0F-24BF-4452-B220-7E94CBC0DB6C}"/>
              </a:ext>
            </a:extLst>
          </p:cNvPr>
          <p:cNvSpPr>
            <a:spLocks noGrp="1" noChangeArrowheads="1"/>
          </p:cNvSpPr>
          <p:nvPr>
            <p:ph type="sldNum" sz="quarter" idx="12"/>
          </p:nvPr>
        </p:nvSpPr>
        <p:spPr>
          <a:xfrm>
            <a:off x="7594600" y="6419854"/>
            <a:ext cx="2311400" cy="234951"/>
          </a:xfrm>
        </p:spPr>
        <p:txBody>
          <a:bodyPr/>
          <a:lstStyle>
            <a:lvl1pPr>
              <a:defRPr/>
            </a:lvl1pPr>
          </a:lstStyle>
          <a:p>
            <a:pPr>
              <a:defRPr/>
            </a:pPr>
            <a:fld id="{D1C5E902-E906-42C8-8EE8-6CEC8244D4C2}"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963186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85699" name="Rectangle 3"/>
          <p:cNvSpPr>
            <a:spLocks noGrp="1" noChangeArrowheads="1"/>
          </p:cNvSpPr>
          <p:nvPr>
            <p:ph type="ctrTitle"/>
          </p:nvPr>
        </p:nvSpPr>
        <p:spPr>
          <a:xfrm>
            <a:off x="742975" y="429553"/>
            <a:ext cx="8420100" cy="796823"/>
          </a:xfrm>
        </p:spPr>
        <p:txBody>
          <a:bodyPr/>
          <a:lstStyle>
            <a:lvl1pPr>
              <a:defRPr sz="4401"/>
            </a:lvl1pPr>
          </a:lstStyle>
          <a:p>
            <a:r>
              <a:rPr lang="ja-JP" altLang="en-US"/>
              <a:t>マスタ タイトルの書式設定</a:t>
            </a:r>
          </a:p>
        </p:txBody>
      </p:sp>
      <p:sp>
        <p:nvSpPr>
          <p:cNvPr id="285700" name="Rectangle 4"/>
          <p:cNvSpPr>
            <a:spLocks noGrp="1" noChangeArrowheads="1"/>
          </p:cNvSpPr>
          <p:nvPr>
            <p:ph type="subTitle" idx="1"/>
          </p:nvPr>
        </p:nvSpPr>
        <p:spPr>
          <a:xfrm>
            <a:off x="2125699" y="5706805"/>
            <a:ext cx="5654675" cy="917575"/>
          </a:xfrm>
        </p:spPr>
        <p:txBody>
          <a:bodyPr/>
          <a:lstStyle>
            <a:lvl1pPr marL="0" indent="0" algn="ctr">
              <a:defRPr>
                <a:latin typeface="HGP創英角ｺﾞｼｯｸUB" pitchFamily="50" charset="-128"/>
                <a:ea typeface="HGP創英角ｺﾞｼｯｸUB" pitchFamily="50" charset="-128"/>
              </a:defRPr>
            </a:lvl1pPr>
          </a:lstStyle>
          <a:p>
            <a:r>
              <a:rPr lang="ja-JP" altLang="en-US"/>
              <a:t>文部科学省</a:t>
            </a:r>
          </a:p>
        </p:txBody>
      </p:sp>
      <p:sp>
        <p:nvSpPr>
          <p:cNvPr id="4" name="Rectangle 5"/>
          <p:cNvSpPr>
            <a:spLocks noGrp="1" noChangeArrowheads="1"/>
          </p:cNvSpPr>
          <p:nvPr>
            <p:ph type="dt" sz="half" idx="10"/>
          </p:nvPr>
        </p:nvSpPr>
        <p:spPr>
          <a:xfrm>
            <a:off x="0" y="6553200"/>
            <a:ext cx="2311400" cy="304800"/>
          </a:xfrm>
        </p:spPr>
        <p:txBody>
          <a:bodyPr/>
          <a:lstStyle>
            <a:lvl1pPr>
              <a:defRPr/>
            </a:lvl1pPr>
          </a:lstStyle>
          <a:p>
            <a:pPr>
              <a:defRPr/>
            </a:pPr>
            <a:fld id="{95622186-32FE-44FD-A557-95D8099044BF}" type="datetime1">
              <a:rPr lang="ja-JP" altLang="en-US" smtClean="0">
                <a:solidFill>
                  <a:prstClr val="black"/>
                </a:solidFill>
              </a:rPr>
              <a:t>2025/6/13</a:t>
            </a:fld>
            <a:endParaRPr lang="en-US" altLang="ja-JP" dirty="0">
              <a:solidFill>
                <a:prstClr val="black"/>
              </a:solidFill>
            </a:endParaRPr>
          </a:p>
        </p:txBody>
      </p:sp>
      <p:sp>
        <p:nvSpPr>
          <p:cNvPr id="5" name="Rectangle 6"/>
          <p:cNvSpPr>
            <a:spLocks noGrp="1" noChangeArrowheads="1"/>
          </p:cNvSpPr>
          <p:nvPr>
            <p:ph type="ftr" sz="quarter" idx="11"/>
          </p:nvPr>
        </p:nvSpPr>
        <p:spPr>
          <a:xfrm>
            <a:off x="3384575" y="6245228"/>
            <a:ext cx="3136900" cy="476251"/>
          </a:xfrm>
        </p:spPr>
        <p:txBody>
          <a:bodyPr/>
          <a:lstStyle>
            <a:lvl1pPr>
              <a:defRPr/>
            </a:lvl1pPr>
          </a:lstStyle>
          <a:p>
            <a:pPr>
              <a:defRPr/>
            </a:pPr>
            <a:endParaRPr lang="en-US" altLang="ja-JP" dirty="0">
              <a:solidFill>
                <a:prstClr val="black"/>
              </a:solidFill>
            </a:endParaRPr>
          </a:p>
        </p:txBody>
      </p:sp>
      <p:sp>
        <p:nvSpPr>
          <p:cNvPr id="6" name="Rectangle 7"/>
          <p:cNvSpPr>
            <a:spLocks noGrp="1" noChangeArrowheads="1"/>
          </p:cNvSpPr>
          <p:nvPr>
            <p:ph type="sldNum" sz="quarter" idx="12"/>
          </p:nvPr>
        </p:nvSpPr>
        <p:spPr>
          <a:xfrm>
            <a:off x="7594600" y="6419854"/>
            <a:ext cx="2311400" cy="234951"/>
          </a:xfrm>
        </p:spPr>
        <p:txBody>
          <a:bodyPr/>
          <a:lstStyle>
            <a:lvl1pPr>
              <a:defRPr/>
            </a:lvl1pPr>
          </a:lstStyle>
          <a:p>
            <a:pPr>
              <a:defRPr/>
            </a:pPr>
            <a:fld id="{D1C5E902-E906-42C8-8EE8-6CEC8244D4C2}"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243698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タイトル_1行">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BC0D0B-61E8-4361-90F7-5552067209F7}"/>
              </a:ext>
            </a:extLst>
          </p:cNvPr>
          <p:cNvSpPr>
            <a:spLocks noGrp="1"/>
          </p:cNvSpPr>
          <p:nvPr>
            <p:ph type="title" hasCustomPrompt="1"/>
          </p:nvPr>
        </p:nvSpPr>
        <p:spPr>
          <a:xfrm>
            <a:off x="194337" y="188913"/>
            <a:ext cx="9516000" cy="360000"/>
          </a:xfrm>
          <a:prstGeom prst="rect">
            <a:avLst/>
          </a:prstGeom>
        </p:spPr>
        <p:txBody>
          <a:bodyPr lIns="0" tIns="0" rIns="0" bIns="0" anchor="t"/>
          <a:lstStyle>
            <a:lvl1pPr>
              <a:defRPr sz="2000" b="1">
                <a:solidFill>
                  <a:schemeClr val="accent1">
                    <a:lumMod val="75000"/>
                  </a:schemeClr>
                </a:solidFill>
              </a:defRPr>
            </a:lvl1pPr>
          </a:lstStyle>
          <a:p>
            <a:r>
              <a:rPr kumimoji="1" lang="ja-JP" altLang="en-US" dirty="0"/>
              <a:t>タイトルの書式設定</a:t>
            </a:r>
          </a:p>
        </p:txBody>
      </p:sp>
      <p:cxnSp>
        <p:nvCxnSpPr>
          <p:cNvPr id="6" name="直線コネクタ 5">
            <a:extLst>
              <a:ext uri="{FF2B5EF4-FFF2-40B4-BE49-F238E27FC236}">
                <a16:creationId xmlns:a16="http://schemas.microsoft.com/office/drawing/2014/main" id="{C1118E86-9111-4FDB-9F1B-A2C45855F8DA}"/>
              </a:ext>
            </a:extLst>
          </p:cNvPr>
          <p:cNvCxnSpPr/>
          <p:nvPr userDrawn="1"/>
        </p:nvCxnSpPr>
        <p:spPr>
          <a:xfrm>
            <a:off x="194338" y="548680"/>
            <a:ext cx="951732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98CE7557-D939-4DA1-8F15-DA462564987E}"/>
              </a:ext>
            </a:extLst>
          </p:cNvPr>
          <p:cNvSpPr txBox="1"/>
          <p:nvPr userDrawn="1"/>
        </p:nvSpPr>
        <p:spPr>
          <a:xfrm>
            <a:off x="9672000" y="6714000"/>
            <a:ext cx="234000" cy="144000"/>
          </a:xfrm>
          <a:prstGeom prst="rect">
            <a:avLst/>
          </a:prstGeom>
          <a:noFill/>
        </p:spPr>
        <p:txBody>
          <a:bodyPr wrap="none" lIns="0" tIns="0" rIns="0" bIns="0" rtlCol="0" anchor="b" anchorCtr="0">
            <a:noAutofit/>
          </a:bodyPr>
          <a:lstStyle/>
          <a:p>
            <a:pPr algn="ctr"/>
            <a:fld id="{9C1B02FA-3B43-4965-97B5-C29D405C4738}" type="slidenum">
              <a:rPr kumimoji="1" lang="ja-JP" altLang="en-US" sz="1000" b="1" smtClean="0">
                <a:solidFill>
                  <a:schemeClr val="accent1">
                    <a:lumMod val="75000"/>
                  </a:schemeClr>
                </a:solidFill>
                <a:latin typeface="+mn-ea"/>
                <a:ea typeface="+mn-ea"/>
                <a:cs typeface="Arial" panose="020B0604020202020204" pitchFamily="34" charset="0"/>
              </a:rPr>
              <a:pPr algn="ctr"/>
              <a:t>‹#›</a:t>
            </a:fld>
            <a:endParaRPr kumimoji="1" lang="ja-JP" altLang="en-US" sz="600" b="1" dirty="0">
              <a:solidFill>
                <a:schemeClr val="accent1">
                  <a:lumMod val="75000"/>
                </a:schemeClr>
              </a:solidFill>
              <a:latin typeface="+mn-ea"/>
              <a:ea typeface="+mn-ea"/>
              <a:cs typeface="Arial" panose="020B0604020202020204" pitchFamily="34" charset="0"/>
            </a:endParaRPr>
          </a:p>
        </p:txBody>
      </p:sp>
    </p:spTree>
    <p:extLst>
      <p:ext uri="{BB962C8B-B14F-4D97-AF65-F5344CB8AC3E}">
        <p14:creationId xmlns:p14="http://schemas.microsoft.com/office/powerpoint/2010/main" val="2212077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defRPr>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fld id="{C3A49397-E5EA-4F56-886D-2A858749F8FE}" type="datetime1">
              <a:rPr lang="ja-JP" altLang="en-US" smtClean="0">
                <a:solidFill>
                  <a:prstClr val="black"/>
                </a:solidFill>
              </a:rPr>
              <a:t>2025/6/13</a:t>
            </a:fld>
            <a:endParaRPr lang="en-US" altLang="ja-JP" dirty="0">
              <a:solidFill>
                <a:prstClr val="black"/>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7" name="Rectangle 7">
            <a:extLst>
              <a:ext uri="{FF2B5EF4-FFF2-40B4-BE49-F238E27FC236}">
                <a16:creationId xmlns:a16="http://schemas.microsoft.com/office/drawing/2014/main" id="{A4634C0F-24BF-4452-B220-7E94CBC0DB6C}"/>
              </a:ext>
            </a:extLst>
          </p:cNvPr>
          <p:cNvSpPr>
            <a:spLocks noGrp="1" noChangeArrowheads="1"/>
          </p:cNvSpPr>
          <p:nvPr>
            <p:ph type="sldNum" sz="quarter" idx="12"/>
          </p:nvPr>
        </p:nvSpPr>
        <p:spPr>
          <a:xfrm>
            <a:off x="7594600" y="6419854"/>
            <a:ext cx="2311400" cy="234951"/>
          </a:xfrm>
        </p:spPr>
        <p:txBody>
          <a:bodyPr/>
          <a:lstStyle>
            <a:lvl1pPr>
              <a:defRPr/>
            </a:lvl1pPr>
          </a:lstStyle>
          <a:p>
            <a:pPr>
              <a:defRPr/>
            </a:pPr>
            <a:fld id="{D1C5E902-E906-42C8-8EE8-6CEC8244D4C2}"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96318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80928"/>
            <a:ext cx="9898213" cy="648072"/>
          </a:xfrm>
        </p:spPr>
        <p:txBody>
          <a:bodyPr anchor="t">
            <a:noAutofit/>
          </a:bodyPr>
          <a:lstStyle>
            <a:lvl1pPr algn="ctr">
              <a:defRPr sz="3600" b="1" cap="all"/>
            </a:lvl1pPr>
          </a:lstStyle>
          <a:p>
            <a:r>
              <a:rPr kumimoji="1" lang="ja-JP" altLang="en-US" dirty="0"/>
              <a:t>マスター タイトルの書式設定</a:t>
            </a:r>
          </a:p>
        </p:txBody>
      </p:sp>
      <p:sp>
        <p:nvSpPr>
          <p:cNvPr id="4" name="日付プレースホルダー 3"/>
          <p:cNvSpPr>
            <a:spLocks noGrp="1"/>
          </p:cNvSpPr>
          <p:nvPr>
            <p:ph type="dt" sz="half" idx="10"/>
          </p:nvPr>
        </p:nvSpPr>
        <p:spPr/>
        <p:txBody>
          <a:bodyPr/>
          <a:lstStyle/>
          <a:p>
            <a:fld id="{A1D04A48-26B2-4A2D-9867-99BF12C3C360}" type="datetime1">
              <a:rPr kumimoji="1" lang="ja-JP" altLang="en-US" smtClean="0"/>
              <a:t>2025/6/13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849397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502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432000"/>
          </a:xfrm>
          <a:solidFill>
            <a:schemeClr val="tx1"/>
          </a:solidFill>
          <a:ln>
            <a:noFill/>
          </a:ln>
        </p:spPr>
        <p:txBody>
          <a:bodyPr tIns="108000" bIns="36000">
            <a:noAutofit/>
          </a:bodyPr>
          <a:lstStyle>
            <a:lvl1pPr>
              <a:defRPr sz="1800">
                <a:solidFill>
                  <a:schemeClr val="bg1"/>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272480" y="620688"/>
            <a:ext cx="9361040" cy="5688632"/>
          </a:xfrm>
        </p:spPr>
        <p:txBody>
          <a:bodyPr>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04AD5867-8563-4F43-BAA6-1FA418ADCCEB}" type="datetime1">
              <a:rPr kumimoji="1" lang="ja-JP" altLang="en-US" smtClean="0"/>
              <a:t>2025/6/13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3388192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432000"/>
          </a:xfrm>
          <a:solidFill>
            <a:schemeClr val="tx1"/>
          </a:solidFill>
          <a:ln>
            <a:noFill/>
          </a:ln>
        </p:spPr>
        <p:txBody>
          <a:bodyPr tIns="108000" bIns="36000">
            <a:noAutofit/>
          </a:bodyPr>
          <a:lstStyle>
            <a:lvl1pPr>
              <a:defRPr sz="1800">
                <a:solidFill>
                  <a:schemeClr val="bg1"/>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272480" y="620688"/>
            <a:ext cx="9361040" cy="5688632"/>
          </a:xfrm>
        </p:spPr>
        <p:txBody>
          <a:bodyPr>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6B09DBA9-2349-4FD5-9AE0-CAC9F6E326DD}" type="datetime1">
              <a:rPr kumimoji="1" lang="ja-JP" altLang="en-US" smtClean="0"/>
              <a:t>2025/6/13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4077475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432000"/>
          </a:xfrm>
          <a:solidFill>
            <a:schemeClr val="tx1"/>
          </a:solidFill>
          <a:ln>
            <a:noFill/>
          </a:ln>
        </p:spPr>
        <p:txBody>
          <a:bodyPr tIns="108000" bIns="36000">
            <a:noAutofit/>
          </a:bodyPr>
          <a:lstStyle>
            <a:lvl1pPr>
              <a:defRPr sz="1800">
                <a:solidFill>
                  <a:schemeClr val="bg1"/>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272480" y="620688"/>
            <a:ext cx="9361040" cy="5688632"/>
          </a:xfrm>
        </p:spPr>
        <p:txBody>
          <a:bodyPr>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F1F9C86C-AF25-4A62-A62B-321683DF9334}" type="datetime1">
              <a:rPr kumimoji="1" lang="ja-JP" altLang="en-US" smtClean="0"/>
              <a:t>2025/6/13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29621656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432000"/>
          </a:xfrm>
          <a:solidFill>
            <a:schemeClr val="tx1"/>
          </a:solidFill>
          <a:ln>
            <a:noFill/>
          </a:ln>
        </p:spPr>
        <p:txBody>
          <a:bodyPr tIns="108000" bIns="36000">
            <a:noAutofit/>
          </a:bodyPr>
          <a:lstStyle>
            <a:lvl1pPr>
              <a:defRPr sz="1800">
                <a:solidFill>
                  <a:schemeClr val="bg1"/>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272480" y="620688"/>
            <a:ext cx="9361040" cy="5688632"/>
          </a:xfrm>
        </p:spPr>
        <p:txBody>
          <a:bodyPr>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3199822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184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608AE7FE-50F9-4B1A-BDB6-C00FFECFB6F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658952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432000"/>
          </a:xfrm>
          <a:solidFill>
            <a:schemeClr val="tx1"/>
          </a:solidFill>
          <a:ln>
            <a:noFill/>
          </a:ln>
        </p:spPr>
        <p:txBody>
          <a:bodyPr tIns="108000" bIns="36000">
            <a:noAutofit/>
          </a:bodyPr>
          <a:lstStyle>
            <a:lvl1pPr>
              <a:defRPr sz="1763">
                <a:solidFill>
                  <a:schemeClr val="bg1"/>
                </a:solidFill>
              </a:defRPr>
            </a:lvl1pPr>
          </a:lstStyle>
          <a:p>
            <a:r>
              <a:rPr kumimoji="1" lang="ja-JP" altLang="en-US"/>
              <a:t>マスター タイトルの書式設定</a:t>
            </a:r>
          </a:p>
        </p:txBody>
      </p:sp>
      <p:sp>
        <p:nvSpPr>
          <p:cNvPr id="3" name="コンテンツ プレースホルダー 2"/>
          <p:cNvSpPr>
            <a:spLocks noGrp="1"/>
          </p:cNvSpPr>
          <p:nvPr>
            <p:ph idx="1"/>
          </p:nvPr>
        </p:nvSpPr>
        <p:spPr>
          <a:xfrm>
            <a:off x="272480" y="620689"/>
            <a:ext cx="9361040" cy="5688632"/>
          </a:xfrm>
        </p:spPr>
        <p:txBody>
          <a:bodyPr>
            <a:no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728142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463034"/>
            <a:ext cx="8420100" cy="1470025"/>
          </a:xfrm>
        </p:spPr>
        <p:txBody>
          <a:bodyPr>
            <a:normAutofit/>
          </a:bodyPr>
          <a:lstStyle>
            <a:lvl1pPr>
              <a:defRPr sz="4000"/>
            </a:lvl1pPr>
          </a:lstStyle>
          <a:p>
            <a:r>
              <a:rPr kumimoji="1" lang="ja-JP" altLang="en-US" dirty="0"/>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
        <p:nvSpPr>
          <p:cNvPr id="7" name="Rectangle 2"/>
          <p:cNvSpPr>
            <a:spLocks noChangeArrowheads="1"/>
          </p:cNvSpPr>
          <p:nvPr userDrawn="1"/>
        </p:nvSpPr>
        <p:spPr bwMode="auto">
          <a:xfrm>
            <a:off x="0" y="0"/>
            <a:ext cx="9905999" cy="2262997"/>
          </a:xfrm>
          <a:prstGeom prst="rect">
            <a:avLst/>
          </a:prstGeom>
          <a:gradFill rotWithShape="1">
            <a:gsLst>
              <a:gs pos="0">
                <a:srgbClr val="33CCFF"/>
              </a:gs>
              <a:gs pos="100000">
                <a:srgbClr val="FFFFFF"/>
              </a:gs>
            </a:gsLst>
            <a:lin ang="5400000" scaled="1"/>
          </a:gradFill>
          <a:ln>
            <a:noFill/>
          </a:ln>
          <a:extLst>
            <a:ext uri="{91240B29-F687-4F45-9708-019B960494DF}">
              <a14:hiddenLine xmlns:a14="http://schemas.microsoft.com/office/drawing/2010/main" w="9525">
                <a:solidFill>
                  <a:srgbClr val="000000"/>
                </a:solidFill>
                <a:bevel/>
                <a:headEnd/>
                <a:tailEnd/>
              </a14:hiddenLine>
            </a:ext>
          </a:extLst>
        </p:spPr>
        <p:txBody>
          <a:bodyPr wrap="none" lIns="89839" tIns="44920" rIns="89839" bIns="4492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452438">
              <a:spcBef>
                <a:spcPct val="20000"/>
              </a:spcBef>
              <a:buChar char="•"/>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defTabSz="898581">
              <a:spcBef>
                <a:spcPct val="0"/>
              </a:spcBef>
              <a:buFontTx/>
              <a:buNone/>
              <a:defRPr/>
            </a:pPr>
            <a:endParaRPr kumimoji="0" lang="ja-JP" altLang="ja-JP" sz="1965" kern="0" dirty="0">
              <a:solidFill>
                <a:srgbClr val="1F497D"/>
              </a:solidFill>
              <a:latin typeface="HGS創英角ｺﾞｼｯｸUB" panose="020B0900000000000000" pitchFamily="50" charset="-128"/>
              <a:ea typeface="HGS創英角ｺﾞｼｯｸUB" panose="020B0900000000000000" pitchFamily="50" charset="-128"/>
              <a:sym typeface="Verdana" panose="020B0604030504040204" pitchFamily="34" charset="0"/>
            </a:endParaRPr>
          </a:p>
        </p:txBody>
      </p:sp>
    </p:spTree>
    <p:extLst>
      <p:ext uri="{BB962C8B-B14F-4D97-AF65-F5344CB8AC3E}">
        <p14:creationId xmlns:p14="http://schemas.microsoft.com/office/powerpoint/2010/main" val="843367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432000"/>
          </a:xfrm>
          <a:solidFill>
            <a:schemeClr val="tx1"/>
          </a:solidFill>
          <a:ln>
            <a:noFill/>
          </a:ln>
        </p:spPr>
        <p:txBody>
          <a:bodyPr tIns="108000" bIns="36000">
            <a:noAutofit/>
          </a:bodyPr>
          <a:lstStyle>
            <a:lvl1pPr>
              <a:defRPr sz="1800">
                <a:solidFill>
                  <a:schemeClr val="bg1"/>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272480" y="620688"/>
            <a:ext cx="9361040" cy="5688632"/>
          </a:xfrm>
        </p:spPr>
        <p:txBody>
          <a:bodyPr>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130612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86BFF7B-599F-4BF0-8C6D-6152DF50C1C1}" type="datetime1">
              <a:rPr kumimoji="1" lang="ja-JP" altLang="en-US" smtClean="0"/>
              <a:t>2025/6/13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9672882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80928"/>
            <a:ext cx="9898213" cy="648072"/>
          </a:xfrm>
        </p:spPr>
        <p:txBody>
          <a:bodyPr anchor="t">
            <a:noAutofit/>
          </a:bodyPr>
          <a:lstStyle>
            <a:lvl1pPr algn="ctr">
              <a:defRPr sz="3600" b="1" cap="all"/>
            </a:lvl1pPr>
          </a:lstStyle>
          <a:p>
            <a:r>
              <a:rPr kumimoji="1" lang="ja-JP" altLang="en-US" dirty="0"/>
              <a:t>マスター 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1272751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999716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1757434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solidFill>
                  <a:schemeClr val="tx1"/>
                </a:solidFill>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117785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4621560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2"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935669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491630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7010603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41"/>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1216846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79"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79"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3FA57C-AB59-4833-AF31-95C44D5249F2}" type="slidenum">
              <a:rPr kumimoji="0" lang="ja-JP" altLang="en-US" sz="1179"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179"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61706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C0C3C91-51B9-41D6-B335-3EE8F9822432}" type="datetime1">
              <a:rPr kumimoji="1" lang="ja-JP" altLang="en-US" smtClean="0"/>
              <a:t>2025/6/13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27612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defTabSz="457200">
              <a:defRPr/>
            </a:pPr>
            <a:endParaRPr kumimoji="0"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457200">
              <a:defRPr/>
            </a:pPr>
            <a:endParaRPr kumimoji="0"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pPr defTabSz="457200">
              <a:defRPr/>
            </a:pPr>
            <a:fld id="{973FA57C-AB59-4833-AF31-95C44D5249F2}" type="slidenum">
              <a:rPr kumimoji="0" lang="ja-JP" altLang="en-US" smtClean="0">
                <a:solidFill>
                  <a:prstClr val="black">
                    <a:tint val="75000"/>
                  </a:prstClr>
                </a:solidFill>
                <a:latin typeface="Calibri"/>
                <a:ea typeface="ＭＳ Ｐゴシック" panose="020B0600070205080204" pitchFamily="50" charset="-128"/>
              </a:rPr>
              <a:pPr defTabSz="457200">
                <a:defRPr/>
              </a:pPr>
              <a:t>‹#›</a:t>
            </a:fld>
            <a:endParaRPr kumimoji="0" lang="ja-JP" altLang="en-US">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891851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932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6035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542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9596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53405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0529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5732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9439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55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7BAB65D-CF8E-46F1-B2B1-0EBE22E797A4}" type="datetime1">
              <a:rPr kumimoji="1" lang="ja-JP" altLang="en-US" smtClean="0"/>
              <a:t>2025/6/13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solidFill>
                  <a:schemeClr val="tx1"/>
                </a:solidFill>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264549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5018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1731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6858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842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1499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463034"/>
            <a:ext cx="8420100" cy="1470025"/>
          </a:xfrm>
        </p:spPr>
        <p:txBody>
          <a:bodyPr>
            <a:normAutofit/>
          </a:bodyPr>
          <a:lstStyle>
            <a:lvl1pPr>
              <a:defRPr sz="4000"/>
            </a:lvl1pPr>
          </a:lstStyle>
          <a:p>
            <a:r>
              <a:rPr kumimoji="1" lang="ja-JP" altLang="en-US" dirty="0"/>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
        <p:nvSpPr>
          <p:cNvPr id="7" name="Rectangle 2"/>
          <p:cNvSpPr>
            <a:spLocks noChangeArrowheads="1"/>
          </p:cNvSpPr>
          <p:nvPr userDrawn="1"/>
        </p:nvSpPr>
        <p:spPr bwMode="auto">
          <a:xfrm>
            <a:off x="0" y="0"/>
            <a:ext cx="9905999" cy="2262997"/>
          </a:xfrm>
          <a:prstGeom prst="rect">
            <a:avLst/>
          </a:prstGeom>
          <a:gradFill rotWithShape="1">
            <a:gsLst>
              <a:gs pos="0">
                <a:srgbClr val="33CCFF"/>
              </a:gs>
              <a:gs pos="100000">
                <a:srgbClr val="FFFFFF"/>
              </a:gs>
            </a:gsLst>
            <a:lin ang="5400000" scaled="1"/>
          </a:gradFill>
          <a:ln>
            <a:noFill/>
          </a:ln>
          <a:extLst>
            <a:ext uri="{91240B29-F687-4F45-9708-019B960494DF}">
              <a14:hiddenLine xmlns:a14="http://schemas.microsoft.com/office/drawing/2010/main" w="9525">
                <a:solidFill>
                  <a:srgbClr val="000000"/>
                </a:solidFill>
                <a:bevel/>
                <a:headEnd/>
                <a:tailEnd/>
              </a14:hiddenLine>
            </a:ext>
          </a:extLst>
        </p:spPr>
        <p:txBody>
          <a:bodyPr wrap="none" lIns="89839" tIns="44920" rIns="89839" bIns="4492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2pPr>
            <a:lvl3pPr marL="1143000" indent="-452438">
              <a:spcBef>
                <a:spcPct val="20000"/>
              </a:spcBef>
              <a:buChar char="•"/>
              <a:defRPr sz="24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sym typeface="Arial" panose="020B0604020202020204" pitchFamily="34" charset="0"/>
              </a:defRPr>
            </a:lvl9pPr>
          </a:lstStyle>
          <a:p>
            <a:pPr defTabSz="898581">
              <a:spcBef>
                <a:spcPct val="0"/>
              </a:spcBef>
              <a:buFontTx/>
              <a:buNone/>
              <a:defRPr/>
            </a:pPr>
            <a:endParaRPr kumimoji="0" lang="ja-JP" altLang="ja-JP" sz="1965" kern="0" dirty="0">
              <a:solidFill>
                <a:srgbClr val="1F497D"/>
              </a:solidFill>
              <a:latin typeface="HGS創英角ｺﾞｼｯｸUB" panose="020B0900000000000000" pitchFamily="50" charset="-128"/>
              <a:ea typeface="HGS創英角ｺﾞｼｯｸUB" panose="020B0900000000000000" pitchFamily="50" charset="-128"/>
              <a:sym typeface="Verdana" panose="020B0604030504040204" pitchFamily="34" charset="0"/>
            </a:endParaRPr>
          </a:p>
        </p:txBody>
      </p:sp>
    </p:spTree>
    <p:extLst>
      <p:ext uri="{BB962C8B-B14F-4D97-AF65-F5344CB8AC3E}">
        <p14:creationId xmlns:p14="http://schemas.microsoft.com/office/powerpoint/2010/main" val="75482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432000"/>
          </a:xfrm>
          <a:solidFill>
            <a:schemeClr val="tx1"/>
          </a:solidFill>
          <a:ln>
            <a:noFill/>
          </a:ln>
        </p:spPr>
        <p:txBody>
          <a:bodyPr tIns="108000" bIns="36000">
            <a:noAutofit/>
          </a:bodyPr>
          <a:lstStyle>
            <a:lvl1pPr>
              <a:defRPr sz="1800">
                <a:solidFill>
                  <a:schemeClr val="bg1"/>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272480" y="620688"/>
            <a:ext cx="9361040" cy="5688632"/>
          </a:xfrm>
        </p:spPr>
        <p:txBody>
          <a:bodyPr>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dirty="0"/>
          </a:p>
        </p:txBody>
      </p:sp>
    </p:spTree>
    <p:extLst>
      <p:ext uri="{BB962C8B-B14F-4D97-AF65-F5344CB8AC3E}">
        <p14:creationId xmlns:p14="http://schemas.microsoft.com/office/powerpoint/2010/main" val="16188631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80928"/>
            <a:ext cx="9898213" cy="648072"/>
          </a:xfrm>
        </p:spPr>
        <p:txBody>
          <a:bodyPr anchor="t">
            <a:noAutofit/>
          </a:bodyPr>
          <a:lstStyle>
            <a:lvl1pPr algn="ctr">
              <a:defRPr sz="3600" b="1" cap="all"/>
            </a:lvl1pPr>
          </a:lstStyle>
          <a:p>
            <a:r>
              <a:rPr kumimoji="1" lang="ja-JP" altLang="en-US" dirty="0"/>
              <a:t>マスター 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2760316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2223814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26444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3FBA9D7-A7A5-4BA1-944C-86A3A5F753CC}" type="datetime1">
              <a:rPr kumimoji="1" lang="ja-JP" altLang="en-US" smtClean="0"/>
              <a:t>2025/6/13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1191208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solidFill>
                  <a:schemeClr val="tx1"/>
                </a:solidFill>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8632036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4787375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2"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9075789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5428970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40748683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41"/>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2664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2"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989EEEE-7D59-452A-A97D-90C8E1A10CF4}" type="datetime1">
              <a:rPr kumimoji="1" lang="ja-JP" altLang="en-US" smtClean="0"/>
              <a:t>2025/6/13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703080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1A0251E-87A0-4CA6-9BE3-D8F626BACD6E}" type="datetime1">
              <a:rPr kumimoji="1" lang="ja-JP" altLang="en-US" smtClean="0"/>
              <a:t>2025/6/13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577852666"/>
      </p:ext>
    </p:extLst>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no"?><Relationships xmlns="http://schemas.openxmlformats.org/package/2006/relationships"><Relationship Id="rId1" Target="../slideLayouts/slideLayout33.xml" Type="http://schemas.openxmlformats.org/officeDocument/2006/relationships/slideLayout"/><Relationship Id="rId2" Target="../theme/theme10.xml" Type="http://schemas.openxmlformats.org/officeDocument/2006/relationships/theme"/></Relationships>
</file>

<file path=ppt/slideMasters/_rels/slideMaster11.xml.rels><?xml version="1.0" encoding="UTF-8" standalone="no"?><Relationships xmlns="http://schemas.openxmlformats.org/package/2006/relationships"><Relationship Id="rId1" Target="../slideLayouts/slideLayout34.xml" Type="http://schemas.openxmlformats.org/officeDocument/2006/relationships/slideLayout"/><Relationship Id="rId2" Target="../slideLayouts/slideLayout35.xml" Type="http://schemas.openxmlformats.org/officeDocument/2006/relationships/slideLayout"/><Relationship Id="rId3" Target="../theme/theme11.xml" Type="http://schemas.openxmlformats.org/officeDocument/2006/relationships/theme"/></Relationships>
</file>

<file path=ppt/slideMasters/_rels/slideMaster12.xml.rels><?xml version="1.0" encoding="UTF-8" standalone="no"?><Relationships xmlns="http://schemas.openxmlformats.org/package/2006/relationships"><Relationship Id="rId1" Target="../slideLayouts/slideLayout36.xml" Type="http://schemas.openxmlformats.org/officeDocument/2006/relationships/slideLayout"/><Relationship Id="rId2" Target="../theme/theme12.xml" Type="http://schemas.openxmlformats.org/officeDocument/2006/relationships/theme"/></Relationships>
</file>

<file path=ppt/slideMasters/_rels/slideMaster13.xml.rels><?xml version="1.0" encoding="UTF-8" standalone="no"?><Relationships xmlns="http://schemas.openxmlformats.org/package/2006/relationships"><Relationship Id="rId1" Target="../slideLayouts/slideLayout37.xml" Type="http://schemas.openxmlformats.org/officeDocument/2006/relationships/slideLayout"/><Relationship Id="rId2" Target="../theme/theme13.xml" Type="http://schemas.openxmlformats.org/officeDocument/2006/relationships/theme"/></Relationships>
</file>

<file path=ppt/slideMasters/_rels/slideMaster14.xml.rels><?xml version="1.0" encoding="UTF-8" standalone="no"?><Relationships xmlns="http://schemas.openxmlformats.org/package/2006/relationships"><Relationship Id="rId1" Target="../slideLayouts/slideLayout38.xml" Type="http://schemas.openxmlformats.org/officeDocument/2006/relationships/slideLayout"/><Relationship Id="rId10" Target="../slideLayouts/slideLayout47.xml" Type="http://schemas.openxmlformats.org/officeDocument/2006/relationships/slideLayout"/><Relationship Id="rId11" Target="../slideLayouts/slideLayout48.xml" Type="http://schemas.openxmlformats.org/officeDocument/2006/relationships/slideLayout"/><Relationship Id="rId12" Target="../theme/theme14.xml" Type="http://schemas.openxmlformats.org/officeDocument/2006/relationships/theme"/><Relationship Id="rId2" Target="../slideLayouts/slideLayout39.xml" Type="http://schemas.openxmlformats.org/officeDocument/2006/relationships/slideLayout"/><Relationship Id="rId3" Target="../slideLayouts/slideLayout40.xml" Type="http://schemas.openxmlformats.org/officeDocument/2006/relationships/slideLayout"/><Relationship Id="rId4" Target="../slideLayouts/slideLayout41.xml" Type="http://schemas.openxmlformats.org/officeDocument/2006/relationships/slideLayout"/><Relationship Id="rId5" Target="../slideLayouts/slideLayout42.xml" Type="http://schemas.openxmlformats.org/officeDocument/2006/relationships/slideLayout"/><Relationship Id="rId6" Target="../slideLayouts/slideLayout43.xml" Type="http://schemas.openxmlformats.org/officeDocument/2006/relationships/slideLayout"/><Relationship Id="rId7" Target="../slideLayouts/slideLayout44.xml" Type="http://schemas.openxmlformats.org/officeDocument/2006/relationships/slideLayout"/><Relationship Id="rId8" Target="../slideLayouts/slideLayout45.xml" Type="http://schemas.openxmlformats.org/officeDocument/2006/relationships/slideLayout"/><Relationship Id="rId9" Target="../slideLayouts/slideLayout46.xml" Type="http://schemas.openxmlformats.org/officeDocument/2006/relationships/slideLayout"/></Relationships>
</file>

<file path=ppt/slideMasters/_rels/slideMaster15.xml.rels><?xml version="1.0" encoding="UTF-8" standalone="no"?><Relationships xmlns="http://schemas.openxmlformats.org/package/2006/relationships"><Relationship Id="rId1" Target="../slideLayouts/slideLayout49.xml" Type="http://schemas.openxmlformats.org/officeDocument/2006/relationships/slideLayout"/><Relationship Id="rId2" Target="../slideLayouts/slideLayout50.xml" Type="http://schemas.openxmlformats.org/officeDocument/2006/relationships/slideLayout"/><Relationship Id="rId3" Target="../theme/theme15.xml" Type="http://schemas.openxmlformats.org/officeDocument/2006/relationships/theme"/></Relationships>
</file>

<file path=ppt/slideMasters/_rels/slideMaster16.xml.rels><?xml version="1.0" encoding="UTF-8" standalone="no"?><Relationships xmlns="http://schemas.openxmlformats.org/package/2006/relationships"><Relationship Id="rId1" Target="../slideLayouts/slideLayout51.xml" Type="http://schemas.openxmlformats.org/officeDocument/2006/relationships/slideLayout"/><Relationship Id="rId2" Target="../theme/theme16.xml" Type="http://schemas.openxmlformats.org/officeDocument/2006/relationships/theme"/></Relationships>
</file>

<file path=ppt/slideMasters/_rels/slideMaster17.xml.rels><?xml version="1.0" encoding="UTF-8" standalone="no"?><Relationships xmlns="http://schemas.openxmlformats.org/package/2006/relationships"><Relationship Id="rId1" Target="../slideLayouts/slideLayout52.xml" Type="http://schemas.openxmlformats.org/officeDocument/2006/relationships/slideLayout"/><Relationship Id="rId2" Target="../slideLayouts/slideLayout53.xml" Type="http://schemas.openxmlformats.org/officeDocument/2006/relationships/slideLayout"/><Relationship Id="rId3" Target="../theme/theme17.xml" Type="http://schemas.openxmlformats.org/officeDocument/2006/relationships/theme"/></Relationships>
</file>

<file path=ppt/slideMasters/_rels/slideMaster18.xml.rels><?xml version="1.0" encoding="UTF-8" standalone="no"?><Relationships xmlns="http://schemas.openxmlformats.org/package/2006/relationships"><Relationship Id="rId1" Target="../slideLayouts/slideLayout54.xml" Type="http://schemas.openxmlformats.org/officeDocument/2006/relationships/slideLayout"/><Relationship Id="rId10" Target="../slideLayouts/slideLayout63.xml" Type="http://schemas.openxmlformats.org/officeDocument/2006/relationships/slideLayout"/><Relationship Id="rId11" Target="../slideLayouts/slideLayout64.xml" Type="http://schemas.openxmlformats.org/officeDocument/2006/relationships/slideLayout"/><Relationship Id="rId12" Target="../theme/theme18.xml" Type="http://schemas.openxmlformats.org/officeDocument/2006/relationships/theme"/><Relationship Id="rId2" Target="../slideLayouts/slideLayout55.xml" Type="http://schemas.openxmlformats.org/officeDocument/2006/relationships/slideLayout"/><Relationship Id="rId3" Target="../slideLayouts/slideLayout56.xml" Type="http://schemas.openxmlformats.org/officeDocument/2006/relationships/slideLayout"/><Relationship Id="rId4" Target="../slideLayouts/slideLayout57.xml" Type="http://schemas.openxmlformats.org/officeDocument/2006/relationships/slideLayout"/><Relationship Id="rId5" Target="../slideLayouts/slideLayout58.xml" Type="http://schemas.openxmlformats.org/officeDocument/2006/relationships/slideLayout"/><Relationship Id="rId6" Target="../slideLayouts/slideLayout59.xml" Type="http://schemas.openxmlformats.org/officeDocument/2006/relationships/slideLayout"/><Relationship Id="rId7" Target="../slideLayouts/slideLayout60.xml" Type="http://schemas.openxmlformats.org/officeDocument/2006/relationships/slideLayout"/><Relationship Id="rId8" Target="../slideLayouts/slideLayout61.xml" Type="http://schemas.openxmlformats.org/officeDocument/2006/relationships/slideLayout"/><Relationship Id="rId9" Target="../slideLayouts/slideLayout62.xml" Type="http://schemas.openxmlformats.org/officeDocument/2006/relationships/slideLayout"/></Relationships>
</file>

<file path=ppt/slideMasters/_rels/slideMaster19.xml.rels><?xml version="1.0" encoding="UTF-8" standalone="no"?><Relationships xmlns="http://schemas.openxmlformats.org/package/2006/relationships"><Relationship Id="rId1" Target="../slideLayouts/slideLayout65.xml" Type="http://schemas.openxmlformats.org/officeDocument/2006/relationships/slideLayout"/><Relationship Id="rId10" Target="../slideLayouts/slideLayout74.xml" Type="http://schemas.openxmlformats.org/officeDocument/2006/relationships/slideLayout"/><Relationship Id="rId11" Target="../slideLayouts/slideLayout75.xml" Type="http://schemas.openxmlformats.org/officeDocument/2006/relationships/slideLayout"/><Relationship Id="rId12" Target="../theme/theme19.xml" Type="http://schemas.openxmlformats.org/officeDocument/2006/relationships/theme"/><Relationship Id="rId2" Target="../slideLayouts/slideLayout66.xml" Type="http://schemas.openxmlformats.org/officeDocument/2006/relationships/slideLayout"/><Relationship Id="rId3" Target="../slideLayouts/slideLayout67.xml" Type="http://schemas.openxmlformats.org/officeDocument/2006/relationships/slideLayout"/><Relationship Id="rId4" Target="../slideLayouts/slideLayout68.xml" Type="http://schemas.openxmlformats.org/officeDocument/2006/relationships/slideLayout"/><Relationship Id="rId5" Target="../slideLayouts/slideLayout69.xml" Type="http://schemas.openxmlformats.org/officeDocument/2006/relationships/slideLayout"/><Relationship Id="rId6" Target="../slideLayouts/slideLayout70.xml" Type="http://schemas.openxmlformats.org/officeDocument/2006/relationships/slideLayout"/><Relationship Id="rId7" Target="../slideLayouts/slideLayout71.xml" Type="http://schemas.openxmlformats.org/officeDocument/2006/relationships/slideLayout"/><Relationship Id="rId8" Target="../slideLayouts/slideLayout72.xml" Type="http://schemas.openxmlformats.org/officeDocument/2006/relationships/slideLayout"/><Relationship Id="rId9" Target="../slideLayouts/slideLayout73.xml" Type="http://schemas.openxmlformats.org/officeDocument/2006/relationships/slideLayout"/></Relationships>
</file>

<file path=ppt/slideMasters/_rels/slideMaster2.xml.rels><?xml version="1.0" encoding="UTF-8" standalone="no"?><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slideLayouts/slideLayout23.xml" Type="http://schemas.openxmlformats.org/officeDocument/2006/relationships/slideLayout"/><Relationship Id="rId13" Target="../slideLayouts/slideLayout24.xml" Type="http://schemas.openxmlformats.org/officeDocument/2006/relationships/slideLayout"/><Relationship Id="rId14"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no"?><Relationships xmlns="http://schemas.openxmlformats.org/package/2006/relationships"><Relationship Id="rId1" Target="../slideLayouts/slideLayout25.xml" Type="http://schemas.openxmlformats.org/officeDocument/2006/relationships/slideLayout"/><Relationship Id="rId2" Target="../theme/theme3.xml" Type="http://schemas.openxmlformats.org/officeDocument/2006/relationships/theme"/></Relationships>
</file>

<file path=ppt/slideMasters/_rels/slideMaster4.xml.rels><?xml version="1.0" encoding="UTF-8" standalone="no"?><Relationships xmlns="http://schemas.openxmlformats.org/package/2006/relationships"><Relationship Id="rId1" Target="../slideLayouts/slideLayout26.xml" Type="http://schemas.openxmlformats.org/officeDocument/2006/relationships/slideLayout"/><Relationship Id="rId2" Target="../slideLayouts/slideLayout27.xml" Type="http://schemas.openxmlformats.org/officeDocument/2006/relationships/slideLayout"/><Relationship Id="rId3" Target="../theme/theme4.xml" Type="http://schemas.openxmlformats.org/officeDocument/2006/relationships/theme"/></Relationships>
</file>

<file path=ppt/slideMasters/_rels/slideMaster5.xml.rels><?xml version="1.0" encoding="UTF-8" standalone="no"?><Relationships xmlns="http://schemas.openxmlformats.org/package/2006/relationships"><Relationship Id="rId1" Target="../slideLayouts/slideLayout28.xml" Type="http://schemas.openxmlformats.org/officeDocument/2006/relationships/slideLayout"/><Relationship Id="rId2" Target="../theme/theme5.xml" Type="http://schemas.openxmlformats.org/officeDocument/2006/relationships/theme"/></Relationships>
</file>

<file path=ppt/slideMasters/_rels/slideMaster6.xml.rels><?xml version="1.0" encoding="UTF-8" standalone="no"?><Relationships xmlns="http://schemas.openxmlformats.org/package/2006/relationships"><Relationship Id="rId1" Target="../slideLayouts/slideLayout29.xml" Type="http://schemas.openxmlformats.org/officeDocument/2006/relationships/slideLayout"/><Relationship Id="rId2" Target="../theme/theme6.xml" Type="http://schemas.openxmlformats.org/officeDocument/2006/relationships/theme"/></Relationships>
</file>

<file path=ppt/slideMasters/_rels/slideMaster7.xml.rels><?xml version="1.0" encoding="UTF-8" standalone="no"?><Relationships xmlns="http://schemas.openxmlformats.org/package/2006/relationships"><Relationship Id="rId1" Target="../slideLayouts/slideLayout30.xml" Type="http://schemas.openxmlformats.org/officeDocument/2006/relationships/slideLayout"/><Relationship Id="rId2" Target="../theme/theme7.xml" Type="http://schemas.openxmlformats.org/officeDocument/2006/relationships/theme"/></Relationships>
</file>

<file path=ppt/slideMasters/_rels/slideMaster8.xml.rels><?xml version="1.0" encoding="UTF-8" standalone="no"?><Relationships xmlns="http://schemas.openxmlformats.org/package/2006/relationships"><Relationship Id="rId1" Target="../slideLayouts/slideLayout31.xml" Type="http://schemas.openxmlformats.org/officeDocument/2006/relationships/slideLayout"/><Relationship Id="rId2" Target="../theme/theme8.xml" Type="http://schemas.openxmlformats.org/officeDocument/2006/relationships/theme"/></Relationships>
</file>

<file path=ppt/slideMasters/_rels/slideMaster9.xml.rels><?xml version="1.0" encoding="UTF-8" standalone="no"?><Relationships xmlns="http://schemas.openxmlformats.org/package/2006/relationships"><Relationship Id="rId1" Target="../slideLayouts/slideLayout32.xml" Type="http://schemas.openxmlformats.org/officeDocument/2006/relationships/slideLayout"/><Relationship Id="rId2" Target="../theme/theme9.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898213" cy="432000"/>
          </a:xfrm>
          <a:prstGeom prst="rect">
            <a:avLst/>
          </a:prstGeom>
        </p:spPr>
        <p:txBody>
          <a:bodyPr vert="horz" lIns="91440" tIns="108000" rIns="91440" bIns="3600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68587" y="548680"/>
            <a:ext cx="9361040" cy="5400600"/>
          </a:xfrm>
          <a:prstGeom prst="rect">
            <a:avLst/>
          </a:prstGeom>
        </p:spPr>
        <p:txBody>
          <a:bodyPr vert="horz" lIns="91440" tIns="45720" rIns="91440" bIns="4572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801" y="6492878"/>
            <a:ext cx="2311400" cy="365125"/>
          </a:xfrm>
          <a:prstGeom prst="rect">
            <a:avLst/>
          </a:prstGeom>
        </p:spPr>
        <p:txBody>
          <a:bodyPr vert="horz" lIns="91440" tIns="45720" rIns="91440" bIns="45720" rtlCol="0" anchor="ctr"/>
          <a:lstStyle>
            <a:lvl1pPr algn="l">
              <a:defRPr sz="1200">
                <a:solidFill>
                  <a:schemeClr val="tx1">
                    <a:tint val="75000"/>
                  </a:schemeClr>
                </a:solidFill>
                <a:latin typeface="游ゴシック Medium" panose="020B0500000000000000" pitchFamily="50" charset="-128"/>
                <a:ea typeface="游ゴシック Medium" panose="020B0500000000000000" pitchFamily="50" charset="-128"/>
              </a:defRPr>
            </a:lvl1pPr>
          </a:lstStyle>
          <a:p>
            <a:fld id="{651A79AE-1BF0-493B-BDCE-94DB5349399A}" type="datetime1">
              <a:rPr lang="ja-JP" altLang="en-US" smtClean="0"/>
              <a:t>2025/6/13</a:t>
            </a:fld>
            <a:endParaRPr lang="ja-JP" altLang="en-US"/>
          </a:p>
        </p:txBody>
      </p:sp>
      <p:sp>
        <p:nvSpPr>
          <p:cNvPr id="5" name="フッター プレースホルダー 4"/>
          <p:cNvSpPr>
            <a:spLocks noGrp="1"/>
          </p:cNvSpPr>
          <p:nvPr>
            <p:ph type="ftr" sz="quarter" idx="3"/>
          </p:nvPr>
        </p:nvSpPr>
        <p:spPr>
          <a:xfrm>
            <a:off x="3384550" y="6492878"/>
            <a:ext cx="3136900" cy="365125"/>
          </a:xfrm>
          <a:prstGeom prst="rect">
            <a:avLst/>
          </a:prstGeom>
        </p:spPr>
        <p:txBody>
          <a:bodyPr vert="horz" lIns="91440" tIns="45720" rIns="91440" bIns="45720" rtlCol="0" anchor="ctr"/>
          <a:lstStyle>
            <a:lvl1pPr algn="ctr">
              <a:defRPr sz="1200">
                <a:solidFill>
                  <a:schemeClr val="tx1">
                    <a:tint val="75000"/>
                  </a:schemeClr>
                </a:solidFill>
                <a:latin typeface="游ゴシック Medium" panose="020B0500000000000000" pitchFamily="50" charset="-128"/>
                <a:ea typeface="游ゴシック Medium" panose="020B0500000000000000" pitchFamily="50" charset="-128"/>
              </a:defRPr>
            </a:lvl1pPr>
          </a:lstStyle>
          <a:p>
            <a:endParaRPr lang="ja-JP" altLang="en-US"/>
          </a:p>
        </p:txBody>
      </p:sp>
      <p:sp>
        <p:nvSpPr>
          <p:cNvPr id="6" name="スライド番号プレースホルダー 5"/>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1513935748"/>
      </p:ext>
    </p:extLst>
  </p:cSld>
  <p:clrMap bg1="lt1" tx1="dk1" bg2="lt2" tx2="dk2" accent1="accent1" accent2="accent2" accent3="accent3" accent4="accent4" accent5="accent5" accent6="accent6" hlink="hlink" folHlink="folHlink"/>
  <p:sldLayoutIdLst>
    <p:sldLayoutId id="2147485756" r:id="rId1"/>
    <p:sldLayoutId id="2147485757" r:id="rId2"/>
    <p:sldLayoutId id="2147485758" r:id="rId3"/>
    <p:sldLayoutId id="2147486419" r:id="rId4"/>
    <p:sldLayoutId id="2147485760" r:id="rId5"/>
    <p:sldLayoutId id="2147485761" r:id="rId6"/>
    <p:sldLayoutId id="2147485762" r:id="rId7"/>
    <p:sldLayoutId id="2147485763" r:id="rId8"/>
    <p:sldLayoutId id="2147485764" r:id="rId9"/>
    <p:sldLayoutId id="2147485765" r:id="rId10"/>
    <p:sldLayoutId id="2147485766" r:id="rId11"/>
  </p:sldLayoutIdLst>
  <p:hf hdr="0" ftr="0" dt="0"/>
  <p:txStyles>
    <p:titleStyle>
      <a:lvl1pPr algn="ctr" defTabSz="914400" rtl="0" eaLnBrk="1" latinLnBrk="0" hangingPunct="1">
        <a:spcBef>
          <a:spcPct val="0"/>
        </a:spcBef>
        <a:buNone/>
        <a:defRPr kumimoji="1" sz="1800" b="1" kern="1200">
          <a:solidFill>
            <a:schemeClr val="tx1"/>
          </a:solidFill>
          <a:latin typeface="メイリオ" panose="020B0604030504040204" pitchFamily="50" charset="-128"/>
          <a:ea typeface="メイリオ" panose="020B0604030504040204" pitchFamily="50" charset="-128"/>
          <a:cs typeface="+mj-cs"/>
        </a:defRPr>
      </a:lvl1pPr>
    </p:titleStyle>
    <p:bodyStyle>
      <a:lvl1pPr marL="0" indent="0" algn="l" defTabSz="914400" rtl="0" eaLnBrk="1" latinLnBrk="0" hangingPunct="1">
        <a:spcBef>
          <a:spcPct val="20000"/>
        </a:spcBef>
        <a:buFont typeface="Arial" pitchFamily="34" charset="0"/>
        <a:buNone/>
        <a:defRPr kumimoji="1" sz="1800"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spcBef>
          <a:spcPct val="20000"/>
        </a:spcBef>
        <a:buFont typeface="Arial" pitchFamily="34" charset="0"/>
        <a:buNone/>
        <a:defRPr kumimoji="1" sz="16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spcBef>
          <a:spcPct val="20000"/>
        </a:spcBef>
        <a:buFont typeface="Arial" pitchFamily="34" charset="0"/>
        <a:buNone/>
        <a:defRPr kumimoji="1" sz="1400" kern="1200">
          <a:solidFill>
            <a:schemeClr val="tx1"/>
          </a:solidFill>
          <a:latin typeface="游ゴシック Medium" panose="020B0500000000000000" pitchFamily="50" charset="-128"/>
          <a:ea typeface="游ゴシック Medium" panose="020B0500000000000000" pitchFamily="50" charset="-128"/>
          <a:cs typeface="+mn-cs"/>
        </a:defRPr>
      </a:lvl3pPr>
      <a:lvl4pPr marL="1371600" indent="0" algn="l" defTabSz="914400" rtl="0" eaLnBrk="1" latinLnBrk="0" hangingPunct="1">
        <a:spcBef>
          <a:spcPct val="20000"/>
        </a:spcBef>
        <a:buFont typeface="Arial" pitchFamily="34" charset="0"/>
        <a:buNone/>
        <a:defRPr kumimoji="1" sz="1200" kern="1200">
          <a:solidFill>
            <a:schemeClr val="tx1"/>
          </a:solidFill>
          <a:latin typeface="游ゴシック Medium" panose="020B0500000000000000" pitchFamily="50" charset="-128"/>
          <a:ea typeface="游ゴシック Medium" panose="020B0500000000000000" pitchFamily="50" charset="-128"/>
          <a:cs typeface="+mn-cs"/>
        </a:defRPr>
      </a:lvl4pPr>
      <a:lvl5pPr marL="1828800" indent="0" algn="l" defTabSz="914400" rtl="0" eaLnBrk="1" latinLnBrk="0" hangingPunct="1">
        <a:spcBef>
          <a:spcPct val="20000"/>
        </a:spcBef>
        <a:buFont typeface="Arial" pitchFamily="34" charset="0"/>
        <a:buNone/>
        <a:defRPr kumimoji="1" sz="1050" kern="1200">
          <a:solidFill>
            <a:schemeClr val="tx1"/>
          </a:solidFill>
          <a:latin typeface="游ゴシック Medium" panose="020B0500000000000000" pitchFamily="50" charset="-128"/>
          <a:ea typeface="游ゴシック Medium" panose="020B05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898213" cy="432000"/>
          </a:xfrm>
          <a:prstGeom prst="rect">
            <a:avLst/>
          </a:prstGeom>
        </p:spPr>
        <p:txBody>
          <a:bodyPr vert="horz" lIns="91440" tIns="108000" rIns="91440" bIns="3600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68587" y="548680"/>
            <a:ext cx="9361040" cy="5400600"/>
          </a:xfrm>
          <a:prstGeom prst="rect">
            <a:avLst/>
          </a:prstGeom>
        </p:spPr>
        <p:txBody>
          <a:bodyPr vert="horz" lIns="91440" tIns="45720" rIns="91440" bIns="4572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801" y="6492878"/>
            <a:ext cx="2311400" cy="365125"/>
          </a:xfrm>
          <a:prstGeom prst="rect">
            <a:avLst/>
          </a:prstGeom>
        </p:spPr>
        <p:txBody>
          <a:bodyPr vert="horz" lIns="91440" tIns="45720" rIns="91440" bIns="45720" rtlCol="0" anchor="ctr"/>
          <a:lstStyle>
            <a:lvl1pPr algn="l">
              <a:defRPr sz="1200">
                <a:solidFill>
                  <a:schemeClr val="tx1">
                    <a:tint val="75000"/>
                  </a:schemeClr>
                </a:solidFill>
                <a:latin typeface="游ゴシック Medium" panose="020B0500000000000000" pitchFamily="50" charset="-128"/>
                <a:ea typeface="游ゴシック Medium" panose="020B0500000000000000" pitchFamily="50" charset="-128"/>
              </a:defRPr>
            </a:lvl1pPr>
          </a:lstStyle>
          <a:p>
            <a:fld id="{54FDDFFE-AB91-4159-8C8C-7AB8623597FD}" type="datetime1">
              <a:rPr lang="ja-JP" altLang="en-US" smtClean="0"/>
              <a:t>2025/6/13</a:t>
            </a:fld>
            <a:endParaRPr lang="ja-JP" altLang="en-US"/>
          </a:p>
        </p:txBody>
      </p:sp>
      <p:sp>
        <p:nvSpPr>
          <p:cNvPr id="5" name="フッター プレースホルダー 4"/>
          <p:cNvSpPr>
            <a:spLocks noGrp="1"/>
          </p:cNvSpPr>
          <p:nvPr>
            <p:ph type="ftr" sz="quarter" idx="3"/>
          </p:nvPr>
        </p:nvSpPr>
        <p:spPr>
          <a:xfrm>
            <a:off x="3384550" y="6492878"/>
            <a:ext cx="3136900" cy="365125"/>
          </a:xfrm>
          <a:prstGeom prst="rect">
            <a:avLst/>
          </a:prstGeom>
        </p:spPr>
        <p:txBody>
          <a:bodyPr vert="horz" lIns="91440" tIns="45720" rIns="91440" bIns="45720" rtlCol="0" anchor="ctr"/>
          <a:lstStyle>
            <a:lvl1pPr algn="ctr">
              <a:defRPr sz="1200">
                <a:solidFill>
                  <a:schemeClr val="tx1">
                    <a:tint val="75000"/>
                  </a:schemeClr>
                </a:solidFill>
                <a:latin typeface="游ゴシック Medium" panose="020B0500000000000000" pitchFamily="50" charset="-128"/>
                <a:ea typeface="游ゴシック Medium" panose="020B0500000000000000" pitchFamily="50" charset="-128"/>
              </a:defRPr>
            </a:lvl1pPr>
          </a:lstStyle>
          <a:p>
            <a:endParaRPr lang="ja-JP" altLang="en-US"/>
          </a:p>
        </p:txBody>
      </p:sp>
      <p:sp>
        <p:nvSpPr>
          <p:cNvPr id="6" name="スライド番号プレースホルダー 5"/>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104905016"/>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defTabSz="914400" rtl="0" eaLnBrk="1" latinLnBrk="0" hangingPunct="1">
        <a:spcBef>
          <a:spcPct val="0"/>
        </a:spcBef>
        <a:buNone/>
        <a:defRPr kumimoji="1" sz="1800" b="1" kern="1200">
          <a:solidFill>
            <a:schemeClr val="tx1"/>
          </a:solidFill>
          <a:latin typeface="メイリオ" panose="020B0604030504040204" pitchFamily="50" charset="-128"/>
          <a:ea typeface="メイリオ" panose="020B0604030504040204" pitchFamily="50" charset="-128"/>
          <a:cs typeface="+mj-cs"/>
        </a:defRPr>
      </a:lvl1pPr>
    </p:titleStyle>
    <p:bodyStyle>
      <a:lvl1pPr marL="0" indent="0" algn="l" defTabSz="914400" rtl="0" eaLnBrk="1" latinLnBrk="0" hangingPunct="1">
        <a:spcBef>
          <a:spcPct val="20000"/>
        </a:spcBef>
        <a:buFont typeface="Arial" pitchFamily="34" charset="0"/>
        <a:buNone/>
        <a:defRPr kumimoji="1" sz="1800"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spcBef>
          <a:spcPct val="20000"/>
        </a:spcBef>
        <a:buFont typeface="Arial" pitchFamily="34" charset="0"/>
        <a:buNone/>
        <a:defRPr kumimoji="1" sz="16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spcBef>
          <a:spcPct val="20000"/>
        </a:spcBef>
        <a:buFont typeface="Arial" pitchFamily="34" charset="0"/>
        <a:buNone/>
        <a:defRPr kumimoji="1" sz="1400" kern="1200">
          <a:solidFill>
            <a:schemeClr val="tx1"/>
          </a:solidFill>
          <a:latin typeface="游ゴシック Medium" panose="020B0500000000000000" pitchFamily="50" charset="-128"/>
          <a:ea typeface="游ゴシック Medium" panose="020B0500000000000000" pitchFamily="50" charset="-128"/>
          <a:cs typeface="+mn-cs"/>
        </a:defRPr>
      </a:lvl3pPr>
      <a:lvl4pPr marL="1371600" indent="0" algn="l" defTabSz="914400" rtl="0" eaLnBrk="1" latinLnBrk="0" hangingPunct="1">
        <a:spcBef>
          <a:spcPct val="20000"/>
        </a:spcBef>
        <a:buFont typeface="Arial" pitchFamily="34" charset="0"/>
        <a:buNone/>
        <a:defRPr kumimoji="1" sz="1200" kern="1200">
          <a:solidFill>
            <a:schemeClr val="tx1"/>
          </a:solidFill>
          <a:latin typeface="游ゴシック Medium" panose="020B0500000000000000" pitchFamily="50" charset="-128"/>
          <a:ea typeface="游ゴシック Medium" panose="020B0500000000000000" pitchFamily="50" charset="-128"/>
          <a:cs typeface="+mn-cs"/>
        </a:defRPr>
      </a:lvl4pPr>
      <a:lvl5pPr marL="1828800" indent="0" algn="l" defTabSz="914400" rtl="0" eaLnBrk="1" latinLnBrk="0" hangingPunct="1">
        <a:spcBef>
          <a:spcPct val="20000"/>
        </a:spcBef>
        <a:buFont typeface="Arial" pitchFamily="34" charset="0"/>
        <a:buNone/>
        <a:defRPr kumimoji="1" sz="1050" kern="1200">
          <a:solidFill>
            <a:schemeClr val="tx1"/>
          </a:solidFill>
          <a:latin typeface="游ゴシック Medium" panose="020B0500000000000000" pitchFamily="50" charset="-128"/>
          <a:ea typeface="游ゴシック Medium" panose="020B05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898213" cy="432000"/>
          </a:xfrm>
          <a:prstGeom prst="rect">
            <a:avLst/>
          </a:prstGeom>
        </p:spPr>
        <p:txBody>
          <a:bodyPr vert="horz" lIns="91440" tIns="108000" rIns="91440" bIns="3600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68587" y="548680"/>
            <a:ext cx="9361040" cy="5400600"/>
          </a:xfrm>
          <a:prstGeom prst="rect">
            <a:avLst/>
          </a:prstGeom>
        </p:spPr>
        <p:txBody>
          <a:bodyPr vert="horz" lIns="91440" tIns="45720" rIns="91440" bIns="4572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801" y="6492878"/>
            <a:ext cx="2311400" cy="365125"/>
          </a:xfrm>
          <a:prstGeom prst="rect">
            <a:avLst/>
          </a:prstGeom>
        </p:spPr>
        <p:txBody>
          <a:bodyPr vert="horz" lIns="91440" tIns="45720" rIns="91440" bIns="45720" rtlCol="0" anchor="ctr"/>
          <a:lstStyle>
            <a:lvl1pPr algn="l">
              <a:defRPr sz="1200">
                <a:solidFill>
                  <a:schemeClr val="tx1">
                    <a:tint val="75000"/>
                  </a:schemeClr>
                </a:solidFill>
                <a:latin typeface="游ゴシック Medium" panose="020B0500000000000000" pitchFamily="50" charset="-128"/>
                <a:ea typeface="游ゴシック Medium" panose="020B0500000000000000" pitchFamily="50" charset="-128"/>
              </a:defRPr>
            </a:lvl1pPr>
          </a:lstStyle>
          <a:p>
            <a:endParaRPr lang="ja-JP" altLang="en-US"/>
          </a:p>
        </p:txBody>
      </p:sp>
      <p:sp>
        <p:nvSpPr>
          <p:cNvPr id="5" name="フッター プレースホルダー 4"/>
          <p:cNvSpPr>
            <a:spLocks noGrp="1"/>
          </p:cNvSpPr>
          <p:nvPr>
            <p:ph type="ftr" sz="quarter" idx="3"/>
          </p:nvPr>
        </p:nvSpPr>
        <p:spPr>
          <a:xfrm>
            <a:off x="3384550" y="6492878"/>
            <a:ext cx="3136900" cy="365125"/>
          </a:xfrm>
          <a:prstGeom prst="rect">
            <a:avLst/>
          </a:prstGeom>
        </p:spPr>
        <p:txBody>
          <a:bodyPr vert="horz" lIns="91440" tIns="45720" rIns="91440" bIns="45720" rtlCol="0" anchor="ctr"/>
          <a:lstStyle>
            <a:lvl1pPr algn="ctr">
              <a:defRPr sz="1200">
                <a:solidFill>
                  <a:schemeClr val="tx1">
                    <a:tint val="75000"/>
                  </a:schemeClr>
                </a:solidFill>
                <a:latin typeface="游ゴシック Medium" panose="020B0500000000000000" pitchFamily="50" charset="-128"/>
                <a:ea typeface="游ゴシック Medium" panose="020B0500000000000000" pitchFamily="50" charset="-128"/>
              </a:defRPr>
            </a:lvl1pPr>
          </a:lstStyle>
          <a:p>
            <a:endParaRPr lang="ja-JP" altLang="en-US"/>
          </a:p>
        </p:txBody>
      </p:sp>
      <p:sp>
        <p:nvSpPr>
          <p:cNvPr id="6" name="スライド番号プレースホルダー 5"/>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1760244077"/>
      </p:ext>
    </p:extLst>
  </p:cSld>
  <p:clrMap bg1="lt1" tx1="dk1" bg2="lt2" tx2="dk2" accent1="accent1" accent2="accent2" accent3="accent3" accent4="accent4" accent5="accent5" accent6="accent6" hlink="hlink" folHlink="folHlink"/>
  <p:sldLayoutIdLst>
    <p:sldLayoutId id="2147486457" r:id="rId1"/>
    <p:sldLayoutId id="2147486458" r:id="rId2"/>
  </p:sldLayoutIdLst>
  <p:hf sldNum="0" hdr="0" ftr="0" dt="0"/>
  <p:txStyles>
    <p:titleStyle>
      <a:lvl1pPr algn="ctr" defTabSz="914400" rtl="0" eaLnBrk="1" latinLnBrk="0" hangingPunct="1">
        <a:spcBef>
          <a:spcPct val="0"/>
        </a:spcBef>
        <a:buNone/>
        <a:defRPr kumimoji="1" sz="1800" b="1" kern="1200">
          <a:solidFill>
            <a:schemeClr val="tx1"/>
          </a:solidFill>
          <a:latin typeface="メイリオ" panose="020B0604030504040204" pitchFamily="50" charset="-128"/>
          <a:ea typeface="メイリオ" panose="020B0604030504040204" pitchFamily="50" charset="-128"/>
          <a:cs typeface="+mj-cs"/>
        </a:defRPr>
      </a:lvl1pPr>
    </p:titleStyle>
    <p:bodyStyle>
      <a:lvl1pPr marL="0" indent="0" algn="l" defTabSz="914400" rtl="0" eaLnBrk="1" latinLnBrk="0" hangingPunct="1">
        <a:spcBef>
          <a:spcPct val="20000"/>
        </a:spcBef>
        <a:buFont typeface="Arial" pitchFamily="34" charset="0"/>
        <a:buNone/>
        <a:defRPr kumimoji="1" sz="1800"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spcBef>
          <a:spcPct val="20000"/>
        </a:spcBef>
        <a:buFont typeface="Arial" pitchFamily="34" charset="0"/>
        <a:buNone/>
        <a:defRPr kumimoji="1" sz="16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spcBef>
          <a:spcPct val="20000"/>
        </a:spcBef>
        <a:buFont typeface="Arial" pitchFamily="34" charset="0"/>
        <a:buNone/>
        <a:defRPr kumimoji="1" sz="1400" kern="1200">
          <a:solidFill>
            <a:schemeClr val="tx1"/>
          </a:solidFill>
          <a:latin typeface="游ゴシック Medium" panose="020B0500000000000000" pitchFamily="50" charset="-128"/>
          <a:ea typeface="游ゴシック Medium" panose="020B0500000000000000" pitchFamily="50" charset="-128"/>
          <a:cs typeface="+mn-cs"/>
        </a:defRPr>
      </a:lvl3pPr>
      <a:lvl4pPr marL="1371600" indent="0" algn="l" defTabSz="914400" rtl="0" eaLnBrk="1" latinLnBrk="0" hangingPunct="1">
        <a:spcBef>
          <a:spcPct val="20000"/>
        </a:spcBef>
        <a:buFont typeface="Arial" pitchFamily="34" charset="0"/>
        <a:buNone/>
        <a:defRPr kumimoji="1" sz="1200" kern="1200">
          <a:solidFill>
            <a:schemeClr val="tx1"/>
          </a:solidFill>
          <a:latin typeface="游ゴシック Medium" panose="020B0500000000000000" pitchFamily="50" charset="-128"/>
          <a:ea typeface="游ゴシック Medium" panose="020B0500000000000000" pitchFamily="50" charset="-128"/>
          <a:cs typeface="+mn-cs"/>
        </a:defRPr>
      </a:lvl4pPr>
      <a:lvl5pPr marL="1828800" indent="0" algn="l" defTabSz="914400" rtl="0" eaLnBrk="1" latinLnBrk="0" hangingPunct="1">
        <a:spcBef>
          <a:spcPct val="20000"/>
        </a:spcBef>
        <a:buFont typeface="Arial" pitchFamily="34" charset="0"/>
        <a:buNone/>
        <a:defRPr kumimoji="1" sz="1050" kern="1200">
          <a:solidFill>
            <a:schemeClr val="tx1"/>
          </a:solidFill>
          <a:latin typeface="游ゴシック Medium" panose="020B0500000000000000" pitchFamily="50" charset="-128"/>
          <a:ea typeface="游ゴシック Medium" panose="020B05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2"/>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175">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1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175">
                <a:solidFill>
                  <a:schemeClr val="tx1">
                    <a:tint val="75000"/>
                  </a:schemeClr>
                </a:solidFill>
              </a:defRPr>
            </a:lvl1p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4169322038"/>
      </p:ext>
    </p:extLst>
  </p:cSld>
  <p:clrMap bg1="lt1" tx1="dk1" bg2="lt2" tx2="dk2" accent1="accent1" accent2="accent2" accent3="accent3" accent4="accent4" accent5="accent5" accent6="accent6" hlink="hlink" folHlink="folHlink"/>
  <p:sldLayoutIdLst>
    <p:sldLayoutId id="2147486460" r:id="rId1"/>
  </p:sldLayoutIdLst>
  <p:hf sldNum="0" hdr="0" ftr="0" dt="0"/>
  <p:txStyles>
    <p:titleStyle>
      <a:lvl1pPr algn="ctr" defTabSz="895327" rtl="0" eaLnBrk="1" latinLnBrk="0" hangingPunct="1">
        <a:spcBef>
          <a:spcPct val="0"/>
        </a:spcBef>
        <a:buNone/>
        <a:defRPr kumimoji="1" sz="4308" kern="1200">
          <a:solidFill>
            <a:schemeClr val="tx1"/>
          </a:solidFill>
          <a:latin typeface="+mj-lt"/>
          <a:ea typeface="+mj-ea"/>
          <a:cs typeface="+mj-cs"/>
        </a:defRPr>
      </a:lvl1pPr>
    </p:titleStyle>
    <p:bodyStyle>
      <a:lvl1pPr marL="335747" indent="-335747" algn="l" defTabSz="895327" rtl="0" eaLnBrk="1" latinLnBrk="0" hangingPunct="1">
        <a:spcBef>
          <a:spcPct val="20000"/>
        </a:spcBef>
        <a:buFont typeface="Arial" pitchFamily="34" charset="0"/>
        <a:buChar char="•"/>
        <a:defRPr kumimoji="1" sz="3133" kern="1200">
          <a:solidFill>
            <a:schemeClr val="tx1"/>
          </a:solidFill>
          <a:latin typeface="+mn-lt"/>
          <a:ea typeface="+mn-ea"/>
          <a:cs typeface="+mn-cs"/>
        </a:defRPr>
      </a:lvl1pPr>
      <a:lvl2pPr marL="727453" indent="-279790" algn="l" defTabSz="895327" rtl="0" eaLnBrk="1" latinLnBrk="0" hangingPunct="1">
        <a:spcBef>
          <a:spcPct val="20000"/>
        </a:spcBef>
        <a:buFont typeface="Arial" pitchFamily="34" charset="0"/>
        <a:buChar char="–"/>
        <a:defRPr kumimoji="1" sz="2742" kern="1200">
          <a:solidFill>
            <a:schemeClr val="tx1"/>
          </a:solidFill>
          <a:latin typeface="+mn-lt"/>
          <a:ea typeface="+mn-ea"/>
          <a:cs typeface="+mn-cs"/>
        </a:defRPr>
      </a:lvl2pPr>
      <a:lvl3pPr marL="1119158" indent="-223832" algn="l" defTabSz="895327" rtl="0" eaLnBrk="1" latinLnBrk="0" hangingPunct="1">
        <a:spcBef>
          <a:spcPct val="20000"/>
        </a:spcBef>
        <a:buFont typeface="Arial" pitchFamily="34" charset="0"/>
        <a:buChar char="•"/>
        <a:defRPr kumimoji="1" sz="2350" kern="1200">
          <a:solidFill>
            <a:schemeClr val="tx1"/>
          </a:solidFill>
          <a:latin typeface="+mn-lt"/>
          <a:ea typeface="+mn-ea"/>
          <a:cs typeface="+mn-cs"/>
        </a:defRPr>
      </a:lvl3pPr>
      <a:lvl4pPr marL="1566821" indent="-223832" algn="l" defTabSz="895327" rtl="0" eaLnBrk="1" latinLnBrk="0" hangingPunct="1">
        <a:spcBef>
          <a:spcPct val="20000"/>
        </a:spcBef>
        <a:buFont typeface="Arial" pitchFamily="34" charset="0"/>
        <a:buChar char="–"/>
        <a:defRPr kumimoji="1" sz="1959" kern="1200">
          <a:solidFill>
            <a:schemeClr val="tx1"/>
          </a:solidFill>
          <a:latin typeface="+mn-lt"/>
          <a:ea typeface="+mn-ea"/>
          <a:cs typeface="+mn-cs"/>
        </a:defRPr>
      </a:lvl4pPr>
      <a:lvl5pPr marL="2014485" indent="-223832" algn="l" defTabSz="895327" rtl="0" eaLnBrk="1" latinLnBrk="0" hangingPunct="1">
        <a:spcBef>
          <a:spcPct val="20000"/>
        </a:spcBef>
        <a:buFont typeface="Arial" pitchFamily="34" charset="0"/>
        <a:buChar char="»"/>
        <a:defRPr kumimoji="1" sz="1959" kern="1200">
          <a:solidFill>
            <a:schemeClr val="tx1"/>
          </a:solidFill>
          <a:latin typeface="+mn-lt"/>
          <a:ea typeface="+mn-ea"/>
          <a:cs typeface="+mn-cs"/>
        </a:defRPr>
      </a:lvl5pPr>
      <a:lvl6pPr marL="2462148" indent="-223832" algn="l" defTabSz="895327" rtl="0" eaLnBrk="1" latinLnBrk="0" hangingPunct="1">
        <a:spcBef>
          <a:spcPct val="20000"/>
        </a:spcBef>
        <a:buFont typeface="Arial" pitchFamily="34" charset="0"/>
        <a:buChar char="•"/>
        <a:defRPr kumimoji="1" sz="1959" kern="1200">
          <a:solidFill>
            <a:schemeClr val="tx1"/>
          </a:solidFill>
          <a:latin typeface="+mn-lt"/>
          <a:ea typeface="+mn-ea"/>
          <a:cs typeface="+mn-cs"/>
        </a:defRPr>
      </a:lvl6pPr>
      <a:lvl7pPr marL="2909811" indent="-223832" algn="l" defTabSz="895327" rtl="0" eaLnBrk="1" latinLnBrk="0" hangingPunct="1">
        <a:spcBef>
          <a:spcPct val="20000"/>
        </a:spcBef>
        <a:buFont typeface="Arial" pitchFamily="34" charset="0"/>
        <a:buChar char="•"/>
        <a:defRPr kumimoji="1" sz="1959" kern="1200">
          <a:solidFill>
            <a:schemeClr val="tx1"/>
          </a:solidFill>
          <a:latin typeface="+mn-lt"/>
          <a:ea typeface="+mn-ea"/>
          <a:cs typeface="+mn-cs"/>
        </a:defRPr>
      </a:lvl7pPr>
      <a:lvl8pPr marL="3357475" indent="-223832" algn="l" defTabSz="895327" rtl="0" eaLnBrk="1" latinLnBrk="0" hangingPunct="1">
        <a:spcBef>
          <a:spcPct val="20000"/>
        </a:spcBef>
        <a:buFont typeface="Arial" pitchFamily="34" charset="0"/>
        <a:buChar char="•"/>
        <a:defRPr kumimoji="1" sz="1959" kern="1200">
          <a:solidFill>
            <a:schemeClr val="tx1"/>
          </a:solidFill>
          <a:latin typeface="+mn-lt"/>
          <a:ea typeface="+mn-ea"/>
          <a:cs typeface="+mn-cs"/>
        </a:defRPr>
      </a:lvl8pPr>
      <a:lvl9pPr marL="3805138" indent="-223832" algn="l" defTabSz="895327" rtl="0" eaLnBrk="1" latinLnBrk="0" hangingPunct="1">
        <a:spcBef>
          <a:spcPct val="20000"/>
        </a:spcBef>
        <a:buFont typeface="Arial" pitchFamily="34" charset="0"/>
        <a:buChar char="•"/>
        <a:defRPr kumimoji="1" sz="1959" kern="1200">
          <a:solidFill>
            <a:schemeClr val="tx1"/>
          </a:solidFill>
          <a:latin typeface="+mn-lt"/>
          <a:ea typeface="+mn-ea"/>
          <a:cs typeface="+mn-cs"/>
        </a:defRPr>
      </a:lvl9pPr>
    </p:bodyStyle>
    <p:otherStyle>
      <a:defPPr>
        <a:defRPr lang="ja-JP"/>
      </a:defPPr>
      <a:lvl1pPr marL="0" algn="l" defTabSz="895327" rtl="0" eaLnBrk="1" latinLnBrk="0" hangingPunct="1">
        <a:defRPr kumimoji="1" sz="1763" kern="1200">
          <a:solidFill>
            <a:schemeClr val="tx1"/>
          </a:solidFill>
          <a:latin typeface="+mn-lt"/>
          <a:ea typeface="+mn-ea"/>
          <a:cs typeface="+mn-cs"/>
        </a:defRPr>
      </a:lvl1pPr>
      <a:lvl2pPr marL="447663" algn="l" defTabSz="895327" rtl="0" eaLnBrk="1" latinLnBrk="0" hangingPunct="1">
        <a:defRPr kumimoji="1" sz="1763" kern="1200">
          <a:solidFill>
            <a:schemeClr val="tx1"/>
          </a:solidFill>
          <a:latin typeface="+mn-lt"/>
          <a:ea typeface="+mn-ea"/>
          <a:cs typeface="+mn-cs"/>
        </a:defRPr>
      </a:lvl2pPr>
      <a:lvl3pPr marL="895327" algn="l" defTabSz="895327" rtl="0" eaLnBrk="1" latinLnBrk="0" hangingPunct="1">
        <a:defRPr kumimoji="1" sz="1763" kern="1200">
          <a:solidFill>
            <a:schemeClr val="tx1"/>
          </a:solidFill>
          <a:latin typeface="+mn-lt"/>
          <a:ea typeface="+mn-ea"/>
          <a:cs typeface="+mn-cs"/>
        </a:defRPr>
      </a:lvl3pPr>
      <a:lvl4pPr marL="1342990" algn="l" defTabSz="895327" rtl="0" eaLnBrk="1" latinLnBrk="0" hangingPunct="1">
        <a:defRPr kumimoji="1" sz="1763" kern="1200">
          <a:solidFill>
            <a:schemeClr val="tx1"/>
          </a:solidFill>
          <a:latin typeface="+mn-lt"/>
          <a:ea typeface="+mn-ea"/>
          <a:cs typeface="+mn-cs"/>
        </a:defRPr>
      </a:lvl4pPr>
      <a:lvl5pPr marL="1790653" algn="l" defTabSz="895327" rtl="0" eaLnBrk="1" latinLnBrk="0" hangingPunct="1">
        <a:defRPr kumimoji="1" sz="1763" kern="1200">
          <a:solidFill>
            <a:schemeClr val="tx1"/>
          </a:solidFill>
          <a:latin typeface="+mn-lt"/>
          <a:ea typeface="+mn-ea"/>
          <a:cs typeface="+mn-cs"/>
        </a:defRPr>
      </a:lvl5pPr>
      <a:lvl6pPr marL="2238316" algn="l" defTabSz="895327" rtl="0" eaLnBrk="1" latinLnBrk="0" hangingPunct="1">
        <a:defRPr kumimoji="1" sz="1763" kern="1200">
          <a:solidFill>
            <a:schemeClr val="tx1"/>
          </a:solidFill>
          <a:latin typeface="+mn-lt"/>
          <a:ea typeface="+mn-ea"/>
          <a:cs typeface="+mn-cs"/>
        </a:defRPr>
      </a:lvl6pPr>
      <a:lvl7pPr marL="2685980" algn="l" defTabSz="895327" rtl="0" eaLnBrk="1" latinLnBrk="0" hangingPunct="1">
        <a:defRPr kumimoji="1" sz="1763" kern="1200">
          <a:solidFill>
            <a:schemeClr val="tx1"/>
          </a:solidFill>
          <a:latin typeface="+mn-lt"/>
          <a:ea typeface="+mn-ea"/>
          <a:cs typeface="+mn-cs"/>
        </a:defRPr>
      </a:lvl7pPr>
      <a:lvl8pPr marL="3133643" algn="l" defTabSz="895327" rtl="0" eaLnBrk="1" latinLnBrk="0" hangingPunct="1">
        <a:defRPr kumimoji="1" sz="1763" kern="1200">
          <a:solidFill>
            <a:schemeClr val="tx1"/>
          </a:solidFill>
          <a:latin typeface="+mn-lt"/>
          <a:ea typeface="+mn-ea"/>
          <a:cs typeface="+mn-cs"/>
        </a:defRPr>
      </a:lvl8pPr>
      <a:lvl9pPr marL="3581306" algn="l" defTabSz="895327" rtl="0" eaLnBrk="1" latinLnBrk="0" hangingPunct="1">
        <a:defRPr kumimoji="1" sz="176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 y="0"/>
            <a:ext cx="9898213" cy="432000"/>
          </a:xfrm>
          <a:prstGeom prst="rect">
            <a:avLst/>
          </a:prstGeom>
        </p:spPr>
        <p:txBody>
          <a:bodyPr vert="horz" lIns="91440" tIns="108000" rIns="91440" bIns="36000" rtlCol="0" anchor="ctr">
            <a:no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268587" y="548680"/>
            <a:ext cx="9361040" cy="5400600"/>
          </a:xfrm>
          <a:prstGeom prst="rect">
            <a:avLst/>
          </a:prstGeom>
        </p:spPr>
        <p:txBody>
          <a:bodyPr vert="horz" lIns="91440" tIns="45720" rIns="91440" bIns="45720" rtlCol="0">
            <a:no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10801" y="6492879"/>
            <a:ext cx="2311400" cy="365125"/>
          </a:xfrm>
          <a:prstGeom prst="rect">
            <a:avLst/>
          </a:prstGeom>
        </p:spPr>
        <p:txBody>
          <a:bodyPr vert="horz" lIns="91440" tIns="45720" rIns="91440" bIns="45720" rtlCol="0" anchor="ctr"/>
          <a:lstStyle>
            <a:lvl1pPr algn="l">
              <a:defRPr sz="1175">
                <a:solidFill>
                  <a:schemeClr val="tx1">
                    <a:tint val="75000"/>
                  </a:schemeClr>
                </a:solidFill>
                <a:latin typeface="游ゴシック Medium" panose="020B0500000000000000" pitchFamily="50" charset="-128"/>
                <a:ea typeface="游ゴシック Medium" panose="020B0500000000000000" pitchFamily="50" charset="-128"/>
              </a:defRPr>
            </a:lvl1pPr>
          </a:lstStyle>
          <a:p>
            <a:endParaRPr lang="ja-JP" altLang="en-US"/>
          </a:p>
        </p:txBody>
      </p:sp>
      <p:sp>
        <p:nvSpPr>
          <p:cNvPr id="5" name="フッター プレースホルダー 4"/>
          <p:cNvSpPr>
            <a:spLocks noGrp="1"/>
          </p:cNvSpPr>
          <p:nvPr>
            <p:ph type="ftr" sz="quarter" idx="3"/>
          </p:nvPr>
        </p:nvSpPr>
        <p:spPr>
          <a:xfrm>
            <a:off x="3384550" y="6492879"/>
            <a:ext cx="3136900" cy="365125"/>
          </a:xfrm>
          <a:prstGeom prst="rect">
            <a:avLst/>
          </a:prstGeom>
        </p:spPr>
        <p:txBody>
          <a:bodyPr vert="horz" lIns="91440" tIns="45720" rIns="91440" bIns="45720" rtlCol="0" anchor="ctr"/>
          <a:lstStyle>
            <a:lvl1pPr algn="ctr">
              <a:defRPr sz="1175">
                <a:solidFill>
                  <a:schemeClr val="tx1">
                    <a:tint val="75000"/>
                  </a:schemeClr>
                </a:solidFill>
                <a:latin typeface="游ゴシック Medium" panose="020B0500000000000000" pitchFamily="50" charset="-128"/>
                <a:ea typeface="游ゴシック Medium" panose="020B0500000000000000" pitchFamily="50" charset="-128"/>
              </a:defRPr>
            </a:lvl1pPr>
          </a:lstStyle>
          <a:p>
            <a:endParaRPr lang="ja-JP" altLang="en-US"/>
          </a:p>
        </p:txBody>
      </p:sp>
      <p:sp>
        <p:nvSpPr>
          <p:cNvPr id="6" name="スライド番号プレースホルダー 5"/>
          <p:cNvSpPr>
            <a:spLocks noGrp="1"/>
          </p:cNvSpPr>
          <p:nvPr>
            <p:ph type="sldNum" sz="quarter" idx="4"/>
          </p:nvPr>
        </p:nvSpPr>
        <p:spPr>
          <a:xfrm>
            <a:off x="7586813" y="6491158"/>
            <a:ext cx="2311400" cy="365125"/>
          </a:xfrm>
          <a:prstGeom prst="rect">
            <a:avLst/>
          </a:prstGeom>
        </p:spPr>
        <p:txBody>
          <a:bodyPr vert="horz" lIns="91440" tIns="45720" rIns="91440" bIns="45720" rtlCol="0" anchor="ctr"/>
          <a:lstStyle>
            <a:lvl1pPr algn="r">
              <a:defRPr sz="1175">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a:p>
        </p:txBody>
      </p:sp>
    </p:spTree>
    <p:extLst>
      <p:ext uri="{BB962C8B-B14F-4D97-AF65-F5344CB8AC3E}">
        <p14:creationId xmlns:p14="http://schemas.microsoft.com/office/powerpoint/2010/main" val="3561453072"/>
      </p:ext>
    </p:extLst>
  </p:cSld>
  <p:clrMap bg1="lt1" tx1="dk1" bg2="lt2" tx2="dk2" accent1="accent1" accent2="accent2" accent3="accent3" accent4="accent4" accent5="accent5" accent6="accent6" hlink="hlink" folHlink="folHlink"/>
  <p:sldLayoutIdLst>
    <p:sldLayoutId id="2147486462" r:id="rId1"/>
  </p:sldLayoutIdLst>
  <p:hf sldNum="0" hdr="0" ftr="0" dt="0"/>
  <p:txStyles>
    <p:titleStyle>
      <a:lvl1pPr algn="ctr" defTabSz="895327" rtl="0" eaLnBrk="1" latinLnBrk="0" hangingPunct="1">
        <a:spcBef>
          <a:spcPct val="0"/>
        </a:spcBef>
        <a:buNone/>
        <a:defRPr kumimoji="1" sz="1763" b="1" kern="1200">
          <a:solidFill>
            <a:schemeClr val="tx1"/>
          </a:solidFill>
          <a:latin typeface="メイリオ" panose="020B0604030504040204" pitchFamily="50" charset="-128"/>
          <a:ea typeface="メイリオ" panose="020B0604030504040204" pitchFamily="50" charset="-128"/>
          <a:cs typeface="+mj-cs"/>
        </a:defRPr>
      </a:lvl1pPr>
    </p:titleStyle>
    <p:bodyStyle>
      <a:lvl1pPr marL="0" indent="0" algn="l" defTabSz="895327" rtl="0" eaLnBrk="1" latinLnBrk="0" hangingPunct="1">
        <a:spcBef>
          <a:spcPct val="20000"/>
        </a:spcBef>
        <a:buFont typeface="Arial" pitchFamily="34" charset="0"/>
        <a:buNone/>
        <a:defRPr kumimoji="1" sz="1763" kern="1200">
          <a:solidFill>
            <a:schemeClr val="tx1"/>
          </a:solidFill>
          <a:latin typeface="游ゴシック Medium" panose="020B0500000000000000" pitchFamily="50" charset="-128"/>
          <a:ea typeface="游ゴシック Medium" panose="020B0500000000000000" pitchFamily="50" charset="-128"/>
          <a:cs typeface="+mn-cs"/>
        </a:defRPr>
      </a:lvl1pPr>
      <a:lvl2pPr marL="447663" indent="0" algn="l" defTabSz="895327" rtl="0" eaLnBrk="1" latinLnBrk="0" hangingPunct="1">
        <a:spcBef>
          <a:spcPct val="20000"/>
        </a:spcBef>
        <a:buFont typeface="Arial" pitchFamily="34" charset="0"/>
        <a:buNone/>
        <a:defRPr kumimoji="1" sz="1567" kern="1200">
          <a:solidFill>
            <a:schemeClr val="tx1"/>
          </a:solidFill>
          <a:latin typeface="游ゴシック Medium" panose="020B0500000000000000" pitchFamily="50" charset="-128"/>
          <a:ea typeface="游ゴシック Medium" panose="020B0500000000000000" pitchFamily="50" charset="-128"/>
          <a:cs typeface="+mn-cs"/>
        </a:defRPr>
      </a:lvl2pPr>
      <a:lvl3pPr marL="895327" indent="0" algn="l" defTabSz="895327" rtl="0" eaLnBrk="1" latinLnBrk="0" hangingPunct="1">
        <a:spcBef>
          <a:spcPct val="20000"/>
        </a:spcBef>
        <a:buFont typeface="Arial" pitchFamily="34" charset="0"/>
        <a:buNone/>
        <a:defRPr kumimoji="1" sz="1371" kern="1200">
          <a:solidFill>
            <a:schemeClr val="tx1"/>
          </a:solidFill>
          <a:latin typeface="游ゴシック Medium" panose="020B0500000000000000" pitchFamily="50" charset="-128"/>
          <a:ea typeface="游ゴシック Medium" panose="020B0500000000000000" pitchFamily="50" charset="-128"/>
          <a:cs typeface="+mn-cs"/>
        </a:defRPr>
      </a:lvl3pPr>
      <a:lvl4pPr marL="1342990" indent="0" algn="l" defTabSz="895327" rtl="0" eaLnBrk="1" latinLnBrk="0" hangingPunct="1">
        <a:spcBef>
          <a:spcPct val="20000"/>
        </a:spcBef>
        <a:buFont typeface="Arial" pitchFamily="34" charset="0"/>
        <a:buNone/>
        <a:defRPr kumimoji="1" sz="1175" kern="1200">
          <a:solidFill>
            <a:schemeClr val="tx1"/>
          </a:solidFill>
          <a:latin typeface="游ゴシック Medium" panose="020B0500000000000000" pitchFamily="50" charset="-128"/>
          <a:ea typeface="游ゴシック Medium" panose="020B0500000000000000" pitchFamily="50" charset="-128"/>
          <a:cs typeface="+mn-cs"/>
        </a:defRPr>
      </a:lvl4pPr>
      <a:lvl5pPr marL="1790653" indent="0" algn="l" defTabSz="895327" rtl="0" eaLnBrk="1" latinLnBrk="0" hangingPunct="1">
        <a:spcBef>
          <a:spcPct val="20000"/>
        </a:spcBef>
        <a:buFont typeface="Arial" pitchFamily="34" charset="0"/>
        <a:buNone/>
        <a:defRPr kumimoji="1" sz="1028" kern="1200">
          <a:solidFill>
            <a:schemeClr val="tx1"/>
          </a:solidFill>
          <a:latin typeface="游ゴシック Medium" panose="020B0500000000000000" pitchFamily="50" charset="-128"/>
          <a:ea typeface="游ゴシック Medium" panose="020B0500000000000000" pitchFamily="50" charset="-128"/>
          <a:cs typeface="+mn-cs"/>
        </a:defRPr>
      </a:lvl5pPr>
      <a:lvl6pPr marL="2462148" indent="-223832" algn="l" defTabSz="895327" rtl="0" eaLnBrk="1" latinLnBrk="0" hangingPunct="1">
        <a:spcBef>
          <a:spcPct val="20000"/>
        </a:spcBef>
        <a:buFont typeface="Arial" pitchFamily="34" charset="0"/>
        <a:buChar char="•"/>
        <a:defRPr kumimoji="1" sz="1959" kern="1200">
          <a:solidFill>
            <a:schemeClr val="tx1"/>
          </a:solidFill>
          <a:latin typeface="+mn-lt"/>
          <a:ea typeface="+mn-ea"/>
          <a:cs typeface="+mn-cs"/>
        </a:defRPr>
      </a:lvl6pPr>
      <a:lvl7pPr marL="2909811" indent="-223832" algn="l" defTabSz="895327" rtl="0" eaLnBrk="1" latinLnBrk="0" hangingPunct="1">
        <a:spcBef>
          <a:spcPct val="20000"/>
        </a:spcBef>
        <a:buFont typeface="Arial" pitchFamily="34" charset="0"/>
        <a:buChar char="•"/>
        <a:defRPr kumimoji="1" sz="1959" kern="1200">
          <a:solidFill>
            <a:schemeClr val="tx1"/>
          </a:solidFill>
          <a:latin typeface="+mn-lt"/>
          <a:ea typeface="+mn-ea"/>
          <a:cs typeface="+mn-cs"/>
        </a:defRPr>
      </a:lvl7pPr>
      <a:lvl8pPr marL="3357475" indent="-223832" algn="l" defTabSz="895327" rtl="0" eaLnBrk="1" latinLnBrk="0" hangingPunct="1">
        <a:spcBef>
          <a:spcPct val="20000"/>
        </a:spcBef>
        <a:buFont typeface="Arial" pitchFamily="34" charset="0"/>
        <a:buChar char="•"/>
        <a:defRPr kumimoji="1" sz="1959" kern="1200">
          <a:solidFill>
            <a:schemeClr val="tx1"/>
          </a:solidFill>
          <a:latin typeface="+mn-lt"/>
          <a:ea typeface="+mn-ea"/>
          <a:cs typeface="+mn-cs"/>
        </a:defRPr>
      </a:lvl8pPr>
      <a:lvl9pPr marL="3805138" indent="-223832" algn="l" defTabSz="895327" rtl="0" eaLnBrk="1" latinLnBrk="0" hangingPunct="1">
        <a:spcBef>
          <a:spcPct val="20000"/>
        </a:spcBef>
        <a:buFont typeface="Arial" pitchFamily="34" charset="0"/>
        <a:buChar char="•"/>
        <a:defRPr kumimoji="1" sz="1959" kern="1200">
          <a:solidFill>
            <a:schemeClr val="tx1"/>
          </a:solidFill>
          <a:latin typeface="+mn-lt"/>
          <a:ea typeface="+mn-ea"/>
          <a:cs typeface="+mn-cs"/>
        </a:defRPr>
      </a:lvl9pPr>
    </p:bodyStyle>
    <p:otherStyle>
      <a:defPPr>
        <a:defRPr lang="ja-JP"/>
      </a:defPPr>
      <a:lvl1pPr marL="0" algn="l" defTabSz="895327" rtl="0" eaLnBrk="1" latinLnBrk="0" hangingPunct="1">
        <a:defRPr kumimoji="1" sz="1763" kern="1200">
          <a:solidFill>
            <a:schemeClr val="tx1"/>
          </a:solidFill>
          <a:latin typeface="+mn-lt"/>
          <a:ea typeface="+mn-ea"/>
          <a:cs typeface="+mn-cs"/>
        </a:defRPr>
      </a:lvl1pPr>
      <a:lvl2pPr marL="447663" algn="l" defTabSz="895327" rtl="0" eaLnBrk="1" latinLnBrk="0" hangingPunct="1">
        <a:defRPr kumimoji="1" sz="1763" kern="1200">
          <a:solidFill>
            <a:schemeClr val="tx1"/>
          </a:solidFill>
          <a:latin typeface="+mn-lt"/>
          <a:ea typeface="+mn-ea"/>
          <a:cs typeface="+mn-cs"/>
        </a:defRPr>
      </a:lvl2pPr>
      <a:lvl3pPr marL="895327" algn="l" defTabSz="895327" rtl="0" eaLnBrk="1" latinLnBrk="0" hangingPunct="1">
        <a:defRPr kumimoji="1" sz="1763" kern="1200">
          <a:solidFill>
            <a:schemeClr val="tx1"/>
          </a:solidFill>
          <a:latin typeface="+mn-lt"/>
          <a:ea typeface="+mn-ea"/>
          <a:cs typeface="+mn-cs"/>
        </a:defRPr>
      </a:lvl3pPr>
      <a:lvl4pPr marL="1342990" algn="l" defTabSz="895327" rtl="0" eaLnBrk="1" latinLnBrk="0" hangingPunct="1">
        <a:defRPr kumimoji="1" sz="1763" kern="1200">
          <a:solidFill>
            <a:schemeClr val="tx1"/>
          </a:solidFill>
          <a:latin typeface="+mn-lt"/>
          <a:ea typeface="+mn-ea"/>
          <a:cs typeface="+mn-cs"/>
        </a:defRPr>
      </a:lvl4pPr>
      <a:lvl5pPr marL="1790653" algn="l" defTabSz="895327" rtl="0" eaLnBrk="1" latinLnBrk="0" hangingPunct="1">
        <a:defRPr kumimoji="1" sz="1763" kern="1200">
          <a:solidFill>
            <a:schemeClr val="tx1"/>
          </a:solidFill>
          <a:latin typeface="+mn-lt"/>
          <a:ea typeface="+mn-ea"/>
          <a:cs typeface="+mn-cs"/>
        </a:defRPr>
      </a:lvl5pPr>
      <a:lvl6pPr marL="2238316" algn="l" defTabSz="895327" rtl="0" eaLnBrk="1" latinLnBrk="0" hangingPunct="1">
        <a:defRPr kumimoji="1" sz="1763" kern="1200">
          <a:solidFill>
            <a:schemeClr val="tx1"/>
          </a:solidFill>
          <a:latin typeface="+mn-lt"/>
          <a:ea typeface="+mn-ea"/>
          <a:cs typeface="+mn-cs"/>
        </a:defRPr>
      </a:lvl6pPr>
      <a:lvl7pPr marL="2685980" algn="l" defTabSz="895327" rtl="0" eaLnBrk="1" latinLnBrk="0" hangingPunct="1">
        <a:defRPr kumimoji="1" sz="1763" kern="1200">
          <a:solidFill>
            <a:schemeClr val="tx1"/>
          </a:solidFill>
          <a:latin typeface="+mn-lt"/>
          <a:ea typeface="+mn-ea"/>
          <a:cs typeface="+mn-cs"/>
        </a:defRPr>
      </a:lvl7pPr>
      <a:lvl8pPr marL="3133643" algn="l" defTabSz="895327" rtl="0" eaLnBrk="1" latinLnBrk="0" hangingPunct="1">
        <a:defRPr kumimoji="1" sz="1763" kern="1200">
          <a:solidFill>
            <a:schemeClr val="tx1"/>
          </a:solidFill>
          <a:latin typeface="+mn-lt"/>
          <a:ea typeface="+mn-ea"/>
          <a:cs typeface="+mn-cs"/>
        </a:defRPr>
      </a:lvl8pPr>
      <a:lvl9pPr marL="3581306" algn="l" defTabSz="895327" rtl="0" eaLnBrk="1" latinLnBrk="0" hangingPunct="1">
        <a:defRPr kumimoji="1" sz="1763"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898213" cy="432000"/>
          </a:xfrm>
          <a:prstGeom prst="rect">
            <a:avLst/>
          </a:prstGeom>
        </p:spPr>
        <p:txBody>
          <a:bodyPr vert="horz" lIns="91440" tIns="108000" rIns="91440" bIns="3600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68587" y="548680"/>
            <a:ext cx="9361040" cy="5400600"/>
          </a:xfrm>
          <a:prstGeom prst="rect">
            <a:avLst/>
          </a:prstGeom>
        </p:spPr>
        <p:txBody>
          <a:bodyPr vert="horz" lIns="91440" tIns="45720" rIns="91440" bIns="4572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801" y="6492878"/>
            <a:ext cx="2311400" cy="365125"/>
          </a:xfrm>
          <a:prstGeom prst="rect">
            <a:avLst/>
          </a:prstGeom>
        </p:spPr>
        <p:txBody>
          <a:bodyPr vert="horz" lIns="91440" tIns="45720" rIns="91440" bIns="45720" rtlCol="0" anchor="ctr"/>
          <a:lstStyle>
            <a:lvl1pPr algn="l">
              <a:defRPr sz="1200">
                <a:solidFill>
                  <a:schemeClr val="tx1">
                    <a:tint val="75000"/>
                  </a:schemeClr>
                </a:solidFill>
                <a:latin typeface="游ゴシック Medium" panose="020B0500000000000000" pitchFamily="50" charset="-128"/>
                <a:ea typeface="游ゴシック Medium" panose="020B0500000000000000" pitchFamily="50" charset="-128"/>
              </a:defRPr>
            </a:lvl1pPr>
          </a:lstStyle>
          <a:p>
            <a:endParaRPr lang="ja-JP" altLang="en-US"/>
          </a:p>
        </p:txBody>
      </p:sp>
      <p:sp>
        <p:nvSpPr>
          <p:cNvPr id="5" name="フッター プレースホルダー 4"/>
          <p:cNvSpPr>
            <a:spLocks noGrp="1"/>
          </p:cNvSpPr>
          <p:nvPr>
            <p:ph type="ftr" sz="quarter" idx="3"/>
          </p:nvPr>
        </p:nvSpPr>
        <p:spPr>
          <a:xfrm>
            <a:off x="3384550" y="6492878"/>
            <a:ext cx="3136900" cy="365125"/>
          </a:xfrm>
          <a:prstGeom prst="rect">
            <a:avLst/>
          </a:prstGeom>
        </p:spPr>
        <p:txBody>
          <a:bodyPr vert="horz" lIns="91440" tIns="45720" rIns="91440" bIns="45720" rtlCol="0" anchor="ctr"/>
          <a:lstStyle>
            <a:lvl1pPr algn="ctr">
              <a:defRPr sz="1200">
                <a:solidFill>
                  <a:schemeClr val="tx1">
                    <a:tint val="75000"/>
                  </a:schemeClr>
                </a:solidFill>
                <a:latin typeface="游ゴシック Medium" panose="020B0500000000000000" pitchFamily="50" charset="-128"/>
                <a:ea typeface="游ゴシック Medium" panose="020B0500000000000000" pitchFamily="50" charset="-128"/>
              </a:defRPr>
            </a:lvl1pPr>
          </a:lstStyle>
          <a:p>
            <a:endParaRPr lang="ja-JP" altLang="en-US"/>
          </a:p>
        </p:txBody>
      </p:sp>
      <p:sp>
        <p:nvSpPr>
          <p:cNvPr id="6" name="スライド番号プレースホルダー 5"/>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886491384"/>
      </p:ext>
    </p:extLst>
  </p:cSld>
  <p:clrMap bg1="lt1" tx1="dk1" bg2="lt2" tx2="dk2" accent1="accent1" accent2="accent2" accent3="accent3" accent4="accent4" accent5="accent5" accent6="accent6" hlink="hlink" folHlink="folHlink"/>
  <p:sldLayoutIdLst>
    <p:sldLayoutId id="2147486464" r:id="rId1"/>
    <p:sldLayoutId id="2147486465" r:id="rId2"/>
    <p:sldLayoutId id="2147486466" r:id="rId3"/>
    <p:sldLayoutId id="2147486467" r:id="rId4"/>
    <p:sldLayoutId id="2147486468" r:id="rId5"/>
    <p:sldLayoutId id="2147486469" r:id="rId6"/>
    <p:sldLayoutId id="2147486470" r:id="rId7"/>
    <p:sldLayoutId id="2147486471" r:id="rId8"/>
    <p:sldLayoutId id="2147486472" r:id="rId9"/>
    <p:sldLayoutId id="2147486473" r:id="rId10"/>
    <p:sldLayoutId id="2147486474" r:id="rId11"/>
  </p:sldLayoutIdLst>
  <p:hf sldNum="0" hdr="0" ftr="0" dt="0"/>
  <p:txStyles>
    <p:titleStyle>
      <a:lvl1pPr algn="ctr" defTabSz="914400" rtl="0" eaLnBrk="1" latinLnBrk="0" hangingPunct="1">
        <a:spcBef>
          <a:spcPct val="0"/>
        </a:spcBef>
        <a:buNone/>
        <a:defRPr kumimoji="1" sz="1800" b="1" kern="1200">
          <a:solidFill>
            <a:schemeClr val="tx1"/>
          </a:solidFill>
          <a:latin typeface="メイリオ" panose="020B0604030504040204" pitchFamily="50" charset="-128"/>
          <a:ea typeface="メイリオ" panose="020B0604030504040204" pitchFamily="50" charset="-128"/>
          <a:cs typeface="+mj-cs"/>
        </a:defRPr>
      </a:lvl1pPr>
    </p:titleStyle>
    <p:bodyStyle>
      <a:lvl1pPr marL="0" indent="0" algn="l" defTabSz="914400" rtl="0" eaLnBrk="1" latinLnBrk="0" hangingPunct="1">
        <a:spcBef>
          <a:spcPct val="20000"/>
        </a:spcBef>
        <a:buFont typeface="Arial" pitchFamily="34" charset="0"/>
        <a:buNone/>
        <a:defRPr kumimoji="1" sz="1800"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spcBef>
          <a:spcPct val="20000"/>
        </a:spcBef>
        <a:buFont typeface="Arial" pitchFamily="34" charset="0"/>
        <a:buNone/>
        <a:defRPr kumimoji="1" sz="16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spcBef>
          <a:spcPct val="20000"/>
        </a:spcBef>
        <a:buFont typeface="Arial" pitchFamily="34" charset="0"/>
        <a:buNone/>
        <a:defRPr kumimoji="1" sz="1400" kern="1200">
          <a:solidFill>
            <a:schemeClr val="tx1"/>
          </a:solidFill>
          <a:latin typeface="游ゴシック Medium" panose="020B0500000000000000" pitchFamily="50" charset="-128"/>
          <a:ea typeface="游ゴシック Medium" panose="020B0500000000000000" pitchFamily="50" charset="-128"/>
          <a:cs typeface="+mn-cs"/>
        </a:defRPr>
      </a:lvl3pPr>
      <a:lvl4pPr marL="1371600" indent="0" algn="l" defTabSz="914400" rtl="0" eaLnBrk="1" latinLnBrk="0" hangingPunct="1">
        <a:spcBef>
          <a:spcPct val="20000"/>
        </a:spcBef>
        <a:buFont typeface="Arial" pitchFamily="34" charset="0"/>
        <a:buNone/>
        <a:defRPr kumimoji="1" sz="1200" kern="1200">
          <a:solidFill>
            <a:schemeClr val="tx1"/>
          </a:solidFill>
          <a:latin typeface="游ゴシック Medium" panose="020B0500000000000000" pitchFamily="50" charset="-128"/>
          <a:ea typeface="游ゴシック Medium" panose="020B0500000000000000" pitchFamily="50" charset="-128"/>
          <a:cs typeface="+mn-cs"/>
        </a:defRPr>
      </a:lvl4pPr>
      <a:lvl5pPr marL="1828800" indent="0" algn="l" defTabSz="914400" rtl="0" eaLnBrk="1" latinLnBrk="0" hangingPunct="1">
        <a:spcBef>
          <a:spcPct val="20000"/>
        </a:spcBef>
        <a:buFont typeface="Arial" pitchFamily="34" charset="0"/>
        <a:buNone/>
        <a:defRPr kumimoji="1" sz="1050" kern="1200">
          <a:solidFill>
            <a:schemeClr val="tx1"/>
          </a:solidFill>
          <a:latin typeface="游ゴシック Medium" panose="020B0500000000000000" pitchFamily="50" charset="-128"/>
          <a:ea typeface="游ゴシック Medium" panose="020B05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818" y="274954"/>
            <a:ext cx="89143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bodyPr>
          <a:lstStyle/>
          <a:p>
            <a:pPr lvl="0"/>
            <a:r>
              <a:rPr lang="ja-JP" altLang="en-US"/>
              <a:t>マスタタイトルの書式設定</a:t>
            </a:r>
          </a:p>
        </p:txBody>
      </p:sp>
      <p:sp>
        <p:nvSpPr>
          <p:cNvPr id="4" name="日付プレースホルダ 3"/>
          <p:cNvSpPr>
            <a:spLocks noGrp="1"/>
          </p:cNvSpPr>
          <p:nvPr>
            <p:ph type="dt" sz="half" idx="2"/>
          </p:nvPr>
        </p:nvSpPr>
        <p:spPr>
          <a:xfrm>
            <a:off x="495816" y="6357038"/>
            <a:ext cx="2311350" cy="364206"/>
          </a:xfrm>
          <a:prstGeom prst="rect">
            <a:avLst/>
          </a:prstGeom>
        </p:spPr>
        <p:txBody>
          <a:bodyPr vert="horz" wrap="square" lIns="99551" tIns="49775" rIns="99551" bIns="49775" numCol="1" anchor="ctr" anchorCtr="0" compatLnSpc="1">
            <a:prstTxWarp prst="textNoShape">
              <a:avLst/>
            </a:prstTxWarp>
          </a:bodyPr>
          <a:lstStyle>
            <a:lvl1pPr eaLnBrk="1" hangingPunct="1">
              <a:defRPr sz="1179">
                <a:solidFill>
                  <a:srgbClr val="898989"/>
                </a:solidFill>
                <a:latin typeface="Calibri" panose="020F0502020204030204" pitchFamily="34" charset="0"/>
              </a:defRPr>
            </a:lvl1pPr>
          </a:lstStyle>
          <a:p>
            <a:pPr>
              <a:defRPr/>
            </a:pPr>
            <a:fld id="{D2360B4F-B64A-4F01-8F2D-B1A514B8D813}" type="datetime1">
              <a:rPr lang="ja-JP" altLang="en-US" smtClean="0"/>
              <a:t>2025/6/13</a:t>
            </a:fld>
            <a:endParaRPr lang="ja-JP" altLang="en-US"/>
          </a:p>
        </p:txBody>
      </p:sp>
      <p:sp>
        <p:nvSpPr>
          <p:cNvPr id="5" name="フッター プレースホルダ 4"/>
          <p:cNvSpPr>
            <a:spLocks noGrp="1"/>
          </p:cNvSpPr>
          <p:nvPr>
            <p:ph type="ftr" sz="quarter" idx="3"/>
          </p:nvPr>
        </p:nvSpPr>
        <p:spPr>
          <a:xfrm>
            <a:off x="3383900" y="6357038"/>
            <a:ext cx="3138200" cy="364206"/>
          </a:xfrm>
          <a:prstGeom prst="rect">
            <a:avLst/>
          </a:prstGeom>
        </p:spPr>
        <p:txBody>
          <a:bodyPr vert="horz" lIns="99551" tIns="49775" rIns="99551" bIns="49775" rtlCol="0" anchor="ctr"/>
          <a:lstStyle>
            <a:lvl1pPr algn="ctr" defTabSz="451360" eaLnBrk="1" fontAlgn="auto" hangingPunct="1">
              <a:spcBef>
                <a:spcPts val="0"/>
              </a:spcBef>
              <a:spcAft>
                <a:spcPts val="0"/>
              </a:spcAft>
              <a:defRPr sz="1179">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7098834" y="6357038"/>
            <a:ext cx="2311350" cy="364206"/>
          </a:xfrm>
          <a:prstGeom prst="rect">
            <a:avLst/>
          </a:prstGeom>
        </p:spPr>
        <p:txBody>
          <a:bodyPr vert="horz" wrap="square" lIns="99551" tIns="49775" rIns="99551" bIns="49775" numCol="1" anchor="ctr" anchorCtr="0" compatLnSpc="1">
            <a:prstTxWarp prst="textNoShape">
              <a:avLst/>
            </a:prstTxWarp>
          </a:bodyPr>
          <a:lstStyle>
            <a:lvl1pPr algn="r" eaLnBrk="1" hangingPunct="1">
              <a:defRPr sz="1179">
                <a:solidFill>
                  <a:srgbClr val="898989"/>
                </a:solidFill>
                <a:latin typeface="Calibri" panose="020F0502020204030204" pitchFamily="34" charset="0"/>
              </a:defRPr>
            </a:lvl1pPr>
          </a:lstStyle>
          <a:p>
            <a:pPr>
              <a:defRPr/>
            </a:pPr>
            <a:fld id="{EC14C734-3C32-4B92-ABBE-60D8D1AAB512}" type="slidenum">
              <a:rPr lang="ja-JP" altLang="en-US"/>
              <a:pPr>
                <a:defRPr/>
              </a:pPr>
              <a:t>‹#›</a:t>
            </a:fld>
            <a:endParaRPr lang="ja-JP" altLang="en-US"/>
          </a:p>
        </p:txBody>
      </p:sp>
    </p:spTree>
    <p:extLst>
      <p:ext uri="{BB962C8B-B14F-4D97-AF65-F5344CB8AC3E}">
        <p14:creationId xmlns:p14="http://schemas.microsoft.com/office/powerpoint/2010/main" val="3755591073"/>
      </p:ext>
    </p:extLst>
  </p:cSld>
  <p:clrMap bg1="lt1" tx1="dk1" bg2="lt2" tx2="dk2" accent1="accent1" accent2="accent2" accent3="accent3" accent4="accent4" accent5="accent5" accent6="accent6" hlink="hlink" folHlink="folHlink"/>
  <p:sldLayoutIdLst>
    <p:sldLayoutId id="2147486476" r:id="rId1"/>
    <p:sldLayoutId id="2147486477" r:id="rId2"/>
  </p:sldLayoutIdLst>
  <p:hf hdr="0" ftr="0" dt="0"/>
  <p:txStyles>
    <p:titleStyle>
      <a:lvl1pPr algn="ctr" defTabSz="450576" rtl="0" eaLnBrk="0" fontAlgn="base" hangingPunct="0">
        <a:spcBef>
          <a:spcPct val="0"/>
        </a:spcBef>
        <a:spcAft>
          <a:spcPct val="0"/>
        </a:spcAft>
        <a:defRPr kumimoji="1" sz="4353" kern="1200">
          <a:solidFill>
            <a:schemeClr val="tx1"/>
          </a:solidFill>
          <a:latin typeface="Meiryo Bold"/>
          <a:ea typeface="Meiryo Bold"/>
          <a:cs typeface="Meiryo Bold"/>
        </a:defRPr>
      </a:lvl1pPr>
      <a:lvl2pPr algn="ctr" defTabSz="450576" rtl="0" eaLnBrk="0" fontAlgn="base" hangingPunct="0">
        <a:spcBef>
          <a:spcPct val="0"/>
        </a:spcBef>
        <a:spcAft>
          <a:spcPct val="0"/>
        </a:spcAft>
        <a:defRPr kumimoji="1" sz="4353">
          <a:solidFill>
            <a:schemeClr val="tx1"/>
          </a:solidFill>
          <a:latin typeface="Meiryo Bold" charset="-128"/>
          <a:ea typeface="Meiryo Bold" charset="-128"/>
          <a:cs typeface="Meiryo Bold" charset="-128"/>
        </a:defRPr>
      </a:lvl2pPr>
      <a:lvl3pPr algn="ctr" defTabSz="450576" rtl="0" eaLnBrk="0" fontAlgn="base" hangingPunct="0">
        <a:spcBef>
          <a:spcPct val="0"/>
        </a:spcBef>
        <a:spcAft>
          <a:spcPct val="0"/>
        </a:spcAft>
        <a:defRPr kumimoji="1" sz="4353">
          <a:solidFill>
            <a:schemeClr val="tx1"/>
          </a:solidFill>
          <a:latin typeface="Meiryo Bold" charset="-128"/>
          <a:ea typeface="Meiryo Bold" charset="-128"/>
          <a:cs typeface="Meiryo Bold" charset="-128"/>
        </a:defRPr>
      </a:lvl3pPr>
      <a:lvl4pPr algn="ctr" defTabSz="450576" rtl="0" eaLnBrk="0" fontAlgn="base" hangingPunct="0">
        <a:spcBef>
          <a:spcPct val="0"/>
        </a:spcBef>
        <a:spcAft>
          <a:spcPct val="0"/>
        </a:spcAft>
        <a:defRPr kumimoji="1" sz="4353">
          <a:solidFill>
            <a:schemeClr val="tx1"/>
          </a:solidFill>
          <a:latin typeface="Meiryo Bold" charset="-128"/>
          <a:ea typeface="Meiryo Bold" charset="-128"/>
          <a:cs typeface="Meiryo Bold" charset="-128"/>
        </a:defRPr>
      </a:lvl4pPr>
      <a:lvl5pPr algn="ctr" defTabSz="450576" rtl="0" eaLnBrk="0" fontAlgn="base" hangingPunct="0">
        <a:spcBef>
          <a:spcPct val="0"/>
        </a:spcBef>
        <a:spcAft>
          <a:spcPct val="0"/>
        </a:spcAft>
        <a:defRPr kumimoji="1" sz="4353">
          <a:solidFill>
            <a:schemeClr val="tx1"/>
          </a:solidFill>
          <a:latin typeface="Meiryo Bold" charset="-128"/>
          <a:ea typeface="Meiryo Bold" charset="-128"/>
          <a:cs typeface="Meiryo Bold" charset="-128"/>
        </a:defRPr>
      </a:lvl5pPr>
      <a:lvl6pPr marL="451360" algn="ctr" defTabSz="451360" rtl="0" fontAlgn="base">
        <a:spcBef>
          <a:spcPct val="0"/>
        </a:spcBef>
        <a:spcAft>
          <a:spcPct val="0"/>
        </a:spcAft>
        <a:defRPr kumimoji="1" sz="4353">
          <a:solidFill>
            <a:schemeClr val="tx1"/>
          </a:solidFill>
          <a:latin typeface="Meiryo Bold" charset="-128"/>
          <a:ea typeface="Meiryo Bold" charset="-128"/>
          <a:cs typeface="Meiryo Bold" charset="-128"/>
        </a:defRPr>
      </a:lvl6pPr>
      <a:lvl7pPr marL="902720" algn="ctr" defTabSz="451360" rtl="0" fontAlgn="base">
        <a:spcBef>
          <a:spcPct val="0"/>
        </a:spcBef>
        <a:spcAft>
          <a:spcPct val="0"/>
        </a:spcAft>
        <a:defRPr kumimoji="1" sz="4353">
          <a:solidFill>
            <a:schemeClr val="tx1"/>
          </a:solidFill>
          <a:latin typeface="Meiryo Bold" charset="-128"/>
          <a:ea typeface="Meiryo Bold" charset="-128"/>
          <a:cs typeface="Meiryo Bold" charset="-128"/>
        </a:defRPr>
      </a:lvl7pPr>
      <a:lvl8pPr marL="1354082" algn="ctr" defTabSz="451360" rtl="0" fontAlgn="base">
        <a:spcBef>
          <a:spcPct val="0"/>
        </a:spcBef>
        <a:spcAft>
          <a:spcPct val="0"/>
        </a:spcAft>
        <a:defRPr kumimoji="1" sz="4353">
          <a:solidFill>
            <a:schemeClr val="tx1"/>
          </a:solidFill>
          <a:latin typeface="Meiryo Bold" charset="-128"/>
          <a:ea typeface="Meiryo Bold" charset="-128"/>
          <a:cs typeface="Meiryo Bold" charset="-128"/>
        </a:defRPr>
      </a:lvl8pPr>
      <a:lvl9pPr marL="1805442" algn="ctr" defTabSz="451360" rtl="0" fontAlgn="base">
        <a:spcBef>
          <a:spcPct val="0"/>
        </a:spcBef>
        <a:spcAft>
          <a:spcPct val="0"/>
        </a:spcAft>
        <a:defRPr kumimoji="1" sz="4353">
          <a:solidFill>
            <a:schemeClr val="tx1"/>
          </a:solidFill>
          <a:latin typeface="Meiryo Bold" charset="-128"/>
          <a:ea typeface="Meiryo Bold" charset="-128"/>
          <a:cs typeface="Meiryo Bold" charset="-128"/>
        </a:defRPr>
      </a:lvl9pPr>
    </p:titleStyle>
    <p:bodyStyle>
      <a:lvl1pPr marL="338292" indent="-338292" algn="l" defTabSz="450576" rtl="0" eaLnBrk="0" fontAlgn="base" hangingPunct="0">
        <a:spcBef>
          <a:spcPct val="20000"/>
        </a:spcBef>
        <a:spcAft>
          <a:spcPct val="0"/>
        </a:spcAft>
        <a:buFont typeface="Arial" panose="020B0604020202020204" pitchFamily="34" charset="0"/>
        <a:buChar char="•"/>
        <a:defRPr kumimoji="1" sz="3718" kern="1200">
          <a:solidFill>
            <a:schemeClr val="tx1"/>
          </a:solidFill>
          <a:latin typeface="+mn-lt"/>
          <a:ea typeface="+mn-ea"/>
          <a:cs typeface="ＭＳ Ｐゴシック" charset="-128"/>
        </a:defRPr>
      </a:lvl1pPr>
      <a:lvl2pPr marL="732725" indent="-280710" algn="l" defTabSz="450576" rtl="0" eaLnBrk="0" fontAlgn="base" hangingPunct="0">
        <a:spcBef>
          <a:spcPct val="20000"/>
        </a:spcBef>
        <a:spcAft>
          <a:spcPct val="0"/>
        </a:spcAft>
        <a:buFont typeface="Arial" panose="020B0604020202020204" pitchFamily="34" charset="0"/>
        <a:buChar char="–"/>
        <a:defRPr kumimoji="1" sz="2720" kern="1200">
          <a:solidFill>
            <a:schemeClr val="tx1"/>
          </a:solidFill>
          <a:latin typeface="+mn-lt"/>
          <a:ea typeface="+mn-ea"/>
          <a:cs typeface="+mn-cs"/>
        </a:defRPr>
      </a:lvl2pPr>
      <a:lvl3pPr marL="1127157" indent="-224568" algn="l" defTabSz="450576" rtl="0" eaLnBrk="0" fontAlgn="base" hangingPunct="0">
        <a:spcBef>
          <a:spcPct val="20000"/>
        </a:spcBef>
        <a:spcAft>
          <a:spcPct val="0"/>
        </a:spcAft>
        <a:buFont typeface="Arial" panose="020B0604020202020204" pitchFamily="34" charset="0"/>
        <a:buChar char="•"/>
        <a:defRPr kumimoji="1" sz="2358" kern="1200">
          <a:solidFill>
            <a:schemeClr val="tx1"/>
          </a:solidFill>
          <a:latin typeface="+mn-lt"/>
          <a:ea typeface="+mn-ea"/>
          <a:cs typeface="+mn-cs"/>
        </a:defRPr>
      </a:lvl3pPr>
      <a:lvl4pPr marL="1579172" indent="-224568" algn="l" defTabSz="450576" rtl="0" eaLnBrk="0" fontAlgn="base" hangingPunct="0">
        <a:spcBef>
          <a:spcPct val="20000"/>
        </a:spcBef>
        <a:spcAft>
          <a:spcPct val="0"/>
        </a:spcAft>
        <a:buFont typeface="Arial" panose="020B0604020202020204" pitchFamily="34" charset="0"/>
        <a:buChar char="–"/>
        <a:defRPr kumimoji="1" sz="1995" kern="1200">
          <a:solidFill>
            <a:schemeClr val="tx1"/>
          </a:solidFill>
          <a:latin typeface="+mn-lt"/>
          <a:ea typeface="+mn-ea"/>
          <a:cs typeface="+mn-cs"/>
        </a:defRPr>
      </a:lvl4pPr>
      <a:lvl5pPr marL="2029747" indent="-224568" algn="l" defTabSz="450576" rtl="0" eaLnBrk="0" fontAlgn="base" hangingPunct="0">
        <a:spcBef>
          <a:spcPct val="20000"/>
        </a:spcBef>
        <a:spcAft>
          <a:spcPct val="0"/>
        </a:spcAft>
        <a:buFont typeface="Arial" panose="020B0604020202020204" pitchFamily="34" charset="0"/>
        <a:buChar char="»"/>
        <a:defRPr kumimoji="1" sz="1995" kern="1200">
          <a:solidFill>
            <a:schemeClr val="tx1"/>
          </a:solidFill>
          <a:latin typeface="+mn-lt"/>
          <a:ea typeface="+mn-ea"/>
          <a:cs typeface="+mn-cs"/>
        </a:defRPr>
      </a:lvl5pPr>
      <a:lvl6pPr marL="2482482" indent="-225681" algn="l" defTabSz="451360" rtl="0" eaLnBrk="1" latinLnBrk="0" hangingPunct="1">
        <a:spcBef>
          <a:spcPct val="20000"/>
        </a:spcBef>
        <a:buFont typeface="Arial"/>
        <a:buChar char="•"/>
        <a:defRPr kumimoji="1" sz="1995" kern="1200">
          <a:solidFill>
            <a:schemeClr val="tx1"/>
          </a:solidFill>
          <a:latin typeface="+mn-lt"/>
          <a:ea typeface="+mn-ea"/>
          <a:cs typeface="+mn-cs"/>
        </a:defRPr>
      </a:lvl6pPr>
      <a:lvl7pPr marL="2933843" indent="-225681" algn="l" defTabSz="451360" rtl="0" eaLnBrk="1" latinLnBrk="0" hangingPunct="1">
        <a:spcBef>
          <a:spcPct val="20000"/>
        </a:spcBef>
        <a:buFont typeface="Arial"/>
        <a:buChar char="•"/>
        <a:defRPr kumimoji="1" sz="1995" kern="1200">
          <a:solidFill>
            <a:schemeClr val="tx1"/>
          </a:solidFill>
          <a:latin typeface="+mn-lt"/>
          <a:ea typeface="+mn-ea"/>
          <a:cs typeface="+mn-cs"/>
        </a:defRPr>
      </a:lvl7pPr>
      <a:lvl8pPr marL="3385202" indent="-225681" algn="l" defTabSz="451360" rtl="0" eaLnBrk="1" latinLnBrk="0" hangingPunct="1">
        <a:spcBef>
          <a:spcPct val="20000"/>
        </a:spcBef>
        <a:buFont typeface="Arial"/>
        <a:buChar char="•"/>
        <a:defRPr kumimoji="1" sz="1995" kern="1200">
          <a:solidFill>
            <a:schemeClr val="tx1"/>
          </a:solidFill>
          <a:latin typeface="+mn-lt"/>
          <a:ea typeface="+mn-ea"/>
          <a:cs typeface="+mn-cs"/>
        </a:defRPr>
      </a:lvl8pPr>
      <a:lvl9pPr marL="3836564" indent="-225681" algn="l" defTabSz="451360" rtl="0" eaLnBrk="1" latinLnBrk="0" hangingPunct="1">
        <a:spcBef>
          <a:spcPct val="20000"/>
        </a:spcBef>
        <a:buFont typeface="Arial"/>
        <a:buChar char="•"/>
        <a:defRPr kumimoji="1" sz="1995" kern="1200">
          <a:solidFill>
            <a:schemeClr val="tx1"/>
          </a:solidFill>
          <a:latin typeface="+mn-lt"/>
          <a:ea typeface="+mn-ea"/>
          <a:cs typeface="+mn-cs"/>
        </a:defRPr>
      </a:lvl9pPr>
    </p:bodyStyle>
    <p:otherStyle>
      <a:defPPr>
        <a:defRPr lang="ja-JP"/>
      </a:defPPr>
      <a:lvl1pPr marL="0" algn="l" defTabSz="451360" rtl="0" eaLnBrk="1" latinLnBrk="0" hangingPunct="1">
        <a:defRPr kumimoji="1" sz="1815" kern="1200">
          <a:solidFill>
            <a:schemeClr val="tx1"/>
          </a:solidFill>
          <a:latin typeface="+mn-lt"/>
          <a:ea typeface="+mn-ea"/>
          <a:cs typeface="+mn-cs"/>
        </a:defRPr>
      </a:lvl1pPr>
      <a:lvl2pPr marL="451360" algn="l" defTabSz="451360" rtl="0" eaLnBrk="1" latinLnBrk="0" hangingPunct="1">
        <a:defRPr kumimoji="1" sz="1815" kern="1200">
          <a:solidFill>
            <a:schemeClr val="tx1"/>
          </a:solidFill>
          <a:latin typeface="+mn-lt"/>
          <a:ea typeface="+mn-ea"/>
          <a:cs typeface="+mn-cs"/>
        </a:defRPr>
      </a:lvl2pPr>
      <a:lvl3pPr marL="902720" algn="l" defTabSz="451360" rtl="0" eaLnBrk="1" latinLnBrk="0" hangingPunct="1">
        <a:defRPr kumimoji="1" sz="1815" kern="1200">
          <a:solidFill>
            <a:schemeClr val="tx1"/>
          </a:solidFill>
          <a:latin typeface="+mn-lt"/>
          <a:ea typeface="+mn-ea"/>
          <a:cs typeface="+mn-cs"/>
        </a:defRPr>
      </a:lvl3pPr>
      <a:lvl4pPr marL="1354082" algn="l" defTabSz="451360" rtl="0" eaLnBrk="1" latinLnBrk="0" hangingPunct="1">
        <a:defRPr kumimoji="1" sz="1815" kern="1200">
          <a:solidFill>
            <a:schemeClr val="tx1"/>
          </a:solidFill>
          <a:latin typeface="+mn-lt"/>
          <a:ea typeface="+mn-ea"/>
          <a:cs typeface="+mn-cs"/>
        </a:defRPr>
      </a:lvl4pPr>
      <a:lvl5pPr marL="1805442" algn="l" defTabSz="451360" rtl="0" eaLnBrk="1" latinLnBrk="0" hangingPunct="1">
        <a:defRPr kumimoji="1" sz="1815" kern="1200">
          <a:solidFill>
            <a:schemeClr val="tx1"/>
          </a:solidFill>
          <a:latin typeface="+mn-lt"/>
          <a:ea typeface="+mn-ea"/>
          <a:cs typeface="+mn-cs"/>
        </a:defRPr>
      </a:lvl5pPr>
      <a:lvl6pPr marL="2256802" algn="l" defTabSz="451360" rtl="0" eaLnBrk="1" latinLnBrk="0" hangingPunct="1">
        <a:defRPr kumimoji="1" sz="1815" kern="1200">
          <a:solidFill>
            <a:schemeClr val="tx1"/>
          </a:solidFill>
          <a:latin typeface="+mn-lt"/>
          <a:ea typeface="+mn-ea"/>
          <a:cs typeface="+mn-cs"/>
        </a:defRPr>
      </a:lvl6pPr>
      <a:lvl7pPr marL="2708162" algn="l" defTabSz="451360" rtl="0" eaLnBrk="1" latinLnBrk="0" hangingPunct="1">
        <a:defRPr kumimoji="1" sz="1815" kern="1200">
          <a:solidFill>
            <a:schemeClr val="tx1"/>
          </a:solidFill>
          <a:latin typeface="+mn-lt"/>
          <a:ea typeface="+mn-ea"/>
          <a:cs typeface="+mn-cs"/>
        </a:defRPr>
      </a:lvl7pPr>
      <a:lvl8pPr marL="3159522" algn="l" defTabSz="451360" rtl="0" eaLnBrk="1" latinLnBrk="0" hangingPunct="1">
        <a:defRPr kumimoji="1" sz="1815" kern="1200">
          <a:solidFill>
            <a:schemeClr val="tx1"/>
          </a:solidFill>
          <a:latin typeface="+mn-lt"/>
          <a:ea typeface="+mn-ea"/>
          <a:cs typeface="+mn-cs"/>
        </a:defRPr>
      </a:lvl8pPr>
      <a:lvl9pPr marL="3610883" algn="l" defTabSz="451360" rtl="0" eaLnBrk="1" latinLnBrk="0" hangingPunct="1">
        <a:defRPr kumimoji="1" sz="1815"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816" y="274954"/>
            <a:ext cx="89143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bodyPr>
          <a:lstStyle/>
          <a:p>
            <a:pPr lvl="0"/>
            <a:r>
              <a:rPr lang="ja-JP" altLang="en-US"/>
              <a:t>マスタタイトルの書式設定</a:t>
            </a:r>
          </a:p>
        </p:txBody>
      </p:sp>
      <p:sp>
        <p:nvSpPr>
          <p:cNvPr id="4" name="日付プレースホルダ 3"/>
          <p:cNvSpPr>
            <a:spLocks noGrp="1"/>
          </p:cNvSpPr>
          <p:nvPr>
            <p:ph type="dt" sz="half" idx="2"/>
          </p:nvPr>
        </p:nvSpPr>
        <p:spPr>
          <a:xfrm>
            <a:off x="495816" y="6357038"/>
            <a:ext cx="2311350" cy="364206"/>
          </a:xfrm>
          <a:prstGeom prst="rect">
            <a:avLst/>
          </a:prstGeom>
        </p:spPr>
        <p:txBody>
          <a:bodyPr vert="horz" wrap="square" lIns="99551" tIns="49775" rIns="99551" bIns="49775" numCol="1" anchor="ctr" anchorCtr="0" compatLnSpc="1">
            <a:prstTxWarp prst="textNoShape">
              <a:avLst/>
            </a:prstTxWarp>
          </a:bodyPr>
          <a:lstStyle>
            <a:lvl1pPr eaLnBrk="1" hangingPunct="1">
              <a:defRPr sz="1179">
                <a:solidFill>
                  <a:srgbClr val="898989"/>
                </a:solidFill>
                <a:latin typeface="Calibri" panose="020F0502020204030204" pitchFamily="34" charset="0"/>
              </a:defRPr>
            </a:lvl1pPr>
          </a:lstStyle>
          <a:p>
            <a:pPr>
              <a:defRPr/>
            </a:pPr>
            <a:endParaRPr lang="ja-JP" altLang="en-US"/>
          </a:p>
        </p:txBody>
      </p:sp>
      <p:sp>
        <p:nvSpPr>
          <p:cNvPr id="5" name="フッター プレースホルダ 4"/>
          <p:cNvSpPr>
            <a:spLocks noGrp="1"/>
          </p:cNvSpPr>
          <p:nvPr>
            <p:ph type="ftr" sz="quarter" idx="3"/>
          </p:nvPr>
        </p:nvSpPr>
        <p:spPr>
          <a:xfrm>
            <a:off x="3383900" y="6357038"/>
            <a:ext cx="3138200" cy="364206"/>
          </a:xfrm>
          <a:prstGeom prst="rect">
            <a:avLst/>
          </a:prstGeom>
        </p:spPr>
        <p:txBody>
          <a:bodyPr vert="horz" lIns="99551" tIns="49775" rIns="99551" bIns="49775" rtlCol="0" anchor="ctr"/>
          <a:lstStyle>
            <a:lvl1pPr algn="ctr" defTabSz="451363" eaLnBrk="1" fontAlgn="auto" hangingPunct="1">
              <a:spcBef>
                <a:spcPts val="0"/>
              </a:spcBef>
              <a:spcAft>
                <a:spcPts val="0"/>
              </a:spcAft>
              <a:defRPr sz="1179">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7098834" y="6357038"/>
            <a:ext cx="2311350" cy="364206"/>
          </a:xfrm>
          <a:prstGeom prst="rect">
            <a:avLst/>
          </a:prstGeom>
        </p:spPr>
        <p:txBody>
          <a:bodyPr vert="horz" wrap="square" lIns="99551" tIns="49775" rIns="99551" bIns="49775" numCol="1" anchor="ctr" anchorCtr="0" compatLnSpc="1">
            <a:prstTxWarp prst="textNoShape">
              <a:avLst/>
            </a:prstTxWarp>
          </a:bodyPr>
          <a:lstStyle>
            <a:lvl1pPr algn="r" eaLnBrk="1" hangingPunct="1">
              <a:defRPr sz="1179">
                <a:solidFill>
                  <a:srgbClr val="898989"/>
                </a:solidFill>
                <a:latin typeface="Calibri" panose="020F0502020204030204" pitchFamily="34" charset="0"/>
              </a:defRPr>
            </a:lvl1pPr>
          </a:lstStyle>
          <a:p>
            <a:pPr>
              <a:defRPr/>
            </a:pPr>
            <a:fld id="{5E4B9717-188A-4610-8B9E-F419F2B6ECBA}" type="slidenum">
              <a:rPr lang="ja-JP" altLang="en-US"/>
              <a:pPr>
                <a:defRPr/>
              </a:pPr>
              <a:t>‹#›</a:t>
            </a:fld>
            <a:endParaRPr lang="ja-JP" altLang="en-US"/>
          </a:p>
        </p:txBody>
      </p:sp>
    </p:spTree>
    <p:extLst>
      <p:ext uri="{BB962C8B-B14F-4D97-AF65-F5344CB8AC3E}">
        <p14:creationId xmlns:p14="http://schemas.microsoft.com/office/powerpoint/2010/main" val="3396983596"/>
      </p:ext>
    </p:extLst>
  </p:cSld>
  <p:clrMap bg1="lt1" tx1="dk1" bg2="lt2" tx2="dk2" accent1="accent1" accent2="accent2" accent3="accent3" accent4="accent4" accent5="accent5" accent6="accent6" hlink="hlink" folHlink="folHlink"/>
  <p:sldLayoutIdLst>
    <p:sldLayoutId id="2147486479" r:id="rId1"/>
  </p:sldLayoutIdLst>
  <p:hf sldNum="0" hdr="0" ftr="0" dt="0"/>
  <p:txStyles>
    <p:titleStyle>
      <a:lvl1pPr algn="ctr" defTabSz="450578" rtl="0" eaLnBrk="1" fontAlgn="base" hangingPunct="1">
        <a:spcBef>
          <a:spcPct val="0"/>
        </a:spcBef>
        <a:spcAft>
          <a:spcPct val="0"/>
        </a:spcAft>
        <a:defRPr kumimoji="1" sz="4353" kern="1200">
          <a:solidFill>
            <a:schemeClr val="tx1"/>
          </a:solidFill>
          <a:latin typeface="Meiryo Bold"/>
          <a:ea typeface="Meiryo Bold"/>
          <a:cs typeface="Meiryo Bold"/>
        </a:defRPr>
      </a:lvl1pPr>
      <a:lvl2pPr algn="ctr" defTabSz="450578"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2pPr>
      <a:lvl3pPr algn="ctr" defTabSz="450578"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3pPr>
      <a:lvl4pPr algn="ctr" defTabSz="450578"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4pPr>
      <a:lvl5pPr algn="ctr" defTabSz="450578"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5pPr>
      <a:lvl6pPr marL="451363" algn="ctr" defTabSz="451363"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6pPr>
      <a:lvl7pPr marL="902726" algn="ctr" defTabSz="451363"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7pPr>
      <a:lvl8pPr marL="1354089" algn="ctr" defTabSz="451363"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8pPr>
      <a:lvl9pPr marL="1805452" algn="ctr" defTabSz="451363"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9pPr>
    </p:titleStyle>
    <p:bodyStyle>
      <a:lvl1pPr marL="338294" indent="-338294" algn="l" defTabSz="450578" rtl="0" eaLnBrk="1" fontAlgn="base" hangingPunct="1">
        <a:spcBef>
          <a:spcPct val="20000"/>
        </a:spcBef>
        <a:spcAft>
          <a:spcPct val="0"/>
        </a:spcAft>
        <a:buFont typeface="Arial" panose="020B0604020202020204" pitchFamily="34" charset="0"/>
        <a:buChar char="•"/>
        <a:defRPr kumimoji="1" sz="3718" kern="1200">
          <a:solidFill>
            <a:schemeClr val="tx1"/>
          </a:solidFill>
          <a:latin typeface="+mn-lt"/>
          <a:ea typeface="+mn-ea"/>
          <a:cs typeface="ＭＳ Ｐゴシック" charset="-128"/>
        </a:defRPr>
      </a:lvl1pPr>
      <a:lvl2pPr marL="732729" indent="-280712" algn="l" defTabSz="450578" rtl="0" eaLnBrk="1" fontAlgn="base" hangingPunct="1">
        <a:spcBef>
          <a:spcPct val="20000"/>
        </a:spcBef>
        <a:spcAft>
          <a:spcPct val="0"/>
        </a:spcAft>
        <a:buFont typeface="Arial" panose="020B0604020202020204" pitchFamily="34" charset="0"/>
        <a:buChar char="–"/>
        <a:defRPr kumimoji="1" sz="2720" kern="1200">
          <a:solidFill>
            <a:schemeClr val="tx1"/>
          </a:solidFill>
          <a:latin typeface="+mn-lt"/>
          <a:ea typeface="+mn-ea"/>
          <a:cs typeface="+mn-cs"/>
        </a:defRPr>
      </a:lvl2pPr>
      <a:lvl3pPr marL="1127164" indent="-224569" algn="l" defTabSz="450578" rtl="0" eaLnBrk="1" fontAlgn="base" hangingPunct="1">
        <a:spcBef>
          <a:spcPct val="20000"/>
        </a:spcBef>
        <a:spcAft>
          <a:spcPct val="0"/>
        </a:spcAft>
        <a:buFont typeface="Arial" panose="020B0604020202020204" pitchFamily="34" charset="0"/>
        <a:buChar char="•"/>
        <a:defRPr kumimoji="1" sz="2358" kern="1200">
          <a:solidFill>
            <a:schemeClr val="tx1"/>
          </a:solidFill>
          <a:latin typeface="+mn-lt"/>
          <a:ea typeface="+mn-ea"/>
          <a:cs typeface="+mn-cs"/>
        </a:defRPr>
      </a:lvl3pPr>
      <a:lvl4pPr marL="1579181" indent="-224569" algn="l" defTabSz="450578" rtl="0" eaLnBrk="1" fontAlgn="base" hangingPunct="1">
        <a:spcBef>
          <a:spcPct val="20000"/>
        </a:spcBef>
        <a:spcAft>
          <a:spcPct val="0"/>
        </a:spcAft>
        <a:buFont typeface="Arial" panose="020B0604020202020204" pitchFamily="34" charset="0"/>
        <a:buChar char="–"/>
        <a:defRPr kumimoji="1" sz="1995" kern="1200">
          <a:solidFill>
            <a:schemeClr val="tx1"/>
          </a:solidFill>
          <a:latin typeface="+mn-lt"/>
          <a:ea typeface="+mn-ea"/>
          <a:cs typeface="+mn-cs"/>
        </a:defRPr>
      </a:lvl4pPr>
      <a:lvl5pPr marL="2029758" indent="-224569" algn="l" defTabSz="450578" rtl="0" eaLnBrk="1" fontAlgn="base" hangingPunct="1">
        <a:spcBef>
          <a:spcPct val="20000"/>
        </a:spcBef>
        <a:spcAft>
          <a:spcPct val="0"/>
        </a:spcAft>
        <a:buFont typeface="Arial" panose="020B0604020202020204" pitchFamily="34" charset="0"/>
        <a:buChar char="»"/>
        <a:defRPr kumimoji="1" sz="1995" kern="1200">
          <a:solidFill>
            <a:schemeClr val="tx1"/>
          </a:solidFill>
          <a:latin typeface="+mn-lt"/>
          <a:ea typeface="+mn-ea"/>
          <a:cs typeface="+mn-cs"/>
        </a:defRPr>
      </a:lvl5pPr>
      <a:lvl6pPr marL="2482496" indent="-225682" algn="l" defTabSz="451363" rtl="0" eaLnBrk="1" latinLnBrk="0" hangingPunct="1">
        <a:spcBef>
          <a:spcPct val="20000"/>
        </a:spcBef>
        <a:buFont typeface="Arial"/>
        <a:buChar char="•"/>
        <a:defRPr kumimoji="1" sz="1995" kern="1200">
          <a:solidFill>
            <a:schemeClr val="tx1"/>
          </a:solidFill>
          <a:latin typeface="+mn-lt"/>
          <a:ea typeface="+mn-ea"/>
          <a:cs typeface="+mn-cs"/>
        </a:defRPr>
      </a:lvl6pPr>
      <a:lvl7pPr marL="2933860" indent="-225682" algn="l" defTabSz="451363" rtl="0" eaLnBrk="1" latinLnBrk="0" hangingPunct="1">
        <a:spcBef>
          <a:spcPct val="20000"/>
        </a:spcBef>
        <a:buFont typeface="Arial"/>
        <a:buChar char="•"/>
        <a:defRPr kumimoji="1" sz="1995" kern="1200">
          <a:solidFill>
            <a:schemeClr val="tx1"/>
          </a:solidFill>
          <a:latin typeface="+mn-lt"/>
          <a:ea typeface="+mn-ea"/>
          <a:cs typeface="+mn-cs"/>
        </a:defRPr>
      </a:lvl7pPr>
      <a:lvl8pPr marL="3385222" indent="-225682" algn="l" defTabSz="451363" rtl="0" eaLnBrk="1" latinLnBrk="0" hangingPunct="1">
        <a:spcBef>
          <a:spcPct val="20000"/>
        </a:spcBef>
        <a:buFont typeface="Arial"/>
        <a:buChar char="•"/>
        <a:defRPr kumimoji="1" sz="1995" kern="1200">
          <a:solidFill>
            <a:schemeClr val="tx1"/>
          </a:solidFill>
          <a:latin typeface="+mn-lt"/>
          <a:ea typeface="+mn-ea"/>
          <a:cs typeface="+mn-cs"/>
        </a:defRPr>
      </a:lvl8pPr>
      <a:lvl9pPr marL="3836586" indent="-225682" algn="l" defTabSz="451363" rtl="0" eaLnBrk="1" latinLnBrk="0" hangingPunct="1">
        <a:spcBef>
          <a:spcPct val="20000"/>
        </a:spcBef>
        <a:buFont typeface="Arial"/>
        <a:buChar char="•"/>
        <a:defRPr kumimoji="1" sz="1995" kern="1200">
          <a:solidFill>
            <a:schemeClr val="tx1"/>
          </a:solidFill>
          <a:latin typeface="+mn-lt"/>
          <a:ea typeface="+mn-ea"/>
          <a:cs typeface="+mn-cs"/>
        </a:defRPr>
      </a:lvl9pPr>
    </p:bodyStyle>
    <p:otherStyle>
      <a:defPPr>
        <a:defRPr lang="ja-JP"/>
      </a:defPPr>
      <a:lvl1pPr marL="0" algn="l" defTabSz="451363" rtl="0" eaLnBrk="1" latinLnBrk="0" hangingPunct="1">
        <a:defRPr kumimoji="1" sz="1814" kern="1200">
          <a:solidFill>
            <a:schemeClr val="tx1"/>
          </a:solidFill>
          <a:latin typeface="+mn-lt"/>
          <a:ea typeface="+mn-ea"/>
          <a:cs typeface="+mn-cs"/>
        </a:defRPr>
      </a:lvl1pPr>
      <a:lvl2pPr marL="451363" algn="l" defTabSz="451363" rtl="0" eaLnBrk="1" latinLnBrk="0" hangingPunct="1">
        <a:defRPr kumimoji="1" sz="1814" kern="1200">
          <a:solidFill>
            <a:schemeClr val="tx1"/>
          </a:solidFill>
          <a:latin typeface="+mn-lt"/>
          <a:ea typeface="+mn-ea"/>
          <a:cs typeface="+mn-cs"/>
        </a:defRPr>
      </a:lvl2pPr>
      <a:lvl3pPr marL="902726" algn="l" defTabSz="451363" rtl="0" eaLnBrk="1" latinLnBrk="0" hangingPunct="1">
        <a:defRPr kumimoji="1" sz="1814" kern="1200">
          <a:solidFill>
            <a:schemeClr val="tx1"/>
          </a:solidFill>
          <a:latin typeface="+mn-lt"/>
          <a:ea typeface="+mn-ea"/>
          <a:cs typeface="+mn-cs"/>
        </a:defRPr>
      </a:lvl3pPr>
      <a:lvl4pPr marL="1354089" algn="l" defTabSz="451363" rtl="0" eaLnBrk="1" latinLnBrk="0" hangingPunct="1">
        <a:defRPr kumimoji="1" sz="1814" kern="1200">
          <a:solidFill>
            <a:schemeClr val="tx1"/>
          </a:solidFill>
          <a:latin typeface="+mn-lt"/>
          <a:ea typeface="+mn-ea"/>
          <a:cs typeface="+mn-cs"/>
        </a:defRPr>
      </a:lvl4pPr>
      <a:lvl5pPr marL="1805452" algn="l" defTabSz="451363" rtl="0" eaLnBrk="1" latinLnBrk="0" hangingPunct="1">
        <a:defRPr kumimoji="1" sz="1814" kern="1200">
          <a:solidFill>
            <a:schemeClr val="tx1"/>
          </a:solidFill>
          <a:latin typeface="+mn-lt"/>
          <a:ea typeface="+mn-ea"/>
          <a:cs typeface="+mn-cs"/>
        </a:defRPr>
      </a:lvl5pPr>
      <a:lvl6pPr marL="2256815" algn="l" defTabSz="451363" rtl="0" eaLnBrk="1" latinLnBrk="0" hangingPunct="1">
        <a:defRPr kumimoji="1" sz="1814" kern="1200">
          <a:solidFill>
            <a:schemeClr val="tx1"/>
          </a:solidFill>
          <a:latin typeface="+mn-lt"/>
          <a:ea typeface="+mn-ea"/>
          <a:cs typeface="+mn-cs"/>
        </a:defRPr>
      </a:lvl6pPr>
      <a:lvl7pPr marL="2708178" algn="l" defTabSz="451363" rtl="0" eaLnBrk="1" latinLnBrk="0" hangingPunct="1">
        <a:defRPr kumimoji="1" sz="1814" kern="1200">
          <a:solidFill>
            <a:schemeClr val="tx1"/>
          </a:solidFill>
          <a:latin typeface="+mn-lt"/>
          <a:ea typeface="+mn-ea"/>
          <a:cs typeface="+mn-cs"/>
        </a:defRPr>
      </a:lvl7pPr>
      <a:lvl8pPr marL="3159541" algn="l" defTabSz="451363" rtl="0" eaLnBrk="1" latinLnBrk="0" hangingPunct="1">
        <a:defRPr kumimoji="1" sz="1814" kern="1200">
          <a:solidFill>
            <a:schemeClr val="tx1"/>
          </a:solidFill>
          <a:latin typeface="+mn-lt"/>
          <a:ea typeface="+mn-ea"/>
          <a:cs typeface="+mn-cs"/>
        </a:defRPr>
      </a:lvl8pPr>
      <a:lvl9pPr marL="3610904" algn="l" defTabSz="451363" rtl="0" eaLnBrk="1" latinLnBrk="0" hangingPunct="1">
        <a:defRPr kumimoji="1" sz="1814"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816" y="274954"/>
            <a:ext cx="89143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bodyPr>
          <a:lstStyle/>
          <a:p>
            <a:pPr lvl="0"/>
            <a:r>
              <a:rPr lang="ja-JP" altLang="en-US"/>
              <a:t>マスタタイトルの書式設定</a:t>
            </a:r>
          </a:p>
        </p:txBody>
      </p:sp>
      <p:sp>
        <p:nvSpPr>
          <p:cNvPr id="4" name="日付プレースホルダ 3"/>
          <p:cNvSpPr>
            <a:spLocks noGrp="1"/>
          </p:cNvSpPr>
          <p:nvPr>
            <p:ph type="dt" sz="half" idx="2"/>
          </p:nvPr>
        </p:nvSpPr>
        <p:spPr>
          <a:xfrm>
            <a:off x="495816" y="6357038"/>
            <a:ext cx="2311351" cy="364205"/>
          </a:xfrm>
          <a:prstGeom prst="rect">
            <a:avLst/>
          </a:prstGeom>
        </p:spPr>
        <p:txBody>
          <a:bodyPr vert="horz" wrap="square" lIns="99551" tIns="49775" rIns="99551" bIns="49775" numCol="1" anchor="ctr" anchorCtr="0" compatLnSpc="1">
            <a:prstTxWarp prst="textNoShape">
              <a:avLst/>
            </a:prstTxWarp>
          </a:bodyPr>
          <a:lstStyle>
            <a:lvl1pPr eaLnBrk="1" hangingPunct="1">
              <a:defRPr sz="1178">
                <a:solidFill>
                  <a:srgbClr val="898989"/>
                </a:solidFill>
                <a:latin typeface="Calibri" panose="020F0502020204030204" pitchFamily="34" charset="0"/>
              </a:defRPr>
            </a:lvl1pPr>
          </a:lstStyle>
          <a:p>
            <a:pPr>
              <a:defRPr/>
            </a:pPr>
            <a:endParaRPr lang="ja-JP" altLang="en-US"/>
          </a:p>
        </p:txBody>
      </p:sp>
      <p:sp>
        <p:nvSpPr>
          <p:cNvPr id="5" name="フッター プレースホルダ 4"/>
          <p:cNvSpPr>
            <a:spLocks noGrp="1"/>
          </p:cNvSpPr>
          <p:nvPr>
            <p:ph type="ftr" sz="quarter" idx="3"/>
          </p:nvPr>
        </p:nvSpPr>
        <p:spPr>
          <a:xfrm>
            <a:off x="3383900" y="6357038"/>
            <a:ext cx="3138200" cy="364205"/>
          </a:xfrm>
          <a:prstGeom prst="rect">
            <a:avLst/>
          </a:prstGeom>
        </p:spPr>
        <p:txBody>
          <a:bodyPr vert="horz" lIns="99551" tIns="49775" rIns="99551" bIns="49775" rtlCol="0" anchor="ctr"/>
          <a:lstStyle>
            <a:lvl1pPr algn="ctr" defTabSz="451382" eaLnBrk="1" fontAlgn="auto" hangingPunct="1">
              <a:spcBef>
                <a:spcPts val="0"/>
              </a:spcBef>
              <a:spcAft>
                <a:spcPts val="0"/>
              </a:spcAft>
              <a:defRPr sz="1178">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7098834" y="6357038"/>
            <a:ext cx="2311351" cy="364205"/>
          </a:xfrm>
          <a:prstGeom prst="rect">
            <a:avLst/>
          </a:prstGeom>
        </p:spPr>
        <p:txBody>
          <a:bodyPr vert="horz" wrap="square" lIns="99551" tIns="49775" rIns="99551" bIns="49775" numCol="1" anchor="ctr" anchorCtr="0" compatLnSpc="1">
            <a:prstTxWarp prst="textNoShape">
              <a:avLst/>
            </a:prstTxWarp>
          </a:bodyPr>
          <a:lstStyle>
            <a:lvl1pPr algn="r" eaLnBrk="1" hangingPunct="1">
              <a:defRPr sz="1178">
                <a:solidFill>
                  <a:srgbClr val="898989"/>
                </a:solidFill>
                <a:latin typeface="Calibri" panose="020F0502020204030204" pitchFamily="34" charset="0"/>
              </a:defRPr>
            </a:lvl1pPr>
          </a:lstStyle>
          <a:p>
            <a:pPr>
              <a:defRPr/>
            </a:pPr>
            <a:fld id="{5E4B9717-188A-4610-8B9E-F419F2B6ECBA}" type="slidenum">
              <a:rPr lang="ja-JP" altLang="en-US"/>
              <a:pPr>
                <a:defRPr/>
              </a:pPr>
              <a:t>‹#›</a:t>
            </a:fld>
            <a:endParaRPr lang="ja-JP" altLang="en-US"/>
          </a:p>
        </p:txBody>
      </p:sp>
    </p:spTree>
    <p:extLst>
      <p:ext uri="{BB962C8B-B14F-4D97-AF65-F5344CB8AC3E}">
        <p14:creationId xmlns:p14="http://schemas.microsoft.com/office/powerpoint/2010/main" val="1643702284"/>
      </p:ext>
    </p:extLst>
  </p:cSld>
  <p:clrMap bg1="lt1" tx1="dk1" bg2="lt2" tx2="dk2" accent1="accent1" accent2="accent2" accent3="accent3" accent4="accent4" accent5="accent5" accent6="accent6" hlink="hlink" folHlink="folHlink"/>
  <p:sldLayoutIdLst>
    <p:sldLayoutId id="2147486481" r:id="rId1"/>
    <p:sldLayoutId id="2147486482" r:id="rId2"/>
  </p:sldLayoutIdLst>
  <p:hf hdr="0" ftr="0" dt="0"/>
  <p:txStyles>
    <p:titleStyle>
      <a:lvl1pPr algn="ctr" defTabSz="496689" rtl="0" eaLnBrk="1" fontAlgn="base" hangingPunct="1">
        <a:spcBef>
          <a:spcPct val="0"/>
        </a:spcBef>
        <a:spcAft>
          <a:spcPct val="0"/>
        </a:spcAft>
        <a:defRPr kumimoji="1" sz="4798" kern="1200">
          <a:solidFill>
            <a:schemeClr val="tx1"/>
          </a:solidFill>
          <a:latin typeface="Meiryo Bold"/>
          <a:ea typeface="Meiryo Bold"/>
          <a:cs typeface="Meiryo Bold"/>
        </a:defRPr>
      </a:lvl1pPr>
      <a:lvl2pPr algn="ctr" defTabSz="496689" rtl="0" eaLnBrk="1" fontAlgn="base" hangingPunct="1">
        <a:spcBef>
          <a:spcPct val="0"/>
        </a:spcBef>
        <a:spcAft>
          <a:spcPct val="0"/>
        </a:spcAft>
        <a:defRPr kumimoji="1" sz="4798">
          <a:solidFill>
            <a:schemeClr val="tx1"/>
          </a:solidFill>
          <a:latin typeface="Meiryo Bold" charset="-128"/>
          <a:ea typeface="Meiryo Bold" charset="-128"/>
          <a:cs typeface="Meiryo Bold" charset="-128"/>
        </a:defRPr>
      </a:lvl2pPr>
      <a:lvl3pPr algn="ctr" defTabSz="496689" rtl="0" eaLnBrk="1" fontAlgn="base" hangingPunct="1">
        <a:spcBef>
          <a:spcPct val="0"/>
        </a:spcBef>
        <a:spcAft>
          <a:spcPct val="0"/>
        </a:spcAft>
        <a:defRPr kumimoji="1" sz="4798">
          <a:solidFill>
            <a:schemeClr val="tx1"/>
          </a:solidFill>
          <a:latin typeface="Meiryo Bold" charset="-128"/>
          <a:ea typeface="Meiryo Bold" charset="-128"/>
          <a:cs typeface="Meiryo Bold" charset="-128"/>
        </a:defRPr>
      </a:lvl3pPr>
      <a:lvl4pPr algn="ctr" defTabSz="496689" rtl="0" eaLnBrk="1" fontAlgn="base" hangingPunct="1">
        <a:spcBef>
          <a:spcPct val="0"/>
        </a:spcBef>
        <a:spcAft>
          <a:spcPct val="0"/>
        </a:spcAft>
        <a:defRPr kumimoji="1" sz="4798">
          <a:solidFill>
            <a:schemeClr val="tx1"/>
          </a:solidFill>
          <a:latin typeface="Meiryo Bold" charset="-128"/>
          <a:ea typeface="Meiryo Bold" charset="-128"/>
          <a:cs typeface="Meiryo Bold" charset="-128"/>
        </a:defRPr>
      </a:lvl4pPr>
      <a:lvl5pPr algn="ctr" defTabSz="496689" rtl="0" eaLnBrk="1" fontAlgn="base" hangingPunct="1">
        <a:spcBef>
          <a:spcPct val="0"/>
        </a:spcBef>
        <a:spcAft>
          <a:spcPct val="0"/>
        </a:spcAft>
        <a:defRPr kumimoji="1" sz="4798">
          <a:solidFill>
            <a:schemeClr val="tx1"/>
          </a:solidFill>
          <a:latin typeface="Meiryo Bold" charset="-128"/>
          <a:ea typeface="Meiryo Bold" charset="-128"/>
          <a:cs typeface="Meiryo Bold" charset="-128"/>
        </a:defRPr>
      </a:lvl5pPr>
      <a:lvl6pPr marL="497555" algn="ctr" defTabSz="497555" rtl="0" eaLnBrk="1" fontAlgn="base" hangingPunct="1">
        <a:spcBef>
          <a:spcPct val="0"/>
        </a:spcBef>
        <a:spcAft>
          <a:spcPct val="0"/>
        </a:spcAft>
        <a:defRPr kumimoji="1" sz="4798">
          <a:solidFill>
            <a:schemeClr val="tx1"/>
          </a:solidFill>
          <a:latin typeface="Meiryo Bold" charset="-128"/>
          <a:ea typeface="Meiryo Bold" charset="-128"/>
          <a:cs typeface="Meiryo Bold" charset="-128"/>
        </a:defRPr>
      </a:lvl6pPr>
      <a:lvl7pPr marL="995109" algn="ctr" defTabSz="497555" rtl="0" eaLnBrk="1" fontAlgn="base" hangingPunct="1">
        <a:spcBef>
          <a:spcPct val="0"/>
        </a:spcBef>
        <a:spcAft>
          <a:spcPct val="0"/>
        </a:spcAft>
        <a:defRPr kumimoji="1" sz="4798">
          <a:solidFill>
            <a:schemeClr val="tx1"/>
          </a:solidFill>
          <a:latin typeface="Meiryo Bold" charset="-128"/>
          <a:ea typeface="Meiryo Bold" charset="-128"/>
          <a:cs typeface="Meiryo Bold" charset="-128"/>
        </a:defRPr>
      </a:lvl7pPr>
      <a:lvl8pPr marL="1492664" algn="ctr" defTabSz="497555" rtl="0" eaLnBrk="1" fontAlgn="base" hangingPunct="1">
        <a:spcBef>
          <a:spcPct val="0"/>
        </a:spcBef>
        <a:spcAft>
          <a:spcPct val="0"/>
        </a:spcAft>
        <a:defRPr kumimoji="1" sz="4798">
          <a:solidFill>
            <a:schemeClr val="tx1"/>
          </a:solidFill>
          <a:latin typeface="Meiryo Bold" charset="-128"/>
          <a:ea typeface="Meiryo Bold" charset="-128"/>
          <a:cs typeface="Meiryo Bold" charset="-128"/>
        </a:defRPr>
      </a:lvl8pPr>
      <a:lvl9pPr marL="1990219" algn="ctr" defTabSz="497555" rtl="0" eaLnBrk="1" fontAlgn="base" hangingPunct="1">
        <a:spcBef>
          <a:spcPct val="0"/>
        </a:spcBef>
        <a:spcAft>
          <a:spcPct val="0"/>
        </a:spcAft>
        <a:defRPr kumimoji="1" sz="4798">
          <a:solidFill>
            <a:schemeClr val="tx1"/>
          </a:solidFill>
          <a:latin typeface="Meiryo Bold" charset="-128"/>
          <a:ea typeface="Meiryo Bold" charset="-128"/>
          <a:cs typeface="Meiryo Bold" charset="-128"/>
        </a:defRPr>
      </a:lvl9pPr>
    </p:titleStyle>
    <p:bodyStyle>
      <a:lvl1pPr marL="372914" indent="-372914" algn="l" defTabSz="496689" rtl="0" eaLnBrk="1" fontAlgn="base" hangingPunct="1">
        <a:spcBef>
          <a:spcPct val="20000"/>
        </a:spcBef>
        <a:spcAft>
          <a:spcPct val="0"/>
        </a:spcAft>
        <a:buFont typeface="Arial" panose="020B0604020202020204" pitchFamily="34" charset="0"/>
        <a:buChar char="•"/>
        <a:defRPr kumimoji="1" sz="4098" kern="1200">
          <a:solidFill>
            <a:schemeClr val="tx1"/>
          </a:solidFill>
          <a:latin typeface="+mn-lt"/>
          <a:ea typeface="+mn-ea"/>
          <a:cs typeface="ＭＳ Ｐゴシック" charset="-128"/>
        </a:defRPr>
      </a:lvl1pPr>
      <a:lvl2pPr marL="807715" indent="-309439" algn="l" defTabSz="496689" rtl="0" eaLnBrk="1" fontAlgn="base" hangingPunct="1">
        <a:spcBef>
          <a:spcPct val="20000"/>
        </a:spcBef>
        <a:spcAft>
          <a:spcPct val="0"/>
        </a:spcAft>
        <a:buFont typeface="Arial" panose="020B0604020202020204" pitchFamily="34" charset="0"/>
        <a:buChar char="–"/>
        <a:defRPr kumimoji="1" sz="2999" kern="1200">
          <a:solidFill>
            <a:schemeClr val="tx1"/>
          </a:solidFill>
          <a:latin typeface="+mn-lt"/>
          <a:ea typeface="+mn-ea"/>
          <a:cs typeface="+mn-cs"/>
        </a:defRPr>
      </a:lvl2pPr>
      <a:lvl3pPr marL="1242516" indent="-247551" algn="l" defTabSz="496689" rtl="0" eaLnBrk="1" fontAlgn="base" hangingPunct="1">
        <a:spcBef>
          <a:spcPct val="20000"/>
        </a:spcBef>
        <a:spcAft>
          <a:spcPct val="0"/>
        </a:spcAft>
        <a:buFont typeface="Arial" panose="020B0604020202020204" pitchFamily="34" charset="0"/>
        <a:buChar char="•"/>
        <a:defRPr kumimoji="1" sz="2599" kern="1200">
          <a:solidFill>
            <a:schemeClr val="tx1"/>
          </a:solidFill>
          <a:latin typeface="+mn-lt"/>
          <a:ea typeface="+mn-ea"/>
          <a:cs typeface="+mn-cs"/>
        </a:defRPr>
      </a:lvl3pPr>
      <a:lvl4pPr marL="1740791" indent="-247551" algn="l" defTabSz="496689" rtl="0" eaLnBrk="1" fontAlgn="base" hangingPunct="1">
        <a:spcBef>
          <a:spcPct val="20000"/>
        </a:spcBef>
        <a:spcAft>
          <a:spcPct val="0"/>
        </a:spcAft>
        <a:buFont typeface="Arial" panose="020B0604020202020204" pitchFamily="34" charset="0"/>
        <a:buChar char="–"/>
        <a:defRPr kumimoji="1" sz="2199" kern="1200">
          <a:solidFill>
            <a:schemeClr val="tx1"/>
          </a:solidFill>
          <a:latin typeface="+mn-lt"/>
          <a:ea typeface="+mn-ea"/>
          <a:cs typeface="+mn-cs"/>
        </a:defRPr>
      </a:lvl4pPr>
      <a:lvl5pPr marL="2237480" indent="-247551" algn="l" defTabSz="496689" rtl="0" eaLnBrk="1" fontAlgn="base" hangingPunct="1">
        <a:spcBef>
          <a:spcPct val="20000"/>
        </a:spcBef>
        <a:spcAft>
          <a:spcPct val="0"/>
        </a:spcAft>
        <a:buFont typeface="Arial" panose="020B0604020202020204" pitchFamily="34" charset="0"/>
        <a:buChar char="»"/>
        <a:defRPr kumimoji="1" sz="2199" kern="1200">
          <a:solidFill>
            <a:schemeClr val="tx1"/>
          </a:solidFill>
          <a:latin typeface="+mn-lt"/>
          <a:ea typeface="+mn-ea"/>
          <a:cs typeface="+mn-cs"/>
        </a:defRPr>
      </a:lvl5pPr>
      <a:lvl6pPr marL="2736550" indent="-248777" algn="l" defTabSz="497555" rtl="0" eaLnBrk="1" latinLnBrk="0" hangingPunct="1">
        <a:spcBef>
          <a:spcPct val="20000"/>
        </a:spcBef>
        <a:buFont typeface="Arial"/>
        <a:buChar char="•"/>
        <a:defRPr kumimoji="1" sz="2199" kern="1200">
          <a:solidFill>
            <a:schemeClr val="tx1"/>
          </a:solidFill>
          <a:latin typeface="+mn-lt"/>
          <a:ea typeface="+mn-ea"/>
          <a:cs typeface="+mn-cs"/>
        </a:defRPr>
      </a:lvl6pPr>
      <a:lvl7pPr marL="3234105" indent="-248777" algn="l" defTabSz="497555" rtl="0" eaLnBrk="1" latinLnBrk="0" hangingPunct="1">
        <a:spcBef>
          <a:spcPct val="20000"/>
        </a:spcBef>
        <a:buFont typeface="Arial"/>
        <a:buChar char="•"/>
        <a:defRPr kumimoji="1" sz="2199" kern="1200">
          <a:solidFill>
            <a:schemeClr val="tx1"/>
          </a:solidFill>
          <a:latin typeface="+mn-lt"/>
          <a:ea typeface="+mn-ea"/>
          <a:cs typeface="+mn-cs"/>
        </a:defRPr>
      </a:lvl7pPr>
      <a:lvl8pPr marL="3731659" indent="-248777" algn="l" defTabSz="497555" rtl="0" eaLnBrk="1" latinLnBrk="0" hangingPunct="1">
        <a:spcBef>
          <a:spcPct val="20000"/>
        </a:spcBef>
        <a:buFont typeface="Arial"/>
        <a:buChar char="•"/>
        <a:defRPr kumimoji="1" sz="2199" kern="1200">
          <a:solidFill>
            <a:schemeClr val="tx1"/>
          </a:solidFill>
          <a:latin typeface="+mn-lt"/>
          <a:ea typeface="+mn-ea"/>
          <a:cs typeface="+mn-cs"/>
        </a:defRPr>
      </a:lvl8pPr>
      <a:lvl9pPr marL="4229214" indent="-248777" algn="l" defTabSz="497555" rtl="0" eaLnBrk="1" latinLnBrk="0" hangingPunct="1">
        <a:spcBef>
          <a:spcPct val="20000"/>
        </a:spcBef>
        <a:buFont typeface="Arial"/>
        <a:buChar char="•"/>
        <a:defRPr kumimoji="1" sz="2199" kern="1200">
          <a:solidFill>
            <a:schemeClr val="tx1"/>
          </a:solidFill>
          <a:latin typeface="+mn-lt"/>
          <a:ea typeface="+mn-ea"/>
          <a:cs typeface="+mn-cs"/>
        </a:defRPr>
      </a:lvl9pPr>
    </p:bodyStyle>
    <p:otherStyle>
      <a:defPPr>
        <a:defRPr lang="ja-JP"/>
      </a:defPPr>
      <a:lvl1pPr marL="0" algn="l" defTabSz="497555" rtl="0" eaLnBrk="1" latinLnBrk="0" hangingPunct="1">
        <a:defRPr kumimoji="1" sz="1999" kern="1200">
          <a:solidFill>
            <a:schemeClr val="tx1"/>
          </a:solidFill>
          <a:latin typeface="+mn-lt"/>
          <a:ea typeface="+mn-ea"/>
          <a:cs typeface="+mn-cs"/>
        </a:defRPr>
      </a:lvl1pPr>
      <a:lvl2pPr marL="497555" algn="l" defTabSz="497555" rtl="0" eaLnBrk="1" latinLnBrk="0" hangingPunct="1">
        <a:defRPr kumimoji="1" sz="1999" kern="1200">
          <a:solidFill>
            <a:schemeClr val="tx1"/>
          </a:solidFill>
          <a:latin typeface="+mn-lt"/>
          <a:ea typeface="+mn-ea"/>
          <a:cs typeface="+mn-cs"/>
        </a:defRPr>
      </a:lvl2pPr>
      <a:lvl3pPr marL="995109" algn="l" defTabSz="497555" rtl="0" eaLnBrk="1" latinLnBrk="0" hangingPunct="1">
        <a:defRPr kumimoji="1" sz="1999" kern="1200">
          <a:solidFill>
            <a:schemeClr val="tx1"/>
          </a:solidFill>
          <a:latin typeface="+mn-lt"/>
          <a:ea typeface="+mn-ea"/>
          <a:cs typeface="+mn-cs"/>
        </a:defRPr>
      </a:lvl3pPr>
      <a:lvl4pPr marL="1492664" algn="l" defTabSz="497555" rtl="0" eaLnBrk="1" latinLnBrk="0" hangingPunct="1">
        <a:defRPr kumimoji="1" sz="1999" kern="1200">
          <a:solidFill>
            <a:schemeClr val="tx1"/>
          </a:solidFill>
          <a:latin typeface="+mn-lt"/>
          <a:ea typeface="+mn-ea"/>
          <a:cs typeface="+mn-cs"/>
        </a:defRPr>
      </a:lvl4pPr>
      <a:lvl5pPr marL="1990219" algn="l" defTabSz="497555" rtl="0" eaLnBrk="1" latinLnBrk="0" hangingPunct="1">
        <a:defRPr kumimoji="1" sz="1999" kern="1200">
          <a:solidFill>
            <a:schemeClr val="tx1"/>
          </a:solidFill>
          <a:latin typeface="+mn-lt"/>
          <a:ea typeface="+mn-ea"/>
          <a:cs typeface="+mn-cs"/>
        </a:defRPr>
      </a:lvl5pPr>
      <a:lvl6pPr marL="2487772" algn="l" defTabSz="497555" rtl="0" eaLnBrk="1" latinLnBrk="0" hangingPunct="1">
        <a:defRPr kumimoji="1" sz="1999" kern="1200">
          <a:solidFill>
            <a:schemeClr val="tx1"/>
          </a:solidFill>
          <a:latin typeface="+mn-lt"/>
          <a:ea typeface="+mn-ea"/>
          <a:cs typeface="+mn-cs"/>
        </a:defRPr>
      </a:lvl6pPr>
      <a:lvl7pPr marL="2985327" algn="l" defTabSz="497555" rtl="0" eaLnBrk="1" latinLnBrk="0" hangingPunct="1">
        <a:defRPr kumimoji="1" sz="1999" kern="1200">
          <a:solidFill>
            <a:schemeClr val="tx1"/>
          </a:solidFill>
          <a:latin typeface="+mn-lt"/>
          <a:ea typeface="+mn-ea"/>
          <a:cs typeface="+mn-cs"/>
        </a:defRPr>
      </a:lvl7pPr>
      <a:lvl8pPr marL="3482881" algn="l" defTabSz="497555" rtl="0" eaLnBrk="1" latinLnBrk="0" hangingPunct="1">
        <a:defRPr kumimoji="1" sz="1999" kern="1200">
          <a:solidFill>
            <a:schemeClr val="tx1"/>
          </a:solidFill>
          <a:latin typeface="+mn-lt"/>
          <a:ea typeface="+mn-ea"/>
          <a:cs typeface="+mn-cs"/>
        </a:defRPr>
      </a:lvl8pPr>
      <a:lvl9pPr marL="3980436" algn="l" defTabSz="497555" rtl="0" eaLnBrk="1" latinLnBrk="0" hangingPunct="1">
        <a:defRPr kumimoji="1" sz="1999"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816" y="274954"/>
            <a:ext cx="89143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bodyPr>
          <a:lstStyle/>
          <a:p>
            <a:pPr lvl="0"/>
            <a:r>
              <a:rPr lang="ja-JP" altLang="en-US"/>
              <a:t>マスタタイトルの書式設定</a:t>
            </a:r>
          </a:p>
        </p:txBody>
      </p:sp>
      <p:sp>
        <p:nvSpPr>
          <p:cNvPr id="4" name="日付プレースホルダ 3"/>
          <p:cNvSpPr>
            <a:spLocks noGrp="1"/>
          </p:cNvSpPr>
          <p:nvPr>
            <p:ph type="dt" sz="half" idx="2"/>
          </p:nvPr>
        </p:nvSpPr>
        <p:spPr>
          <a:xfrm>
            <a:off x="495816" y="6357038"/>
            <a:ext cx="2311351" cy="364205"/>
          </a:xfrm>
          <a:prstGeom prst="rect">
            <a:avLst/>
          </a:prstGeom>
        </p:spPr>
        <p:txBody>
          <a:bodyPr vert="horz" wrap="square" lIns="99551" tIns="49775" rIns="99551" bIns="49775" numCol="1" anchor="ctr" anchorCtr="0" compatLnSpc="1">
            <a:prstTxWarp prst="textNoShape">
              <a:avLst/>
            </a:prstTxWarp>
          </a:bodyPr>
          <a:lstStyle>
            <a:lvl1pPr eaLnBrk="1" hangingPunct="1">
              <a:defRPr sz="1178">
                <a:solidFill>
                  <a:srgbClr val="898989"/>
                </a:solidFill>
                <a:latin typeface="Calibri" panose="020F0502020204030204" pitchFamily="34" charset="0"/>
              </a:defRPr>
            </a:lvl1pPr>
          </a:lstStyle>
          <a:p>
            <a:pPr>
              <a:defRPr/>
            </a:pPr>
            <a:fld id="{EA34FA36-E586-4094-B41B-9207695FBF9A}" type="datetime1">
              <a:rPr lang="ja-JP" altLang="en-US"/>
              <a:pPr>
                <a:defRPr/>
              </a:pPr>
              <a:t>2025/6/13</a:t>
            </a:fld>
            <a:endParaRPr lang="ja-JP" altLang="en-US"/>
          </a:p>
        </p:txBody>
      </p:sp>
      <p:sp>
        <p:nvSpPr>
          <p:cNvPr id="5" name="フッター プレースホルダ 4"/>
          <p:cNvSpPr>
            <a:spLocks noGrp="1"/>
          </p:cNvSpPr>
          <p:nvPr>
            <p:ph type="ftr" sz="quarter" idx="3"/>
          </p:nvPr>
        </p:nvSpPr>
        <p:spPr>
          <a:xfrm>
            <a:off x="3383900" y="6357038"/>
            <a:ext cx="3138200" cy="364205"/>
          </a:xfrm>
          <a:prstGeom prst="rect">
            <a:avLst/>
          </a:prstGeom>
        </p:spPr>
        <p:txBody>
          <a:bodyPr vert="horz" lIns="99551" tIns="49775" rIns="99551" bIns="49775" rtlCol="0" anchor="ctr"/>
          <a:lstStyle>
            <a:lvl1pPr algn="ctr" defTabSz="451382" eaLnBrk="1" fontAlgn="auto" hangingPunct="1">
              <a:spcBef>
                <a:spcPts val="0"/>
              </a:spcBef>
              <a:spcAft>
                <a:spcPts val="0"/>
              </a:spcAft>
              <a:defRPr sz="1178">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7098834" y="6357038"/>
            <a:ext cx="2311351" cy="364205"/>
          </a:xfrm>
          <a:prstGeom prst="rect">
            <a:avLst/>
          </a:prstGeom>
        </p:spPr>
        <p:txBody>
          <a:bodyPr vert="horz" wrap="square" lIns="99551" tIns="49775" rIns="99551" bIns="49775" numCol="1" anchor="ctr" anchorCtr="0" compatLnSpc="1">
            <a:prstTxWarp prst="textNoShape">
              <a:avLst/>
            </a:prstTxWarp>
          </a:bodyPr>
          <a:lstStyle>
            <a:lvl1pPr algn="r" eaLnBrk="1" hangingPunct="1">
              <a:defRPr sz="1178">
                <a:solidFill>
                  <a:srgbClr val="898989"/>
                </a:solidFill>
                <a:latin typeface="Calibri" panose="020F0502020204030204" pitchFamily="34" charset="0"/>
              </a:defRPr>
            </a:lvl1pPr>
          </a:lstStyle>
          <a:p>
            <a:pPr>
              <a:defRPr/>
            </a:pPr>
            <a:fld id="{5E4B9717-188A-4610-8B9E-F419F2B6ECBA}" type="slidenum">
              <a:rPr lang="ja-JP" altLang="en-US"/>
              <a:pPr>
                <a:defRPr/>
              </a:pPr>
              <a:t>‹#›</a:t>
            </a:fld>
            <a:endParaRPr lang="ja-JP" altLang="en-US"/>
          </a:p>
        </p:txBody>
      </p:sp>
    </p:spTree>
    <p:extLst>
      <p:ext uri="{BB962C8B-B14F-4D97-AF65-F5344CB8AC3E}">
        <p14:creationId xmlns:p14="http://schemas.microsoft.com/office/powerpoint/2010/main" val="1452844041"/>
      </p:ext>
    </p:extLst>
  </p:cSld>
  <p:clrMap bg1="lt1" tx1="dk1" bg2="lt2" tx2="dk2" accent1="accent1" accent2="accent2" accent3="accent3" accent4="accent4" accent5="accent5" accent6="accent6" hlink="hlink" folHlink="folHlink"/>
  <p:sldLayoutIdLst>
    <p:sldLayoutId id="2147486484" r:id="rId1"/>
    <p:sldLayoutId id="2147486485" r:id="rId2"/>
    <p:sldLayoutId id="2147486486" r:id="rId3"/>
    <p:sldLayoutId id="2147486487" r:id="rId4"/>
    <p:sldLayoutId id="2147486488" r:id="rId5"/>
    <p:sldLayoutId id="2147486489" r:id="rId6"/>
    <p:sldLayoutId id="2147486490" r:id="rId7"/>
    <p:sldLayoutId id="2147486491" r:id="rId8"/>
    <p:sldLayoutId id="2147486492" r:id="rId9"/>
    <p:sldLayoutId id="2147486493" r:id="rId10"/>
    <p:sldLayoutId id="2147486494" r:id="rId11"/>
  </p:sldLayoutIdLst>
  <p:txStyles>
    <p:titleStyle>
      <a:lvl1pPr algn="ctr" defTabSz="450596" rtl="0" eaLnBrk="1" fontAlgn="base" hangingPunct="1">
        <a:spcBef>
          <a:spcPct val="0"/>
        </a:spcBef>
        <a:spcAft>
          <a:spcPct val="0"/>
        </a:spcAft>
        <a:defRPr kumimoji="1" sz="4353" kern="1200">
          <a:solidFill>
            <a:schemeClr val="tx1"/>
          </a:solidFill>
          <a:latin typeface="Meiryo Bold"/>
          <a:ea typeface="Meiryo Bold"/>
          <a:cs typeface="Meiryo Bold"/>
        </a:defRPr>
      </a:lvl1pPr>
      <a:lvl2pPr algn="ctr" defTabSz="450596"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2pPr>
      <a:lvl3pPr algn="ctr" defTabSz="450596"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3pPr>
      <a:lvl4pPr algn="ctr" defTabSz="450596"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4pPr>
      <a:lvl5pPr algn="ctr" defTabSz="450596"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5pPr>
      <a:lvl6pPr marL="451382" algn="ctr" defTabSz="451382"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6pPr>
      <a:lvl7pPr marL="902763" algn="ctr" defTabSz="451382"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7pPr>
      <a:lvl8pPr marL="1354145" algn="ctr" defTabSz="451382"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8pPr>
      <a:lvl9pPr marL="1805527" algn="ctr" defTabSz="451382" rtl="0" eaLnBrk="1" fontAlgn="base" hangingPunct="1">
        <a:spcBef>
          <a:spcPct val="0"/>
        </a:spcBef>
        <a:spcAft>
          <a:spcPct val="0"/>
        </a:spcAft>
        <a:defRPr kumimoji="1" sz="4353">
          <a:solidFill>
            <a:schemeClr val="tx1"/>
          </a:solidFill>
          <a:latin typeface="Meiryo Bold" charset="-128"/>
          <a:ea typeface="Meiryo Bold" charset="-128"/>
          <a:cs typeface="Meiryo Bold" charset="-128"/>
        </a:defRPr>
      </a:lvl9pPr>
    </p:titleStyle>
    <p:bodyStyle>
      <a:lvl1pPr marL="338308" indent="-338308" algn="l" defTabSz="450596" rtl="0" eaLnBrk="1" fontAlgn="base" hangingPunct="1">
        <a:spcBef>
          <a:spcPct val="20000"/>
        </a:spcBef>
        <a:spcAft>
          <a:spcPct val="0"/>
        </a:spcAft>
        <a:buFont typeface="Arial" panose="020B0604020202020204" pitchFamily="34" charset="0"/>
        <a:buChar char="•"/>
        <a:defRPr kumimoji="1" sz="3718" kern="1200">
          <a:solidFill>
            <a:schemeClr val="tx1"/>
          </a:solidFill>
          <a:latin typeface="+mn-lt"/>
          <a:ea typeface="+mn-ea"/>
          <a:cs typeface="ＭＳ Ｐゴシック" charset="-128"/>
        </a:defRPr>
      </a:lvl1pPr>
      <a:lvl2pPr marL="732759" indent="-280723" algn="l" defTabSz="450596" rtl="0" eaLnBrk="1" fontAlgn="base" hangingPunct="1">
        <a:spcBef>
          <a:spcPct val="20000"/>
        </a:spcBef>
        <a:spcAft>
          <a:spcPct val="0"/>
        </a:spcAft>
        <a:buFont typeface="Arial" panose="020B0604020202020204" pitchFamily="34" charset="0"/>
        <a:buChar char="–"/>
        <a:defRPr kumimoji="1" sz="2721" kern="1200">
          <a:solidFill>
            <a:schemeClr val="tx1"/>
          </a:solidFill>
          <a:latin typeface="+mn-lt"/>
          <a:ea typeface="+mn-ea"/>
          <a:cs typeface="+mn-cs"/>
        </a:defRPr>
      </a:lvl2pPr>
      <a:lvl3pPr marL="1127211" indent="-224578" algn="l" defTabSz="450596" rtl="0" eaLnBrk="1" fontAlgn="base" hangingPunct="1">
        <a:spcBef>
          <a:spcPct val="20000"/>
        </a:spcBef>
        <a:spcAft>
          <a:spcPct val="0"/>
        </a:spcAft>
        <a:buFont typeface="Arial" panose="020B0604020202020204" pitchFamily="34" charset="0"/>
        <a:buChar char="•"/>
        <a:defRPr kumimoji="1" sz="2358" kern="1200">
          <a:solidFill>
            <a:schemeClr val="tx1"/>
          </a:solidFill>
          <a:latin typeface="+mn-lt"/>
          <a:ea typeface="+mn-ea"/>
          <a:cs typeface="+mn-cs"/>
        </a:defRPr>
      </a:lvl3pPr>
      <a:lvl4pPr marL="1579246" indent="-224578" algn="l" defTabSz="450596" rtl="0" eaLnBrk="1" fontAlgn="base" hangingPunct="1">
        <a:spcBef>
          <a:spcPct val="20000"/>
        </a:spcBef>
        <a:spcAft>
          <a:spcPct val="0"/>
        </a:spcAft>
        <a:buFont typeface="Arial" panose="020B0604020202020204" pitchFamily="34" charset="0"/>
        <a:buChar char="–"/>
        <a:defRPr kumimoji="1" sz="1995" kern="1200">
          <a:solidFill>
            <a:schemeClr val="tx1"/>
          </a:solidFill>
          <a:latin typeface="+mn-lt"/>
          <a:ea typeface="+mn-ea"/>
          <a:cs typeface="+mn-cs"/>
        </a:defRPr>
      </a:lvl4pPr>
      <a:lvl5pPr marL="2029842" indent="-224578" algn="l" defTabSz="450596" rtl="0" eaLnBrk="1" fontAlgn="base" hangingPunct="1">
        <a:spcBef>
          <a:spcPct val="20000"/>
        </a:spcBef>
        <a:spcAft>
          <a:spcPct val="0"/>
        </a:spcAft>
        <a:buFont typeface="Arial" panose="020B0604020202020204" pitchFamily="34" charset="0"/>
        <a:buChar char="»"/>
        <a:defRPr kumimoji="1" sz="1995" kern="1200">
          <a:solidFill>
            <a:schemeClr val="tx1"/>
          </a:solidFill>
          <a:latin typeface="+mn-lt"/>
          <a:ea typeface="+mn-ea"/>
          <a:cs typeface="+mn-cs"/>
        </a:defRPr>
      </a:lvl5pPr>
      <a:lvl6pPr marL="2482598" indent="-225690" algn="l" defTabSz="451382" rtl="0" eaLnBrk="1" latinLnBrk="0" hangingPunct="1">
        <a:spcBef>
          <a:spcPct val="20000"/>
        </a:spcBef>
        <a:buFont typeface="Arial"/>
        <a:buChar char="•"/>
        <a:defRPr kumimoji="1" sz="1995" kern="1200">
          <a:solidFill>
            <a:schemeClr val="tx1"/>
          </a:solidFill>
          <a:latin typeface="+mn-lt"/>
          <a:ea typeface="+mn-ea"/>
          <a:cs typeface="+mn-cs"/>
        </a:defRPr>
      </a:lvl6pPr>
      <a:lvl7pPr marL="2933980" indent="-225690" algn="l" defTabSz="451382" rtl="0" eaLnBrk="1" latinLnBrk="0" hangingPunct="1">
        <a:spcBef>
          <a:spcPct val="20000"/>
        </a:spcBef>
        <a:buFont typeface="Arial"/>
        <a:buChar char="•"/>
        <a:defRPr kumimoji="1" sz="1995" kern="1200">
          <a:solidFill>
            <a:schemeClr val="tx1"/>
          </a:solidFill>
          <a:latin typeface="+mn-lt"/>
          <a:ea typeface="+mn-ea"/>
          <a:cs typeface="+mn-cs"/>
        </a:defRPr>
      </a:lvl7pPr>
      <a:lvl8pPr marL="3385361" indent="-225690" algn="l" defTabSz="451382" rtl="0" eaLnBrk="1" latinLnBrk="0" hangingPunct="1">
        <a:spcBef>
          <a:spcPct val="20000"/>
        </a:spcBef>
        <a:buFont typeface="Arial"/>
        <a:buChar char="•"/>
        <a:defRPr kumimoji="1" sz="1995" kern="1200">
          <a:solidFill>
            <a:schemeClr val="tx1"/>
          </a:solidFill>
          <a:latin typeface="+mn-lt"/>
          <a:ea typeface="+mn-ea"/>
          <a:cs typeface="+mn-cs"/>
        </a:defRPr>
      </a:lvl8pPr>
      <a:lvl9pPr marL="3836743" indent="-225690" algn="l" defTabSz="451382" rtl="0" eaLnBrk="1" latinLnBrk="0" hangingPunct="1">
        <a:spcBef>
          <a:spcPct val="20000"/>
        </a:spcBef>
        <a:buFont typeface="Arial"/>
        <a:buChar char="•"/>
        <a:defRPr kumimoji="1" sz="1995" kern="1200">
          <a:solidFill>
            <a:schemeClr val="tx1"/>
          </a:solidFill>
          <a:latin typeface="+mn-lt"/>
          <a:ea typeface="+mn-ea"/>
          <a:cs typeface="+mn-cs"/>
        </a:defRPr>
      </a:lvl9pPr>
    </p:bodyStyle>
    <p:otherStyle>
      <a:defPPr>
        <a:defRPr lang="ja-JP"/>
      </a:defPPr>
      <a:lvl1pPr marL="0" algn="l" defTabSz="451382" rtl="0" eaLnBrk="1" latinLnBrk="0" hangingPunct="1">
        <a:defRPr kumimoji="1" sz="1813" kern="1200">
          <a:solidFill>
            <a:schemeClr val="tx1"/>
          </a:solidFill>
          <a:latin typeface="+mn-lt"/>
          <a:ea typeface="+mn-ea"/>
          <a:cs typeface="+mn-cs"/>
        </a:defRPr>
      </a:lvl1pPr>
      <a:lvl2pPr marL="451382" algn="l" defTabSz="451382" rtl="0" eaLnBrk="1" latinLnBrk="0" hangingPunct="1">
        <a:defRPr kumimoji="1" sz="1813" kern="1200">
          <a:solidFill>
            <a:schemeClr val="tx1"/>
          </a:solidFill>
          <a:latin typeface="+mn-lt"/>
          <a:ea typeface="+mn-ea"/>
          <a:cs typeface="+mn-cs"/>
        </a:defRPr>
      </a:lvl2pPr>
      <a:lvl3pPr marL="902763" algn="l" defTabSz="451382" rtl="0" eaLnBrk="1" latinLnBrk="0" hangingPunct="1">
        <a:defRPr kumimoji="1" sz="1813" kern="1200">
          <a:solidFill>
            <a:schemeClr val="tx1"/>
          </a:solidFill>
          <a:latin typeface="+mn-lt"/>
          <a:ea typeface="+mn-ea"/>
          <a:cs typeface="+mn-cs"/>
        </a:defRPr>
      </a:lvl3pPr>
      <a:lvl4pPr marL="1354145" algn="l" defTabSz="451382" rtl="0" eaLnBrk="1" latinLnBrk="0" hangingPunct="1">
        <a:defRPr kumimoji="1" sz="1813" kern="1200">
          <a:solidFill>
            <a:schemeClr val="tx1"/>
          </a:solidFill>
          <a:latin typeface="+mn-lt"/>
          <a:ea typeface="+mn-ea"/>
          <a:cs typeface="+mn-cs"/>
        </a:defRPr>
      </a:lvl4pPr>
      <a:lvl5pPr marL="1805527" algn="l" defTabSz="451382" rtl="0" eaLnBrk="1" latinLnBrk="0" hangingPunct="1">
        <a:defRPr kumimoji="1" sz="1813" kern="1200">
          <a:solidFill>
            <a:schemeClr val="tx1"/>
          </a:solidFill>
          <a:latin typeface="+mn-lt"/>
          <a:ea typeface="+mn-ea"/>
          <a:cs typeface="+mn-cs"/>
        </a:defRPr>
      </a:lvl5pPr>
      <a:lvl6pPr marL="2256907" algn="l" defTabSz="451382" rtl="0" eaLnBrk="1" latinLnBrk="0" hangingPunct="1">
        <a:defRPr kumimoji="1" sz="1813" kern="1200">
          <a:solidFill>
            <a:schemeClr val="tx1"/>
          </a:solidFill>
          <a:latin typeface="+mn-lt"/>
          <a:ea typeface="+mn-ea"/>
          <a:cs typeface="+mn-cs"/>
        </a:defRPr>
      </a:lvl6pPr>
      <a:lvl7pPr marL="2708289" algn="l" defTabSz="451382" rtl="0" eaLnBrk="1" latinLnBrk="0" hangingPunct="1">
        <a:defRPr kumimoji="1" sz="1813" kern="1200">
          <a:solidFill>
            <a:schemeClr val="tx1"/>
          </a:solidFill>
          <a:latin typeface="+mn-lt"/>
          <a:ea typeface="+mn-ea"/>
          <a:cs typeface="+mn-cs"/>
        </a:defRPr>
      </a:lvl7pPr>
      <a:lvl8pPr marL="3159670" algn="l" defTabSz="451382" rtl="0" eaLnBrk="1" latinLnBrk="0" hangingPunct="1">
        <a:defRPr kumimoji="1" sz="1813" kern="1200">
          <a:solidFill>
            <a:schemeClr val="tx1"/>
          </a:solidFill>
          <a:latin typeface="+mn-lt"/>
          <a:ea typeface="+mn-ea"/>
          <a:cs typeface="+mn-cs"/>
        </a:defRPr>
      </a:lvl8pPr>
      <a:lvl9pPr marL="3611052" algn="l" defTabSz="451382" rtl="0" eaLnBrk="1" latinLnBrk="0" hangingPunct="1">
        <a:defRPr kumimoji="1" sz="1813"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898213" cy="432000"/>
          </a:xfrm>
          <a:prstGeom prst="rect">
            <a:avLst/>
          </a:prstGeom>
        </p:spPr>
        <p:txBody>
          <a:bodyPr vert="horz" lIns="91440" tIns="108000" rIns="91440" bIns="3600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68587" y="548680"/>
            <a:ext cx="9361040" cy="5400600"/>
          </a:xfrm>
          <a:prstGeom prst="rect">
            <a:avLst/>
          </a:prstGeom>
        </p:spPr>
        <p:txBody>
          <a:bodyPr vert="horz" lIns="91440" tIns="45720" rIns="91440" bIns="4572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801" y="6492878"/>
            <a:ext cx="2311400" cy="365125"/>
          </a:xfrm>
          <a:prstGeom prst="rect">
            <a:avLst/>
          </a:prstGeom>
        </p:spPr>
        <p:txBody>
          <a:bodyPr vert="horz" lIns="91440" tIns="45720" rIns="91440" bIns="45720" rtlCol="0" anchor="ctr"/>
          <a:lstStyle>
            <a:lvl1pPr algn="l">
              <a:defRPr sz="1200">
                <a:solidFill>
                  <a:schemeClr val="tx1">
                    <a:tint val="75000"/>
                  </a:schemeClr>
                </a:solidFill>
                <a:latin typeface="游ゴシック Medium" panose="020B0500000000000000" pitchFamily="50" charset="-128"/>
                <a:ea typeface="游ゴシック Medium" panose="020B0500000000000000" pitchFamily="50" charset="-128"/>
              </a:defRPr>
            </a:lvl1pPr>
          </a:lstStyle>
          <a:p>
            <a:endParaRPr lang="ja-JP" altLang="en-US"/>
          </a:p>
        </p:txBody>
      </p:sp>
      <p:sp>
        <p:nvSpPr>
          <p:cNvPr id="5" name="フッター プレースホルダー 4"/>
          <p:cNvSpPr>
            <a:spLocks noGrp="1"/>
          </p:cNvSpPr>
          <p:nvPr>
            <p:ph type="ftr" sz="quarter" idx="3"/>
          </p:nvPr>
        </p:nvSpPr>
        <p:spPr>
          <a:xfrm>
            <a:off x="3384550" y="6492878"/>
            <a:ext cx="3136900" cy="365125"/>
          </a:xfrm>
          <a:prstGeom prst="rect">
            <a:avLst/>
          </a:prstGeom>
        </p:spPr>
        <p:txBody>
          <a:bodyPr vert="horz" lIns="91440" tIns="45720" rIns="91440" bIns="45720" rtlCol="0" anchor="ctr"/>
          <a:lstStyle>
            <a:lvl1pPr algn="ctr">
              <a:defRPr sz="1200">
                <a:solidFill>
                  <a:schemeClr val="tx1">
                    <a:tint val="75000"/>
                  </a:schemeClr>
                </a:solidFill>
                <a:latin typeface="游ゴシック Medium" panose="020B0500000000000000" pitchFamily="50" charset="-128"/>
                <a:ea typeface="游ゴシック Medium" panose="020B0500000000000000" pitchFamily="50" charset="-128"/>
              </a:defRPr>
            </a:lvl1pPr>
          </a:lstStyle>
          <a:p>
            <a:endParaRPr lang="ja-JP" altLang="en-US"/>
          </a:p>
        </p:txBody>
      </p:sp>
      <p:sp>
        <p:nvSpPr>
          <p:cNvPr id="6" name="スライド番号プレースホルダー 5"/>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4055589432"/>
      </p:ext>
    </p:extLst>
  </p:cSld>
  <p:clrMap bg1="lt1" tx1="dk1" bg2="lt2" tx2="dk2" accent1="accent1" accent2="accent2" accent3="accent3" accent4="accent4" accent5="accent5" accent6="accent6" hlink="hlink" folHlink="folHlink"/>
  <p:sldLayoutIdLst>
    <p:sldLayoutId id="2147486496" r:id="rId1"/>
    <p:sldLayoutId id="2147486497" r:id="rId2"/>
    <p:sldLayoutId id="2147486498" r:id="rId3"/>
    <p:sldLayoutId id="2147486499" r:id="rId4"/>
    <p:sldLayoutId id="2147486500" r:id="rId5"/>
    <p:sldLayoutId id="2147486501" r:id="rId6"/>
    <p:sldLayoutId id="2147486502" r:id="rId7"/>
    <p:sldLayoutId id="2147486503" r:id="rId8"/>
    <p:sldLayoutId id="2147486504" r:id="rId9"/>
    <p:sldLayoutId id="2147486505" r:id="rId10"/>
    <p:sldLayoutId id="2147486506" r:id="rId11"/>
  </p:sldLayoutIdLst>
  <p:hf hdr="0" ftr="0" dt="0"/>
  <p:txStyles>
    <p:titleStyle>
      <a:lvl1pPr algn="ctr" defTabSz="914400" rtl="0" eaLnBrk="1" latinLnBrk="0" hangingPunct="1">
        <a:spcBef>
          <a:spcPct val="0"/>
        </a:spcBef>
        <a:buNone/>
        <a:defRPr kumimoji="1" sz="1800" b="1" kern="1200">
          <a:solidFill>
            <a:schemeClr val="tx1"/>
          </a:solidFill>
          <a:latin typeface="メイリオ" panose="020B0604030504040204" pitchFamily="50" charset="-128"/>
          <a:ea typeface="メイリオ" panose="020B0604030504040204" pitchFamily="50" charset="-128"/>
          <a:cs typeface="+mj-cs"/>
        </a:defRPr>
      </a:lvl1pPr>
    </p:titleStyle>
    <p:bodyStyle>
      <a:lvl1pPr marL="0" indent="0" algn="l" defTabSz="914400" rtl="0" eaLnBrk="1" latinLnBrk="0" hangingPunct="1">
        <a:spcBef>
          <a:spcPct val="20000"/>
        </a:spcBef>
        <a:buFont typeface="Arial" pitchFamily="34" charset="0"/>
        <a:buNone/>
        <a:defRPr kumimoji="1" sz="1800"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spcBef>
          <a:spcPct val="20000"/>
        </a:spcBef>
        <a:buFont typeface="Arial" pitchFamily="34" charset="0"/>
        <a:buNone/>
        <a:defRPr kumimoji="1" sz="16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spcBef>
          <a:spcPct val="20000"/>
        </a:spcBef>
        <a:buFont typeface="Arial" pitchFamily="34" charset="0"/>
        <a:buNone/>
        <a:defRPr kumimoji="1" sz="1400" kern="1200">
          <a:solidFill>
            <a:schemeClr val="tx1"/>
          </a:solidFill>
          <a:latin typeface="游ゴシック Medium" panose="020B0500000000000000" pitchFamily="50" charset="-128"/>
          <a:ea typeface="游ゴシック Medium" panose="020B0500000000000000" pitchFamily="50" charset="-128"/>
          <a:cs typeface="+mn-cs"/>
        </a:defRPr>
      </a:lvl3pPr>
      <a:lvl4pPr marL="1371600" indent="0" algn="l" defTabSz="914400" rtl="0" eaLnBrk="1" latinLnBrk="0" hangingPunct="1">
        <a:spcBef>
          <a:spcPct val="20000"/>
        </a:spcBef>
        <a:buFont typeface="Arial" pitchFamily="34" charset="0"/>
        <a:buNone/>
        <a:defRPr kumimoji="1" sz="1200" kern="1200">
          <a:solidFill>
            <a:schemeClr val="tx1"/>
          </a:solidFill>
          <a:latin typeface="游ゴシック Medium" panose="020B0500000000000000" pitchFamily="50" charset="-128"/>
          <a:ea typeface="游ゴシック Medium" panose="020B0500000000000000" pitchFamily="50" charset="-128"/>
          <a:cs typeface="+mn-cs"/>
        </a:defRPr>
      </a:lvl4pPr>
      <a:lvl5pPr marL="1828800" indent="0" algn="l" defTabSz="914400" rtl="0" eaLnBrk="1" latinLnBrk="0" hangingPunct="1">
        <a:spcBef>
          <a:spcPct val="20000"/>
        </a:spcBef>
        <a:buFont typeface="Arial" pitchFamily="34" charset="0"/>
        <a:buNone/>
        <a:defRPr kumimoji="1" sz="1050" kern="1200">
          <a:solidFill>
            <a:schemeClr val="tx1"/>
          </a:solidFill>
          <a:latin typeface="游ゴシック Medium" panose="020B0500000000000000" pitchFamily="50" charset="-128"/>
          <a:ea typeface="游ゴシック Medium" panose="020B05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817" y="274954"/>
            <a:ext cx="89143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bodyPr>
          <a:lstStyle/>
          <a:p>
            <a:pPr lvl="0"/>
            <a:r>
              <a:rPr lang="ja-JP" altLang="en-US"/>
              <a:t>マスタタイトルの書式設定</a:t>
            </a:r>
          </a:p>
        </p:txBody>
      </p:sp>
      <p:sp>
        <p:nvSpPr>
          <p:cNvPr id="4" name="日付プレースホルダ 3"/>
          <p:cNvSpPr>
            <a:spLocks noGrp="1"/>
          </p:cNvSpPr>
          <p:nvPr>
            <p:ph type="dt" sz="half" idx="2"/>
          </p:nvPr>
        </p:nvSpPr>
        <p:spPr>
          <a:xfrm>
            <a:off x="495816" y="6357038"/>
            <a:ext cx="2311350" cy="364206"/>
          </a:xfrm>
          <a:prstGeom prst="rect">
            <a:avLst/>
          </a:prstGeom>
        </p:spPr>
        <p:txBody>
          <a:bodyPr vert="horz" wrap="square" lIns="99551" tIns="49775" rIns="99551" bIns="49775" numCol="1" anchor="ctr" anchorCtr="0" compatLnSpc="1">
            <a:prstTxWarp prst="textNoShape">
              <a:avLst/>
            </a:prstTxWarp>
          </a:bodyPr>
          <a:lstStyle>
            <a:lvl1pPr eaLnBrk="1" hangingPunct="1">
              <a:defRPr sz="1179">
                <a:solidFill>
                  <a:srgbClr val="898989"/>
                </a:solidFill>
                <a:latin typeface="Calibri" panose="020F0502020204030204" pitchFamily="34" charset="0"/>
              </a:defRPr>
            </a:lvl1pPr>
          </a:lstStyle>
          <a:p>
            <a:pPr>
              <a:defRPr/>
            </a:pPr>
            <a:fld id="{B38EFC1E-6833-42D1-A0C2-A848DFBBCD90}" type="datetime1">
              <a:rPr lang="ja-JP" altLang="en-US" smtClean="0"/>
              <a:t>2025/6/13</a:t>
            </a:fld>
            <a:endParaRPr lang="ja-JP" altLang="en-US"/>
          </a:p>
        </p:txBody>
      </p:sp>
      <p:sp>
        <p:nvSpPr>
          <p:cNvPr id="5" name="フッター プレースホルダ 4"/>
          <p:cNvSpPr>
            <a:spLocks noGrp="1"/>
          </p:cNvSpPr>
          <p:nvPr>
            <p:ph type="ftr" sz="quarter" idx="3"/>
          </p:nvPr>
        </p:nvSpPr>
        <p:spPr>
          <a:xfrm>
            <a:off x="3383900" y="6357038"/>
            <a:ext cx="3138200" cy="364206"/>
          </a:xfrm>
          <a:prstGeom prst="rect">
            <a:avLst/>
          </a:prstGeom>
        </p:spPr>
        <p:txBody>
          <a:bodyPr vert="horz" lIns="99551" tIns="49775" rIns="99551" bIns="49775" rtlCol="0" anchor="ctr"/>
          <a:lstStyle>
            <a:lvl1pPr algn="ctr" defTabSz="451360" eaLnBrk="1" fontAlgn="auto" hangingPunct="1">
              <a:spcBef>
                <a:spcPts val="0"/>
              </a:spcBef>
              <a:spcAft>
                <a:spcPts val="0"/>
              </a:spcAft>
              <a:defRPr sz="1179">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7098834" y="6357038"/>
            <a:ext cx="2311350" cy="364206"/>
          </a:xfrm>
          <a:prstGeom prst="rect">
            <a:avLst/>
          </a:prstGeom>
        </p:spPr>
        <p:txBody>
          <a:bodyPr vert="horz" wrap="square" lIns="99551" tIns="49775" rIns="99551" bIns="49775" numCol="1" anchor="ctr" anchorCtr="0" compatLnSpc="1">
            <a:prstTxWarp prst="textNoShape">
              <a:avLst/>
            </a:prstTxWarp>
          </a:bodyPr>
          <a:lstStyle>
            <a:lvl1pPr algn="r" eaLnBrk="1" hangingPunct="1">
              <a:defRPr sz="1179">
                <a:solidFill>
                  <a:srgbClr val="898989"/>
                </a:solidFill>
                <a:latin typeface="Calibri" panose="020F0502020204030204" pitchFamily="34" charset="0"/>
              </a:defRPr>
            </a:lvl1pPr>
          </a:lstStyle>
          <a:p>
            <a:pPr>
              <a:defRPr/>
            </a:pPr>
            <a:fld id="{EC14C734-3C32-4B92-ABBE-60D8D1AAB512}" type="slidenum">
              <a:rPr lang="ja-JP" altLang="en-US"/>
              <a:pPr>
                <a:defRPr/>
              </a:pPr>
              <a:t>‹#›</a:t>
            </a:fld>
            <a:endParaRPr lang="ja-JP" altLang="en-US"/>
          </a:p>
        </p:txBody>
      </p:sp>
    </p:spTree>
    <p:extLst>
      <p:ext uri="{BB962C8B-B14F-4D97-AF65-F5344CB8AC3E}">
        <p14:creationId xmlns:p14="http://schemas.microsoft.com/office/powerpoint/2010/main" val="3855545777"/>
      </p:ext>
    </p:extLst>
  </p:cSld>
  <p:clrMap bg1="lt1" tx1="dk1" bg2="lt2" tx2="dk2" accent1="accent1" accent2="accent2" accent3="accent3" accent4="accent4" accent5="accent5" accent6="accent6" hlink="hlink" folHlink="folHlink"/>
  <p:sldLayoutIdLst>
    <p:sldLayoutId id="2147485768" r:id="rId1"/>
    <p:sldLayoutId id="2147485769" r:id="rId2"/>
    <p:sldLayoutId id="2147485770" r:id="rId3"/>
    <p:sldLayoutId id="2147486420" r:id="rId4"/>
    <p:sldLayoutId id="2147485772" r:id="rId5"/>
    <p:sldLayoutId id="2147485773" r:id="rId6"/>
    <p:sldLayoutId id="2147485774" r:id="rId7"/>
    <p:sldLayoutId id="2147485775" r:id="rId8"/>
    <p:sldLayoutId id="2147485776" r:id="rId9"/>
    <p:sldLayoutId id="2147485777" r:id="rId10"/>
    <p:sldLayoutId id="2147485778" r:id="rId11"/>
    <p:sldLayoutId id="2147485779" r:id="rId12"/>
    <p:sldLayoutId id="2147485781" r:id="rId13"/>
  </p:sldLayoutIdLst>
  <p:hf hdr="0" ftr="0" dt="0"/>
  <p:txStyles>
    <p:titleStyle>
      <a:lvl1pPr algn="ctr" defTabSz="450576" rtl="0" eaLnBrk="0" fontAlgn="base" hangingPunct="0">
        <a:spcBef>
          <a:spcPct val="0"/>
        </a:spcBef>
        <a:spcAft>
          <a:spcPct val="0"/>
        </a:spcAft>
        <a:defRPr kumimoji="1" sz="4353" kern="1200">
          <a:solidFill>
            <a:schemeClr val="tx1"/>
          </a:solidFill>
          <a:latin typeface="Meiryo Bold"/>
          <a:ea typeface="Meiryo Bold"/>
          <a:cs typeface="Meiryo Bold"/>
        </a:defRPr>
      </a:lvl1pPr>
      <a:lvl2pPr algn="ctr" defTabSz="450576" rtl="0" eaLnBrk="0" fontAlgn="base" hangingPunct="0">
        <a:spcBef>
          <a:spcPct val="0"/>
        </a:spcBef>
        <a:spcAft>
          <a:spcPct val="0"/>
        </a:spcAft>
        <a:defRPr kumimoji="1" sz="4353">
          <a:solidFill>
            <a:schemeClr val="tx1"/>
          </a:solidFill>
          <a:latin typeface="Meiryo Bold" charset="-128"/>
          <a:ea typeface="Meiryo Bold" charset="-128"/>
          <a:cs typeface="Meiryo Bold" charset="-128"/>
        </a:defRPr>
      </a:lvl2pPr>
      <a:lvl3pPr algn="ctr" defTabSz="450576" rtl="0" eaLnBrk="0" fontAlgn="base" hangingPunct="0">
        <a:spcBef>
          <a:spcPct val="0"/>
        </a:spcBef>
        <a:spcAft>
          <a:spcPct val="0"/>
        </a:spcAft>
        <a:defRPr kumimoji="1" sz="4353">
          <a:solidFill>
            <a:schemeClr val="tx1"/>
          </a:solidFill>
          <a:latin typeface="Meiryo Bold" charset="-128"/>
          <a:ea typeface="Meiryo Bold" charset="-128"/>
          <a:cs typeface="Meiryo Bold" charset="-128"/>
        </a:defRPr>
      </a:lvl3pPr>
      <a:lvl4pPr algn="ctr" defTabSz="450576" rtl="0" eaLnBrk="0" fontAlgn="base" hangingPunct="0">
        <a:spcBef>
          <a:spcPct val="0"/>
        </a:spcBef>
        <a:spcAft>
          <a:spcPct val="0"/>
        </a:spcAft>
        <a:defRPr kumimoji="1" sz="4353">
          <a:solidFill>
            <a:schemeClr val="tx1"/>
          </a:solidFill>
          <a:latin typeface="Meiryo Bold" charset="-128"/>
          <a:ea typeface="Meiryo Bold" charset="-128"/>
          <a:cs typeface="Meiryo Bold" charset="-128"/>
        </a:defRPr>
      </a:lvl4pPr>
      <a:lvl5pPr algn="ctr" defTabSz="450576" rtl="0" eaLnBrk="0" fontAlgn="base" hangingPunct="0">
        <a:spcBef>
          <a:spcPct val="0"/>
        </a:spcBef>
        <a:spcAft>
          <a:spcPct val="0"/>
        </a:spcAft>
        <a:defRPr kumimoji="1" sz="4353">
          <a:solidFill>
            <a:schemeClr val="tx1"/>
          </a:solidFill>
          <a:latin typeface="Meiryo Bold" charset="-128"/>
          <a:ea typeface="Meiryo Bold" charset="-128"/>
          <a:cs typeface="Meiryo Bold" charset="-128"/>
        </a:defRPr>
      </a:lvl5pPr>
      <a:lvl6pPr marL="451360" algn="ctr" defTabSz="451360" rtl="0" fontAlgn="base">
        <a:spcBef>
          <a:spcPct val="0"/>
        </a:spcBef>
        <a:spcAft>
          <a:spcPct val="0"/>
        </a:spcAft>
        <a:defRPr kumimoji="1" sz="4353">
          <a:solidFill>
            <a:schemeClr val="tx1"/>
          </a:solidFill>
          <a:latin typeface="Meiryo Bold" charset="-128"/>
          <a:ea typeface="Meiryo Bold" charset="-128"/>
          <a:cs typeface="Meiryo Bold" charset="-128"/>
        </a:defRPr>
      </a:lvl6pPr>
      <a:lvl7pPr marL="902720" algn="ctr" defTabSz="451360" rtl="0" fontAlgn="base">
        <a:spcBef>
          <a:spcPct val="0"/>
        </a:spcBef>
        <a:spcAft>
          <a:spcPct val="0"/>
        </a:spcAft>
        <a:defRPr kumimoji="1" sz="4353">
          <a:solidFill>
            <a:schemeClr val="tx1"/>
          </a:solidFill>
          <a:latin typeface="Meiryo Bold" charset="-128"/>
          <a:ea typeface="Meiryo Bold" charset="-128"/>
          <a:cs typeface="Meiryo Bold" charset="-128"/>
        </a:defRPr>
      </a:lvl7pPr>
      <a:lvl8pPr marL="1354082" algn="ctr" defTabSz="451360" rtl="0" fontAlgn="base">
        <a:spcBef>
          <a:spcPct val="0"/>
        </a:spcBef>
        <a:spcAft>
          <a:spcPct val="0"/>
        </a:spcAft>
        <a:defRPr kumimoji="1" sz="4353">
          <a:solidFill>
            <a:schemeClr val="tx1"/>
          </a:solidFill>
          <a:latin typeface="Meiryo Bold" charset="-128"/>
          <a:ea typeface="Meiryo Bold" charset="-128"/>
          <a:cs typeface="Meiryo Bold" charset="-128"/>
        </a:defRPr>
      </a:lvl8pPr>
      <a:lvl9pPr marL="1805442" algn="ctr" defTabSz="451360" rtl="0" fontAlgn="base">
        <a:spcBef>
          <a:spcPct val="0"/>
        </a:spcBef>
        <a:spcAft>
          <a:spcPct val="0"/>
        </a:spcAft>
        <a:defRPr kumimoji="1" sz="4353">
          <a:solidFill>
            <a:schemeClr val="tx1"/>
          </a:solidFill>
          <a:latin typeface="Meiryo Bold" charset="-128"/>
          <a:ea typeface="Meiryo Bold" charset="-128"/>
          <a:cs typeface="Meiryo Bold" charset="-128"/>
        </a:defRPr>
      </a:lvl9pPr>
    </p:titleStyle>
    <p:bodyStyle>
      <a:lvl1pPr marL="338292" indent="-338292" algn="l" defTabSz="450576" rtl="0" eaLnBrk="0" fontAlgn="base" hangingPunct="0">
        <a:spcBef>
          <a:spcPct val="20000"/>
        </a:spcBef>
        <a:spcAft>
          <a:spcPct val="0"/>
        </a:spcAft>
        <a:buFont typeface="Arial" panose="020B0604020202020204" pitchFamily="34" charset="0"/>
        <a:buChar char="•"/>
        <a:defRPr kumimoji="1" sz="3718" kern="1200">
          <a:solidFill>
            <a:schemeClr val="tx1"/>
          </a:solidFill>
          <a:latin typeface="+mn-lt"/>
          <a:ea typeface="+mn-ea"/>
          <a:cs typeface="ＭＳ Ｐゴシック" charset="-128"/>
        </a:defRPr>
      </a:lvl1pPr>
      <a:lvl2pPr marL="732725" indent="-280710" algn="l" defTabSz="450576" rtl="0" eaLnBrk="0" fontAlgn="base" hangingPunct="0">
        <a:spcBef>
          <a:spcPct val="20000"/>
        </a:spcBef>
        <a:spcAft>
          <a:spcPct val="0"/>
        </a:spcAft>
        <a:buFont typeface="Arial" panose="020B0604020202020204" pitchFamily="34" charset="0"/>
        <a:buChar char="–"/>
        <a:defRPr kumimoji="1" sz="2720" kern="1200">
          <a:solidFill>
            <a:schemeClr val="tx1"/>
          </a:solidFill>
          <a:latin typeface="+mn-lt"/>
          <a:ea typeface="+mn-ea"/>
          <a:cs typeface="+mn-cs"/>
        </a:defRPr>
      </a:lvl2pPr>
      <a:lvl3pPr marL="1127157" indent="-224568" algn="l" defTabSz="450576" rtl="0" eaLnBrk="0" fontAlgn="base" hangingPunct="0">
        <a:spcBef>
          <a:spcPct val="20000"/>
        </a:spcBef>
        <a:spcAft>
          <a:spcPct val="0"/>
        </a:spcAft>
        <a:buFont typeface="Arial" panose="020B0604020202020204" pitchFamily="34" charset="0"/>
        <a:buChar char="•"/>
        <a:defRPr kumimoji="1" sz="2358" kern="1200">
          <a:solidFill>
            <a:schemeClr val="tx1"/>
          </a:solidFill>
          <a:latin typeface="+mn-lt"/>
          <a:ea typeface="+mn-ea"/>
          <a:cs typeface="+mn-cs"/>
        </a:defRPr>
      </a:lvl3pPr>
      <a:lvl4pPr marL="1579172" indent="-224568" algn="l" defTabSz="450576" rtl="0" eaLnBrk="0" fontAlgn="base" hangingPunct="0">
        <a:spcBef>
          <a:spcPct val="20000"/>
        </a:spcBef>
        <a:spcAft>
          <a:spcPct val="0"/>
        </a:spcAft>
        <a:buFont typeface="Arial" panose="020B0604020202020204" pitchFamily="34" charset="0"/>
        <a:buChar char="–"/>
        <a:defRPr kumimoji="1" sz="1995" kern="1200">
          <a:solidFill>
            <a:schemeClr val="tx1"/>
          </a:solidFill>
          <a:latin typeface="+mn-lt"/>
          <a:ea typeface="+mn-ea"/>
          <a:cs typeface="+mn-cs"/>
        </a:defRPr>
      </a:lvl4pPr>
      <a:lvl5pPr marL="2029747" indent="-224568" algn="l" defTabSz="450576" rtl="0" eaLnBrk="0" fontAlgn="base" hangingPunct="0">
        <a:spcBef>
          <a:spcPct val="20000"/>
        </a:spcBef>
        <a:spcAft>
          <a:spcPct val="0"/>
        </a:spcAft>
        <a:buFont typeface="Arial" panose="020B0604020202020204" pitchFamily="34" charset="0"/>
        <a:buChar char="»"/>
        <a:defRPr kumimoji="1" sz="1995" kern="1200">
          <a:solidFill>
            <a:schemeClr val="tx1"/>
          </a:solidFill>
          <a:latin typeface="+mn-lt"/>
          <a:ea typeface="+mn-ea"/>
          <a:cs typeface="+mn-cs"/>
        </a:defRPr>
      </a:lvl5pPr>
      <a:lvl6pPr marL="2482482" indent="-225681" algn="l" defTabSz="451360" rtl="0" eaLnBrk="1" latinLnBrk="0" hangingPunct="1">
        <a:spcBef>
          <a:spcPct val="20000"/>
        </a:spcBef>
        <a:buFont typeface="Arial"/>
        <a:buChar char="•"/>
        <a:defRPr kumimoji="1" sz="1995" kern="1200">
          <a:solidFill>
            <a:schemeClr val="tx1"/>
          </a:solidFill>
          <a:latin typeface="+mn-lt"/>
          <a:ea typeface="+mn-ea"/>
          <a:cs typeface="+mn-cs"/>
        </a:defRPr>
      </a:lvl6pPr>
      <a:lvl7pPr marL="2933843" indent="-225681" algn="l" defTabSz="451360" rtl="0" eaLnBrk="1" latinLnBrk="0" hangingPunct="1">
        <a:spcBef>
          <a:spcPct val="20000"/>
        </a:spcBef>
        <a:buFont typeface="Arial"/>
        <a:buChar char="•"/>
        <a:defRPr kumimoji="1" sz="1995" kern="1200">
          <a:solidFill>
            <a:schemeClr val="tx1"/>
          </a:solidFill>
          <a:latin typeface="+mn-lt"/>
          <a:ea typeface="+mn-ea"/>
          <a:cs typeface="+mn-cs"/>
        </a:defRPr>
      </a:lvl7pPr>
      <a:lvl8pPr marL="3385202" indent="-225681" algn="l" defTabSz="451360" rtl="0" eaLnBrk="1" latinLnBrk="0" hangingPunct="1">
        <a:spcBef>
          <a:spcPct val="20000"/>
        </a:spcBef>
        <a:buFont typeface="Arial"/>
        <a:buChar char="•"/>
        <a:defRPr kumimoji="1" sz="1995" kern="1200">
          <a:solidFill>
            <a:schemeClr val="tx1"/>
          </a:solidFill>
          <a:latin typeface="+mn-lt"/>
          <a:ea typeface="+mn-ea"/>
          <a:cs typeface="+mn-cs"/>
        </a:defRPr>
      </a:lvl8pPr>
      <a:lvl9pPr marL="3836564" indent="-225681" algn="l" defTabSz="451360" rtl="0" eaLnBrk="1" latinLnBrk="0" hangingPunct="1">
        <a:spcBef>
          <a:spcPct val="20000"/>
        </a:spcBef>
        <a:buFont typeface="Arial"/>
        <a:buChar char="•"/>
        <a:defRPr kumimoji="1" sz="1995" kern="1200">
          <a:solidFill>
            <a:schemeClr val="tx1"/>
          </a:solidFill>
          <a:latin typeface="+mn-lt"/>
          <a:ea typeface="+mn-ea"/>
          <a:cs typeface="+mn-cs"/>
        </a:defRPr>
      </a:lvl9pPr>
    </p:bodyStyle>
    <p:otherStyle>
      <a:defPPr>
        <a:defRPr lang="ja-JP"/>
      </a:defPPr>
      <a:lvl1pPr marL="0" algn="l" defTabSz="451360" rtl="0" eaLnBrk="1" latinLnBrk="0" hangingPunct="1">
        <a:defRPr kumimoji="1" sz="1815" kern="1200">
          <a:solidFill>
            <a:schemeClr val="tx1"/>
          </a:solidFill>
          <a:latin typeface="+mn-lt"/>
          <a:ea typeface="+mn-ea"/>
          <a:cs typeface="+mn-cs"/>
        </a:defRPr>
      </a:lvl1pPr>
      <a:lvl2pPr marL="451360" algn="l" defTabSz="451360" rtl="0" eaLnBrk="1" latinLnBrk="0" hangingPunct="1">
        <a:defRPr kumimoji="1" sz="1815" kern="1200">
          <a:solidFill>
            <a:schemeClr val="tx1"/>
          </a:solidFill>
          <a:latin typeface="+mn-lt"/>
          <a:ea typeface="+mn-ea"/>
          <a:cs typeface="+mn-cs"/>
        </a:defRPr>
      </a:lvl2pPr>
      <a:lvl3pPr marL="902720" algn="l" defTabSz="451360" rtl="0" eaLnBrk="1" latinLnBrk="0" hangingPunct="1">
        <a:defRPr kumimoji="1" sz="1815" kern="1200">
          <a:solidFill>
            <a:schemeClr val="tx1"/>
          </a:solidFill>
          <a:latin typeface="+mn-lt"/>
          <a:ea typeface="+mn-ea"/>
          <a:cs typeface="+mn-cs"/>
        </a:defRPr>
      </a:lvl3pPr>
      <a:lvl4pPr marL="1354082" algn="l" defTabSz="451360" rtl="0" eaLnBrk="1" latinLnBrk="0" hangingPunct="1">
        <a:defRPr kumimoji="1" sz="1815" kern="1200">
          <a:solidFill>
            <a:schemeClr val="tx1"/>
          </a:solidFill>
          <a:latin typeface="+mn-lt"/>
          <a:ea typeface="+mn-ea"/>
          <a:cs typeface="+mn-cs"/>
        </a:defRPr>
      </a:lvl4pPr>
      <a:lvl5pPr marL="1805442" algn="l" defTabSz="451360" rtl="0" eaLnBrk="1" latinLnBrk="0" hangingPunct="1">
        <a:defRPr kumimoji="1" sz="1815" kern="1200">
          <a:solidFill>
            <a:schemeClr val="tx1"/>
          </a:solidFill>
          <a:latin typeface="+mn-lt"/>
          <a:ea typeface="+mn-ea"/>
          <a:cs typeface="+mn-cs"/>
        </a:defRPr>
      </a:lvl5pPr>
      <a:lvl6pPr marL="2256802" algn="l" defTabSz="451360" rtl="0" eaLnBrk="1" latinLnBrk="0" hangingPunct="1">
        <a:defRPr kumimoji="1" sz="1815" kern="1200">
          <a:solidFill>
            <a:schemeClr val="tx1"/>
          </a:solidFill>
          <a:latin typeface="+mn-lt"/>
          <a:ea typeface="+mn-ea"/>
          <a:cs typeface="+mn-cs"/>
        </a:defRPr>
      </a:lvl6pPr>
      <a:lvl7pPr marL="2708162" algn="l" defTabSz="451360" rtl="0" eaLnBrk="1" latinLnBrk="0" hangingPunct="1">
        <a:defRPr kumimoji="1" sz="1815" kern="1200">
          <a:solidFill>
            <a:schemeClr val="tx1"/>
          </a:solidFill>
          <a:latin typeface="+mn-lt"/>
          <a:ea typeface="+mn-ea"/>
          <a:cs typeface="+mn-cs"/>
        </a:defRPr>
      </a:lvl7pPr>
      <a:lvl8pPr marL="3159522" algn="l" defTabSz="451360" rtl="0" eaLnBrk="1" latinLnBrk="0" hangingPunct="1">
        <a:defRPr kumimoji="1" sz="1815" kern="1200">
          <a:solidFill>
            <a:schemeClr val="tx1"/>
          </a:solidFill>
          <a:latin typeface="+mn-lt"/>
          <a:ea typeface="+mn-ea"/>
          <a:cs typeface="+mn-cs"/>
        </a:defRPr>
      </a:lvl8pPr>
      <a:lvl9pPr marL="3610883" algn="l" defTabSz="451360" rtl="0" eaLnBrk="1" latinLnBrk="0" hangingPunct="1">
        <a:defRPr kumimoji="1" sz="18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804095"/>
      </p:ext>
    </p:extLst>
  </p:cSld>
  <p:clrMap bg1="lt1" tx1="dk1" bg2="lt2" tx2="dk2" accent1="accent1" accent2="accent2" accent3="accent3" accent4="accent4" accent5="accent5" accent6="accent6" hlink="hlink" folHlink="folHlink"/>
  <p:sldLayoutIdLst>
    <p:sldLayoutId id="2147486253" r:id="rId1"/>
  </p:sldLayoutIdLst>
  <p:hf hdr="0" ftr="0" dt="0"/>
  <p:txStyles>
    <p:titleStyle>
      <a:lvl1pPr algn="l" defTabSz="861972"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215493" indent="-215493" algn="l" defTabSz="861972" rtl="0" eaLnBrk="1" latinLnBrk="0" hangingPunct="1">
        <a:lnSpc>
          <a:spcPct val="90000"/>
        </a:lnSpc>
        <a:spcBef>
          <a:spcPts val="943"/>
        </a:spcBef>
        <a:buFont typeface="Arial" panose="020B0604020202020204" pitchFamily="34" charset="0"/>
        <a:buChar char="•"/>
        <a:defRPr kumimoji="1" sz="2639" kern="1200">
          <a:solidFill>
            <a:schemeClr val="tx1"/>
          </a:solidFill>
          <a:latin typeface="+mn-lt"/>
          <a:ea typeface="+mn-ea"/>
          <a:cs typeface="+mn-cs"/>
        </a:defRPr>
      </a:lvl1pPr>
      <a:lvl2pPr marL="646479" indent="-215493" algn="l" defTabSz="861972" rtl="0" eaLnBrk="1" latinLnBrk="0" hangingPunct="1">
        <a:lnSpc>
          <a:spcPct val="90000"/>
        </a:lnSpc>
        <a:spcBef>
          <a:spcPts val="471"/>
        </a:spcBef>
        <a:buFont typeface="Arial" panose="020B0604020202020204" pitchFamily="34" charset="0"/>
        <a:buChar char="•"/>
        <a:defRPr kumimoji="1" sz="2263" kern="1200">
          <a:solidFill>
            <a:schemeClr val="tx1"/>
          </a:solidFill>
          <a:latin typeface="+mn-lt"/>
          <a:ea typeface="+mn-ea"/>
          <a:cs typeface="+mn-cs"/>
        </a:defRPr>
      </a:lvl2pPr>
      <a:lvl3pPr marL="1077464" indent="-215493" algn="l" defTabSz="861972" rtl="0" eaLnBrk="1" latinLnBrk="0" hangingPunct="1">
        <a:lnSpc>
          <a:spcPct val="90000"/>
        </a:lnSpc>
        <a:spcBef>
          <a:spcPts val="471"/>
        </a:spcBef>
        <a:buFont typeface="Arial" panose="020B0604020202020204" pitchFamily="34" charset="0"/>
        <a:buChar char="•"/>
        <a:defRPr kumimoji="1" sz="1887" kern="1200">
          <a:solidFill>
            <a:schemeClr val="tx1"/>
          </a:solidFill>
          <a:latin typeface="+mn-lt"/>
          <a:ea typeface="+mn-ea"/>
          <a:cs typeface="+mn-cs"/>
        </a:defRPr>
      </a:lvl3pPr>
      <a:lvl4pPr marL="1508449"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4pPr>
      <a:lvl5pPr marL="1939436"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5pPr>
      <a:lvl6pPr marL="2370422"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07"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394"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379"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en-US"/>
      </a:defPPr>
      <a:lvl1pPr marL="0" algn="l" defTabSz="861972" rtl="0" eaLnBrk="1" latinLnBrk="0" hangingPunct="1">
        <a:defRPr kumimoji="1" sz="1697" kern="1200">
          <a:solidFill>
            <a:schemeClr val="tx1"/>
          </a:solidFill>
          <a:latin typeface="+mn-lt"/>
          <a:ea typeface="+mn-ea"/>
          <a:cs typeface="+mn-cs"/>
        </a:defRPr>
      </a:lvl1pPr>
      <a:lvl2pPr marL="430987" algn="l" defTabSz="861972" rtl="0" eaLnBrk="1" latinLnBrk="0" hangingPunct="1">
        <a:defRPr kumimoji="1" sz="1697" kern="1200">
          <a:solidFill>
            <a:schemeClr val="tx1"/>
          </a:solidFill>
          <a:latin typeface="+mn-lt"/>
          <a:ea typeface="+mn-ea"/>
          <a:cs typeface="+mn-cs"/>
        </a:defRPr>
      </a:lvl2pPr>
      <a:lvl3pPr marL="861972" algn="l" defTabSz="861972" rtl="0" eaLnBrk="1" latinLnBrk="0" hangingPunct="1">
        <a:defRPr kumimoji="1" sz="1697" kern="1200">
          <a:solidFill>
            <a:schemeClr val="tx1"/>
          </a:solidFill>
          <a:latin typeface="+mn-lt"/>
          <a:ea typeface="+mn-ea"/>
          <a:cs typeface="+mn-cs"/>
        </a:defRPr>
      </a:lvl3pPr>
      <a:lvl4pPr marL="1292958" algn="l" defTabSz="861972" rtl="0" eaLnBrk="1" latinLnBrk="0" hangingPunct="1">
        <a:defRPr kumimoji="1" sz="1697" kern="1200">
          <a:solidFill>
            <a:schemeClr val="tx1"/>
          </a:solidFill>
          <a:latin typeface="+mn-lt"/>
          <a:ea typeface="+mn-ea"/>
          <a:cs typeface="+mn-cs"/>
        </a:defRPr>
      </a:lvl4pPr>
      <a:lvl5pPr marL="1723944" algn="l" defTabSz="861972" rtl="0" eaLnBrk="1" latinLnBrk="0" hangingPunct="1">
        <a:defRPr kumimoji="1" sz="1697" kern="1200">
          <a:solidFill>
            <a:schemeClr val="tx1"/>
          </a:solidFill>
          <a:latin typeface="+mn-lt"/>
          <a:ea typeface="+mn-ea"/>
          <a:cs typeface="+mn-cs"/>
        </a:defRPr>
      </a:lvl5pPr>
      <a:lvl6pPr marL="2154929" algn="l" defTabSz="861972" rtl="0" eaLnBrk="1" latinLnBrk="0" hangingPunct="1">
        <a:defRPr kumimoji="1" sz="1697" kern="1200">
          <a:solidFill>
            <a:schemeClr val="tx1"/>
          </a:solidFill>
          <a:latin typeface="+mn-lt"/>
          <a:ea typeface="+mn-ea"/>
          <a:cs typeface="+mn-cs"/>
        </a:defRPr>
      </a:lvl6pPr>
      <a:lvl7pPr marL="2585914" algn="l" defTabSz="861972" rtl="0" eaLnBrk="1" latinLnBrk="0" hangingPunct="1">
        <a:defRPr kumimoji="1" sz="1697" kern="1200">
          <a:solidFill>
            <a:schemeClr val="tx1"/>
          </a:solidFill>
          <a:latin typeface="+mn-lt"/>
          <a:ea typeface="+mn-ea"/>
          <a:cs typeface="+mn-cs"/>
        </a:defRPr>
      </a:lvl7pPr>
      <a:lvl8pPr marL="3016899" algn="l" defTabSz="861972" rtl="0" eaLnBrk="1" latinLnBrk="0" hangingPunct="1">
        <a:defRPr kumimoji="1" sz="1697" kern="1200">
          <a:solidFill>
            <a:schemeClr val="tx1"/>
          </a:solidFill>
          <a:latin typeface="+mn-lt"/>
          <a:ea typeface="+mn-ea"/>
          <a:cs typeface="+mn-cs"/>
        </a:defRPr>
      </a:lvl8pPr>
      <a:lvl9pPr marL="3447884" algn="l" defTabSz="861972"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3" orient="horz" pos="346">
          <p15:clr>
            <a:srgbClr val="F26B43"/>
          </p15:clr>
        </p15:guide>
        <p15:guide id="4" pos="113">
          <p15:clr>
            <a:srgbClr val="F26B43"/>
          </p15:clr>
        </p15:guide>
        <p15:guide id="5" pos="5647">
          <p15:clr>
            <a:srgbClr val="F26B43"/>
          </p15:clr>
        </p15:guide>
        <p15:guide id="7" orient="horz" pos="119">
          <p15:clr>
            <a:srgbClr val="F26B43"/>
          </p15:clr>
        </p15:guide>
        <p15:guide id="8" orient="horz" pos="436">
          <p15:clr>
            <a:srgbClr val="F26B43"/>
          </p15:clr>
        </p15:guide>
        <p15:guide id="9" orient="horz" pos="4156">
          <p15:clr>
            <a:srgbClr val="F26B43"/>
          </p15:clr>
        </p15:guide>
        <p15:guide id="10" orient="horz" pos="52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495301" y="139235"/>
            <a:ext cx="8915400" cy="582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88777" tIns="44395" rIns="88777" bIns="44395" numCol="1" anchor="ctr" anchorCtr="0" compatLnSpc="1">
            <a:prstTxWarp prst="textNoShape">
              <a:avLst/>
            </a:prstTxWarp>
            <a:spAutoFit/>
          </a:bodyPr>
          <a:lstStyle/>
          <a:p>
            <a:pPr lvl="0"/>
            <a:r>
              <a:rPr lang="ja-JP" altLang="en-US"/>
              <a:t>マスタ タイトルの書式設定</a:t>
            </a:r>
          </a:p>
        </p:txBody>
      </p:sp>
      <p:sp>
        <p:nvSpPr>
          <p:cNvPr id="2051" name="Rectangle 4"/>
          <p:cNvSpPr>
            <a:spLocks noGrp="1" noChangeArrowheads="1"/>
          </p:cNvSpPr>
          <p:nvPr>
            <p:ph type="body" idx="1"/>
          </p:nvPr>
        </p:nvSpPr>
        <p:spPr bwMode="auto">
          <a:xfrm>
            <a:off x="343152" y="1628879"/>
            <a:ext cx="9326563"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777" tIns="44395" rIns="88777" bIns="4439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84677" name="Rectangle 5"/>
          <p:cNvSpPr>
            <a:spLocks noGrp="1" noChangeArrowheads="1"/>
          </p:cNvSpPr>
          <p:nvPr>
            <p:ph type="dt" sz="half" idx="2"/>
          </p:nvPr>
        </p:nvSpPr>
        <p:spPr bwMode="auto">
          <a:xfrm>
            <a:off x="0" y="6567488"/>
            <a:ext cx="2311400" cy="290512"/>
          </a:xfrm>
          <a:prstGeom prst="rect">
            <a:avLst/>
          </a:prstGeom>
          <a:noFill/>
          <a:ln w="9525">
            <a:noFill/>
            <a:miter lim="800000"/>
            <a:headEnd/>
            <a:tailEnd/>
          </a:ln>
          <a:effectLst/>
        </p:spPr>
        <p:txBody>
          <a:bodyPr vert="horz" wrap="square" lIns="88777" tIns="44395" rIns="88777" bIns="44395" numCol="1" anchor="t" anchorCtr="0" compatLnSpc="1">
            <a:prstTxWarp prst="textNoShape">
              <a:avLst/>
            </a:prstTxWarp>
          </a:bodyPr>
          <a:lstStyle>
            <a:lvl1pPr algn="l" eaLnBrk="1" hangingPunct="1">
              <a:spcBef>
                <a:spcPct val="0"/>
              </a:spcBef>
              <a:defRPr sz="1400" b="0">
                <a:solidFill>
                  <a:schemeClr val="tx1"/>
                </a:solidFill>
                <a:latin typeface="Arial" charset="0"/>
                <a:ea typeface="+mn-ea"/>
              </a:defRPr>
            </a:lvl1pPr>
          </a:lstStyle>
          <a:p>
            <a:pPr>
              <a:defRPr/>
            </a:pPr>
            <a:fld id="{719F10A2-A078-449F-A1FD-A1EE86E620E3}" type="datetime1">
              <a:rPr lang="ja-JP" altLang="en-US" smtClean="0">
                <a:solidFill>
                  <a:prstClr val="black"/>
                </a:solidFill>
              </a:rPr>
              <a:t>2025/6/13</a:t>
            </a:fld>
            <a:endParaRPr lang="en-US" altLang="ja-JP" dirty="0">
              <a:solidFill>
                <a:prstClr val="black"/>
              </a:solidFill>
            </a:endParaRPr>
          </a:p>
        </p:txBody>
      </p:sp>
      <p:sp>
        <p:nvSpPr>
          <p:cNvPr id="284678" name="Rectangle 6"/>
          <p:cNvSpPr>
            <a:spLocks noGrp="1" noChangeArrowheads="1"/>
          </p:cNvSpPr>
          <p:nvPr>
            <p:ph type="ftr" sz="quarter" idx="3"/>
          </p:nvPr>
        </p:nvSpPr>
        <p:spPr bwMode="auto">
          <a:xfrm>
            <a:off x="3308351" y="6381752"/>
            <a:ext cx="3136900" cy="476251"/>
          </a:xfrm>
          <a:prstGeom prst="rect">
            <a:avLst/>
          </a:prstGeom>
          <a:noFill/>
          <a:ln w="9525">
            <a:noFill/>
            <a:miter lim="800000"/>
            <a:headEnd/>
            <a:tailEnd/>
          </a:ln>
          <a:effectLst/>
        </p:spPr>
        <p:txBody>
          <a:bodyPr vert="horz" wrap="square" lIns="88777" tIns="44395" rIns="88777" bIns="44395" numCol="1" anchor="t" anchorCtr="0" compatLnSpc="1">
            <a:prstTxWarp prst="textNoShape">
              <a:avLst/>
            </a:prstTxWarp>
          </a:bodyPr>
          <a:lstStyle>
            <a:lvl1pPr algn="ctr" eaLnBrk="1" hangingPunct="1">
              <a:defRPr sz="1400">
                <a:solidFill>
                  <a:schemeClr val="tx1"/>
                </a:solidFill>
                <a:latin typeface="Arial" pitchFamily="34" charset="0"/>
                <a:ea typeface="ＭＳ Ｐゴシック" pitchFamily="50" charset="-128"/>
              </a:defRPr>
            </a:lvl1pPr>
          </a:lstStyle>
          <a:p>
            <a:pPr>
              <a:defRPr/>
            </a:pPr>
            <a:endParaRPr lang="en-US" altLang="ja-JP" dirty="0">
              <a:solidFill>
                <a:prstClr val="black"/>
              </a:solidFill>
            </a:endParaRPr>
          </a:p>
        </p:txBody>
      </p:sp>
      <p:sp>
        <p:nvSpPr>
          <p:cNvPr id="284680" name="Rectangle 8"/>
          <p:cNvSpPr>
            <a:spLocks noGrp="1" noChangeArrowheads="1"/>
          </p:cNvSpPr>
          <p:nvPr>
            <p:ph type="sldNum" sz="quarter" idx="4"/>
          </p:nvPr>
        </p:nvSpPr>
        <p:spPr bwMode="auto">
          <a:xfrm>
            <a:off x="7594600" y="6381752"/>
            <a:ext cx="2311400" cy="476251"/>
          </a:xfrm>
          <a:prstGeom prst="rect">
            <a:avLst/>
          </a:prstGeom>
          <a:noFill/>
          <a:ln w="9525">
            <a:noFill/>
            <a:miter lim="800000"/>
            <a:headEnd/>
            <a:tailEnd/>
          </a:ln>
          <a:effectLst/>
        </p:spPr>
        <p:txBody>
          <a:bodyPr vert="horz" wrap="square" lIns="88777" tIns="44395" rIns="88777" bIns="44395" numCol="1" anchor="t" anchorCtr="0" compatLnSpc="1">
            <a:prstTxWarp prst="textNoShape">
              <a:avLst/>
            </a:prstTxWarp>
          </a:bodyPr>
          <a:lstStyle>
            <a:lvl1pPr algn="r" eaLnBrk="1" hangingPunct="1">
              <a:spcBef>
                <a:spcPct val="0"/>
              </a:spcBef>
              <a:defRPr sz="2400" b="0">
                <a:solidFill>
                  <a:schemeClr val="bg1">
                    <a:lumMod val="50000"/>
                  </a:schemeClr>
                </a:solidFill>
                <a:latin typeface="Arial" charset="0"/>
                <a:ea typeface="+mn-ea"/>
              </a:defRPr>
            </a:lvl1pPr>
          </a:lstStyle>
          <a:p>
            <a:pPr>
              <a:defRPr/>
            </a:pPr>
            <a:fld id="{C85D1701-7C2E-456C-A89D-8D0739B03C3D}" type="slidenum">
              <a:rPr lang="en-US" altLang="ja-JP" smtClean="0"/>
              <a:pPr>
                <a:defRPr/>
              </a:pPr>
              <a:t>‹#›</a:t>
            </a:fld>
            <a:endParaRPr lang="en-US" altLang="ja-JP" dirty="0"/>
          </a:p>
        </p:txBody>
      </p:sp>
    </p:spTree>
    <p:extLst>
      <p:ext uri="{BB962C8B-B14F-4D97-AF65-F5344CB8AC3E}">
        <p14:creationId xmlns:p14="http://schemas.microsoft.com/office/powerpoint/2010/main" val="2342559256"/>
      </p:ext>
    </p:extLst>
  </p:cSld>
  <p:clrMap bg1="lt1" tx1="dk1" bg2="lt2" tx2="dk2" accent1="accent1" accent2="accent2" accent3="accent3" accent4="accent4" accent5="accent5" accent6="accent6" hlink="hlink" folHlink="folHlink"/>
  <p:sldLayoutIdLst>
    <p:sldLayoutId id="2147486293" r:id="rId1"/>
    <p:sldLayoutId id="2147486292" r:id="rId2"/>
  </p:sldLayoutIdLst>
  <p:hf hdr="0" ftr="0" dt="0"/>
  <p:txStyles>
    <p:titleStyle>
      <a:lvl1pPr algn="ctr" rtl="0" eaLnBrk="0" fontAlgn="base" hangingPunct="0">
        <a:spcBef>
          <a:spcPct val="0"/>
        </a:spcBef>
        <a:spcAft>
          <a:spcPct val="0"/>
        </a:spcAft>
        <a:defRPr kumimoji="1" sz="32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2pPr>
      <a:lvl3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3pPr>
      <a:lvl4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4pPr>
      <a:lvl5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5pPr>
      <a:lvl6pPr marL="443870"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6pPr>
      <a:lvl7pPr marL="887730"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7pPr>
      <a:lvl8pPr marL="1331591"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8pPr>
      <a:lvl9pPr marL="1775458"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9pPr>
    </p:titleStyle>
    <p:bodyStyle>
      <a:lvl1pPr marL="591824" indent="-591824" algn="l" rtl="0" eaLnBrk="0" fontAlgn="base" hangingPunct="0">
        <a:spcBef>
          <a:spcPct val="20000"/>
        </a:spcBef>
        <a:spcAft>
          <a:spcPct val="0"/>
        </a:spcAft>
        <a:defRPr kumimoji="1" sz="3200">
          <a:solidFill>
            <a:schemeClr val="tx1"/>
          </a:solidFill>
          <a:latin typeface="+mn-lt"/>
          <a:ea typeface="+mn-ea"/>
          <a:cs typeface="+mn-cs"/>
        </a:defRPr>
      </a:lvl1pPr>
      <a:lvl2pPr marL="961707" indent="-517846" algn="l" rtl="0" eaLnBrk="0" fontAlgn="base" hangingPunct="0">
        <a:spcBef>
          <a:spcPct val="20000"/>
        </a:spcBef>
        <a:spcAft>
          <a:spcPct val="0"/>
        </a:spcAft>
        <a:buChar char="–"/>
        <a:defRPr kumimoji="1" sz="2800">
          <a:solidFill>
            <a:schemeClr val="tx1"/>
          </a:solidFill>
          <a:latin typeface="+mn-lt"/>
          <a:ea typeface="+mn-ea"/>
        </a:defRPr>
      </a:lvl2pPr>
      <a:lvl3pPr marL="1331591" indent="-443870" algn="l" rtl="0" eaLnBrk="0" fontAlgn="base" hangingPunct="0">
        <a:spcBef>
          <a:spcPct val="20000"/>
        </a:spcBef>
        <a:spcAft>
          <a:spcPct val="0"/>
        </a:spcAft>
        <a:buChar char="•"/>
        <a:defRPr kumimoji="1" sz="2400">
          <a:solidFill>
            <a:schemeClr val="tx1"/>
          </a:solidFill>
          <a:latin typeface="+mn-lt"/>
          <a:ea typeface="+mn-ea"/>
        </a:defRPr>
      </a:lvl3pPr>
      <a:lvl4pPr marL="1701475" indent="-369885" algn="l" rtl="0" eaLnBrk="0" fontAlgn="base" hangingPunct="0">
        <a:spcBef>
          <a:spcPct val="20000"/>
        </a:spcBef>
        <a:spcAft>
          <a:spcPct val="0"/>
        </a:spcAft>
        <a:buChar char="–"/>
        <a:defRPr kumimoji="1" sz="2000">
          <a:solidFill>
            <a:schemeClr val="tx1"/>
          </a:solidFill>
          <a:latin typeface="+mn-lt"/>
          <a:ea typeface="+mn-ea"/>
        </a:defRPr>
      </a:lvl4pPr>
      <a:lvl5pPr marL="2145348" indent="-369885" algn="l" rtl="0" eaLnBrk="0" fontAlgn="base" hangingPunct="0">
        <a:spcBef>
          <a:spcPct val="20000"/>
        </a:spcBef>
        <a:spcAft>
          <a:spcPct val="0"/>
        </a:spcAft>
        <a:buChar char="»"/>
        <a:defRPr kumimoji="1" sz="2000">
          <a:solidFill>
            <a:schemeClr val="tx1"/>
          </a:solidFill>
          <a:latin typeface="+mn-lt"/>
          <a:ea typeface="+mn-ea"/>
        </a:defRPr>
      </a:lvl5pPr>
      <a:lvl6pPr marL="2589210" indent="-369885" algn="l" rtl="0" fontAlgn="base">
        <a:spcBef>
          <a:spcPct val="20000"/>
        </a:spcBef>
        <a:spcAft>
          <a:spcPct val="0"/>
        </a:spcAft>
        <a:buChar char="»"/>
        <a:defRPr kumimoji="1" sz="2000">
          <a:solidFill>
            <a:schemeClr val="tx1"/>
          </a:solidFill>
          <a:latin typeface="+mn-lt"/>
          <a:ea typeface="+mn-ea"/>
        </a:defRPr>
      </a:lvl6pPr>
      <a:lvl7pPr marL="3033063" indent="-369885" algn="l" rtl="0" fontAlgn="base">
        <a:spcBef>
          <a:spcPct val="20000"/>
        </a:spcBef>
        <a:spcAft>
          <a:spcPct val="0"/>
        </a:spcAft>
        <a:buChar char="»"/>
        <a:defRPr kumimoji="1" sz="2000">
          <a:solidFill>
            <a:schemeClr val="tx1"/>
          </a:solidFill>
          <a:latin typeface="+mn-lt"/>
          <a:ea typeface="+mn-ea"/>
        </a:defRPr>
      </a:lvl7pPr>
      <a:lvl8pPr marL="3476941" indent="-369885" algn="l" rtl="0" fontAlgn="base">
        <a:spcBef>
          <a:spcPct val="20000"/>
        </a:spcBef>
        <a:spcAft>
          <a:spcPct val="0"/>
        </a:spcAft>
        <a:buChar char="»"/>
        <a:defRPr kumimoji="1" sz="2000">
          <a:solidFill>
            <a:schemeClr val="tx1"/>
          </a:solidFill>
          <a:latin typeface="+mn-lt"/>
          <a:ea typeface="+mn-ea"/>
        </a:defRPr>
      </a:lvl8pPr>
      <a:lvl9pPr marL="3920795" indent="-369885"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887730" rtl="0" eaLnBrk="1" latinLnBrk="0" hangingPunct="1">
        <a:defRPr kumimoji="1" sz="1800" kern="1200">
          <a:solidFill>
            <a:schemeClr val="tx1"/>
          </a:solidFill>
          <a:latin typeface="+mn-lt"/>
          <a:ea typeface="+mn-ea"/>
          <a:cs typeface="+mn-cs"/>
        </a:defRPr>
      </a:lvl1pPr>
      <a:lvl2pPr marL="443870" algn="l" defTabSz="887730" rtl="0" eaLnBrk="1" latinLnBrk="0" hangingPunct="1">
        <a:defRPr kumimoji="1" sz="1800" kern="1200">
          <a:solidFill>
            <a:schemeClr val="tx1"/>
          </a:solidFill>
          <a:latin typeface="+mn-lt"/>
          <a:ea typeface="+mn-ea"/>
          <a:cs typeface="+mn-cs"/>
        </a:defRPr>
      </a:lvl2pPr>
      <a:lvl3pPr marL="887730" algn="l" defTabSz="887730" rtl="0" eaLnBrk="1" latinLnBrk="0" hangingPunct="1">
        <a:defRPr kumimoji="1" sz="1800" kern="1200">
          <a:solidFill>
            <a:schemeClr val="tx1"/>
          </a:solidFill>
          <a:latin typeface="+mn-lt"/>
          <a:ea typeface="+mn-ea"/>
          <a:cs typeface="+mn-cs"/>
        </a:defRPr>
      </a:lvl3pPr>
      <a:lvl4pPr marL="1331591" algn="l" defTabSz="887730" rtl="0" eaLnBrk="1" latinLnBrk="0" hangingPunct="1">
        <a:defRPr kumimoji="1" sz="1800" kern="1200">
          <a:solidFill>
            <a:schemeClr val="tx1"/>
          </a:solidFill>
          <a:latin typeface="+mn-lt"/>
          <a:ea typeface="+mn-ea"/>
          <a:cs typeface="+mn-cs"/>
        </a:defRPr>
      </a:lvl4pPr>
      <a:lvl5pPr marL="1775458" algn="l" defTabSz="887730" rtl="0" eaLnBrk="1" latinLnBrk="0" hangingPunct="1">
        <a:defRPr kumimoji="1" sz="1800" kern="1200">
          <a:solidFill>
            <a:schemeClr val="tx1"/>
          </a:solidFill>
          <a:latin typeface="+mn-lt"/>
          <a:ea typeface="+mn-ea"/>
          <a:cs typeface="+mn-cs"/>
        </a:defRPr>
      </a:lvl5pPr>
      <a:lvl6pPr marL="2219325" algn="l" defTabSz="887730" rtl="0" eaLnBrk="1" latinLnBrk="0" hangingPunct="1">
        <a:defRPr kumimoji="1" sz="1800" kern="1200">
          <a:solidFill>
            <a:schemeClr val="tx1"/>
          </a:solidFill>
          <a:latin typeface="+mn-lt"/>
          <a:ea typeface="+mn-ea"/>
          <a:cs typeface="+mn-cs"/>
        </a:defRPr>
      </a:lvl6pPr>
      <a:lvl7pPr marL="2663185" algn="l" defTabSz="887730" rtl="0" eaLnBrk="1" latinLnBrk="0" hangingPunct="1">
        <a:defRPr kumimoji="1" sz="1800" kern="1200">
          <a:solidFill>
            <a:schemeClr val="tx1"/>
          </a:solidFill>
          <a:latin typeface="+mn-lt"/>
          <a:ea typeface="+mn-ea"/>
          <a:cs typeface="+mn-cs"/>
        </a:defRPr>
      </a:lvl7pPr>
      <a:lvl8pPr marL="3107041" algn="l" defTabSz="887730" rtl="0" eaLnBrk="1" latinLnBrk="0" hangingPunct="1">
        <a:defRPr kumimoji="1" sz="1800" kern="1200">
          <a:solidFill>
            <a:schemeClr val="tx1"/>
          </a:solidFill>
          <a:latin typeface="+mn-lt"/>
          <a:ea typeface="+mn-ea"/>
          <a:cs typeface="+mn-cs"/>
        </a:defRPr>
      </a:lvl8pPr>
      <a:lvl9pPr marL="3550910" algn="l" defTabSz="88773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118373"/>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861972"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215493" indent="-215493" algn="l" defTabSz="861972" rtl="0" eaLnBrk="1" latinLnBrk="0" hangingPunct="1">
        <a:lnSpc>
          <a:spcPct val="90000"/>
        </a:lnSpc>
        <a:spcBef>
          <a:spcPts val="943"/>
        </a:spcBef>
        <a:buFont typeface="Arial" panose="020B0604020202020204" pitchFamily="34" charset="0"/>
        <a:buChar char="•"/>
        <a:defRPr kumimoji="1" sz="2639" kern="1200">
          <a:solidFill>
            <a:schemeClr val="tx1"/>
          </a:solidFill>
          <a:latin typeface="+mn-lt"/>
          <a:ea typeface="+mn-ea"/>
          <a:cs typeface="+mn-cs"/>
        </a:defRPr>
      </a:lvl1pPr>
      <a:lvl2pPr marL="646479" indent="-215493" algn="l" defTabSz="861972" rtl="0" eaLnBrk="1" latinLnBrk="0" hangingPunct="1">
        <a:lnSpc>
          <a:spcPct val="90000"/>
        </a:lnSpc>
        <a:spcBef>
          <a:spcPts val="471"/>
        </a:spcBef>
        <a:buFont typeface="Arial" panose="020B0604020202020204" pitchFamily="34" charset="0"/>
        <a:buChar char="•"/>
        <a:defRPr kumimoji="1" sz="2263" kern="1200">
          <a:solidFill>
            <a:schemeClr val="tx1"/>
          </a:solidFill>
          <a:latin typeface="+mn-lt"/>
          <a:ea typeface="+mn-ea"/>
          <a:cs typeface="+mn-cs"/>
        </a:defRPr>
      </a:lvl2pPr>
      <a:lvl3pPr marL="1077464" indent="-215493" algn="l" defTabSz="861972" rtl="0" eaLnBrk="1" latinLnBrk="0" hangingPunct="1">
        <a:lnSpc>
          <a:spcPct val="90000"/>
        </a:lnSpc>
        <a:spcBef>
          <a:spcPts val="471"/>
        </a:spcBef>
        <a:buFont typeface="Arial" panose="020B0604020202020204" pitchFamily="34" charset="0"/>
        <a:buChar char="•"/>
        <a:defRPr kumimoji="1" sz="1887" kern="1200">
          <a:solidFill>
            <a:schemeClr val="tx1"/>
          </a:solidFill>
          <a:latin typeface="+mn-lt"/>
          <a:ea typeface="+mn-ea"/>
          <a:cs typeface="+mn-cs"/>
        </a:defRPr>
      </a:lvl3pPr>
      <a:lvl4pPr marL="1508449"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4pPr>
      <a:lvl5pPr marL="1939436"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5pPr>
      <a:lvl6pPr marL="2370422"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07"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394"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379" indent="-215493" algn="l" defTabSz="861972"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en-US"/>
      </a:defPPr>
      <a:lvl1pPr marL="0" algn="l" defTabSz="861972" rtl="0" eaLnBrk="1" latinLnBrk="0" hangingPunct="1">
        <a:defRPr kumimoji="1" sz="1697" kern="1200">
          <a:solidFill>
            <a:schemeClr val="tx1"/>
          </a:solidFill>
          <a:latin typeface="+mn-lt"/>
          <a:ea typeface="+mn-ea"/>
          <a:cs typeface="+mn-cs"/>
        </a:defRPr>
      </a:lvl1pPr>
      <a:lvl2pPr marL="430987" algn="l" defTabSz="861972" rtl="0" eaLnBrk="1" latinLnBrk="0" hangingPunct="1">
        <a:defRPr kumimoji="1" sz="1697" kern="1200">
          <a:solidFill>
            <a:schemeClr val="tx1"/>
          </a:solidFill>
          <a:latin typeface="+mn-lt"/>
          <a:ea typeface="+mn-ea"/>
          <a:cs typeface="+mn-cs"/>
        </a:defRPr>
      </a:lvl2pPr>
      <a:lvl3pPr marL="861972" algn="l" defTabSz="861972" rtl="0" eaLnBrk="1" latinLnBrk="0" hangingPunct="1">
        <a:defRPr kumimoji="1" sz="1697" kern="1200">
          <a:solidFill>
            <a:schemeClr val="tx1"/>
          </a:solidFill>
          <a:latin typeface="+mn-lt"/>
          <a:ea typeface="+mn-ea"/>
          <a:cs typeface="+mn-cs"/>
        </a:defRPr>
      </a:lvl3pPr>
      <a:lvl4pPr marL="1292958" algn="l" defTabSz="861972" rtl="0" eaLnBrk="1" latinLnBrk="0" hangingPunct="1">
        <a:defRPr kumimoji="1" sz="1697" kern="1200">
          <a:solidFill>
            <a:schemeClr val="tx1"/>
          </a:solidFill>
          <a:latin typeface="+mn-lt"/>
          <a:ea typeface="+mn-ea"/>
          <a:cs typeface="+mn-cs"/>
        </a:defRPr>
      </a:lvl4pPr>
      <a:lvl5pPr marL="1723944" algn="l" defTabSz="861972" rtl="0" eaLnBrk="1" latinLnBrk="0" hangingPunct="1">
        <a:defRPr kumimoji="1" sz="1697" kern="1200">
          <a:solidFill>
            <a:schemeClr val="tx1"/>
          </a:solidFill>
          <a:latin typeface="+mn-lt"/>
          <a:ea typeface="+mn-ea"/>
          <a:cs typeface="+mn-cs"/>
        </a:defRPr>
      </a:lvl5pPr>
      <a:lvl6pPr marL="2154929" algn="l" defTabSz="861972" rtl="0" eaLnBrk="1" latinLnBrk="0" hangingPunct="1">
        <a:defRPr kumimoji="1" sz="1697" kern="1200">
          <a:solidFill>
            <a:schemeClr val="tx1"/>
          </a:solidFill>
          <a:latin typeface="+mn-lt"/>
          <a:ea typeface="+mn-ea"/>
          <a:cs typeface="+mn-cs"/>
        </a:defRPr>
      </a:lvl6pPr>
      <a:lvl7pPr marL="2585914" algn="l" defTabSz="861972" rtl="0" eaLnBrk="1" latinLnBrk="0" hangingPunct="1">
        <a:defRPr kumimoji="1" sz="1697" kern="1200">
          <a:solidFill>
            <a:schemeClr val="tx1"/>
          </a:solidFill>
          <a:latin typeface="+mn-lt"/>
          <a:ea typeface="+mn-ea"/>
          <a:cs typeface="+mn-cs"/>
        </a:defRPr>
      </a:lvl7pPr>
      <a:lvl8pPr marL="3016899" algn="l" defTabSz="861972" rtl="0" eaLnBrk="1" latinLnBrk="0" hangingPunct="1">
        <a:defRPr kumimoji="1" sz="1697" kern="1200">
          <a:solidFill>
            <a:schemeClr val="tx1"/>
          </a:solidFill>
          <a:latin typeface="+mn-lt"/>
          <a:ea typeface="+mn-ea"/>
          <a:cs typeface="+mn-cs"/>
        </a:defRPr>
      </a:lvl8pPr>
      <a:lvl9pPr marL="3447884" algn="l" defTabSz="861972"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userDrawn="1">
          <p15:clr>
            <a:srgbClr val="F26B43"/>
          </p15:clr>
        </p15:guide>
        <p15:guide id="3" orient="horz" pos="346" userDrawn="1">
          <p15:clr>
            <a:srgbClr val="F26B43"/>
          </p15:clr>
        </p15:guide>
        <p15:guide id="4" pos="122" userDrawn="1">
          <p15:clr>
            <a:srgbClr val="F26B43"/>
          </p15:clr>
        </p15:guide>
        <p15:guide id="5" pos="6118" userDrawn="1">
          <p15:clr>
            <a:srgbClr val="F26B43"/>
          </p15:clr>
        </p15:guide>
        <p15:guide id="7" orient="horz" pos="119" userDrawn="1">
          <p15:clr>
            <a:srgbClr val="F26B43"/>
          </p15:clr>
        </p15:guide>
        <p15:guide id="8" orient="horz" pos="436" userDrawn="1">
          <p15:clr>
            <a:srgbClr val="F26B43"/>
          </p15:clr>
        </p15:guide>
        <p15:guide id="9" orient="horz" pos="4156" userDrawn="1">
          <p15:clr>
            <a:srgbClr val="F26B43"/>
          </p15:clr>
        </p15:guide>
        <p15:guide id="10" orient="horz" pos="527"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495301" y="139235"/>
            <a:ext cx="8915400" cy="582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88777" tIns="44395" rIns="88777" bIns="44395" numCol="1" anchor="ctr" anchorCtr="0" compatLnSpc="1">
            <a:prstTxWarp prst="textNoShape">
              <a:avLst/>
            </a:prstTxWarp>
            <a:spAutoFit/>
          </a:bodyPr>
          <a:lstStyle/>
          <a:p>
            <a:pPr lvl="0"/>
            <a:r>
              <a:rPr lang="ja-JP" altLang="en-US"/>
              <a:t>マスタ タイトルの書式設定</a:t>
            </a:r>
          </a:p>
        </p:txBody>
      </p:sp>
      <p:sp>
        <p:nvSpPr>
          <p:cNvPr id="2051" name="Rectangle 4"/>
          <p:cNvSpPr>
            <a:spLocks noGrp="1" noChangeArrowheads="1"/>
          </p:cNvSpPr>
          <p:nvPr>
            <p:ph type="body" idx="1"/>
          </p:nvPr>
        </p:nvSpPr>
        <p:spPr bwMode="auto">
          <a:xfrm>
            <a:off x="343152" y="1628879"/>
            <a:ext cx="9326563"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777" tIns="44395" rIns="88777" bIns="4439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84677" name="Rectangle 5"/>
          <p:cNvSpPr>
            <a:spLocks noGrp="1" noChangeArrowheads="1"/>
          </p:cNvSpPr>
          <p:nvPr>
            <p:ph type="dt" sz="half" idx="2"/>
          </p:nvPr>
        </p:nvSpPr>
        <p:spPr bwMode="auto">
          <a:xfrm>
            <a:off x="0" y="6567488"/>
            <a:ext cx="2311400" cy="290512"/>
          </a:xfrm>
          <a:prstGeom prst="rect">
            <a:avLst/>
          </a:prstGeom>
          <a:noFill/>
          <a:ln w="9525">
            <a:noFill/>
            <a:miter lim="800000"/>
            <a:headEnd/>
            <a:tailEnd/>
          </a:ln>
          <a:effectLst/>
        </p:spPr>
        <p:txBody>
          <a:bodyPr vert="horz" wrap="square" lIns="88777" tIns="44395" rIns="88777" bIns="44395" numCol="1" anchor="t" anchorCtr="0" compatLnSpc="1">
            <a:prstTxWarp prst="textNoShape">
              <a:avLst/>
            </a:prstTxWarp>
          </a:bodyPr>
          <a:lstStyle>
            <a:lvl1pPr algn="l" eaLnBrk="1" hangingPunct="1">
              <a:spcBef>
                <a:spcPct val="0"/>
              </a:spcBef>
              <a:defRPr sz="1400" b="0">
                <a:solidFill>
                  <a:schemeClr val="tx1"/>
                </a:solidFill>
                <a:latin typeface="Arial" charset="0"/>
                <a:ea typeface="+mn-ea"/>
              </a:defRPr>
            </a:lvl1pPr>
          </a:lstStyle>
          <a:p>
            <a:pPr>
              <a:defRPr/>
            </a:pPr>
            <a:fld id="{D57A7C34-4359-4D87-865E-43A6ACA5DB01}" type="datetime1">
              <a:rPr lang="ja-JP" altLang="en-US" smtClean="0">
                <a:solidFill>
                  <a:prstClr val="black"/>
                </a:solidFill>
              </a:rPr>
              <a:t>2025/6/13</a:t>
            </a:fld>
            <a:endParaRPr lang="en-US" altLang="ja-JP" dirty="0">
              <a:solidFill>
                <a:prstClr val="black"/>
              </a:solidFill>
            </a:endParaRPr>
          </a:p>
        </p:txBody>
      </p:sp>
      <p:sp>
        <p:nvSpPr>
          <p:cNvPr id="284678" name="Rectangle 6"/>
          <p:cNvSpPr>
            <a:spLocks noGrp="1" noChangeArrowheads="1"/>
          </p:cNvSpPr>
          <p:nvPr>
            <p:ph type="ftr" sz="quarter" idx="3"/>
          </p:nvPr>
        </p:nvSpPr>
        <p:spPr bwMode="auto">
          <a:xfrm>
            <a:off x="3308351" y="6381752"/>
            <a:ext cx="3136900" cy="476251"/>
          </a:xfrm>
          <a:prstGeom prst="rect">
            <a:avLst/>
          </a:prstGeom>
          <a:noFill/>
          <a:ln w="9525">
            <a:noFill/>
            <a:miter lim="800000"/>
            <a:headEnd/>
            <a:tailEnd/>
          </a:ln>
          <a:effectLst/>
        </p:spPr>
        <p:txBody>
          <a:bodyPr vert="horz" wrap="square" lIns="88777" tIns="44395" rIns="88777" bIns="44395" numCol="1" anchor="t" anchorCtr="0" compatLnSpc="1">
            <a:prstTxWarp prst="textNoShape">
              <a:avLst/>
            </a:prstTxWarp>
          </a:bodyPr>
          <a:lstStyle>
            <a:lvl1pPr algn="ctr" eaLnBrk="1" hangingPunct="1">
              <a:defRPr sz="1400">
                <a:solidFill>
                  <a:schemeClr val="tx1"/>
                </a:solidFill>
                <a:latin typeface="Arial" pitchFamily="34" charset="0"/>
                <a:ea typeface="ＭＳ Ｐゴシック" pitchFamily="50" charset="-128"/>
              </a:defRPr>
            </a:lvl1pPr>
          </a:lstStyle>
          <a:p>
            <a:pPr>
              <a:defRPr/>
            </a:pPr>
            <a:endParaRPr lang="en-US" altLang="ja-JP" dirty="0">
              <a:solidFill>
                <a:prstClr val="black"/>
              </a:solidFill>
            </a:endParaRPr>
          </a:p>
        </p:txBody>
      </p:sp>
      <p:sp>
        <p:nvSpPr>
          <p:cNvPr id="284680" name="Rectangle 8"/>
          <p:cNvSpPr>
            <a:spLocks noGrp="1" noChangeArrowheads="1"/>
          </p:cNvSpPr>
          <p:nvPr>
            <p:ph type="sldNum" sz="quarter" idx="4"/>
          </p:nvPr>
        </p:nvSpPr>
        <p:spPr bwMode="auto">
          <a:xfrm>
            <a:off x="7594600" y="6381752"/>
            <a:ext cx="2311400" cy="476251"/>
          </a:xfrm>
          <a:prstGeom prst="rect">
            <a:avLst/>
          </a:prstGeom>
          <a:noFill/>
          <a:ln w="9525">
            <a:noFill/>
            <a:miter lim="800000"/>
            <a:headEnd/>
            <a:tailEnd/>
          </a:ln>
          <a:effectLst/>
        </p:spPr>
        <p:txBody>
          <a:bodyPr vert="horz" wrap="square" lIns="88777" tIns="44395" rIns="88777" bIns="44395" numCol="1" anchor="t" anchorCtr="0" compatLnSpc="1">
            <a:prstTxWarp prst="textNoShape">
              <a:avLst/>
            </a:prstTxWarp>
          </a:bodyPr>
          <a:lstStyle>
            <a:lvl1pPr algn="r" eaLnBrk="1" hangingPunct="1">
              <a:spcBef>
                <a:spcPct val="0"/>
              </a:spcBef>
              <a:defRPr sz="2400" b="0">
                <a:solidFill>
                  <a:schemeClr val="bg1">
                    <a:lumMod val="50000"/>
                  </a:schemeClr>
                </a:solidFill>
                <a:latin typeface="Arial" charset="0"/>
                <a:ea typeface="+mn-ea"/>
              </a:defRPr>
            </a:lvl1pPr>
          </a:lstStyle>
          <a:p>
            <a:pPr>
              <a:defRPr/>
            </a:pPr>
            <a:fld id="{C85D1701-7C2E-456C-A89D-8D0739B03C3D}" type="slidenum">
              <a:rPr lang="en-US" altLang="ja-JP" smtClean="0"/>
              <a:pPr>
                <a:defRPr/>
              </a:pPr>
              <a:t>‹#›</a:t>
            </a:fld>
            <a:endParaRPr lang="en-US" altLang="ja-JP" dirty="0"/>
          </a:p>
        </p:txBody>
      </p:sp>
    </p:spTree>
    <p:extLst>
      <p:ext uri="{BB962C8B-B14F-4D97-AF65-F5344CB8AC3E}">
        <p14:creationId xmlns:p14="http://schemas.microsoft.com/office/powerpoint/2010/main" val="2342559256"/>
      </p:ext>
    </p:extLst>
  </p:cSld>
  <p:clrMap bg1="lt1" tx1="dk1" bg2="lt2" tx2="dk2" accent1="accent1" accent2="accent2" accent3="accent3" accent4="accent4" accent5="accent5" accent6="accent6" hlink="hlink" folHlink="folHlink"/>
  <p:sldLayoutIdLst>
    <p:sldLayoutId id="2147486455" r:id="rId1"/>
  </p:sldLayoutIdLst>
  <p:hf hdr="0" ftr="0" dt="0"/>
  <p:txStyles>
    <p:titleStyle>
      <a:lvl1pPr algn="ctr" rtl="0" eaLnBrk="0" fontAlgn="base" hangingPunct="0">
        <a:spcBef>
          <a:spcPct val="0"/>
        </a:spcBef>
        <a:spcAft>
          <a:spcPct val="0"/>
        </a:spcAft>
        <a:defRPr kumimoji="1" sz="32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2pPr>
      <a:lvl3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3pPr>
      <a:lvl4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4pPr>
      <a:lvl5pPr algn="ctr" rtl="0" eaLnBrk="0" fontAlgn="base" hangingPunct="0">
        <a:spcBef>
          <a:spcPct val="0"/>
        </a:spcBef>
        <a:spcAft>
          <a:spcPct val="0"/>
        </a:spcAft>
        <a:defRPr kumimoji="1" sz="3600">
          <a:solidFill>
            <a:schemeClr val="tx2"/>
          </a:solidFill>
          <a:latin typeface="HGP創英角ｺﾞｼｯｸUB" pitchFamily="50" charset="-128"/>
          <a:ea typeface="HGP創英角ｺﾞｼｯｸUB" pitchFamily="50" charset="-128"/>
        </a:defRPr>
      </a:lvl5pPr>
      <a:lvl6pPr marL="443870"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6pPr>
      <a:lvl7pPr marL="887730"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7pPr>
      <a:lvl8pPr marL="1331591"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8pPr>
      <a:lvl9pPr marL="1775458" algn="ctr" rtl="0" fontAlgn="base">
        <a:spcBef>
          <a:spcPct val="0"/>
        </a:spcBef>
        <a:spcAft>
          <a:spcPct val="0"/>
        </a:spcAft>
        <a:defRPr kumimoji="1" sz="3600">
          <a:solidFill>
            <a:schemeClr val="tx2"/>
          </a:solidFill>
          <a:latin typeface="HGP創英角ｺﾞｼｯｸUB" pitchFamily="50" charset="-128"/>
          <a:ea typeface="HGP創英角ｺﾞｼｯｸUB" pitchFamily="50" charset="-128"/>
        </a:defRPr>
      </a:lvl9pPr>
    </p:titleStyle>
    <p:bodyStyle>
      <a:lvl1pPr marL="591824" indent="-591824" algn="l" rtl="0" eaLnBrk="0" fontAlgn="base" hangingPunct="0">
        <a:spcBef>
          <a:spcPct val="20000"/>
        </a:spcBef>
        <a:spcAft>
          <a:spcPct val="0"/>
        </a:spcAft>
        <a:defRPr kumimoji="1" sz="3200">
          <a:solidFill>
            <a:schemeClr val="tx1"/>
          </a:solidFill>
          <a:latin typeface="+mn-lt"/>
          <a:ea typeface="+mn-ea"/>
          <a:cs typeface="+mn-cs"/>
        </a:defRPr>
      </a:lvl1pPr>
      <a:lvl2pPr marL="961707" indent="-517846" algn="l" rtl="0" eaLnBrk="0" fontAlgn="base" hangingPunct="0">
        <a:spcBef>
          <a:spcPct val="20000"/>
        </a:spcBef>
        <a:spcAft>
          <a:spcPct val="0"/>
        </a:spcAft>
        <a:buChar char="–"/>
        <a:defRPr kumimoji="1" sz="2800">
          <a:solidFill>
            <a:schemeClr val="tx1"/>
          </a:solidFill>
          <a:latin typeface="+mn-lt"/>
          <a:ea typeface="+mn-ea"/>
        </a:defRPr>
      </a:lvl2pPr>
      <a:lvl3pPr marL="1331591" indent="-443870" algn="l" rtl="0" eaLnBrk="0" fontAlgn="base" hangingPunct="0">
        <a:spcBef>
          <a:spcPct val="20000"/>
        </a:spcBef>
        <a:spcAft>
          <a:spcPct val="0"/>
        </a:spcAft>
        <a:buChar char="•"/>
        <a:defRPr kumimoji="1" sz="2400">
          <a:solidFill>
            <a:schemeClr val="tx1"/>
          </a:solidFill>
          <a:latin typeface="+mn-lt"/>
          <a:ea typeface="+mn-ea"/>
        </a:defRPr>
      </a:lvl3pPr>
      <a:lvl4pPr marL="1701475" indent="-369885" algn="l" rtl="0" eaLnBrk="0" fontAlgn="base" hangingPunct="0">
        <a:spcBef>
          <a:spcPct val="20000"/>
        </a:spcBef>
        <a:spcAft>
          <a:spcPct val="0"/>
        </a:spcAft>
        <a:buChar char="–"/>
        <a:defRPr kumimoji="1" sz="2000">
          <a:solidFill>
            <a:schemeClr val="tx1"/>
          </a:solidFill>
          <a:latin typeface="+mn-lt"/>
          <a:ea typeface="+mn-ea"/>
        </a:defRPr>
      </a:lvl4pPr>
      <a:lvl5pPr marL="2145348" indent="-369885" algn="l" rtl="0" eaLnBrk="0" fontAlgn="base" hangingPunct="0">
        <a:spcBef>
          <a:spcPct val="20000"/>
        </a:spcBef>
        <a:spcAft>
          <a:spcPct val="0"/>
        </a:spcAft>
        <a:buChar char="»"/>
        <a:defRPr kumimoji="1" sz="2000">
          <a:solidFill>
            <a:schemeClr val="tx1"/>
          </a:solidFill>
          <a:latin typeface="+mn-lt"/>
          <a:ea typeface="+mn-ea"/>
        </a:defRPr>
      </a:lvl5pPr>
      <a:lvl6pPr marL="2589210" indent="-369885" algn="l" rtl="0" fontAlgn="base">
        <a:spcBef>
          <a:spcPct val="20000"/>
        </a:spcBef>
        <a:spcAft>
          <a:spcPct val="0"/>
        </a:spcAft>
        <a:buChar char="»"/>
        <a:defRPr kumimoji="1" sz="2000">
          <a:solidFill>
            <a:schemeClr val="tx1"/>
          </a:solidFill>
          <a:latin typeface="+mn-lt"/>
          <a:ea typeface="+mn-ea"/>
        </a:defRPr>
      </a:lvl6pPr>
      <a:lvl7pPr marL="3033063" indent="-369885" algn="l" rtl="0" fontAlgn="base">
        <a:spcBef>
          <a:spcPct val="20000"/>
        </a:spcBef>
        <a:spcAft>
          <a:spcPct val="0"/>
        </a:spcAft>
        <a:buChar char="»"/>
        <a:defRPr kumimoji="1" sz="2000">
          <a:solidFill>
            <a:schemeClr val="tx1"/>
          </a:solidFill>
          <a:latin typeface="+mn-lt"/>
          <a:ea typeface="+mn-ea"/>
        </a:defRPr>
      </a:lvl7pPr>
      <a:lvl8pPr marL="3476941" indent="-369885" algn="l" rtl="0" fontAlgn="base">
        <a:spcBef>
          <a:spcPct val="20000"/>
        </a:spcBef>
        <a:spcAft>
          <a:spcPct val="0"/>
        </a:spcAft>
        <a:buChar char="»"/>
        <a:defRPr kumimoji="1" sz="2000">
          <a:solidFill>
            <a:schemeClr val="tx1"/>
          </a:solidFill>
          <a:latin typeface="+mn-lt"/>
          <a:ea typeface="+mn-ea"/>
        </a:defRPr>
      </a:lvl8pPr>
      <a:lvl9pPr marL="3920795" indent="-369885"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887730" rtl="0" eaLnBrk="1" latinLnBrk="0" hangingPunct="1">
        <a:defRPr kumimoji="1" sz="1800" kern="1200">
          <a:solidFill>
            <a:schemeClr val="tx1"/>
          </a:solidFill>
          <a:latin typeface="+mn-lt"/>
          <a:ea typeface="+mn-ea"/>
          <a:cs typeface="+mn-cs"/>
        </a:defRPr>
      </a:lvl1pPr>
      <a:lvl2pPr marL="443870" algn="l" defTabSz="887730" rtl="0" eaLnBrk="1" latinLnBrk="0" hangingPunct="1">
        <a:defRPr kumimoji="1" sz="1800" kern="1200">
          <a:solidFill>
            <a:schemeClr val="tx1"/>
          </a:solidFill>
          <a:latin typeface="+mn-lt"/>
          <a:ea typeface="+mn-ea"/>
          <a:cs typeface="+mn-cs"/>
        </a:defRPr>
      </a:lvl2pPr>
      <a:lvl3pPr marL="887730" algn="l" defTabSz="887730" rtl="0" eaLnBrk="1" latinLnBrk="0" hangingPunct="1">
        <a:defRPr kumimoji="1" sz="1800" kern="1200">
          <a:solidFill>
            <a:schemeClr val="tx1"/>
          </a:solidFill>
          <a:latin typeface="+mn-lt"/>
          <a:ea typeface="+mn-ea"/>
          <a:cs typeface="+mn-cs"/>
        </a:defRPr>
      </a:lvl3pPr>
      <a:lvl4pPr marL="1331591" algn="l" defTabSz="887730" rtl="0" eaLnBrk="1" latinLnBrk="0" hangingPunct="1">
        <a:defRPr kumimoji="1" sz="1800" kern="1200">
          <a:solidFill>
            <a:schemeClr val="tx1"/>
          </a:solidFill>
          <a:latin typeface="+mn-lt"/>
          <a:ea typeface="+mn-ea"/>
          <a:cs typeface="+mn-cs"/>
        </a:defRPr>
      </a:lvl4pPr>
      <a:lvl5pPr marL="1775458" algn="l" defTabSz="887730" rtl="0" eaLnBrk="1" latinLnBrk="0" hangingPunct="1">
        <a:defRPr kumimoji="1" sz="1800" kern="1200">
          <a:solidFill>
            <a:schemeClr val="tx1"/>
          </a:solidFill>
          <a:latin typeface="+mn-lt"/>
          <a:ea typeface="+mn-ea"/>
          <a:cs typeface="+mn-cs"/>
        </a:defRPr>
      </a:lvl5pPr>
      <a:lvl6pPr marL="2219325" algn="l" defTabSz="887730" rtl="0" eaLnBrk="1" latinLnBrk="0" hangingPunct="1">
        <a:defRPr kumimoji="1" sz="1800" kern="1200">
          <a:solidFill>
            <a:schemeClr val="tx1"/>
          </a:solidFill>
          <a:latin typeface="+mn-lt"/>
          <a:ea typeface="+mn-ea"/>
          <a:cs typeface="+mn-cs"/>
        </a:defRPr>
      </a:lvl6pPr>
      <a:lvl7pPr marL="2663185" algn="l" defTabSz="887730" rtl="0" eaLnBrk="1" latinLnBrk="0" hangingPunct="1">
        <a:defRPr kumimoji="1" sz="1800" kern="1200">
          <a:solidFill>
            <a:schemeClr val="tx1"/>
          </a:solidFill>
          <a:latin typeface="+mn-lt"/>
          <a:ea typeface="+mn-ea"/>
          <a:cs typeface="+mn-cs"/>
        </a:defRPr>
      </a:lvl7pPr>
      <a:lvl8pPr marL="3107041" algn="l" defTabSz="887730" rtl="0" eaLnBrk="1" latinLnBrk="0" hangingPunct="1">
        <a:defRPr kumimoji="1" sz="1800" kern="1200">
          <a:solidFill>
            <a:schemeClr val="tx1"/>
          </a:solidFill>
          <a:latin typeface="+mn-lt"/>
          <a:ea typeface="+mn-ea"/>
          <a:cs typeface="+mn-cs"/>
        </a:defRPr>
      </a:lvl8pPr>
      <a:lvl9pPr marL="3550910" algn="l" defTabSz="88773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817" y="274954"/>
            <a:ext cx="89143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bodyPr>
          <a:lstStyle/>
          <a:p>
            <a:pPr lvl="0"/>
            <a:r>
              <a:rPr lang="ja-JP" altLang="en-US"/>
              <a:t>マスタタイトルの書式設定</a:t>
            </a:r>
          </a:p>
        </p:txBody>
      </p:sp>
      <p:sp>
        <p:nvSpPr>
          <p:cNvPr id="4" name="日付プレースホルダ 3"/>
          <p:cNvSpPr>
            <a:spLocks noGrp="1"/>
          </p:cNvSpPr>
          <p:nvPr>
            <p:ph type="dt" sz="half" idx="2"/>
          </p:nvPr>
        </p:nvSpPr>
        <p:spPr>
          <a:xfrm>
            <a:off x="495816" y="6357038"/>
            <a:ext cx="2311350" cy="364206"/>
          </a:xfrm>
          <a:prstGeom prst="rect">
            <a:avLst/>
          </a:prstGeom>
        </p:spPr>
        <p:txBody>
          <a:bodyPr vert="horz" wrap="square" lIns="99551" tIns="49775" rIns="99551" bIns="49775" numCol="1" anchor="ctr" anchorCtr="0" compatLnSpc="1">
            <a:prstTxWarp prst="textNoShape">
              <a:avLst/>
            </a:prstTxWarp>
          </a:bodyPr>
          <a:lstStyle>
            <a:lvl1pPr eaLnBrk="1" hangingPunct="1">
              <a:defRPr sz="1154">
                <a:solidFill>
                  <a:srgbClr val="898989"/>
                </a:solidFill>
                <a:latin typeface="Calibri" panose="020F0502020204030204" pitchFamily="34" charset="0"/>
              </a:defRPr>
            </a:lvl1pPr>
          </a:lstStyle>
          <a:p>
            <a:pPr>
              <a:defRPr/>
            </a:pPr>
            <a:fld id="{A0B1957D-84E1-4125-968D-4C35374B5E79}" type="datetime1">
              <a:rPr lang="ja-JP" altLang="en-US" smtClean="0"/>
              <a:t>2025/6/13</a:t>
            </a:fld>
            <a:endParaRPr lang="ja-JP" altLang="en-US"/>
          </a:p>
        </p:txBody>
      </p:sp>
      <p:sp>
        <p:nvSpPr>
          <p:cNvPr id="5" name="フッター プレースホルダ 4"/>
          <p:cNvSpPr>
            <a:spLocks noGrp="1"/>
          </p:cNvSpPr>
          <p:nvPr>
            <p:ph type="ftr" sz="quarter" idx="3"/>
          </p:nvPr>
        </p:nvSpPr>
        <p:spPr>
          <a:xfrm>
            <a:off x="3383900" y="6357038"/>
            <a:ext cx="3138200" cy="364206"/>
          </a:xfrm>
          <a:prstGeom prst="rect">
            <a:avLst/>
          </a:prstGeom>
        </p:spPr>
        <p:txBody>
          <a:bodyPr vert="horz" lIns="99551" tIns="49775" rIns="99551" bIns="49775" rtlCol="0" anchor="ctr"/>
          <a:lstStyle>
            <a:lvl1pPr algn="ctr" defTabSz="441948" eaLnBrk="1" fontAlgn="auto" hangingPunct="1">
              <a:spcBef>
                <a:spcPts val="0"/>
              </a:spcBef>
              <a:spcAft>
                <a:spcPts val="0"/>
              </a:spcAft>
              <a:defRPr sz="1154">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7098834" y="6357038"/>
            <a:ext cx="2311350" cy="364206"/>
          </a:xfrm>
          <a:prstGeom prst="rect">
            <a:avLst/>
          </a:prstGeom>
        </p:spPr>
        <p:txBody>
          <a:bodyPr vert="horz" wrap="square" lIns="99551" tIns="49775" rIns="99551" bIns="49775" numCol="1" anchor="ctr" anchorCtr="0" compatLnSpc="1">
            <a:prstTxWarp prst="textNoShape">
              <a:avLst/>
            </a:prstTxWarp>
          </a:bodyPr>
          <a:lstStyle>
            <a:lvl1pPr algn="r" eaLnBrk="1" hangingPunct="1">
              <a:defRPr sz="1154">
                <a:solidFill>
                  <a:srgbClr val="898989"/>
                </a:solidFill>
                <a:latin typeface="Calibri" panose="020F0502020204030204" pitchFamily="34" charset="0"/>
              </a:defRPr>
            </a:lvl1pPr>
          </a:lstStyle>
          <a:p>
            <a:pPr>
              <a:defRPr/>
            </a:pPr>
            <a:fld id="{5E4B9717-188A-4610-8B9E-F419F2B6ECBA}" type="slidenum">
              <a:rPr lang="ja-JP" altLang="en-US"/>
              <a:pPr>
                <a:defRPr/>
              </a:pPr>
              <a:t>‹#›</a:t>
            </a:fld>
            <a:endParaRPr lang="ja-JP" altLang="en-US"/>
          </a:p>
        </p:txBody>
      </p:sp>
    </p:spTree>
    <p:extLst>
      <p:ext uri="{BB962C8B-B14F-4D97-AF65-F5344CB8AC3E}">
        <p14:creationId xmlns:p14="http://schemas.microsoft.com/office/powerpoint/2010/main" val="3869075213"/>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ctr" defTabSz="441180" rtl="0" eaLnBrk="1" fontAlgn="base" hangingPunct="1">
        <a:spcBef>
          <a:spcPct val="0"/>
        </a:spcBef>
        <a:spcAft>
          <a:spcPct val="0"/>
        </a:spcAft>
        <a:defRPr kumimoji="1" sz="4262" kern="1200">
          <a:solidFill>
            <a:schemeClr val="tx1"/>
          </a:solidFill>
          <a:latin typeface="Meiryo Bold"/>
          <a:ea typeface="Meiryo Bold"/>
          <a:cs typeface="Meiryo Bold"/>
        </a:defRPr>
      </a:lvl1pPr>
      <a:lvl2pPr algn="ctr" defTabSz="441180" rtl="0" eaLnBrk="1" fontAlgn="base" hangingPunct="1">
        <a:spcBef>
          <a:spcPct val="0"/>
        </a:spcBef>
        <a:spcAft>
          <a:spcPct val="0"/>
        </a:spcAft>
        <a:defRPr kumimoji="1" sz="4262">
          <a:solidFill>
            <a:schemeClr val="tx1"/>
          </a:solidFill>
          <a:latin typeface="Meiryo Bold" charset="-128"/>
          <a:ea typeface="Meiryo Bold" charset="-128"/>
          <a:cs typeface="Meiryo Bold" charset="-128"/>
        </a:defRPr>
      </a:lvl2pPr>
      <a:lvl3pPr algn="ctr" defTabSz="441180" rtl="0" eaLnBrk="1" fontAlgn="base" hangingPunct="1">
        <a:spcBef>
          <a:spcPct val="0"/>
        </a:spcBef>
        <a:spcAft>
          <a:spcPct val="0"/>
        </a:spcAft>
        <a:defRPr kumimoji="1" sz="4262">
          <a:solidFill>
            <a:schemeClr val="tx1"/>
          </a:solidFill>
          <a:latin typeface="Meiryo Bold" charset="-128"/>
          <a:ea typeface="Meiryo Bold" charset="-128"/>
          <a:cs typeface="Meiryo Bold" charset="-128"/>
        </a:defRPr>
      </a:lvl3pPr>
      <a:lvl4pPr algn="ctr" defTabSz="441180" rtl="0" eaLnBrk="1" fontAlgn="base" hangingPunct="1">
        <a:spcBef>
          <a:spcPct val="0"/>
        </a:spcBef>
        <a:spcAft>
          <a:spcPct val="0"/>
        </a:spcAft>
        <a:defRPr kumimoji="1" sz="4262">
          <a:solidFill>
            <a:schemeClr val="tx1"/>
          </a:solidFill>
          <a:latin typeface="Meiryo Bold" charset="-128"/>
          <a:ea typeface="Meiryo Bold" charset="-128"/>
          <a:cs typeface="Meiryo Bold" charset="-128"/>
        </a:defRPr>
      </a:lvl4pPr>
      <a:lvl5pPr algn="ctr" defTabSz="441180" rtl="0" eaLnBrk="1" fontAlgn="base" hangingPunct="1">
        <a:spcBef>
          <a:spcPct val="0"/>
        </a:spcBef>
        <a:spcAft>
          <a:spcPct val="0"/>
        </a:spcAft>
        <a:defRPr kumimoji="1" sz="4262">
          <a:solidFill>
            <a:schemeClr val="tx1"/>
          </a:solidFill>
          <a:latin typeface="Meiryo Bold" charset="-128"/>
          <a:ea typeface="Meiryo Bold" charset="-128"/>
          <a:cs typeface="Meiryo Bold" charset="-128"/>
        </a:defRPr>
      </a:lvl5pPr>
      <a:lvl6pPr marL="441948" algn="ctr" defTabSz="441948" rtl="0" eaLnBrk="1" fontAlgn="base" hangingPunct="1">
        <a:spcBef>
          <a:spcPct val="0"/>
        </a:spcBef>
        <a:spcAft>
          <a:spcPct val="0"/>
        </a:spcAft>
        <a:defRPr kumimoji="1" sz="4262">
          <a:solidFill>
            <a:schemeClr val="tx1"/>
          </a:solidFill>
          <a:latin typeface="Meiryo Bold" charset="-128"/>
          <a:ea typeface="Meiryo Bold" charset="-128"/>
          <a:cs typeface="Meiryo Bold" charset="-128"/>
        </a:defRPr>
      </a:lvl6pPr>
      <a:lvl7pPr marL="883896" algn="ctr" defTabSz="441948" rtl="0" eaLnBrk="1" fontAlgn="base" hangingPunct="1">
        <a:spcBef>
          <a:spcPct val="0"/>
        </a:spcBef>
        <a:spcAft>
          <a:spcPct val="0"/>
        </a:spcAft>
        <a:defRPr kumimoji="1" sz="4262">
          <a:solidFill>
            <a:schemeClr val="tx1"/>
          </a:solidFill>
          <a:latin typeface="Meiryo Bold" charset="-128"/>
          <a:ea typeface="Meiryo Bold" charset="-128"/>
          <a:cs typeface="Meiryo Bold" charset="-128"/>
        </a:defRPr>
      </a:lvl7pPr>
      <a:lvl8pPr marL="1325844" algn="ctr" defTabSz="441948" rtl="0" eaLnBrk="1" fontAlgn="base" hangingPunct="1">
        <a:spcBef>
          <a:spcPct val="0"/>
        </a:spcBef>
        <a:spcAft>
          <a:spcPct val="0"/>
        </a:spcAft>
        <a:defRPr kumimoji="1" sz="4262">
          <a:solidFill>
            <a:schemeClr val="tx1"/>
          </a:solidFill>
          <a:latin typeface="Meiryo Bold" charset="-128"/>
          <a:ea typeface="Meiryo Bold" charset="-128"/>
          <a:cs typeface="Meiryo Bold" charset="-128"/>
        </a:defRPr>
      </a:lvl8pPr>
      <a:lvl9pPr marL="1767792" algn="ctr" defTabSz="441948" rtl="0" eaLnBrk="1" fontAlgn="base" hangingPunct="1">
        <a:spcBef>
          <a:spcPct val="0"/>
        </a:spcBef>
        <a:spcAft>
          <a:spcPct val="0"/>
        </a:spcAft>
        <a:defRPr kumimoji="1" sz="4262">
          <a:solidFill>
            <a:schemeClr val="tx1"/>
          </a:solidFill>
          <a:latin typeface="Meiryo Bold" charset="-128"/>
          <a:ea typeface="Meiryo Bold" charset="-128"/>
          <a:cs typeface="Meiryo Bold" charset="-128"/>
        </a:defRPr>
      </a:lvl9pPr>
    </p:titleStyle>
    <p:bodyStyle>
      <a:lvl1pPr marL="331238" indent="-331238" algn="l" defTabSz="441180" rtl="0" eaLnBrk="1" fontAlgn="base" hangingPunct="1">
        <a:spcBef>
          <a:spcPct val="20000"/>
        </a:spcBef>
        <a:spcAft>
          <a:spcPct val="0"/>
        </a:spcAft>
        <a:buFont typeface="Arial" panose="020B0604020202020204" pitchFamily="34" charset="0"/>
        <a:buChar char="•"/>
        <a:defRPr kumimoji="1" sz="3641" kern="1200">
          <a:solidFill>
            <a:schemeClr val="tx1"/>
          </a:solidFill>
          <a:latin typeface="+mn-lt"/>
          <a:ea typeface="+mn-ea"/>
          <a:cs typeface="ＭＳ Ｐゴシック" charset="-128"/>
        </a:defRPr>
      </a:lvl1pPr>
      <a:lvl2pPr marL="717445" indent="-274856" algn="l" defTabSz="441180" rtl="0" eaLnBrk="1" fontAlgn="base" hangingPunct="1">
        <a:spcBef>
          <a:spcPct val="20000"/>
        </a:spcBef>
        <a:spcAft>
          <a:spcPct val="0"/>
        </a:spcAft>
        <a:buFont typeface="Arial" panose="020B0604020202020204" pitchFamily="34" charset="0"/>
        <a:buChar char="–"/>
        <a:defRPr kumimoji="1" sz="2664" kern="1200">
          <a:solidFill>
            <a:schemeClr val="tx1"/>
          </a:solidFill>
          <a:latin typeface="+mn-lt"/>
          <a:ea typeface="+mn-ea"/>
          <a:cs typeface="+mn-cs"/>
        </a:defRPr>
      </a:lvl2pPr>
      <a:lvl3pPr marL="1103652" indent="-219884" algn="l" defTabSz="441180" rtl="0" eaLnBrk="1" fontAlgn="base" hangingPunct="1">
        <a:spcBef>
          <a:spcPct val="20000"/>
        </a:spcBef>
        <a:spcAft>
          <a:spcPct val="0"/>
        </a:spcAft>
        <a:buFont typeface="Arial" panose="020B0604020202020204" pitchFamily="34" charset="0"/>
        <a:buChar char="•"/>
        <a:defRPr kumimoji="1" sz="2309" kern="1200">
          <a:solidFill>
            <a:schemeClr val="tx1"/>
          </a:solidFill>
          <a:latin typeface="+mn-lt"/>
          <a:ea typeface="+mn-ea"/>
          <a:cs typeface="+mn-cs"/>
        </a:defRPr>
      </a:lvl3pPr>
      <a:lvl4pPr marL="1546241" indent="-219884" algn="l" defTabSz="441180" rtl="0" eaLnBrk="1" fontAlgn="base" hangingPunct="1">
        <a:spcBef>
          <a:spcPct val="20000"/>
        </a:spcBef>
        <a:spcAft>
          <a:spcPct val="0"/>
        </a:spcAft>
        <a:buFont typeface="Arial" panose="020B0604020202020204" pitchFamily="34" charset="0"/>
        <a:buChar char="–"/>
        <a:defRPr kumimoji="1" sz="1953" kern="1200">
          <a:solidFill>
            <a:schemeClr val="tx1"/>
          </a:solidFill>
          <a:latin typeface="+mn-lt"/>
          <a:ea typeface="+mn-ea"/>
          <a:cs typeface="+mn-cs"/>
        </a:defRPr>
      </a:lvl4pPr>
      <a:lvl5pPr marL="1987419" indent="-219884" algn="l" defTabSz="441180" rtl="0" eaLnBrk="1" fontAlgn="base" hangingPunct="1">
        <a:spcBef>
          <a:spcPct val="20000"/>
        </a:spcBef>
        <a:spcAft>
          <a:spcPct val="0"/>
        </a:spcAft>
        <a:buFont typeface="Arial" panose="020B0604020202020204" pitchFamily="34" charset="0"/>
        <a:buChar char="»"/>
        <a:defRPr kumimoji="1" sz="1953" kern="1200">
          <a:solidFill>
            <a:schemeClr val="tx1"/>
          </a:solidFill>
          <a:latin typeface="+mn-lt"/>
          <a:ea typeface="+mn-ea"/>
          <a:cs typeface="+mn-cs"/>
        </a:defRPr>
      </a:lvl5pPr>
      <a:lvl6pPr marL="2430714" indent="-220975" algn="l" defTabSz="441948" rtl="0" eaLnBrk="1" latinLnBrk="0" hangingPunct="1">
        <a:spcBef>
          <a:spcPct val="20000"/>
        </a:spcBef>
        <a:buFont typeface="Arial"/>
        <a:buChar char="•"/>
        <a:defRPr kumimoji="1" sz="1953" kern="1200">
          <a:solidFill>
            <a:schemeClr val="tx1"/>
          </a:solidFill>
          <a:latin typeface="+mn-lt"/>
          <a:ea typeface="+mn-ea"/>
          <a:cs typeface="+mn-cs"/>
        </a:defRPr>
      </a:lvl6pPr>
      <a:lvl7pPr marL="2872662" indent="-220975" algn="l" defTabSz="441948" rtl="0" eaLnBrk="1" latinLnBrk="0" hangingPunct="1">
        <a:spcBef>
          <a:spcPct val="20000"/>
        </a:spcBef>
        <a:buFont typeface="Arial"/>
        <a:buChar char="•"/>
        <a:defRPr kumimoji="1" sz="1953" kern="1200">
          <a:solidFill>
            <a:schemeClr val="tx1"/>
          </a:solidFill>
          <a:latin typeface="+mn-lt"/>
          <a:ea typeface="+mn-ea"/>
          <a:cs typeface="+mn-cs"/>
        </a:defRPr>
      </a:lvl7pPr>
      <a:lvl8pPr marL="3314609" indent="-220975" algn="l" defTabSz="441948" rtl="0" eaLnBrk="1" latinLnBrk="0" hangingPunct="1">
        <a:spcBef>
          <a:spcPct val="20000"/>
        </a:spcBef>
        <a:buFont typeface="Arial"/>
        <a:buChar char="•"/>
        <a:defRPr kumimoji="1" sz="1953" kern="1200">
          <a:solidFill>
            <a:schemeClr val="tx1"/>
          </a:solidFill>
          <a:latin typeface="+mn-lt"/>
          <a:ea typeface="+mn-ea"/>
          <a:cs typeface="+mn-cs"/>
        </a:defRPr>
      </a:lvl8pPr>
      <a:lvl9pPr marL="3756558" indent="-220975" algn="l" defTabSz="441948" rtl="0" eaLnBrk="1" latinLnBrk="0" hangingPunct="1">
        <a:spcBef>
          <a:spcPct val="20000"/>
        </a:spcBef>
        <a:buFont typeface="Arial"/>
        <a:buChar char="•"/>
        <a:defRPr kumimoji="1" sz="1953" kern="1200">
          <a:solidFill>
            <a:schemeClr val="tx1"/>
          </a:solidFill>
          <a:latin typeface="+mn-lt"/>
          <a:ea typeface="+mn-ea"/>
          <a:cs typeface="+mn-cs"/>
        </a:defRPr>
      </a:lvl9pPr>
    </p:bodyStyle>
    <p:otherStyle>
      <a:defPPr>
        <a:defRPr lang="ja-JP"/>
      </a:defPPr>
      <a:lvl1pPr marL="0" algn="l" defTabSz="441948" rtl="0" eaLnBrk="1" latinLnBrk="0" hangingPunct="1">
        <a:defRPr kumimoji="1" sz="1776" kern="1200">
          <a:solidFill>
            <a:schemeClr val="tx1"/>
          </a:solidFill>
          <a:latin typeface="+mn-lt"/>
          <a:ea typeface="+mn-ea"/>
          <a:cs typeface="+mn-cs"/>
        </a:defRPr>
      </a:lvl1pPr>
      <a:lvl2pPr marL="441948" algn="l" defTabSz="441948" rtl="0" eaLnBrk="1" latinLnBrk="0" hangingPunct="1">
        <a:defRPr kumimoji="1" sz="1776" kern="1200">
          <a:solidFill>
            <a:schemeClr val="tx1"/>
          </a:solidFill>
          <a:latin typeface="+mn-lt"/>
          <a:ea typeface="+mn-ea"/>
          <a:cs typeface="+mn-cs"/>
        </a:defRPr>
      </a:lvl2pPr>
      <a:lvl3pPr marL="883896" algn="l" defTabSz="441948" rtl="0" eaLnBrk="1" latinLnBrk="0" hangingPunct="1">
        <a:defRPr kumimoji="1" sz="1776" kern="1200">
          <a:solidFill>
            <a:schemeClr val="tx1"/>
          </a:solidFill>
          <a:latin typeface="+mn-lt"/>
          <a:ea typeface="+mn-ea"/>
          <a:cs typeface="+mn-cs"/>
        </a:defRPr>
      </a:lvl3pPr>
      <a:lvl4pPr marL="1325844" algn="l" defTabSz="441948" rtl="0" eaLnBrk="1" latinLnBrk="0" hangingPunct="1">
        <a:defRPr kumimoji="1" sz="1776" kern="1200">
          <a:solidFill>
            <a:schemeClr val="tx1"/>
          </a:solidFill>
          <a:latin typeface="+mn-lt"/>
          <a:ea typeface="+mn-ea"/>
          <a:cs typeface="+mn-cs"/>
        </a:defRPr>
      </a:lvl4pPr>
      <a:lvl5pPr marL="1767792" algn="l" defTabSz="441948" rtl="0" eaLnBrk="1" latinLnBrk="0" hangingPunct="1">
        <a:defRPr kumimoji="1" sz="1776" kern="1200">
          <a:solidFill>
            <a:schemeClr val="tx1"/>
          </a:solidFill>
          <a:latin typeface="+mn-lt"/>
          <a:ea typeface="+mn-ea"/>
          <a:cs typeface="+mn-cs"/>
        </a:defRPr>
      </a:lvl5pPr>
      <a:lvl6pPr marL="2209740" algn="l" defTabSz="441948" rtl="0" eaLnBrk="1" latinLnBrk="0" hangingPunct="1">
        <a:defRPr kumimoji="1" sz="1776" kern="1200">
          <a:solidFill>
            <a:schemeClr val="tx1"/>
          </a:solidFill>
          <a:latin typeface="+mn-lt"/>
          <a:ea typeface="+mn-ea"/>
          <a:cs typeface="+mn-cs"/>
        </a:defRPr>
      </a:lvl6pPr>
      <a:lvl7pPr marL="2651688" algn="l" defTabSz="441948" rtl="0" eaLnBrk="1" latinLnBrk="0" hangingPunct="1">
        <a:defRPr kumimoji="1" sz="1776" kern="1200">
          <a:solidFill>
            <a:schemeClr val="tx1"/>
          </a:solidFill>
          <a:latin typeface="+mn-lt"/>
          <a:ea typeface="+mn-ea"/>
          <a:cs typeface="+mn-cs"/>
        </a:defRPr>
      </a:lvl7pPr>
      <a:lvl8pPr marL="3093636" algn="l" defTabSz="441948" rtl="0" eaLnBrk="1" latinLnBrk="0" hangingPunct="1">
        <a:defRPr kumimoji="1" sz="1776" kern="1200">
          <a:solidFill>
            <a:schemeClr val="tx1"/>
          </a:solidFill>
          <a:latin typeface="+mn-lt"/>
          <a:ea typeface="+mn-ea"/>
          <a:cs typeface="+mn-cs"/>
        </a:defRPr>
      </a:lvl8pPr>
      <a:lvl9pPr marL="3535584" algn="l" defTabSz="441948" rtl="0" eaLnBrk="1" latinLnBrk="0" hangingPunct="1">
        <a:defRPr kumimoji="1" sz="1776"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898213" cy="432000"/>
          </a:xfrm>
          <a:prstGeom prst="rect">
            <a:avLst/>
          </a:prstGeom>
        </p:spPr>
        <p:txBody>
          <a:bodyPr vert="horz" lIns="91440" tIns="108000" rIns="91440" bIns="3600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68587" y="548680"/>
            <a:ext cx="9361040" cy="5400600"/>
          </a:xfrm>
          <a:prstGeom prst="rect">
            <a:avLst/>
          </a:prstGeom>
        </p:spPr>
        <p:txBody>
          <a:bodyPr vert="horz" lIns="91440" tIns="45720" rIns="91440" bIns="4572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801" y="6492878"/>
            <a:ext cx="2311400" cy="365125"/>
          </a:xfrm>
          <a:prstGeom prst="rect">
            <a:avLst/>
          </a:prstGeom>
        </p:spPr>
        <p:txBody>
          <a:bodyPr vert="horz" lIns="91440" tIns="45720" rIns="91440" bIns="45720" rtlCol="0" anchor="ctr"/>
          <a:lstStyle>
            <a:lvl1pPr algn="l">
              <a:defRPr sz="1200">
                <a:solidFill>
                  <a:schemeClr val="tx1">
                    <a:tint val="75000"/>
                  </a:schemeClr>
                </a:solidFill>
                <a:latin typeface="游ゴシック Medium" panose="020B0500000000000000" pitchFamily="50" charset="-128"/>
                <a:ea typeface="游ゴシック Medium" panose="020B0500000000000000" pitchFamily="50" charset="-128"/>
              </a:defRPr>
            </a:lvl1pPr>
          </a:lstStyle>
          <a:p>
            <a:fld id="{7DEF5B84-F3FC-46CD-B157-D112EC9C8071}" type="datetime1">
              <a:rPr lang="ja-JP" altLang="en-US" smtClean="0"/>
              <a:t>2025/6/13</a:t>
            </a:fld>
            <a:endParaRPr lang="ja-JP" altLang="en-US"/>
          </a:p>
        </p:txBody>
      </p:sp>
      <p:sp>
        <p:nvSpPr>
          <p:cNvPr id="5" name="フッター プレースホルダー 4"/>
          <p:cNvSpPr>
            <a:spLocks noGrp="1"/>
          </p:cNvSpPr>
          <p:nvPr>
            <p:ph type="ftr" sz="quarter" idx="3"/>
          </p:nvPr>
        </p:nvSpPr>
        <p:spPr>
          <a:xfrm>
            <a:off x="3384550" y="6492878"/>
            <a:ext cx="3136900" cy="365125"/>
          </a:xfrm>
          <a:prstGeom prst="rect">
            <a:avLst/>
          </a:prstGeom>
        </p:spPr>
        <p:txBody>
          <a:bodyPr vert="horz" lIns="91440" tIns="45720" rIns="91440" bIns="45720" rtlCol="0" anchor="ctr"/>
          <a:lstStyle>
            <a:lvl1pPr algn="ctr">
              <a:defRPr sz="1200">
                <a:solidFill>
                  <a:schemeClr val="tx1">
                    <a:tint val="75000"/>
                  </a:schemeClr>
                </a:solidFill>
                <a:latin typeface="游ゴシック Medium" panose="020B0500000000000000" pitchFamily="50" charset="-128"/>
                <a:ea typeface="游ゴシック Medium" panose="020B0500000000000000" pitchFamily="50" charset="-128"/>
              </a:defRPr>
            </a:lvl1pPr>
          </a:lstStyle>
          <a:p>
            <a:endParaRPr lang="ja-JP" altLang="en-US"/>
          </a:p>
        </p:txBody>
      </p:sp>
      <p:sp>
        <p:nvSpPr>
          <p:cNvPr id="6" name="スライド番号プレースホルダー 5"/>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462406942"/>
      </p:ext>
    </p:extLst>
  </p:cSld>
  <p:clrMap bg1="lt1" tx1="dk1" bg2="lt2" tx2="dk2" accent1="accent1" accent2="accent2" accent3="accent3" accent4="accent4" accent5="accent5" accent6="accent6" hlink="hlink" folHlink="folHlink"/>
  <p:sldLayoutIdLst>
    <p:sldLayoutId id="2147485886" r:id="rId1"/>
  </p:sldLayoutIdLst>
  <p:hf hdr="0" ftr="0" dt="0"/>
  <p:txStyles>
    <p:titleStyle>
      <a:lvl1pPr algn="ctr" defTabSz="914400" rtl="0" eaLnBrk="1" latinLnBrk="0" hangingPunct="1">
        <a:spcBef>
          <a:spcPct val="0"/>
        </a:spcBef>
        <a:buNone/>
        <a:defRPr kumimoji="1" sz="1800" b="1" kern="1200">
          <a:solidFill>
            <a:schemeClr val="tx1"/>
          </a:solidFill>
          <a:latin typeface="メイリオ" panose="020B0604030504040204" pitchFamily="50" charset="-128"/>
          <a:ea typeface="メイリオ" panose="020B0604030504040204" pitchFamily="50" charset="-128"/>
          <a:cs typeface="+mj-cs"/>
        </a:defRPr>
      </a:lvl1pPr>
    </p:titleStyle>
    <p:bodyStyle>
      <a:lvl1pPr marL="0" indent="0" algn="l" defTabSz="914400" rtl="0" eaLnBrk="1" latinLnBrk="0" hangingPunct="1">
        <a:spcBef>
          <a:spcPct val="20000"/>
        </a:spcBef>
        <a:buFont typeface="Arial" pitchFamily="34" charset="0"/>
        <a:buNone/>
        <a:defRPr kumimoji="1" sz="1800"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spcBef>
          <a:spcPct val="20000"/>
        </a:spcBef>
        <a:buFont typeface="Arial" pitchFamily="34" charset="0"/>
        <a:buNone/>
        <a:defRPr kumimoji="1" sz="16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spcBef>
          <a:spcPct val="20000"/>
        </a:spcBef>
        <a:buFont typeface="Arial" pitchFamily="34" charset="0"/>
        <a:buNone/>
        <a:defRPr kumimoji="1" sz="1400" kern="1200">
          <a:solidFill>
            <a:schemeClr val="tx1"/>
          </a:solidFill>
          <a:latin typeface="游ゴシック Medium" panose="020B0500000000000000" pitchFamily="50" charset="-128"/>
          <a:ea typeface="游ゴシック Medium" panose="020B0500000000000000" pitchFamily="50" charset="-128"/>
          <a:cs typeface="+mn-cs"/>
        </a:defRPr>
      </a:lvl3pPr>
      <a:lvl4pPr marL="1371600" indent="0" algn="l" defTabSz="914400" rtl="0" eaLnBrk="1" latinLnBrk="0" hangingPunct="1">
        <a:spcBef>
          <a:spcPct val="20000"/>
        </a:spcBef>
        <a:buFont typeface="Arial" pitchFamily="34" charset="0"/>
        <a:buNone/>
        <a:defRPr kumimoji="1" sz="1200" kern="1200">
          <a:solidFill>
            <a:schemeClr val="tx1"/>
          </a:solidFill>
          <a:latin typeface="游ゴシック Medium" panose="020B0500000000000000" pitchFamily="50" charset="-128"/>
          <a:ea typeface="游ゴシック Medium" panose="020B0500000000000000" pitchFamily="50" charset="-128"/>
          <a:cs typeface="+mn-cs"/>
        </a:defRPr>
      </a:lvl4pPr>
      <a:lvl5pPr marL="1828800" indent="0" algn="l" defTabSz="914400" rtl="0" eaLnBrk="1" latinLnBrk="0" hangingPunct="1">
        <a:spcBef>
          <a:spcPct val="20000"/>
        </a:spcBef>
        <a:buFont typeface="Arial" pitchFamily="34" charset="0"/>
        <a:buNone/>
        <a:defRPr kumimoji="1" sz="1050" kern="1200">
          <a:solidFill>
            <a:schemeClr val="tx1"/>
          </a:solidFill>
          <a:latin typeface="游ゴシック Medium" panose="020B0500000000000000" pitchFamily="50" charset="-128"/>
          <a:ea typeface="游ゴシック Medium" panose="020B05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898213" cy="432000"/>
          </a:xfrm>
          <a:prstGeom prst="rect">
            <a:avLst/>
          </a:prstGeom>
        </p:spPr>
        <p:txBody>
          <a:bodyPr vert="horz" lIns="91440" tIns="108000" rIns="91440" bIns="3600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268587" y="548680"/>
            <a:ext cx="9361040" cy="5400600"/>
          </a:xfrm>
          <a:prstGeom prst="rect">
            <a:avLst/>
          </a:prstGeom>
        </p:spPr>
        <p:txBody>
          <a:bodyPr vert="horz" lIns="91440" tIns="45720" rIns="91440" bIns="45720" rtlCol="0">
            <a:no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801" y="6492878"/>
            <a:ext cx="2311400" cy="365125"/>
          </a:xfrm>
          <a:prstGeom prst="rect">
            <a:avLst/>
          </a:prstGeom>
        </p:spPr>
        <p:txBody>
          <a:bodyPr vert="horz" lIns="91440" tIns="45720" rIns="91440" bIns="45720" rtlCol="0" anchor="ctr"/>
          <a:lstStyle>
            <a:lvl1pPr algn="l">
              <a:defRPr sz="1200">
                <a:solidFill>
                  <a:schemeClr val="tx1">
                    <a:tint val="75000"/>
                  </a:schemeClr>
                </a:solidFill>
                <a:latin typeface="游ゴシック Medium" panose="020B0500000000000000" pitchFamily="50" charset="-128"/>
                <a:ea typeface="游ゴシック Medium" panose="020B0500000000000000" pitchFamily="50" charset="-128"/>
              </a:defRPr>
            </a:lvl1pPr>
          </a:lstStyle>
          <a:p>
            <a:fld id="{745FEC74-C594-46E4-9DC1-880DD3A86E28}" type="datetime1">
              <a:rPr lang="ja-JP" altLang="en-US" smtClean="0"/>
              <a:t>2025/6/13</a:t>
            </a:fld>
            <a:endParaRPr lang="ja-JP" altLang="en-US"/>
          </a:p>
        </p:txBody>
      </p:sp>
      <p:sp>
        <p:nvSpPr>
          <p:cNvPr id="5" name="フッター プレースホルダー 4"/>
          <p:cNvSpPr>
            <a:spLocks noGrp="1"/>
          </p:cNvSpPr>
          <p:nvPr>
            <p:ph type="ftr" sz="quarter" idx="3"/>
          </p:nvPr>
        </p:nvSpPr>
        <p:spPr>
          <a:xfrm>
            <a:off x="3384550" y="6492878"/>
            <a:ext cx="3136900" cy="365125"/>
          </a:xfrm>
          <a:prstGeom prst="rect">
            <a:avLst/>
          </a:prstGeom>
        </p:spPr>
        <p:txBody>
          <a:bodyPr vert="horz" lIns="91440" tIns="45720" rIns="91440" bIns="45720" rtlCol="0" anchor="ctr"/>
          <a:lstStyle>
            <a:lvl1pPr algn="ctr">
              <a:defRPr sz="1200">
                <a:solidFill>
                  <a:schemeClr val="tx1">
                    <a:tint val="75000"/>
                  </a:schemeClr>
                </a:solidFill>
                <a:latin typeface="游ゴシック Medium" panose="020B0500000000000000" pitchFamily="50" charset="-128"/>
                <a:ea typeface="游ゴシック Medium" panose="020B0500000000000000" pitchFamily="50" charset="-128"/>
              </a:defRPr>
            </a:lvl1pPr>
          </a:lstStyle>
          <a:p>
            <a:endParaRPr lang="ja-JP" altLang="en-US"/>
          </a:p>
        </p:txBody>
      </p:sp>
      <p:sp>
        <p:nvSpPr>
          <p:cNvPr id="6" name="スライド番号プレースホルダー 5"/>
          <p:cNvSpPr>
            <a:spLocks noGrp="1"/>
          </p:cNvSpPr>
          <p:nvPr>
            <p:ph type="sldNum" sz="quarter" idx="4"/>
          </p:nvPr>
        </p:nvSpPr>
        <p:spPr>
          <a:xfrm>
            <a:off x="7586813" y="6491157"/>
            <a:ext cx="2311400" cy="365125"/>
          </a:xfrm>
          <a:prstGeom prst="rect">
            <a:avLst/>
          </a:prstGeom>
        </p:spPr>
        <p:txBody>
          <a:bodyPr vert="horz" lIns="91440" tIns="45720" rIns="91440" bIns="45720" rtlCol="0" anchor="ctr"/>
          <a:lstStyle>
            <a:lvl1pPr algn="r">
              <a:defRPr sz="1200">
                <a:solidFill>
                  <a:schemeClr val="tx1"/>
                </a:solidFill>
                <a:latin typeface="游ゴシック Medium" panose="020B0500000000000000" pitchFamily="50" charset="-128"/>
                <a:ea typeface="游ゴシック Medium" panose="020B0500000000000000" pitchFamily="50"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4157119260"/>
      </p:ext>
    </p:extLst>
  </p:cSld>
  <p:clrMap bg1="lt1" tx1="dk1" bg2="lt2" tx2="dk2" accent1="accent1" accent2="accent2" accent3="accent3" accent4="accent4" accent5="accent5" accent6="accent6" hlink="hlink" folHlink="folHlink"/>
  <p:sldLayoutIdLst>
    <p:sldLayoutId id="2147485898" r:id="rId1"/>
  </p:sldLayoutIdLst>
  <p:hf hdr="0" ftr="0" dt="0"/>
  <p:txStyles>
    <p:titleStyle>
      <a:lvl1pPr algn="ctr" defTabSz="914400" rtl="0" eaLnBrk="1" latinLnBrk="0" hangingPunct="1">
        <a:spcBef>
          <a:spcPct val="0"/>
        </a:spcBef>
        <a:buNone/>
        <a:defRPr kumimoji="1" sz="1800" b="1" kern="1200">
          <a:solidFill>
            <a:schemeClr val="tx1"/>
          </a:solidFill>
          <a:latin typeface="メイリオ" panose="020B0604030504040204" pitchFamily="50" charset="-128"/>
          <a:ea typeface="メイリオ" panose="020B0604030504040204" pitchFamily="50" charset="-128"/>
          <a:cs typeface="+mj-cs"/>
        </a:defRPr>
      </a:lvl1pPr>
    </p:titleStyle>
    <p:bodyStyle>
      <a:lvl1pPr marL="0" indent="0" algn="l" defTabSz="914400" rtl="0" eaLnBrk="1" latinLnBrk="0" hangingPunct="1">
        <a:spcBef>
          <a:spcPct val="20000"/>
        </a:spcBef>
        <a:buFont typeface="Arial" pitchFamily="34" charset="0"/>
        <a:buNone/>
        <a:defRPr kumimoji="1" sz="1800" kern="1200">
          <a:solidFill>
            <a:schemeClr val="tx1"/>
          </a:solidFill>
          <a:latin typeface="游ゴシック Medium" panose="020B0500000000000000" pitchFamily="50" charset="-128"/>
          <a:ea typeface="游ゴシック Medium" panose="020B0500000000000000" pitchFamily="50" charset="-128"/>
          <a:cs typeface="+mn-cs"/>
        </a:defRPr>
      </a:lvl1pPr>
      <a:lvl2pPr marL="457200" indent="0" algn="l" defTabSz="914400" rtl="0" eaLnBrk="1" latinLnBrk="0" hangingPunct="1">
        <a:spcBef>
          <a:spcPct val="20000"/>
        </a:spcBef>
        <a:buFont typeface="Arial" pitchFamily="34" charset="0"/>
        <a:buNone/>
        <a:defRPr kumimoji="1" sz="16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spcBef>
          <a:spcPct val="20000"/>
        </a:spcBef>
        <a:buFont typeface="Arial" pitchFamily="34" charset="0"/>
        <a:buNone/>
        <a:defRPr kumimoji="1" sz="1400" kern="1200">
          <a:solidFill>
            <a:schemeClr val="tx1"/>
          </a:solidFill>
          <a:latin typeface="游ゴシック Medium" panose="020B0500000000000000" pitchFamily="50" charset="-128"/>
          <a:ea typeface="游ゴシック Medium" panose="020B0500000000000000" pitchFamily="50" charset="-128"/>
          <a:cs typeface="+mn-cs"/>
        </a:defRPr>
      </a:lvl3pPr>
      <a:lvl4pPr marL="1371600" indent="0" algn="l" defTabSz="914400" rtl="0" eaLnBrk="1" latinLnBrk="0" hangingPunct="1">
        <a:spcBef>
          <a:spcPct val="20000"/>
        </a:spcBef>
        <a:buFont typeface="Arial" pitchFamily="34" charset="0"/>
        <a:buNone/>
        <a:defRPr kumimoji="1" sz="1200" kern="1200">
          <a:solidFill>
            <a:schemeClr val="tx1"/>
          </a:solidFill>
          <a:latin typeface="游ゴシック Medium" panose="020B0500000000000000" pitchFamily="50" charset="-128"/>
          <a:ea typeface="游ゴシック Medium" panose="020B0500000000000000" pitchFamily="50" charset="-128"/>
          <a:cs typeface="+mn-cs"/>
        </a:defRPr>
      </a:lvl4pPr>
      <a:lvl5pPr marL="1828800" indent="0" algn="l" defTabSz="914400" rtl="0" eaLnBrk="1" latinLnBrk="0" hangingPunct="1">
        <a:spcBef>
          <a:spcPct val="20000"/>
        </a:spcBef>
        <a:buFont typeface="Arial" pitchFamily="34" charset="0"/>
        <a:buNone/>
        <a:defRPr kumimoji="1" sz="1050" kern="1200">
          <a:solidFill>
            <a:schemeClr val="tx1"/>
          </a:solidFill>
          <a:latin typeface="游ゴシック Medium" panose="020B0500000000000000" pitchFamily="50" charset="-128"/>
          <a:ea typeface="游ゴシック Medium" panose="020B0500000000000000"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24.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66.xml" Type="http://schemas.openxmlformats.org/officeDocument/2006/relationships/slideLayout"/></Relationships>
</file>

<file path=ppt/slides/_rels/slide11.xml.rels><?xml version="1.0" encoding="UTF-8" standalone="no"?><Relationships xmlns="http://schemas.openxmlformats.org/package/2006/relationships"><Relationship Id="rId1" Target="../slideLayouts/slideLayout34.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36.xml" Type="http://schemas.openxmlformats.org/officeDocument/2006/relationships/slideLayout"/><Relationship Id="rId2" Target="../notesSlides/notesSlide6.xml" Type="http://schemas.openxmlformats.org/officeDocument/2006/relationships/notesSlide"/></Relationships>
</file>

<file path=ppt/slides/_rels/slide14.xml.rels><?xml version="1.0" encoding="UTF-8" standalone="no"?><Relationships xmlns="http://schemas.openxmlformats.org/package/2006/relationships"><Relationship Id="rId1" Target="../slideLayouts/slideLayout36.xml" Type="http://schemas.openxmlformats.org/officeDocument/2006/relationships/slideLayout"/><Relationship Id="rId2" Target="../notesSlides/notesSlide7.xml" Type="http://schemas.openxmlformats.org/officeDocument/2006/relationships/notesSlid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jpe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37.xml" Type="http://schemas.openxmlformats.org/officeDocument/2006/relationships/slideLayout"/></Relationships>
</file>

<file path=ppt/slides/_rels/slide17.xml.rels><?xml version="1.0" encoding="UTF-8" standalone="no"?><Relationships xmlns="http://schemas.openxmlformats.org/package/2006/relationships"><Relationship Id="rId1" Target="../slideLayouts/slideLayout37.xml" Type="http://schemas.openxmlformats.org/officeDocument/2006/relationships/slideLayout"/><Relationship Id="rId2" Target="../notesSlides/notesSlide9.xml" Type="http://schemas.openxmlformats.org/officeDocument/2006/relationships/notesSlide"/></Relationships>
</file>

<file path=ppt/slides/_rels/slide18.xml.rels><?xml version="1.0" encoding="UTF-8" standalone="no"?><Relationships xmlns="http://schemas.openxmlformats.org/package/2006/relationships"><Relationship Id="rId1" Target="../slideLayouts/slideLayout53.xml" Type="http://schemas.openxmlformats.org/officeDocument/2006/relationships/slideLayout"/></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24.xml" Type="http://schemas.openxmlformats.org/officeDocument/2006/relationships/slideLayout"/><Relationship Id="rId2" Target="../media/image1.jpe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https://www.mext.go.jp/content/20241224-mxt_daigakuc02-000010813_01.pdf" TargetMode="External" Type="http://schemas.openxmlformats.org/officeDocument/2006/relationships/hyperlink"/><Relationship Id="rId3" Target="../media/image5.pn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44.xml" Type="http://schemas.openxmlformats.org/officeDocument/2006/relationships/slideLayout"/></Relationships>
</file>

<file path=ppt/slides/_rels/slide22.xml.rels><?xml version="1.0" encoding="UTF-8" standalone="no"?><Relationships xmlns="http://schemas.openxmlformats.org/package/2006/relationships"><Relationship Id="rId1" Target="../slideLayouts/slideLayout49.xml" Type="http://schemas.openxmlformats.org/officeDocument/2006/relationships/slideLayout"/><Relationship Id="rId2" Target="../notesSlides/notesSlide10.xml" Type="http://schemas.openxmlformats.org/officeDocument/2006/relationships/notesSlide"/></Relationships>
</file>

<file path=ppt/slides/_rels/slide23.xml.rels><?xml version="1.0" encoding="UTF-8" standalone="no"?><Relationships xmlns="http://schemas.openxmlformats.org/package/2006/relationships"><Relationship Id="rId1" Target="../slideLayouts/slideLayout49.xml" Type="http://schemas.openxmlformats.org/officeDocument/2006/relationships/slideLayout"/><Relationship Id="rId2" Target="../notesSlides/notesSlide11.xml" Type="http://schemas.openxmlformats.org/officeDocument/2006/relationships/notesSlide"/></Relationships>
</file>

<file path=ppt/slides/_rels/slide24.xml.rels><?xml version="1.0" encoding="UTF-8" standalone="no"?><Relationships xmlns="http://schemas.openxmlformats.org/package/2006/relationships"><Relationship Id="rId1" Target="../slideLayouts/slideLayout55.xml" Type="http://schemas.openxmlformats.org/officeDocument/2006/relationships/slideLayout"/></Relationships>
</file>

<file path=ppt/slides/_rels/slide25.xml.rels><?xml version="1.0" encoding="UTF-8" standalone="no"?><Relationships xmlns="http://schemas.openxmlformats.org/package/2006/relationships"><Relationship Id="rId1" Target="../slideLayouts/slideLayout55.xml" Type="http://schemas.openxmlformats.org/officeDocument/2006/relationships/slideLayout"/></Relationships>
</file>

<file path=ppt/slides/_rels/slide26.xml.rels><?xml version="1.0" encoding="UTF-8" standalone="no"?><Relationships xmlns="http://schemas.openxmlformats.org/package/2006/relationships"><Relationship Id="rId1" Target="../slideLayouts/slideLayout55.xml" Type="http://schemas.openxmlformats.org/officeDocument/2006/relationships/slideLayout"/></Relationships>
</file>

<file path=ppt/slides/_rels/slide27.xml.rels><?xml version="1.0" encoding="UTF-8" standalone="no"?><Relationships xmlns="http://schemas.openxmlformats.org/package/2006/relationships"><Relationship Id="rId1" Target="../slideLayouts/slideLayout30.xml" Type="http://schemas.openxmlformats.org/officeDocument/2006/relationships/slideLayout"/><Relationship Id="rId2" Target="../notesSlides/notesSlide12.xml" Type="http://schemas.openxmlformats.org/officeDocument/2006/relationships/notesSlide"/></Relationships>
</file>

<file path=ppt/slides/_rels/slide28.xml.rels><?xml version="1.0" encoding="UTF-8" standalone="no"?><Relationships xmlns="http://schemas.openxmlformats.org/package/2006/relationships"><Relationship Id="rId1" Target="../slideLayouts/slideLayout30.xml" Type="http://schemas.openxmlformats.org/officeDocument/2006/relationships/slideLayout"/><Relationship Id="rId2" Target="../notesSlides/notesSlide13.xml" Type="http://schemas.openxmlformats.org/officeDocument/2006/relationships/notesSlide"/></Relationships>
</file>

<file path=ppt/slides/_rels/slide29.xml.rels><?xml version="1.0" encoding="UTF-8" standalone="no"?><Relationships xmlns="http://schemas.openxmlformats.org/package/2006/relationships"><Relationship Id="rId1" Target="../slideLayouts/slideLayout51.xml" Type="http://schemas.openxmlformats.org/officeDocument/2006/relationships/slideLayout"/><Relationship Id="rId2" Target="../notesSlides/notesSlide14.xml" Type="http://schemas.openxmlformats.org/officeDocument/2006/relationships/notesSlide"/></Relationships>
</file>

<file path=ppt/slides/_rels/slide3.xml.rels><?xml version="1.0" encoding="UTF-8" standalone="no"?><Relationships xmlns="http://schemas.openxmlformats.org/package/2006/relationships"><Relationship Id="rId1" Target="../slideLayouts/slideLayout18.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s>
</file>

<file path=ppt/slides/_rels/slide30.xml.rels><?xml version="1.0" encoding="UTF-8" standalone="no"?><Relationships xmlns="http://schemas.openxmlformats.org/package/2006/relationships"><Relationship Id="rId1" Target="../slideLayouts/slideLayout51.xml" Type="http://schemas.openxmlformats.org/officeDocument/2006/relationships/slideLayout"/><Relationship Id="rId2" Target="../notesSlides/notesSlide15.xml" Type="http://schemas.openxmlformats.org/officeDocument/2006/relationships/notesSlide"/></Relationships>
</file>

<file path=ppt/slides/_rels/slide31.xml.rels><?xml version="1.0" encoding="UTF-8" standalone="no"?><Relationships xmlns="http://schemas.openxmlformats.org/package/2006/relationships"><Relationship Id="rId1" Target="../slideLayouts/slideLayout12.xml" Type="http://schemas.openxmlformats.org/officeDocument/2006/relationships/slideLayout"/><Relationship Id="rId2" Target="https://jpn01.safelinks.protection.outlook.com/?url=https%3A%2F%2Fforms.office.com%2Fr%2F4tyd8zbN2M&amp;data=05%7C02%7Cgaknyusi%40mext.go.jp%7C98330c6ffa594011339008dda270859e%7C545810b036cb4290892648dbc0f9e92f%7C0%7C0%7C638845326349252211%7CUnknown%7CTWFpbGZsb3d8eyJFbXB0eU1hcGkiOnRydWUsIlYiOiIwLjAuMDAwMCIsIlAiOiJXaW4zMiIsIkFOIjoiTWFpbCIsIldUIjoyfQ%3D%3D%7C0%7C%7C%7C&amp;sdata=AQG4GYgUsDI98efHEj9UIB7hkfC7pfjb70C6WzfhKlk%3D&amp;reserved=0" TargetMode="External" Type="http://schemas.openxmlformats.org/officeDocument/2006/relationships/hyperlink"/><Relationship Id="rId3" Target="../media/image6.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31.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32.xml" Type="http://schemas.openxmlformats.org/officeDocument/2006/relationships/slideLayout"/></Relationships>
</file>

<file path=ppt/slides/_rels/slide6.xml.rels><?xml version="1.0" encoding="UTF-8" standalone="no"?><Relationships xmlns="http://schemas.openxmlformats.org/package/2006/relationships"><Relationship Id="rId1" Target="../slideLayouts/slideLayout33.xml" Type="http://schemas.openxmlformats.org/officeDocument/2006/relationships/slideLayout"/></Relationships>
</file>

<file path=ppt/slides/_rels/slide7.xml.rels><?xml version="1.0" encoding="UTF-8" standalone="no"?><Relationships xmlns="http://schemas.openxmlformats.org/package/2006/relationships"><Relationship Id="rId1" Target="../slideLayouts/slideLayout35.xml" Type="http://schemas.openxmlformats.org/officeDocument/2006/relationships/slideLayout"/><Relationship Id="rId2" Target="../media/image2.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66.xml" Type="http://schemas.openxmlformats.org/officeDocument/2006/relationships/slideLayout"/><Relationship Id="rId2" Target="../notesSlides/notesSlide3.xml" Type="http://schemas.openxmlformats.org/officeDocument/2006/relationships/notesSlide"/></Relationships>
</file>

<file path=ppt/slides/_rels/slide9.xml.rels><?xml version="1.0" encoding="UTF-8" standalone="no"?><Relationships xmlns="http://schemas.openxmlformats.org/package/2006/relationships"><Relationship Id="rId1" Target="../slideLayouts/slideLayout66.xml" Type="http://schemas.openxmlformats.org/officeDocument/2006/relationships/slideLayout"/><Relationship Id="rId2" Target="../notesSlides/notesSlide4.xml" Type="http://schemas.openxmlformats.org/officeDocument/2006/relationships/notesSlide"/></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9" name="図形グループ 10">
            <a:extLst>
              <a:ext uri="{FF2B5EF4-FFF2-40B4-BE49-F238E27FC236}">
                <a16:creationId xmlns:a16="http://schemas.microsoft.com/office/drawing/2014/main" id="{594BF615-B8B6-4B8D-9E0F-F70C72536B90}"/>
              </a:ext>
            </a:extLst>
          </p:cNvPr>
          <p:cNvGrpSpPr>
            <a:grpSpLocks/>
          </p:cNvGrpSpPr>
          <p:nvPr/>
        </p:nvGrpSpPr>
        <p:grpSpPr bwMode="auto">
          <a:xfrm>
            <a:off x="-11705" y="10943"/>
            <a:ext cx="9929410" cy="6858000"/>
            <a:chOff x="750710" y="745469"/>
            <a:chExt cx="9165609" cy="6858000"/>
          </a:xfrm>
        </p:grpSpPr>
        <p:sp>
          <p:nvSpPr>
            <p:cNvPr id="10" name="正方形/長方形 9">
              <a:extLst>
                <a:ext uri="{FF2B5EF4-FFF2-40B4-BE49-F238E27FC236}">
                  <a16:creationId xmlns:a16="http://schemas.microsoft.com/office/drawing/2014/main" id="{13C1879A-0025-441F-BA77-24F01850D88C}"/>
                </a:ext>
              </a:extLst>
            </p:cNvPr>
            <p:cNvSpPr/>
            <p:nvPr/>
          </p:nvSpPr>
          <p:spPr>
            <a:xfrm>
              <a:off x="750710" y="745469"/>
              <a:ext cx="9144000" cy="6858000"/>
            </a:xfrm>
            <a:prstGeom prst="rect">
              <a:avLst/>
            </a:prstGeom>
            <a:solidFill>
              <a:sysClr lastClr="FFFFFF" val="window"/>
            </a:solidFill>
            <a:ln algn="ctr" cap="flat" cmpd="sng" w="9525">
              <a:noFill/>
              <a:prstDash val="solid"/>
            </a:ln>
            <a:effectLst/>
          </p:spPr>
          <p:txBody>
            <a:bodyPr anchor="ctr"/>
            <a:lstStyle/>
            <a:p>
              <a:pPr algn="ctr" defTabSz="450578" eaLnBrk="1" fontAlgn="base" hangingPunct="1" indent="0" latinLnBrk="0" lvl="0" marL="0" marR="0">
                <a:lnSpc>
                  <a:spcPct val="100000"/>
                </a:lnSpc>
                <a:spcBef>
                  <a:spcPct val="0"/>
                </a:spcBef>
                <a:spcAft>
                  <a:spcPct val="0"/>
                </a:spcAft>
                <a:buClrTx/>
                <a:buSzTx/>
                <a:buFontTx/>
                <a:buNone/>
                <a:tabLst/>
                <a:defRPr/>
              </a:pPr>
              <a:endParaRPr altLang="en-US" b="0" baseline="0" cap="none" dirty="0" i="0" kern="0" kumimoji="1" lang="ja-JP" noProof="0" normalizeH="0" spc="0" strike="noStrike" sz="1632" u="none">
                <a:ln>
                  <a:noFill/>
                </a:ln>
                <a:solidFill>
                  <a:prstClr val="white"/>
                </a:solidFill>
                <a:effectLst/>
                <a:uLnTx/>
                <a:uFillTx/>
                <a:latin typeface="Calibri"/>
                <a:ea charset="-128" panose="020B0600070205080204" pitchFamily="50" typeface="ＭＳ Ｐゴシック"/>
                <a:cs typeface="+mn-cs"/>
              </a:endParaRPr>
            </a:p>
          </p:txBody>
        </p:sp>
        <p:pic>
          <p:nvPicPr>
            <p:cNvPr descr="sarcle.jpg" id="11" name="図 5">
              <a:extLst>
                <a:ext uri="{FF2B5EF4-FFF2-40B4-BE49-F238E27FC236}">
                  <a16:creationId xmlns:a16="http://schemas.microsoft.com/office/drawing/2014/main" id="{003BDD3D-F528-4A8E-9ECB-91B4A93DB4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319" y="2751566"/>
              <a:ext cx="9144000" cy="452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テキスト ボックス 11">
            <a:extLst>
              <a:ext uri="{FF2B5EF4-FFF2-40B4-BE49-F238E27FC236}">
                <a16:creationId xmlns:a16="http://schemas.microsoft.com/office/drawing/2014/main" id="{11B3A496-1BBA-4B98-8F74-C1C1C313D9C1}"/>
              </a:ext>
            </a:extLst>
          </p:cNvPr>
          <p:cNvSpPr txBox="1"/>
          <p:nvPr/>
        </p:nvSpPr>
        <p:spPr>
          <a:xfrm>
            <a:off x="-195572" y="2518610"/>
            <a:ext cx="10518068" cy="707886"/>
          </a:xfrm>
          <a:prstGeom prst="rect">
            <a:avLst/>
          </a:prstGeom>
          <a:noFill/>
        </p:spPr>
        <p:txBody>
          <a:bodyPr rtlCol="0" wrap="square">
            <a:spAutoFit/>
          </a:bodyPr>
          <a:lstStyle/>
          <a:p>
            <a:pPr algn="ctr" defTabSz="457181">
              <a:defRPr/>
            </a:pPr>
            <a:r>
              <a:rPr altLang="en-US" b="1" dirty="0" kumimoji="1" lang="ja-JP" sz="4000">
                <a:solidFill>
                  <a:srgbClr val="000000"/>
                </a:solidFill>
                <a:latin charset="-128" panose="020B0604030504040204" pitchFamily="50" typeface="Meiryo UI"/>
                <a:ea charset="-128" panose="020B0604030504040204" pitchFamily="50" typeface="Meiryo UI"/>
              </a:rPr>
              <a:t>大学入学者選抜の最新動向について</a:t>
            </a:r>
          </a:p>
        </p:txBody>
      </p:sp>
      <p:sp>
        <p:nvSpPr>
          <p:cNvPr id="2" name="テキスト ボックス 1">
            <a:extLst>
              <a:ext uri="{FF2B5EF4-FFF2-40B4-BE49-F238E27FC236}">
                <a16:creationId xmlns:a16="http://schemas.microsoft.com/office/drawing/2014/main" id="{3D21B55F-65DE-DBD5-338C-16A66D005223}"/>
              </a:ext>
            </a:extLst>
          </p:cNvPr>
          <p:cNvSpPr txBox="1"/>
          <p:nvPr/>
        </p:nvSpPr>
        <p:spPr>
          <a:xfrm>
            <a:off x="2448034" y="4358736"/>
            <a:ext cx="5009927" cy="707886"/>
          </a:xfrm>
          <a:prstGeom prst="rect">
            <a:avLst/>
          </a:prstGeom>
          <a:noFill/>
        </p:spPr>
        <p:txBody>
          <a:bodyPr rtlCol="0" wrap="square">
            <a:spAutoFit/>
          </a:bodyPr>
          <a:lstStyle/>
          <a:p>
            <a:pPr algn="ctr"/>
            <a:r>
              <a:rPr altLang="en-US" b="1" dirty="0" kumimoji="1" lang="ja-JP" sz="2000">
                <a:solidFill>
                  <a:prstClr val="black"/>
                </a:solidFill>
                <a:latin charset="-128" panose="020B0604030504040204" pitchFamily="50" typeface="Meiryo UI"/>
                <a:ea charset="-128" panose="020B0604030504040204" pitchFamily="50" typeface="Meiryo UI"/>
                <a:cs charset="-128" panose="020B0604030504040204" pitchFamily="50" typeface="メイリオ"/>
              </a:rPr>
              <a:t>文部科学省 高等教育局</a:t>
            </a:r>
            <a:endParaRPr altLang="ja-JP" b="1" dirty="0" kumimoji="1" lang="en-US" sz="2000">
              <a:solidFill>
                <a:prstClr val="black"/>
              </a:solidFill>
              <a:latin charset="-128" panose="020B0604030504040204" pitchFamily="50" typeface="Meiryo UI"/>
              <a:ea charset="-128" panose="020B0604030504040204" pitchFamily="50" typeface="Meiryo UI"/>
              <a:cs charset="-128" panose="020B0604030504040204" pitchFamily="50" typeface="メイリオ"/>
            </a:endParaRPr>
          </a:p>
          <a:p>
            <a:pPr algn="ctr"/>
            <a:r>
              <a:rPr altLang="en-US" b="1" dirty="0" kumimoji="1" lang="ja-JP" sz="2000">
                <a:solidFill>
                  <a:prstClr val="black"/>
                </a:solidFill>
                <a:latin charset="-128" panose="020B0604030504040204" pitchFamily="50" typeface="Meiryo UI"/>
                <a:ea charset="-128" panose="020B0604030504040204" pitchFamily="50" typeface="Meiryo UI"/>
                <a:cs charset="-128" panose="020B0604030504040204" pitchFamily="50" typeface="メイリオ"/>
              </a:rPr>
              <a:t>大学振興課 大学入試室</a:t>
            </a:r>
            <a:endParaRPr altLang="ja-JP" b="1" dirty="0" kumimoji="1" lang="en-US" sz="2000">
              <a:solidFill>
                <a:prstClr val="black"/>
              </a:solidFill>
              <a:latin charset="-128" panose="020B0604030504040204" pitchFamily="50" typeface="Meiryo UI"/>
              <a:ea charset="-128" panose="020B0604030504040204" pitchFamily="50" typeface="Meiryo UI"/>
              <a:cs charset="-128" panose="020B0604030504040204" pitchFamily="50" typeface="メイリオ"/>
            </a:endParaRPr>
          </a:p>
        </p:txBody>
      </p:sp>
      <p:sp>
        <p:nvSpPr>
          <p:cNvPr id="3" name="テキスト ボックス 2">
            <a:extLst>
              <a:ext uri="{FF2B5EF4-FFF2-40B4-BE49-F238E27FC236}">
                <a16:creationId xmlns:a16="http://schemas.microsoft.com/office/drawing/2014/main" id="{F6314C36-6FAD-3E4B-D864-4E67450EAFA1}"/>
              </a:ext>
            </a:extLst>
          </p:cNvPr>
          <p:cNvSpPr txBox="1"/>
          <p:nvPr/>
        </p:nvSpPr>
        <p:spPr>
          <a:xfrm>
            <a:off x="164468" y="243663"/>
            <a:ext cx="8820980" cy="307777"/>
          </a:xfrm>
          <a:prstGeom prst="rect">
            <a:avLst/>
          </a:prstGeom>
          <a:noFill/>
        </p:spPr>
        <p:txBody>
          <a:bodyPr rtlCol="0" wrap="square">
            <a:spAutoFit/>
          </a:bodyPr>
          <a:lstStyle/>
          <a:p>
            <a:r>
              <a:rPr altLang="en-US" dirty="0" kumimoji="1" lang="ja-JP" sz="1400">
                <a:latin charset="-128" panose="020B0600070205080204" pitchFamily="50" typeface="ＭＳ Ｐゴシック"/>
                <a:ea charset="-128" panose="020B0600070205080204" pitchFamily="50" typeface="ＭＳ Ｐゴシック"/>
              </a:rPr>
              <a:t>第</a:t>
            </a:r>
            <a:r>
              <a:rPr altLang="ja-JP" dirty="0" kumimoji="1" lang="en-US" sz="1400">
                <a:latin charset="-128" panose="020B0600070205080204" pitchFamily="50" typeface="ＭＳ Ｐゴシック"/>
                <a:ea charset="-128" panose="020B0600070205080204" pitchFamily="50" typeface="ＭＳ Ｐゴシック"/>
              </a:rPr>
              <a:t>1</a:t>
            </a:r>
            <a:r>
              <a:rPr altLang="en-US" dirty="0" kumimoji="1" lang="ja-JP" sz="1400">
                <a:latin charset="-128" panose="020B0600070205080204" pitchFamily="50" typeface="ＭＳ Ｐゴシック"/>
                <a:ea charset="-128" panose="020B0600070205080204" pitchFamily="50" typeface="ＭＳ Ｐゴシック"/>
              </a:rPr>
              <a:t>回</a:t>
            </a:r>
            <a:r>
              <a:rPr altLang="ja-JP" dirty="0" kumimoji="1" lang="en-US" sz="1400">
                <a:latin charset="-128" panose="020B0600070205080204" pitchFamily="50" typeface="ＭＳ Ｐゴシック"/>
                <a:ea charset="-128" panose="020B0600070205080204" pitchFamily="50" typeface="ＭＳ Ｐゴシック"/>
              </a:rPr>
              <a:t>/</a:t>
            </a:r>
            <a:r>
              <a:rPr altLang="en-US" dirty="0" kumimoji="1" lang="ja-JP" sz="1400">
                <a:latin charset="-128" panose="020B0600070205080204" pitchFamily="50" typeface="ＭＳ Ｐゴシック"/>
                <a:ea charset="-128" panose="020B0600070205080204" pitchFamily="50" typeface="ＭＳ Ｐゴシック"/>
              </a:rPr>
              <a:t>第</a:t>
            </a:r>
            <a:r>
              <a:rPr altLang="ja-JP" dirty="0" kumimoji="1" lang="en-US" sz="1400">
                <a:latin charset="-128" panose="020B0600070205080204" pitchFamily="50" typeface="ＭＳ Ｐゴシック"/>
                <a:ea charset="-128" panose="020B0600070205080204" pitchFamily="50" typeface="ＭＳ Ｐゴシック"/>
              </a:rPr>
              <a:t>2</a:t>
            </a:r>
            <a:r>
              <a:rPr altLang="en-US" dirty="0" kumimoji="1" lang="ja-JP" sz="1400">
                <a:latin charset="-128" panose="020B0600070205080204" pitchFamily="50" typeface="ＭＳ Ｐゴシック"/>
                <a:ea charset="-128" panose="020B0600070205080204" pitchFamily="50" typeface="ＭＳ Ｐゴシック"/>
              </a:rPr>
              <a:t>回　大学入学者選抜に係る大学入学共通テスト　説明協議会　（高等学校等教員対象）</a:t>
            </a:r>
          </a:p>
        </p:txBody>
      </p:sp>
      <p:sp>
        <p:nvSpPr>
          <p:cNvPr id="8" name="Rectangle 13">
            <a:extLst>
              <a:ext uri="{FF2B5EF4-FFF2-40B4-BE49-F238E27FC236}">
                <a16:creationId xmlns:a16="http://schemas.microsoft.com/office/drawing/2014/main" id="{F6AEE5EC-BF3E-49AE-9087-7175A631E4E5}"/>
              </a:ext>
            </a:extLst>
          </p:cNvPr>
          <p:cNvSpPr txBox="1">
            <a:spLocks noChangeArrowheads="1"/>
          </p:cNvSpPr>
          <p:nvPr/>
        </p:nvSpPr>
        <p:spPr>
          <a:xfrm>
            <a:off x="8265368" y="315416"/>
            <a:ext cx="1323727" cy="543749"/>
          </a:xfrm>
          <a:prstGeom prst="rect">
            <a:avLst/>
          </a:prstGeom>
          <a:solidFill>
            <a:schemeClr val="bg1"/>
          </a:solidFill>
          <a:ln w="28575">
            <a:solidFill>
              <a:schemeClr val="tx1"/>
            </a:solidFill>
          </a:ln>
        </p:spPr>
        <p:txBody>
          <a:bodyPr/>
          <a:lstStyle>
            <a:lvl1pPr algn="ctr" defTabSz="945124" eaLnBrk="1" hangingPunct="1" latinLnBrk="0" rtl="0">
              <a:spcBef>
                <a:spcPct val="0"/>
              </a:spcBef>
              <a:buNone/>
              <a:defRPr kern="1200" kumimoji="1" sz="4500">
                <a:solidFill>
                  <a:schemeClr val="tx1"/>
                </a:solidFill>
                <a:latin typeface="+mj-lt"/>
                <a:ea typeface="+mj-ea"/>
                <a:cs typeface="+mj-cs"/>
              </a:defRPr>
            </a:lvl1pPr>
          </a:lstStyle>
          <a:p>
            <a:pPr fontAlgn="auto">
              <a:spcAft>
                <a:spcPts val="0"/>
              </a:spcAft>
            </a:pPr>
            <a:r>
              <a:rPr altLang="en-US" b="0" dirty="0" lang="ja-JP" sz="2800">
                <a:latin charset="-128" panose="020B0600070205080204" pitchFamily="50" typeface="ＭＳ Ｐゴシック"/>
                <a:ea charset="-128" panose="020B0600070205080204" pitchFamily="50" typeface="ＭＳ Ｐゴシック"/>
              </a:rPr>
              <a:t>資料５</a:t>
            </a:r>
            <a:endParaRPr altLang="ja-JP" b="0" dirty="0" lang="en-US" sz="2800">
              <a:latin charset="-128" panose="020B0600070205080204" pitchFamily="50" typeface="ＭＳ Ｐゴシック"/>
              <a:ea charset="-128" panose="020B0600070205080204" pitchFamily="50" typeface="ＭＳ Ｐゴシック"/>
            </a:endParaRPr>
          </a:p>
        </p:txBody>
      </p:sp>
    </p:spTree>
    <p:extLst>
      <p:ext uri="{BB962C8B-B14F-4D97-AF65-F5344CB8AC3E}">
        <p14:creationId xmlns:p14="http://schemas.microsoft.com/office/powerpoint/2010/main" val="2333850725"/>
      </p:ext>
    </p:extLst>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a:extLst>
            <a:ext uri="{FF2B5EF4-FFF2-40B4-BE49-F238E27FC236}">
              <a16:creationId xmlns:a16="http://schemas.microsoft.com/office/drawing/2014/main" id="{89035014-72BB-4D5B-4040-7F31CC6F9DEF}"/>
            </a:ext>
          </a:extLst>
        </p:cNvPr>
        <p:cNvGrpSpPr/>
        <p:nvPr/>
      </p:nvGrpSpPr>
      <p:grpSpPr>
        <a:xfrm>
          <a:off x="0" y="0"/>
          <a:ext cx="0" cy="0"/>
          <a:chOff x="0" y="0"/>
          <a:chExt cx="0" cy="0"/>
        </a:xfrm>
      </p:grpSpPr>
      <p:sp>
        <p:nvSpPr>
          <p:cNvPr id="7" name="タイトル 1">
            <a:extLst>
              <a:ext uri="{FF2B5EF4-FFF2-40B4-BE49-F238E27FC236}">
                <a16:creationId xmlns:a16="http://schemas.microsoft.com/office/drawing/2014/main" id="{6D5D5965-6476-F62F-6178-467F3B25F903}"/>
              </a:ext>
            </a:extLst>
          </p:cNvPr>
          <p:cNvSpPr>
            <a:spLocks noGrp="1"/>
          </p:cNvSpPr>
          <p:nvPr>
            <p:ph type="title"/>
          </p:nvPr>
        </p:nvSpPr>
        <p:spPr>
          <a:xfrm>
            <a:off x="0" y="0"/>
            <a:ext cx="9906000" cy="406800"/>
          </a:xfrm>
          <a:solidFill>
            <a:srgbClr val="002060"/>
          </a:solidFill>
        </p:spPr>
        <p:txBody>
          <a:bodyPr anchor="t" anchorCtr="0" bIns="0" tIns="72000"/>
          <a:lstStyle/>
          <a:p>
            <a:r>
              <a:rPr altLang="ja-JP" dirty="0" lang="en-US">
                <a:latin charset="-128" panose="020B0604030504040204" pitchFamily="50" typeface="Meiryo UI"/>
                <a:ea charset="-128" panose="020B0604030504040204" pitchFamily="50" typeface="Meiryo UI"/>
              </a:rPr>
              <a:t>【</a:t>
            </a:r>
            <a:r>
              <a:rPr altLang="en-US" dirty="0" lang="ja-JP">
                <a:latin charset="-128" panose="020B0604030504040204" pitchFamily="50" typeface="Meiryo UI"/>
                <a:ea charset="-128" panose="020B0604030504040204" pitchFamily="50" typeface="Meiryo UI"/>
              </a:rPr>
              <a:t>参考</a:t>
            </a:r>
            <a:r>
              <a:rPr altLang="ja-JP" dirty="0" lang="en-US">
                <a:latin charset="-128" panose="020B0604030504040204" pitchFamily="50" typeface="Meiryo UI"/>
                <a:ea charset="-128" panose="020B0604030504040204" pitchFamily="50" typeface="Meiryo UI"/>
              </a:rPr>
              <a:t>】</a:t>
            </a:r>
            <a:r>
              <a:rPr altLang="en-US" dirty="0" lang="ja-JP">
                <a:latin charset="-128" panose="020B0604030504040204" pitchFamily="50" typeface="Meiryo UI"/>
                <a:ea charset="-128" panose="020B0604030504040204" pitchFamily="50" typeface="Meiryo UI"/>
              </a:rPr>
              <a:t>　理工系の女子を対象とする選抜を実施する国公立大学（令和７年度入学者選抜）</a:t>
            </a:r>
          </a:p>
        </p:txBody>
      </p:sp>
      <p:graphicFrame>
        <p:nvGraphicFramePr>
          <p:cNvPr id="6" name="表 5">
            <a:extLst>
              <a:ext uri="{FF2B5EF4-FFF2-40B4-BE49-F238E27FC236}">
                <a16:creationId xmlns:a16="http://schemas.microsoft.com/office/drawing/2014/main" id="{39957860-485E-45B6-C04B-974AA2D73A40}"/>
              </a:ext>
            </a:extLst>
          </p:cNvPr>
          <p:cNvGraphicFramePr>
            <a:graphicFrameLocks noGrp="1"/>
          </p:cNvGraphicFramePr>
          <p:nvPr/>
        </p:nvGraphicFramePr>
        <p:xfrm>
          <a:off x="176775" y="802660"/>
          <a:ext cx="4706437" cy="5913563"/>
        </p:xfrm>
        <a:graphic>
          <a:graphicData uri="http://schemas.openxmlformats.org/drawingml/2006/table">
            <a:tbl>
              <a:tblPr>
                <a:tableStyleId>{616DA210-FB5B-4158-B5E0-FEB733F419BA}</a:tableStyleId>
              </a:tblPr>
              <a:tblGrid>
                <a:gridCol w="222134">
                  <a:extLst>
                    <a:ext uri="{9D8B030D-6E8A-4147-A177-3AD203B41FA5}">
                      <a16:colId xmlns:a16="http://schemas.microsoft.com/office/drawing/2014/main" val="3345812783"/>
                    </a:ext>
                  </a:extLst>
                </a:gridCol>
                <a:gridCol w="886067">
                  <a:extLst>
                    <a:ext uri="{9D8B030D-6E8A-4147-A177-3AD203B41FA5}">
                      <a16:colId xmlns:a16="http://schemas.microsoft.com/office/drawing/2014/main" val="2540755692"/>
                    </a:ext>
                  </a:extLst>
                </a:gridCol>
                <a:gridCol w="507404">
                  <a:extLst>
                    <a:ext uri="{9D8B030D-6E8A-4147-A177-3AD203B41FA5}">
                      <a16:colId xmlns:a16="http://schemas.microsoft.com/office/drawing/2014/main" val="783283877"/>
                    </a:ext>
                  </a:extLst>
                </a:gridCol>
                <a:gridCol w="1239982">
                  <a:extLst>
                    <a:ext uri="{9D8B030D-6E8A-4147-A177-3AD203B41FA5}">
                      <a16:colId xmlns:a16="http://schemas.microsoft.com/office/drawing/2014/main" val="3476366584"/>
                    </a:ext>
                  </a:extLst>
                </a:gridCol>
                <a:gridCol w="1296145">
                  <a:extLst>
                    <a:ext uri="{9D8B030D-6E8A-4147-A177-3AD203B41FA5}">
                      <a16:colId xmlns:a16="http://schemas.microsoft.com/office/drawing/2014/main" val="2419655962"/>
                    </a:ext>
                  </a:extLst>
                </a:gridCol>
                <a:gridCol w="554705">
                  <a:extLst>
                    <a:ext uri="{9D8B030D-6E8A-4147-A177-3AD203B41FA5}">
                      <a16:colId xmlns:a16="http://schemas.microsoft.com/office/drawing/2014/main" val="1609169475"/>
                    </a:ext>
                  </a:extLst>
                </a:gridCol>
              </a:tblGrid>
              <a:tr h="311132">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　</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accent1">
                        <a:lumMod val="50000"/>
                      </a:schemeClr>
                    </a:solidFill>
                  </a:tcPr>
                </a:tc>
                <a:tc>
                  <a:txBody>
                    <a:bodyPr/>
                    <a:lstStyle/>
                    <a:p>
                      <a:pPr algn="ctr" fontAlgn="ctr"/>
                      <a:r>
                        <a:rPr altLang="en-US" b="1" dirty="0" lang="ja-JP" strike="noStrike" sz="1050" u="none">
                          <a:solidFill>
                            <a:schemeClr val="bg1"/>
                          </a:solidFill>
                          <a:effectLst/>
                          <a:latin charset="-128" panose="020B0604030504040204" pitchFamily="50" typeface="Meiryo UI"/>
                          <a:ea charset="-128" panose="020B0604030504040204" pitchFamily="50" typeface="Meiryo UI"/>
                        </a:rPr>
                        <a:t>大学</a:t>
                      </a:r>
                      <a:endParaRPr altLang="en-US" b="1" dirty="0" i="0" lang="ja-JP" strike="noStrike" sz="1050" u="none">
                        <a:solidFill>
                          <a:schemeClr val="bg1"/>
                        </a:solidFill>
                        <a:effectLst/>
                        <a:latin charset="-128" panose="020B0604030504040204" pitchFamily="50" typeface="Meiryo UI"/>
                        <a:ea charset="-128" panose="020B0604030504040204" pitchFamily="50" typeface="Meiryo UI"/>
                      </a:endParaRPr>
                    </a:p>
                  </a:txBody>
                  <a:tcPr anchor="ctr" marB="0" marL="0" marR="0" marT="0">
                    <a:solidFill>
                      <a:schemeClr val="accent1">
                        <a:lumMod val="50000"/>
                      </a:schemeClr>
                    </a:solidFill>
                  </a:tcPr>
                </a:tc>
                <a:tc>
                  <a:txBody>
                    <a:bodyPr/>
                    <a:lstStyle/>
                    <a:p>
                      <a:pPr algn="ctr" fontAlgn="ctr"/>
                      <a:r>
                        <a:rPr altLang="en-US" b="1" dirty="0" lang="ja-JP" strike="noStrike" sz="1050" u="none">
                          <a:solidFill>
                            <a:schemeClr val="bg1"/>
                          </a:solidFill>
                          <a:effectLst/>
                          <a:latin charset="-128" panose="020B0604030504040204" pitchFamily="50" typeface="Meiryo UI"/>
                          <a:ea charset="-128" panose="020B0604030504040204" pitchFamily="50" typeface="Meiryo UI"/>
                        </a:rPr>
                        <a:t>設置</a:t>
                      </a:r>
                      <a:endParaRPr altLang="ja-JP" b="1" dirty="0" lang="en-US" strike="noStrike" sz="1050" u="none">
                        <a:solidFill>
                          <a:schemeClr val="bg1"/>
                        </a:solidFill>
                        <a:effectLst/>
                        <a:latin charset="-128" panose="020B0604030504040204" pitchFamily="50" typeface="Meiryo UI"/>
                        <a:ea charset="-128" panose="020B0604030504040204" pitchFamily="50" typeface="Meiryo UI"/>
                      </a:endParaRPr>
                    </a:p>
                    <a:p>
                      <a:pPr algn="ctr" fontAlgn="ctr"/>
                      <a:r>
                        <a:rPr altLang="en-US" b="1" dirty="0" lang="ja-JP" strike="noStrike" sz="1050" u="none">
                          <a:solidFill>
                            <a:schemeClr val="bg1"/>
                          </a:solidFill>
                          <a:effectLst/>
                          <a:latin charset="-128" panose="020B0604030504040204" pitchFamily="50" typeface="Meiryo UI"/>
                          <a:ea charset="-128" panose="020B0604030504040204" pitchFamily="50" typeface="Meiryo UI"/>
                        </a:rPr>
                        <a:t>主体</a:t>
                      </a:r>
                      <a:endParaRPr altLang="en-US" b="1" dirty="0" i="0" lang="ja-JP" strike="noStrike" sz="1050" u="none">
                        <a:solidFill>
                          <a:schemeClr val="bg1"/>
                        </a:solidFill>
                        <a:effectLst/>
                        <a:latin charset="-128" panose="020B0604030504040204" pitchFamily="50" typeface="Meiryo UI"/>
                        <a:ea charset="-128" panose="020B0604030504040204" pitchFamily="50" typeface="Meiryo UI"/>
                      </a:endParaRPr>
                    </a:p>
                  </a:txBody>
                  <a:tcPr anchor="ctr" marB="0" marL="0" marR="0" marT="0">
                    <a:solidFill>
                      <a:schemeClr val="accent1">
                        <a:lumMod val="50000"/>
                      </a:schemeClr>
                    </a:solidFill>
                  </a:tcPr>
                </a:tc>
                <a:tc>
                  <a:txBody>
                    <a:bodyPr/>
                    <a:lstStyle/>
                    <a:p>
                      <a:pPr algn="ctr" fontAlgn="ctr"/>
                      <a:r>
                        <a:rPr altLang="en-US" b="1" dirty="0" lang="ja-JP" strike="noStrike" sz="1050" u="none">
                          <a:solidFill>
                            <a:schemeClr val="bg1"/>
                          </a:solidFill>
                          <a:effectLst/>
                          <a:latin charset="-128" panose="020B0604030504040204" pitchFamily="50" typeface="Meiryo UI"/>
                          <a:ea charset="-128" panose="020B0604030504040204" pitchFamily="50" typeface="Meiryo UI"/>
                        </a:rPr>
                        <a:t>学部等</a:t>
                      </a:r>
                      <a:endParaRPr altLang="en-US" b="1" dirty="0" i="0" lang="ja-JP" strike="noStrike" sz="1050" u="none">
                        <a:solidFill>
                          <a:schemeClr val="bg1"/>
                        </a:solidFill>
                        <a:effectLst/>
                        <a:latin charset="-128" panose="020B0604030504040204" pitchFamily="50" typeface="Meiryo UI"/>
                        <a:ea charset="-128" panose="020B0604030504040204" pitchFamily="50" typeface="Meiryo UI"/>
                      </a:endParaRPr>
                    </a:p>
                  </a:txBody>
                  <a:tcPr anchor="ctr" marB="0" marL="0" marR="0" marT="0">
                    <a:solidFill>
                      <a:schemeClr val="accent1">
                        <a:lumMod val="50000"/>
                      </a:schemeClr>
                    </a:solidFill>
                  </a:tcPr>
                </a:tc>
                <a:tc>
                  <a:txBody>
                    <a:bodyPr/>
                    <a:lstStyle/>
                    <a:p>
                      <a:pPr algn="ctr" fontAlgn="ctr"/>
                      <a:r>
                        <a:rPr altLang="en-US" b="1" dirty="0" lang="ja-JP" strike="noStrike" sz="1050" u="none">
                          <a:solidFill>
                            <a:schemeClr val="bg1"/>
                          </a:solidFill>
                          <a:effectLst/>
                          <a:latin charset="-128" panose="020B0604030504040204" pitchFamily="50" typeface="Meiryo UI"/>
                          <a:ea charset="-128" panose="020B0604030504040204" pitchFamily="50" typeface="Meiryo UI"/>
                        </a:rPr>
                        <a:t>入試方法</a:t>
                      </a:r>
                      <a:endParaRPr altLang="en-US" b="1" dirty="0" i="0" lang="ja-JP" strike="noStrike" sz="1050" u="none">
                        <a:solidFill>
                          <a:schemeClr val="bg1"/>
                        </a:solidFill>
                        <a:effectLst/>
                        <a:latin charset="-128" panose="020B0604030504040204" pitchFamily="50" typeface="Meiryo UI"/>
                        <a:ea charset="-128" panose="020B0604030504040204" pitchFamily="50" typeface="Meiryo UI"/>
                      </a:endParaRPr>
                    </a:p>
                  </a:txBody>
                  <a:tcPr anchor="ctr" marB="0" marL="0" marR="0" marT="0">
                    <a:solidFill>
                      <a:schemeClr val="accent1">
                        <a:lumMod val="50000"/>
                      </a:schemeClr>
                    </a:solidFill>
                  </a:tcPr>
                </a:tc>
                <a:tc>
                  <a:txBody>
                    <a:bodyPr/>
                    <a:lstStyle/>
                    <a:p>
                      <a:pPr algn="ctr" fontAlgn="ctr"/>
                      <a:r>
                        <a:rPr altLang="en-US" b="1" dirty="0" i="0" lang="ja-JP" strike="noStrike" sz="1050" u="none">
                          <a:solidFill>
                            <a:schemeClr val="bg1"/>
                          </a:solidFill>
                          <a:effectLst/>
                          <a:latin charset="-128" panose="020B0604030504040204" pitchFamily="50" typeface="Meiryo UI"/>
                          <a:ea charset="-128" panose="020B0604030504040204" pitchFamily="50" typeface="Meiryo UI"/>
                        </a:rPr>
                        <a:t>募集</a:t>
                      </a:r>
                      <a:endParaRPr altLang="ja-JP" b="1" dirty="0" i="0" lang="en-US" strike="noStrike" sz="1050" u="none">
                        <a:solidFill>
                          <a:schemeClr val="bg1"/>
                        </a:solidFill>
                        <a:effectLst/>
                        <a:latin charset="-128" panose="020B0604030504040204" pitchFamily="50" typeface="Meiryo UI"/>
                        <a:ea charset="-128" panose="020B0604030504040204" pitchFamily="50" typeface="Meiryo UI"/>
                      </a:endParaRPr>
                    </a:p>
                    <a:p>
                      <a:pPr algn="ctr" fontAlgn="ctr"/>
                      <a:r>
                        <a:rPr altLang="en-US" b="1" dirty="0" i="0" lang="ja-JP" strike="noStrike" sz="1050" u="none">
                          <a:solidFill>
                            <a:schemeClr val="bg1"/>
                          </a:solidFill>
                          <a:effectLst/>
                          <a:latin charset="-128" panose="020B0604030504040204" pitchFamily="50" typeface="Meiryo UI"/>
                          <a:ea charset="-128" panose="020B0604030504040204" pitchFamily="50" typeface="Meiryo UI"/>
                        </a:rPr>
                        <a:t>人員</a:t>
                      </a:r>
                    </a:p>
                  </a:txBody>
                  <a:tcPr anchor="ctr" marB="0" marL="0" marR="0" marT="0">
                    <a:solidFill>
                      <a:schemeClr val="accent1">
                        <a:lumMod val="50000"/>
                      </a:schemeClr>
                    </a:solidFill>
                  </a:tcPr>
                </a:tc>
                <a:extLst>
                  <a:ext uri="{0D108BD9-81ED-4DB2-BD59-A6C34878D82A}">
                    <a16:rowId xmlns:a16="http://schemas.microsoft.com/office/drawing/2014/main" val="4059000204"/>
                  </a:ext>
                </a:extLst>
              </a:tr>
              <a:tr h="286785">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1</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zh-TW" strike="noStrike" sz="1050" u="none">
                          <a:effectLst/>
                          <a:latin charset="-128" panose="020B0604030504040204" pitchFamily="50" typeface="Meiryo UI"/>
                          <a:ea charset="-128" panose="020B0604030504040204" pitchFamily="50" typeface="Meiryo UI"/>
                        </a:rPr>
                        <a:t>室蘭工業大学</a:t>
                      </a:r>
                      <a:endParaRPr altLang="en-US" b="0" dirty="0" i="0" lang="zh-TW"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理工</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総合型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10</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extLst>
                  <a:ext uri="{0D108BD9-81ED-4DB2-BD59-A6C34878D82A}">
                    <a16:rowId xmlns:a16="http://schemas.microsoft.com/office/drawing/2014/main" val="1588567848"/>
                  </a:ext>
                </a:extLst>
              </a:tr>
              <a:tr h="27930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2</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lang="zh-TW" strike="noStrike" sz="1050" u="none">
                          <a:effectLst/>
                          <a:latin charset="-128" panose="020B0604030504040204" pitchFamily="50" typeface="Meiryo UI"/>
                          <a:ea charset="-128" panose="020B0604030504040204" pitchFamily="50" typeface="Meiryo UI"/>
                        </a:rPr>
                        <a:t>北見工業大学</a:t>
                      </a:r>
                      <a:endParaRPr altLang="en-US" b="0" i="0" lang="zh-TW"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工</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総合型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16</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extLst>
                  <a:ext uri="{0D108BD9-81ED-4DB2-BD59-A6C34878D82A}">
                    <a16:rowId xmlns:a16="http://schemas.microsoft.com/office/drawing/2014/main" val="446265406"/>
                  </a:ext>
                </a:extLst>
              </a:tr>
              <a:tr h="27930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3</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福島大学</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en-US" lang="ja-JP" strike="noStrike" sz="1050" u="none">
                          <a:effectLst/>
                          <a:latin charset="-128" panose="020B0604030504040204" pitchFamily="50" typeface="Meiryo UI"/>
                          <a:ea charset="-128" panose="020B0604030504040204" pitchFamily="50" typeface="Meiryo UI"/>
                        </a:rPr>
                        <a:t>国立</a:t>
                      </a:r>
                      <a:endParaRPr altLang="en-US" b="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理工学群</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総合型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8</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extLst>
                  <a:ext uri="{0D108BD9-81ED-4DB2-BD59-A6C34878D82A}">
                    <a16:rowId xmlns:a16="http://schemas.microsoft.com/office/drawing/2014/main" val="3273024058"/>
                  </a:ext>
                </a:extLst>
              </a:tr>
              <a:tr h="279302">
                <a:tc rowSpan="6">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4</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rowSpan="6">
                  <a:txBody>
                    <a:bodyPr/>
                    <a:lstStyle/>
                    <a:p>
                      <a:pPr algn="l" fontAlgn="ctr"/>
                      <a:r>
                        <a:rPr altLang="en-US" dirty="0" lang="zh-CN" strike="noStrike" sz="1050" u="none">
                          <a:effectLst/>
                          <a:latin charset="-128" panose="020B0604030504040204" pitchFamily="50" typeface="Meiryo UI"/>
                          <a:ea charset="-128" panose="020B0604030504040204" pitchFamily="50" typeface="Meiryo UI"/>
                        </a:rPr>
                        <a:t>東京科学大学</a:t>
                      </a:r>
                      <a:endParaRPr altLang="en-US" b="0" dirty="0" i="0" lang="zh-CN"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noFill/>
                  </a:tcPr>
                </a:tc>
                <a:tc rowSpan="6">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p>
                  </a:txBody>
                  <a:tcPr anchor="ctr" marB="0" marL="0" marR="0" marT="0">
                    <a:no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理学院</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総合型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15</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extLst>
                  <a:ext uri="{0D108BD9-81ED-4DB2-BD59-A6C34878D82A}">
                    <a16:rowId xmlns:a16="http://schemas.microsoft.com/office/drawing/2014/main" val="1367956323"/>
                  </a:ext>
                </a:extLst>
              </a:tr>
              <a:tr h="279302">
                <a:tc vMerge="1">
                  <a:txBody>
                    <a:bodyPr/>
                    <a:lstStyle/>
                    <a:p>
                      <a:endParaRPr altLang="en-US" kumimoji="1" lang="ja-JP"/>
                    </a:p>
                  </a:txBody>
                  <a:tcPr/>
                </a:tc>
                <a:tc vMerge="1">
                  <a:txBody>
                    <a:bodyPr/>
                    <a:lstStyle/>
                    <a:p>
                      <a:endParaRPr altLang="en-US" kumimoji="1" lang="ja-JP"/>
                    </a:p>
                  </a:txBody>
                  <a:tcPr/>
                </a:tc>
                <a:tc vMerge="1">
                  <a:txBody>
                    <a:bodyPr/>
                    <a:lstStyle/>
                    <a:p>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工学院</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総合型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70</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extLst>
                  <a:ext uri="{0D108BD9-81ED-4DB2-BD59-A6C34878D82A}">
                    <a16:rowId xmlns:a16="http://schemas.microsoft.com/office/drawing/2014/main" val="1218858179"/>
                  </a:ext>
                </a:extLst>
              </a:tr>
              <a:tr h="279302">
                <a:tc vMerge="1">
                  <a:txBody>
                    <a:bodyPr/>
                    <a:lstStyle/>
                    <a:p>
                      <a:endParaRPr altLang="en-US" kumimoji="1" lang="ja-JP"/>
                    </a:p>
                  </a:txBody>
                  <a:tcPr/>
                </a:tc>
                <a:tc vMerge="1">
                  <a:txBody>
                    <a:bodyPr/>
                    <a:lstStyle/>
                    <a:p>
                      <a:endParaRPr altLang="en-US" kumimoji="1" lang="ja-JP"/>
                    </a:p>
                  </a:txBody>
                  <a:tcPr/>
                </a:tc>
                <a:tc vMerge="1">
                  <a:txBody>
                    <a:bodyPr/>
                    <a:lstStyle/>
                    <a:p>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物質理工学院</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lang="ja-JP" strike="noStrike" sz="1050" u="none">
                          <a:effectLst/>
                          <a:latin charset="-128" panose="020B0604030504040204" pitchFamily="50" typeface="Meiryo UI"/>
                          <a:ea charset="-128" panose="020B0604030504040204" pitchFamily="50" typeface="Meiryo UI"/>
                        </a:rPr>
                        <a:t>総合型</a:t>
                      </a:r>
                      <a:endParaRPr altLang="en-US" b="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20</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extLst>
                  <a:ext uri="{0D108BD9-81ED-4DB2-BD59-A6C34878D82A}">
                    <a16:rowId xmlns:a16="http://schemas.microsoft.com/office/drawing/2014/main" val="1831802615"/>
                  </a:ext>
                </a:extLst>
              </a:tr>
              <a:tr h="279302">
                <a:tc vMerge="1">
                  <a:txBody>
                    <a:bodyPr/>
                    <a:lstStyle/>
                    <a:p>
                      <a:endParaRPr altLang="en-US" kumimoji="1" lang="ja-JP"/>
                    </a:p>
                  </a:txBody>
                  <a:tcPr/>
                </a:tc>
                <a:tc vMerge="1">
                  <a:txBody>
                    <a:bodyPr/>
                    <a:lstStyle/>
                    <a:p>
                      <a:endParaRPr altLang="en-US" kumimoji="1" lang="ja-JP"/>
                    </a:p>
                  </a:txBody>
                  <a:tcPr/>
                </a:tc>
                <a:tc vMerge="1">
                  <a:txBody>
                    <a:bodyPr/>
                    <a:lstStyle/>
                    <a:p>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情報理工学院</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lang="ja-JP" strike="noStrike" sz="1050" u="none">
                          <a:effectLst/>
                          <a:latin charset="-128" panose="020B0604030504040204" pitchFamily="50" typeface="Meiryo UI"/>
                          <a:ea charset="-128" panose="020B0604030504040204" pitchFamily="50" typeface="Meiryo UI"/>
                        </a:rPr>
                        <a:t>総合型</a:t>
                      </a:r>
                      <a:endParaRPr altLang="en-US" b="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20</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extLst>
                  <a:ext uri="{0D108BD9-81ED-4DB2-BD59-A6C34878D82A}">
                    <a16:rowId xmlns:a16="http://schemas.microsoft.com/office/drawing/2014/main" val="2618832734"/>
                  </a:ext>
                </a:extLst>
              </a:tr>
              <a:tr h="279302">
                <a:tc vMerge="1">
                  <a:txBody>
                    <a:bodyPr/>
                    <a:lstStyle/>
                    <a:p>
                      <a:endParaRPr altLang="en-US" kumimoji="1" lang="ja-JP"/>
                    </a:p>
                  </a:txBody>
                  <a:tcPr/>
                </a:tc>
                <a:tc vMerge="1">
                  <a:txBody>
                    <a:bodyPr/>
                    <a:lstStyle/>
                    <a:p>
                      <a:endParaRPr altLang="en-US" kumimoji="1" lang="ja-JP"/>
                    </a:p>
                  </a:txBody>
                  <a:tcPr/>
                </a:tc>
                <a:tc vMerge="1">
                  <a:txBody>
                    <a:bodyPr/>
                    <a:lstStyle/>
                    <a:p>
                      <a:endParaRPr/>
                    </a:p>
                  </a:txBody>
                  <a:tcPr anchor="ctr" marB="0" marL="0" marR="0" marT="0"/>
                </a:tc>
                <a:tc>
                  <a:txBody>
                    <a:bodyPr/>
                    <a:lstStyle/>
                    <a:p>
                      <a:pPr algn="l" fontAlgn="ctr"/>
                      <a:r>
                        <a:rPr altLang="en-US" lang="ja-JP" strike="noStrike" sz="1050" u="none">
                          <a:effectLst/>
                          <a:latin charset="-128" panose="020B0604030504040204" pitchFamily="50" typeface="Meiryo UI"/>
                          <a:ea charset="-128" panose="020B0604030504040204" pitchFamily="50" typeface="Meiryo UI"/>
                        </a:rPr>
                        <a:t>環境・社会理工学院</a:t>
                      </a:r>
                      <a:endParaRPr altLang="en-US" b="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総合型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9</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extLst>
                  <a:ext uri="{0D108BD9-81ED-4DB2-BD59-A6C34878D82A}">
                    <a16:rowId xmlns:a16="http://schemas.microsoft.com/office/drawing/2014/main" val="3432542340"/>
                  </a:ext>
                </a:extLst>
              </a:tr>
              <a:tr h="279302">
                <a:tc vMerge="1">
                  <a:txBody>
                    <a:bodyPr/>
                    <a:lstStyle/>
                    <a:p>
                      <a:endParaRPr altLang="en-US" kumimoji="1" lang="ja-JP"/>
                    </a:p>
                  </a:txBody>
                  <a:tcPr/>
                </a:tc>
                <a:tc vMerge="1">
                  <a:txBody>
                    <a:bodyPr/>
                    <a:lstStyle/>
                    <a:p>
                      <a:endParaRPr altLang="en-US" kumimoji="1" lang="ja-JP"/>
                    </a:p>
                  </a:txBody>
                  <a:tcPr/>
                </a:tc>
                <a:tc vMerge="1">
                  <a:txBody>
                    <a:bodyPr/>
                    <a:lstStyle/>
                    <a:p>
                      <a:endParaRPr dirty="0"/>
                    </a:p>
                  </a:txBody>
                  <a:tcPr anchor="ctr" marB="0" marL="0" marR="0" marT="0"/>
                </a:tc>
                <a:tc>
                  <a:txBody>
                    <a:bodyPr/>
                    <a:lstStyle/>
                    <a:p>
                      <a:pPr algn="l" fontAlgn="ctr"/>
                      <a:r>
                        <a:rPr altLang="en-US" dirty="0" lang="zh-CN" strike="noStrike" sz="1050" u="none">
                          <a:effectLst/>
                          <a:latin charset="-128" panose="020B0604030504040204" pitchFamily="50" typeface="Meiryo UI"/>
                          <a:ea charset="-128" panose="020B0604030504040204" pitchFamily="50" typeface="Meiryo UI"/>
                        </a:rPr>
                        <a:t>生命理工学院</a:t>
                      </a:r>
                      <a:endParaRPr altLang="en-US" b="0" dirty="0" i="0" lang="zh-CN"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学校推薦型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15</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extLst>
                  <a:ext uri="{0D108BD9-81ED-4DB2-BD59-A6C34878D82A}">
                    <a16:rowId xmlns:a16="http://schemas.microsoft.com/office/drawing/2014/main" val="1654026727"/>
                  </a:ext>
                </a:extLst>
              </a:tr>
              <a:tr h="27930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5</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金沢大学</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理工学域</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総合型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38</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extLst>
                  <a:ext uri="{0D108BD9-81ED-4DB2-BD59-A6C34878D82A}">
                    <a16:rowId xmlns:a16="http://schemas.microsoft.com/office/drawing/2014/main" val="660803683"/>
                  </a:ext>
                </a:extLst>
              </a:tr>
              <a:tr h="27930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6</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福井大学</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工</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総合型／学校推薦型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15</a:t>
                      </a:r>
                      <a:r>
                        <a:rPr altLang="en-US" b="0" dirty="0" i="0" lang="ja-JP" strike="noStrike" sz="1050" u="none">
                          <a:solidFill>
                            <a:srgbClr val="000000"/>
                          </a:solidFill>
                          <a:effectLst/>
                          <a:latin charset="-128" panose="020B0604030504040204" pitchFamily="50" typeface="Meiryo UI"/>
                          <a:ea charset="-128" panose="020B0604030504040204" pitchFamily="50" typeface="Meiryo UI"/>
                        </a:rPr>
                        <a:t>／</a:t>
                      </a: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10</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extLst>
                  <a:ext uri="{0D108BD9-81ED-4DB2-BD59-A6C34878D82A}">
                    <a16:rowId xmlns:a16="http://schemas.microsoft.com/office/drawing/2014/main" val="1355200266"/>
                  </a:ext>
                </a:extLst>
              </a:tr>
              <a:tr h="27930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7</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滋賀大学</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データサイエンス</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総合型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20</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extLst>
                  <a:ext uri="{0D108BD9-81ED-4DB2-BD59-A6C34878D82A}">
                    <a16:rowId xmlns:a16="http://schemas.microsoft.com/office/drawing/2014/main" val="3046822716"/>
                  </a:ext>
                </a:extLst>
              </a:tr>
              <a:tr h="27930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8</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香川大学</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創造工</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総合型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4</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extLst>
                  <a:ext uri="{0D108BD9-81ED-4DB2-BD59-A6C34878D82A}">
                    <a16:rowId xmlns:a16="http://schemas.microsoft.com/office/drawing/2014/main" val="2405728526"/>
                  </a:ext>
                </a:extLst>
              </a:tr>
              <a:tr h="27930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9</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lang="ja-JP" strike="noStrike" sz="1050" u="none">
                          <a:effectLst/>
                          <a:latin charset="-128" panose="020B0604030504040204" pitchFamily="50" typeface="Meiryo UI"/>
                          <a:ea charset="-128" panose="020B0604030504040204" pitchFamily="50" typeface="Meiryo UI"/>
                        </a:rPr>
                        <a:t>佐賀大学</a:t>
                      </a:r>
                      <a:endParaRPr altLang="en-US" b="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理工</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総合型／学校推薦型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12</a:t>
                      </a:r>
                      <a:r>
                        <a:rPr altLang="en-US" b="0" dirty="0" i="0" lang="ja-JP" strike="noStrike" sz="1050" u="none">
                          <a:solidFill>
                            <a:srgbClr val="000000"/>
                          </a:solidFill>
                          <a:effectLst/>
                          <a:latin charset="-128" panose="020B0604030504040204" pitchFamily="50" typeface="Meiryo UI"/>
                          <a:ea charset="-128" panose="020B0604030504040204" pitchFamily="50" typeface="Meiryo UI"/>
                        </a:rPr>
                        <a:t>／</a:t>
                      </a: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3</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extLst>
                  <a:ext uri="{0D108BD9-81ED-4DB2-BD59-A6C34878D82A}">
                    <a16:rowId xmlns:a16="http://schemas.microsoft.com/office/drawing/2014/main" val="2945358809"/>
                  </a:ext>
                </a:extLst>
              </a:tr>
              <a:tr h="27930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10</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琉球大学</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lang="ja-JP" strike="noStrike" sz="1050" u="none">
                          <a:effectLst/>
                          <a:latin charset="-128" panose="020B0604030504040204" pitchFamily="50" typeface="Meiryo UI"/>
                          <a:ea charset="-128" panose="020B0604030504040204" pitchFamily="50" typeface="Meiryo UI"/>
                        </a:rPr>
                        <a:t>工</a:t>
                      </a:r>
                      <a:endParaRPr altLang="en-US" b="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総合型／学校推薦型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10</a:t>
                      </a:r>
                      <a:r>
                        <a:rPr altLang="en-US" b="0" dirty="0" i="0" lang="ja-JP" strike="noStrike" sz="1050" u="none">
                          <a:solidFill>
                            <a:srgbClr val="000000"/>
                          </a:solidFill>
                          <a:effectLst/>
                          <a:latin charset="-128" panose="020B0604030504040204" pitchFamily="50" typeface="Meiryo UI"/>
                          <a:ea charset="-128" panose="020B0604030504040204" pitchFamily="50" typeface="Meiryo UI"/>
                        </a:rPr>
                        <a:t>／</a:t>
                      </a: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10</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extLst>
                  <a:ext uri="{0D108BD9-81ED-4DB2-BD59-A6C34878D82A}">
                    <a16:rowId xmlns:a16="http://schemas.microsoft.com/office/drawing/2014/main" val="2126542552"/>
                  </a:ext>
                </a:extLst>
              </a:tr>
              <a:tr h="27930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11</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lang="ja-JP" strike="noStrike" sz="1050" u="none">
                          <a:effectLst/>
                          <a:latin charset="-128" panose="020B0604030504040204" pitchFamily="50" typeface="Meiryo UI"/>
                          <a:ea charset="-128" panose="020B0604030504040204" pitchFamily="50" typeface="Meiryo UI"/>
                        </a:rPr>
                        <a:t>秋田大学</a:t>
                      </a:r>
                      <a:endParaRPr altLang="en-US" b="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zh-TW" strike="noStrike" sz="1050" u="none">
                          <a:effectLst/>
                          <a:latin charset="-128" panose="020B0604030504040204" pitchFamily="50" typeface="Meiryo UI"/>
                          <a:ea charset="-128" panose="020B0604030504040204" pitchFamily="50" typeface="Meiryo UI"/>
                        </a:rPr>
                        <a:t>総合環境理工</a:t>
                      </a:r>
                      <a:endParaRPr altLang="en-US" b="0" dirty="0" i="0" lang="zh-TW"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学校推薦型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15</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extLst>
                  <a:ext uri="{0D108BD9-81ED-4DB2-BD59-A6C34878D82A}">
                    <a16:rowId xmlns:a16="http://schemas.microsoft.com/office/drawing/2014/main" val="1612827684"/>
                  </a:ext>
                </a:extLst>
              </a:tr>
              <a:tr h="27930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12</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茨城大学</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工</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学校推薦型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15</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extLst>
                  <a:ext uri="{0D108BD9-81ED-4DB2-BD59-A6C34878D82A}">
                    <a16:rowId xmlns:a16="http://schemas.microsoft.com/office/drawing/2014/main" val="3266338745"/>
                  </a:ext>
                </a:extLst>
              </a:tr>
              <a:tr h="27930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13</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千葉大学</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情報・データサイエンス</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学校推薦型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15</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extLst>
                  <a:ext uri="{0D108BD9-81ED-4DB2-BD59-A6C34878D82A}">
                    <a16:rowId xmlns:a16="http://schemas.microsoft.com/office/drawing/2014/main" val="3772714356"/>
                  </a:ext>
                </a:extLst>
              </a:tr>
              <a:tr h="27930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14</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電気通信大学</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情報理工学域</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学校推薦型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5</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extLst>
                  <a:ext uri="{0D108BD9-81ED-4DB2-BD59-A6C34878D82A}">
                    <a16:rowId xmlns:a16="http://schemas.microsoft.com/office/drawing/2014/main" val="3356584035"/>
                  </a:ext>
                </a:extLst>
              </a:tr>
              <a:tr h="27930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15</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新潟大学</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工</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学校推薦型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5</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extLst>
                  <a:ext uri="{0D108BD9-81ED-4DB2-BD59-A6C34878D82A}">
                    <a16:rowId xmlns:a16="http://schemas.microsoft.com/office/drawing/2014/main" val="476395522"/>
                  </a:ext>
                </a:extLst>
              </a:tr>
            </a:tbl>
          </a:graphicData>
        </a:graphic>
      </p:graphicFrame>
      <p:graphicFrame>
        <p:nvGraphicFramePr>
          <p:cNvPr id="9" name="表 8">
            <a:extLst>
              <a:ext uri="{FF2B5EF4-FFF2-40B4-BE49-F238E27FC236}">
                <a16:creationId xmlns:a16="http://schemas.microsoft.com/office/drawing/2014/main" id="{DCB6D781-284C-5B88-42AE-549A0B01E650}"/>
              </a:ext>
            </a:extLst>
          </p:cNvPr>
          <p:cNvGraphicFramePr>
            <a:graphicFrameLocks noGrp="1"/>
          </p:cNvGraphicFramePr>
          <p:nvPr/>
        </p:nvGraphicFramePr>
        <p:xfrm>
          <a:off x="5022790" y="802660"/>
          <a:ext cx="4706437" cy="5533661"/>
        </p:xfrm>
        <a:graphic>
          <a:graphicData uri="http://schemas.openxmlformats.org/drawingml/2006/table">
            <a:tbl>
              <a:tblPr>
                <a:tableStyleId>{5940675A-B579-460E-94D1-54222C63F5DA}</a:tableStyleId>
              </a:tblPr>
              <a:tblGrid>
                <a:gridCol w="205144">
                  <a:extLst>
                    <a:ext uri="{9D8B030D-6E8A-4147-A177-3AD203B41FA5}">
                      <a16:colId xmlns:a16="http://schemas.microsoft.com/office/drawing/2014/main" val="3345812783"/>
                    </a:ext>
                  </a:extLst>
                </a:gridCol>
                <a:gridCol w="893020">
                  <a:extLst>
                    <a:ext uri="{9D8B030D-6E8A-4147-A177-3AD203B41FA5}">
                      <a16:colId xmlns:a16="http://schemas.microsoft.com/office/drawing/2014/main" val="2540755692"/>
                    </a:ext>
                  </a:extLst>
                </a:gridCol>
                <a:gridCol w="504929">
                  <a:extLst>
                    <a:ext uri="{9D8B030D-6E8A-4147-A177-3AD203B41FA5}">
                      <a16:colId xmlns:a16="http://schemas.microsoft.com/office/drawing/2014/main" val="2607707519"/>
                    </a:ext>
                  </a:extLst>
                </a:gridCol>
                <a:gridCol w="1252494">
                  <a:extLst>
                    <a:ext uri="{9D8B030D-6E8A-4147-A177-3AD203B41FA5}">
                      <a16:colId xmlns:a16="http://schemas.microsoft.com/office/drawing/2014/main" val="3476366584"/>
                    </a:ext>
                  </a:extLst>
                </a:gridCol>
                <a:gridCol w="1281794">
                  <a:extLst>
                    <a:ext uri="{9D8B030D-6E8A-4147-A177-3AD203B41FA5}">
                      <a16:colId xmlns:a16="http://schemas.microsoft.com/office/drawing/2014/main" val="2419655962"/>
                    </a:ext>
                  </a:extLst>
                </a:gridCol>
                <a:gridCol w="569056">
                  <a:extLst>
                    <a:ext uri="{9D8B030D-6E8A-4147-A177-3AD203B41FA5}">
                      <a16:colId xmlns:a16="http://schemas.microsoft.com/office/drawing/2014/main" val="2680384573"/>
                    </a:ext>
                  </a:extLst>
                </a:gridCol>
              </a:tblGrid>
              <a:tr h="299691">
                <a:tc>
                  <a:txBody>
                    <a:bodyPr/>
                    <a:lstStyle/>
                    <a:p>
                      <a:pPr algn="ctr" fontAlgn="ctr"/>
                      <a:r>
                        <a:rPr altLang="en-US" b="1" dirty="0" lang="ja-JP" strike="noStrike" sz="1050" u="none">
                          <a:solidFill>
                            <a:schemeClr val="bg1"/>
                          </a:solidFill>
                          <a:effectLst/>
                          <a:latin charset="-128" panose="020B0604030504040204" pitchFamily="50" typeface="Meiryo UI"/>
                          <a:ea charset="-128" panose="020B0604030504040204" pitchFamily="50" typeface="Meiryo UI"/>
                        </a:rPr>
                        <a:t>　</a:t>
                      </a:r>
                      <a:endParaRPr altLang="en-US" b="1" dirty="0" i="0" lang="ja-JP" strike="noStrike" sz="1050" u="none">
                        <a:solidFill>
                          <a:schemeClr val="bg1"/>
                        </a:solidFill>
                        <a:effectLst/>
                        <a:latin charset="-128" panose="020B0604030504040204" pitchFamily="50" typeface="Meiryo UI"/>
                        <a:ea charset="-128" panose="020B0604030504040204" pitchFamily="50" typeface="Meiryo UI"/>
                      </a:endParaRPr>
                    </a:p>
                  </a:txBody>
                  <a:tcPr anchor="ctr" marB="0" marL="0" marR="0" marT="0">
                    <a:solidFill>
                      <a:schemeClr val="accent1">
                        <a:lumMod val="50000"/>
                      </a:schemeClr>
                    </a:solidFill>
                  </a:tcPr>
                </a:tc>
                <a:tc>
                  <a:txBody>
                    <a:bodyPr/>
                    <a:lstStyle/>
                    <a:p>
                      <a:pPr algn="ctr" fontAlgn="ctr"/>
                      <a:r>
                        <a:rPr altLang="en-US" b="1" dirty="0" lang="ja-JP" strike="noStrike" sz="1050" u="none">
                          <a:solidFill>
                            <a:schemeClr val="bg1"/>
                          </a:solidFill>
                          <a:effectLst/>
                          <a:latin charset="-128" panose="020B0604030504040204" pitchFamily="50" typeface="Meiryo UI"/>
                          <a:ea charset="-128" panose="020B0604030504040204" pitchFamily="50" typeface="Meiryo UI"/>
                        </a:rPr>
                        <a:t>大学</a:t>
                      </a:r>
                      <a:endParaRPr altLang="en-US" b="1" dirty="0" i="0" lang="ja-JP" strike="noStrike" sz="1050" u="none">
                        <a:solidFill>
                          <a:schemeClr val="bg1"/>
                        </a:solidFill>
                        <a:effectLst/>
                        <a:latin charset="-128" panose="020B0604030504040204" pitchFamily="50" typeface="Meiryo UI"/>
                        <a:ea charset="-128" panose="020B0604030504040204" pitchFamily="50" typeface="Meiryo UI"/>
                      </a:endParaRPr>
                    </a:p>
                  </a:txBody>
                  <a:tcPr anchor="ctr" marB="0" marL="0" marR="0" marT="0">
                    <a:solidFill>
                      <a:schemeClr val="accent1">
                        <a:lumMod val="50000"/>
                      </a:schemeClr>
                    </a:solidFill>
                  </a:tcPr>
                </a:tc>
                <a:tc>
                  <a:txBody>
                    <a:bodyPr/>
                    <a:lstStyle/>
                    <a:p>
                      <a:pPr algn="ctr" fontAlgn="ctr"/>
                      <a:r>
                        <a:rPr altLang="en-US" b="1" dirty="0" lang="ja-JP" strike="noStrike" sz="1050" u="none">
                          <a:solidFill>
                            <a:schemeClr val="bg1"/>
                          </a:solidFill>
                          <a:effectLst/>
                          <a:latin charset="-128" panose="020B0604030504040204" pitchFamily="50" typeface="Meiryo UI"/>
                          <a:ea charset="-128" panose="020B0604030504040204" pitchFamily="50" typeface="Meiryo UI"/>
                        </a:rPr>
                        <a:t>設置</a:t>
                      </a:r>
                      <a:endParaRPr altLang="ja-JP" b="1" dirty="0" lang="en-US" strike="noStrike" sz="1050" u="none">
                        <a:solidFill>
                          <a:schemeClr val="bg1"/>
                        </a:solidFill>
                        <a:effectLst/>
                        <a:latin charset="-128" panose="020B0604030504040204" pitchFamily="50" typeface="Meiryo UI"/>
                        <a:ea charset="-128" panose="020B0604030504040204" pitchFamily="50" typeface="Meiryo UI"/>
                      </a:endParaRPr>
                    </a:p>
                    <a:p>
                      <a:pPr algn="ctr" fontAlgn="ctr"/>
                      <a:r>
                        <a:rPr altLang="en-US" b="1" dirty="0" lang="ja-JP" strike="noStrike" sz="1050" u="none">
                          <a:solidFill>
                            <a:schemeClr val="bg1"/>
                          </a:solidFill>
                          <a:effectLst/>
                          <a:latin charset="-128" panose="020B0604030504040204" pitchFamily="50" typeface="Meiryo UI"/>
                          <a:ea charset="-128" panose="020B0604030504040204" pitchFamily="50" typeface="Meiryo UI"/>
                        </a:rPr>
                        <a:t>主体</a:t>
                      </a:r>
                      <a:endParaRPr altLang="en-US" b="1" dirty="0" i="0" lang="ja-JP" strike="noStrike" sz="1050" u="none">
                        <a:solidFill>
                          <a:schemeClr val="bg1"/>
                        </a:solidFill>
                        <a:effectLst/>
                        <a:latin charset="-128" panose="020B0604030504040204" pitchFamily="50" typeface="Meiryo UI"/>
                        <a:ea charset="-128" panose="020B0604030504040204" pitchFamily="50" typeface="Meiryo UI"/>
                      </a:endParaRPr>
                    </a:p>
                  </a:txBody>
                  <a:tcPr anchor="ctr" marB="0" marL="0" marR="0" marT="0">
                    <a:solidFill>
                      <a:schemeClr val="accent1">
                        <a:lumMod val="50000"/>
                      </a:schemeClr>
                    </a:solidFill>
                  </a:tcPr>
                </a:tc>
                <a:tc>
                  <a:txBody>
                    <a:bodyPr/>
                    <a:lstStyle/>
                    <a:p>
                      <a:pPr algn="ctr" fontAlgn="ctr"/>
                      <a:r>
                        <a:rPr altLang="en-US" b="1" dirty="0" lang="ja-JP" strike="noStrike" sz="1050" u="none">
                          <a:solidFill>
                            <a:schemeClr val="bg1"/>
                          </a:solidFill>
                          <a:effectLst/>
                          <a:latin charset="-128" panose="020B0604030504040204" pitchFamily="50" typeface="Meiryo UI"/>
                          <a:ea charset="-128" panose="020B0604030504040204" pitchFamily="50" typeface="Meiryo UI"/>
                        </a:rPr>
                        <a:t>学部等</a:t>
                      </a:r>
                      <a:endParaRPr altLang="en-US" b="1" dirty="0" i="0" lang="ja-JP" strike="noStrike" sz="1050" u="none">
                        <a:solidFill>
                          <a:schemeClr val="bg1"/>
                        </a:solidFill>
                        <a:effectLst/>
                        <a:latin charset="-128" panose="020B0604030504040204" pitchFamily="50" typeface="Meiryo UI"/>
                        <a:ea charset="-128" panose="020B0604030504040204" pitchFamily="50" typeface="Meiryo UI"/>
                      </a:endParaRPr>
                    </a:p>
                  </a:txBody>
                  <a:tcPr anchor="ctr" marB="0" marL="0" marR="0" marT="0">
                    <a:solidFill>
                      <a:schemeClr val="accent1">
                        <a:lumMod val="50000"/>
                      </a:schemeClr>
                    </a:solidFill>
                  </a:tcPr>
                </a:tc>
                <a:tc>
                  <a:txBody>
                    <a:bodyPr/>
                    <a:lstStyle/>
                    <a:p>
                      <a:pPr algn="ctr" fontAlgn="ctr"/>
                      <a:r>
                        <a:rPr altLang="en-US" b="1" dirty="0" lang="ja-JP" strike="noStrike" sz="1050" u="none">
                          <a:solidFill>
                            <a:schemeClr val="bg1"/>
                          </a:solidFill>
                          <a:effectLst/>
                          <a:latin charset="-128" panose="020B0604030504040204" pitchFamily="50" typeface="Meiryo UI"/>
                          <a:ea charset="-128" panose="020B0604030504040204" pitchFamily="50" typeface="Meiryo UI"/>
                        </a:rPr>
                        <a:t>入試方法</a:t>
                      </a:r>
                      <a:endParaRPr altLang="en-US" b="1" dirty="0" i="0" lang="ja-JP" strike="noStrike" sz="1050" u="none">
                        <a:solidFill>
                          <a:schemeClr val="bg1"/>
                        </a:solidFill>
                        <a:effectLst/>
                        <a:latin charset="-128" panose="020B0604030504040204" pitchFamily="50" typeface="Meiryo UI"/>
                        <a:ea charset="-128" panose="020B0604030504040204" pitchFamily="50" typeface="Meiryo UI"/>
                      </a:endParaRPr>
                    </a:p>
                  </a:txBody>
                  <a:tcPr anchor="ctr" marB="0" marL="0" marR="0" marT="0">
                    <a:solidFill>
                      <a:schemeClr val="accent1">
                        <a:lumMod val="50000"/>
                      </a:schemeClr>
                    </a:solidFill>
                  </a:tcPr>
                </a:tc>
                <a:tc>
                  <a:txBody>
                    <a:bodyPr/>
                    <a:lstStyle/>
                    <a:p>
                      <a:pPr algn="ctr" fontAlgn="ctr"/>
                      <a:r>
                        <a:rPr altLang="en-US" b="1" dirty="0" i="0" lang="ja-JP" strike="noStrike" sz="1050" u="none">
                          <a:solidFill>
                            <a:schemeClr val="bg1"/>
                          </a:solidFill>
                          <a:effectLst/>
                          <a:latin charset="-128" panose="020B0604030504040204" pitchFamily="50" typeface="Meiryo UI"/>
                          <a:ea charset="-128" panose="020B0604030504040204" pitchFamily="50" typeface="Meiryo UI"/>
                        </a:rPr>
                        <a:t>募集</a:t>
                      </a:r>
                      <a:endParaRPr altLang="ja-JP" b="1" dirty="0" i="0" lang="en-US" strike="noStrike" sz="1050" u="none">
                        <a:solidFill>
                          <a:schemeClr val="bg1"/>
                        </a:solidFill>
                        <a:effectLst/>
                        <a:latin charset="-128" panose="020B0604030504040204" pitchFamily="50" typeface="Meiryo UI"/>
                        <a:ea charset="-128" panose="020B0604030504040204" pitchFamily="50" typeface="Meiryo UI"/>
                      </a:endParaRPr>
                    </a:p>
                    <a:p>
                      <a:pPr algn="ctr" fontAlgn="ctr"/>
                      <a:r>
                        <a:rPr altLang="en-US" b="1" dirty="0" i="0" lang="ja-JP" strike="noStrike" sz="1050" u="none">
                          <a:solidFill>
                            <a:schemeClr val="bg1"/>
                          </a:solidFill>
                          <a:effectLst/>
                          <a:latin charset="-128" panose="020B0604030504040204" pitchFamily="50" typeface="Meiryo UI"/>
                          <a:ea charset="-128" panose="020B0604030504040204" pitchFamily="50" typeface="Meiryo UI"/>
                        </a:rPr>
                        <a:t>人員</a:t>
                      </a:r>
                    </a:p>
                  </a:txBody>
                  <a:tcPr anchor="ctr" marB="0" marL="0" marR="0" marT="0">
                    <a:solidFill>
                      <a:schemeClr val="accent1">
                        <a:lumMod val="50000"/>
                      </a:schemeClr>
                    </a:solidFill>
                  </a:tcPr>
                </a:tc>
                <a:extLst>
                  <a:ext uri="{0D108BD9-81ED-4DB2-BD59-A6C34878D82A}">
                    <a16:rowId xmlns:a16="http://schemas.microsoft.com/office/drawing/2014/main" val="4059000204"/>
                  </a:ext>
                </a:extLst>
              </a:tr>
              <a:tr h="269032">
                <a:tc>
                  <a:txBody>
                    <a:bodyPr/>
                    <a:lstStyle/>
                    <a:p>
                      <a:pPr algn="ctr" fontAlgn="ctr"/>
                      <a:r>
                        <a:rPr altLang="ja-JP" dirty="0" lang="en-US" strike="noStrike" sz="1050" u="none">
                          <a:effectLst/>
                          <a:latin charset="-128" panose="020B0604030504040204" pitchFamily="50" typeface="Meiryo UI"/>
                          <a:ea charset="-128" panose="020B0604030504040204" pitchFamily="50" typeface="Meiryo UI"/>
                        </a:rPr>
                        <a:t>16</a:t>
                      </a:r>
                      <a:endParaRPr altLang="ja-JP" b="0" dirty="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富山大学</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lang="ja-JP" strike="noStrike" sz="1050" u="none">
                          <a:effectLst/>
                          <a:latin charset="-128" panose="020B0604030504040204" pitchFamily="50" typeface="Meiryo UI"/>
                          <a:ea charset="-128" panose="020B0604030504040204" pitchFamily="50" typeface="Meiryo UI"/>
                        </a:rPr>
                        <a:t>工</a:t>
                      </a:r>
                      <a:endParaRPr altLang="en-US" b="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lang="ja-JP" strike="noStrike" sz="1050" u="none">
                          <a:effectLst/>
                          <a:latin charset="-128" panose="020B0604030504040204" pitchFamily="50" typeface="Meiryo UI"/>
                          <a:ea charset="-128" panose="020B0604030504040204" pitchFamily="50" typeface="Meiryo UI"/>
                        </a:rPr>
                        <a:t>学校推薦型</a:t>
                      </a:r>
                      <a:endParaRPr altLang="en-US" b="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10</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extLst>
                  <a:ext uri="{0D108BD9-81ED-4DB2-BD59-A6C34878D82A}">
                    <a16:rowId xmlns:a16="http://schemas.microsoft.com/office/drawing/2014/main" val="970234811"/>
                  </a:ext>
                </a:extLst>
              </a:tr>
              <a:tr h="26903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17</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山梨大学</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工</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学校推薦型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14</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extLst>
                  <a:ext uri="{0D108BD9-81ED-4DB2-BD59-A6C34878D82A}">
                    <a16:rowId xmlns:a16="http://schemas.microsoft.com/office/drawing/2014/main" val="1996395423"/>
                  </a:ext>
                </a:extLst>
              </a:tr>
              <a:tr h="26903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18</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名古屋大学</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lang="ja-JP" strike="noStrike" sz="1050" u="none">
                          <a:effectLst/>
                          <a:latin charset="-128" panose="020B0604030504040204" pitchFamily="50" typeface="Meiryo UI"/>
                          <a:ea charset="-128" panose="020B0604030504040204" pitchFamily="50" typeface="Meiryo UI"/>
                        </a:rPr>
                        <a:t>工</a:t>
                      </a:r>
                      <a:endParaRPr altLang="en-US" b="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lang="ja-JP" strike="noStrike" sz="1050" u="none">
                          <a:effectLst/>
                          <a:latin charset="-128" panose="020B0604030504040204" pitchFamily="50" typeface="Meiryo UI"/>
                          <a:ea charset="-128" panose="020B0604030504040204" pitchFamily="50" typeface="Meiryo UI"/>
                        </a:rPr>
                        <a:t>学校推薦型</a:t>
                      </a:r>
                      <a:endParaRPr altLang="en-US" b="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9</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extLst>
                  <a:ext uri="{0D108BD9-81ED-4DB2-BD59-A6C34878D82A}">
                    <a16:rowId xmlns:a16="http://schemas.microsoft.com/office/drawing/2014/main" val="1831804706"/>
                  </a:ext>
                </a:extLst>
              </a:tr>
              <a:tr h="299691">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19</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名古屋工業大学</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工</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lang="ja-JP" strike="noStrike" sz="1050" u="none">
                          <a:effectLst/>
                          <a:latin charset="-128" panose="020B0604030504040204" pitchFamily="50" typeface="Meiryo UI"/>
                          <a:ea charset="-128" panose="020B0604030504040204" pitchFamily="50" typeface="Meiryo UI"/>
                        </a:rPr>
                        <a:t>学校推薦型</a:t>
                      </a:r>
                      <a:endParaRPr altLang="en-US" b="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28</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extLst>
                  <a:ext uri="{0D108BD9-81ED-4DB2-BD59-A6C34878D82A}">
                    <a16:rowId xmlns:a16="http://schemas.microsoft.com/office/drawing/2014/main" val="843771042"/>
                  </a:ext>
                </a:extLst>
              </a:tr>
              <a:tr h="26903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20</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lang="ja-JP" strike="noStrike" sz="1050" u="none">
                          <a:effectLst/>
                          <a:latin charset="-128" panose="020B0604030504040204" pitchFamily="50" typeface="Meiryo UI"/>
                          <a:ea charset="-128" panose="020B0604030504040204" pitchFamily="50" typeface="Meiryo UI"/>
                        </a:rPr>
                        <a:t>三重大学</a:t>
                      </a:r>
                      <a:endParaRPr altLang="en-US" b="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工</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学校推薦型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5</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extLst>
                  <a:ext uri="{0D108BD9-81ED-4DB2-BD59-A6C34878D82A}">
                    <a16:rowId xmlns:a16="http://schemas.microsoft.com/office/drawing/2014/main" val="2877782117"/>
                  </a:ext>
                </a:extLst>
              </a:tr>
              <a:tr h="26903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21</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神戸大学</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システム情報</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学校推薦型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15</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extLst>
                  <a:ext uri="{0D108BD9-81ED-4DB2-BD59-A6C34878D82A}">
                    <a16:rowId xmlns:a16="http://schemas.microsoft.com/office/drawing/2014/main" val="3509904954"/>
                  </a:ext>
                </a:extLst>
              </a:tr>
              <a:tr h="26903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22</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和歌山大学</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システム工</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lang="ja-JP" strike="noStrike" sz="1050" u="none">
                          <a:effectLst/>
                          <a:latin charset="-128" panose="020B0604030504040204" pitchFamily="50" typeface="Meiryo UI"/>
                          <a:ea charset="-128" panose="020B0604030504040204" pitchFamily="50" typeface="Meiryo UI"/>
                        </a:rPr>
                        <a:t>学校推薦型</a:t>
                      </a:r>
                      <a:endParaRPr altLang="en-US" b="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10</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extLst>
                  <a:ext uri="{0D108BD9-81ED-4DB2-BD59-A6C34878D82A}">
                    <a16:rowId xmlns:a16="http://schemas.microsoft.com/office/drawing/2014/main" val="2649194448"/>
                  </a:ext>
                </a:extLst>
              </a:tr>
              <a:tr h="269032">
                <a:tc rowSpan="2">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23</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rowSpan="2">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島根大学</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rowSpan="2">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総合理工</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lang="ja-JP" strike="noStrike" sz="1050" u="none">
                          <a:effectLst/>
                          <a:latin charset="-128" panose="020B0604030504040204" pitchFamily="50" typeface="Meiryo UI"/>
                          <a:ea charset="-128" panose="020B0604030504040204" pitchFamily="50" typeface="Meiryo UI"/>
                        </a:rPr>
                        <a:t>学校推薦型</a:t>
                      </a:r>
                      <a:endParaRPr altLang="en-US" b="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20</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extLst>
                  <a:ext uri="{0D108BD9-81ED-4DB2-BD59-A6C34878D82A}">
                    <a16:rowId xmlns:a16="http://schemas.microsoft.com/office/drawing/2014/main" val="3151952786"/>
                  </a:ext>
                </a:extLst>
              </a:tr>
              <a:tr h="269032">
                <a:tc vMerge="1">
                  <a:txBody>
                    <a:bodyPr/>
                    <a:lstStyle/>
                    <a:p>
                      <a:endParaRPr altLang="en-US" kumimoji="1" lang="ja-JP"/>
                    </a:p>
                  </a:txBody>
                  <a:tcPr/>
                </a:tc>
                <a:tc vMerge="1">
                  <a:txBody>
                    <a:bodyPr/>
                    <a:lstStyle/>
                    <a:p>
                      <a:endParaRPr altLang="en-US" kumimoji="1" lang="ja-JP"/>
                    </a:p>
                  </a:txBody>
                  <a:tcPr/>
                </a:tc>
                <a:tc vMerge="1">
                  <a:txBody>
                    <a:bodyPr/>
                    <a:lstStyle/>
                    <a:p>
                      <a:endParaRPr dirty="0"/>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材料エネルギー</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学校推薦型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6</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extLst>
                  <a:ext uri="{0D108BD9-81ED-4DB2-BD59-A6C34878D82A}">
                    <a16:rowId xmlns:a16="http://schemas.microsoft.com/office/drawing/2014/main" val="4270945104"/>
                  </a:ext>
                </a:extLst>
              </a:tr>
              <a:tr h="269032">
                <a:tc rowSpan="2">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24</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rowSpan="2">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長崎大学</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rowSpan="2">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情報データ科</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学校推薦型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10</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extLst>
                  <a:ext uri="{0D108BD9-81ED-4DB2-BD59-A6C34878D82A}">
                    <a16:rowId xmlns:a16="http://schemas.microsoft.com/office/drawing/2014/main" val="1793400773"/>
                  </a:ext>
                </a:extLst>
              </a:tr>
              <a:tr h="269032">
                <a:tc vMerge="1">
                  <a:txBody>
                    <a:bodyPr/>
                    <a:lstStyle/>
                    <a:p>
                      <a:endParaRPr altLang="en-US" kumimoji="1" lang="ja-JP"/>
                    </a:p>
                  </a:txBody>
                  <a:tcPr/>
                </a:tc>
                <a:tc vMerge="1">
                  <a:txBody>
                    <a:bodyPr/>
                    <a:lstStyle/>
                    <a:p>
                      <a:endParaRPr altLang="en-US" kumimoji="1" lang="ja-JP"/>
                    </a:p>
                  </a:txBody>
                  <a:tcPr/>
                </a:tc>
                <a:tc vMerge="1">
                  <a:txBody>
                    <a:bodyPr/>
                    <a:lstStyle/>
                    <a:p>
                      <a:endParaRPr dirty="0"/>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工</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lang="ja-JP" strike="noStrike" sz="1050" u="none">
                          <a:effectLst/>
                          <a:latin charset="-128" panose="020B0604030504040204" pitchFamily="50" typeface="Meiryo UI"/>
                          <a:ea charset="-128" panose="020B0604030504040204" pitchFamily="50" typeface="Meiryo UI"/>
                        </a:rPr>
                        <a:t>学校推薦型</a:t>
                      </a:r>
                      <a:endParaRPr altLang="en-US" b="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12</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extLst>
                  <a:ext uri="{0D108BD9-81ED-4DB2-BD59-A6C34878D82A}">
                    <a16:rowId xmlns:a16="http://schemas.microsoft.com/office/drawing/2014/main" val="964669972"/>
                  </a:ext>
                </a:extLst>
              </a:tr>
              <a:tr h="26903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25</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熊本大学</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zh-TW" strike="noStrike" sz="1050" u="none">
                          <a:effectLst/>
                          <a:latin charset="-128" panose="020B0604030504040204" pitchFamily="50" typeface="Meiryo UI"/>
                          <a:ea charset="-128" panose="020B0604030504040204" pitchFamily="50" typeface="Meiryo UI"/>
                        </a:rPr>
                        <a:t>情報融合学環</a:t>
                      </a:r>
                      <a:endParaRPr altLang="en-US" b="0" dirty="0" i="0" lang="zh-TW"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学校推薦型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8</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extLst>
                  <a:ext uri="{0D108BD9-81ED-4DB2-BD59-A6C34878D82A}">
                    <a16:rowId xmlns:a16="http://schemas.microsoft.com/office/drawing/2014/main" val="4032768455"/>
                  </a:ext>
                </a:extLst>
              </a:tr>
              <a:tr h="26903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26</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大分大学</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理工</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学校推薦型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14</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extLst>
                  <a:ext uri="{0D108BD9-81ED-4DB2-BD59-A6C34878D82A}">
                    <a16:rowId xmlns:a16="http://schemas.microsoft.com/office/drawing/2014/main" val="2090638382"/>
                  </a:ext>
                </a:extLst>
              </a:tr>
              <a:tr h="26903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27</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lang="ja-JP" strike="noStrike" sz="1050" u="none">
                          <a:effectLst/>
                          <a:latin charset="-128" panose="020B0604030504040204" pitchFamily="50" typeface="Meiryo UI"/>
                          <a:ea charset="-128" panose="020B0604030504040204" pitchFamily="50" typeface="Meiryo UI"/>
                        </a:rPr>
                        <a:t>宮崎大学</a:t>
                      </a:r>
                      <a:endParaRPr altLang="en-US" b="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国立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lang="ja-JP" strike="noStrike" sz="1050" u="none">
                          <a:effectLst/>
                          <a:latin charset="-128" panose="020B0604030504040204" pitchFamily="50" typeface="Meiryo UI"/>
                          <a:ea charset="-128" panose="020B0604030504040204" pitchFamily="50" typeface="Meiryo UI"/>
                        </a:rPr>
                        <a:t>工</a:t>
                      </a:r>
                      <a:endParaRPr altLang="en-US" b="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学校推薦型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14</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extLst>
                  <a:ext uri="{0D108BD9-81ED-4DB2-BD59-A6C34878D82A}">
                    <a16:rowId xmlns:a16="http://schemas.microsoft.com/office/drawing/2014/main" val="3100957392"/>
                  </a:ext>
                </a:extLst>
              </a:tr>
              <a:tr h="269032">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28</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lang="ja-JP" strike="noStrike" sz="1050" u="none">
                          <a:effectLst/>
                          <a:latin charset="-128" panose="020B0604030504040204" pitchFamily="50" typeface="Meiryo UI"/>
                          <a:ea charset="-128" panose="020B0604030504040204" pitchFamily="50" typeface="Meiryo UI"/>
                        </a:rPr>
                        <a:t>兵庫県立大学</a:t>
                      </a:r>
                      <a:endParaRPr altLang="en-US" b="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公立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工</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学校推薦型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15</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extLst>
                  <a:ext uri="{0D108BD9-81ED-4DB2-BD59-A6C34878D82A}">
                    <a16:rowId xmlns:a16="http://schemas.microsoft.com/office/drawing/2014/main" val="2390571224"/>
                  </a:ext>
                </a:extLst>
              </a:tr>
              <a:tr h="807093">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29</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zh-TW" strike="noStrike" sz="1050" u="none">
                          <a:effectLst/>
                          <a:latin charset="-128" panose="020B0604030504040204" pitchFamily="50" typeface="Meiryo UI"/>
                          <a:ea charset="-128" panose="020B0604030504040204" pitchFamily="50" typeface="Meiryo UI"/>
                        </a:rPr>
                        <a:t>山陽小野田市立山口東京理科大学</a:t>
                      </a:r>
                      <a:endParaRPr altLang="en-US" b="0" dirty="0" i="0" lang="zh-TW"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公立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工</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学校推薦型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tc>
                  <a:txBody>
                    <a:bodyPr/>
                    <a:lstStyle/>
                    <a:p>
                      <a:pPr algn="ctr" fontAlgn="ctr"/>
                      <a:r>
                        <a:rPr altLang="ja-JP" b="0" dirty="0" i="0" lang="en-US" strike="noStrike" sz="1050" u="none">
                          <a:solidFill>
                            <a:srgbClr val="000000"/>
                          </a:solidFill>
                          <a:effectLst/>
                          <a:latin charset="-128" panose="020B0604030504040204" pitchFamily="50" typeface="Meiryo UI"/>
                          <a:ea charset="-128" panose="020B0604030504040204" pitchFamily="50" typeface="Meiryo UI"/>
                        </a:rPr>
                        <a:t>15</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solidFill>
                      <a:schemeClr val="tx2">
                        <a:lumMod val="20000"/>
                        <a:lumOff val="80000"/>
                      </a:schemeClr>
                    </a:solidFill>
                  </a:tcPr>
                </a:tc>
                <a:extLst>
                  <a:ext uri="{0D108BD9-81ED-4DB2-BD59-A6C34878D82A}">
                    <a16:rowId xmlns:a16="http://schemas.microsoft.com/office/drawing/2014/main" val="2011529569"/>
                  </a:ext>
                </a:extLst>
              </a:tr>
              <a:tr h="299691">
                <a:tc>
                  <a:txBody>
                    <a:bodyPr/>
                    <a:lstStyle/>
                    <a:p>
                      <a:pPr algn="ctr" fontAlgn="ctr"/>
                      <a:r>
                        <a:rPr altLang="ja-JP" lang="en-US" strike="noStrike" sz="1050" u="none">
                          <a:effectLst/>
                          <a:latin charset="-128" panose="020B0604030504040204" pitchFamily="50" typeface="Meiryo UI"/>
                          <a:ea charset="-128" panose="020B0604030504040204" pitchFamily="50" typeface="Meiryo UI"/>
                        </a:rPr>
                        <a:t>30</a:t>
                      </a:r>
                      <a:endParaRPr altLang="ja-JP" b="0" i="0" lang="en-US"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zh-CN" strike="noStrike" sz="1050" u="none">
                          <a:effectLst/>
                          <a:latin charset="-128" panose="020B0604030504040204" pitchFamily="50" typeface="Meiryo UI"/>
                          <a:ea charset="-128" panose="020B0604030504040204" pitchFamily="50" typeface="Meiryo UI"/>
                        </a:rPr>
                        <a:t>高知工科大学</a:t>
                      </a:r>
                      <a:endParaRPr altLang="en-US" b="0" dirty="0" i="0" lang="zh-CN"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en-US" dirty="0" lang="ja-JP" strike="noStrike" sz="1050" u="none">
                          <a:effectLst/>
                          <a:latin charset="-128" panose="020B0604030504040204" pitchFamily="50" typeface="Meiryo UI"/>
                          <a:ea charset="-128" panose="020B0604030504040204" pitchFamily="50" typeface="Meiryo UI"/>
                        </a:rPr>
                        <a:t>公立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データ＆イノベーション学群</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l" fontAlgn="ctr"/>
                      <a:r>
                        <a:rPr altLang="en-US" dirty="0" lang="ja-JP" strike="noStrike" sz="1050" u="none">
                          <a:effectLst/>
                          <a:latin charset="-128" panose="020B0604030504040204" pitchFamily="50" typeface="Meiryo UI"/>
                          <a:ea charset="-128" panose="020B0604030504040204" pitchFamily="50" typeface="Meiryo UI"/>
                        </a:rPr>
                        <a:t>学校推薦型</a:t>
                      </a:r>
                      <a:endParaRPr altLang="en-US" b="0" dirty="0" i="0" lang="ja-JP" strike="noStrike" sz="1050" u="none">
                        <a:solidFill>
                          <a:srgbClr val="000000"/>
                        </a:solidFill>
                        <a:effectLst/>
                        <a:latin charset="-128" panose="020B0604030504040204" pitchFamily="50" typeface="Meiryo UI"/>
                        <a:ea charset="-128" panose="020B0604030504040204" pitchFamily="50" typeface="Meiryo UI"/>
                      </a:endParaRPr>
                    </a:p>
                  </a:txBody>
                  <a:tcPr anchor="ctr" marB="0" marL="0" marR="0" marT="0"/>
                </a:tc>
                <a:tc>
                  <a:txBody>
                    <a:bodyPr/>
                    <a:lstStyle/>
                    <a:p>
                      <a:pPr algn="ctr" fontAlgn="ctr"/>
                      <a:r>
                        <a:rPr altLang="en-US" b="0" dirty="0" i="0" lang="ja-JP" strike="noStrike" sz="1050" u="none">
                          <a:solidFill>
                            <a:srgbClr val="0070C0"/>
                          </a:solidFill>
                          <a:effectLst/>
                          <a:latin charset="-128" panose="020B0604030504040204" pitchFamily="50" typeface="Meiryo UI"/>
                          <a:ea charset="-128" panose="020B0604030504040204" pitchFamily="50" typeface="Meiryo UI"/>
                        </a:rPr>
                        <a:t>不明</a:t>
                      </a:r>
                    </a:p>
                  </a:txBody>
                  <a:tcPr anchor="ctr" marB="0" marL="0" marR="0" marT="0"/>
                </a:tc>
                <a:extLst>
                  <a:ext uri="{0D108BD9-81ED-4DB2-BD59-A6C34878D82A}">
                    <a16:rowId xmlns:a16="http://schemas.microsoft.com/office/drawing/2014/main" val="3454863207"/>
                  </a:ext>
                </a:extLst>
              </a:tr>
            </a:tbl>
          </a:graphicData>
        </a:graphic>
      </p:graphicFrame>
      <p:sp>
        <p:nvSpPr>
          <p:cNvPr id="10" name="テキスト ボックス 9">
            <a:extLst>
              <a:ext uri="{FF2B5EF4-FFF2-40B4-BE49-F238E27FC236}">
                <a16:creationId xmlns:a16="http://schemas.microsoft.com/office/drawing/2014/main" id="{92FF3C90-994E-04E0-E5B7-E2F577FF57E7}"/>
              </a:ext>
            </a:extLst>
          </p:cNvPr>
          <p:cNvSpPr txBox="1"/>
          <p:nvPr/>
        </p:nvSpPr>
        <p:spPr>
          <a:xfrm>
            <a:off x="25177" y="450841"/>
            <a:ext cx="5791919" cy="307777"/>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300"/>
              </a:spcAft>
              <a:buClrTx/>
              <a:buSzTx/>
              <a:buFontTx/>
              <a:buNone/>
              <a:tabLst/>
              <a:defRPr/>
            </a:pPr>
            <a:r>
              <a:rPr altLang="ja-JP" b="1" baseline="0" cap="none" dirty="0" i="0" kern="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30</a:t>
            </a:r>
            <a:r>
              <a:rPr altLang="en-US" b="1" baseline="0" cap="none" dirty="0" i="0" kern="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大学 </a:t>
            </a:r>
            <a:r>
              <a:rPr altLang="ja-JP" b="1" baseline="0" cap="none" dirty="0" i="0" kern="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37</a:t>
            </a:r>
            <a:r>
              <a:rPr altLang="en-US" b="1" baseline="0" cap="none" dirty="0" i="0" kern="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学部（国立：</a:t>
            </a:r>
            <a:r>
              <a:rPr altLang="ja-JP" b="1" baseline="0" cap="none" dirty="0" i="0" kern="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27</a:t>
            </a:r>
            <a:r>
              <a:rPr altLang="en-US" b="1" baseline="0" cap="none" dirty="0" i="0" kern="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大学 </a:t>
            </a:r>
            <a:r>
              <a:rPr altLang="ja-JP" b="1" baseline="0" cap="none" dirty="0" i="0" kern="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34</a:t>
            </a:r>
            <a:r>
              <a:rPr altLang="en-US" b="1" baseline="0" cap="none" dirty="0" i="0" kern="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学部、公立：３大学 ３学部） </a:t>
            </a:r>
            <a:r>
              <a:rPr altLang="ja-JP" b="1" baseline="0" cap="none" dirty="0" i="0" kern="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endParaRPr altLang="ja-JP" b="0" baseline="0" cap="none" dirty="0" i="0" kern="100" kumimoji="0" lang="ja-JP" noProof="0" normalizeH="0" spc="0" strike="noStrike" sz="110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11" name="テキスト ボックス 10">
            <a:extLst>
              <a:ext uri="{FF2B5EF4-FFF2-40B4-BE49-F238E27FC236}">
                <a16:creationId xmlns:a16="http://schemas.microsoft.com/office/drawing/2014/main" id="{36AED1C7-688A-D4D0-214A-DB0828B775EE}"/>
              </a:ext>
            </a:extLst>
          </p:cNvPr>
          <p:cNvSpPr txBox="1"/>
          <p:nvPr/>
        </p:nvSpPr>
        <p:spPr>
          <a:xfrm>
            <a:off x="4987895" y="6326051"/>
            <a:ext cx="4776225" cy="507831"/>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900" u="none">
                <a:ln>
                  <a:noFill/>
                </a:ln>
                <a:solidFill>
                  <a:prstClr val="black"/>
                </a:solidFill>
                <a:effectLst/>
                <a:uLnTx/>
                <a:uFillTx/>
                <a:latin charset="-128" panose="020B0604030504040204" pitchFamily="50" typeface="Meiryo UI"/>
                <a:ea charset="-128" panose="020B0604030504040204" pitchFamily="50" typeface="Meiryo UI"/>
                <a:cs typeface="+mn-cs"/>
              </a:rPr>
              <a:t>注：「令和７年度国公立大学入学者選抜の概要」及びウェブ上に公表されている各大学の募集要項等に記載された募集人員を基に作成。なお、高知工科大学の募集人員について、選抜要項上は「若干名」と記載あり。</a:t>
            </a:r>
          </a:p>
        </p:txBody>
      </p:sp>
      <p:sp>
        <p:nvSpPr>
          <p:cNvPr id="2" name="テキスト ボックス 1">
            <a:extLst>
              <a:ext uri="{FF2B5EF4-FFF2-40B4-BE49-F238E27FC236}">
                <a16:creationId xmlns:a16="http://schemas.microsoft.com/office/drawing/2014/main" id="{5C30FF46-1934-6283-4BFF-F09AD2C1CE04}"/>
              </a:ext>
            </a:extLst>
          </p:cNvPr>
          <p:cNvSpPr txBox="1"/>
          <p:nvPr/>
        </p:nvSpPr>
        <p:spPr>
          <a:xfrm>
            <a:off x="5889104" y="477772"/>
            <a:ext cx="4098140" cy="253916"/>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rPr>
              <a:t>※</a:t>
            </a:r>
            <a:r>
              <a:rPr altLang="en-US" b="0" baseline="0" cap="none" dirty="0" i="0" kern="1200" kumimoji="1" lang="ja-JP"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rPr>
              <a:t>青塗：令和７年度入学者選抜より実施するもの</a:t>
            </a:r>
            <a:r>
              <a:rPr altLang="ja-JP" b="0" baseline="0" cap="none" dirty="0" i="0" kern="1200" kumimoji="1" lang="en-US"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rPr>
              <a:t>【16</a:t>
            </a:r>
            <a:r>
              <a:rPr altLang="en-US" b="0" baseline="0" cap="none" dirty="0" i="0" kern="1200" kumimoji="1" lang="ja-JP"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rPr>
              <a:t>大学・</a:t>
            </a:r>
            <a:r>
              <a:rPr altLang="ja-JP" b="0" baseline="0" cap="none" dirty="0" i="0" kern="1200" kumimoji="1" lang="en-US"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rPr>
              <a:t>20</a:t>
            </a:r>
            <a:r>
              <a:rPr altLang="en-US" b="0" baseline="0" cap="none" dirty="0" i="0" kern="1200" kumimoji="1" lang="ja-JP"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rPr>
              <a:t>学部</a:t>
            </a:r>
            <a:r>
              <a:rPr altLang="ja-JP" b="0" baseline="0" cap="none" dirty="0" i="0" kern="1200" kumimoji="1" lang="en-US"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rPr>
              <a:t>】</a:t>
            </a:r>
            <a:endParaRPr altLang="en-US" b="0" baseline="0" cap="none" dirty="0" i="0" kern="1200" kumimoji="1" lang="ja-JP"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endParaRPr>
          </a:p>
        </p:txBody>
      </p:sp>
      <p:sp>
        <p:nvSpPr>
          <p:cNvPr id="3" name="テキスト ボックス 2">
            <a:extLst>
              <a:ext uri="{FF2B5EF4-FFF2-40B4-BE49-F238E27FC236}">
                <a16:creationId xmlns:a16="http://schemas.microsoft.com/office/drawing/2014/main" id="{60308C95-1083-EAFE-5692-1521238FA3A7}"/>
              </a:ext>
            </a:extLst>
          </p:cNvPr>
          <p:cNvSpPr txBox="1"/>
          <p:nvPr/>
        </p:nvSpPr>
        <p:spPr>
          <a:xfrm>
            <a:off x="9490779" y="6395300"/>
            <a:ext cx="278924" cy="369332"/>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dirty="0" kumimoji="1" lang="ja-JP">
                <a:solidFill>
                  <a:prstClr val="black"/>
                </a:solidFill>
                <a:latin charset="-128" panose="020B0604030504040204" pitchFamily="50" typeface="Meiryo UI"/>
                <a:ea charset="-128" panose="020B0604030504040204" pitchFamily="50" typeface="Meiryo UI"/>
              </a:rPr>
              <a:t>９</a:t>
            </a:r>
            <a:endParaRPr altLang="en-US" b="0" baseline="0" cap="none" dirty="0" i="0" kern="1200" kumimoji="1" lang="ja-JP" noProof="0" normalizeH="0" spc="0" strike="noStrike" sz="1800" u="none">
              <a:ln>
                <a:noFill/>
              </a:ln>
              <a:solidFill>
                <a:prstClr val="black"/>
              </a:solidFill>
              <a:effectLst/>
              <a:uLnTx/>
              <a:uFillTx/>
              <a:latin charset="-128" panose="020B0604030504040204" pitchFamily="50" typeface="Meiryo UI"/>
              <a:ea charset="-128" panose="020B0604030504040204" pitchFamily="50" typeface="Meiryo UI"/>
              <a:cs typeface="+mn-cs"/>
            </a:endParaRPr>
          </a:p>
        </p:txBody>
      </p:sp>
    </p:spTree>
    <p:extLst>
      <p:ext uri="{BB962C8B-B14F-4D97-AF65-F5344CB8AC3E}">
        <p14:creationId xmlns:p14="http://schemas.microsoft.com/office/powerpoint/2010/main" val="2258347370"/>
      </p:ext>
    </p:extLst>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0627A53-2CE1-EFCF-997E-EA70AAF33490}"/>
              </a:ext>
            </a:extLst>
          </p:cNvPr>
          <p:cNvSpPr/>
          <p:nvPr/>
        </p:nvSpPr>
        <p:spPr>
          <a:xfrm>
            <a:off x="128464" y="620688"/>
            <a:ext cx="4752528" cy="6054352"/>
          </a:xfrm>
          <a:prstGeom prst="rect">
            <a:avLst/>
          </a:prstGeom>
          <a:noFill/>
          <a:ln w="19050">
            <a:solidFill>
              <a:srgbClr val="00206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typeface="Calibri"/>
              <a:ea charset="-128" panose="020B0600070205080204" pitchFamily="50" typeface="ＭＳ Ｐゴシック"/>
              <a:cs typeface="+mn-cs"/>
            </a:endParaRPr>
          </a:p>
        </p:txBody>
      </p:sp>
      <p:sp>
        <p:nvSpPr>
          <p:cNvPr id="5" name="スライド番号プレースホルダー 13">
            <a:extLst>
              <a:ext uri="{FF2B5EF4-FFF2-40B4-BE49-F238E27FC236}">
                <a16:creationId xmlns:a16="http://schemas.microsoft.com/office/drawing/2014/main" id="{65A8F57E-D1A7-D4D0-3C17-7AD2C75D9E0F}"/>
              </a:ext>
            </a:extLst>
          </p:cNvPr>
          <p:cNvSpPr txBox="1">
            <a:spLocks/>
          </p:cNvSpPr>
          <p:nvPr/>
        </p:nvSpPr>
        <p:spPr>
          <a:xfrm>
            <a:off x="9079580" y="6468757"/>
            <a:ext cx="730250" cy="365125"/>
          </a:xfrm>
          <a:prstGeom prst="rect">
            <a:avLst/>
          </a:prstGeom>
        </p:spPr>
        <p:txBody>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fld id="{91896562-4364-4A56-8699-2A473EB35D34}" type="slidenum">
              <a:rPr altLang="en-US" b="0" baseline="0" cap="none" i="0" kern="1200" kumimoji="1" lang="ja-JP" noProof="0" normalizeH="0" smtClean="0" spc="0" strike="noStrike" sz="1800" u="none">
                <a:ln>
                  <a:noFill/>
                </a:ln>
                <a:solidFill>
                  <a:prstClr val="black"/>
                </a:solidFill>
                <a:effectLst/>
                <a:uLnTx/>
                <a:uFillTx/>
                <a:latin charset="-128" panose="020B0604030504040204" pitchFamily="50" typeface="Meiryo UI"/>
                <a:ea charset="-128" panose="020B0604030504040204" pitchFamily="50" typeface="Meiryo UI"/>
                <a:cs typeface="+mn-cs"/>
              </a:rPr>
              <a:pPr algn="r" defTabSz="457200" eaLnBrk="1" fontAlgn="auto" hangingPunct="1" indent="0" latinLnBrk="0" lvl="0" marL="0" marR="0" rtl="0">
                <a:lnSpc>
                  <a:spcPct val="100000"/>
                </a:lnSpc>
                <a:spcBef>
                  <a:spcPts val="0"/>
                </a:spcBef>
                <a:spcAft>
                  <a:spcPts val="0"/>
                </a:spcAft>
                <a:buClrTx/>
                <a:buSzTx/>
                <a:buFontTx/>
                <a:buNone/>
                <a:tabLst/>
                <a:defRPr/>
              </a:pPr>
              <a:t>10</a:t>
            </a:fld>
            <a:endParaRPr altLang="ja-JP" b="0" baseline="0" cap="none" dirty="0" i="0" kern="1200" kumimoji="1" lang="en-US" noProof="0" normalizeH="0" spc="0" strike="noStrike" sz="1800" u="none">
              <a:ln>
                <a:noFill/>
              </a:ln>
              <a:solidFill>
                <a:prstClr val="black"/>
              </a:solidFill>
              <a:effectLst/>
              <a:uLnTx/>
              <a:uFillTx/>
              <a:latin charset="-128" panose="020B0604030504040204" pitchFamily="50" typeface="Meiryo UI"/>
              <a:ea charset="-128" panose="020B0604030504040204" pitchFamily="50" typeface="Meiryo UI"/>
              <a:cs typeface="+mn-cs"/>
            </a:endParaRPr>
          </a:p>
        </p:txBody>
      </p:sp>
      <p:sp>
        <p:nvSpPr>
          <p:cNvPr id="7" name="タイトル 1">
            <a:extLst>
              <a:ext uri="{FF2B5EF4-FFF2-40B4-BE49-F238E27FC236}">
                <a16:creationId xmlns:a16="http://schemas.microsoft.com/office/drawing/2014/main" id="{0779F97F-E201-187D-A96E-5C261217319E}"/>
              </a:ext>
            </a:extLst>
          </p:cNvPr>
          <p:cNvSpPr>
            <a:spLocks noGrp="1"/>
          </p:cNvSpPr>
          <p:nvPr>
            <p:ph type="title"/>
          </p:nvPr>
        </p:nvSpPr>
        <p:spPr>
          <a:xfrm>
            <a:off x="0" y="0"/>
            <a:ext cx="9906000" cy="406800"/>
          </a:xfrm>
          <a:solidFill>
            <a:srgbClr val="002060"/>
          </a:solidFill>
        </p:spPr>
        <p:txBody>
          <a:bodyPr anchor="t" anchorCtr="0" bIns="0" tIns="72000"/>
          <a:lstStyle/>
          <a:p>
            <a:r>
              <a:rPr altLang="ja-JP" dirty="0" lang="en-US">
                <a:latin charset="-128" panose="020B0604030504040204" pitchFamily="50" typeface="Meiryo UI"/>
                <a:ea charset="-128" panose="020B0604030504040204" pitchFamily="50" typeface="Meiryo UI"/>
              </a:rPr>
              <a:t>【</a:t>
            </a:r>
            <a:r>
              <a:rPr altLang="en-US" dirty="0" lang="ja-JP">
                <a:latin charset="-128" panose="020B0604030504040204" pitchFamily="50" typeface="Meiryo UI"/>
                <a:ea charset="-128" panose="020B0604030504040204" pitchFamily="50" typeface="Meiryo UI"/>
              </a:rPr>
              <a:t>参考</a:t>
            </a:r>
            <a:r>
              <a:rPr altLang="ja-JP" dirty="0" lang="en-US">
                <a:latin charset="-128" panose="020B0604030504040204" pitchFamily="50" typeface="Meiryo UI"/>
                <a:ea charset="-128" panose="020B0604030504040204" pitchFamily="50" typeface="Meiryo UI"/>
              </a:rPr>
              <a:t>】</a:t>
            </a:r>
            <a:r>
              <a:rPr altLang="en-US" dirty="0" lang="ja-JP">
                <a:latin charset="-128" panose="020B0604030504040204" pitchFamily="50" typeface="Meiryo UI"/>
                <a:ea charset="-128" panose="020B0604030504040204" pitchFamily="50" typeface="Meiryo UI"/>
              </a:rPr>
              <a:t>　理工系の女子を対象とする選抜の事例</a:t>
            </a:r>
          </a:p>
        </p:txBody>
      </p:sp>
      <p:sp>
        <p:nvSpPr>
          <p:cNvPr id="3" name="タイトル 1">
            <a:extLst>
              <a:ext uri="{FF2B5EF4-FFF2-40B4-BE49-F238E27FC236}">
                <a16:creationId xmlns:a16="http://schemas.microsoft.com/office/drawing/2014/main" id="{47802B9A-FD53-73F1-8FD6-01C35A872FC4}"/>
              </a:ext>
            </a:extLst>
          </p:cNvPr>
          <p:cNvSpPr txBox="1">
            <a:spLocks/>
          </p:cNvSpPr>
          <p:nvPr/>
        </p:nvSpPr>
        <p:spPr>
          <a:xfrm>
            <a:off x="102036" y="477642"/>
            <a:ext cx="2985856" cy="360039"/>
          </a:xfrm>
          <a:prstGeom prst="rect">
            <a:avLst/>
          </a:prstGeom>
          <a:solidFill>
            <a:srgbClr val="002060"/>
          </a:solidFill>
          <a:ln>
            <a:noFill/>
          </a:ln>
        </p:spPr>
        <p:txBody>
          <a:bodyPr anchor="t" anchorCtr="0" bIns="0" lIns="91440" rIns="91440" rtlCol="0" tIns="72000" vert="horz">
            <a:noAutofit/>
          </a:bodyPr>
          <a:lstStyle>
            <a:lvl1pPr algn="ctr" defTabSz="914400" eaLnBrk="1" hangingPunct="1" latinLnBrk="0" rtl="0">
              <a:spcBef>
                <a:spcPct val="0"/>
              </a:spcBef>
              <a:buNone/>
              <a:defRPr b="1" kern="1200" kumimoji="1" sz="1800">
                <a:solidFill>
                  <a:schemeClr val="bg1"/>
                </a:solidFill>
                <a:latin charset="-128" panose="020B0604030504040204" pitchFamily="50" typeface="メイリオ"/>
                <a:ea charset="-128" panose="020B0604030504040204" pitchFamily="50" typeface="メイリオ"/>
                <a:cs typeface="+mj-cs"/>
              </a:defRPr>
            </a:lvl1pPr>
          </a:lstStyle>
          <a:p>
            <a:pPr algn="ctr" defTabSz="914400" eaLnBrk="1" fontAlgn="auto" hangingPunct="1" indent="0" latinLnBrk="0" lvl="0" marL="0" marR="0" rtl="0">
              <a:lnSpc>
                <a:spcPct val="100000"/>
              </a:lnSpc>
              <a:spcBef>
                <a:spcPct val="0"/>
              </a:spcBef>
              <a:spcAft>
                <a:spcPts val="0"/>
              </a:spcAft>
              <a:buClrTx/>
              <a:buSzTx/>
              <a:buFontTx/>
              <a:buNone/>
              <a:tabLst/>
              <a:defRPr/>
            </a:pPr>
            <a:r>
              <a:rPr altLang="en-US" b="1" baseline="0" cap="none" dirty="0" i="0" kern="1200" kumimoji="1" lang="ja-JP"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j-cs"/>
              </a:rPr>
              <a:t>東京科学大学（東京工業大学）</a:t>
            </a:r>
          </a:p>
        </p:txBody>
      </p:sp>
      <p:sp>
        <p:nvSpPr>
          <p:cNvPr id="14" name="正方形/長方形 13">
            <a:extLst>
              <a:ext uri="{FF2B5EF4-FFF2-40B4-BE49-F238E27FC236}">
                <a16:creationId xmlns:a16="http://schemas.microsoft.com/office/drawing/2014/main" id="{2AF4F326-604A-79B1-A287-92309722D0F5}"/>
              </a:ext>
            </a:extLst>
          </p:cNvPr>
          <p:cNvSpPr/>
          <p:nvPr/>
        </p:nvSpPr>
        <p:spPr>
          <a:xfrm>
            <a:off x="5025008" y="620688"/>
            <a:ext cx="4752528" cy="6054352"/>
          </a:xfrm>
          <a:prstGeom prst="rect">
            <a:avLst/>
          </a:prstGeom>
          <a:noFill/>
          <a:ln w="19050">
            <a:solidFill>
              <a:srgbClr val="00206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typeface="Calibri"/>
              <a:ea charset="-128" panose="020B0600070205080204" pitchFamily="50" typeface="ＭＳ Ｐゴシック"/>
              <a:cs typeface="+mn-cs"/>
            </a:endParaRPr>
          </a:p>
        </p:txBody>
      </p:sp>
      <p:sp>
        <p:nvSpPr>
          <p:cNvPr id="15" name="タイトル 1">
            <a:extLst>
              <a:ext uri="{FF2B5EF4-FFF2-40B4-BE49-F238E27FC236}">
                <a16:creationId xmlns:a16="http://schemas.microsoft.com/office/drawing/2014/main" id="{AAACE742-8AE9-9692-2152-28653936D123}"/>
              </a:ext>
            </a:extLst>
          </p:cNvPr>
          <p:cNvSpPr txBox="1">
            <a:spLocks/>
          </p:cNvSpPr>
          <p:nvPr/>
        </p:nvSpPr>
        <p:spPr>
          <a:xfrm>
            <a:off x="4992714" y="477642"/>
            <a:ext cx="2264542" cy="360040"/>
          </a:xfrm>
          <a:prstGeom prst="rect">
            <a:avLst/>
          </a:prstGeom>
          <a:solidFill>
            <a:srgbClr val="002060"/>
          </a:solidFill>
          <a:ln>
            <a:noFill/>
          </a:ln>
        </p:spPr>
        <p:txBody>
          <a:bodyPr anchor="t" anchorCtr="0" bIns="0" lIns="91440" rIns="91440" rtlCol="0" tIns="72000" vert="horz">
            <a:noAutofit/>
          </a:bodyPr>
          <a:lstStyle>
            <a:lvl1pPr algn="ctr" defTabSz="914400" eaLnBrk="1" hangingPunct="1" latinLnBrk="0" rtl="0">
              <a:spcBef>
                <a:spcPct val="0"/>
              </a:spcBef>
              <a:buNone/>
              <a:defRPr b="1" kern="1200" kumimoji="1" sz="1800">
                <a:solidFill>
                  <a:schemeClr val="bg1"/>
                </a:solidFill>
                <a:latin charset="-128" panose="020B0604030504040204" pitchFamily="50" typeface="メイリオ"/>
                <a:ea charset="-128" panose="020B0604030504040204" pitchFamily="50" typeface="メイリオ"/>
                <a:cs typeface="+mj-cs"/>
              </a:defRPr>
            </a:lvl1pPr>
          </a:lstStyle>
          <a:p>
            <a:pPr algn="ctr" defTabSz="914400" eaLnBrk="1" fontAlgn="auto" hangingPunct="1" indent="0" latinLnBrk="0" lvl="0" marL="0" marR="0" rtl="0">
              <a:lnSpc>
                <a:spcPct val="100000"/>
              </a:lnSpc>
              <a:spcBef>
                <a:spcPct val="0"/>
              </a:spcBef>
              <a:spcAft>
                <a:spcPts val="0"/>
              </a:spcAft>
              <a:buClrTx/>
              <a:buSzTx/>
              <a:buFontTx/>
              <a:buNone/>
              <a:tabLst/>
              <a:defRPr/>
            </a:pPr>
            <a:r>
              <a:rPr altLang="en-US" b="1" baseline="0" cap="none" dirty="0" i="0" kern="1200" kumimoji="1" lang="ja-JP"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j-cs"/>
              </a:rPr>
              <a:t>金沢大学（理工学域）</a:t>
            </a:r>
          </a:p>
        </p:txBody>
      </p:sp>
      <p:sp>
        <p:nvSpPr>
          <p:cNvPr id="16" name="テキスト ボックス 15">
            <a:extLst>
              <a:ext uri="{FF2B5EF4-FFF2-40B4-BE49-F238E27FC236}">
                <a16:creationId xmlns:a16="http://schemas.microsoft.com/office/drawing/2014/main" id="{636CCD0C-4755-D92D-7562-160F65B32852}"/>
              </a:ext>
            </a:extLst>
          </p:cNvPr>
          <p:cNvSpPr txBox="1"/>
          <p:nvPr/>
        </p:nvSpPr>
        <p:spPr>
          <a:xfrm>
            <a:off x="5025008" y="871977"/>
            <a:ext cx="4752528" cy="5724644"/>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■概要</a:t>
            </a:r>
            <a:endParaRPr altLang="ja-JP" b="1" baseline="0" cap="none" dirty="0" i="0" kern="0" kumimoji="0"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本学では、共生社会の実現を目指して、様々な個性を持つ学生や教職員が互いの特性を尊重し、それぞれの資質や能力を十分に発揮できるダイバーシティ（多様性）に関する取り組みを行っており、その活動の一環として、諸外国の大学に比べて比率が低い理工系の女子学生や女性研究者・技術者の育成を支援しています。さまざまな科学技術のイノベーション（新しい価値の創造）に女性の視点を反映させることは大学や社会全体にとっても重要な課題となっています。</a:t>
            </a:r>
            <a:endPar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これらの社会的要請に応えるため、理工学域では、「女子枠特別入試」を導入し、入学を希望する学類の入学者受入方針（アドミッション・ポリシー）に基づき、口述試験により「主体性」「協働性」などを評価し、志願者の能力・資質及び意欲に重点を置いた選抜を行います。</a:t>
            </a:r>
            <a:endParaRPr altLang="ja-JP" b="1" baseline="0" cap="none" dirty="0" i="0" kern="1200" kumimoji="1" lang="en-US" noProof="0" normalizeH="0" spc="0" strike="noStrike" sz="1200" u="sng">
              <a:ln>
                <a:noFill/>
              </a:ln>
              <a:solidFill>
                <a:srgbClr val="1F497D"/>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■募集人員（令和７年度入学者選抜）</a:t>
            </a:r>
            <a:endParaRPr altLang="ja-JP" b="1" baseline="0" cap="none" dirty="0" i="0" kern="0" kumimoji="0"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38</a:t>
            </a:r>
            <a:r>
              <a:rPr altLang="en-US" b="0" baseline="0" cap="none" dirty="0" i="0" kern="1200" kumimoji="1" lang="zh-TW"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名（</a:t>
            </a: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総合型</a:t>
            </a:r>
            <a:r>
              <a:rPr altLang="en-US" b="0" baseline="0" cap="none" dirty="0" i="0" kern="1200" kumimoji="1" lang="zh-TW"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endPar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■選抜方法（令和７年度入学者選抜）</a:t>
            </a:r>
            <a:endParaRPr altLang="ja-JP" b="1" baseline="0" cap="none" dirty="0" i="0" kern="0" kumimoji="0"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（例）理工学域 数物科学類</a:t>
            </a:r>
            <a:endParaRPr altLang="ja-JP" b="1" baseline="0" cap="none" dirty="0" i="0" kern="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１．出願書類（調査書、志願理由書、活動記録）等を参考に「口述</a:t>
            </a:r>
            <a:endPar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試験」を行い、「主体性を持って多様な人々と協働して学ぶ態度」、</a:t>
            </a:r>
            <a:endPar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「知識・技能」、「思考力・判断力・表現力」を評価します</a:t>
            </a:r>
            <a:endPar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２．大学入学共通テスト（</a:t>
            </a:r>
            <a:r>
              <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）で「知識・技能」、「思考力・判断力・表</a:t>
            </a:r>
            <a:endPar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現力」を評価します</a:t>
            </a:r>
            <a:endPar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１．２．の評価を総合して選抜を行います。</a:t>
            </a:r>
            <a:endPar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）大学入学共通テストの利用教科・科目名</a:t>
            </a:r>
            <a:endPar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国　</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国語</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数　</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数学</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Ⅰ</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，数学</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数学</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Ⅱ</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，数学</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B</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，数学</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C』</a:t>
            </a: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理　</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物理</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化学</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生物</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地学</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から２</a:t>
            </a:r>
            <a:endPar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外　</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英語</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ドイツ語</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フランス語</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中国語</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韓国語</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から１</a:t>
            </a:r>
            <a:endPar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pic>
        <p:nvPicPr>
          <p:cNvPr id="6" name="図 5">
            <a:extLst>
              <a:ext uri="{FF2B5EF4-FFF2-40B4-BE49-F238E27FC236}">
                <a16:creationId xmlns:a16="http://schemas.microsoft.com/office/drawing/2014/main" id="{3E4DBDE9-223B-B793-232A-7B12F9224B65}"/>
              </a:ext>
            </a:extLst>
          </p:cNvPr>
          <p:cNvPicPr>
            <a:picLocks noChangeAspect="1"/>
          </p:cNvPicPr>
          <p:nvPr/>
        </p:nvPicPr>
        <p:blipFill rotWithShape="1">
          <a:blip r:embed="rId2"/>
          <a:srcRect b="50811" l="3353" r="80844" t="25396"/>
          <a:stretch/>
        </p:blipFill>
        <p:spPr>
          <a:xfrm>
            <a:off x="277816" y="896623"/>
            <a:ext cx="4434064" cy="2473965"/>
          </a:xfrm>
          <a:prstGeom prst="rect">
            <a:avLst/>
          </a:prstGeom>
        </p:spPr>
      </p:pic>
      <p:sp>
        <p:nvSpPr>
          <p:cNvPr id="9" name="テキスト ボックス 8">
            <a:extLst>
              <a:ext uri="{FF2B5EF4-FFF2-40B4-BE49-F238E27FC236}">
                <a16:creationId xmlns:a16="http://schemas.microsoft.com/office/drawing/2014/main" id="{C3E78016-E45C-B4B6-FB5F-4906C141D475}"/>
              </a:ext>
            </a:extLst>
          </p:cNvPr>
          <p:cNvSpPr txBox="1"/>
          <p:nvPr/>
        </p:nvSpPr>
        <p:spPr>
          <a:xfrm>
            <a:off x="416496" y="4878877"/>
            <a:ext cx="2856857" cy="253916"/>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ja-JP" b="0" baseline="0" cap="none" dirty="0" i="0" kern="1200" kumimoji="0" lang="en-US"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2023</a:t>
            </a:r>
            <a:r>
              <a:rPr altLang="en-US" b="0" baseline="0" cap="none" dirty="0" i="0" kern="1200" kumimoji="0" lang="ja-JP"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年</a:t>
            </a:r>
            <a:r>
              <a:rPr altLang="ja-JP" b="0" baseline="0" cap="none" dirty="0" i="0" kern="1200" kumimoji="0" lang="en-US"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10</a:t>
            </a:r>
            <a:r>
              <a:rPr altLang="en-US" b="0" baseline="0" cap="none" dirty="0" i="0" kern="1200" kumimoji="0" lang="ja-JP"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月 東京工業大学公表資料より</a:t>
            </a:r>
            <a:r>
              <a:rPr altLang="en-US" b="0" baseline="0" cap="none" dirty="0" i="0" kern="1200" kumimoji="1" lang="ja-JP"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p>
        </p:txBody>
      </p:sp>
      <p:pic>
        <p:nvPicPr>
          <p:cNvPr id="2" name="図 1">
            <a:extLst>
              <a:ext uri="{FF2B5EF4-FFF2-40B4-BE49-F238E27FC236}">
                <a16:creationId xmlns:a16="http://schemas.microsoft.com/office/drawing/2014/main" id="{C13E8B19-2BCA-519C-4FB6-3DE35259D025}"/>
              </a:ext>
            </a:extLst>
          </p:cNvPr>
          <p:cNvPicPr>
            <a:picLocks noChangeAspect="1"/>
          </p:cNvPicPr>
          <p:nvPr/>
        </p:nvPicPr>
        <p:blipFill rotWithShape="1">
          <a:blip r:embed="rId3"/>
          <a:srcRect b="52411" l="3535" r="77649" t="23141"/>
          <a:stretch/>
        </p:blipFill>
        <p:spPr>
          <a:xfrm>
            <a:off x="300776" y="3429000"/>
            <a:ext cx="4434065" cy="2135026"/>
          </a:xfrm>
          <a:prstGeom prst="rect">
            <a:avLst/>
          </a:prstGeom>
        </p:spPr>
      </p:pic>
      <p:cxnSp>
        <p:nvCxnSpPr>
          <p:cNvPr id="10" name="直線コネクタ 9">
            <a:extLst>
              <a:ext uri="{FF2B5EF4-FFF2-40B4-BE49-F238E27FC236}">
                <a16:creationId xmlns:a16="http://schemas.microsoft.com/office/drawing/2014/main" id="{88BFF918-1AA1-353D-D0DB-0B6B2AE20D05}"/>
              </a:ext>
            </a:extLst>
          </p:cNvPr>
          <p:cNvCxnSpPr>
            <a:cxnSpLocks/>
          </p:cNvCxnSpPr>
          <p:nvPr/>
        </p:nvCxnSpPr>
        <p:spPr>
          <a:xfrm>
            <a:off x="809965" y="4496513"/>
            <a:ext cx="2880320" cy="0"/>
          </a:xfrm>
          <a:prstGeom prst="line">
            <a:avLst/>
          </a:prstGeom>
          <a:ln w="19050">
            <a:solidFill>
              <a:srgbClr val="CC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7927FB0B-4E8B-51D0-EE16-F253653E5230}"/>
              </a:ext>
            </a:extLst>
          </p:cNvPr>
          <p:cNvSpPr txBox="1"/>
          <p:nvPr/>
        </p:nvSpPr>
        <p:spPr>
          <a:xfrm>
            <a:off x="175728" y="5598438"/>
            <a:ext cx="4657999" cy="677108"/>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■募集人員（令和７年度入学者選抜）</a:t>
            </a:r>
            <a:endParaRPr altLang="ja-JP" b="1" baseline="0" cap="none" dirty="0" i="0" kern="0" kumimoji="0"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r>
              <a:rPr altLang="ja-JP" b="0" baseline="0" cap="none" dirty="0" i="0" kern="1200" kumimoji="0"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149</a:t>
            </a:r>
            <a:r>
              <a:rPr altLang="en-US" b="0" baseline="0" cap="none" dirty="0" i="0" kern="1200" kumimoji="1" lang="zh-TW"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名（</a:t>
            </a: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総合型</a:t>
            </a:r>
            <a:r>
              <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理学院、工学院、物質理工学院、情報理工学院、環境・社会理工学院</a:t>
            </a:r>
            <a:r>
              <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134</a:t>
            </a: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名、</a:t>
            </a:r>
            <a:r>
              <a:rPr altLang="en-US" b="0" baseline="0" cap="none" dirty="0" i="0" kern="1200" kumimoji="1" lang="zh-TW"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学校推薦型選抜</a:t>
            </a:r>
            <a:r>
              <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生命理工学院</a:t>
            </a:r>
            <a:r>
              <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zh-TW"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15</a:t>
            </a: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名</a:t>
            </a:r>
            <a:r>
              <a:rPr altLang="en-US" b="0" baseline="0" cap="none" dirty="0" i="0" kern="1200" kumimoji="1" lang="zh-TW"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endPar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sp>
        <p:nvSpPr>
          <p:cNvPr id="12" name="テキスト ボックス 11">
            <a:extLst>
              <a:ext uri="{FF2B5EF4-FFF2-40B4-BE49-F238E27FC236}">
                <a16:creationId xmlns:a16="http://schemas.microsoft.com/office/drawing/2014/main" id="{887638C3-C857-9E3F-61EB-3E1CDEEE02F7}"/>
              </a:ext>
            </a:extLst>
          </p:cNvPr>
          <p:cNvSpPr txBox="1"/>
          <p:nvPr/>
        </p:nvSpPr>
        <p:spPr>
          <a:xfrm>
            <a:off x="111643" y="6352182"/>
            <a:ext cx="4881071" cy="246221"/>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＜令和５年</a:t>
            </a:r>
            <a:r>
              <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10</a:t>
            </a: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月東京工業大学公表資料及び令和７年度同大学入学者選抜要項より＞</a:t>
            </a:r>
            <a:endPar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sp>
        <p:nvSpPr>
          <p:cNvPr id="13" name="テキスト ボックス 12">
            <a:extLst>
              <a:ext uri="{FF2B5EF4-FFF2-40B4-BE49-F238E27FC236}">
                <a16:creationId xmlns:a16="http://schemas.microsoft.com/office/drawing/2014/main" id="{33CCC8C8-ACD4-0F66-96C2-DED5DBDA9FAC}"/>
              </a:ext>
            </a:extLst>
          </p:cNvPr>
          <p:cNvSpPr txBox="1"/>
          <p:nvPr/>
        </p:nvSpPr>
        <p:spPr>
          <a:xfrm>
            <a:off x="7271010" y="6372698"/>
            <a:ext cx="2650542" cy="246221"/>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＜令和７年度金沢大学学生募集要項より＞</a:t>
            </a:r>
            <a:endPar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spTree>
    <p:extLst>
      <p:ext uri="{BB962C8B-B14F-4D97-AF65-F5344CB8AC3E}">
        <p14:creationId xmlns:p14="http://schemas.microsoft.com/office/powerpoint/2010/main" val="2761442162"/>
      </p:ext>
    </p:extLst>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3" name="図形グループ 10">
            <a:extLst>
              <a:ext uri="{FF2B5EF4-FFF2-40B4-BE49-F238E27FC236}">
                <a16:creationId xmlns:a16="http://schemas.microsoft.com/office/drawing/2014/main" id="{BA9FCD97-1E84-FE59-ED74-A78B4BCB5171}"/>
              </a:ext>
            </a:extLst>
          </p:cNvPr>
          <p:cNvGrpSpPr>
            <a:grpSpLocks/>
          </p:cNvGrpSpPr>
          <p:nvPr/>
        </p:nvGrpSpPr>
        <p:grpSpPr bwMode="auto">
          <a:xfrm>
            <a:off x="7787" y="33760"/>
            <a:ext cx="9906000" cy="6858000"/>
            <a:chOff x="772319" y="419110"/>
            <a:chExt cx="9144000" cy="6858000"/>
          </a:xfrm>
        </p:grpSpPr>
        <p:sp>
          <p:nvSpPr>
            <p:cNvPr id="4" name="正方形/長方形 3">
              <a:extLst>
                <a:ext uri="{FF2B5EF4-FFF2-40B4-BE49-F238E27FC236}">
                  <a16:creationId xmlns:a16="http://schemas.microsoft.com/office/drawing/2014/main" id="{EE228A35-3445-A9D5-B9D8-3C17E63730C8}"/>
                </a:ext>
              </a:extLst>
            </p:cNvPr>
            <p:cNvSpPr/>
            <p:nvPr/>
          </p:nvSpPr>
          <p:spPr>
            <a:xfrm>
              <a:off x="772319" y="419110"/>
              <a:ext cx="9144000" cy="6858000"/>
            </a:xfrm>
            <a:prstGeom prst="rect">
              <a:avLst/>
            </a:prstGeom>
            <a:solidFill>
              <a:sysClr lastClr="FFFFFF" val="window"/>
            </a:solidFill>
            <a:ln algn="ctr" cap="flat" cmpd="sng" w="9525">
              <a:noFill/>
              <a:prstDash val="solid"/>
            </a:ln>
            <a:effectLst/>
          </p:spPr>
          <p:txBody>
            <a:bodyPr anchor="ctr"/>
            <a:lstStyle/>
            <a:p>
              <a:pPr algn="ctr" defTabSz="450578" eaLnBrk="1" fontAlgn="base" hangingPunct="1" indent="0" latinLnBrk="0" lvl="0" marL="0" marR="0">
                <a:lnSpc>
                  <a:spcPct val="100000"/>
                </a:lnSpc>
                <a:spcBef>
                  <a:spcPct val="0"/>
                </a:spcBef>
                <a:spcAft>
                  <a:spcPct val="0"/>
                </a:spcAft>
                <a:buClrTx/>
                <a:buSzTx/>
                <a:buFontTx/>
                <a:buNone/>
                <a:tabLst/>
                <a:defRPr/>
              </a:pPr>
              <a:endParaRPr altLang="en-US" b="0" baseline="0" cap="none" i="0" kern="0" kumimoji="1" lang="ja-JP" noProof="0" normalizeH="0" spc="0" strike="noStrike" sz="1632" u="none">
                <a:ln>
                  <a:noFill/>
                </a:ln>
                <a:solidFill>
                  <a:prstClr val="white"/>
                </a:solidFill>
                <a:effectLst/>
                <a:uLnTx/>
                <a:uFillTx/>
                <a:latin typeface="Calibri"/>
                <a:ea charset="-128" panose="020B0600070205080204" pitchFamily="50" typeface="ＭＳ Ｐゴシック"/>
                <a:cs typeface="+mn-cs"/>
              </a:endParaRPr>
            </a:p>
          </p:txBody>
        </p:sp>
        <p:pic>
          <p:nvPicPr>
            <p:cNvPr descr="sarcle.jpg" id="5" name="図 5">
              <a:extLst>
                <a:ext uri="{FF2B5EF4-FFF2-40B4-BE49-F238E27FC236}">
                  <a16:creationId xmlns:a16="http://schemas.microsoft.com/office/drawing/2014/main" id="{25C4FB09-F501-8528-54D0-A911878B5A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319" y="2751566"/>
              <a:ext cx="9144000" cy="452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正方形/長方形 1">
            <a:extLst>
              <a:ext uri="{FF2B5EF4-FFF2-40B4-BE49-F238E27FC236}">
                <a16:creationId xmlns:a16="http://schemas.microsoft.com/office/drawing/2014/main" id="{003AAE93-8F96-4383-8E1D-F29BEB5EECE1}"/>
              </a:ext>
            </a:extLst>
          </p:cNvPr>
          <p:cNvSpPr/>
          <p:nvPr/>
        </p:nvSpPr>
        <p:spPr>
          <a:xfrm>
            <a:off x="-483604" y="188640"/>
            <a:ext cx="10441160" cy="6627648"/>
          </a:xfrm>
          <a:prstGeom prst="rect">
            <a:avLst/>
          </a:prstGeom>
        </p:spPr>
        <p:txBody>
          <a:bodyPr anchor="ctr" anchorCtr="1" bIns="0" lIns="0" rIns="0" tIns="0" wrap="square">
            <a:noAutofit/>
          </a:bodyPr>
          <a:lstStyle/>
          <a:p>
            <a:pPr defTabSz="871545">
              <a:lnSpc>
                <a:spcPts val="3774"/>
              </a:lnSpc>
              <a:defRPr/>
            </a:pPr>
            <a:r>
              <a:rPr altLang="en-US" b="1" dirty="0" kumimoji="1" lang="ja-JP" sz="3200">
                <a:latin typeface="Meiryo UI"/>
                <a:ea typeface="Meiryo UI"/>
              </a:rPr>
              <a:t>　　</a:t>
            </a:r>
            <a:r>
              <a:rPr altLang="en-US" b="1" dirty="0" kumimoji="1" lang="ja-JP" sz="3600">
                <a:latin typeface="Meiryo UI"/>
                <a:ea typeface="Meiryo UI"/>
              </a:rPr>
              <a:t>２</a:t>
            </a:r>
            <a:r>
              <a:rPr altLang="en-US" b="1" baseline="0" cap="none" dirty="0" i="0" kern="1200" kumimoji="1" lang="ja-JP" noProof="0" normalizeH="0" spc="0" strike="noStrike" sz="3600" u="none">
                <a:ln>
                  <a:noFill/>
                </a:ln>
                <a:effectLst/>
                <a:uLnTx/>
                <a:uFillTx/>
                <a:latin typeface="Meiryo UI"/>
                <a:ea typeface="Meiryo UI"/>
              </a:rPr>
              <a:t>．令和７年度大学入学共通テストの結果について</a:t>
            </a:r>
            <a:endParaRPr altLang="ja-JP" b="1" baseline="0" cap="none" dirty="0" i="0" kern="1200" kumimoji="1" lang="en-US" noProof="0" normalizeH="0" spc="0" strike="noStrike" sz="3200" u="none">
              <a:ln>
                <a:noFill/>
              </a:ln>
              <a:effectLst/>
              <a:uLnTx/>
              <a:uFillTx/>
              <a:latin charset="-128" panose="020B0604030504040204" pitchFamily="50" typeface="Meiryo UI"/>
              <a:ea charset="-128" panose="020B0604030504040204" pitchFamily="50" typeface="Meiryo UI"/>
              <a:cs typeface="+mn-cs"/>
            </a:endParaRPr>
          </a:p>
        </p:txBody>
      </p:sp>
      <p:sp>
        <p:nvSpPr>
          <p:cNvPr id="7" name="スライド番号プレースホルダー 5">
            <a:extLst>
              <a:ext uri="{FF2B5EF4-FFF2-40B4-BE49-F238E27FC236}">
                <a16:creationId xmlns:a16="http://schemas.microsoft.com/office/drawing/2014/main" id="{C373EE63-289F-4B94-B8DB-BC56876A59CD}"/>
              </a:ext>
            </a:extLst>
          </p:cNvPr>
          <p:cNvSpPr>
            <a:spLocks noGrp="1"/>
          </p:cNvSpPr>
          <p:nvPr>
            <p:ph idx="12" sz="quarter" type="sldNum"/>
          </p:nvPr>
        </p:nvSpPr>
        <p:spPr>
          <a:xfrm>
            <a:off x="7473280" y="6398777"/>
            <a:ext cx="2311400" cy="365125"/>
          </a:xfrm>
        </p:spPr>
        <p:txBody>
          <a:bodyPr/>
          <a:lstStyle/>
          <a:p>
            <a:fld id="{973FA57C-AB59-4833-AF31-95C44D5249F2}" type="slidenum">
              <a:rPr altLang="en-US" kumimoji="1" lang="ja-JP" smtClean="0" sz="1800">
                <a:latin charset="-128" panose="020B0604030504040204" pitchFamily="50" typeface="Meiryo UI"/>
                <a:ea charset="-128" panose="020B0604030504040204" pitchFamily="50" typeface="Meiryo UI"/>
              </a:rPr>
              <a:t>11</a:t>
            </a:fld>
            <a:endParaRPr altLang="en-US" dirty="0" kumimoji="1" lang="ja-JP" sz="1800">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204816960"/>
      </p:ext>
    </p:extLst>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 name="テキスト ボックス 5"/>
          <p:cNvSpPr txBox="1">
            <a:spLocks noChangeArrowheads="1"/>
          </p:cNvSpPr>
          <p:nvPr/>
        </p:nvSpPr>
        <p:spPr bwMode="auto">
          <a:xfrm>
            <a:off x="6" y="8680"/>
            <a:ext cx="9905994" cy="540000"/>
          </a:xfrm>
          <a:prstGeom prst="rect">
            <a:avLst/>
          </a:prstGeom>
          <a:solidFill>
            <a:srgbClr val="23468C"/>
          </a:solidFill>
          <a:ln w="9525">
            <a:noFill/>
            <a:miter lim="800000"/>
            <a:headEnd/>
            <a:tailEnd/>
          </a:ln>
        </p:spPr>
        <p:txBody>
          <a:bodyPr anchor="b" anchorCtr="1" bIns="0" lIns="89305" rIns="89305" rot="0" tIns="0" vert="horz" wrap="square">
            <a:noAutofit/>
          </a:bodyPr>
          <a:lstStyle/>
          <a:p>
            <a:pPr algn="ctr" defTabSz="914400" eaLnBrk="1" fontAlgn="base" hangingPunct="1" indent="0" latinLnBrk="0" lvl="0" marL="0" marR="0" rtl="0">
              <a:lnSpc>
                <a:spcPct val="100000"/>
              </a:lnSpc>
              <a:spcBef>
                <a:spcPct val="0"/>
              </a:spcBef>
              <a:spcAft>
                <a:spcPct val="0"/>
              </a:spcAft>
              <a:buClrTx/>
              <a:buSzTx/>
              <a:buFontTx/>
              <a:buNone/>
              <a:tabLst/>
              <a:defRPr/>
            </a:pPr>
            <a:r>
              <a:rPr altLang="en-US" b="1" baseline="0" cap="none" dirty="0" i="0" kern="100" kumimoji="1" lang="ja-JP" noProof="0" normalizeH="0" spc="0" strike="noStrike" sz="2800" u="none">
                <a:ln>
                  <a:noFill/>
                </a:ln>
                <a:solidFill>
                  <a:prstClr val="white"/>
                </a:solidFill>
                <a:effectLst/>
                <a:uLnTx/>
                <a:uFillTx/>
                <a:latin charset="-128" panose="020B0604030504040204" pitchFamily="50" typeface="メイリオ"/>
                <a:ea charset="-128" panose="020B0604030504040204" pitchFamily="50" typeface="メイリオ"/>
                <a:cs typeface="Times New Roman"/>
              </a:rPr>
              <a:t>令和７年度大学入学共通テスト　実施結果①</a:t>
            </a:r>
          </a:p>
        </p:txBody>
      </p:sp>
      <p:graphicFrame>
        <p:nvGraphicFramePr>
          <p:cNvPr id="5" name="表 4"/>
          <p:cNvGraphicFramePr>
            <a:graphicFrameLocks noGrp="1"/>
          </p:cNvGraphicFramePr>
          <p:nvPr/>
        </p:nvGraphicFramePr>
        <p:xfrm>
          <a:off x="81856" y="1475202"/>
          <a:ext cx="9685033" cy="5135384"/>
        </p:xfrm>
        <a:graphic>
          <a:graphicData uri="http://schemas.openxmlformats.org/drawingml/2006/table">
            <a:tbl>
              <a:tblPr bandRow="1" firstRow="1">
                <a:tableStyleId>{5C22544A-7EE6-4342-B048-85BDC9FD1C3A}</a:tableStyleId>
              </a:tblPr>
              <a:tblGrid>
                <a:gridCol w="1560027">
                  <a:extLst>
                    <a:ext uri="{9D8B030D-6E8A-4147-A177-3AD203B41FA5}">
                      <a16:colId xmlns:a16="http://schemas.microsoft.com/office/drawing/2014/main" val="1101879881"/>
                    </a:ext>
                  </a:extLst>
                </a:gridCol>
                <a:gridCol w="8125006">
                  <a:extLst>
                    <a:ext uri="{9D8B030D-6E8A-4147-A177-3AD203B41FA5}">
                      <a16:colId xmlns:a16="http://schemas.microsoft.com/office/drawing/2014/main" val="4232946708"/>
                    </a:ext>
                  </a:extLst>
                </a:gridCol>
              </a:tblGrid>
              <a:tr h="609951">
                <a:tc>
                  <a:txBody>
                    <a:bodyPr/>
                    <a:lstStyle/>
                    <a:p>
                      <a:r>
                        <a:rPr altLang="en-US" b="1" baseline="0" cap="none" dirty="0" i="0" kern="1200" kumimoji="1" lang="ja-JP" normalizeH="0" spc="0" strike="noStrike" sz="1700" u="none">
                          <a:ln>
                            <a:noFill/>
                          </a:ln>
                          <a:solidFill>
                            <a:schemeClr val="bg1"/>
                          </a:solidFill>
                          <a:effectLst/>
                          <a:uLnTx/>
                          <a:uFillTx/>
                          <a:latin charset="-128" panose="020B0604030504040204" pitchFamily="50" typeface="メイリオ"/>
                          <a:ea charset="-128" panose="020B0604030504040204" pitchFamily="50" typeface="メイリオ"/>
                          <a:cs typeface="+mn-cs"/>
                        </a:rPr>
                        <a:t>受験予定者数</a:t>
                      </a:r>
                    </a:p>
                  </a:txBody>
                  <a:tcPr anchor="ctr">
                    <a:lnL cmpd="sng" w="12700">
                      <a:noFill/>
                    </a:lnL>
                    <a:lnR algn="ctr" cap="flat" cmpd="sng" w="12700">
                      <a:noFill/>
                      <a:prstDash val="dash"/>
                      <a:round/>
                      <a:headEnd len="med" type="none" w="med"/>
                      <a:tailEnd len="med" type="none" w="med"/>
                    </a:lnR>
                    <a:lnT cmpd="sng" w="12700">
                      <a:noFill/>
                    </a:lnT>
                    <a:lnB algn="ctr" cap="flat" cmpd="sng" w="12700">
                      <a:solidFill>
                        <a:schemeClr val="bg1"/>
                      </a:solidFill>
                      <a:prstDash val="dash"/>
                      <a:round/>
                      <a:headEnd len="med" type="none" w="med"/>
                      <a:tailEnd len="med" type="none" w="med"/>
                    </a:lnB>
                    <a:lnTlToBr cmpd="sng" w="12700">
                      <a:noFill/>
                      <a:prstDash val="solid"/>
                    </a:lnTlToBr>
                    <a:lnBlToTr cmpd="sng" w="12700">
                      <a:noFill/>
                      <a:prstDash val="solid"/>
                    </a:lnBlToTr>
                    <a:solidFill>
                      <a:schemeClr val="tx2">
                        <a:lumMod val="60000"/>
                        <a:lumOff val="40000"/>
                      </a:schemeClr>
                    </a:solidFill>
                  </a:tcPr>
                </a:tc>
                <a:tc>
                  <a:txBody>
                    <a:bodyPr/>
                    <a:lstStyle/>
                    <a:p>
                      <a:pPr indent="0" lvl="0" marL="0">
                        <a:lnSpc>
                          <a:spcPts val="2000"/>
                        </a:lnSpc>
                        <a:spcBef>
                          <a:spcPts val="600"/>
                        </a:spcBef>
                        <a:spcAft>
                          <a:spcPts val="0"/>
                        </a:spcAft>
                        <a:tabLst>
                          <a:tab algn="l" pos="87313"/>
                        </a:tabLst>
                        <a:defRPr/>
                      </a:pPr>
                      <a:r>
                        <a:rPr altLang="en-US" b="0" baseline="0" cap="none" dirty="0" i="0" kern="1200" kumimoji="1" lang="ja-JP"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志願者数　</a:t>
                      </a:r>
                      <a:r>
                        <a:rPr altLang="ja-JP" b="0" baseline="0" cap="none" dirty="0" i="0" kern="1200" kumimoji="1" lang="en-US"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495,171</a:t>
                      </a:r>
                      <a:r>
                        <a:rPr altLang="en-US" b="0" baseline="0" cap="none" dirty="0" i="0" kern="1200" kumimoji="1" lang="ja-JP"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人　　　　　　　　　　　　　［前年度比：＋</a:t>
                      </a:r>
                      <a:r>
                        <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3,257</a:t>
                      </a:r>
                      <a:r>
                        <a:rPr altLang="en-US" b="0" baseline="0" cap="none" dirty="0" i="0" kern="1200" kumimoji="1" lang="ja-JP"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人］</a:t>
                      </a:r>
                      <a:endParaRPr altLang="en-US" b="0" baseline="0" cap="none" dirty="0" i="0" kern="1200" kumimoji="1" lang="ja-JP"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txBody>
                  <a:tcPr anchor="ctr">
                    <a:lnL algn="ctr" cap="flat" cmpd="sng" w="12700">
                      <a:noFill/>
                      <a:prstDash val="dash"/>
                      <a:round/>
                      <a:headEnd len="med" type="none" w="med"/>
                      <a:tailEnd len="med" type="none" w="med"/>
                    </a:lnL>
                    <a:lnR cmpd="sng" w="12700">
                      <a:noFill/>
                    </a:lnR>
                    <a:lnT cmpd="sng" w="12700">
                      <a:noFill/>
                    </a:lnT>
                    <a:lnB algn="ctr" cap="flat" cmpd="sng" w="12700">
                      <a:solidFill>
                        <a:srgbClr val="3A3A6D"/>
                      </a:solidFill>
                      <a:prstDash val="dash"/>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527268134"/>
                  </a:ext>
                </a:extLst>
              </a:tr>
              <a:tr h="360500">
                <a:tc>
                  <a:txBody>
                    <a:bodyPr/>
                    <a:lstStyle/>
                    <a:p>
                      <a:r>
                        <a:rPr altLang="en-US" b="1" baseline="0" cap="none" dirty="0" i="0" kern="1200" kumimoji="1" lang="ja-JP" normalizeH="0" spc="0" strike="noStrike" sz="1700" u="none">
                          <a:ln>
                            <a:noFill/>
                          </a:ln>
                          <a:solidFill>
                            <a:schemeClr val="bg1"/>
                          </a:solidFill>
                          <a:effectLst/>
                          <a:uLnTx/>
                          <a:uFillTx/>
                          <a:latin charset="-128" panose="020B0604030504040204" pitchFamily="50" typeface="メイリオ"/>
                          <a:ea charset="-128" panose="020B0604030504040204" pitchFamily="50" typeface="メイリオ"/>
                          <a:cs typeface="+mn-cs"/>
                        </a:rPr>
                        <a:t>受験者数</a:t>
                      </a:r>
                    </a:p>
                  </a:txBody>
                  <a:tcPr anchor="ctr">
                    <a:lnL cmpd="sng" w="12700">
                      <a:noFill/>
                    </a:lnL>
                    <a:lnR algn="ctr" cap="flat" cmpd="sng" w="12700">
                      <a:noFill/>
                      <a:prstDash val="dash"/>
                      <a:round/>
                      <a:headEnd len="med" type="none" w="med"/>
                      <a:tailEnd len="med" type="none" w="med"/>
                    </a:lnR>
                    <a:lnT algn="ctr" cap="flat" cmpd="sng" w="12700">
                      <a:solidFill>
                        <a:schemeClr val="bg1"/>
                      </a:solidFill>
                      <a:prstDash val="dash"/>
                      <a:round/>
                      <a:headEnd len="med" type="none" w="med"/>
                      <a:tailEnd len="med" type="none" w="med"/>
                    </a:lnT>
                    <a:lnB algn="ctr" cap="flat" cmpd="sng" w="12700">
                      <a:solidFill>
                        <a:schemeClr val="bg1"/>
                      </a:solidFill>
                      <a:prstDash val="dash"/>
                      <a:round/>
                      <a:headEnd len="med" type="none" w="med"/>
                      <a:tailEnd len="med" type="none" w="med"/>
                    </a:lnB>
                    <a:lnTlToBr cmpd="sng" w="12700">
                      <a:noFill/>
                      <a:prstDash val="solid"/>
                    </a:lnTlToBr>
                    <a:lnBlToTr cmpd="sng" w="12700">
                      <a:noFill/>
                      <a:prstDash val="solid"/>
                    </a:lnBlToTr>
                    <a:solidFill>
                      <a:schemeClr val="tx2">
                        <a:lumMod val="60000"/>
                        <a:lumOff val="40000"/>
                      </a:schemeClr>
                    </a:solidFill>
                  </a:tcPr>
                </a:tc>
                <a:tc>
                  <a:txBody>
                    <a:bodyPr/>
                    <a:lstStyle/>
                    <a:p>
                      <a:pPr algn="l" defTabSz="945124" eaLnBrk="1" fontAlgn="auto" hangingPunct="1" indent="0" latinLnBrk="0" lvl="0" marL="0" marR="0" rtl="0">
                        <a:lnSpc>
                          <a:spcPts val="2000"/>
                        </a:lnSpc>
                        <a:spcBef>
                          <a:spcPts val="600"/>
                        </a:spcBef>
                        <a:spcAft>
                          <a:spcPts val="0"/>
                        </a:spcAft>
                        <a:buClrTx/>
                        <a:buSzTx/>
                        <a:buFontTx/>
                        <a:buNone/>
                        <a:tabLst>
                          <a:tab algn="l" pos="87313"/>
                        </a:tabLst>
                        <a:defRPr/>
                      </a:pPr>
                      <a:r>
                        <a:rPr altLang="ja-JP" b="0" baseline="0" cap="none" dirty="0" i="0" kern="1200" kumimoji="1" lang="en-US"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461,505</a:t>
                      </a:r>
                      <a:r>
                        <a:rPr altLang="en-US" b="0" baseline="0" cap="none" dirty="0" i="0" kern="1200" kumimoji="1" lang="ja-JP"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人［前年度比：＋</a:t>
                      </a:r>
                      <a:r>
                        <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4</a:t>
                      </a:r>
                      <a:r>
                        <a:rPr altLang="ja-JP" b="0" baseline="0" cap="none" dirty="0" i="0" kern="1200" kumimoji="1" lang="en-US"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,982</a:t>
                      </a:r>
                      <a:r>
                        <a:rPr altLang="en-US" b="0" baseline="0" cap="none" dirty="0" i="0" kern="1200" kumimoji="1" lang="ja-JP"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人］</a:t>
                      </a:r>
                      <a:endParaRPr altLang="en-US" b="0" baseline="0" cap="none" dirty="0" i="0" kern="1200" kumimoji="1" lang="ja-JP"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txBody>
                  <a:tcPr anchor="ctr">
                    <a:lnL algn="ctr" cap="flat" cmpd="sng" w="12700">
                      <a:noFill/>
                      <a:prstDash val="dash"/>
                      <a:round/>
                      <a:headEnd len="med" type="none" w="med"/>
                      <a:tailEnd len="med" type="none" w="med"/>
                    </a:lnL>
                    <a:lnR cmpd="sng" w="12700">
                      <a:noFill/>
                    </a:lnR>
                    <a:lnT algn="ctr" cap="flat" cmpd="sng" w="12700">
                      <a:solidFill>
                        <a:srgbClr val="3A3A6D"/>
                      </a:solidFill>
                      <a:prstDash val="dash"/>
                      <a:round/>
                      <a:headEnd len="med" type="none" w="med"/>
                      <a:tailEnd len="med" type="none" w="med"/>
                    </a:lnT>
                    <a:lnB algn="ctr" cap="flat" cmpd="sng" w="12700">
                      <a:solidFill>
                        <a:srgbClr val="3A3A6D"/>
                      </a:solidFill>
                      <a:prstDash val="dash"/>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2142141860"/>
                  </a:ext>
                </a:extLst>
              </a:tr>
              <a:tr h="1312315">
                <a:tc>
                  <a:txBody>
                    <a:bodyPr/>
                    <a:lstStyle/>
                    <a:p>
                      <a:pPr algn="l" defTabSz="945124" eaLnBrk="1" hangingPunct="1" latinLnBrk="0" marL="0" rtl="0"/>
                      <a:r>
                        <a:rPr altLang="en-US" b="1" baseline="0" cap="none" dirty="0" i="0" kern="1200" kumimoji="1" lang="ja-JP" normalizeH="0" spc="0" strike="noStrike" sz="1700" u="none">
                          <a:ln>
                            <a:noFill/>
                          </a:ln>
                          <a:solidFill>
                            <a:schemeClr val="bg1"/>
                          </a:solidFill>
                          <a:effectLst/>
                          <a:uLnTx/>
                          <a:uFillTx/>
                          <a:latin charset="-128" panose="020B0604030504040204" pitchFamily="50" typeface="メイリオ"/>
                          <a:ea charset="-128" panose="020B0604030504040204" pitchFamily="50" typeface="メイリオ"/>
                          <a:cs typeface="+mn-cs"/>
                        </a:rPr>
                        <a:t>試験場数</a:t>
                      </a:r>
                    </a:p>
                  </a:txBody>
                  <a:tcPr>
                    <a:lnL cmpd="sng" w="12700">
                      <a:noFill/>
                    </a:lnL>
                    <a:lnR algn="ctr" cap="flat" cmpd="sng" w="12700">
                      <a:noFill/>
                      <a:prstDash val="dash"/>
                      <a:round/>
                      <a:headEnd len="med" type="none" w="med"/>
                      <a:tailEnd len="med" type="none" w="med"/>
                    </a:lnR>
                    <a:lnT algn="ctr" cap="flat" cmpd="sng" w="12700">
                      <a:solidFill>
                        <a:schemeClr val="bg1"/>
                      </a:solidFill>
                      <a:prstDash val="dash"/>
                      <a:round/>
                      <a:headEnd len="med" type="none" w="med"/>
                      <a:tailEnd len="med" type="none" w="med"/>
                    </a:lnT>
                    <a:lnB algn="ctr" cap="flat" cmpd="sng" w="12700">
                      <a:solidFill>
                        <a:schemeClr val="bg1"/>
                      </a:solidFill>
                      <a:prstDash val="dash"/>
                      <a:round/>
                      <a:headEnd len="med" type="none" w="med"/>
                      <a:tailEnd len="med" type="none" w="med"/>
                    </a:lnB>
                    <a:lnTlToBr cmpd="sng" w="12700">
                      <a:noFill/>
                      <a:prstDash val="solid"/>
                    </a:lnTlToBr>
                    <a:lnBlToTr cmpd="sng" w="12700">
                      <a:noFill/>
                      <a:prstDash val="solid"/>
                    </a:lnBlToTr>
                    <a:solidFill>
                      <a:schemeClr val="tx2">
                        <a:lumMod val="60000"/>
                        <a:lumOff val="40000"/>
                      </a:schemeClr>
                    </a:solidFill>
                  </a:tcPr>
                </a:tc>
                <a:tc>
                  <a:txBody>
                    <a:bodyPr/>
                    <a:lstStyle/>
                    <a:p>
                      <a:r>
                        <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651</a:t>
                      </a:r>
                      <a:r>
                        <a:rPr altLang="en-US" b="0" baseline="0" cap="none" dirty="0" i="0" kern="1200" kumimoji="1" lang="ja-JP"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［前年度比：▲</a:t>
                      </a:r>
                      <a:r>
                        <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12</a:t>
                      </a:r>
                      <a:r>
                        <a:rPr altLang="en-US" b="0" baseline="0" cap="none" dirty="0" i="0" kern="1200" kumimoji="1" lang="ja-JP"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a:t>
                      </a:r>
                      <a:endPar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p>
                      <a:endPar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p>
                      <a:endPar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p>
                      <a:endPar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p>
                      <a:endParaRPr altLang="en-US" b="0" baseline="0" cap="none" dirty="0" i="0" kern="1200" kumimoji="1" lang="ja-JP"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txBody>
                  <a:tcPr>
                    <a:lnL algn="ctr" cap="flat" cmpd="sng" w="12700">
                      <a:noFill/>
                      <a:prstDash val="dash"/>
                      <a:round/>
                      <a:headEnd len="med" type="none" w="med"/>
                      <a:tailEnd len="med" type="none" w="med"/>
                    </a:lnL>
                    <a:lnR cmpd="sng" w="12700">
                      <a:noFill/>
                    </a:lnR>
                    <a:lnT algn="ctr" cap="flat" cmpd="sng" w="12700">
                      <a:solidFill>
                        <a:srgbClr val="3A3A6D"/>
                      </a:solidFill>
                      <a:prstDash val="dash"/>
                      <a:round/>
                      <a:headEnd len="med" type="none" w="med"/>
                      <a:tailEnd len="med" type="none" w="med"/>
                    </a:lnT>
                    <a:lnB algn="ctr" cap="flat" cmpd="sng" w="12700">
                      <a:solidFill>
                        <a:srgbClr val="000066"/>
                      </a:solidFill>
                      <a:prstDash val="dash"/>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4201764823"/>
                  </a:ext>
                </a:extLst>
              </a:tr>
              <a:tr h="2852618">
                <a:tc>
                  <a:txBody>
                    <a:bodyPr/>
                    <a:lstStyle/>
                    <a:p>
                      <a:pPr algn="l" defTabSz="945124" eaLnBrk="1" hangingPunct="1" latinLnBrk="0" marL="0" rtl="0"/>
                      <a:r>
                        <a:rPr altLang="en-US" b="1" baseline="0" cap="none" dirty="0" i="0" kern="1200" kumimoji="1" lang="ja-JP" normalizeH="0" spc="0" strike="noStrike" sz="1700" u="none">
                          <a:ln>
                            <a:noFill/>
                          </a:ln>
                          <a:solidFill>
                            <a:schemeClr val="bg1"/>
                          </a:solidFill>
                          <a:effectLst/>
                          <a:uLnTx/>
                          <a:uFillTx/>
                          <a:latin charset="-128" panose="020B0604030504040204" pitchFamily="50" typeface="メイリオ"/>
                          <a:ea charset="-128" panose="020B0604030504040204" pitchFamily="50" typeface="メイリオ"/>
                          <a:cs typeface="+mn-cs"/>
                        </a:rPr>
                        <a:t>実施状況</a:t>
                      </a:r>
                    </a:p>
                  </a:txBody>
                  <a:tcPr>
                    <a:lnL cmpd="sng" w="12700">
                      <a:noFill/>
                    </a:lnL>
                    <a:lnR algn="ctr" cap="flat" cmpd="sng" w="12700">
                      <a:noFill/>
                      <a:prstDash val="dash"/>
                      <a:round/>
                      <a:headEnd len="med" type="none" w="med"/>
                      <a:tailEnd len="med" type="none" w="med"/>
                    </a:lnR>
                    <a:lnT algn="ctr" cap="flat" cmpd="sng" w="12700">
                      <a:solidFill>
                        <a:schemeClr val="bg1"/>
                      </a:solidFill>
                      <a:prstDash val="dash"/>
                      <a:round/>
                      <a:headEnd len="med" type="none" w="med"/>
                      <a:tailEnd len="med" type="none" w="med"/>
                    </a:lnT>
                    <a:lnB algn="ctr" cap="flat" cmpd="sng" w="12700">
                      <a:noFill/>
                      <a:prstDash val="dash"/>
                      <a:round/>
                      <a:headEnd len="med" type="none" w="med"/>
                      <a:tailEnd len="med" type="none" w="med"/>
                    </a:lnB>
                    <a:lnTlToBr cmpd="sng" w="12700">
                      <a:noFill/>
                      <a:prstDash val="solid"/>
                    </a:lnTlToBr>
                    <a:lnBlToTr cmpd="sng" w="12700">
                      <a:noFill/>
                      <a:prstDash val="solid"/>
                    </a:lnBlToTr>
                    <a:solidFill>
                      <a:schemeClr val="tx2">
                        <a:lumMod val="60000"/>
                        <a:lumOff val="40000"/>
                      </a:schemeClr>
                    </a:solidFill>
                  </a:tcPr>
                </a:tc>
                <a:tc>
                  <a:txBody>
                    <a:bodyPr/>
                    <a:lstStyle/>
                    <a:p>
                      <a:pPr algn="l" defTabSz="945124" eaLnBrk="1" hangingPunct="1" latinLnBrk="0" lvl="0" marL="0" rtl="0">
                        <a:lnSpc>
                          <a:spcPts val="2000"/>
                        </a:lnSpc>
                        <a:spcBef>
                          <a:spcPts val="600"/>
                        </a:spcBef>
                        <a:spcAft>
                          <a:spcPts val="0"/>
                        </a:spcAft>
                        <a:defRPr/>
                      </a:pPr>
                      <a:endPar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p>
                      <a:pPr algn="l" defTabSz="945124" eaLnBrk="1" hangingPunct="1" latinLnBrk="0" lvl="0" marL="0" rtl="0">
                        <a:lnSpc>
                          <a:spcPts val="2000"/>
                        </a:lnSpc>
                        <a:spcBef>
                          <a:spcPts val="600"/>
                        </a:spcBef>
                        <a:spcAft>
                          <a:spcPts val="0"/>
                        </a:spcAft>
                        <a:defRPr/>
                      </a:pPr>
                      <a:endPar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p>
                      <a:pPr algn="l" defTabSz="945124" eaLnBrk="1" hangingPunct="1" latinLnBrk="0" lvl="0" marL="0" rtl="0">
                        <a:lnSpc>
                          <a:spcPts val="2000"/>
                        </a:lnSpc>
                        <a:spcBef>
                          <a:spcPts val="600"/>
                        </a:spcBef>
                        <a:spcAft>
                          <a:spcPts val="0"/>
                        </a:spcAft>
                        <a:defRPr/>
                      </a:pPr>
                      <a:endPar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p>
                      <a:pPr algn="l" defTabSz="945124" eaLnBrk="1" hangingPunct="1" latinLnBrk="0" lvl="0" marL="0" rtl="0">
                        <a:lnSpc>
                          <a:spcPts val="2000"/>
                        </a:lnSpc>
                        <a:spcBef>
                          <a:spcPts val="600"/>
                        </a:spcBef>
                        <a:spcAft>
                          <a:spcPts val="0"/>
                        </a:spcAft>
                        <a:defRPr/>
                      </a:pPr>
                      <a:endPar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p>
                      <a:pPr algn="l" defTabSz="945124" eaLnBrk="1" hangingPunct="1" latinLnBrk="0" lvl="0" marL="0" rtl="0">
                        <a:lnSpc>
                          <a:spcPts val="2000"/>
                        </a:lnSpc>
                        <a:spcBef>
                          <a:spcPts val="600"/>
                        </a:spcBef>
                        <a:spcAft>
                          <a:spcPts val="0"/>
                        </a:spcAft>
                        <a:defRPr/>
                      </a:pPr>
                      <a:endPar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p>
                      <a:pPr algn="l" defTabSz="945124" eaLnBrk="1" hangingPunct="1" latinLnBrk="0" lvl="0" marL="0" rtl="0">
                        <a:lnSpc>
                          <a:spcPts val="2000"/>
                        </a:lnSpc>
                        <a:spcBef>
                          <a:spcPts val="600"/>
                        </a:spcBef>
                        <a:spcAft>
                          <a:spcPts val="0"/>
                        </a:spcAft>
                        <a:defRPr/>
                      </a:pPr>
                      <a:endPar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p>
                      <a:pPr algn="l" defTabSz="945124" eaLnBrk="1" hangingPunct="1" latinLnBrk="0" lvl="0" marL="0" rtl="0">
                        <a:lnSpc>
                          <a:spcPts val="2000"/>
                        </a:lnSpc>
                        <a:spcBef>
                          <a:spcPts val="600"/>
                        </a:spcBef>
                        <a:spcAft>
                          <a:spcPts val="0"/>
                        </a:spcAft>
                        <a:defRPr/>
                      </a:pPr>
                      <a:endPar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txBody>
                  <a:tcPr>
                    <a:lnL algn="ctr" cap="flat" cmpd="sng" w="12700">
                      <a:noFill/>
                      <a:prstDash val="dash"/>
                      <a:round/>
                      <a:headEnd len="med" type="none" w="med"/>
                      <a:tailEnd len="med" type="none" w="med"/>
                    </a:lnL>
                    <a:lnR cmpd="sng" w="12700">
                      <a:noFill/>
                    </a:lnR>
                    <a:lnT algn="ctr" cap="flat" cmpd="sng" w="12700">
                      <a:solidFill>
                        <a:srgbClr val="000066"/>
                      </a:solidFill>
                      <a:prstDash val="dash"/>
                      <a:round/>
                      <a:headEnd len="med" type="none" w="med"/>
                      <a:tailEnd len="med" type="none" w="med"/>
                    </a:lnT>
                    <a:lnB algn="ctr" cap="flat" cmpd="sng" w="12700">
                      <a:noFill/>
                      <a:prstDash val="dash"/>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656468650"/>
                  </a:ext>
                </a:extLst>
              </a:tr>
            </a:tbl>
          </a:graphicData>
        </a:graphic>
      </p:graphicFrame>
      <p:sp>
        <p:nvSpPr>
          <p:cNvPr id="7" name="Rectangle 25"/>
          <p:cNvSpPr>
            <a:spLocks noChangeArrowheads="1"/>
          </p:cNvSpPr>
          <p:nvPr/>
        </p:nvSpPr>
        <p:spPr bwMode="auto">
          <a:xfrm>
            <a:off x="81856" y="1061306"/>
            <a:ext cx="6411706" cy="389975"/>
          </a:xfrm>
          <a:prstGeom prst="rect">
            <a:avLst/>
          </a:prstGeom>
          <a:solidFill>
            <a:srgbClr val="23468C"/>
          </a:solidFill>
          <a:ln>
            <a:noFill/>
          </a:ln>
        </p:spPr>
        <p:txBody>
          <a:bodyPr anchor="ctr" anchorCtr="0" bIns="36000" tIns="72000"/>
          <a:lstStyle/>
          <a:p>
            <a:pPr algn="l" defTabSz="914400" eaLnBrk="1" fontAlgn="base" hangingPunct="1" indent="0" latinLnBrk="0" lvl="0" marL="0" marR="0" rtl="0">
              <a:lnSpc>
                <a:spcPct val="100000"/>
              </a:lnSpc>
              <a:spcBef>
                <a:spcPct val="0"/>
              </a:spcBef>
              <a:spcAft>
                <a:spcPct val="0"/>
              </a:spcAft>
              <a:buClrTx/>
              <a:buSzTx/>
              <a:buFontTx/>
              <a:buNone/>
              <a:tabLst/>
              <a:defRPr/>
            </a:pPr>
            <a:r>
              <a:rPr altLang="en-US" b="1" baseline="0" cap="none" dirty="0" i="0" kern="1200" kumimoji="1" lang="ja-JP" noProof="0" normalizeH="0" spc="0" strike="noStrike" sz="1700" u="none">
                <a:ln>
                  <a:noFill/>
                </a:ln>
                <a:solidFill>
                  <a:prstClr val="white"/>
                </a:solidFill>
                <a:effectLst/>
                <a:uLnTx/>
                <a:uFillTx/>
                <a:latin charset="-128" panose="020B0604030504040204" pitchFamily="50" typeface="メイリオ"/>
                <a:ea charset="-128" panose="020B0604030504040204" pitchFamily="50" typeface="メイリオ"/>
                <a:cs typeface="+mn-cs"/>
              </a:rPr>
              <a:t>本試験：令和７年１月１８日（土）及び１９日（日）</a:t>
            </a:r>
            <a:endParaRPr altLang="ja-JP" b="1" baseline="0" cap="none" dirty="0" i="0" kern="1200" kumimoji="1" lang="en-US" noProof="0" normalizeH="0" spc="0" strike="noStrike" sz="1700" u="none">
              <a:ln>
                <a:noFill/>
              </a:ln>
              <a:solidFill>
                <a:srgbClr val="3A3A6D"/>
              </a:solidFill>
              <a:effectLst/>
              <a:uLnTx/>
              <a:uFillTx/>
              <a:latin charset="-128" panose="020B0604030504040204" pitchFamily="50" typeface="メイリオ"/>
              <a:ea charset="-128" panose="020B0604030504040204" pitchFamily="50" typeface="メイリオ"/>
              <a:cs typeface="+mn-cs"/>
            </a:endParaRPr>
          </a:p>
        </p:txBody>
      </p:sp>
      <p:graphicFrame>
        <p:nvGraphicFramePr>
          <p:cNvPr id="15" name="表 14"/>
          <p:cNvGraphicFramePr>
            <a:graphicFrameLocks noGrp="1"/>
          </p:cNvGraphicFramePr>
          <p:nvPr/>
        </p:nvGraphicFramePr>
        <p:xfrm>
          <a:off x="3493491" y="2799758"/>
          <a:ext cx="2552073" cy="662940"/>
        </p:xfrm>
        <a:graphic>
          <a:graphicData uri="http://schemas.openxmlformats.org/drawingml/2006/table">
            <a:tbl>
              <a:tblPr/>
              <a:tblGrid>
                <a:gridCol w="255047">
                  <a:extLst>
                    <a:ext uri="{9D8B030D-6E8A-4147-A177-3AD203B41FA5}">
                      <a16:colId xmlns:a16="http://schemas.microsoft.com/office/drawing/2014/main" val="1891116493"/>
                    </a:ext>
                  </a:extLst>
                </a:gridCol>
                <a:gridCol w="1525806">
                  <a:extLst>
                    <a:ext uri="{9D8B030D-6E8A-4147-A177-3AD203B41FA5}">
                      <a16:colId xmlns:a16="http://schemas.microsoft.com/office/drawing/2014/main" val="3651061629"/>
                    </a:ext>
                  </a:extLst>
                </a:gridCol>
                <a:gridCol w="771220">
                  <a:extLst>
                    <a:ext uri="{9D8B030D-6E8A-4147-A177-3AD203B41FA5}">
                      <a16:colId xmlns:a16="http://schemas.microsoft.com/office/drawing/2014/main" val="4004691728"/>
                    </a:ext>
                  </a:extLst>
                </a:gridCol>
              </a:tblGrid>
              <a:tr h="35636">
                <a:tc rowSpan="4">
                  <a:txBody>
                    <a:bodyPr/>
                    <a:lstStyle>
                      <a:lvl1pPr algn="l" defTabSz="945124" eaLnBrk="1" hangingPunct="1" latinLnBrk="0" marL="0" rtl="0">
                        <a:defRPr kern="1200" kumimoji="1" sz="1900">
                          <a:solidFill>
                            <a:schemeClr val="dk1"/>
                          </a:solidFill>
                          <a:latin typeface="Arial"/>
                          <a:ea typeface="ＭＳ Ｐゴシック"/>
                        </a:defRPr>
                      </a:lvl1pPr>
                      <a:lvl2pPr algn="l" defTabSz="945124" eaLnBrk="1" hangingPunct="1" latinLnBrk="0" marL="472562" rtl="0">
                        <a:defRPr kern="1200" kumimoji="1" sz="1900">
                          <a:solidFill>
                            <a:schemeClr val="dk1"/>
                          </a:solidFill>
                          <a:latin typeface="Arial"/>
                          <a:ea typeface="ＭＳ Ｐゴシック"/>
                        </a:defRPr>
                      </a:lvl2pPr>
                      <a:lvl3pPr algn="l" defTabSz="945124" eaLnBrk="1" hangingPunct="1" latinLnBrk="0" marL="945124" rtl="0">
                        <a:defRPr kern="1200" kumimoji="1" sz="1900">
                          <a:solidFill>
                            <a:schemeClr val="dk1"/>
                          </a:solidFill>
                          <a:latin typeface="Arial"/>
                          <a:ea typeface="ＭＳ Ｐゴシック"/>
                        </a:defRPr>
                      </a:lvl3pPr>
                      <a:lvl4pPr algn="l" defTabSz="945124" eaLnBrk="1" hangingPunct="1" latinLnBrk="0" marL="1417686" rtl="0">
                        <a:defRPr kern="1200" kumimoji="1" sz="1900">
                          <a:solidFill>
                            <a:schemeClr val="dk1"/>
                          </a:solidFill>
                          <a:latin typeface="Arial"/>
                          <a:ea typeface="ＭＳ Ｐゴシック"/>
                        </a:defRPr>
                      </a:lvl4pPr>
                      <a:lvl5pPr algn="l" defTabSz="945124" eaLnBrk="1" hangingPunct="1" latinLnBrk="0" marL="1890248" rtl="0">
                        <a:defRPr kern="1200" kumimoji="1" sz="1900">
                          <a:solidFill>
                            <a:schemeClr val="dk1"/>
                          </a:solidFill>
                          <a:latin typeface="Arial"/>
                          <a:ea typeface="ＭＳ Ｐゴシック"/>
                        </a:defRPr>
                      </a:lvl5pPr>
                      <a:lvl6pPr algn="l" defTabSz="945124" eaLnBrk="1" hangingPunct="1" latinLnBrk="0" marL="2362810" rtl="0">
                        <a:defRPr kern="1200" kumimoji="1" sz="1900">
                          <a:solidFill>
                            <a:schemeClr val="dk1"/>
                          </a:solidFill>
                          <a:latin typeface="Arial"/>
                          <a:ea typeface="ＭＳ Ｐゴシック"/>
                        </a:defRPr>
                      </a:lvl6pPr>
                      <a:lvl7pPr algn="l" defTabSz="945124" eaLnBrk="1" hangingPunct="1" latinLnBrk="0" marL="2835372" rtl="0">
                        <a:defRPr kern="1200" kumimoji="1" sz="1900">
                          <a:solidFill>
                            <a:schemeClr val="dk1"/>
                          </a:solidFill>
                          <a:latin typeface="Arial"/>
                          <a:ea typeface="ＭＳ Ｐゴシック"/>
                        </a:defRPr>
                      </a:lvl7pPr>
                      <a:lvl8pPr algn="l" defTabSz="945124" eaLnBrk="1" hangingPunct="1" latinLnBrk="0" marL="3307933" rtl="0">
                        <a:defRPr kern="1200" kumimoji="1" sz="1900">
                          <a:solidFill>
                            <a:schemeClr val="dk1"/>
                          </a:solidFill>
                          <a:latin typeface="Arial"/>
                          <a:ea typeface="ＭＳ Ｐゴシック"/>
                        </a:defRPr>
                      </a:lvl8pPr>
                      <a:lvl9pPr algn="l" defTabSz="945124" eaLnBrk="1" hangingPunct="1" latinLnBrk="0" marL="3780495" rtl="0">
                        <a:defRPr kern="1200" kumimoji="1" sz="1900">
                          <a:solidFill>
                            <a:schemeClr val="dk1"/>
                          </a:solidFill>
                          <a:latin typeface="Arial"/>
                          <a:ea typeface="ＭＳ Ｐゴシック"/>
                        </a:defRPr>
                      </a:lvl9pPr>
                    </a:lstStyle>
                    <a:p>
                      <a:pPr algn="just" fontAlgn="base">
                        <a:spcAft>
                          <a:spcPts val="0"/>
                        </a:spcAft>
                      </a:pPr>
                      <a:r>
                        <a:rPr dirty="0" kern="1200" lang="ja-JP" sz="1050">
                          <a:effectLst/>
                          <a:latin typeface="+mn-ea"/>
                          <a:ea typeface="+mn-ea"/>
                        </a:rPr>
                        <a:t>学内</a:t>
                      </a:r>
                      <a:endParaRPr dirty="0" kern="100" lang="ja-JP" sz="1050">
                        <a:effectLst/>
                        <a:latin typeface="+mn-ea"/>
                        <a:ea typeface="+mn-ea"/>
                        <a:cs charset="0" panose="02020603050405020304" pitchFamily="18" typeface="Times New Roman"/>
                      </a:endParaRPr>
                    </a:p>
                  </a:txBody>
                  <a:tcPr anchor="ctr" marB="0" marL="68580" marR="68580" marT="0">
                    <a:lnL algn="ctr" cap="flat" cmpd="sng" w="6350">
                      <a:solidFill>
                        <a:schemeClr val="tx1"/>
                      </a:solidFill>
                      <a:prstDash val="solid"/>
                      <a:round/>
                      <a:headEnd len="med" type="none" w="med"/>
                      <a:tailEnd len="med" type="none" w="med"/>
                    </a:lnL>
                    <a:lnR algn="ctr" cap="flat" cmpd="sng" w="6350">
                      <a:solidFill>
                        <a:schemeClr val="tx1"/>
                      </a:solidFill>
                      <a:prstDash val="solid"/>
                      <a:round/>
                      <a:headEnd len="med" type="none" w="med"/>
                      <a:tailEnd len="med" type="none" w="med"/>
                    </a:lnR>
                    <a:lnT algn="ctr" cap="flat" cmpd="sng" w="6350">
                      <a:solidFill>
                        <a:schemeClr val="tx1"/>
                      </a:solidFill>
                      <a:prstDash val="solid"/>
                      <a:round/>
                      <a:headEnd len="med" type="none" w="med"/>
                      <a:tailEnd len="med" type="none" w="med"/>
                    </a:lnT>
                    <a:lnB algn="ctr" cap="flat" cmpd="sng" w="635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6">
                        <a:lumMod val="20000"/>
                        <a:lumOff val="80000"/>
                      </a:schemeClr>
                    </a:solidFill>
                  </a:tcPr>
                </a:tc>
                <a:tc>
                  <a:txBody>
                    <a:bodyPr/>
                    <a:lstStyle>
                      <a:lvl1pPr algn="l" defTabSz="945124" eaLnBrk="1" hangingPunct="1" latinLnBrk="0" marL="0" rtl="0">
                        <a:defRPr kern="1200" kumimoji="1" sz="1900">
                          <a:solidFill>
                            <a:schemeClr val="dk1"/>
                          </a:solidFill>
                          <a:latin typeface="Arial"/>
                          <a:ea typeface="ＭＳ Ｐゴシック"/>
                        </a:defRPr>
                      </a:lvl1pPr>
                      <a:lvl2pPr algn="l" defTabSz="945124" eaLnBrk="1" hangingPunct="1" latinLnBrk="0" marL="472562" rtl="0">
                        <a:defRPr kern="1200" kumimoji="1" sz="1900">
                          <a:solidFill>
                            <a:schemeClr val="dk1"/>
                          </a:solidFill>
                          <a:latin typeface="Arial"/>
                          <a:ea typeface="ＭＳ Ｐゴシック"/>
                        </a:defRPr>
                      </a:lvl2pPr>
                      <a:lvl3pPr algn="l" defTabSz="945124" eaLnBrk="1" hangingPunct="1" latinLnBrk="0" marL="945124" rtl="0">
                        <a:defRPr kern="1200" kumimoji="1" sz="1900">
                          <a:solidFill>
                            <a:schemeClr val="dk1"/>
                          </a:solidFill>
                          <a:latin typeface="Arial"/>
                          <a:ea typeface="ＭＳ Ｐゴシック"/>
                        </a:defRPr>
                      </a:lvl3pPr>
                      <a:lvl4pPr algn="l" defTabSz="945124" eaLnBrk="1" hangingPunct="1" latinLnBrk="0" marL="1417686" rtl="0">
                        <a:defRPr kern="1200" kumimoji="1" sz="1900">
                          <a:solidFill>
                            <a:schemeClr val="dk1"/>
                          </a:solidFill>
                          <a:latin typeface="Arial"/>
                          <a:ea typeface="ＭＳ Ｐゴシック"/>
                        </a:defRPr>
                      </a:lvl4pPr>
                      <a:lvl5pPr algn="l" defTabSz="945124" eaLnBrk="1" hangingPunct="1" latinLnBrk="0" marL="1890248" rtl="0">
                        <a:defRPr kern="1200" kumimoji="1" sz="1900">
                          <a:solidFill>
                            <a:schemeClr val="dk1"/>
                          </a:solidFill>
                          <a:latin typeface="Arial"/>
                          <a:ea typeface="ＭＳ Ｐゴシック"/>
                        </a:defRPr>
                      </a:lvl5pPr>
                      <a:lvl6pPr algn="l" defTabSz="945124" eaLnBrk="1" hangingPunct="1" latinLnBrk="0" marL="2362810" rtl="0">
                        <a:defRPr kern="1200" kumimoji="1" sz="1900">
                          <a:solidFill>
                            <a:schemeClr val="dk1"/>
                          </a:solidFill>
                          <a:latin typeface="Arial"/>
                          <a:ea typeface="ＭＳ Ｐゴシック"/>
                        </a:defRPr>
                      </a:lvl6pPr>
                      <a:lvl7pPr algn="l" defTabSz="945124" eaLnBrk="1" hangingPunct="1" latinLnBrk="0" marL="2835372" rtl="0">
                        <a:defRPr kern="1200" kumimoji="1" sz="1900">
                          <a:solidFill>
                            <a:schemeClr val="dk1"/>
                          </a:solidFill>
                          <a:latin typeface="Arial"/>
                          <a:ea typeface="ＭＳ Ｐゴシック"/>
                        </a:defRPr>
                      </a:lvl7pPr>
                      <a:lvl8pPr algn="l" defTabSz="945124" eaLnBrk="1" hangingPunct="1" latinLnBrk="0" marL="3307933" rtl="0">
                        <a:defRPr kern="1200" kumimoji="1" sz="1900">
                          <a:solidFill>
                            <a:schemeClr val="dk1"/>
                          </a:solidFill>
                          <a:latin typeface="Arial"/>
                          <a:ea typeface="ＭＳ Ｐゴシック"/>
                        </a:defRPr>
                      </a:lvl8pPr>
                      <a:lvl9pPr algn="l" defTabSz="945124" eaLnBrk="1" hangingPunct="1" latinLnBrk="0" marL="3780495" rtl="0">
                        <a:defRPr kern="1200" kumimoji="1" sz="1900">
                          <a:solidFill>
                            <a:schemeClr val="dk1"/>
                          </a:solidFill>
                          <a:latin typeface="Arial"/>
                          <a:ea typeface="ＭＳ Ｐゴシック"/>
                        </a:defRPr>
                      </a:lvl9pPr>
                    </a:lstStyle>
                    <a:p>
                      <a:pPr algn="just" fontAlgn="base">
                        <a:spcAft>
                          <a:spcPts val="0"/>
                        </a:spcAft>
                      </a:pPr>
                      <a:r>
                        <a:rPr dirty="0" kern="1200" lang="ja-JP" sz="1050">
                          <a:effectLst/>
                          <a:latin typeface="+mn-ea"/>
                          <a:ea typeface="+mn-ea"/>
                        </a:rPr>
                        <a:t>国立大学</a:t>
                      </a:r>
                      <a:r>
                        <a:rPr altLang="ja-JP" dirty="0" kern="1200" lang="en-US" sz="1050">
                          <a:effectLst/>
                          <a:latin typeface="+mn-ea"/>
                          <a:ea typeface="+mn-ea"/>
                        </a:rPr>
                        <a:t>(81)</a:t>
                      </a:r>
                      <a:endParaRPr dirty="0" kern="100" lang="ja-JP" sz="1050">
                        <a:effectLst/>
                        <a:latin typeface="+mn-ea"/>
                        <a:ea typeface="+mn-ea"/>
                        <a:cs charset="0" panose="02020603050405020304" pitchFamily="18" typeface="Times New Roman"/>
                      </a:endParaRPr>
                    </a:p>
                  </a:txBody>
                  <a:tcPr anchor="ctr" marB="0" marL="68580" marR="68580" marT="0">
                    <a:lnL algn="ctr" cap="flat" cmpd="sng" w="6350">
                      <a:solidFill>
                        <a:schemeClr val="tx1"/>
                      </a:solidFill>
                      <a:prstDash val="solid"/>
                      <a:round/>
                      <a:headEnd len="med" type="none" w="med"/>
                      <a:tailEnd len="med" type="none" w="med"/>
                    </a:lnL>
                    <a:lnR algn="ctr" cap="flat" cmpd="sng" w="6350">
                      <a:solidFill>
                        <a:schemeClr val="tx1"/>
                      </a:solidFill>
                      <a:prstDash val="solid"/>
                      <a:round/>
                      <a:headEnd len="med" type="none" w="med"/>
                      <a:tailEnd len="med" type="none" w="med"/>
                    </a:lnR>
                    <a:lnT algn="ctr" cap="flat" cmpd="sng" w="6350">
                      <a:solidFill>
                        <a:schemeClr val="tx1"/>
                      </a:solidFill>
                      <a:prstDash val="solid"/>
                      <a:round/>
                      <a:headEnd len="med" type="none" w="med"/>
                      <a:tailEnd len="med" type="none" w="med"/>
                    </a:lnT>
                    <a:lnB algn="ctr" cap="flat" cmpd="sng" w="6350">
                      <a:solidFill>
                        <a:schemeClr val="tx1"/>
                      </a:solidFill>
                      <a:prstDash val="sysDash"/>
                      <a:round/>
                      <a:headEnd len="med" type="none" w="med"/>
                      <a:tailEnd len="med" type="none" w="med"/>
                    </a:lnB>
                    <a:lnTlToBr cmpd="sng" w="12700">
                      <a:noFill/>
                      <a:prstDash val="solid"/>
                    </a:lnTlToBr>
                    <a:lnBlToTr cmpd="sng" w="12700">
                      <a:noFill/>
                      <a:prstDash val="solid"/>
                    </a:lnBlToTr>
                    <a:solidFill>
                      <a:sysClr lastClr="FFFFFF" val="window"/>
                    </a:solidFill>
                  </a:tcPr>
                </a:tc>
                <a:tc>
                  <a:txBody>
                    <a:bodyPr/>
                    <a:lstStyle>
                      <a:lvl1pPr algn="l" defTabSz="945124" eaLnBrk="1" hangingPunct="1" latinLnBrk="0" marL="0" rtl="0">
                        <a:defRPr kern="1200" kumimoji="1" sz="1900">
                          <a:solidFill>
                            <a:schemeClr val="dk1"/>
                          </a:solidFill>
                          <a:latin typeface="Arial"/>
                          <a:ea typeface="ＭＳ Ｐゴシック"/>
                        </a:defRPr>
                      </a:lvl1pPr>
                      <a:lvl2pPr algn="l" defTabSz="945124" eaLnBrk="1" hangingPunct="1" latinLnBrk="0" marL="472562" rtl="0">
                        <a:defRPr kern="1200" kumimoji="1" sz="1900">
                          <a:solidFill>
                            <a:schemeClr val="dk1"/>
                          </a:solidFill>
                          <a:latin typeface="Arial"/>
                          <a:ea typeface="ＭＳ Ｐゴシック"/>
                        </a:defRPr>
                      </a:lvl2pPr>
                      <a:lvl3pPr algn="l" defTabSz="945124" eaLnBrk="1" hangingPunct="1" latinLnBrk="0" marL="945124" rtl="0">
                        <a:defRPr kern="1200" kumimoji="1" sz="1900">
                          <a:solidFill>
                            <a:schemeClr val="dk1"/>
                          </a:solidFill>
                          <a:latin typeface="Arial"/>
                          <a:ea typeface="ＭＳ Ｐゴシック"/>
                        </a:defRPr>
                      </a:lvl3pPr>
                      <a:lvl4pPr algn="l" defTabSz="945124" eaLnBrk="1" hangingPunct="1" latinLnBrk="0" marL="1417686" rtl="0">
                        <a:defRPr kern="1200" kumimoji="1" sz="1900">
                          <a:solidFill>
                            <a:schemeClr val="dk1"/>
                          </a:solidFill>
                          <a:latin typeface="Arial"/>
                          <a:ea typeface="ＭＳ Ｐゴシック"/>
                        </a:defRPr>
                      </a:lvl4pPr>
                      <a:lvl5pPr algn="l" defTabSz="945124" eaLnBrk="1" hangingPunct="1" latinLnBrk="0" marL="1890248" rtl="0">
                        <a:defRPr kern="1200" kumimoji="1" sz="1900">
                          <a:solidFill>
                            <a:schemeClr val="dk1"/>
                          </a:solidFill>
                          <a:latin typeface="Arial"/>
                          <a:ea typeface="ＭＳ Ｐゴシック"/>
                        </a:defRPr>
                      </a:lvl5pPr>
                      <a:lvl6pPr algn="l" defTabSz="945124" eaLnBrk="1" hangingPunct="1" latinLnBrk="0" marL="2362810" rtl="0">
                        <a:defRPr kern="1200" kumimoji="1" sz="1900">
                          <a:solidFill>
                            <a:schemeClr val="dk1"/>
                          </a:solidFill>
                          <a:latin typeface="Arial"/>
                          <a:ea typeface="ＭＳ Ｐゴシック"/>
                        </a:defRPr>
                      </a:lvl6pPr>
                      <a:lvl7pPr algn="l" defTabSz="945124" eaLnBrk="1" hangingPunct="1" latinLnBrk="0" marL="2835372" rtl="0">
                        <a:defRPr kern="1200" kumimoji="1" sz="1900">
                          <a:solidFill>
                            <a:schemeClr val="dk1"/>
                          </a:solidFill>
                          <a:latin typeface="Arial"/>
                          <a:ea typeface="ＭＳ Ｐゴシック"/>
                        </a:defRPr>
                      </a:lvl7pPr>
                      <a:lvl8pPr algn="l" defTabSz="945124" eaLnBrk="1" hangingPunct="1" latinLnBrk="0" marL="3307933" rtl="0">
                        <a:defRPr kern="1200" kumimoji="1" sz="1900">
                          <a:solidFill>
                            <a:schemeClr val="dk1"/>
                          </a:solidFill>
                          <a:latin typeface="Arial"/>
                          <a:ea typeface="ＭＳ Ｐゴシック"/>
                        </a:defRPr>
                      </a:lvl8pPr>
                      <a:lvl9pPr algn="l" defTabSz="945124" eaLnBrk="1" hangingPunct="1" latinLnBrk="0" marL="3780495" rtl="0">
                        <a:defRPr kern="1200" kumimoji="1" sz="1900">
                          <a:solidFill>
                            <a:schemeClr val="dk1"/>
                          </a:solidFill>
                          <a:latin typeface="Arial"/>
                          <a:ea typeface="ＭＳ Ｐゴシック"/>
                        </a:defRPr>
                      </a:lvl9pPr>
                    </a:lstStyle>
                    <a:p>
                      <a:pPr algn="r" fontAlgn="base">
                        <a:spcAft>
                          <a:spcPts val="0"/>
                        </a:spcAft>
                      </a:pPr>
                      <a:r>
                        <a:rPr altLang="ja-JP" dirty="0" kern="1200" kumimoji="1" lang="en-US" sz="1050">
                          <a:solidFill>
                            <a:schemeClr val="dk1"/>
                          </a:solidFill>
                          <a:effectLst/>
                          <a:latin typeface="+mn-ea"/>
                          <a:ea typeface="+mn-ea"/>
                          <a:cs typeface="+mn-cs"/>
                        </a:rPr>
                        <a:t>155</a:t>
                      </a:r>
                      <a:endParaRPr dirty="0" kern="1200" kumimoji="1" lang="ja-JP" sz="1050">
                        <a:solidFill>
                          <a:schemeClr val="dk1"/>
                        </a:solidFill>
                        <a:effectLst/>
                        <a:latin typeface="+mn-ea"/>
                        <a:ea typeface="+mn-ea"/>
                        <a:cs typeface="+mn-cs"/>
                      </a:endParaRPr>
                    </a:p>
                  </a:txBody>
                  <a:tcPr anchor="ctr" marB="0" marL="68580" marR="68580" marT="0">
                    <a:lnL algn="ctr" cap="flat" cmpd="sng" w="6350">
                      <a:solidFill>
                        <a:schemeClr val="tx1"/>
                      </a:solidFill>
                      <a:prstDash val="solid"/>
                      <a:round/>
                      <a:headEnd len="med" type="none" w="med"/>
                      <a:tailEnd len="med" type="none" w="med"/>
                    </a:lnL>
                    <a:lnR algn="ctr" cap="flat" cmpd="sng" w="6350">
                      <a:solidFill>
                        <a:schemeClr val="tx1"/>
                      </a:solidFill>
                      <a:prstDash val="solid"/>
                      <a:round/>
                      <a:headEnd len="med" type="none" w="med"/>
                      <a:tailEnd len="med" type="none" w="med"/>
                    </a:lnR>
                    <a:lnT algn="ctr" cap="flat" cmpd="sng" w="6350">
                      <a:solidFill>
                        <a:schemeClr val="tx1"/>
                      </a:solidFill>
                      <a:prstDash val="solid"/>
                      <a:round/>
                      <a:headEnd len="med" type="none" w="med"/>
                      <a:tailEnd len="med" type="none" w="med"/>
                    </a:lnT>
                    <a:lnB algn="ctr" cap="flat" cmpd="sng" w="6350">
                      <a:solidFill>
                        <a:schemeClr val="tx1"/>
                      </a:solidFill>
                      <a:prstDash val="sysDash"/>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590501442"/>
                  </a:ext>
                </a:extLst>
              </a:tr>
              <a:tr h="182880">
                <a:tc vMerge="1">
                  <a:txBody>
                    <a:bodyPr/>
                    <a:lstStyle/>
                    <a:p>
                      <a:endParaRPr altLang="en-US" kumimoji="1" lang="ja-JP"/>
                    </a:p>
                  </a:txBody>
                  <a:tcPr/>
                </a:tc>
                <a:tc>
                  <a:txBody>
                    <a:bodyPr/>
                    <a:lstStyle>
                      <a:lvl1pPr algn="l" defTabSz="945124" eaLnBrk="1" hangingPunct="1" latinLnBrk="0" marL="0" rtl="0">
                        <a:defRPr kern="1200" kumimoji="1" sz="1900">
                          <a:solidFill>
                            <a:schemeClr val="dk1"/>
                          </a:solidFill>
                          <a:latin typeface="Arial"/>
                          <a:ea typeface="ＭＳ Ｐゴシック"/>
                        </a:defRPr>
                      </a:lvl1pPr>
                      <a:lvl2pPr algn="l" defTabSz="945124" eaLnBrk="1" hangingPunct="1" latinLnBrk="0" marL="472562" rtl="0">
                        <a:defRPr kern="1200" kumimoji="1" sz="1900">
                          <a:solidFill>
                            <a:schemeClr val="dk1"/>
                          </a:solidFill>
                          <a:latin typeface="Arial"/>
                          <a:ea typeface="ＭＳ Ｐゴシック"/>
                        </a:defRPr>
                      </a:lvl2pPr>
                      <a:lvl3pPr algn="l" defTabSz="945124" eaLnBrk="1" hangingPunct="1" latinLnBrk="0" marL="945124" rtl="0">
                        <a:defRPr kern="1200" kumimoji="1" sz="1900">
                          <a:solidFill>
                            <a:schemeClr val="dk1"/>
                          </a:solidFill>
                          <a:latin typeface="Arial"/>
                          <a:ea typeface="ＭＳ Ｐゴシック"/>
                        </a:defRPr>
                      </a:lvl3pPr>
                      <a:lvl4pPr algn="l" defTabSz="945124" eaLnBrk="1" hangingPunct="1" latinLnBrk="0" marL="1417686" rtl="0">
                        <a:defRPr kern="1200" kumimoji="1" sz="1900">
                          <a:solidFill>
                            <a:schemeClr val="dk1"/>
                          </a:solidFill>
                          <a:latin typeface="Arial"/>
                          <a:ea typeface="ＭＳ Ｐゴシック"/>
                        </a:defRPr>
                      </a:lvl4pPr>
                      <a:lvl5pPr algn="l" defTabSz="945124" eaLnBrk="1" hangingPunct="1" latinLnBrk="0" marL="1890248" rtl="0">
                        <a:defRPr kern="1200" kumimoji="1" sz="1900">
                          <a:solidFill>
                            <a:schemeClr val="dk1"/>
                          </a:solidFill>
                          <a:latin typeface="Arial"/>
                          <a:ea typeface="ＭＳ Ｐゴシック"/>
                        </a:defRPr>
                      </a:lvl5pPr>
                      <a:lvl6pPr algn="l" defTabSz="945124" eaLnBrk="1" hangingPunct="1" latinLnBrk="0" marL="2362810" rtl="0">
                        <a:defRPr kern="1200" kumimoji="1" sz="1900">
                          <a:solidFill>
                            <a:schemeClr val="dk1"/>
                          </a:solidFill>
                          <a:latin typeface="Arial"/>
                          <a:ea typeface="ＭＳ Ｐゴシック"/>
                        </a:defRPr>
                      </a:lvl6pPr>
                      <a:lvl7pPr algn="l" defTabSz="945124" eaLnBrk="1" hangingPunct="1" latinLnBrk="0" marL="2835372" rtl="0">
                        <a:defRPr kern="1200" kumimoji="1" sz="1900">
                          <a:solidFill>
                            <a:schemeClr val="dk1"/>
                          </a:solidFill>
                          <a:latin typeface="Arial"/>
                          <a:ea typeface="ＭＳ Ｐゴシック"/>
                        </a:defRPr>
                      </a:lvl7pPr>
                      <a:lvl8pPr algn="l" defTabSz="945124" eaLnBrk="1" hangingPunct="1" latinLnBrk="0" marL="3307933" rtl="0">
                        <a:defRPr kern="1200" kumimoji="1" sz="1900">
                          <a:solidFill>
                            <a:schemeClr val="dk1"/>
                          </a:solidFill>
                          <a:latin typeface="Arial"/>
                          <a:ea typeface="ＭＳ Ｐゴシック"/>
                        </a:defRPr>
                      </a:lvl8pPr>
                      <a:lvl9pPr algn="l" defTabSz="945124" eaLnBrk="1" hangingPunct="1" latinLnBrk="0" marL="3780495" rtl="0">
                        <a:defRPr kern="1200" kumimoji="1" sz="1900">
                          <a:solidFill>
                            <a:schemeClr val="dk1"/>
                          </a:solidFill>
                          <a:latin typeface="Arial"/>
                          <a:ea typeface="ＭＳ Ｐゴシック"/>
                        </a:defRPr>
                      </a:lvl9pPr>
                    </a:lstStyle>
                    <a:p>
                      <a:pPr algn="just" fontAlgn="base">
                        <a:spcAft>
                          <a:spcPts val="0"/>
                        </a:spcAft>
                      </a:pPr>
                      <a:r>
                        <a:rPr dirty="0" kern="1200" lang="ja-JP" sz="1050">
                          <a:effectLst/>
                          <a:latin typeface="+mn-ea"/>
                          <a:ea typeface="+mn-ea"/>
                        </a:rPr>
                        <a:t>公立大学</a:t>
                      </a:r>
                      <a:r>
                        <a:rPr altLang="ja-JP" dirty="0" kern="1200" lang="en-US" sz="1050">
                          <a:effectLst/>
                          <a:latin typeface="+mn-ea"/>
                          <a:ea typeface="+mn-ea"/>
                        </a:rPr>
                        <a:t>(95)</a:t>
                      </a:r>
                      <a:endParaRPr dirty="0" kern="100" lang="ja-JP" sz="1050">
                        <a:effectLst/>
                        <a:latin typeface="+mn-ea"/>
                        <a:ea typeface="+mn-ea"/>
                        <a:cs charset="0" panose="02020603050405020304" pitchFamily="18" typeface="Times New Roman"/>
                      </a:endParaRPr>
                    </a:p>
                  </a:txBody>
                  <a:tcPr anchor="ctr" marB="0" marL="68580" marR="68580" marT="0">
                    <a:lnL algn="ctr" cap="flat" cmpd="sng" w="6350">
                      <a:solidFill>
                        <a:schemeClr val="tx1"/>
                      </a:solidFill>
                      <a:prstDash val="solid"/>
                      <a:round/>
                      <a:headEnd len="med" type="none" w="med"/>
                      <a:tailEnd len="med" type="none" w="med"/>
                    </a:lnL>
                    <a:lnR algn="ctr" cap="flat" cmpd="sng" w="6350">
                      <a:solidFill>
                        <a:schemeClr val="tx1"/>
                      </a:solidFill>
                      <a:prstDash val="solid"/>
                      <a:round/>
                      <a:headEnd len="med" type="none" w="med"/>
                      <a:tailEnd len="med" type="none" w="med"/>
                    </a:lnR>
                    <a:lnT algn="ctr" cap="flat" cmpd="sng" w="6350">
                      <a:solidFill>
                        <a:schemeClr val="tx1"/>
                      </a:solidFill>
                      <a:prstDash val="sysDash"/>
                      <a:round/>
                      <a:headEnd len="med" type="none" w="med"/>
                      <a:tailEnd len="med" type="none" w="med"/>
                    </a:lnT>
                    <a:lnB algn="ctr" cap="flat" cmpd="sng" w="6350">
                      <a:solidFill>
                        <a:sysClr lastClr="000000" val="windowText"/>
                      </a:solidFill>
                      <a:prstDash val="sysDash"/>
                      <a:round/>
                      <a:headEnd len="med" type="none" w="med"/>
                      <a:tailEnd len="med" type="none" w="med"/>
                    </a:lnB>
                    <a:lnTlToBr cmpd="sng" w="12700">
                      <a:noFill/>
                      <a:prstDash val="solid"/>
                    </a:lnTlToBr>
                    <a:lnBlToTr cmpd="sng" w="12700">
                      <a:noFill/>
                      <a:prstDash val="solid"/>
                    </a:lnBlToTr>
                    <a:solidFill>
                      <a:sysClr lastClr="FFFFFF" val="window"/>
                    </a:solidFill>
                  </a:tcPr>
                </a:tc>
                <a:tc>
                  <a:txBody>
                    <a:bodyPr/>
                    <a:lstStyle>
                      <a:lvl1pPr algn="l" defTabSz="945124" eaLnBrk="1" hangingPunct="1" latinLnBrk="0" marL="0" rtl="0">
                        <a:defRPr kern="1200" kumimoji="1" sz="1900">
                          <a:solidFill>
                            <a:schemeClr val="dk1"/>
                          </a:solidFill>
                          <a:latin typeface="Arial"/>
                          <a:ea typeface="ＭＳ Ｐゴシック"/>
                        </a:defRPr>
                      </a:lvl1pPr>
                      <a:lvl2pPr algn="l" defTabSz="945124" eaLnBrk="1" hangingPunct="1" latinLnBrk="0" marL="472562" rtl="0">
                        <a:defRPr kern="1200" kumimoji="1" sz="1900">
                          <a:solidFill>
                            <a:schemeClr val="dk1"/>
                          </a:solidFill>
                          <a:latin typeface="Arial"/>
                          <a:ea typeface="ＭＳ Ｐゴシック"/>
                        </a:defRPr>
                      </a:lvl2pPr>
                      <a:lvl3pPr algn="l" defTabSz="945124" eaLnBrk="1" hangingPunct="1" latinLnBrk="0" marL="945124" rtl="0">
                        <a:defRPr kern="1200" kumimoji="1" sz="1900">
                          <a:solidFill>
                            <a:schemeClr val="dk1"/>
                          </a:solidFill>
                          <a:latin typeface="Arial"/>
                          <a:ea typeface="ＭＳ Ｐゴシック"/>
                        </a:defRPr>
                      </a:lvl3pPr>
                      <a:lvl4pPr algn="l" defTabSz="945124" eaLnBrk="1" hangingPunct="1" latinLnBrk="0" marL="1417686" rtl="0">
                        <a:defRPr kern="1200" kumimoji="1" sz="1900">
                          <a:solidFill>
                            <a:schemeClr val="dk1"/>
                          </a:solidFill>
                          <a:latin typeface="Arial"/>
                          <a:ea typeface="ＭＳ Ｐゴシック"/>
                        </a:defRPr>
                      </a:lvl4pPr>
                      <a:lvl5pPr algn="l" defTabSz="945124" eaLnBrk="1" hangingPunct="1" latinLnBrk="0" marL="1890248" rtl="0">
                        <a:defRPr kern="1200" kumimoji="1" sz="1900">
                          <a:solidFill>
                            <a:schemeClr val="dk1"/>
                          </a:solidFill>
                          <a:latin typeface="Arial"/>
                          <a:ea typeface="ＭＳ Ｐゴシック"/>
                        </a:defRPr>
                      </a:lvl5pPr>
                      <a:lvl6pPr algn="l" defTabSz="945124" eaLnBrk="1" hangingPunct="1" latinLnBrk="0" marL="2362810" rtl="0">
                        <a:defRPr kern="1200" kumimoji="1" sz="1900">
                          <a:solidFill>
                            <a:schemeClr val="dk1"/>
                          </a:solidFill>
                          <a:latin typeface="Arial"/>
                          <a:ea typeface="ＭＳ Ｐゴシック"/>
                        </a:defRPr>
                      </a:lvl6pPr>
                      <a:lvl7pPr algn="l" defTabSz="945124" eaLnBrk="1" hangingPunct="1" latinLnBrk="0" marL="2835372" rtl="0">
                        <a:defRPr kern="1200" kumimoji="1" sz="1900">
                          <a:solidFill>
                            <a:schemeClr val="dk1"/>
                          </a:solidFill>
                          <a:latin typeface="Arial"/>
                          <a:ea typeface="ＭＳ Ｐゴシック"/>
                        </a:defRPr>
                      </a:lvl7pPr>
                      <a:lvl8pPr algn="l" defTabSz="945124" eaLnBrk="1" hangingPunct="1" latinLnBrk="0" marL="3307933" rtl="0">
                        <a:defRPr kern="1200" kumimoji="1" sz="1900">
                          <a:solidFill>
                            <a:schemeClr val="dk1"/>
                          </a:solidFill>
                          <a:latin typeface="Arial"/>
                          <a:ea typeface="ＭＳ Ｐゴシック"/>
                        </a:defRPr>
                      </a:lvl8pPr>
                      <a:lvl9pPr algn="l" defTabSz="945124" eaLnBrk="1" hangingPunct="1" latinLnBrk="0" marL="3780495" rtl="0">
                        <a:defRPr kern="1200" kumimoji="1" sz="1900">
                          <a:solidFill>
                            <a:schemeClr val="dk1"/>
                          </a:solidFill>
                          <a:latin typeface="Arial"/>
                          <a:ea typeface="ＭＳ Ｐゴシック"/>
                        </a:defRPr>
                      </a:lvl9pPr>
                    </a:lstStyle>
                    <a:p>
                      <a:pPr algn="r" fontAlgn="base">
                        <a:spcAft>
                          <a:spcPts val="0"/>
                        </a:spcAft>
                      </a:pPr>
                      <a:r>
                        <a:rPr dirty="0" kern="1200" lang="en-US" sz="1050">
                          <a:effectLst/>
                          <a:latin typeface="+mn-ea"/>
                          <a:ea typeface="+mn-ea"/>
                        </a:rPr>
                        <a:t>8</a:t>
                      </a:r>
                      <a:r>
                        <a:rPr altLang="ja-JP" dirty="0" kern="1200" lang="en-US" sz="1050">
                          <a:effectLst/>
                          <a:latin typeface="+mn-ea"/>
                          <a:ea typeface="+mn-ea"/>
                        </a:rPr>
                        <a:t>4</a:t>
                      </a:r>
                      <a:endParaRPr dirty="0" kern="100" lang="ja-JP" sz="1050">
                        <a:effectLst/>
                        <a:latin typeface="+mn-ea"/>
                        <a:ea typeface="+mn-ea"/>
                        <a:cs charset="0" panose="02020603050405020304" pitchFamily="18" typeface="Times New Roman"/>
                      </a:endParaRPr>
                    </a:p>
                  </a:txBody>
                  <a:tcPr anchor="ctr" marB="0" marL="68580" marR="68580" marT="0">
                    <a:lnL algn="ctr" cap="flat" cmpd="sng" w="6350">
                      <a:solidFill>
                        <a:schemeClr val="tx1"/>
                      </a:solidFill>
                      <a:prstDash val="solid"/>
                      <a:round/>
                      <a:headEnd len="med" type="none" w="med"/>
                      <a:tailEnd len="med" type="none" w="med"/>
                    </a:lnL>
                    <a:lnR algn="ctr" cap="flat" cmpd="sng" w="6350">
                      <a:solidFill>
                        <a:schemeClr val="tx1"/>
                      </a:solidFill>
                      <a:prstDash val="solid"/>
                      <a:round/>
                      <a:headEnd len="med" type="none" w="med"/>
                      <a:tailEnd len="med" type="none" w="med"/>
                    </a:lnR>
                    <a:lnT algn="ctr" cap="flat" cmpd="sng" w="6350">
                      <a:solidFill>
                        <a:schemeClr val="tx1"/>
                      </a:solidFill>
                      <a:prstDash val="sysDash"/>
                      <a:round/>
                      <a:headEnd len="med" type="none" w="med"/>
                      <a:tailEnd len="med" type="none" w="med"/>
                    </a:lnT>
                    <a:lnB algn="ctr" cap="flat" cmpd="sng" w="6350">
                      <a:solidFill>
                        <a:sysClr lastClr="000000" val="windowText"/>
                      </a:solidFill>
                      <a:prstDash val="sysDash"/>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2079025873"/>
                  </a:ext>
                </a:extLst>
              </a:tr>
              <a:tr h="91440">
                <a:tc vMerge="1">
                  <a:txBody>
                    <a:bodyPr/>
                    <a:lstStyle/>
                    <a:p>
                      <a:endParaRPr altLang="en-US" kumimoji="1" lang="ja-JP"/>
                    </a:p>
                  </a:txBody>
                  <a:tcPr/>
                </a:tc>
                <a:tc>
                  <a:txBody>
                    <a:bodyPr/>
                    <a:lstStyle>
                      <a:lvl1pPr algn="l" defTabSz="945124" eaLnBrk="1" hangingPunct="1" latinLnBrk="0" marL="0" rtl="0">
                        <a:defRPr kern="1200" kumimoji="1" sz="1900">
                          <a:solidFill>
                            <a:schemeClr val="dk1"/>
                          </a:solidFill>
                          <a:latin typeface="Arial"/>
                          <a:ea typeface="ＭＳ Ｐゴシック"/>
                        </a:defRPr>
                      </a:lvl1pPr>
                      <a:lvl2pPr algn="l" defTabSz="945124" eaLnBrk="1" hangingPunct="1" latinLnBrk="0" marL="472562" rtl="0">
                        <a:defRPr kern="1200" kumimoji="1" sz="1900">
                          <a:solidFill>
                            <a:schemeClr val="dk1"/>
                          </a:solidFill>
                          <a:latin typeface="Arial"/>
                          <a:ea typeface="ＭＳ Ｐゴシック"/>
                        </a:defRPr>
                      </a:lvl2pPr>
                      <a:lvl3pPr algn="l" defTabSz="945124" eaLnBrk="1" hangingPunct="1" latinLnBrk="0" marL="945124" rtl="0">
                        <a:defRPr kern="1200" kumimoji="1" sz="1900">
                          <a:solidFill>
                            <a:schemeClr val="dk1"/>
                          </a:solidFill>
                          <a:latin typeface="Arial"/>
                          <a:ea typeface="ＭＳ Ｐゴシック"/>
                        </a:defRPr>
                      </a:lvl3pPr>
                      <a:lvl4pPr algn="l" defTabSz="945124" eaLnBrk="1" hangingPunct="1" latinLnBrk="0" marL="1417686" rtl="0">
                        <a:defRPr kern="1200" kumimoji="1" sz="1900">
                          <a:solidFill>
                            <a:schemeClr val="dk1"/>
                          </a:solidFill>
                          <a:latin typeface="Arial"/>
                          <a:ea typeface="ＭＳ Ｐゴシック"/>
                        </a:defRPr>
                      </a:lvl4pPr>
                      <a:lvl5pPr algn="l" defTabSz="945124" eaLnBrk="1" hangingPunct="1" latinLnBrk="0" marL="1890248" rtl="0">
                        <a:defRPr kern="1200" kumimoji="1" sz="1900">
                          <a:solidFill>
                            <a:schemeClr val="dk1"/>
                          </a:solidFill>
                          <a:latin typeface="Arial"/>
                          <a:ea typeface="ＭＳ Ｐゴシック"/>
                        </a:defRPr>
                      </a:lvl5pPr>
                      <a:lvl6pPr algn="l" defTabSz="945124" eaLnBrk="1" hangingPunct="1" latinLnBrk="0" marL="2362810" rtl="0">
                        <a:defRPr kern="1200" kumimoji="1" sz="1900">
                          <a:solidFill>
                            <a:schemeClr val="dk1"/>
                          </a:solidFill>
                          <a:latin typeface="Arial"/>
                          <a:ea typeface="ＭＳ Ｐゴシック"/>
                        </a:defRPr>
                      </a:lvl6pPr>
                      <a:lvl7pPr algn="l" defTabSz="945124" eaLnBrk="1" hangingPunct="1" latinLnBrk="0" marL="2835372" rtl="0">
                        <a:defRPr kern="1200" kumimoji="1" sz="1900">
                          <a:solidFill>
                            <a:schemeClr val="dk1"/>
                          </a:solidFill>
                          <a:latin typeface="Arial"/>
                          <a:ea typeface="ＭＳ Ｐゴシック"/>
                        </a:defRPr>
                      </a:lvl7pPr>
                      <a:lvl8pPr algn="l" defTabSz="945124" eaLnBrk="1" hangingPunct="1" latinLnBrk="0" marL="3307933" rtl="0">
                        <a:defRPr kern="1200" kumimoji="1" sz="1900">
                          <a:solidFill>
                            <a:schemeClr val="dk1"/>
                          </a:solidFill>
                          <a:latin typeface="Arial"/>
                          <a:ea typeface="ＭＳ Ｐゴシック"/>
                        </a:defRPr>
                      </a:lvl8pPr>
                      <a:lvl9pPr algn="l" defTabSz="945124" eaLnBrk="1" hangingPunct="1" latinLnBrk="0" marL="3780495" rtl="0">
                        <a:defRPr kern="1200" kumimoji="1" sz="1900">
                          <a:solidFill>
                            <a:schemeClr val="dk1"/>
                          </a:solidFill>
                          <a:latin typeface="Arial"/>
                          <a:ea typeface="ＭＳ Ｐゴシック"/>
                        </a:defRPr>
                      </a:lvl9pPr>
                    </a:lstStyle>
                    <a:p>
                      <a:pPr algn="just" fontAlgn="base">
                        <a:spcAft>
                          <a:spcPts val="0"/>
                        </a:spcAft>
                      </a:pPr>
                      <a:r>
                        <a:rPr dirty="0" kern="1200" lang="ja-JP" sz="1050">
                          <a:effectLst/>
                          <a:latin typeface="+mn-ea"/>
                          <a:ea typeface="+mn-ea"/>
                        </a:rPr>
                        <a:t>私立大学</a:t>
                      </a:r>
                      <a:r>
                        <a:rPr altLang="ja-JP" dirty="0" kern="1200" lang="en-US" sz="1050">
                          <a:effectLst/>
                          <a:latin typeface="+mn-ea"/>
                          <a:ea typeface="+mn-ea"/>
                        </a:rPr>
                        <a:t>(522)</a:t>
                      </a:r>
                      <a:endParaRPr dirty="0" kern="100" lang="ja-JP" sz="1050">
                        <a:effectLst/>
                        <a:latin typeface="+mn-ea"/>
                        <a:ea typeface="+mn-ea"/>
                        <a:cs charset="0" panose="02020603050405020304" pitchFamily="18" typeface="Times New Roman"/>
                      </a:endParaRPr>
                    </a:p>
                  </a:txBody>
                  <a:tcPr anchor="ctr" marB="0" marL="68580" marR="68580" marT="0">
                    <a:lnL algn="ctr" cap="flat" cmpd="sng" w="6350">
                      <a:solidFill>
                        <a:schemeClr val="tx1"/>
                      </a:solidFill>
                      <a:prstDash val="solid"/>
                      <a:round/>
                      <a:headEnd len="med" type="none" w="med"/>
                      <a:tailEnd len="med" type="none" w="med"/>
                    </a:lnL>
                    <a:lnR algn="ctr" cap="flat" cmpd="sng" w="6350">
                      <a:solidFill>
                        <a:schemeClr val="tx1"/>
                      </a:solidFill>
                      <a:prstDash val="solid"/>
                      <a:round/>
                      <a:headEnd len="med" type="none" w="med"/>
                      <a:tailEnd len="med" type="none" w="med"/>
                    </a:lnR>
                    <a:lnT algn="ctr" cap="flat" cmpd="sng" w="6350">
                      <a:solidFill>
                        <a:sysClr lastClr="000000" val="windowText"/>
                      </a:solidFill>
                      <a:prstDash val="sysDash"/>
                      <a:round/>
                      <a:headEnd len="med" type="none" w="med"/>
                      <a:tailEnd len="med" type="none" w="med"/>
                    </a:lnT>
                    <a:lnB algn="ctr" cap="flat" cmpd="sng" w="6350">
                      <a:solidFill>
                        <a:sysClr lastClr="000000" val="windowText"/>
                      </a:solidFill>
                      <a:prstDash val="sysDash"/>
                      <a:round/>
                      <a:headEnd len="med" type="none" w="med"/>
                      <a:tailEnd len="med" type="none" w="med"/>
                    </a:lnB>
                    <a:lnTlToBr cmpd="sng" w="12700">
                      <a:noFill/>
                      <a:prstDash val="solid"/>
                    </a:lnTlToBr>
                    <a:lnBlToTr cmpd="sng" w="12700">
                      <a:noFill/>
                      <a:prstDash val="solid"/>
                    </a:lnBlToTr>
                    <a:solidFill>
                      <a:sysClr lastClr="FFFFFF" val="window"/>
                    </a:solidFill>
                  </a:tcPr>
                </a:tc>
                <a:tc>
                  <a:txBody>
                    <a:bodyPr/>
                    <a:lstStyle>
                      <a:lvl1pPr algn="l" defTabSz="945124" eaLnBrk="1" hangingPunct="1" latinLnBrk="0" marL="0" rtl="0">
                        <a:defRPr kern="1200" kumimoji="1" sz="1900">
                          <a:solidFill>
                            <a:schemeClr val="dk1"/>
                          </a:solidFill>
                          <a:latin typeface="Arial"/>
                          <a:ea typeface="ＭＳ Ｐゴシック"/>
                        </a:defRPr>
                      </a:lvl1pPr>
                      <a:lvl2pPr algn="l" defTabSz="945124" eaLnBrk="1" hangingPunct="1" latinLnBrk="0" marL="472562" rtl="0">
                        <a:defRPr kern="1200" kumimoji="1" sz="1900">
                          <a:solidFill>
                            <a:schemeClr val="dk1"/>
                          </a:solidFill>
                          <a:latin typeface="Arial"/>
                          <a:ea typeface="ＭＳ Ｐゴシック"/>
                        </a:defRPr>
                      </a:lvl2pPr>
                      <a:lvl3pPr algn="l" defTabSz="945124" eaLnBrk="1" hangingPunct="1" latinLnBrk="0" marL="945124" rtl="0">
                        <a:defRPr kern="1200" kumimoji="1" sz="1900">
                          <a:solidFill>
                            <a:schemeClr val="dk1"/>
                          </a:solidFill>
                          <a:latin typeface="Arial"/>
                          <a:ea typeface="ＭＳ Ｐゴシック"/>
                        </a:defRPr>
                      </a:lvl3pPr>
                      <a:lvl4pPr algn="l" defTabSz="945124" eaLnBrk="1" hangingPunct="1" latinLnBrk="0" marL="1417686" rtl="0">
                        <a:defRPr kern="1200" kumimoji="1" sz="1900">
                          <a:solidFill>
                            <a:schemeClr val="dk1"/>
                          </a:solidFill>
                          <a:latin typeface="Arial"/>
                          <a:ea typeface="ＭＳ Ｐゴシック"/>
                        </a:defRPr>
                      </a:lvl4pPr>
                      <a:lvl5pPr algn="l" defTabSz="945124" eaLnBrk="1" hangingPunct="1" latinLnBrk="0" marL="1890248" rtl="0">
                        <a:defRPr kern="1200" kumimoji="1" sz="1900">
                          <a:solidFill>
                            <a:schemeClr val="dk1"/>
                          </a:solidFill>
                          <a:latin typeface="Arial"/>
                          <a:ea typeface="ＭＳ Ｐゴシック"/>
                        </a:defRPr>
                      </a:lvl5pPr>
                      <a:lvl6pPr algn="l" defTabSz="945124" eaLnBrk="1" hangingPunct="1" latinLnBrk="0" marL="2362810" rtl="0">
                        <a:defRPr kern="1200" kumimoji="1" sz="1900">
                          <a:solidFill>
                            <a:schemeClr val="dk1"/>
                          </a:solidFill>
                          <a:latin typeface="Arial"/>
                          <a:ea typeface="ＭＳ Ｐゴシック"/>
                        </a:defRPr>
                      </a:lvl6pPr>
                      <a:lvl7pPr algn="l" defTabSz="945124" eaLnBrk="1" hangingPunct="1" latinLnBrk="0" marL="2835372" rtl="0">
                        <a:defRPr kern="1200" kumimoji="1" sz="1900">
                          <a:solidFill>
                            <a:schemeClr val="dk1"/>
                          </a:solidFill>
                          <a:latin typeface="Arial"/>
                          <a:ea typeface="ＭＳ Ｐゴシック"/>
                        </a:defRPr>
                      </a:lvl7pPr>
                      <a:lvl8pPr algn="l" defTabSz="945124" eaLnBrk="1" hangingPunct="1" latinLnBrk="0" marL="3307933" rtl="0">
                        <a:defRPr kern="1200" kumimoji="1" sz="1900">
                          <a:solidFill>
                            <a:schemeClr val="dk1"/>
                          </a:solidFill>
                          <a:latin typeface="Arial"/>
                          <a:ea typeface="ＭＳ Ｐゴシック"/>
                        </a:defRPr>
                      </a:lvl8pPr>
                      <a:lvl9pPr algn="l" defTabSz="945124" eaLnBrk="1" hangingPunct="1" latinLnBrk="0" marL="3780495" rtl="0">
                        <a:defRPr kern="1200" kumimoji="1" sz="1900">
                          <a:solidFill>
                            <a:schemeClr val="dk1"/>
                          </a:solidFill>
                          <a:latin typeface="Arial"/>
                          <a:ea typeface="ＭＳ Ｐゴシック"/>
                        </a:defRPr>
                      </a:lvl9pPr>
                    </a:lstStyle>
                    <a:p>
                      <a:pPr algn="r" fontAlgn="base">
                        <a:spcAft>
                          <a:spcPts val="0"/>
                        </a:spcAft>
                      </a:pPr>
                      <a:r>
                        <a:rPr altLang="ja-JP" dirty="0" kern="100" lang="en-US" sz="1050">
                          <a:effectLst/>
                          <a:latin typeface="+mn-ea"/>
                          <a:ea typeface="+mn-ea"/>
                          <a:cs charset="0" panose="02020603050405020304" pitchFamily="18" typeface="Times New Roman"/>
                        </a:rPr>
                        <a:t>351</a:t>
                      </a:r>
                      <a:endParaRPr dirty="0" kern="100" lang="ja-JP" sz="1050">
                        <a:effectLst/>
                        <a:latin typeface="+mn-ea"/>
                        <a:ea typeface="+mn-ea"/>
                        <a:cs charset="0" panose="02020603050405020304" pitchFamily="18" typeface="Times New Roman"/>
                      </a:endParaRPr>
                    </a:p>
                  </a:txBody>
                  <a:tcPr anchor="ctr" marB="0" marL="68580" marR="68580" marT="0">
                    <a:lnL algn="ctr" cap="flat" cmpd="sng" w="6350">
                      <a:solidFill>
                        <a:schemeClr val="tx1"/>
                      </a:solidFill>
                      <a:prstDash val="solid"/>
                      <a:round/>
                      <a:headEnd len="med" type="none" w="med"/>
                      <a:tailEnd len="med" type="none" w="med"/>
                    </a:lnL>
                    <a:lnR algn="ctr" cap="flat" cmpd="sng" w="6350">
                      <a:solidFill>
                        <a:schemeClr val="tx1"/>
                      </a:solidFill>
                      <a:prstDash val="solid"/>
                      <a:round/>
                      <a:headEnd len="med" type="none" w="med"/>
                      <a:tailEnd len="med" type="none" w="med"/>
                    </a:lnR>
                    <a:lnT algn="ctr" cap="flat" cmpd="sng" w="6350">
                      <a:solidFill>
                        <a:sysClr lastClr="000000" val="windowText"/>
                      </a:solidFill>
                      <a:prstDash val="sysDash"/>
                      <a:round/>
                      <a:headEnd len="med" type="none" w="med"/>
                      <a:tailEnd len="med" type="none" w="med"/>
                    </a:lnT>
                    <a:lnB algn="ctr" cap="flat" cmpd="sng" w="6350">
                      <a:solidFill>
                        <a:sysClr lastClr="000000" val="windowText"/>
                      </a:solidFill>
                      <a:prstDash val="sysDash"/>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852086203"/>
                  </a:ext>
                </a:extLst>
              </a:tr>
              <a:tr h="137160">
                <a:tc vMerge="1">
                  <a:txBody>
                    <a:bodyPr/>
                    <a:lstStyle/>
                    <a:p>
                      <a:endParaRPr altLang="en-US" kumimoji="1" lang="ja-JP"/>
                    </a:p>
                  </a:txBody>
                  <a:tcPr/>
                </a:tc>
                <a:tc>
                  <a:txBody>
                    <a:bodyPr/>
                    <a:lstStyle>
                      <a:lvl1pPr algn="l" defTabSz="945124" eaLnBrk="1" hangingPunct="1" latinLnBrk="0" marL="0" rtl="0">
                        <a:defRPr kern="1200" kumimoji="1" sz="1900">
                          <a:solidFill>
                            <a:schemeClr val="dk1"/>
                          </a:solidFill>
                          <a:latin typeface="Arial"/>
                          <a:ea typeface="ＭＳ Ｐゴシック"/>
                        </a:defRPr>
                      </a:lvl1pPr>
                      <a:lvl2pPr algn="l" defTabSz="945124" eaLnBrk="1" hangingPunct="1" latinLnBrk="0" marL="472562" rtl="0">
                        <a:defRPr kern="1200" kumimoji="1" sz="1900">
                          <a:solidFill>
                            <a:schemeClr val="dk1"/>
                          </a:solidFill>
                          <a:latin typeface="Arial"/>
                          <a:ea typeface="ＭＳ Ｐゴシック"/>
                        </a:defRPr>
                      </a:lvl2pPr>
                      <a:lvl3pPr algn="l" defTabSz="945124" eaLnBrk="1" hangingPunct="1" latinLnBrk="0" marL="945124" rtl="0">
                        <a:defRPr kern="1200" kumimoji="1" sz="1900">
                          <a:solidFill>
                            <a:schemeClr val="dk1"/>
                          </a:solidFill>
                          <a:latin typeface="Arial"/>
                          <a:ea typeface="ＭＳ Ｐゴシック"/>
                        </a:defRPr>
                      </a:lvl3pPr>
                      <a:lvl4pPr algn="l" defTabSz="945124" eaLnBrk="1" hangingPunct="1" latinLnBrk="0" marL="1417686" rtl="0">
                        <a:defRPr kern="1200" kumimoji="1" sz="1900">
                          <a:solidFill>
                            <a:schemeClr val="dk1"/>
                          </a:solidFill>
                          <a:latin typeface="Arial"/>
                          <a:ea typeface="ＭＳ Ｐゴシック"/>
                        </a:defRPr>
                      </a:lvl4pPr>
                      <a:lvl5pPr algn="l" defTabSz="945124" eaLnBrk="1" hangingPunct="1" latinLnBrk="0" marL="1890248" rtl="0">
                        <a:defRPr kern="1200" kumimoji="1" sz="1900">
                          <a:solidFill>
                            <a:schemeClr val="dk1"/>
                          </a:solidFill>
                          <a:latin typeface="Arial"/>
                          <a:ea typeface="ＭＳ Ｐゴシック"/>
                        </a:defRPr>
                      </a:lvl5pPr>
                      <a:lvl6pPr algn="l" defTabSz="945124" eaLnBrk="1" hangingPunct="1" latinLnBrk="0" marL="2362810" rtl="0">
                        <a:defRPr kern="1200" kumimoji="1" sz="1900">
                          <a:solidFill>
                            <a:schemeClr val="dk1"/>
                          </a:solidFill>
                          <a:latin typeface="Arial"/>
                          <a:ea typeface="ＭＳ Ｐゴシック"/>
                        </a:defRPr>
                      </a:lvl6pPr>
                      <a:lvl7pPr algn="l" defTabSz="945124" eaLnBrk="1" hangingPunct="1" latinLnBrk="0" marL="2835372" rtl="0">
                        <a:defRPr kern="1200" kumimoji="1" sz="1900">
                          <a:solidFill>
                            <a:schemeClr val="dk1"/>
                          </a:solidFill>
                          <a:latin typeface="Arial"/>
                          <a:ea typeface="ＭＳ Ｐゴシック"/>
                        </a:defRPr>
                      </a:lvl7pPr>
                      <a:lvl8pPr algn="l" defTabSz="945124" eaLnBrk="1" hangingPunct="1" latinLnBrk="0" marL="3307933" rtl="0">
                        <a:defRPr kern="1200" kumimoji="1" sz="1900">
                          <a:solidFill>
                            <a:schemeClr val="dk1"/>
                          </a:solidFill>
                          <a:latin typeface="Arial"/>
                          <a:ea typeface="ＭＳ Ｐゴシック"/>
                        </a:defRPr>
                      </a:lvl8pPr>
                      <a:lvl9pPr algn="l" defTabSz="945124" eaLnBrk="1" hangingPunct="1" latinLnBrk="0" marL="3780495" rtl="0">
                        <a:defRPr kern="1200" kumimoji="1" sz="1900">
                          <a:solidFill>
                            <a:schemeClr val="dk1"/>
                          </a:solidFill>
                          <a:latin typeface="Arial"/>
                          <a:ea typeface="ＭＳ Ｐゴシック"/>
                        </a:defRPr>
                      </a:lvl9pPr>
                    </a:lstStyle>
                    <a:p>
                      <a:pPr algn="just" fontAlgn="base">
                        <a:spcAft>
                          <a:spcPts val="0"/>
                        </a:spcAft>
                      </a:pPr>
                      <a:r>
                        <a:rPr dirty="0" kern="1200" lang="ja-JP" sz="1050">
                          <a:effectLst/>
                          <a:latin typeface="+mn-ea"/>
                          <a:ea typeface="+mn-ea"/>
                        </a:rPr>
                        <a:t>公立短期大学</a:t>
                      </a:r>
                      <a:r>
                        <a:rPr altLang="ja-JP" dirty="0" kern="1200" lang="en-US" sz="1050">
                          <a:effectLst/>
                          <a:latin typeface="+mn-ea"/>
                          <a:ea typeface="+mn-ea"/>
                        </a:rPr>
                        <a:t>(13)</a:t>
                      </a:r>
                      <a:endParaRPr dirty="0" kern="100" lang="ja-JP" sz="1050">
                        <a:effectLst/>
                        <a:latin typeface="+mn-ea"/>
                        <a:ea typeface="+mn-ea"/>
                        <a:cs charset="0" panose="02020603050405020304" pitchFamily="18" typeface="Times New Roman"/>
                      </a:endParaRPr>
                    </a:p>
                  </a:txBody>
                  <a:tcPr anchor="ctr" marB="0" marL="68580" marR="68580" marT="0">
                    <a:lnL algn="ctr" cap="flat" cmpd="sng" w="6350">
                      <a:solidFill>
                        <a:schemeClr val="tx1"/>
                      </a:solidFill>
                      <a:prstDash val="solid"/>
                      <a:round/>
                      <a:headEnd len="med" type="none" w="med"/>
                      <a:tailEnd len="med" type="none" w="med"/>
                    </a:lnL>
                    <a:lnR algn="ctr" cap="flat" cmpd="sng" w="6350">
                      <a:solidFill>
                        <a:schemeClr val="tx1"/>
                      </a:solidFill>
                      <a:prstDash val="solid"/>
                      <a:round/>
                      <a:headEnd len="med" type="none" w="med"/>
                      <a:tailEnd len="med" type="none" w="med"/>
                    </a:lnR>
                    <a:lnT algn="ctr" cap="flat" cmpd="sng" w="6350">
                      <a:solidFill>
                        <a:sysClr lastClr="000000" val="windowText"/>
                      </a:solidFill>
                      <a:prstDash val="sysDash"/>
                      <a:round/>
                      <a:headEnd len="med" type="none" w="med"/>
                      <a:tailEnd len="med" type="none" w="med"/>
                    </a:lnT>
                    <a:lnB algn="ctr" cap="flat" cmpd="sng" w="6350">
                      <a:solidFill>
                        <a:schemeClr val="tx1"/>
                      </a:solidFill>
                      <a:prstDash val="solid"/>
                      <a:round/>
                      <a:headEnd len="med" type="none" w="med"/>
                      <a:tailEnd len="med" type="none" w="med"/>
                    </a:lnB>
                    <a:lnTlToBr cmpd="sng" w="12700">
                      <a:noFill/>
                      <a:prstDash val="solid"/>
                    </a:lnTlToBr>
                    <a:lnBlToTr cmpd="sng" w="12700">
                      <a:noFill/>
                      <a:prstDash val="solid"/>
                    </a:lnBlToTr>
                    <a:solidFill>
                      <a:sysClr lastClr="FFFFFF" val="window"/>
                    </a:solidFill>
                  </a:tcPr>
                </a:tc>
                <a:tc>
                  <a:txBody>
                    <a:bodyPr/>
                    <a:lstStyle>
                      <a:lvl1pPr algn="l" defTabSz="945124" eaLnBrk="1" hangingPunct="1" latinLnBrk="0" marL="0" rtl="0">
                        <a:defRPr kern="1200" kumimoji="1" sz="1900">
                          <a:solidFill>
                            <a:schemeClr val="dk1"/>
                          </a:solidFill>
                          <a:latin typeface="Arial"/>
                          <a:ea typeface="ＭＳ Ｐゴシック"/>
                        </a:defRPr>
                      </a:lvl1pPr>
                      <a:lvl2pPr algn="l" defTabSz="945124" eaLnBrk="1" hangingPunct="1" latinLnBrk="0" marL="472562" rtl="0">
                        <a:defRPr kern="1200" kumimoji="1" sz="1900">
                          <a:solidFill>
                            <a:schemeClr val="dk1"/>
                          </a:solidFill>
                          <a:latin typeface="Arial"/>
                          <a:ea typeface="ＭＳ Ｐゴシック"/>
                        </a:defRPr>
                      </a:lvl2pPr>
                      <a:lvl3pPr algn="l" defTabSz="945124" eaLnBrk="1" hangingPunct="1" latinLnBrk="0" marL="945124" rtl="0">
                        <a:defRPr kern="1200" kumimoji="1" sz="1900">
                          <a:solidFill>
                            <a:schemeClr val="dk1"/>
                          </a:solidFill>
                          <a:latin typeface="Arial"/>
                          <a:ea typeface="ＭＳ Ｐゴシック"/>
                        </a:defRPr>
                      </a:lvl3pPr>
                      <a:lvl4pPr algn="l" defTabSz="945124" eaLnBrk="1" hangingPunct="1" latinLnBrk="0" marL="1417686" rtl="0">
                        <a:defRPr kern="1200" kumimoji="1" sz="1900">
                          <a:solidFill>
                            <a:schemeClr val="dk1"/>
                          </a:solidFill>
                          <a:latin typeface="Arial"/>
                          <a:ea typeface="ＭＳ Ｐゴシック"/>
                        </a:defRPr>
                      </a:lvl4pPr>
                      <a:lvl5pPr algn="l" defTabSz="945124" eaLnBrk="1" hangingPunct="1" latinLnBrk="0" marL="1890248" rtl="0">
                        <a:defRPr kern="1200" kumimoji="1" sz="1900">
                          <a:solidFill>
                            <a:schemeClr val="dk1"/>
                          </a:solidFill>
                          <a:latin typeface="Arial"/>
                          <a:ea typeface="ＭＳ Ｐゴシック"/>
                        </a:defRPr>
                      </a:lvl5pPr>
                      <a:lvl6pPr algn="l" defTabSz="945124" eaLnBrk="1" hangingPunct="1" latinLnBrk="0" marL="2362810" rtl="0">
                        <a:defRPr kern="1200" kumimoji="1" sz="1900">
                          <a:solidFill>
                            <a:schemeClr val="dk1"/>
                          </a:solidFill>
                          <a:latin typeface="Arial"/>
                          <a:ea typeface="ＭＳ Ｐゴシック"/>
                        </a:defRPr>
                      </a:lvl6pPr>
                      <a:lvl7pPr algn="l" defTabSz="945124" eaLnBrk="1" hangingPunct="1" latinLnBrk="0" marL="2835372" rtl="0">
                        <a:defRPr kern="1200" kumimoji="1" sz="1900">
                          <a:solidFill>
                            <a:schemeClr val="dk1"/>
                          </a:solidFill>
                          <a:latin typeface="Arial"/>
                          <a:ea typeface="ＭＳ Ｐゴシック"/>
                        </a:defRPr>
                      </a:lvl7pPr>
                      <a:lvl8pPr algn="l" defTabSz="945124" eaLnBrk="1" hangingPunct="1" latinLnBrk="0" marL="3307933" rtl="0">
                        <a:defRPr kern="1200" kumimoji="1" sz="1900">
                          <a:solidFill>
                            <a:schemeClr val="dk1"/>
                          </a:solidFill>
                          <a:latin typeface="Arial"/>
                          <a:ea typeface="ＭＳ Ｐゴシック"/>
                        </a:defRPr>
                      </a:lvl8pPr>
                      <a:lvl9pPr algn="l" defTabSz="945124" eaLnBrk="1" hangingPunct="1" latinLnBrk="0" marL="3780495" rtl="0">
                        <a:defRPr kern="1200" kumimoji="1" sz="1900">
                          <a:solidFill>
                            <a:schemeClr val="dk1"/>
                          </a:solidFill>
                          <a:latin typeface="Arial"/>
                          <a:ea typeface="ＭＳ Ｐゴシック"/>
                        </a:defRPr>
                      </a:lvl9pPr>
                    </a:lstStyle>
                    <a:p>
                      <a:pPr algn="r" fontAlgn="base">
                        <a:spcAft>
                          <a:spcPts val="0"/>
                        </a:spcAft>
                      </a:pPr>
                      <a:r>
                        <a:rPr dirty="0" kern="1200" lang="en-US" sz="1050">
                          <a:effectLst/>
                          <a:latin typeface="+mn-ea"/>
                          <a:ea typeface="+mn-ea"/>
                        </a:rPr>
                        <a:t>1</a:t>
                      </a:r>
                      <a:endParaRPr dirty="0" kern="100" lang="ja-JP" sz="1050">
                        <a:effectLst/>
                        <a:latin typeface="+mn-ea"/>
                        <a:ea typeface="+mn-ea"/>
                        <a:cs charset="0" panose="02020603050405020304" pitchFamily="18" typeface="Times New Roman"/>
                      </a:endParaRPr>
                    </a:p>
                  </a:txBody>
                  <a:tcPr anchor="ctr" marB="0" marL="68580" marR="68580" marT="0">
                    <a:lnL algn="ctr" cap="flat" cmpd="sng" w="6350">
                      <a:solidFill>
                        <a:schemeClr val="tx1"/>
                      </a:solidFill>
                      <a:prstDash val="solid"/>
                      <a:round/>
                      <a:headEnd len="med" type="none" w="med"/>
                      <a:tailEnd len="med" type="none" w="med"/>
                    </a:lnL>
                    <a:lnR algn="ctr" cap="flat" cmpd="sng" w="6350">
                      <a:solidFill>
                        <a:schemeClr val="tx1"/>
                      </a:solidFill>
                      <a:prstDash val="solid"/>
                      <a:round/>
                      <a:headEnd len="med" type="none" w="med"/>
                      <a:tailEnd len="med" type="none" w="med"/>
                    </a:lnR>
                    <a:lnT algn="ctr" cap="flat" cmpd="sng" w="6350">
                      <a:solidFill>
                        <a:sysClr lastClr="000000" val="windowText"/>
                      </a:solidFill>
                      <a:prstDash val="sysDash"/>
                      <a:round/>
                      <a:headEnd len="med" type="none" w="med"/>
                      <a:tailEnd len="med" type="none" w="med"/>
                    </a:lnT>
                    <a:lnB algn="ctr" cap="flat" cmpd="sng" w="6350">
                      <a:solidFill>
                        <a:schemeClr val="tx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50531458"/>
                  </a:ext>
                </a:extLst>
              </a:tr>
            </a:tbl>
          </a:graphicData>
        </a:graphic>
      </p:graphicFrame>
      <p:graphicFrame>
        <p:nvGraphicFramePr>
          <p:cNvPr id="16" name="表 15"/>
          <p:cNvGraphicFramePr>
            <a:graphicFrameLocks noGrp="1"/>
          </p:cNvGraphicFramePr>
          <p:nvPr/>
        </p:nvGraphicFramePr>
        <p:xfrm>
          <a:off x="6135364" y="2793700"/>
          <a:ext cx="2167031" cy="480060"/>
        </p:xfrm>
        <a:graphic>
          <a:graphicData uri="http://schemas.openxmlformats.org/drawingml/2006/table">
            <a:tbl>
              <a:tblPr/>
              <a:tblGrid>
                <a:gridCol w="288032">
                  <a:extLst>
                    <a:ext uri="{9D8B030D-6E8A-4147-A177-3AD203B41FA5}">
                      <a16:colId xmlns:a16="http://schemas.microsoft.com/office/drawing/2014/main" val="1891116493"/>
                    </a:ext>
                  </a:extLst>
                </a:gridCol>
                <a:gridCol w="1224136">
                  <a:extLst>
                    <a:ext uri="{9D8B030D-6E8A-4147-A177-3AD203B41FA5}">
                      <a16:colId xmlns:a16="http://schemas.microsoft.com/office/drawing/2014/main" val="3651061629"/>
                    </a:ext>
                  </a:extLst>
                </a:gridCol>
                <a:gridCol w="654863">
                  <a:extLst>
                    <a:ext uri="{9D8B030D-6E8A-4147-A177-3AD203B41FA5}">
                      <a16:colId xmlns:a16="http://schemas.microsoft.com/office/drawing/2014/main" val="4004691728"/>
                    </a:ext>
                  </a:extLst>
                </a:gridCol>
              </a:tblGrid>
              <a:tr h="157357">
                <a:tc rowSpan="3">
                  <a:txBody>
                    <a:bodyPr/>
                    <a:lstStyle>
                      <a:lvl1pPr algn="l" defTabSz="945124" eaLnBrk="1" hangingPunct="1" latinLnBrk="0" marL="0" rtl="0">
                        <a:defRPr kern="1200" kumimoji="1" sz="1900">
                          <a:solidFill>
                            <a:schemeClr val="dk1"/>
                          </a:solidFill>
                          <a:latin typeface="Arial"/>
                          <a:ea typeface="ＭＳ Ｐゴシック"/>
                        </a:defRPr>
                      </a:lvl1pPr>
                      <a:lvl2pPr algn="l" defTabSz="945124" eaLnBrk="1" hangingPunct="1" latinLnBrk="0" marL="472562" rtl="0">
                        <a:defRPr kern="1200" kumimoji="1" sz="1900">
                          <a:solidFill>
                            <a:schemeClr val="dk1"/>
                          </a:solidFill>
                          <a:latin typeface="Arial"/>
                          <a:ea typeface="ＭＳ Ｐゴシック"/>
                        </a:defRPr>
                      </a:lvl2pPr>
                      <a:lvl3pPr algn="l" defTabSz="945124" eaLnBrk="1" hangingPunct="1" latinLnBrk="0" marL="945124" rtl="0">
                        <a:defRPr kern="1200" kumimoji="1" sz="1900">
                          <a:solidFill>
                            <a:schemeClr val="dk1"/>
                          </a:solidFill>
                          <a:latin typeface="Arial"/>
                          <a:ea typeface="ＭＳ Ｐゴシック"/>
                        </a:defRPr>
                      </a:lvl3pPr>
                      <a:lvl4pPr algn="l" defTabSz="945124" eaLnBrk="1" hangingPunct="1" latinLnBrk="0" marL="1417686" rtl="0">
                        <a:defRPr kern="1200" kumimoji="1" sz="1900">
                          <a:solidFill>
                            <a:schemeClr val="dk1"/>
                          </a:solidFill>
                          <a:latin typeface="Arial"/>
                          <a:ea typeface="ＭＳ Ｐゴシック"/>
                        </a:defRPr>
                      </a:lvl4pPr>
                      <a:lvl5pPr algn="l" defTabSz="945124" eaLnBrk="1" hangingPunct="1" latinLnBrk="0" marL="1890248" rtl="0">
                        <a:defRPr kern="1200" kumimoji="1" sz="1900">
                          <a:solidFill>
                            <a:schemeClr val="dk1"/>
                          </a:solidFill>
                          <a:latin typeface="Arial"/>
                          <a:ea typeface="ＭＳ Ｐゴシック"/>
                        </a:defRPr>
                      </a:lvl5pPr>
                      <a:lvl6pPr algn="l" defTabSz="945124" eaLnBrk="1" hangingPunct="1" latinLnBrk="0" marL="2362810" rtl="0">
                        <a:defRPr kern="1200" kumimoji="1" sz="1900">
                          <a:solidFill>
                            <a:schemeClr val="dk1"/>
                          </a:solidFill>
                          <a:latin typeface="Arial"/>
                          <a:ea typeface="ＭＳ Ｐゴシック"/>
                        </a:defRPr>
                      </a:lvl6pPr>
                      <a:lvl7pPr algn="l" defTabSz="945124" eaLnBrk="1" hangingPunct="1" latinLnBrk="0" marL="2835372" rtl="0">
                        <a:defRPr kern="1200" kumimoji="1" sz="1900">
                          <a:solidFill>
                            <a:schemeClr val="dk1"/>
                          </a:solidFill>
                          <a:latin typeface="Arial"/>
                          <a:ea typeface="ＭＳ Ｐゴシック"/>
                        </a:defRPr>
                      </a:lvl7pPr>
                      <a:lvl8pPr algn="l" defTabSz="945124" eaLnBrk="1" hangingPunct="1" latinLnBrk="0" marL="3307933" rtl="0">
                        <a:defRPr kern="1200" kumimoji="1" sz="1900">
                          <a:solidFill>
                            <a:schemeClr val="dk1"/>
                          </a:solidFill>
                          <a:latin typeface="Arial"/>
                          <a:ea typeface="ＭＳ Ｐゴシック"/>
                        </a:defRPr>
                      </a:lvl8pPr>
                      <a:lvl9pPr algn="l" defTabSz="945124" eaLnBrk="1" hangingPunct="1" latinLnBrk="0" marL="3780495" rtl="0">
                        <a:defRPr kern="1200" kumimoji="1" sz="1900">
                          <a:solidFill>
                            <a:schemeClr val="dk1"/>
                          </a:solidFill>
                          <a:latin typeface="Arial"/>
                          <a:ea typeface="ＭＳ Ｐゴシック"/>
                        </a:defRPr>
                      </a:lvl9pPr>
                    </a:lstStyle>
                    <a:p>
                      <a:pPr algn="just" fontAlgn="base">
                        <a:spcAft>
                          <a:spcPts val="0"/>
                        </a:spcAft>
                      </a:pPr>
                      <a:r>
                        <a:rPr dirty="0" kern="1200" lang="ja-JP" sz="1050">
                          <a:effectLst/>
                          <a:latin typeface="+mn-ea"/>
                          <a:ea typeface="+mn-ea"/>
                        </a:rPr>
                        <a:t>学外</a:t>
                      </a:r>
                      <a:endParaRPr dirty="0" kern="100" lang="ja-JP" sz="1050">
                        <a:effectLst/>
                        <a:latin typeface="+mn-ea"/>
                        <a:ea typeface="+mn-ea"/>
                        <a:cs charset="0" panose="02020603050405020304" pitchFamily="18" typeface="Times New Roman"/>
                      </a:endParaRPr>
                    </a:p>
                  </a:txBody>
                  <a:tcPr anchor="ctr" marB="0" marL="68580" marR="68580" marT="0">
                    <a:lnL algn="ctr" cap="flat" cmpd="sng" w="6350">
                      <a:solidFill>
                        <a:schemeClr val="tx1"/>
                      </a:solidFill>
                      <a:prstDash val="solid"/>
                      <a:round/>
                      <a:headEnd len="med" type="none" w="med"/>
                      <a:tailEnd len="med" type="none" w="med"/>
                    </a:lnL>
                    <a:lnR algn="ctr" cap="flat" cmpd="sng" w="6350">
                      <a:solidFill>
                        <a:sysClr lastClr="000000" val="windowText"/>
                      </a:solidFill>
                      <a:prstDash val="solid"/>
                      <a:round/>
                      <a:headEnd len="med" type="none" w="med"/>
                      <a:tailEnd len="med" type="none" w="med"/>
                    </a:lnR>
                    <a:lnT algn="ctr" cap="flat" cmpd="sng" w="6350">
                      <a:solidFill>
                        <a:schemeClr val="tx1"/>
                      </a:solidFill>
                      <a:prstDash val="solid"/>
                      <a:round/>
                      <a:headEnd len="med" type="none" w="med"/>
                      <a:tailEnd len="med" type="none" w="med"/>
                    </a:lnT>
                    <a:lnB algn="ctr" cap="flat" cmpd="sng" w="6350">
                      <a:solidFill>
                        <a:sysClr lastClr="000000" val="windowText"/>
                      </a:solidFill>
                      <a:prstDash val="solid"/>
                      <a:round/>
                      <a:headEnd len="med" type="none" w="med"/>
                      <a:tailEnd len="med" type="none" w="med"/>
                    </a:lnB>
                    <a:lnTlToBr cmpd="sng" w="12700">
                      <a:noFill/>
                      <a:prstDash val="solid"/>
                    </a:lnTlToBr>
                    <a:lnBlToTr cmpd="sng" w="12700">
                      <a:noFill/>
                      <a:prstDash val="solid"/>
                    </a:lnBlToTr>
                    <a:solidFill>
                      <a:schemeClr val="accent6">
                        <a:lumMod val="20000"/>
                        <a:lumOff val="80000"/>
                      </a:schemeClr>
                    </a:solidFill>
                  </a:tcPr>
                </a:tc>
                <a:tc>
                  <a:txBody>
                    <a:bodyPr/>
                    <a:lstStyle>
                      <a:lvl1pPr algn="l" defTabSz="945124" eaLnBrk="1" hangingPunct="1" latinLnBrk="0" marL="0" rtl="0">
                        <a:defRPr kern="1200" kumimoji="1" sz="1900">
                          <a:solidFill>
                            <a:schemeClr val="dk1"/>
                          </a:solidFill>
                          <a:latin typeface="Arial"/>
                          <a:ea typeface="ＭＳ Ｐゴシック"/>
                        </a:defRPr>
                      </a:lvl1pPr>
                      <a:lvl2pPr algn="l" defTabSz="945124" eaLnBrk="1" hangingPunct="1" latinLnBrk="0" marL="472562" rtl="0">
                        <a:defRPr kern="1200" kumimoji="1" sz="1900">
                          <a:solidFill>
                            <a:schemeClr val="dk1"/>
                          </a:solidFill>
                          <a:latin typeface="Arial"/>
                          <a:ea typeface="ＭＳ Ｐゴシック"/>
                        </a:defRPr>
                      </a:lvl2pPr>
                      <a:lvl3pPr algn="l" defTabSz="945124" eaLnBrk="1" hangingPunct="1" latinLnBrk="0" marL="945124" rtl="0">
                        <a:defRPr kern="1200" kumimoji="1" sz="1900">
                          <a:solidFill>
                            <a:schemeClr val="dk1"/>
                          </a:solidFill>
                          <a:latin typeface="Arial"/>
                          <a:ea typeface="ＭＳ Ｐゴシック"/>
                        </a:defRPr>
                      </a:lvl3pPr>
                      <a:lvl4pPr algn="l" defTabSz="945124" eaLnBrk="1" hangingPunct="1" latinLnBrk="0" marL="1417686" rtl="0">
                        <a:defRPr kern="1200" kumimoji="1" sz="1900">
                          <a:solidFill>
                            <a:schemeClr val="dk1"/>
                          </a:solidFill>
                          <a:latin typeface="Arial"/>
                          <a:ea typeface="ＭＳ Ｐゴシック"/>
                        </a:defRPr>
                      </a:lvl4pPr>
                      <a:lvl5pPr algn="l" defTabSz="945124" eaLnBrk="1" hangingPunct="1" latinLnBrk="0" marL="1890248" rtl="0">
                        <a:defRPr kern="1200" kumimoji="1" sz="1900">
                          <a:solidFill>
                            <a:schemeClr val="dk1"/>
                          </a:solidFill>
                          <a:latin typeface="Arial"/>
                          <a:ea typeface="ＭＳ Ｐゴシック"/>
                        </a:defRPr>
                      </a:lvl5pPr>
                      <a:lvl6pPr algn="l" defTabSz="945124" eaLnBrk="1" hangingPunct="1" latinLnBrk="0" marL="2362810" rtl="0">
                        <a:defRPr kern="1200" kumimoji="1" sz="1900">
                          <a:solidFill>
                            <a:schemeClr val="dk1"/>
                          </a:solidFill>
                          <a:latin typeface="Arial"/>
                          <a:ea typeface="ＭＳ Ｐゴシック"/>
                        </a:defRPr>
                      </a:lvl6pPr>
                      <a:lvl7pPr algn="l" defTabSz="945124" eaLnBrk="1" hangingPunct="1" latinLnBrk="0" marL="2835372" rtl="0">
                        <a:defRPr kern="1200" kumimoji="1" sz="1900">
                          <a:solidFill>
                            <a:schemeClr val="dk1"/>
                          </a:solidFill>
                          <a:latin typeface="Arial"/>
                          <a:ea typeface="ＭＳ Ｐゴシック"/>
                        </a:defRPr>
                      </a:lvl7pPr>
                      <a:lvl8pPr algn="l" defTabSz="945124" eaLnBrk="1" hangingPunct="1" latinLnBrk="0" marL="3307933" rtl="0">
                        <a:defRPr kern="1200" kumimoji="1" sz="1900">
                          <a:solidFill>
                            <a:schemeClr val="dk1"/>
                          </a:solidFill>
                          <a:latin typeface="Arial"/>
                          <a:ea typeface="ＭＳ Ｐゴシック"/>
                        </a:defRPr>
                      </a:lvl8pPr>
                      <a:lvl9pPr algn="l" defTabSz="945124" eaLnBrk="1" hangingPunct="1" latinLnBrk="0" marL="3780495" rtl="0">
                        <a:defRPr kern="1200" kumimoji="1" sz="1900">
                          <a:solidFill>
                            <a:schemeClr val="dk1"/>
                          </a:solidFill>
                          <a:latin typeface="Arial"/>
                          <a:ea typeface="ＭＳ Ｐゴシック"/>
                        </a:defRPr>
                      </a:lvl9pPr>
                    </a:lstStyle>
                    <a:p>
                      <a:pPr algn="just" fontAlgn="base">
                        <a:spcAft>
                          <a:spcPts val="0"/>
                        </a:spcAft>
                      </a:pPr>
                      <a:r>
                        <a:rPr dirty="0" kern="1200" lang="ja-JP" sz="1050">
                          <a:effectLst/>
                          <a:latin typeface="+mn-ea"/>
                          <a:ea typeface="+mn-ea"/>
                        </a:rPr>
                        <a:t>公立高等学校</a:t>
                      </a:r>
                      <a:endParaRPr dirty="0" kern="100" lang="ja-JP" sz="1050">
                        <a:effectLst/>
                        <a:latin typeface="+mn-ea"/>
                        <a:ea typeface="+mn-ea"/>
                        <a:cs charset="0" panose="02020603050405020304" pitchFamily="18" typeface="Times New Roman"/>
                      </a:endParaRPr>
                    </a:p>
                  </a:txBody>
                  <a:tcPr anchor="ctr" marB="0" marL="68580" marR="68580" marT="0">
                    <a:lnL algn="ctr" cap="flat" cmpd="sng" w="6350">
                      <a:solidFill>
                        <a:sysClr lastClr="000000" val="windowText"/>
                      </a:solidFill>
                      <a:prstDash val="solid"/>
                      <a:round/>
                      <a:headEnd len="med" type="none" w="med"/>
                      <a:tailEnd len="med" type="none" w="med"/>
                    </a:lnL>
                    <a:lnR algn="ctr" cap="flat" cmpd="sng" w="6350">
                      <a:solidFill>
                        <a:schemeClr val="tx1"/>
                      </a:solidFill>
                      <a:prstDash val="solid"/>
                      <a:round/>
                      <a:headEnd len="med" type="none" w="med"/>
                      <a:tailEnd len="med" type="none" w="med"/>
                    </a:lnR>
                    <a:lnT algn="ctr" cap="flat" cmpd="sng" w="6350">
                      <a:solidFill>
                        <a:schemeClr val="tx1"/>
                      </a:solidFill>
                      <a:prstDash val="solid"/>
                      <a:round/>
                      <a:headEnd len="med" type="none" w="med"/>
                      <a:tailEnd len="med" type="none" w="med"/>
                    </a:lnT>
                    <a:lnB algn="ctr" cap="flat" cmpd="sng" w="6350">
                      <a:solidFill>
                        <a:sysClr lastClr="000000" val="windowText"/>
                      </a:solidFill>
                      <a:prstDash val="sysDash"/>
                      <a:round/>
                      <a:headEnd len="med" type="none" w="med"/>
                      <a:tailEnd len="med" type="none" w="med"/>
                    </a:lnB>
                    <a:lnTlToBr cmpd="sng" w="12700">
                      <a:noFill/>
                      <a:prstDash val="solid"/>
                    </a:lnTlToBr>
                    <a:lnBlToTr cmpd="sng" w="12700">
                      <a:noFill/>
                      <a:prstDash val="solid"/>
                    </a:lnBlToTr>
                    <a:solidFill>
                      <a:sysClr lastClr="FFFFFF" val="window"/>
                    </a:solidFill>
                  </a:tcPr>
                </a:tc>
                <a:tc>
                  <a:txBody>
                    <a:bodyPr/>
                    <a:lstStyle>
                      <a:lvl1pPr algn="l" defTabSz="945124" eaLnBrk="1" hangingPunct="1" latinLnBrk="0" marL="0" rtl="0">
                        <a:defRPr kern="1200" kumimoji="1" sz="1900">
                          <a:solidFill>
                            <a:schemeClr val="dk1"/>
                          </a:solidFill>
                          <a:latin typeface="Arial"/>
                          <a:ea typeface="ＭＳ Ｐゴシック"/>
                        </a:defRPr>
                      </a:lvl1pPr>
                      <a:lvl2pPr algn="l" defTabSz="945124" eaLnBrk="1" hangingPunct="1" latinLnBrk="0" marL="472562" rtl="0">
                        <a:defRPr kern="1200" kumimoji="1" sz="1900">
                          <a:solidFill>
                            <a:schemeClr val="dk1"/>
                          </a:solidFill>
                          <a:latin typeface="Arial"/>
                          <a:ea typeface="ＭＳ Ｐゴシック"/>
                        </a:defRPr>
                      </a:lvl2pPr>
                      <a:lvl3pPr algn="l" defTabSz="945124" eaLnBrk="1" hangingPunct="1" latinLnBrk="0" marL="945124" rtl="0">
                        <a:defRPr kern="1200" kumimoji="1" sz="1900">
                          <a:solidFill>
                            <a:schemeClr val="dk1"/>
                          </a:solidFill>
                          <a:latin typeface="Arial"/>
                          <a:ea typeface="ＭＳ Ｐゴシック"/>
                        </a:defRPr>
                      </a:lvl3pPr>
                      <a:lvl4pPr algn="l" defTabSz="945124" eaLnBrk="1" hangingPunct="1" latinLnBrk="0" marL="1417686" rtl="0">
                        <a:defRPr kern="1200" kumimoji="1" sz="1900">
                          <a:solidFill>
                            <a:schemeClr val="dk1"/>
                          </a:solidFill>
                          <a:latin typeface="Arial"/>
                          <a:ea typeface="ＭＳ Ｐゴシック"/>
                        </a:defRPr>
                      </a:lvl4pPr>
                      <a:lvl5pPr algn="l" defTabSz="945124" eaLnBrk="1" hangingPunct="1" latinLnBrk="0" marL="1890248" rtl="0">
                        <a:defRPr kern="1200" kumimoji="1" sz="1900">
                          <a:solidFill>
                            <a:schemeClr val="dk1"/>
                          </a:solidFill>
                          <a:latin typeface="Arial"/>
                          <a:ea typeface="ＭＳ Ｐゴシック"/>
                        </a:defRPr>
                      </a:lvl5pPr>
                      <a:lvl6pPr algn="l" defTabSz="945124" eaLnBrk="1" hangingPunct="1" latinLnBrk="0" marL="2362810" rtl="0">
                        <a:defRPr kern="1200" kumimoji="1" sz="1900">
                          <a:solidFill>
                            <a:schemeClr val="dk1"/>
                          </a:solidFill>
                          <a:latin typeface="Arial"/>
                          <a:ea typeface="ＭＳ Ｐゴシック"/>
                        </a:defRPr>
                      </a:lvl6pPr>
                      <a:lvl7pPr algn="l" defTabSz="945124" eaLnBrk="1" hangingPunct="1" latinLnBrk="0" marL="2835372" rtl="0">
                        <a:defRPr kern="1200" kumimoji="1" sz="1900">
                          <a:solidFill>
                            <a:schemeClr val="dk1"/>
                          </a:solidFill>
                          <a:latin typeface="Arial"/>
                          <a:ea typeface="ＭＳ Ｐゴシック"/>
                        </a:defRPr>
                      </a:lvl7pPr>
                      <a:lvl8pPr algn="l" defTabSz="945124" eaLnBrk="1" hangingPunct="1" latinLnBrk="0" marL="3307933" rtl="0">
                        <a:defRPr kern="1200" kumimoji="1" sz="1900">
                          <a:solidFill>
                            <a:schemeClr val="dk1"/>
                          </a:solidFill>
                          <a:latin typeface="Arial"/>
                          <a:ea typeface="ＭＳ Ｐゴシック"/>
                        </a:defRPr>
                      </a:lvl8pPr>
                      <a:lvl9pPr algn="l" defTabSz="945124" eaLnBrk="1" hangingPunct="1" latinLnBrk="0" marL="3780495" rtl="0">
                        <a:defRPr kern="1200" kumimoji="1" sz="1900">
                          <a:solidFill>
                            <a:schemeClr val="dk1"/>
                          </a:solidFill>
                          <a:latin typeface="Arial"/>
                          <a:ea typeface="ＭＳ Ｐゴシック"/>
                        </a:defRPr>
                      </a:lvl9pPr>
                    </a:lstStyle>
                    <a:p>
                      <a:pPr algn="r" fontAlgn="base">
                        <a:spcAft>
                          <a:spcPts val="0"/>
                        </a:spcAft>
                      </a:pPr>
                      <a:r>
                        <a:rPr altLang="ja-JP" dirty="0" kern="100" lang="en-US" sz="1050">
                          <a:effectLst/>
                          <a:latin typeface="+mn-ea"/>
                          <a:ea typeface="+mn-ea"/>
                          <a:cs charset="0" panose="02020603050405020304" pitchFamily="18" typeface="Times New Roman"/>
                        </a:rPr>
                        <a:t>47</a:t>
                      </a:r>
                      <a:endParaRPr dirty="0" kern="100" lang="ja-JP" sz="1050">
                        <a:effectLst/>
                        <a:latin typeface="+mn-ea"/>
                        <a:ea typeface="+mn-ea"/>
                        <a:cs charset="0" panose="02020603050405020304" pitchFamily="18" typeface="Times New Roman"/>
                      </a:endParaRPr>
                    </a:p>
                  </a:txBody>
                  <a:tcPr anchor="ctr" marB="0" marL="68580" marR="68580" marT="0">
                    <a:lnL algn="ctr" cap="flat" cmpd="sng" w="6350">
                      <a:solidFill>
                        <a:schemeClr val="tx1"/>
                      </a:solidFill>
                      <a:prstDash val="solid"/>
                      <a:round/>
                      <a:headEnd len="med" type="none" w="med"/>
                      <a:tailEnd len="med" type="none" w="med"/>
                    </a:lnL>
                    <a:lnR algn="ctr" cap="flat" cmpd="sng" w="6350">
                      <a:solidFill>
                        <a:schemeClr val="tx1"/>
                      </a:solidFill>
                      <a:prstDash val="solid"/>
                      <a:round/>
                      <a:headEnd len="med" type="none" w="med"/>
                      <a:tailEnd len="med" type="none" w="med"/>
                    </a:lnR>
                    <a:lnT algn="ctr" cap="flat" cmpd="sng" w="6350">
                      <a:solidFill>
                        <a:schemeClr val="tx1"/>
                      </a:solidFill>
                      <a:prstDash val="solid"/>
                      <a:round/>
                      <a:headEnd len="med" type="none" w="med"/>
                      <a:tailEnd len="med" type="none" w="med"/>
                    </a:lnT>
                    <a:lnB algn="ctr" cap="flat" cmpd="sng" w="6350">
                      <a:solidFill>
                        <a:sysClr lastClr="000000" val="windowText"/>
                      </a:solidFill>
                      <a:prstDash val="sysDash"/>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2280961985"/>
                  </a:ext>
                </a:extLst>
              </a:tr>
              <a:tr h="157357">
                <a:tc vMerge="1">
                  <a:txBody>
                    <a:bodyPr/>
                    <a:lstStyle/>
                    <a:p>
                      <a:endParaRPr altLang="en-US" kumimoji="1" lang="ja-JP"/>
                    </a:p>
                  </a:txBody>
                  <a:tcPr/>
                </a:tc>
                <a:tc>
                  <a:txBody>
                    <a:bodyPr/>
                    <a:lstStyle>
                      <a:lvl1pPr algn="l" defTabSz="945124" eaLnBrk="1" hangingPunct="1" latinLnBrk="0" marL="0" rtl="0">
                        <a:defRPr kern="1200" kumimoji="1" sz="1900">
                          <a:solidFill>
                            <a:schemeClr val="dk1"/>
                          </a:solidFill>
                          <a:latin typeface="Arial"/>
                          <a:ea typeface="ＭＳ Ｐゴシック"/>
                        </a:defRPr>
                      </a:lvl1pPr>
                      <a:lvl2pPr algn="l" defTabSz="945124" eaLnBrk="1" hangingPunct="1" latinLnBrk="0" marL="472562" rtl="0">
                        <a:defRPr kern="1200" kumimoji="1" sz="1900">
                          <a:solidFill>
                            <a:schemeClr val="dk1"/>
                          </a:solidFill>
                          <a:latin typeface="Arial"/>
                          <a:ea typeface="ＭＳ Ｐゴシック"/>
                        </a:defRPr>
                      </a:lvl2pPr>
                      <a:lvl3pPr algn="l" defTabSz="945124" eaLnBrk="1" hangingPunct="1" latinLnBrk="0" marL="945124" rtl="0">
                        <a:defRPr kern="1200" kumimoji="1" sz="1900">
                          <a:solidFill>
                            <a:schemeClr val="dk1"/>
                          </a:solidFill>
                          <a:latin typeface="Arial"/>
                          <a:ea typeface="ＭＳ Ｐゴシック"/>
                        </a:defRPr>
                      </a:lvl3pPr>
                      <a:lvl4pPr algn="l" defTabSz="945124" eaLnBrk="1" hangingPunct="1" latinLnBrk="0" marL="1417686" rtl="0">
                        <a:defRPr kern="1200" kumimoji="1" sz="1900">
                          <a:solidFill>
                            <a:schemeClr val="dk1"/>
                          </a:solidFill>
                          <a:latin typeface="Arial"/>
                          <a:ea typeface="ＭＳ Ｐゴシック"/>
                        </a:defRPr>
                      </a:lvl4pPr>
                      <a:lvl5pPr algn="l" defTabSz="945124" eaLnBrk="1" hangingPunct="1" latinLnBrk="0" marL="1890248" rtl="0">
                        <a:defRPr kern="1200" kumimoji="1" sz="1900">
                          <a:solidFill>
                            <a:schemeClr val="dk1"/>
                          </a:solidFill>
                          <a:latin typeface="Arial"/>
                          <a:ea typeface="ＭＳ Ｐゴシック"/>
                        </a:defRPr>
                      </a:lvl5pPr>
                      <a:lvl6pPr algn="l" defTabSz="945124" eaLnBrk="1" hangingPunct="1" latinLnBrk="0" marL="2362810" rtl="0">
                        <a:defRPr kern="1200" kumimoji="1" sz="1900">
                          <a:solidFill>
                            <a:schemeClr val="dk1"/>
                          </a:solidFill>
                          <a:latin typeface="Arial"/>
                          <a:ea typeface="ＭＳ Ｐゴシック"/>
                        </a:defRPr>
                      </a:lvl6pPr>
                      <a:lvl7pPr algn="l" defTabSz="945124" eaLnBrk="1" hangingPunct="1" latinLnBrk="0" marL="2835372" rtl="0">
                        <a:defRPr kern="1200" kumimoji="1" sz="1900">
                          <a:solidFill>
                            <a:schemeClr val="dk1"/>
                          </a:solidFill>
                          <a:latin typeface="Arial"/>
                          <a:ea typeface="ＭＳ Ｐゴシック"/>
                        </a:defRPr>
                      </a:lvl7pPr>
                      <a:lvl8pPr algn="l" defTabSz="945124" eaLnBrk="1" hangingPunct="1" latinLnBrk="0" marL="3307933" rtl="0">
                        <a:defRPr kern="1200" kumimoji="1" sz="1900">
                          <a:solidFill>
                            <a:schemeClr val="dk1"/>
                          </a:solidFill>
                          <a:latin typeface="Arial"/>
                          <a:ea typeface="ＭＳ Ｐゴシック"/>
                        </a:defRPr>
                      </a:lvl8pPr>
                      <a:lvl9pPr algn="l" defTabSz="945124" eaLnBrk="1" hangingPunct="1" latinLnBrk="0" marL="3780495" rtl="0">
                        <a:defRPr kern="1200" kumimoji="1" sz="1900">
                          <a:solidFill>
                            <a:schemeClr val="dk1"/>
                          </a:solidFill>
                          <a:latin typeface="Arial"/>
                          <a:ea typeface="ＭＳ Ｐゴシック"/>
                        </a:defRPr>
                      </a:lvl9pPr>
                    </a:lstStyle>
                    <a:p>
                      <a:pPr algn="just" fontAlgn="base">
                        <a:spcAft>
                          <a:spcPts val="0"/>
                        </a:spcAft>
                      </a:pPr>
                      <a:r>
                        <a:rPr dirty="0" kern="1200" lang="ja-JP" sz="1050">
                          <a:effectLst/>
                          <a:latin typeface="+mn-ea"/>
                          <a:ea typeface="+mn-ea"/>
                        </a:rPr>
                        <a:t>私立高等学校</a:t>
                      </a:r>
                      <a:endParaRPr dirty="0" kern="100" lang="ja-JP" sz="1050">
                        <a:effectLst/>
                        <a:latin typeface="+mn-ea"/>
                        <a:ea typeface="+mn-ea"/>
                        <a:cs charset="0" panose="02020603050405020304" pitchFamily="18" typeface="Times New Roman"/>
                      </a:endParaRPr>
                    </a:p>
                  </a:txBody>
                  <a:tcPr anchor="ctr" marB="0" marL="68580" marR="68580" marT="0">
                    <a:lnL algn="ctr" cap="flat" cmpd="sng" w="6350">
                      <a:solidFill>
                        <a:sysClr lastClr="000000" val="windowText"/>
                      </a:solidFill>
                      <a:prstDash val="solid"/>
                      <a:round/>
                      <a:headEnd len="med" type="none" w="med"/>
                      <a:tailEnd len="med" type="none" w="med"/>
                    </a:lnL>
                    <a:lnR algn="ctr" cap="flat" cmpd="sng" w="6350">
                      <a:solidFill>
                        <a:schemeClr val="tx1"/>
                      </a:solidFill>
                      <a:prstDash val="solid"/>
                      <a:round/>
                      <a:headEnd len="med" type="none" w="med"/>
                      <a:tailEnd len="med" type="none" w="med"/>
                    </a:lnR>
                    <a:lnT algn="ctr" cap="flat" cmpd="sng" w="6350">
                      <a:solidFill>
                        <a:sysClr lastClr="000000" val="windowText"/>
                      </a:solidFill>
                      <a:prstDash val="sysDash"/>
                      <a:round/>
                      <a:headEnd len="med" type="none" w="med"/>
                      <a:tailEnd len="med" type="none" w="med"/>
                    </a:lnT>
                    <a:lnB algn="ctr" cap="flat" cmpd="sng" w="6350">
                      <a:solidFill>
                        <a:sysClr lastClr="000000" val="windowText"/>
                      </a:solidFill>
                      <a:prstDash val="sysDash"/>
                      <a:round/>
                      <a:headEnd len="med" type="none" w="med"/>
                      <a:tailEnd len="med" type="none" w="med"/>
                    </a:lnB>
                    <a:lnTlToBr cmpd="sng" w="12700">
                      <a:noFill/>
                      <a:prstDash val="solid"/>
                    </a:lnTlToBr>
                    <a:lnBlToTr cmpd="sng" w="12700">
                      <a:noFill/>
                      <a:prstDash val="solid"/>
                    </a:lnBlToTr>
                    <a:solidFill>
                      <a:sysClr lastClr="FFFFFF" val="window"/>
                    </a:solidFill>
                  </a:tcPr>
                </a:tc>
                <a:tc>
                  <a:txBody>
                    <a:bodyPr/>
                    <a:lstStyle>
                      <a:lvl1pPr algn="l" defTabSz="945124" eaLnBrk="1" hangingPunct="1" latinLnBrk="0" marL="0" rtl="0">
                        <a:defRPr kern="1200" kumimoji="1" sz="1900">
                          <a:solidFill>
                            <a:schemeClr val="dk1"/>
                          </a:solidFill>
                          <a:latin typeface="Arial"/>
                          <a:ea typeface="ＭＳ Ｐゴシック"/>
                        </a:defRPr>
                      </a:lvl1pPr>
                      <a:lvl2pPr algn="l" defTabSz="945124" eaLnBrk="1" hangingPunct="1" latinLnBrk="0" marL="472562" rtl="0">
                        <a:defRPr kern="1200" kumimoji="1" sz="1900">
                          <a:solidFill>
                            <a:schemeClr val="dk1"/>
                          </a:solidFill>
                          <a:latin typeface="Arial"/>
                          <a:ea typeface="ＭＳ Ｐゴシック"/>
                        </a:defRPr>
                      </a:lvl2pPr>
                      <a:lvl3pPr algn="l" defTabSz="945124" eaLnBrk="1" hangingPunct="1" latinLnBrk="0" marL="945124" rtl="0">
                        <a:defRPr kern="1200" kumimoji="1" sz="1900">
                          <a:solidFill>
                            <a:schemeClr val="dk1"/>
                          </a:solidFill>
                          <a:latin typeface="Arial"/>
                          <a:ea typeface="ＭＳ Ｐゴシック"/>
                        </a:defRPr>
                      </a:lvl3pPr>
                      <a:lvl4pPr algn="l" defTabSz="945124" eaLnBrk="1" hangingPunct="1" latinLnBrk="0" marL="1417686" rtl="0">
                        <a:defRPr kern="1200" kumimoji="1" sz="1900">
                          <a:solidFill>
                            <a:schemeClr val="dk1"/>
                          </a:solidFill>
                          <a:latin typeface="Arial"/>
                          <a:ea typeface="ＭＳ Ｐゴシック"/>
                        </a:defRPr>
                      </a:lvl4pPr>
                      <a:lvl5pPr algn="l" defTabSz="945124" eaLnBrk="1" hangingPunct="1" latinLnBrk="0" marL="1890248" rtl="0">
                        <a:defRPr kern="1200" kumimoji="1" sz="1900">
                          <a:solidFill>
                            <a:schemeClr val="dk1"/>
                          </a:solidFill>
                          <a:latin typeface="Arial"/>
                          <a:ea typeface="ＭＳ Ｐゴシック"/>
                        </a:defRPr>
                      </a:lvl5pPr>
                      <a:lvl6pPr algn="l" defTabSz="945124" eaLnBrk="1" hangingPunct="1" latinLnBrk="0" marL="2362810" rtl="0">
                        <a:defRPr kern="1200" kumimoji="1" sz="1900">
                          <a:solidFill>
                            <a:schemeClr val="dk1"/>
                          </a:solidFill>
                          <a:latin typeface="Arial"/>
                          <a:ea typeface="ＭＳ Ｐゴシック"/>
                        </a:defRPr>
                      </a:lvl6pPr>
                      <a:lvl7pPr algn="l" defTabSz="945124" eaLnBrk="1" hangingPunct="1" latinLnBrk="0" marL="2835372" rtl="0">
                        <a:defRPr kern="1200" kumimoji="1" sz="1900">
                          <a:solidFill>
                            <a:schemeClr val="dk1"/>
                          </a:solidFill>
                          <a:latin typeface="Arial"/>
                          <a:ea typeface="ＭＳ Ｐゴシック"/>
                        </a:defRPr>
                      </a:lvl7pPr>
                      <a:lvl8pPr algn="l" defTabSz="945124" eaLnBrk="1" hangingPunct="1" latinLnBrk="0" marL="3307933" rtl="0">
                        <a:defRPr kern="1200" kumimoji="1" sz="1900">
                          <a:solidFill>
                            <a:schemeClr val="dk1"/>
                          </a:solidFill>
                          <a:latin typeface="Arial"/>
                          <a:ea typeface="ＭＳ Ｐゴシック"/>
                        </a:defRPr>
                      </a:lvl8pPr>
                      <a:lvl9pPr algn="l" defTabSz="945124" eaLnBrk="1" hangingPunct="1" latinLnBrk="0" marL="3780495" rtl="0">
                        <a:defRPr kern="1200" kumimoji="1" sz="1900">
                          <a:solidFill>
                            <a:schemeClr val="dk1"/>
                          </a:solidFill>
                          <a:latin typeface="Arial"/>
                          <a:ea typeface="ＭＳ Ｐゴシック"/>
                        </a:defRPr>
                      </a:lvl9pPr>
                    </a:lstStyle>
                    <a:p>
                      <a:pPr algn="r" fontAlgn="base">
                        <a:spcAft>
                          <a:spcPts val="0"/>
                        </a:spcAft>
                      </a:pPr>
                      <a:r>
                        <a:rPr altLang="ja-JP" dirty="0" kern="100" lang="en-US" sz="1050">
                          <a:effectLst/>
                          <a:latin typeface="+mn-ea"/>
                          <a:ea typeface="+mn-ea"/>
                          <a:cs charset="0" panose="02020603050405020304" pitchFamily="18" typeface="Times New Roman"/>
                        </a:rPr>
                        <a:t>5</a:t>
                      </a:r>
                      <a:endParaRPr dirty="0" kern="100" lang="ja-JP" sz="1050">
                        <a:effectLst/>
                        <a:latin typeface="+mn-ea"/>
                        <a:ea typeface="+mn-ea"/>
                        <a:cs charset="0" panose="02020603050405020304" pitchFamily="18" typeface="Times New Roman"/>
                      </a:endParaRPr>
                    </a:p>
                  </a:txBody>
                  <a:tcPr anchor="ctr" marB="0" marL="68580" marR="68580" marT="0">
                    <a:lnL algn="ctr" cap="flat" cmpd="sng" w="6350">
                      <a:solidFill>
                        <a:schemeClr val="tx1"/>
                      </a:solidFill>
                      <a:prstDash val="solid"/>
                      <a:round/>
                      <a:headEnd len="med" type="none" w="med"/>
                      <a:tailEnd len="med" type="none" w="med"/>
                    </a:lnL>
                    <a:lnR algn="ctr" cap="flat" cmpd="sng" w="6350">
                      <a:solidFill>
                        <a:schemeClr val="tx1"/>
                      </a:solidFill>
                      <a:prstDash val="solid"/>
                      <a:round/>
                      <a:headEnd len="med" type="none" w="med"/>
                      <a:tailEnd len="med" type="none" w="med"/>
                    </a:lnR>
                    <a:lnT algn="ctr" cap="flat" cmpd="sng" w="6350">
                      <a:solidFill>
                        <a:sysClr lastClr="000000" val="windowText"/>
                      </a:solidFill>
                      <a:prstDash val="sysDash"/>
                      <a:round/>
                      <a:headEnd len="med" type="none" w="med"/>
                      <a:tailEnd len="med" type="none" w="med"/>
                    </a:lnT>
                    <a:lnB algn="ctr" cap="flat" cmpd="sng" w="6350">
                      <a:solidFill>
                        <a:sysClr lastClr="000000" val="windowText"/>
                      </a:solidFill>
                      <a:prstDash val="sysDash"/>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836695238"/>
                  </a:ext>
                </a:extLst>
              </a:tr>
              <a:tr h="157357">
                <a:tc vMerge="1">
                  <a:txBody>
                    <a:bodyPr/>
                    <a:lstStyle/>
                    <a:p>
                      <a:endParaRPr altLang="en-US" kumimoji="1" lang="ja-JP"/>
                    </a:p>
                  </a:txBody>
                  <a:tcPr/>
                </a:tc>
                <a:tc>
                  <a:txBody>
                    <a:bodyPr/>
                    <a:lstStyle>
                      <a:lvl1pPr algn="l" defTabSz="945124" eaLnBrk="1" hangingPunct="1" latinLnBrk="0" marL="0" rtl="0">
                        <a:defRPr kern="1200" kumimoji="1" sz="1900">
                          <a:solidFill>
                            <a:schemeClr val="dk1"/>
                          </a:solidFill>
                          <a:latin typeface="Arial"/>
                          <a:ea typeface="ＭＳ Ｐゴシック"/>
                        </a:defRPr>
                      </a:lvl1pPr>
                      <a:lvl2pPr algn="l" defTabSz="945124" eaLnBrk="1" hangingPunct="1" latinLnBrk="0" marL="472562" rtl="0">
                        <a:defRPr kern="1200" kumimoji="1" sz="1900">
                          <a:solidFill>
                            <a:schemeClr val="dk1"/>
                          </a:solidFill>
                          <a:latin typeface="Arial"/>
                          <a:ea typeface="ＭＳ Ｐゴシック"/>
                        </a:defRPr>
                      </a:lvl2pPr>
                      <a:lvl3pPr algn="l" defTabSz="945124" eaLnBrk="1" hangingPunct="1" latinLnBrk="0" marL="945124" rtl="0">
                        <a:defRPr kern="1200" kumimoji="1" sz="1900">
                          <a:solidFill>
                            <a:schemeClr val="dk1"/>
                          </a:solidFill>
                          <a:latin typeface="Arial"/>
                          <a:ea typeface="ＭＳ Ｐゴシック"/>
                        </a:defRPr>
                      </a:lvl3pPr>
                      <a:lvl4pPr algn="l" defTabSz="945124" eaLnBrk="1" hangingPunct="1" latinLnBrk="0" marL="1417686" rtl="0">
                        <a:defRPr kern="1200" kumimoji="1" sz="1900">
                          <a:solidFill>
                            <a:schemeClr val="dk1"/>
                          </a:solidFill>
                          <a:latin typeface="Arial"/>
                          <a:ea typeface="ＭＳ Ｐゴシック"/>
                        </a:defRPr>
                      </a:lvl4pPr>
                      <a:lvl5pPr algn="l" defTabSz="945124" eaLnBrk="1" hangingPunct="1" latinLnBrk="0" marL="1890248" rtl="0">
                        <a:defRPr kern="1200" kumimoji="1" sz="1900">
                          <a:solidFill>
                            <a:schemeClr val="dk1"/>
                          </a:solidFill>
                          <a:latin typeface="Arial"/>
                          <a:ea typeface="ＭＳ Ｐゴシック"/>
                        </a:defRPr>
                      </a:lvl5pPr>
                      <a:lvl6pPr algn="l" defTabSz="945124" eaLnBrk="1" hangingPunct="1" latinLnBrk="0" marL="2362810" rtl="0">
                        <a:defRPr kern="1200" kumimoji="1" sz="1900">
                          <a:solidFill>
                            <a:schemeClr val="dk1"/>
                          </a:solidFill>
                          <a:latin typeface="Arial"/>
                          <a:ea typeface="ＭＳ Ｐゴシック"/>
                        </a:defRPr>
                      </a:lvl6pPr>
                      <a:lvl7pPr algn="l" defTabSz="945124" eaLnBrk="1" hangingPunct="1" latinLnBrk="0" marL="2835372" rtl="0">
                        <a:defRPr kern="1200" kumimoji="1" sz="1900">
                          <a:solidFill>
                            <a:schemeClr val="dk1"/>
                          </a:solidFill>
                          <a:latin typeface="Arial"/>
                          <a:ea typeface="ＭＳ Ｐゴシック"/>
                        </a:defRPr>
                      </a:lvl7pPr>
                      <a:lvl8pPr algn="l" defTabSz="945124" eaLnBrk="1" hangingPunct="1" latinLnBrk="0" marL="3307933" rtl="0">
                        <a:defRPr kern="1200" kumimoji="1" sz="1900">
                          <a:solidFill>
                            <a:schemeClr val="dk1"/>
                          </a:solidFill>
                          <a:latin typeface="Arial"/>
                          <a:ea typeface="ＭＳ Ｐゴシック"/>
                        </a:defRPr>
                      </a:lvl8pPr>
                      <a:lvl9pPr algn="l" defTabSz="945124" eaLnBrk="1" hangingPunct="1" latinLnBrk="0" marL="3780495" rtl="0">
                        <a:defRPr kern="1200" kumimoji="1" sz="1900">
                          <a:solidFill>
                            <a:schemeClr val="dk1"/>
                          </a:solidFill>
                          <a:latin typeface="Arial"/>
                          <a:ea typeface="ＭＳ Ｐゴシック"/>
                        </a:defRPr>
                      </a:lvl9pPr>
                    </a:lstStyle>
                    <a:p>
                      <a:pPr algn="just" fontAlgn="base">
                        <a:spcAft>
                          <a:spcPts val="0"/>
                        </a:spcAft>
                      </a:pPr>
                      <a:r>
                        <a:rPr dirty="0" kern="1200" lang="ja-JP" sz="1050">
                          <a:effectLst/>
                          <a:latin typeface="+mn-ea"/>
                          <a:ea typeface="+mn-ea"/>
                        </a:rPr>
                        <a:t>その他</a:t>
                      </a:r>
                      <a:endParaRPr dirty="0" kern="100" lang="ja-JP" sz="1050">
                        <a:effectLst/>
                        <a:latin typeface="+mn-ea"/>
                        <a:ea typeface="+mn-ea"/>
                        <a:cs charset="0" panose="02020603050405020304" pitchFamily="18" typeface="Times New Roman"/>
                      </a:endParaRPr>
                    </a:p>
                  </a:txBody>
                  <a:tcPr anchor="ctr" marB="0" marL="68580" marR="68580" marT="0">
                    <a:lnL algn="ctr" cap="flat" cmpd="sng" w="6350">
                      <a:solidFill>
                        <a:sysClr lastClr="000000" val="windowText"/>
                      </a:solidFill>
                      <a:prstDash val="solid"/>
                      <a:round/>
                      <a:headEnd len="med" type="none" w="med"/>
                      <a:tailEnd len="med" type="none" w="med"/>
                    </a:lnL>
                    <a:lnR algn="ctr" cap="flat" cmpd="sng" w="6350">
                      <a:solidFill>
                        <a:schemeClr val="tx1"/>
                      </a:solidFill>
                      <a:prstDash val="solid"/>
                      <a:round/>
                      <a:headEnd len="med" type="none" w="med"/>
                      <a:tailEnd len="med" type="none" w="med"/>
                    </a:lnR>
                    <a:lnT algn="ctr" cap="flat" cmpd="sng" w="6350">
                      <a:solidFill>
                        <a:sysClr lastClr="000000" val="windowText"/>
                      </a:solidFill>
                      <a:prstDash val="sysDash"/>
                      <a:round/>
                      <a:headEnd len="med" type="none" w="med"/>
                      <a:tailEnd len="med" type="none" w="med"/>
                    </a:lnT>
                    <a:lnB algn="ctr" cap="flat" cmpd="sng" w="6350">
                      <a:solidFill>
                        <a:sysClr lastClr="000000" val="windowText"/>
                      </a:solidFill>
                      <a:prstDash val="solid"/>
                      <a:round/>
                      <a:headEnd len="med" type="none" w="med"/>
                      <a:tailEnd len="med" type="none" w="med"/>
                    </a:lnB>
                    <a:lnTlToBr cmpd="sng" w="12700">
                      <a:noFill/>
                      <a:prstDash val="solid"/>
                    </a:lnTlToBr>
                    <a:lnBlToTr cmpd="sng" w="12700">
                      <a:noFill/>
                      <a:prstDash val="solid"/>
                    </a:lnBlToTr>
                    <a:solidFill>
                      <a:sysClr lastClr="FFFFFF" val="window"/>
                    </a:solidFill>
                  </a:tcPr>
                </a:tc>
                <a:tc>
                  <a:txBody>
                    <a:bodyPr/>
                    <a:lstStyle>
                      <a:lvl1pPr algn="l" defTabSz="945124" eaLnBrk="1" hangingPunct="1" latinLnBrk="0" marL="0" rtl="0">
                        <a:defRPr kern="1200" kumimoji="1" sz="1900">
                          <a:solidFill>
                            <a:schemeClr val="dk1"/>
                          </a:solidFill>
                          <a:latin typeface="Arial"/>
                          <a:ea typeface="ＭＳ Ｐゴシック"/>
                        </a:defRPr>
                      </a:lvl1pPr>
                      <a:lvl2pPr algn="l" defTabSz="945124" eaLnBrk="1" hangingPunct="1" latinLnBrk="0" marL="472562" rtl="0">
                        <a:defRPr kern="1200" kumimoji="1" sz="1900">
                          <a:solidFill>
                            <a:schemeClr val="dk1"/>
                          </a:solidFill>
                          <a:latin typeface="Arial"/>
                          <a:ea typeface="ＭＳ Ｐゴシック"/>
                        </a:defRPr>
                      </a:lvl2pPr>
                      <a:lvl3pPr algn="l" defTabSz="945124" eaLnBrk="1" hangingPunct="1" latinLnBrk="0" marL="945124" rtl="0">
                        <a:defRPr kern="1200" kumimoji="1" sz="1900">
                          <a:solidFill>
                            <a:schemeClr val="dk1"/>
                          </a:solidFill>
                          <a:latin typeface="Arial"/>
                          <a:ea typeface="ＭＳ Ｐゴシック"/>
                        </a:defRPr>
                      </a:lvl3pPr>
                      <a:lvl4pPr algn="l" defTabSz="945124" eaLnBrk="1" hangingPunct="1" latinLnBrk="0" marL="1417686" rtl="0">
                        <a:defRPr kern="1200" kumimoji="1" sz="1900">
                          <a:solidFill>
                            <a:schemeClr val="dk1"/>
                          </a:solidFill>
                          <a:latin typeface="Arial"/>
                          <a:ea typeface="ＭＳ Ｐゴシック"/>
                        </a:defRPr>
                      </a:lvl4pPr>
                      <a:lvl5pPr algn="l" defTabSz="945124" eaLnBrk="1" hangingPunct="1" latinLnBrk="0" marL="1890248" rtl="0">
                        <a:defRPr kern="1200" kumimoji="1" sz="1900">
                          <a:solidFill>
                            <a:schemeClr val="dk1"/>
                          </a:solidFill>
                          <a:latin typeface="Arial"/>
                          <a:ea typeface="ＭＳ Ｐゴシック"/>
                        </a:defRPr>
                      </a:lvl5pPr>
                      <a:lvl6pPr algn="l" defTabSz="945124" eaLnBrk="1" hangingPunct="1" latinLnBrk="0" marL="2362810" rtl="0">
                        <a:defRPr kern="1200" kumimoji="1" sz="1900">
                          <a:solidFill>
                            <a:schemeClr val="dk1"/>
                          </a:solidFill>
                          <a:latin typeface="Arial"/>
                          <a:ea typeface="ＭＳ Ｐゴシック"/>
                        </a:defRPr>
                      </a:lvl6pPr>
                      <a:lvl7pPr algn="l" defTabSz="945124" eaLnBrk="1" hangingPunct="1" latinLnBrk="0" marL="2835372" rtl="0">
                        <a:defRPr kern="1200" kumimoji="1" sz="1900">
                          <a:solidFill>
                            <a:schemeClr val="dk1"/>
                          </a:solidFill>
                          <a:latin typeface="Arial"/>
                          <a:ea typeface="ＭＳ Ｐゴシック"/>
                        </a:defRPr>
                      </a:lvl7pPr>
                      <a:lvl8pPr algn="l" defTabSz="945124" eaLnBrk="1" hangingPunct="1" latinLnBrk="0" marL="3307933" rtl="0">
                        <a:defRPr kern="1200" kumimoji="1" sz="1900">
                          <a:solidFill>
                            <a:schemeClr val="dk1"/>
                          </a:solidFill>
                          <a:latin typeface="Arial"/>
                          <a:ea typeface="ＭＳ Ｐゴシック"/>
                        </a:defRPr>
                      </a:lvl8pPr>
                      <a:lvl9pPr algn="l" defTabSz="945124" eaLnBrk="1" hangingPunct="1" latinLnBrk="0" marL="3780495" rtl="0">
                        <a:defRPr kern="1200" kumimoji="1" sz="1900">
                          <a:solidFill>
                            <a:schemeClr val="dk1"/>
                          </a:solidFill>
                          <a:latin typeface="Arial"/>
                          <a:ea typeface="ＭＳ Ｐゴシック"/>
                        </a:defRPr>
                      </a:lvl9pPr>
                    </a:lstStyle>
                    <a:p>
                      <a:pPr algn="r" fontAlgn="base">
                        <a:spcAft>
                          <a:spcPts val="0"/>
                        </a:spcAft>
                      </a:pPr>
                      <a:r>
                        <a:rPr altLang="ja-JP" dirty="0" kern="100" lang="en-US" sz="1050">
                          <a:effectLst/>
                          <a:latin typeface="+mn-ea"/>
                          <a:ea typeface="+mn-ea"/>
                          <a:cs charset="0" panose="02020603050405020304" pitchFamily="18" typeface="Times New Roman"/>
                        </a:rPr>
                        <a:t>8</a:t>
                      </a:r>
                      <a:endParaRPr dirty="0" kern="100" lang="ja-JP" sz="1050">
                        <a:effectLst/>
                        <a:latin typeface="+mn-ea"/>
                        <a:ea typeface="+mn-ea"/>
                        <a:cs charset="0" panose="02020603050405020304" pitchFamily="18" typeface="Times New Roman"/>
                      </a:endParaRPr>
                    </a:p>
                  </a:txBody>
                  <a:tcPr anchor="ctr" marB="0" marL="68580" marR="68580" marT="0">
                    <a:lnL algn="ctr" cap="flat" cmpd="sng" w="6350">
                      <a:solidFill>
                        <a:schemeClr val="tx1"/>
                      </a:solidFill>
                      <a:prstDash val="solid"/>
                      <a:round/>
                      <a:headEnd len="med" type="none" w="med"/>
                      <a:tailEnd len="med" type="none" w="med"/>
                    </a:lnL>
                    <a:lnR algn="ctr" cap="flat" cmpd="sng" w="6350">
                      <a:solidFill>
                        <a:schemeClr val="tx1"/>
                      </a:solidFill>
                      <a:prstDash val="solid"/>
                      <a:round/>
                      <a:headEnd len="med" type="none" w="med"/>
                      <a:tailEnd len="med" type="none" w="med"/>
                    </a:lnR>
                    <a:lnT algn="ctr" cap="flat" cmpd="sng" w="6350">
                      <a:solidFill>
                        <a:sysClr lastClr="000000" val="windowText"/>
                      </a:solidFill>
                      <a:prstDash val="sysDash"/>
                      <a:round/>
                      <a:headEnd len="med" type="none" w="med"/>
                      <a:tailEnd len="med" type="none" w="med"/>
                    </a:lnT>
                    <a:lnB algn="ctr" cap="flat" cmpd="sng" w="6350">
                      <a:solidFill>
                        <a:sysClr lastClr="000000" val="windowText"/>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2181665806"/>
                  </a:ext>
                </a:extLst>
              </a:tr>
            </a:tbl>
          </a:graphicData>
        </a:graphic>
      </p:graphicFrame>
      <p:sp>
        <p:nvSpPr>
          <p:cNvPr id="19" name="テキスト ボックス 18"/>
          <p:cNvSpPr txBox="1"/>
          <p:nvPr/>
        </p:nvSpPr>
        <p:spPr>
          <a:xfrm>
            <a:off x="4714257" y="3491358"/>
            <a:ext cx="1421107" cy="253916"/>
          </a:xfrm>
          <a:prstGeom prst="rect">
            <a:avLst/>
          </a:prstGeom>
          <a:noFill/>
        </p:spPr>
        <p:txBody>
          <a:bodyPr rtlCol="0" wrap="square">
            <a:spAutoFit/>
          </a:bodyPr>
          <a:lstStyle/>
          <a:p>
            <a:pPr algn="l" defTabSz="914400" eaLnBrk="1" fontAlgn="base" hangingPunct="1" indent="-180975" latinLnBrk="0" lvl="0" marL="180975"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1050" u="none">
                <a:ln>
                  <a:noFill/>
                </a:ln>
                <a:solidFill>
                  <a:prstClr val="black"/>
                </a:solidFill>
                <a:effectLst/>
                <a:uLnTx/>
                <a:uFillTx/>
                <a:latin charset="-128" panose="020B0609070205080204" pitchFamily="49" typeface="ＭＳ ゴシック"/>
                <a:ea charset="-128" panose="020B0609070205080204" pitchFamily="49" typeface="ＭＳ ゴシック"/>
                <a:cs typeface="+mn-cs"/>
              </a:rPr>
              <a:t>（）内は利用大学数。</a:t>
            </a:r>
          </a:p>
        </p:txBody>
      </p:sp>
      <p:sp>
        <p:nvSpPr>
          <p:cNvPr id="20" name="テキスト ボックス 19"/>
          <p:cNvSpPr txBox="1"/>
          <p:nvPr/>
        </p:nvSpPr>
        <p:spPr>
          <a:xfrm>
            <a:off x="5545220" y="6597352"/>
            <a:ext cx="4194684" cy="230832"/>
          </a:xfrm>
          <a:prstGeom prst="rect">
            <a:avLst/>
          </a:prstGeom>
          <a:noFill/>
        </p:spPr>
        <p:txBody>
          <a:bodyPr rtlCol="0" wrap="square">
            <a:spAutoFit/>
          </a:bodyPr>
          <a:lstStyle/>
          <a:p>
            <a:pPr algn="l" defTabSz="914400" eaLnBrk="1" fontAlgn="base" hangingPunct="1" indent="-180975" latinLnBrk="0" lvl="0" marL="180975"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900" u="none">
                <a:ln>
                  <a:noFill/>
                </a:ln>
                <a:solidFill>
                  <a:prstClr val="black"/>
                </a:solidFill>
                <a:effectLst/>
                <a:uLnTx/>
                <a:uFillTx/>
                <a:latin charset="-128" panose="020B0604030504040204" pitchFamily="50" typeface="メイリオ"/>
                <a:ea charset="-128" panose="020B0604030504040204" pitchFamily="50" typeface="メイリオ"/>
                <a:cs typeface="+mn-cs"/>
              </a:rPr>
              <a:t>注）前年度比及び前年度の実績は、令和６年度大学入学共通</a:t>
            </a:r>
            <a:r>
              <a:rPr altLang="en-US" b="0" baseline="0" cap="none" dirty="0" i="0" kern="1200" kumimoji="0" lang="ja-JP" noProof="0" normalizeH="0" spc="0" strike="noStrike" sz="900" u="none">
                <a:ln>
                  <a:noFill/>
                </a:ln>
                <a:solidFill>
                  <a:prstClr val="black"/>
                </a:solidFill>
                <a:effectLst/>
                <a:uLnTx/>
                <a:uFillTx/>
                <a:latin charset="-128" panose="020B0604030504040204" pitchFamily="50" typeface="メイリオ"/>
                <a:ea charset="-128" panose="020B0604030504040204" pitchFamily="50" typeface="メイリオ"/>
                <a:cs typeface="+mn-cs"/>
              </a:rPr>
              <a:t>テスト</a:t>
            </a:r>
            <a:r>
              <a:rPr altLang="en-US" b="0" baseline="0" cap="none" dirty="0" i="0" kern="1200" kumimoji="1" lang="ja-JP" noProof="0" normalizeH="0" spc="0" strike="noStrike" sz="900" u="none">
                <a:ln>
                  <a:noFill/>
                </a:ln>
                <a:solidFill>
                  <a:prstClr val="black"/>
                </a:solidFill>
                <a:effectLst/>
                <a:uLnTx/>
                <a:uFillTx/>
                <a:latin charset="-128" panose="020B0604030504040204" pitchFamily="50" typeface="メイリオ"/>
                <a:ea charset="-128" panose="020B0604030504040204" pitchFamily="50" typeface="メイリオ"/>
                <a:cs typeface="+mn-cs"/>
              </a:rPr>
              <a:t>の数値。</a:t>
            </a:r>
          </a:p>
        </p:txBody>
      </p:sp>
      <p:graphicFrame>
        <p:nvGraphicFramePr>
          <p:cNvPr id="13" name="表 12">
            <a:extLst>
              <a:ext uri="{FF2B5EF4-FFF2-40B4-BE49-F238E27FC236}">
                <a16:creationId xmlns:a16="http://schemas.microsoft.com/office/drawing/2014/main" id="{3C711645-97FC-4BC1-864F-8031793B3637}"/>
              </a:ext>
            </a:extLst>
          </p:cNvPr>
          <p:cNvGraphicFramePr>
            <a:graphicFrameLocks noGrp="1"/>
          </p:cNvGraphicFramePr>
          <p:nvPr/>
        </p:nvGraphicFramePr>
        <p:xfrm>
          <a:off x="1702678" y="3769199"/>
          <a:ext cx="6890188" cy="2841387"/>
        </p:xfrm>
        <a:graphic>
          <a:graphicData uri="http://schemas.openxmlformats.org/drawingml/2006/table">
            <a:tbl>
              <a:tblPr bandRow="1" firstRow="1">
                <a:tableStyleId>{5C22544A-7EE6-4342-B048-85BDC9FD1C3A}</a:tableStyleId>
              </a:tblPr>
              <a:tblGrid>
                <a:gridCol w="5395621">
                  <a:extLst>
                    <a:ext uri="{9D8B030D-6E8A-4147-A177-3AD203B41FA5}">
                      <a16:colId xmlns:a16="http://schemas.microsoft.com/office/drawing/2014/main" val="146381371"/>
                    </a:ext>
                  </a:extLst>
                </a:gridCol>
                <a:gridCol w="729057">
                  <a:extLst>
                    <a:ext uri="{9D8B030D-6E8A-4147-A177-3AD203B41FA5}">
                      <a16:colId xmlns:a16="http://schemas.microsoft.com/office/drawing/2014/main" val="3997854728"/>
                    </a:ext>
                  </a:extLst>
                </a:gridCol>
                <a:gridCol w="765510">
                  <a:extLst>
                    <a:ext uri="{9D8B030D-6E8A-4147-A177-3AD203B41FA5}">
                      <a16:colId xmlns:a16="http://schemas.microsoft.com/office/drawing/2014/main" val="1668763674"/>
                    </a:ext>
                  </a:extLst>
                </a:gridCol>
              </a:tblGrid>
              <a:tr h="259817">
                <a:tc>
                  <a:txBody>
                    <a:bodyPr/>
                    <a:lstStyle/>
                    <a:p>
                      <a:pPr algn="ctr" defTabSz="945124" eaLnBrk="1" fontAlgn="auto" hangingPunct="1" indent="0" latinLnBrk="0" lvl="0" marL="0" marR="0" rtl="0">
                        <a:lnSpc>
                          <a:spcPct val="100000"/>
                        </a:lnSpc>
                        <a:spcBef>
                          <a:spcPts val="0"/>
                        </a:spcBef>
                        <a:spcAft>
                          <a:spcPts val="0"/>
                        </a:spcAft>
                        <a:buClrTx/>
                        <a:buSzTx/>
                        <a:buFontTx/>
                        <a:buNone/>
                        <a:tabLst/>
                        <a:defRPr/>
                      </a:pPr>
                      <a:endParaRPr altLang="en-US" dirty="0" kumimoji="1" lang="ja-JP" sz="1600">
                        <a:solidFill>
                          <a:srgbClr val="3A3A6D"/>
                        </a:solidFill>
                        <a:latin charset="-128" panose="020B0604030504040204" pitchFamily="50" typeface="メイリオ"/>
                        <a:ea charset="-128" panose="020B0604030504040204" pitchFamily="50" typeface="メイリオ"/>
                      </a:endParaRPr>
                    </a:p>
                  </a:txBody>
                  <a:tcPr marB="0" marL="0" marR="0" marT="0">
                    <a:lnL algn="ctr" cap="flat" cmpd="sng" w="6350">
                      <a:no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no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defTabSz="945124" eaLnBrk="1" fontAlgn="auto" hangingPunct="1" indent="0" latinLnBrk="0" lvl="0" marL="0" marR="0" rtl="0">
                        <a:lnSpc>
                          <a:spcPct val="100000"/>
                        </a:lnSpc>
                        <a:spcBef>
                          <a:spcPts val="0"/>
                        </a:spcBef>
                        <a:spcAft>
                          <a:spcPts val="0"/>
                        </a:spcAft>
                        <a:buClrTx/>
                        <a:buSzTx/>
                        <a:buFontTx/>
                        <a:buNone/>
                        <a:tabLst/>
                        <a:defRPr/>
                      </a:pPr>
                      <a:r>
                        <a:rPr altLang="en-US" b="0" dirty="0" kumimoji="1" lang="ja-JP" sz="1200">
                          <a:solidFill>
                            <a:srgbClr val="3A3A6D"/>
                          </a:solidFill>
                          <a:latin charset="-128" panose="020B0604030504040204" pitchFamily="50" typeface="メイリオ"/>
                          <a:ea charset="-128" panose="020B0604030504040204" pitchFamily="50" typeface="メイリオ"/>
                        </a:rPr>
                        <a:t>人数</a:t>
                      </a:r>
                    </a:p>
                  </a:txBody>
                  <a:tcPr anchor="ctr" marB="36000" marL="36000" marR="36000" marT="3600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no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defTabSz="945124" eaLnBrk="1" fontAlgn="auto" hangingPunct="1" indent="0" latinLnBrk="0" lvl="0" marL="0" marR="0" rtl="0">
                        <a:lnSpc>
                          <a:spcPct val="100000"/>
                        </a:lnSpc>
                        <a:spcBef>
                          <a:spcPts val="0"/>
                        </a:spcBef>
                        <a:spcAft>
                          <a:spcPts val="0"/>
                        </a:spcAft>
                        <a:buClrTx/>
                        <a:buSzTx/>
                        <a:buFontTx/>
                        <a:buNone/>
                        <a:tabLst/>
                        <a:defRPr/>
                      </a:pPr>
                      <a:r>
                        <a:rPr altLang="en-US" b="0" dirty="0" kumimoji="1" lang="ja-JP" sz="1200">
                          <a:solidFill>
                            <a:srgbClr val="3A3A6D"/>
                          </a:solidFill>
                          <a:latin charset="-128" panose="020B0604030504040204" pitchFamily="50" typeface="メイリオ"/>
                          <a:ea charset="-128" panose="020B0604030504040204" pitchFamily="50" typeface="メイリオ"/>
                        </a:rPr>
                        <a:t>大学数</a:t>
                      </a:r>
                    </a:p>
                  </a:txBody>
                  <a:tcPr anchor="ctr" marB="36000" marL="36000" marR="36000" marT="3600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no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3787969000"/>
                  </a:ext>
                </a:extLst>
              </a:tr>
              <a:tr h="803736">
                <a:tc>
                  <a:txBody>
                    <a:bodyPr/>
                    <a:lstStyle/>
                    <a:p>
                      <a:pPr indent="-285750" marL="285750">
                        <a:buFont charset="2" panose="05000000000000000000" pitchFamily="2" typeface="Wingdings"/>
                        <a:buChar char="ü"/>
                      </a:pPr>
                      <a:r>
                        <a:rPr altLang="en-US" b="1" baseline="0" cap="none" dirty="0" i="0" kern="1200" kumimoji="1" lang="ja-JP"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交通機関の遅延等による試験開始時刻の繰下げ対象者</a:t>
                      </a:r>
                      <a:endParaRPr altLang="ja-JP" b="1" baseline="0" cap="none" dirty="0" i="0" kern="1200" kumimoji="1" lang="en-US"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p>
                      <a:pPr algn="l" defTabSz="883438" eaLnBrk="1" fontAlgn="auto" hangingPunct="1" indent="-444500" latinLnBrk="0" lvl="0" marL="444500" marR="0" rtl="0">
                        <a:lnSpc>
                          <a:spcPct val="100000"/>
                        </a:lnSpc>
                        <a:spcBef>
                          <a:spcPts val="0"/>
                        </a:spcBef>
                        <a:spcAft>
                          <a:spcPts val="0"/>
                        </a:spcAft>
                        <a:buClrTx/>
                        <a:buSzTx/>
                        <a:buFont charset="2" panose="05000000000000000000" pitchFamily="2" typeface="Wingdings"/>
                        <a:buNone/>
                        <a:tabLst/>
                        <a:defRPr/>
                      </a:pPr>
                      <a:r>
                        <a:rPr altLang="en-US" dirty="0" lang="ja-JP" sz="1100">
                          <a:solidFill>
                            <a:srgbClr val="000066"/>
                          </a:solidFill>
                          <a:latin charset="-128" panose="020B0604030504040204" pitchFamily="50" typeface="メイリオ"/>
                          <a:ea charset="-128" panose="020B0604030504040204" pitchFamily="50" typeface="メイリオ"/>
                        </a:rPr>
                        <a:t>　 　</a:t>
                      </a:r>
                      <a:r>
                        <a:rPr altLang="ja-JP" dirty="0" lang="en-US" sz="1100">
                          <a:solidFill>
                            <a:srgbClr val="000066"/>
                          </a:solidFill>
                          <a:latin charset="-128" panose="020B0604030504040204" pitchFamily="50" typeface="メイリオ"/>
                          <a:ea charset="-128" panose="020B0604030504040204" pitchFamily="50" typeface="メイリオ"/>
                        </a:rPr>
                        <a:t>※</a:t>
                      </a:r>
                      <a:r>
                        <a:rPr altLang="en-US" dirty="0" lang="ja-JP" sz="1100">
                          <a:solidFill>
                            <a:srgbClr val="000066"/>
                          </a:solidFill>
                          <a:latin charset="-128" panose="020B0604030504040204" pitchFamily="50" typeface="メイリオ"/>
                          <a:ea charset="-128" panose="020B0604030504040204" pitchFamily="50" typeface="メイリオ"/>
                        </a:rPr>
                        <a:t>　</a:t>
                      </a:r>
                      <a:r>
                        <a:rPr altLang="en-US" b="0" baseline="0" cap="none" dirty="0" i="0" kern="1200" kumimoji="1" lang="ja-JP" normalizeH="0" spc="0" strike="noStrike" sz="1100" u="none">
                          <a:ln>
                            <a:noFill/>
                          </a:ln>
                          <a:solidFill>
                            <a:srgbClr val="000066"/>
                          </a:solidFill>
                          <a:effectLst/>
                          <a:uLnTx/>
                          <a:uFillTx/>
                          <a:latin charset="-128" panose="020B0604030504040204" pitchFamily="50" typeface="メイリオ"/>
                          <a:ea charset="-128" panose="020B0604030504040204" pitchFamily="50" typeface="メイリオ"/>
                          <a:cs typeface="+mn-cs"/>
                        </a:rPr>
                        <a:t>人身事故による電車の遅延により７大学で繰下げを実施、</a:t>
                      </a:r>
                      <a:r>
                        <a:rPr altLang="ja-JP" b="0" baseline="0" cap="none" dirty="0" i="0" kern="1200" kumimoji="1" lang="en-US" normalizeH="0" spc="0" strike="noStrike" sz="1100" u="none">
                          <a:ln>
                            <a:noFill/>
                          </a:ln>
                          <a:solidFill>
                            <a:srgbClr val="000066"/>
                          </a:solidFill>
                          <a:effectLst/>
                          <a:uLnTx/>
                          <a:uFillTx/>
                          <a:latin charset="-128" panose="020B0604030504040204" pitchFamily="50" typeface="メイリオ"/>
                          <a:ea charset="-128" panose="020B0604030504040204" pitchFamily="50" typeface="メイリオ"/>
                          <a:cs typeface="+mn-cs"/>
                        </a:rPr>
                        <a:t>849</a:t>
                      </a:r>
                      <a:r>
                        <a:rPr altLang="en-US" b="0" baseline="0" cap="none" dirty="0" i="0" kern="1200" kumimoji="1" lang="ja-JP" normalizeH="0" spc="0" strike="noStrike" sz="1100" u="none">
                          <a:ln>
                            <a:noFill/>
                          </a:ln>
                          <a:solidFill>
                            <a:srgbClr val="000066"/>
                          </a:solidFill>
                          <a:effectLst/>
                          <a:uLnTx/>
                          <a:uFillTx/>
                          <a:latin charset="-128" panose="020B0604030504040204" pitchFamily="50" typeface="メイリオ"/>
                          <a:ea charset="-128" panose="020B0604030504040204" pitchFamily="50" typeface="メイリオ"/>
                          <a:cs typeface="+mn-cs"/>
                        </a:rPr>
                        <a:t>人が対象となった。</a:t>
                      </a:r>
                      <a:endParaRPr altLang="ja-JP" b="1" baseline="0" cap="none" dirty="0" i="0" kern="1200" kumimoji="1" lang="en-US"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txBody>
                  <a:tcPr anchor="ctr" marB="36000" marL="36000" marR="36000" marT="36000">
                    <a:lnL algn="ctr" cap="flat" cmpd="sng" w="6350">
                      <a:no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r" defTabSz="945124"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rmalizeH="0" spc="0" strike="noStrike" sz="1600" u="none">
                          <a:ln>
                            <a:noFill/>
                          </a:ln>
                          <a:solidFill>
                            <a:srgbClr val="3A3A6D"/>
                          </a:solidFill>
                          <a:effectLst/>
                          <a:uLnTx/>
                          <a:uFillTx/>
                          <a:latin charset="-128" panose="020B0604030504040204" pitchFamily="50" typeface="メイリオ"/>
                          <a:ea charset="-128" panose="020B0604030504040204" pitchFamily="50" typeface="メイリオ"/>
                          <a:cs typeface="+mn-cs"/>
                        </a:rPr>
                        <a:t>854</a:t>
                      </a:r>
                      <a:r>
                        <a:rPr altLang="en-US" b="0" baseline="0" cap="none" dirty="0" i="0" kern="1200" kumimoji="1" lang="ja-JP" normalizeH="0" spc="0" strike="noStrike" sz="1600" u="none">
                          <a:ln>
                            <a:noFill/>
                          </a:ln>
                          <a:solidFill>
                            <a:srgbClr val="3A3A6D"/>
                          </a:solidFill>
                          <a:effectLst/>
                          <a:uLnTx/>
                          <a:uFillTx/>
                          <a:latin charset="-128" panose="020B0604030504040204" pitchFamily="50" typeface="メイリオ"/>
                          <a:ea charset="-128" panose="020B0604030504040204" pitchFamily="50" typeface="メイリオ"/>
                          <a:cs typeface="+mn-cs"/>
                        </a:rPr>
                        <a:t>人</a:t>
                      </a:r>
                      <a:endParaRPr altLang="en-US" dirty="0" kumimoji="1" lang="ja-JP" sz="1600">
                        <a:solidFill>
                          <a:srgbClr val="3A3A6D"/>
                        </a:solidFill>
                        <a:latin charset="-128" panose="020B0604030504040204" pitchFamily="50" typeface="メイリオ"/>
                        <a:ea charset="-128" panose="020B0604030504040204" pitchFamily="50" typeface="メイリオ"/>
                      </a:endParaRPr>
                    </a:p>
                  </a:txBody>
                  <a:tcPr anchor="ctr" marB="36000" marL="0" marR="36000" marT="3600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r" defTabSz="945124"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rmalizeH="0" spc="0" strike="noStrike" sz="1600" u="none">
                          <a:ln>
                            <a:noFill/>
                          </a:ln>
                          <a:solidFill>
                            <a:srgbClr val="3A3A6D"/>
                          </a:solidFill>
                          <a:effectLst/>
                          <a:uLnTx/>
                          <a:uFillTx/>
                          <a:latin charset="-128" panose="020B0604030504040204" pitchFamily="50" typeface="メイリオ"/>
                          <a:ea charset="-128" panose="020B0604030504040204" pitchFamily="50" typeface="メイリオ"/>
                          <a:cs typeface="+mn-cs"/>
                        </a:rPr>
                        <a:t>11</a:t>
                      </a:r>
                      <a:r>
                        <a:rPr altLang="en-US" b="0" baseline="0" cap="none" dirty="0" i="0" kern="1200" kumimoji="1" lang="ja-JP" normalizeH="0" spc="0" strike="noStrike" sz="1600" u="none">
                          <a:ln>
                            <a:noFill/>
                          </a:ln>
                          <a:solidFill>
                            <a:srgbClr val="3A3A6D"/>
                          </a:solidFill>
                          <a:effectLst/>
                          <a:uLnTx/>
                          <a:uFillTx/>
                          <a:latin charset="-128" panose="020B0604030504040204" pitchFamily="50" typeface="メイリオ"/>
                          <a:ea charset="-128" panose="020B0604030504040204" pitchFamily="50" typeface="メイリオ"/>
                          <a:cs typeface="+mn-cs"/>
                        </a:rPr>
                        <a:t>大学</a:t>
                      </a:r>
                      <a:endParaRPr altLang="en-US" dirty="0" kumimoji="1" lang="ja-JP" sz="1600">
                        <a:solidFill>
                          <a:srgbClr val="3A3A6D"/>
                        </a:solidFill>
                        <a:latin charset="-128" panose="020B0604030504040204" pitchFamily="50" typeface="メイリオ"/>
                        <a:ea charset="-128" panose="020B0604030504040204" pitchFamily="50" typeface="メイリオ"/>
                      </a:endParaRPr>
                    </a:p>
                  </a:txBody>
                  <a:tcPr anchor="ctr" marB="36000" marL="0" marR="36000" marT="3600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38227455"/>
                  </a:ext>
                </a:extLst>
              </a:tr>
              <a:tr h="663733">
                <a:tc>
                  <a:txBody>
                    <a:bodyPr/>
                    <a:lstStyle/>
                    <a:p>
                      <a:pPr indent="-285750" marL="285750">
                        <a:buFont charset="2" panose="05000000000000000000" pitchFamily="2" typeface="Wingdings"/>
                        <a:buChar char="ü"/>
                      </a:pPr>
                      <a:r>
                        <a:rPr altLang="en-US" b="1" baseline="0" cap="none" dirty="0" i="0" kern="1200" kumimoji="1" lang="ja-JP"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再試験対象者</a:t>
                      </a:r>
                      <a:endParaRPr altLang="ja-JP" b="1" baseline="0" cap="none" dirty="0" i="0" kern="1200" kumimoji="1" lang="en-US"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p>
                      <a:pPr algn="l" defTabSz="883438" eaLnBrk="1" fontAlgn="auto" hangingPunct="1" indent="0" latinLnBrk="0" lvl="0" marL="0" marR="0" rtl="0">
                        <a:lnSpc>
                          <a:spcPct val="100000"/>
                        </a:lnSpc>
                        <a:spcBef>
                          <a:spcPts val="0"/>
                        </a:spcBef>
                        <a:spcAft>
                          <a:spcPts val="0"/>
                        </a:spcAft>
                        <a:buClrTx/>
                        <a:buSzTx/>
                        <a:buFont charset="2" panose="05000000000000000000" pitchFamily="2" typeface="Wingdings"/>
                        <a:buNone/>
                        <a:tabLst/>
                        <a:defRPr/>
                      </a:pPr>
                      <a:r>
                        <a:rPr altLang="en-US" b="0" baseline="0" cap="none" dirty="0" i="0" kern="1200" kumimoji="1" lang="ja-JP" normalizeH="0" spc="0" strike="noStrike" sz="1100" u="none">
                          <a:ln>
                            <a:noFill/>
                          </a:ln>
                          <a:solidFill>
                            <a:srgbClr val="000066"/>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1200" kumimoji="1" lang="en-US" normalizeH="0" spc="0" strike="noStrike" sz="1100" u="none">
                          <a:ln>
                            <a:noFill/>
                          </a:ln>
                          <a:solidFill>
                            <a:srgbClr val="000066"/>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1" lang="ja-JP" normalizeH="0" spc="0" strike="noStrike" sz="1100" u="none">
                          <a:ln>
                            <a:noFill/>
                          </a:ln>
                          <a:solidFill>
                            <a:srgbClr val="000066"/>
                          </a:solidFill>
                          <a:effectLst/>
                          <a:uLnTx/>
                          <a:uFillTx/>
                          <a:latin charset="-128" panose="020B0604030504040204" pitchFamily="50" typeface="メイリオ"/>
                          <a:ea charset="-128" panose="020B0604030504040204" pitchFamily="50" typeface="メイリオ"/>
                          <a:cs typeface="+mn-cs"/>
                        </a:rPr>
                        <a:t>　静音な環境が保持されなかった</a:t>
                      </a:r>
                      <a:r>
                        <a:rPr altLang="en-US" dirty="0" lang="ja-JP" sz="1100">
                          <a:solidFill>
                            <a:srgbClr val="000066"/>
                          </a:solidFill>
                          <a:latin charset="-128" panose="020B0604030504040204" pitchFamily="50" typeface="メイリオ"/>
                          <a:ea charset="-128" panose="020B0604030504040204" pitchFamily="50" typeface="メイリオ"/>
                        </a:rPr>
                        <a:t>ことや</a:t>
                      </a:r>
                      <a:r>
                        <a:rPr altLang="en-US" b="0" baseline="0" cap="none" dirty="0" i="0" kern="1200" kumimoji="1" lang="ja-JP" normalizeH="0" spc="0" strike="noStrike" sz="1100" u="none">
                          <a:ln>
                            <a:noFill/>
                          </a:ln>
                          <a:solidFill>
                            <a:srgbClr val="000066"/>
                          </a:solidFill>
                          <a:effectLst/>
                          <a:uLnTx/>
                          <a:uFillTx/>
                          <a:latin charset="-128" panose="020B0604030504040204" pitchFamily="50" typeface="メイリオ"/>
                          <a:ea charset="-128" panose="020B0604030504040204" pitchFamily="50" typeface="メイリオ"/>
                          <a:cs typeface="+mn-cs"/>
                        </a:rPr>
                        <a:t>監督者等の</a:t>
                      </a:r>
                      <a:r>
                        <a:rPr altLang="en-US" dirty="0" lang="ja-JP" sz="1100">
                          <a:solidFill>
                            <a:srgbClr val="000066"/>
                          </a:solidFill>
                          <a:latin charset="-128" panose="020B0604030504040204" pitchFamily="50" typeface="メイリオ"/>
                          <a:ea charset="-128" panose="020B0604030504040204" pitchFamily="50" typeface="メイリオ"/>
                        </a:rPr>
                        <a:t>対応誤り等で、７大学で</a:t>
                      </a:r>
                      <a:endParaRPr altLang="ja-JP" dirty="0" lang="en-US" sz="1100">
                        <a:solidFill>
                          <a:srgbClr val="000066"/>
                        </a:solidFill>
                        <a:latin charset="-128" panose="020B0604030504040204" pitchFamily="50" typeface="メイリオ"/>
                        <a:ea charset="-128" panose="020B0604030504040204" pitchFamily="50" typeface="メイリオ"/>
                      </a:endParaRPr>
                    </a:p>
                    <a:p>
                      <a:pPr algn="l" defTabSz="883438" eaLnBrk="1" fontAlgn="auto" hangingPunct="1" indent="0" latinLnBrk="0" lvl="0" marL="0" marR="0" rtl="0">
                        <a:lnSpc>
                          <a:spcPct val="100000"/>
                        </a:lnSpc>
                        <a:spcBef>
                          <a:spcPts val="0"/>
                        </a:spcBef>
                        <a:spcAft>
                          <a:spcPts val="0"/>
                        </a:spcAft>
                        <a:buClrTx/>
                        <a:buSzTx/>
                        <a:buFont charset="2" panose="05000000000000000000" pitchFamily="2" typeface="Wingdings"/>
                        <a:buNone/>
                        <a:tabLst/>
                        <a:defRPr/>
                      </a:pPr>
                      <a:r>
                        <a:rPr altLang="en-US" dirty="0" lang="ja-JP" sz="1100">
                          <a:solidFill>
                            <a:srgbClr val="000066"/>
                          </a:solidFill>
                          <a:latin charset="-128" panose="020B0604030504040204" pitchFamily="50" typeface="メイリオ"/>
                          <a:ea charset="-128" panose="020B0604030504040204" pitchFamily="50" typeface="メイリオ"/>
                        </a:rPr>
                        <a:t>　　　再試験の実施を決定した。</a:t>
                      </a:r>
                      <a:endParaRPr altLang="ja-JP" b="1" baseline="0" cap="none" dirty="0" i="0" kern="1200" kumimoji="1" lang="en-US"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txBody>
                  <a:tcPr anchor="ctr" marB="36000" marL="36000" marR="36000" marT="36000">
                    <a:lnL algn="ctr" cap="flat" cmpd="sng" w="6350">
                      <a:no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r" defTabSz="945124"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rmalizeH="0" spc="0" strike="noStrike" sz="1600" u="none">
                          <a:ln>
                            <a:noFill/>
                          </a:ln>
                          <a:solidFill>
                            <a:srgbClr val="3A3A6D"/>
                          </a:solidFill>
                          <a:effectLst/>
                          <a:uLnTx/>
                          <a:uFillTx/>
                          <a:latin charset="-128" panose="020B0604030504040204" pitchFamily="50" typeface="メイリオ"/>
                          <a:ea charset="-128" panose="020B0604030504040204" pitchFamily="50" typeface="メイリオ"/>
                          <a:cs typeface="+mn-cs"/>
                        </a:rPr>
                        <a:t> 163</a:t>
                      </a:r>
                      <a:r>
                        <a:rPr altLang="en-US" b="0" baseline="0" cap="none" dirty="0" i="0" kern="1200" kumimoji="1" lang="ja-JP" normalizeH="0" spc="0" strike="noStrike" sz="1600" u="none">
                          <a:ln>
                            <a:noFill/>
                          </a:ln>
                          <a:solidFill>
                            <a:srgbClr val="3A3A6D"/>
                          </a:solidFill>
                          <a:effectLst/>
                          <a:uLnTx/>
                          <a:uFillTx/>
                          <a:latin charset="-128" panose="020B0604030504040204" pitchFamily="50" typeface="メイリオ"/>
                          <a:ea charset="-128" panose="020B0604030504040204" pitchFamily="50" typeface="メイリオ"/>
                          <a:cs typeface="+mn-cs"/>
                        </a:rPr>
                        <a:t>人</a:t>
                      </a:r>
                      <a:endParaRPr altLang="en-US" dirty="0" kumimoji="1" lang="ja-JP" sz="1600">
                        <a:solidFill>
                          <a:srgbClr val="3A3A6D"/>
                        </a:solidFill>
                        <a:latin charset="-128" panose="020B0604030504040204" pitchFamily="50" typeface="メイリオ"/>
                        <a:ea charset="-128" panose="020B0604030504040204" pitchFamily="50" typeface="メイリオ"/>
                      </a:endParaRPr>
                    </a:p>
                  </a:txBody>
                  <a:tcPr anchor="ctr" marB="36000" marL="0" marR="36000" marT="3600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r" defTabSz="945124"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rmalizeH="0" spc="0" strike="noStrike" sz="1600" u="none">
                          <a:ln>
                            <a:noFill/>
                          </a:ln>
                          <a:solidFill>
                            <a:srgbClr val="3A3A6D"/>
                          </a:solidFill>
                          <a:effectLst/>
                          <a:uLnTx/>
                          <a:uFillTx/>
                          <a:latin charset="-128" panose="020B0604030504040204" pitchFamily="50" typeface="メイリオ"/>
                          <a:ea charset="-128" panose="020B0604030504040204" pitchFamily="50" typeface="メイリオ"/>
                          <a:cs typeface="+mn-cs"/>
                        </a:rPr>
                        <a:t>7</a:t>
                      </a:r>
                      <a:r>
                        <a:rPr altLang="en-US" b="0" baseline="0" cap="none" dirty="0" i="0" kern="1200" kumimoji="1" lang="ja-JP" normalizeH="0" spc="0" strike="noStrike" sz="1600" u="none">
                          <a:ln>
                            <a:noFill/>
                          </a:ln>
                          <a:solidFill>
                            <a:srgbClr val="3A3A6D"/>
                          </a:solidFill>
                          <a:effectLst/>
                          <a:uLnTx/>
                          <a:uFillTx/>
                          <a:latin charset="-128" panose="020B0604030504040204" pitchFamily="50" typeface="メイリオ"/>
                          <a:ea charset="-128" panose="020B0604030504040204" pitchFamily="50" typeface="メイリオ"/>
                          <a:cs typeface="+mn-cs"/>
                        </a:rPr>
                        <a:t>大学</a:t>
                      </a:r>
                      <a:endParaRPr altLang="en-US" dirty="0" kumimoji="1" lang="ja-JP" sz="1600">
                        <a:solidFill>
                          <a:srgbClr val="3A3A6D"/>
                        </a:solidFill>
                        <a:latin charset="-128" panose="020B0604030504040204" pitchFamily="50" typeface="メイリオ"/>
                        <a:ea charset="-128" panose="020B0604030504040204" pitchFamily="50" typeface="メイリオ"/>
                      </a:endParaRPr>
                    </a:p>
                  </a:txBody>
                  <a:tcPr anchor="ctr" marB="36000" marL="0" marR="36000" marT="3600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3306953343"/>
                  </a:ext>
                </a:extLst>
              </a:tr>
              <a:tr h="450368">
                <a:tc>
                  <a:txBody>
                    <a:bodyPr/>
                    <a:lstStyle/>
                    <a:p>
                      <a:pPr algn="l" defTabSz="883438" eaLnBrk="1" fontAlgn="auto" hangingPunct="1" indent="-285750" latinLnBrk="0" lvl="0" marL="285750" marR="0" rtl="0">
                        <a:lnSpc>
                          <a:spcPct val="100000"/>
                        </a:lnSpc>
                        <a:spcBef>
                          <a:spcPts val="0"/>
                        </a:spcBef>
                        <a:spcAft>
                          <a:spcPts val="0"/>
                        </a:spcAft>
                        <a:buClrTx/>
                        <a:buSzTx/>
                        <a:buFont charset="2" panose="05000000000000000000" pitchFamily="2" typeface="Wingdings"/>
                        <a:buChar char="ü"/>
                        <a:tabLst/>
                        <a:defRPr/>
                      </a:pPr>
                      <a:r>
                        <a:rPr altLang="en-US" b="1" baseline="0" cap="none" dirty="0" i="0" kern="1200" kumimoji="1" lang="ja-JP"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「英語（リスニング）」の再開テスト対象者</a:t>
                      </a:r>
                      <a:endParaRPr altLang="ja-JP" b="1" baseline="0" cap="none" dirty="0" i="0" kern="1200" kumimoji="1" lang="en-US"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txBody>
                  <a:tcPr anchor="ctr" marB="36000" marL="36000" marR="36000" marT="36000">
                    <a:lnL algn="ctr" cap="flat" cmpd="sng" w="6350">
                      <a:no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r">
                        <a:spcBef>
                          <a:spcPts val="0"/>
                        </a:spcBef>
                      </a:pPr>
                      <a:r>
                        <a:rPr altLang="ja-JP" b="0" baseline="0" cap="none" dirty="0" i="0" kern="1200" kumimoji="1" lang="en-US" normalizeH="0" spc="0" strike="noStrike" sz="1600" u="none">
                          <a:ln>
                            <a:noFill/>
                          </a:ln>
                          <a:solidFill>
                            <a:srgbClr val="3A3A6D"/>
                          </a:solidFill>
                          <a:effectLst/>
                          <a:uLnTx/>
                          <a:uFillTx/>
                          <a:latin charset="-128" panose="020B0604030504040204" pitchFamily="50" typeface="メイリオ"/>
                          <a:ea charset="-128" panose="020B0604030504040204" pitchFamily="50" typeface="メイリオ"/>
                          <a:cs typeface="+mn-cs"/>
                        </a:rPr>
                        <a:t>49</a:t>
                      </a:r>
                      <a:r>
                        <a:rPr altLang="en-US" b="0" baseline="0" cap="none" dirty="0" i="0" kern="1200" kumimoji="1" lang="ja-JP" normalizeH="0" spc="0" strike="noStrike" sz="1600" u="none">
                          <a:ln>
                            <a:noFill/>
                          </a:ln>
                          <a:solidFill>
                            <a:srgbClr val="3A3A6D"/>
                          </a:solidFill>
                          <a:effectLst/>
                          <a:uLnTx/>
                          <a:uFillTx/>
                          <a:latin charset="-128" panose="020B0604030504040204" pitchFamily="50" typeface="メイリオ"/>
                          <a:ea charset="-128" panose="020B0604030504040204" pitchFamily="50" typeface="メイリオ"/>
                          <a:cs typeface="+mn-cs"/>
                        </a:rPr>
                        <a:t>人</a:t>
                      </a:r>
                      <a:endParaRPr altLang="ja-JP" b="0" baseline="0" cap="none" dirty="0" i="0" kern="1200" kumimoji="1" lang="en-US" normalizeH="0" spc="0" strike="noStrike" sz="1600" u="none">
                        <a:ln>
                          <a:noFill/>
                        </a:ln>
                        <a:solidFill>
                          <a:srgbClr val="3A3A6D"/>
                        </a:solidFill>
                        <a:effectLst/>
                        <a:uLnTx/>
                        <a:uFillTx/>
                        <a:latin charset="-128" panose="020B0604030504040204" pitchFamily="50" typeface="メイリオ"/>
                        <a:ea charset="-128" panose="020B0604030504040204" pitchFamily="50" typeface="メイリオ"/>
                        <a:cs typeface="+mn-cs"/>
                      </a:endParaRPr>
                    </a:p>
                  </a:txBody>
                  <a:tcPr anchor="ctr" marB="36000" marL="0" marR="36000" marT="3600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r">
                        <a:spcBef>
                          <a:spcPts val="0"/>
                        </a:spcBef>
                      </a:pPr>
                      <a:r>
                        <a:rPr altLang="ja-JP" b="0" baseline="0" cap="none" dirty="0" i="0" kern="1200" kumimoji="1" lang="en-US" normalizeH="0" spc="0" strike="noStrike" sz="1600" u="none">
                          <a:ln>
                            <a:noFill/>
                          </a:ln>
                          <a:solidFill>
                            <a:srgbClr val="3A3A6D"/>
                          </a:solidFill>
                          <a:effectLst/>
                          <a:uLnTx/>
                          <a:uFillTx/>
                          <a:latin charset="-128" panose="020B0604030504040204" pitchFamily="50" typeface="メイリオ"/>
                          <a:ea charset="-128" panose="020B0604030504040204" pitchFamily="50" typeface="メイリオ"/>
                          <a:cs typeface="+mn-cs"/>
                        </a:rPr>
                        <a:t>40</a:t>
                      </a:r>
                      <a:r>
                        <a:rPr altLang="en-US" b="0" baseline="0" cap="none" dirty="0" i="0" kern="1200" kumimoji="1" lang="ja-JP" normalizeH="0" spc="0" strike="noStrike" sz="1600" u="none">
                          <a:ln>
                            <a:noFill/>
                          </a:ln>
                          <a:solidFill>
                            <a:srgbClr val="3A3A6D"/>
                          </a:solidFill>
                          <a:effectLst/>
                          <a:uLnTx/>
                          <a:uFillTx/>
                          <a:latin charset="-128" panose="020B0604030504040204" pitchFamily="50" typeface="メイリオ"/>
                          <a:ea charset="-128" panose="020B0604030504040204" pitchFamily="50" typeface="メイリオ"/>
                          <a:cs typeface="+mn-cs"/>
                        </a:rPr>
                        <a:t>大学</a:t>
                      </a:r>
                      <a:endParaRPr altLang="ja-JP" b="0" baseline="0" cap="none" dirty="0" i="0" kern="1200" kumimoji="1" lang="en-US" normalizeH="0" spc="0" strike="noStrike" sz="1600" u="none">
                        <a:ln>
                          <a:noFill/>
                        </a:ln>
                        <a:solidFill>
                          <a:srgbClr val="3A3A6D"/>
                        </a:solidFill>
                        <a:effectLst/>
                        <a:uLnTx/>
                        <a:uFillTx/>
                        <a:latin charset="-128" panose="020B0604030504040204" pitchFamily="50" typeface="メイリオ"/>
                        <a:ea charset="-128" panose="020B0604030504040204" pitchFamily="50" typeface="メイリオ"/>
                        <a:cs typeface="+mn-cs"/>
                      </a:endParaRPr>
                    </a:p>
                  </a:txBody>
                  <a:tcPr anchor="ctr" marB="36000" marL="0" marR="36000" marT="3600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2637477927"/>
                  </a:ext>
                </a:extLst>
              </a:tr>
              <a:tr h="663733">
                <a:tc>
                  <a:txBody>
                    <a:bodyPr/>
                    <a:lstStyle/>
                    <a:p>
                      <a:pPr indent="-285750" marL="285750">
                        <a:buFont charset="2" panose="05000000000000000000" pitchFamily="2" typeface="Wingdings"/>
                        <a:buChar char="ü"/>
                      </a:pPr>
                      <a:r>
                        <a:rPr altLang="en-US" b="1" dirty="0" kumimoji="1" lang="ja-JP" sz="1600">
                          <a:solidFill>
                            <a:srgbClr val="000066"/>
                          </a:solidFill>
                          <a:latin charset="-128" panose="020B0604030504040204" pitchFamily="50" typeface="メイリオ"/>
                          <a:ea charset="-128" panose="020B0604030504040204" pitchFamily="50" typeface="メイリオ"/>
                        </a:rPr>
                        <a:t>不正行為</a:t>
                      </a:r>
                      <a:endParaRPr altLang="ja-JP" b="1" dirty="0" kumimoji="1" lang="en-US" sz="1600">
                        <a:solidFill>
                          <a:srgbClr val="000066"/>
                        </a:solidFill>
                        <a:latin charset="-128" panose="020B0604030504040204" pitchFamily="50" typeface="メイリオ"/>
                        <a:ea charset="-128" panose="020B0604030504040204" pitchFamily="50" typeface="メイリオ"/>
                      </a:endParaRPr>
                    </a:p>
                    <a:p>
                      <a:pPr indent="0" marL="0">
                        <a:buFont charset="2" panose="05000000000000000000" pitchFamily="2" typeface="Wingdings"/>
                        <a:buNone/>
                      </a:pPr>
                      <a:r>
                        <a:rPr altLang="en-US" b="0" dirty="0" kumimoji="1" lang="ja-JP" sz="1100">
                          <a:solidFill>
                            <a:srgbClr val="000066"/>
                          </a:solidFill>
                          <a:latin charset="-128" panose="020B0604030504040204" pitchFamily="50" typeface="メイリオ"/>
                          <a:ea charset="-128" panose="020B0604030504040204" pitchFamily="50" typeface="メイリオ"/>
                        </a:rPr>
                        <a:t>　　</a:t>
                      </a:r>
                      <a:r>
                        <a:rPr altLang="ja-JP" b="0" dirty="0" kumimoji="1" lang="en-US" sz="1100">
                          <a:solidFill>
                            <a:srgbClr val="000066"/>
                          </a:solidFill>
                          <a:latin charset="-128" panose="020B0604030504040204" pitchFamily="50" typeface="メイリオ"/>
                          <a:ea charset="-128" panose="020B0604030504040204" pitchFamily="50" typeface="メイリオ"/>
                        </a:rPr>
                        <a:t>※</a:t>
                      </a:r>
                      <a:r>
                        <a:rPr altLang="en-US" b="0" dirty="0" kumimoji="1" lang="ja-JP" sz="1100">
                          <a:solidFill>
                            <a:srgbClr val="000066"/>
                          </a:solidFill>
                          <a:latin charset="-128" panose="020B0604030504040204" pitchFamily="50" typeface="メイリオ"/>
                          <a:ea charset="-128" panose="020B0604030504040204" pitchFamily="50" typeface="メイリオ"/>
                        </a:rPr>
                        <a:t>　「解答やめ」の指示後に解答を継続，「解答はじめ」の指示前に解答を開始，</a:t>
                      </a:r>
                      <a:endParaRPr altLang="ja-JP" b="0" dirty="0" kumimoji="1" lang="en-US" sz="1100">
                        <a:solidFill>
                          <a:srgbClr val="000066"/>
                        </a:solidFill>
                        <a:latin charset="-128" panose="020B0604030504040204" pitchFamily="50" typeface="メイリオ"/>
                        <a:ea charset="-128" panose="020B0604030504040204" pitchFamily="50" typeface="メイリオ"/>
                      </a:endParaRPr>
                    </a:p>
                    <a:p>
                      <a:pPr indent="0" marL="0">
                        <a:buFont charset="2" panose="05000000000000000000" pitchFamily="2" typeface="Wingdings"/>
                        <a:buNone/>
                      </a:pPr>
                      <a:r>
                        <a:rPr altLang="en-US" b="0" dirty="0" kumimoji="1" lang="ja-JP" sz="1100">
                          <a:solidFill>
                            <a:srgbClr val="000066"/>
                          </a:solidFill>
                          <a:latin charset="-128" panose="020B0604030504040204" pitchFamily="50" typeface="メイリオ"/>
                          <a:ea charset="-128" panose="020B0604030504040204" pitchFamily="50" typeface="メイリオ"/>
                        </a:rPr>
                        <a:t>　　　机への数学公式の書込み</a:t>
                      </a:r>
                    </a:p>
                  </a:txBody>
                  <a:tcPr anchor="ctr" marB="36000" marL="36000" marR="36000" marT="36000">
                    <a:lnL algn="ctr" cap="flat" cmpd="sng" w="6350">
                      <a:no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no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r"/>
                      <a:r>
                        <a:rPr altLang="ja-JP" dirty="0" kumimoji="1" lang="en-US" sz="1600">
                          <a:solidFill>
                            <a:srgbClr val="3A3A6D"/>
                          </a:solidFill>
                          <a:latin charset="-128" panose="020B0604030504040204" pitchFamily="50" typeface="メイリオ"/>
                          <a:ea charset="-128" panose="020B0604030504040204" pitchFamily="50" typeface="メイリオ"/>
                        </a:rPr>
                        <a:t>4</a:t>
                      </a:r>
                      <a:r>
                        <a:rPr altLang="en-US" dirty="0" kumimoji="1" lang="ja-JP" sz="1600">
                          <a:solidFill>
                            <a:srgbClr val="3A3A6D"/>
                          </a:solidFill>
                          <a:latin charset="-128" panose="020B0604030504040204" pitchFamily="50" typeface="メイリオ"/>
                          <a:ea charset="-128" panose="020B0604030504040204" pitchFamily="50" typeface="メイリオ"/>
                        </a:rPr>
                        <a:t>人</a:t>
                      </a:r>
                    </a:p>
                  </a:txBody>
                  <a:tcPr anchor="ctr" marB="36000" marL="0" marR="36000" marT="3600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no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r"/>
                      <a:r>
                        <a:rPr altLang="ja-JP" dirty="0" kumimoji="1" lang="en-US" sz="1600">
                          <a:solidFill>
                            <a:srgbClr val="3A3A6D"/>
                          </a:solidFill>
                          <a:latin charset="-128" panose="020B0604030504040204" pitchFamily="50" typeface="メイリオ"/>
                          <a:ea charset="-128" panose="020B0604030504040204" pitchFamily="50" typeface="メイリオ"/>
                        </a:rPr>
                        <a:t>4</a:t>
                      </a:r>
                      <a:r>
                        <a:rPr altLang="en-US" dirty="0" kumimoji="1" lang="ja-JP" sz="1600">
                          <a:solidFill>
                            <a:srgbClr val="3A3A6D"/>
                          </a:solidFill>
                          <a:latin charset="-128" panose="020B0604030504040204" pitchFamily="50" typeface="メイリオ"/>
                          <a:ea charset="-128" panose="020B0604030504040204" pitchFamily="50" typeface="メイリオ"/>
                        </a:rPr>
                        <a:t>大学</a:t>
                      </a:r>
                    </a:p>
                  </a:txBody>
                  <a:tcPr anchor="ctr" marB="36000" marL="0" marR="36000" marT="3600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no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2341861696"/>
                  </a:ext>
                </a:extLst>
              </a:tr>
            </a:tbl>
          </a:graphicData>
        </a:graphic>
      </p:graphicFrame>
      <p:graphicFrame>
        <p:nvGraphicFramePr>
          <p:cNvPr id="4" name="表 3">
            <a:extLst>
              <a:ext uri="{FF2B5EF4-FFF2-40B4-BE49-F238E27FC236}">
                <a16:creationId xmlns:a16="http://schemas.microsoft.com/office/drawing/2014/main" id="{681E7633-ED15-45C8-86F5-5B8DEAA7A7C3}"/>
              </a:ext>
            </a:extLst>
          </p:cNvPr>
          <p:cNvGraphicFramePr>
            <a:graphicFrameLocks noGrp="1"/>
          </p:cNvGraphicFramePr>
          <p:nvPr/>
        </p:nvGraphicFramePr>
        <p:xfrm>
          <a:off x="8666837" y="3441231"/>
          <a:ext cx="1044000" cy="3009583"/>
        </p:xfrm>
        <a:graphic>
          <a:graphicData uri="http://schemas.openxmlformats.org/drawingml/2006/table">
            <a:tbl>
              <a:tblPr bandRow="1" firstRow="1">
                <a:tableStyleId>{5C22544A-7EE6-4342-B048-85BDC9FD1C3A}</a:tableStyleId>
              </a:tblPr>
              <a:tblGrid>
                <a:gridCol w="571676">
                  <a:extLst>
                    <a:ext uri="{9D8B030D-6E8A-4147-A177-3AD203B41FA5}">
                      <a16:colId xmlns:a16="http://schemas.microsoft.com/office/drawing/2014/main" val="3689155158"/>
                    </a:ext>
                  </a:extLst>
                </a:gridCol>
                <a:gridCol w="472324">
                  <a:extLst>
                    <a:ext uri="{9D8B030D-6E8A-4147-A177-3AD203B41FA5}">
                      <a16:colId xmlns:a16="http://schemas.microsoft.com/office/drawing/2014/main" val="2718952574"/>
                    </a:ext>
                  </a:extLst>
                </a:gridCol>
              </a:tblGrid>
              <a:tr h="569362">
                <a:tc gridSpan="2">
                  <a:txBody>
                    <a:bodyPr/>
                    <a:lstStyle/>
                    <a:p>
                      <a:pPr algn="ctr" defTabSz="945124" eaLnBrk="1" fontAlgn="auto" hangingPunct="1" indent="0" latinLnBrk="0" lvl="0" marL="0" marR="0" rtl="0">
                        <a:lnSpc>
                          <a:spcPts val="1500"/>
                        </a:lnSpc>
                        <a:spcBef>
                          <a:spcPts val="0"/>
                        </a:spcBef>
                        <a:spcAft>
                          <a:spcPts val="0"/>
                        </a:spcAft>
                        <a:buClrTx/>
                        <a:buSzTx/>
                        <a:buFontTx/>
                        <a:buNone/>
                        <a:tabLst/>
                        <a:defRPr/>
                      </a:pPr>
                      <a:r>
                        <a:rPr altLang="en-US" b="0" dirty="0" kumimoji="1" lang="ja-JP" sz="1200">
                          <a:solidFill>
                            <a:srgbClr val="3A3A6D"/>
                          </a:solidFill>
                          <a:latin charset="-128" panose="020B0604030504040204" pitchFamily="50" typeface="メイリオ"/>
                          <a:ea charset="-128" panose="020B0604030504040204" pitchFamily="50" typeface="メイリオ"/>
                        </a:rPr>
                        <a:t>前年度（</a:t>
                      </a:r>
                      <a:r>
                        <a:rPr altLang="ja-JP" b="0" dirty="0" kumimoji="1" lang="en-US" sz="1200">
                          <a:solidFill>
                            <a:srgbClr val="3A3A6D"/>
                          </a:solidFill>
                          <a:latin charset="-128" panose="020B0604030504040204" pitchFamily="50" typeface="メイリオ"/>
                          <a:ea charset="-128" panose="020B0604030504040204" pitchFamily="50" typeface="メイリオ"/>
                        </a:rPr>
                        <a:t>R6</a:t>
                      </a:r>
                      <a:r>
                        <a:rPr altLang="en-US" b="0" dirty="0" kumimoji="1" lang="ja-JP" sz="1200">
                          <a:solidFill>
                            <a:srgbClr val="3A3A6D"/>
                          </a:solidFill>
                          <a:latin charset="-128" panose="020B0604030504040204" pitchFamily="50" typeface="メイリオ"/>
                          <a:ea charset="-128" panose="020B0604030504040204" pitchFamily="50" typeface="メイリオ"/>
                        </a:rPr>
                        <a:t>）</a:t>
                      </a:r>
                    </a:p>
                  </a:txBody>
                  <a:tcPr anchor="b" marB="0" marL="0" marR="0" marT="0">
                    <a:lnL algn="ctr" cap="flat" cmpd="sng" w="12700">
                      <a:noFill/>
                      <a:prstDash val="solid"/>
                      <a:round/>
                      <a:headEnd len="med" type="none" w="med"/>
                      <a:tailEnd len="med" type="none" w="med"/>
                    </a:lnL>
                    <a:lnR cmpd="sng" w="12700">
                      <a:noFill/>
                    </a:lnR>
                    <a:lnB algn="ctr" cap="flat" cmpd="sng" w="6350">
                      <a:solidFill>
                        <a:schemeClr val="bg1">
                          <a:lumMod val="75000"/>
                        </a:schemeClr>
                      </a:solidFill>
                      <a:prstDash val="solid"/>
                      <a:round/>
                      <a:headEnd len="med" type="none" w="med"/>
                      <a:tailEnd len="med" type="none" w="med"/>
                    </a:lnB>
                    <a:noFill/>
                  </a:tcPr>
                </a:tc>
                <a:tc hMerge="1">
                  <a:txBody>
                    <a:bodyPr/>
                    <a:lstStyle/>
                    <a:p>
                      <a:endParaRPr altLang="en-US" kumimoji="1" lang="ja-JP"/>
                    </a:p>
                  </a:txBody>
                  <a:tcPr/>
                </a:tc>
                <a:extLst>
                  <a:ext uri="{0D108BD9-81ED-4DB2-BD59-A6C34878D82A}">
                    <a16:rowId xmlns:a16="http://schemas.microsoft.com/office/drawing/2014/main" val="525406877"/>
                  </a:ext>
                </a:extLst>
              </a:tr>
              <a:tr h="812294">
                <a:tc>
                  <a:txBody>
                    <a:bodyPr/>
                    <a:lstStyle/>
                    <a:p>
                      <a:pPr algn="r" defTabSz="945124" eaLnBrk="1" fontAlgn="auto" hangingPunct="1" indent="0" latinLnBrk="0" lvl="0" marL="0" marR="0" rtl="0">
                        <a:lnSpc>
                          <a:spcPct val="100000"/>
                        </a:lnSpc>
                        <a:spcBef>
                          <a:spcPts val="0"/>
                        </a:spcBef>
                        <a:spcAft>
                          <a:spcPts val="0"/>
                        </a:spcAft>
                        <a:buClrTx/>
                        <a:buSzTx/>
                        <a:buFontTx/>
                        <a:buNone/>
                        <a:tabLst/>
                        <a:defRPr/>
                      </a:pPr>
                      <a:r>
                        <a:rPr altLang="ja-JP" dirty="0" kumimoji="1" lang="en-US" sz="1100">
                          <a:solidFill>
                            <a:srgbClr val="3A3A6D"/>
                          </a:solidFill>
                          <a:latin charset="-128" panose="020B0604030504040204" pitchFamily="50" typeface="メイリオ"/>
                          <a:ea charset="-128" panose="020B0604030504040204" pitchFamily="50" typeface="メイリオ"/>
                        </a:rPr>
                        <a:t>586</a:t>
                      </a:r>
                      <a:r>
                        <a:rPr altLang="en-US" dirty="0" kumimoji="1" lang="ja-JP" sz="1100">
                          <a:solidFill>
                            <a:srgbClr val="3A3A6D"/>
                          </a:solidFill>
                          <a:latin charset="-128" panose="020B0604030504040204" pitchFamily="50" typeface="メイリオ"/>
                          <a:ea charset="-128" panose="020B0604030504040204" pitchFamily="50" typeface="メイリオ"/>
                        </a:rPr>
                        <a:t>人</a:t>
                      </a:r>
                    </a:p>
                  </a:txBody>
                  <a:tcPr anchor="ctr" marB="0" marL="0" marR="36000" marT="0">
                    <a:lnL algn="ctr" cap="flat" cmpd="sng" w="12700">
                      <a:noFill/>
                      <a:prstDash val="solid"/>
                      <a:round/>
                      <a:headEnd len="med" type="none" w="med"/>
                      <a:tailEnd len="med" type="none" w="med"/>
                    </a:lnL>
                    <a:lnR algn="ctr" cap="flat" cmpd="sng" w="6350">
                      <a:solidFill>
                        <a:schemeClr val="bg1">
                          <a:lumMod val="8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noFill/>
                  </a:tcPr>
                </a:tc>
                <a:tc>
                  <a:txBody>
                    <a:bodyPr/>
                    <a:lstStyle/>
                    <a:p>
                      <a:pPr algn="r" defTabSz="945124" eaLnBrk="1" fontAlgn="auto" hangingPunct="1" indent="0" latinLnBrk="0" lvl="0" marL="0" marR="0" rtl="0">
                        <a:lnSpc>
                          <a:spcPct val="100000"/>
                        </a:lnSpc>
                        <a:spcBef>
                          <a:spcPts val="0"/>
                        </a:spcBef>
                        <a:spcAft>
                          <a:spcPts val="0"/>
                        </a:spcAft>
                        <a:buClrTx/>
                        <a:buSzTx/>
                        <a:buFontTx/>
                        <a:buNone/>
                        <a:tabLst/>
                        <a:defRPr/>
                      </a:pPr>
                      <a:r>
                        <a:rPr altLang="ja-JP" dirty="0" kumimoji="1" lang="en-US" sz="1100">
                          <a:solidFill>
                            <a:srgbClr val="3A3A6D"/>
                          </a:solidFill>
                          <a:latin charset="-128" panose="020B0604030504040204" pitchFamily="50" typeface="メイリオ"/>
                          <a:ea charset="-128" panose="020B0604030504040204" pitchFamily="50" typeface="メイリオ"/>
                        </a:rPr>
                        <a:t>9</a:t>
                      </a:r>
                      <a:r>
                        <a:rPr altLang="en-US" dirty="0" kumimoji="1" lang="ja-JP" sz="1100">
                          <a:solidFill>
                            <a:srgbClr val="3A3A6D"/>
                          </a:solidFill>
                          <a:latin charset="-128" panose="020B0604030504040204" pitchFamily="50" typeface="メイリオ"/>
                          <a:ea charset="-128" panose="020B0604030504040204" pitchFamily="50" typeface="メイリオ"/>
                        </a:rPr>
                        <a:t>大学</a:t>
                      </a:r>
                    </a:p>
                  </a:txBody>
                  <a:tcPr anchor="ctr" marB="0" marL="0" marR="0" marT="0">
                    <a:lnL algn="ctr" cap="flat" cmpd="sng" w="6350">
                      <a:solidFill>
                        <a:schemeClr val="bg1">
                          <a:lumMod val="85000"/>
                        </a:schemeClr>
                      </a:solidFill>
                      <a:prstDash val="solid"/>
                      <a:round/>
                      <a:headEnd len="med" type="none" w="med"/>
                      <a:tailEnd len="med" type="none" w="med"/>
                    </a:lnL>
                    <a:lnR cmpd="sng" w="12700">
                      <a:noFill/>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noFill/>
                  </a:tcPr>
                </a:tc>
                <a:extLst>
                  <a:ext uri="{0D108BD9-81ED-4DB2-BD59-A6C34878D82A}">
                    <a16:rowId xmlns:a16="http://schemas.microsoft.com/office/drawing/2014/main" val="1772243628"/>
                  </a:ext>
                </a:extLst>
              </a:tr>
              <a:tr h="669939">
                <a:tc>
                  <a:txBody>
                    <a:bodyPr/>
                    <a:lstStyle/>
                    <a:p>
                      <a:pPr algn="r" defTabSz="945124" eaLnBrk="1" fontAlgn="auto" hangingPunct="1" indent="0" latinLnBrk="0" lvl="0" marL="0" marR="0" rtl="0">
                        <a:lnSpc>
                          <a:spcPct val="100000"/>
                        </a:lnSpc>
                        <a:spcBef>
                          <a:spcPts val="0"/>
                        </a:spcBef>
                        <a:spcAft>
                          <a:spcPts val="0"/>
                        </a:spcAft>
                        <a:buClrTx/>
                        <a:buSzTx/>
                        <a:buFontTx/>
                        <a:buNone/>
                        <a:tabLst/>
                        <a:defRPr/>
                      </a:pPr>
                      <a:r>
                        <a:rPr altLang="ja-JP" dirty="0" kumimoji="1" lang="en-US" sz="1100">
                          <a:solidFill>
                            <a:srgbClr val="3A3A6D"/>
                          </a:solidFill>
                          <a:latin charset="-128" panose="020B0604030504040204" pitchFamily="50" typeface="メイリオ"/>
                          <a:ea charset="-128" panose="020B0604030504040204" pitchFamily="50" typeface="メイリオ"/>
                        </a:rPr>
                        <a:t>50</a:t>
                      </a:r>
                      <a:r>
                        <a:rPr altLang="en-US" dirty="0" kumimoji="1" lang="ja-JP" sz="1100">
                          <a:solidFill>
                            <a:srgbClr val="3A3A6D"/>
                          </a:solidFill>
                          <a:latin charset="-128" panose="020B0604030504040204" pitchFamily="50" typeface="メイリオ"/>
                          <a:ea charset="-128" panose="020B0604030504040204" pitchFamily="50" typeface="メイリオ"/>
                        </a:rPr>
                        <a:t>人</a:t>
                      </a:r>
                      <a:endParaRPr altLang="ja-JP" dirty="0" kumimoji="1" lang="en-US" sz="1100">
                        <a:solidFill>
                          <a:srgbClr val="3A3A6D"/>
                        </a:solidFill>
                        <a:latin charset="-128" panose="020B0604030504040204" pitchFamily="50" typeface="メイリオ"/>
                        <a:ea charset="-128" panose="020B0604030504040204" pitchFamily="50" typeface="メイリオ"/>
                      </a:endParaRPr>
                    </a:p>
                  </a:txBody>
                  <a:tcPr anchor="ctr" marB="0" marL="0" marR="36000" marT="0">
                    <a:lnL algn="ctr" cap="flat" cmpd="sng" w="12700">
                      <a:noFill/>
                      <a:prstDash val="solid"/>
                      <a:round/>
                      <a:headEnd len="med" type="none" w="med"/>
                      <a:tailEnd len="med" type="none" w="med"/>
                    </a:lnL>
                    <a:lnR algn="ctr" cap="flat" cmpd="sng" w="6350">
                      <a:solidFill>
                        <a:schemeClr val="bg1">
                          <a:lumMod val="8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noFill/>
                  </a:tcPr>
                </a:tc>
                <a:tc>
                  <a:txBody>
                    <a:bodyPr/>
                    <a:lstStyle/>
                    <a:p>
                      <a:pPr algn="r" defTabSz="945124" eaLnBrk="1" fontAlgn="auto" hangingPunct="1" indent="0" latinLnBrk="0" lvl="0" marL="0" marR="0" rtl="0">
                        <a:lnSpc>
                          <a:spcPct val="100000"/>
                        </a:lnSpc>
                        <a:spcBef>
                          <a:spcPts val="0"/>
                        </a:spcBef>
                        <a:spcAft>
                          <a:spcPts val="0"/>
                        </a:spcAft>
                        <a:buClrTx/>
                        <a:buSzTx/>
                        <a:buFontTx/>
                        <a:buNone/>
                        <a:tabLst/>
                        <a:defRPr/>
                      </a:pPr>
                      <a:r>
                        <a:rPr altLang="ja-JP" dirty="0" kumimoji="1" lang="en-US" sz="1100">
                          <a:solidFill>
                            <a:srgbClr val="3A3A6D"/>
                          </a:solidFill>
                          <a:latin charset="-128" panose="020B0604030504040204" pitchFamily="50" typeface="メイリオ"/>
                          <a:ea charset="-128" panose="020B0604030504040204" pitchFamily="50" typeface="メイリオ"/>
                        </a:rPr>
                        <a:t>4</a:t>
                      </a:r>
                      <a:r>
                        <a:rPr altLang="en-US" dirty="0" kumimoji="1" lang="ja-JP" sz="1100">
                          <a:solidFill>
                            <a:srgbClr val="3A3A6D"/>
                          </a:solidFill>
                          <a:latin charset="-128" panose="020B0604030504040204" pitchFamily="50" typeface="メイリオ"/>
                          <a:ea charset="-128" panose="020B0604030504040204" pitchFamily="50" typeface="メイリオ"/>
                        </a:rPr>
                        <a:t>大学</a:t>
                      </a:r>
                    </a:p>
                  </a:txBody>
                  <a:tcPr anchor="ctr" marB="0" marL="0" marR="0" marT="0">
                    <a:lnL algn="ctr" cap="flat" cmpd="sng" w="6350">
                      <a:solidFill>
                        <a:schemeClr val="bg1">
                          <a:lumMod val="85000"/>
                        </a:schemeClr>
                      </a:solidFill>
                      <a:prstDash val="solid"/>
                      <a:round/>
                      <a:headEnd len="med" type="none" w="med"/>
                      <a:tailEnd len="med" type="none" w="med"/>
                    </a:lnL>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noFill/>
                  </a:tcPr>
                </a:tc>
                <a:extLst>
                  <a:ext uri="{0D108BD9-81ED-4DB2-BD59-A6C34878D82A}">
                    <a16:rowId xmlns:a16="http://schemas.microsoft.com/office/drawing/2014/main" val="2372936910"/>
                  </a:ext>
                </a:extLst>
              </a:tr>
              <a:tr h="451240">
                <a:tc>
                  <a:txBody>
                    <a:bodyPr/>
                    <a:lstStyle/>
                    <a:p>
                      <a:pPr algn="r">
                        <a:spcBef>
                          <a:spcPts val="0"/>
                        </a:spcBef>
                      </a:pPr>
                      <a:r>
                        <a:rPr altLang="ja-JP" b="0" baseline="0" cap="none" dirty="0" i="0" kern="1200" kumimoji="1" lang="en-US" normalizeH="0" spc="0" strike="noStrike" sz="1100" u="none">
                          <a:ln>
                            <a:noFill/>
                          </a:ln>
                          <a:solidFill>
                            <a:srgbClr val="3A3A6D"/>
                          </a:solidFill>
                          <a:effectLst/>
                          <a:uLnTx/>
                          <a:uFillTx/>
                          <a:latin charset="-128" panose="020B0604030504040204" pitchFamily="50" typeface="メイリオ"/>
                          <a:ea charset="-128" panose="020B0604030504040204" pitchFamily="50" typeface="メイリオ"/>
                          <a:cs typeface="+mn-cs"/>
                        </a:rPr>
                        <a:t>55</a:t>
                      </a:r>
                      <a:r>
                        <a:rPr altLang="en-US" b="0" baseline="0" cap="none" dirty="0" i="0" kern="1200" kumimoji="1" lang="ja-JP" normalizeH="0" spc="0" strike="noStrike" sz="1100" u="none">
                          <a:ln>
                            <a:noFill/>
                          </a:ln>
                          <a:solidFill>
                            <a:srgbClr val="3A3A6D"/>
                          </a:solidFill>
                          <a:effectLst/>
                          <a:uLnTx/>
                          <a:uFillTx/>
                          <a:latin charset="-128" panose="020B0604030504040204" pitchFamily="50" typeface="メイリオ"/>
                          <a:ea charset="-128" panose="020B0604030504040204" pitchFamily="50" typeface="メイリオ"/>
                          <a:cs typeface="+mn-cs"/>
                        </a:rPr>
                        <a:t>人</a:t>
                      </a:r>
                      <a:endParaRPr altLang="ja-JP" b="0" baseline="0" cap="none" dirty="0" i="0" kern="1200" kumimoji="1" lang="en-US" normalizeH="0" spc="0" strike="noStrike" sz="1100" u="none">
                        <a:ln>
                          <a:noFill/>
                        </a:ln>
                        <a:solidFill>
                          <a:srgbClr val="3A3A6D"/>
                        </a:solidFill>
                        <a:effectLst/>
                        <a:uLnTx/>
                        <a:uFillTx/>
                        <a:latin charset="-128" panose="020B0604030504040204" pitchFamily="50" typeface="メイリオ"/>
                        <a:ea charset="-128" panose="020B0604030504040204" pitchFamily="50" typeface="メイリオ"/>
                        <a:cs typeface="+mn-cs"/>
                      </a:endParaRPr>
                    </a:p>
                  </a:txBody>
                  <a:tcPr anchor="ctr" marB="0" marL="0" marR="36000" marT="0">
                    <a:lnL algn="ctr" cap="flat" cmpd="sng" w="12700">
                      <a:noFill/>
                      <a:prstDash val="solid"/>
                      <a:round/>
                      <a:headEnd len="med" type="none" w="med"/>
                      <a:tailEnd len="med" type="none" w="med"/>
                    </a:lnL>
                    <a:lnR algn="ctr" cap="flat" cmpd="sng" w="6350">
                      <a:solidFill>
                        <a:schemeClr val="bg1">
                          <a:lumMod val="8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noFill/>
                  </a:tcPr>
                </a:tc>
                <a:tc>
                  <a:txBody>
                    <a:bodyPr/>
                    <a:lstStyle/>
                    <a:p>
                      <a:pPr algn="r">
                        <a:spcBef>
                          <a:spcPts val="0"/>
                        </a:spcBef>
                      </a:pPr>
                      <a:r>
                        <a:rPr altLang="ja-JP" b="0" baseline="0" cap="none" dirty="0" i="0" kern="1200" kumimoji="1" lang="en-US" normalizeH="0" spc="0" strike="noStrike" sz="1100" u="none">
                          <a:ln>
                            <a:noFill/>
                          </a:ln>
                          <a:solidFill>
                            <a:srgbClr val="3A3A6D"/>
                          </a:solidFill>
                          <a:effectLst/>
                          <a:uLnTx/>
                          <a:uFillTx/>
                          <a:latin charset="-128" panose="020B0604030504040204" pitchFamily="50" typeface="メイリオ"/>
                          <a:ea charset="-128" panose="020B0604030504040204" pitchFamily="50" typeface="メイリオ"/>
                          <a:cs typeface="+mn-cs"/>
                        </a:rPr>
                        <a:t>45</a:t>
                      </a:r>
                      <a:r>
                        <a:rPr altLang="en-US" b="0" baseline="0" cap="none" dirty="0" i="0" kern="1200" kumimoji="1" lang="ja-JP" normalizeH="0" spc="0" strike="noStrike" sz="1100" u="none">
                          <a:ln>
                            <a:noFill/>
                          </a:ln>
                          <a:solidFill>
                            <a:srgbClr val="3A3A6D"/>
                          </a:solidFill>
                          <a:effectLst/>
                          <a:uLnTx/>
                          <a:uFillTx/>
                          <a:latin charset="-128" panose="020B0604030504040204" pitchFamily="50" typeface="メイリオ"/>
                          <a:ea charset="-128" panose="020B0604030504040204" pitchFamily="50" typeface="メイリオ"/>
                          <a:cs typeface="+mn-cs"/>
                        </a:rPr>
                        <a:t>大学</a:t>
                      </a:r>
                      <a:endParaRPr altLang="ja-JP" b="0" baseline="0" cap="none" dirty="0" i="0" kern="1200" kumimoji="1" lang="en-US" normalizeH="0" spc="0" strike="noStrike" sz="1100" u="none">
                        <a:ln>
                          <a:noFill/>
                        </a:ln>
                        <a:solidFill>
                          <a:srgbClr val="3A3A6D"/>
                        </a:solidFill>
                        <a:effectLst/>
                        <a:uLnTx/>
                        <a:uFillTx/>
                        <a:latin charset="-128" panose="020B0604030504040204" pitchFamily="50" typeface="メイリオ"/>
                        <a:ea charset="-128" panose="020B0604030504040204" pitchFamily="50" typeface="メイリオ"/>
                        <a:cs typeface="+mn-cs"/>
                      </a:endParaRPr>
                    </a:p>
                  </a:txBody>
                  <a:tcPr anchor="ctr" marB="0" marL="0" marR="0" marT="0">
                    <a:lnL algn="ctr" cap="flat" cmpd="sng" w="6350">
                      <a:solidFill>
                        <a:schemeClr val="bg1">
                          <a:lumMod val="85000"/>
                        </a:schemeClr>
                      </a:solidFill>
                      <a:prstDash val="solid"/>
                      <a:round/>
                      <a:headEnd len="med" type="none" w="med"/>
                      <a:tailEnd len="med" type="none" w="med"/>
                    </a:lnL>
                    <a:lnT algn="ctr" cap="flat" cmpd="sng" w="6350">
                      <a:solidFill>
                        <a:schemeClr val="bg1">
                          <a:lumMod val="75000"/>
                        </a:schemeClr>
                      </a:solid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noFill/>
                  </a:tcPr>
                </a:tc>
                <a:extLst>
                  <a:ext uri="{0D108BD9-81ED-4DB2-BD59-A6C34878D82A}">
                    <a16:rowId xmlns:a16="http://schemas.microsoft.com/office/drawing/2014/main" val="3642096209"/>
                  </a:ext>
                </a:extLst>
              </a:tr>
              <a:tr h="506748">
                <a:tc>
                  <a:txBody>
                    <a:bodyPr/>
                    <a:lstStyle/>
                    <a:p>
                      <a:pPr algn="r"/>
                      <a:r>
                        <a:rPr altLang="ja-JP" dirty="0" kumimoji="1" lang="en-US" sz="1100">
                          <a:solidFill>
                            <a:srgbClr val="3A3A6D"/>
                          </a:solidFill>
                          <a:latin charset="-128" panose="020B0604030504040204" pitchFamily="50" typeface="メイリオ"/>
                          <a:ea charset="-128" panose="020B0604030504040204" pitchFamily="50" typeface="メイリオ"/>
                        </a:rPr>
                        <a:t>4</a:t>
                      </a:r>
                      <a:r>
                        <a:rPr altLang="en-US" dirty="0" kumimoji="1" lang="ja-JP" sz="1100">
                          <a:solidFill>
                            <a:srgbClr val="3A3A6D"/>
                          </a:solidFill>
                          <a:latin charset="-128" panose="020B0604030504040204" pitchFamily="50" typeface="メイリオ"/>
                          <a:ea charset="-128" panose="020B0604030504040204" pitchFamily="50" typeface="メイリオ"/>
                        </a:rPr>
                        <a:t>人</a:t>
                      </a:r>
                    </a:p>
                  </a:txBody>
                  <a:tcPr anchor="ctr" marB="0" marL="0" marR="36000" marT="0">
                    <a:lnL algn="ctr" cap="flat" cmpd="sng" w="12700">
                      <a:noFill/>
                      <a:prstDash val="solid"/>
                      <a:round/>
                      <a:headEnd len="med" type="none" w="med"/>
                      <a:tailEnd len="med" type="none" w="med"/>
                    </a:lnL>
                    <a:lnR algn="ctr" cap="flat" cmpd="sng" w="6350">
                      <a:solidFill>
                        <a:schemeClr val="bg1">
                          <a:lumMod val="8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noFill/>
                  </a:tcPr>
                </a:tc>
                <a:tc>
                  <a:txBody>
                    <a:bodyPr/>
                    <a:lstStyle/>
                    <a:p>
                      <a:pPr algn="r"/>
                      <a:r>
                        <a:rPr altLang="ja-JP" dirty="0" kumimoji="1" lang="en-US" sz="1100">
                          <a:solidFill>
                            <a:srgbClr val="3A3A6D"/>
                          </a:solidFill>
                          <a:latin charset="-128" panose="020B0604030504040204" pitchFamily="50" typeface="メイリオ"/>
                          <a:ea charset="-128" panose="020B0604030504040204" pitchFamily="50" typeface="メイリオ"/>
                        </a:rPr>
                        <a:t>4</a:t>
                      </a:r>
                      <a:r>
                        <a:rPr altLang="en-US" dirty="0" kumimoji="1" lang="ja-JP" sz="1100">
                          <a:solidFill>
                            <a:srgbClr val="3A3A6D"/>
                          </a:solidFill>
                          <a:latin charset="-128" panose="020B0604030504040204" pitchFamily="50" typeface="メイリオ"/>
                          <a:ea charset="-128" panose="020B0604030504040204" pitchFamily="50" typeface="メイリオ"/>
                        </a:rPr>
                        <a:t>大学</a:t>
                      </a:r>
                    </a:p>
                  </a:txBody>
                  <a:tcPr anchor="ctr" marB="0" marL="0" marR="0" marT="0">
                    <a:lnL algn="ctr" cap="flat" cmpd="sng" w="6350">
                      <a:solidFill>
                        <a:schemeClr val="bg1">
                          <a:lumMod val="85000"/>
                        </a:schemeClr>
                      </a:solidFill>
                      <a:prstDash val="solid"/>
                      <a:round/>
                      <a:headEnd len="med" type="none" w="med"/>
                      <a:tailEnd len="med" type="none" w="med"/>
                    </a:lnL>
                    <a:lnT algn="ctr" cap="flat" cmpd="sng" w="6350">
                      <a:solidFill>
                        <a:schemeClr val="bg1">
                          <a:lumMod val="75000"/>
                        </a:schemeClr>
                      </a:solidFill>
                      <a:prstDash val="solid"/>
                      <a:round/>
                      <a:headEnd len="med" type="none" w="med"/>
                      <a:tailEnd len="med" type="none" w="med"/>
                    </a:lnT>
                    <a:noFill/>
                  </a:tcPr>
                </a:tc>
                <a:extLst>
                  <a:ext uri="{0D108BD9-81ED-4DB2-BD59-A6C34878D82A}">
                    <a16:rowId xmlns:a16="http://schemas.microsoft.com/office/drawing/2014/main" val="398776629"/>
                  </a:ext>
                </a:extLst>
              </a:tr>
            </a:tbl>
          </a:graphicData>
        </a:graphic>
      </p:graphicFrame>
      <p:sp>
        <p:nvSpPr>
          <p:cNvPr id="8" name="大かっこ 7"/>
          <p:cNvSpPr/>
          <p:nvPr/>
        </p:nvSpPr>
        <p:spPr>
          <a:xfrm>
            <a:off x="8650361" y="3800019"/>
            <a:ext cx="1098000" cy="2650796"/>
          </a:xfrm>
          <a:prstGeom prst="bracketPair">
            <a:avLst>
              <a:gd fmla="val 5921" name="adj"/>
            </a:avLst>
          </a:prstGeom>
          <a:ln>
            <a:solidFill>
              <a:srgbClr val="3A3A6D"/>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17" name="テキスト ボックス 16">
            <a:extLst>
              <a:ext uri="{FF2B5EF4-FFF2-40B4-BE49-F238E27FC236}">
                <a16:creationId xmlns:a16="http://schemas.microsoft.com/office/drawing/2014/main" id="{2140AAEC-F012-43A9-A027-139FCBB81FCF}"/>
              </a:ext>
            </a:extLst>
          </p:cNvPr>
          <p:cNvSpPr txBox="1"/>
          <p:nvPr/>
        </p:nvSpPr>
        <p:spPr>
          <a:xfrm>
            <a:off x="3872880" y="1544062"/>
            <a:ext cx="2808312" cy="461665"/>
          </a:xfrm>
          <a:prstGeom prst="rect">
            <a:avLst/>
          </a:prstGeom>
          <a:noFill/>
        </p:spPr>
        <p:txBody>
          <a:bodyPr rtlCol="0" wrap="square">
            <a:spAutoFit/>
          </a:bodyPr>
          <a:lstStyle/>
          <a:p>
            <a:pPr algn="l" defTabSz="457200" eaLnBrk="1" fontAlgn="auto" hangingPunct="1" indent="-180975" latinLnBrk="0" lvl="0" marL="180975"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200" u="none">
                <a:ln>
                  <a:noFill/>
                </a:ln>
                <a:solidFill>
                  <a:srgbClr val="000066"/>
                </a:solidFill>
                <a:effectLst/>
                <a:uLnTx/>
                <a:uFillTx/>
                <a:latin charset="-128" panose="020B0604030504040204" pitchFamily="50" typeface="メイリオ"/>
                <a:ea charset="-128" panose="020B0604030504040204" pitchFamily="50" typeface="メイリオ"/>
                <a:cs typeface="+mn-cs"/>
              </a:rPr>
              <a:t>新教育課程履修者　：</a:t>
            </a:r>
            <a:r>
              <a:rPr altLang="ja-JP" b="0" baseline="0" cap="none" dirty="0" i="0" kern="1200" kumimoji="0" lang="en-US" noProof="0" normalizeH="0" spc="0" strike="noStrike" sz="1200" u="none">
                <a:ln>
                  <a:noFill/>
                </a:ln>
                <a:solidFill>
                  <a:srgbClr val="000066"/>
                </a:solidFill>
                <a:effectLst/>
                <a:uLnTx/>
                <a:uFillTx/>
                <a:latin charset="-128" panose="020B0604030504040204" pitchFamily="50" typeface="メイリオ"/>
                <a:ea charset="-128" panose="020B0604030504040204" pitchFamily="50" typeface="メイリオ"/>
                <a:cs typeface="+mn-cs"/>
              </a:rPr>
              <a:t>424,357</a:t>
            </a:r>
            <a:r>
              <a:rPr altLang="en-US" b="0" baseline="0" cap="none" dirty="0" i="0" kern="1200" kumimoji="0" lang="ja-JP" noProof="0" normalizeH="0" spc="0" strike="noStrike" sz="1200" u="none">
                <a:ln>
                  <a:noFill/>
                </a:ln>
                <a:solidFill>
                  <a:srgbClr val="000066"/>
                </a:solidFill>
                <a:effectLst/>
                <a:uLnTx/>
                <a:uFillTx/>
                <a:latin charset="-128" panose="020B0604030504040204" pitchFamily="50" typeface="メイリオ"/>
                <a:ea charset="-128" panose="020B0604030504040204" pitchFamily="50" typeface="メイリオ"/>
                <a:cs typeface="+mn-cs"/>
              </a:rPr>
              <a:t>人</a:t>
            </a:r>
            <a:endParaRPr altLang="ja-JP" b="0" baseline="0" cap="none" dirty="0" i="0" kern="1200" kumimoji="0" lang="en-US" noProof="0" normalizeH="0" spc="0" strike="noStrike" sz="12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180975" latinLnBrk="0" lvl="0" marL="180975"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200" u="none">
                <a:ln>
                  <a:noFill/>
                </a:ln>
                <a:solidFill>
                  <a:srgbClr val="000066"/>
                </a:solidFill>
                <a:effectLst/>
                <a:uLnTx/>
                <a:uFillTx/>
                <a:latin charset="-128" panose="020B0604030504040204" pitchFamily="50" typeface="メイリオ"/>
                <a:ea charset="-128" panose="020B0604030504040204" pitchFamily="50" typeface="メイリオ"/>
                <a:cs typeface="+mn-cs"/>
              </a:rPr>
              <a:t>旧教育課程履修者等：  </a:t>
            </a:r>
            <a:r>
              <a:rPr altLang="ja-JP" b="0" baseline="0" cap="none" dirty="0" i="0" kern="1200" kumimoji="0" lang="en-US" noProof="0" normalizeH="0" spc="0" strike="noStrike" sz="1200" u="none">
                <a:ln>
                  <a:noFill/>
                </a:ln>
                <a:solidFill>
                  <a:srgbClr val="000066"/>
                </a:solidFill>
                <a:effectLst/>
                <a:uLnTx/>
                <a:uFillTx/>
                <a:latin charset="-128" panose="020B0604030504040204" pitchFamily="50" typeface="メイリオ"/>
                <a:ea charset="-128" panose="020B0604030504040204" pitchFamily="50" typeface="メイリオ"/>
                <a:cs typeface="+mn-cs"/>
              </a:rPr>
              <a:t>70,814</a:t>
            </a:r>
            <a:r>
              <a:rPr altLang="en-US" b="0" baseline="0" cap="none" dirty="0" i="0" kern="1200" kumimoji="0" lang="ja-JP" noProof="0" normalizeH="0" spc="0" strike="noStrike" sz="1200" u="none">
                <a:ln>
                  <a:noFill/>
                </a:ln>
                <a:solidFill>
                  <a:srgbClr val="000066"/>
                </a:solidFill>
                <a:effectLst/>
                <a:uLnTx/>
                <a:uFillTx/>
                <a:latin charset="-128" panose="020B0604030504040204" pitchFamily="50" typeface="メイリオ"/>
                <a:ea charset="-128" panose="020B0604030504040204" pitchFamily="50" typeface="メイリオ"/>
                <a:cs typeface="+mn-cs"/>
              </a:rPr>
              <a:t>人</a:t>
            </a:r>
            <a:endParaRPr altLang="en-US" b="0" baseline="0" cap="none" dirty="0" i="0" kern="1200" kumimoji="1" lang="ja-JP" noProof="0" normalizeH="0" spc="0" strike="noStrike" sz="1200" u="none">
              <a:ln>
                <a:noFill/>
              </a:ln>
              <a:solidFill>
                <a:prstClr val="black"/>
              </a:solidFill>
              <a:effectLst/>
              <a:uLnTx/>
              <a:uFillTx/>
              <a:latin charset="-128" panose="020B0609070205080204" pitchFamily="49" typeface="ＭＳ ゴシック"/>
              <a:ea charset="-128" panose="020B0609070205080204" pitchFamily="49" typeface="ＭＳ ゴシック"/>
              <a:cs typeface="+mn-cs"/>
            </a:endParaRPr>
          </a:p>
        </p:txBody>
      </p:sp>
      <p:sp>
        <p:nvSpPr>
          <p:cNvPr id="18" name="大かっこ 17">
            <a:extLst>
              <a:ext uri="{FF2B5EF4-FFF2-40B4-BE49-F238E27FC236}">
                <a16:creationId xmlns:a16="http://schemas.microsoft.com/office/drawing/2014/main" id="{BCFC717A-2140-4EC5-9F3F-AA7FA7A5F78E}"/>
              </a:ext>
            </a:extLst>
          </p:cNvPr>
          <p:cNvSpPr/>
          <p:nvPr/>
        </p:nvSpPr>
        <p:spPr>
          <a:xfrm>
            <a:off x="3872880" y="1527700"/>
            <a:ext cx="2520280" cy="478027"/>
          </a:xfrm>
          <a:prstGeom prst="bracketPair">
            <a:avLst>
              <a:gd fmla="val 5921" name="adj"/>
            </a:avLst>
          </a:prstGeom>
          <a:ln w="12700">
            <a:solidFill>
              <a:srgbClr val="23468C"/>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21" name="テキスト ボックス 16">
            <a:extLst>
              <a:ext uri="{FF2B5EF4-FFF2-40B4-BE49-F238E27FC236}">
                <a16:creationId xmlns:a16="http://schemas.microsoft.com/office/drawing/2014/main" id="{C8E38679-9B5E-4486-B44A-C3706EB7B387}"/>
              </a:ext>
            </a:extLst>
          </p:cNvPr>
          <p:cNvSpPr txBox="1"/>
          <p:nvPr/>
        </p:nvSpPr>
        <p:spPr>
          <a:xfrm>
            <a:off x="54445" y="567192"/>
            <a:ext cx="9712443" cy="461665"/>
          </a:xfrm>
          <a:prstGeom prst="rect">
            <a:avLst/>
          </a:prstGeom>
          <a:solidFill>
            <a:schemeClr val="accent6">
              <a:lumMod val="20000"/>
              <a:lumOff val="80000"/>
            </a:schemeClr>
          </a:solidFill>
          <a:ln w="19050">
            <a:solidFill>
              <a:schemeClr val="accent6"/>
            </a:solidFill>
            <a:prstDash val="solid"/>
          </a:ln>
        </p:spPr>
        <p:txBody>
          <a:bodyPr anchor="ctr" rtlCol="0" wrap="square">
            <a:spAutoFit/>
          </a:bodyPr>
          <a:lstStyle>
            <a:defPPr>
              <a:defRPr lang="ja-JP"/>
            </a:defPPr>
            <a:lvl1pPr algn="l" fontAlgn="base" rtl="0">
              <a:spcBef>
                <a:spcPct val="0"/>
              </a:spcBef>
              <a:spcAft>
                <a:spcPct val="0"/>
              </a:spcAft>
              <a:defRPr kern="1200" kumimoji="1">
                <a:solidFill>
                  <a:schemeClr val="tx1"/>
                </a:solidFill>
                <a:latin charset="0" typeface="Arial"/>
                <a:ea charset="-128" typeface="ＭＳ Ｐゴシック"/>
                <a:cs typeface="+mn-cs"/>
              </a:defRPr>
            </a:lvl1pPr>
            <a:lvl2pPr algn="l" fontAlgn="base" marL="442341" rtl="0">
              <a:spcBef>
                <a:spcPct val="0"/>
              </a:spcBef>
              <a:spcAft>
                <a:spcPct val="0"/>
              </a:spcAft>
              <a:defRPr kern="1200" kumimoji="1">
                <a:solidFill>
                  <a:schemeClr val="tx1"/>
                </a:solidFill>
                <a:latin charset="0" typeface="Arial"/>
                <a:ea charset="-128" typeface="ＭＳ Ｐゴシック"/>
                <a:cs typeface="+mn-cs"/>
              </a:defRPr>
            </a:lvl2pPr>
            <a:lvl3pPr algn="l" fontAlgn="base" marL="884678" rtl="0">
              <a:spcBef>
                <a:spcPct val="0"/>
              </a:spcBef>
              <a:spcAft>
                <a:spcPct val="0"/>
              </a:spcAft>
              <a:defRPr kern="1200" kumimoji="1">
                <a:solidFill>
                  <a:schemeClr val="tx1"/>
                </a:solidFill>
                <a:latin charset="0" typeface="Arial"/>
                <a:ea charset="-128" typeface="ＭＳ Ｐゴシック"/>
                <a:cs typeface="+mn-cs"/>
              </a:defRPr>
            </a:lvl3pPr>
            <a:lvl4pPr algn="l" fontAlgn="base" marL="1327002" rtl="0">
              <a:spcBef>
                <a:spcPct val="0"/>
              </a:spcBef>
              <a:spcAft>
                <a:spcPct val="0"/>
              </a:spcAft>
              <a:defRPr kern="1200" kumimoji="1">
                <a:solidFill>
                  <a:schemeClr val="tx1"/>
                </a:solidFill>
                <a:latin charset="0" typeface="Arial"/>
                <a:ea charset="-128" typeface="ＭＳ Ｐゴシック"/>
                <a:cs typeface="+mn-cs"/>
              </a:defRPr>
            </a:lvl4pPr>
            <a:lvl5pPr algn="l" fontAlgn="base" marL="1769340" rtl="0">
              <a:spcBef>
                <a:spcPct val="0"/>
              </a:spcBef>
              <a:spcAft>
                <a:spcPct val="0"/>
              </a:spcAft>
              <a:defRPr kern="1200" kumimoji="1">
                <a:solidFill>
                  <a:schemeClr val="tx1"/>
                </a:solidFill>
                <a:latin charset="0" typeface="Arial"/>
                <a:ea charset="-128" typeface="ＭＳ Ｐゴシック"/>
                <a:cs typeface="+mn-cs"/>
              </a:defRPr>
            </a:lvl5pPr>
            <a:lvl6pPr algn="l" defTabSz="884678" eaLnBrk="1" hangingPunct="1" latinLnBrk="0" marL="2211688" rtl="0">
              <a:defRPr kern="1200" kumimoji="1">
                <a:solidFill>
                  <a:schemeClr val="tx1"/>
                </a:solidFill>
                <a:latin charset="0" typeface="Arial"/>
                <a:ea charset="-128" typeface="ＭＳ Ｐゴシック"/>
                <a:cs typeface="+mn-cs"/>
              </a:defRPr>
            </a:lvl6pPr>
            <a:lvl7pPr algn="l" defTabSz="884678" eaLnBrk="1" hangingPunct="1" latinLnBrk="0" marL="2654017" rtl="0">
              <a:defRPr kern="1200" kumimoji="1">
                <a:solidFill>
                  <a:schemeClr val="tx1"/>
                </a:solidFill>
                <a:latin charset="0" typeface="Arial"/>
                <a:ea charset="-128" typeface="ＭＳ Ｐゴシック"/>
                <a:cs typeface="+mn-cs"/>
              </a:defRPr>
            </a:lvl7pPr>
            <a:lvl8pPr algn="l" defTabSz="884678" eaLnBrk="1" hangingPunct="1" latinLnBrk="0" marL="3096352" rtl="0">
              <a:defRPr kern="1200" kumimoji="1">
                <a:solidFill>
                  <a:schemeClr val="tx1"/>
                </a:solidFill>
                <a:latin charset="0" typeface="Arial"/>
                <a:ea charset="-128" typeface="ＭＳ Ｐゴシック"/>
                <a:cs typeface="+mn-cs"/>
              </a:defRPr>
            </a:lvl8pPr>
            <a:lvl9pPr algn="l" defTabSz="884678" eaLnBrk="1" hangingPunct="1" latinLnBrk="0" marL="3538687" rtl="0">
              <a:defRPr kern="1200" kumimoji="1">
                <a:solidFill>
                  <a:schemeClr val="tx1"/>
                </a:solidFill>
                <a:latin charset="0" typeface="Arial"/>
                <a:ea charset="-128" typeface="ＭＳ Ｐゴシック"/>
                <a:cs typeface="+mn-cs"/>
              </a:defRPr>
            </a:lvl9pPr>
          </a:lstStyle>
          <a:p>
            <a:pPr algn="l" defTabSz="457200" eaLnBrk="1" fontAlgn="base" hangingPunct="1" indent="-180975" latinLnBrk="0" lvl="0" marL="180975" marR="0" rtl="0">
              <a:lnSpc>
                <a:spcPct val="100000"/>
              </a:lnSpc>
              <a:spcBef>
                <a:spcPct val="0"/>
              </a:spcBef>
              <a:spcAft>
                <a:spcPct val="0"/>
              </a:spcAft>
              <a:buClrTx/>
              <a:buSzTx/>
              <a:buFont charset="2" panose="05000000000000000000" pitchFamily="2" typeface="Wingdings"/>
              <a:buChar char="Ø"/>
              <a:tabLst/>
              <a:defRPr/>
            </a:pPr>
            <a:r>
              <a:rPr altLang="en-US" b="0" baseline="0" cap="none" dirty="0" i="0" kern="1200" kumimoji="1" lang="ja-JP" noProof="0" normalizeH="0" spc="0" strike="noStrike" sz="1200" u="none">
                <a:ln>
                  <a:noFill/>
                </a:ln>
                <a:solidFill>
                  <a:prstClr val="black"/>
                </a:solidFill>
                <a:effectLst/>
                <a:uLnTx/>
                <a:uFillTx/>
                <a:latin charset="-128" panose="020B0609070205080204" pitchFamily="49" typeface="ＭＳ ゴシック"/>
                <a:ea charset="-128" panose="020B0609070205080204" pitchFamily="49" typeface="ＭＳ ゴシック"/>
                <a:cs typeface="+mn-cs"/>
              </a:rPr>
              <a:t>令和７年度共通テストは平成</a:t>
            </a:r>
            <a:r>
              <a:rPr altLang="ja-JP" b="0" baseline="0" cap="none" dirty="0" i="0" kern="1200" kumimoji="1" lang="en-US" noProof="0" normalizeH="0" spc="0" strike="noStrike" sz="1200" u="none">
                <a:ln>
                  <a:noFill/>
                </a:ln>
                <a:solidFill>
                  <a:prstClr val="black"/>
                </a:solidFill>
                <a:effectLst/>
                <a:uLnTx/>
                <a:uFillTx/>
                <a:latin charset="-128" panose="020B0609070205080204" pitchFamily="49" typeface="ＭＳ ゴシック"/>
                <a:ea charset="-128" panose="020B0609070205080204" pitchFamily="49" typeface="ＭＳ ゴシック"/>
                <a:cs typeface="+mn-cs"/>
              </a:rPr>
              <a:t>30</a:t>
            </a:r>
            <a:r>
              <a:rPr altLang="en-US" b="0" baseline="0" cap="none" dirty="0" i="0" kern="1200" kumimoji="1" lang="ja-JP" noProof="0" normalizeH="0" spc="0" strike="noStrike" sz="1200" u="none">
                <a:ln>
                  <a:noFill/>
                </a:ln>
                <a:solidFill>
                  <a:prstClr val="black"/>
                </a:solidFill>
                <a:effectLst/>
                <a:uLnTx/>
                <a:uFillTx/>
                <a:latin charset="-128" panose="020B0609070205080204" pitchFamily="49" typeface="ＭＳ ゴシック"/>
                <a:ea charset="-128" panose="020B0609070205080204" pitchFamily="49" typeface="ＭＳ ゴシック"/>
                <a:cs typeface="+mn-cs"/>
              </a:rPr>
              <a:t>年３月告示高等学校学習指導要領に対応した出題教科・科目で実施。</a:t>
            </a:r>
            <a:endParaRPr altLang="ja-JP" b="0" baseline="0" cap="none" dirty="0" i="0" kern="1200" kumimoji="1" lang="en-US" noProof="0" normalizeH="0" spc="0" strike="noStrike" sz="1200" u="none">
              <a:ln>
                <a:noFill/>
              </a:ln>
              <a:solidFill>
                <a:prstClr val="black"/>
              </a:solidFill>
              <a:effectLst/>
              <a:uLnTx/>
              <a:uFillTx/>
              <a:latin charset="-128" panose="020B0609070205080204" pitchFamily="49" typeface="ＭＳ ゴシック"/>
              <a:ea charset="-128" panose="020B0609070205080204" pitchFamily="49" typeface="ＭＳ ゴシック"/>
              <a:cs typeface="+mn-cs"/>
            </a:endParaRPr>
          </a:p>
          <a:p>
            <a:pPr algn="l" defTabSz="457200" eaLnBrk="1" fontAlgn="base" hangingPunct="1" indent="-180975" latinLnBrk="0" lvl="0" marL="180975" marR="0" rtl="0">
              <a:lnSpc>
                <a:spcPct val="100000"/>
              </a:lnSpc>
              <a:spcBef>
                <a:spcPct val="0"/>
              </a:spcBef>
              <a:spcAft>
                <a:spcPct val="0"/>
              </a:spcAft>
              <a:buClrTx/>
              <a:buSzTx/>
              <a:buFont charset="2" panose="05000000000000000000" pitchFamily="2" typeface="Wingdings"/>
              <a:buChar char="Ø"/>
              <a:tabLst/>
              <a:defRPr/>
            </a:pPr>
            <a:r>
              <a:rPr altLang="en-US" b="0" baseline="0" cap="none" dirty="0" i="0" kern="1200" kumimoji="1" lang="ja-JP" noProof="0" normalizeH="0" spc="0" strike="noStrike" sz="1200" u="none">
                <a:ln>
                  <a:noFill/>
                </a:ln>
                <a:solidFill>
                  <a:prstClr val="black"/>
                </a:solidFill>
                <a:effectLst/>
                <a:uLnTx/>
                <a:uFillTx/>
                <a:latin charset="-128" panose="020B0609070205080204" pitchFamily="49" typeface="ＭＳ ゴシック"/>
                <a:ea charset="-128" panose="020B0609070205080204" pitchFamily="49" typeface="ＭＳ ゴシック"/>
                <a:cs typeface="+mn-cs"/>
              </a:rPr>
              <a:t>また，旧教育課程履修者に対し，経過措置を実施。</a:t>
            </a:r>
            <a:endParaRPr altLang="ja-JP" b="0" baseline="0" cap="none" dirty="0" i="0" kern="1200" kumimoji="1" lang="en-US" noProof="0" normalizeH="0" spc="0" strike="noStrike" sz="1200" u="none">
              <a:ln>
                <a:noFill/>
              </a:ln>
              <a:solidFill>
                <a:prstClr val="black"/>
              </a:solidFill>
              <a:effectLst/>
              <a:uLnTx/>
              <a:uFillTx/>
              <a:latin charset="-128" panose="020B0609070205080204" pitchFamily="49" typeface="ＭＳ ゴシック"/>
              <a:ea charset="-128" panose="020B0609070205080204" pitchFamily="49" typeface="ＭＳ ゴシック"/>
              <a:cs typeface="+mn-cs"/>
            </a:endParaRPr>
          </a:p>
        </p:txBody>
      </p:sp>
      <p:sp>
        <p:nvSpPr>
          <p:cNvPr id="2" name="テキスト ボックス 1">
            <a:extLst>
              <a:ext uri="{FF2B5EF4-FFF2-40B4-BE49-F238E27FC236}">
                <a16:creationId xmlns:a16="http://schemas.microsoft.com/office/drawing/2014/main" id="{DA1B1E33-0860-D0F2-EA73-02DE4E0558B0}"/>
              </a:ext>
            </a:extLst>
          </p:cNvPr>
          <p:cNvSpPr txBox="1"/>
          <p:nvPr/>
        </p:nvSpPr>
        <p:spPr>
          <a:xfrm>
            <a:off x="9412578" y="6488668"/>
            <a:ext cx="596517" cy="369332"/>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ja-JP" dirty="0" kumimoji="1" lang="en-US">
                <a:solidFill>
                  <a:prstClr val="black"/>
                </a:solidFill>
                <a:latin charset="-128" panose="020B0604030504040204" pitchFamily="50" typeface="Meiryo UI"/>
                <a:ea charset="-128" panose="020B0604030504040204" pitchFamily="50" typeface="Meiryo UI"/>
              </a:rPr>
              <a:t>12</a:t>
            </a:r>
            <a:endParaRPr altLang="en-US" b="0" baseline="0" cap="none" dirty="0" i="0" kern="1200" kumimoji="1" lang="ja-JP" noProof="0" normalizeH="0" spc="0" strike="noStrike" sz="1800" u="none">
              <a:ln>
                <a:noFill/>
              </a:ln>
              <a:solidFill>
                <a:prstClr val="black"/>
              </a:solidFill>
              <a:effectLst/>
              <a:uLnTx/>
              <a:uFillTx/>
              <a:latin charset="-128" panose="020B0604030504040204" pitchFamily="50" typeface="Meiryo UI"/>
              <a:ea charset="-128" panose="020B0604030504040204" pitchFamily="50" typeface="Meiryo UI"/>
              <a:cs typeface="+mn-cs"/>
            </a:endParaRPr>
          </a:p>
        </p:txBody>
      </p:sp>
    </p:spTree>
    <p:extLst>
      <p:ext uri="{BB962C8B-B14F-4D97-AF65-F5344CB8AC3E}">
        <p14:creationId xmlns:p14="http://schemas.microsoft.com/office/powerpoint/2010/main" val="3644888939"/>
      </p:ext>
    </p:extLst>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 name="テキスト ボックス 5"/>
          <p:cNvSpPr txBox="1">
            <a:spLocks noChangeArrowheads="1"/>
          </p:cNvSpPr>
          <p:nvPr/>
        </p:nvSpPr>
        <p:spPr bwMode="auto">
          <a:xfrm>
            <a:off x="0" y="8680"/>
            <a:ext cx="9905994" cy="540000"/>
          </a:xfrm>
          <a:prstGeom prst="rect">
            <a:avLst/>
          </a:prstGeom>
          <a:solidFill>
            <a:srgbClr val="23468C"/>
          </a:solidFill>
          <a:ln w="9525">
            <a:noFill/>
            <a:miter lim="800000"/>
            <a:headEnd/>
            <a:tailEnd/>
          </a:ln>
        </p:spPr>
        <p:txBody>
          <a:bodyPr anchor="b" anchorCtr="1" bIns="0" lIns="89305" rIns="89305" rot="0" tIns="0" vert="horz" wrap="square">
            <a:noAutofit/>
          </a:bodyPr>
          <a:lstStyle/>
          <a:p>
            <a:pPr algn="ctr" defTabSz="914400" eaLnBrk="1" fontAlgn="base" hangingPunct="1" indent="0" latinLnBrk="0" lvl="0" marL="0" marR="0" rtl="0">
              <a:lnSpc>
                <a:spcPct val="100000"/>
              </a:lnSpc>
              <a:spcBef>
                <a:spcPct val="0"/>
              </a:spcBef>
              <a:spcAft>
                <a:spcPct val="0"/>
              </a:spcAft>
              <a:buClrTx/>
              <a:buSzTx/>
              <a:buFontTx/>
              <a:buNone/>
              <a:tabLst/>
              <a:defRPr/>
            </a:pPr>
            <a:r>
              <a:rPr altLang="en-US" b="1" baseline="0" cap="none" dirty="0" i="0" kern="100" kumimoji="1" lang="ja-JP" noProof="0" normalizeH="0" spc="0" strike="noStrike" sz="2800" u="none">
                <a:ln>
                  <a:noFill/>
                </a:ln>
                <a:solidFill>
                  <a:prstClr val="white"/>
                </a:solidFill>
                <a:effectLst/>
                <a:uLnTx/>
                <a:uFillTx/>
                <a:latin charset="-128" panose="020B0604030504040204" pitchFamily="50" typeface="メイリオ"/>
                <a:ea charset="-128" panose="020B0604030504040204" pitchFamily="50" typeface="メイリオ"/>
                <a:cs typeface="Times New Roman"/>
              </a:rPr>
              <a:t>令和７年度大学入学共通テスト　実施結果②</a:t>
            </a:r>
          </a:p>
        </p:txBody>
      </p:sp>
      <p:graphicFrame>
        <p:nvGraphicFramePr>
          <p:cNvPr id="5" name="表 4"/>
          <p:cNvGraphicFramePr>
            <a:graphicFrameLocks noGrp="1"/>
          </p:cNvGraphicFramePr>
          <p:nvPr/>
        </p:nvGraphicFramePr>
        <p:xfrm>
          <a:off x="87370" y="1124744"/>
          <a:ext cx="9684000" cy="4480509"/>
        </p:xfrm>
        <a:graphic>
          <a:graphicData uri="http://schemas.openxmlformats.org/drawingml/2006/table">
            <a:tbl>
              <a:tblPr bandRow="1" firstRow="1">
                <a:tableStyleId>{5C22544A-7EE6-4342-B048-85BDC9FD1C3A}</a:tableStyleId>
              </a:tblPr>
              <a:tblGrid>
                <a:gridCol w="1531602">
                  <a:extLst>
                    <a:ext uri="{9D8B030D-6E8A-4147-A177-3AD203B41FA5}">
                      <a16:colId xmlns:a16="http://schemas.microsoft.com/office/drawing/2014/main" val="1101879881"/>
                    </a:ext>
                  </a:extLst>
                </a:gridCol>
                <a:gridCol w="8152398">
                  <a:extLst>
                    <a:ext uri="{9D8B030D-6E8A-4147-A177-3AD203B41FA5}">
                      <a16:colId xmlns:a16="http://schemas.microsoft.com/office/drawing/2014/main" val="4232946708"/>
                    </a:ext>
                  </a:extLst>
                </a:gridCol>
              </a:tblGrid>
              <a:tr h="2895118">
                <a:tc>
                  <a:txBody>
                    <a:bodyPr/>
                    <a:lstStyle/>
                    <a:p>
                      <a:r>
                        <a:rPr altLang="en-US" b="1" baseline="0" cap="none" dirty="0" i="0" kern="1200" kumimoji="1" lang="ja-JP" normalizeH="0" spc="0" strike="noStrike" sz="1700" u="none">
                          <a:ln>
                            <a:noFill/>
                          </a:ln>
                          <a:solidFill>
                            <a:schemeClr val="bg1"/>
                          </a:solidFill>
                          <a:effectLst/>
                          <a:uLnTx/>
                          <a:uFillTx/>
                          <a:latin charset="-128" panose="020B0604030504040204" pitchFamily="50" typeface="メイリオ"/>
                          <a:ea charset="-128" panose="020B0604030504040204" pitchFamily="50" typeface="メイリオ"/>
                          <a:cs typeface="+mn-cs"/>
                        </a:rPr>
                        <a:t>受験予定者数</a:t>
                      </a:r>
                    </a:p>
                  </a:txBody>
                  <a:tcPr>
                    <a:lnL cmpd="sng" w="12700">
                      <a:noFill/>
                    </a:lnL>
                    <a:lnR algn="ctr" cap="flat" cmpd="sng" w="12700">
                      <a:noFill/>
                      <a:prstDash val="dash"/>
                      <a:round/>
                      <a:headEnd len="med" type="none" w="med"/>
                      <a:tailEnd len="med" type="none" w="med"/>
                    </a:lnR>
                    <a:lnT cmpd="sng" w="12700">
                      <a:noFill/>
                    </a:lnT>
                    <a:lnB algn="ctr" cap="flat" cmpd="sng" w="12700">
                      <a:solidFill>
                        <a:schemeClr val="bg1"/>
                      </a:solidFill>
                      <a:prstDash val="dash"/>
                      <a:round/>
                      <a:headEnd len="med" type="none" w="med"/>
                      <a:tailEnd len="med" type="none" w="med"/>
                    </a:lnB>
                    <a:lnTlToBr cmpd="sng" w="12700">
                      <a:noFill/>
                      <a:prstDash val="solid"/>
                    </a:lnTlToBr>
                    <a:lnBlToTr cmpd="sng" w="12700">
                      <a:noFill/>
                      <a:prstDash val="solid"/>
                    </a:lnBlToTr>
                    <a:solidFill>
                      <a:schemeClr val="tx2">
                        <a:lumMod val="60000"/>
                        <a:lumOff val="40000"/>
                      </a:schemeClr>
                    </a:solidFill>
                  </a:tcPr>
                </a:tc>
                <a:tc>
                  <a:txBody>
                    <a:bodyPr/>
                    <a:lstStyle/>
                    <a:p>
                      <a:pPr lvl="0">
                        <a:lnSpc>
                          <a:spcPts val="2000"/>
                        </a:lnSpc>
                        <a:spcBef>
                          <a:spcPts val="600"/>
                        </a:spcBef>
                        <a:spcAft>
                          <a:spcPts val="0"/>
                        </a:spcAft>
                        <a:defRPr/>
                      </a:pPr>
                      <a:r>
                        <a:rPr altLang="ja-JP" b="0" baseline="0" cap="none" dirty="0" i="0" kern="1200" kumimoji="1" lang="en-US"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1,046</a:t>
                      </a:r>
                      <a:r>
                        <a:rPr altLang="en-US" b="0" baseline="0" cap="none" dirty="0" i="0" kern="1200" kumimoji="1" lang="ja-JP"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人</a:t>
                      </a:r>
                      <a:r>
                        <a:rPr altLang="en-US" b="0" baseline="50000" dirty="0" kumimoji="1" lang="ja-JP" normalizeH="0" sz="1100">
                          <a:solidFill>
                            <a:schemeClr val="tx1"/>
                          </a:solidFill>
                          <a:latin charset="-128" panose="020B0604030504040204" pitchFamily="50" typeface="メイリオ"/>
                          <a:ea charset="-128" panose="020B0604030504040204" pitchFamily="50" typeface="メイリオ"/>
                        </a:rPr>
                        <a:t>（注１）</a:t>
                      </a:r>
                      <a:endParaRPr altLang="ja-JP" b="0" baseline="50000" cap="none" dirty="0" i="0" kern="1200" kumimoji="1" lang="en-US" normalizeH="0" spc="0" strike="noStrike" sz="1100" u="none">
                        <a:ln>
                          <a:noFill/>
                        </a:ln>
                        <a:solidFill>
                          <a:schemeClr val="tx1"/>
                        </a:solidFill>
                        <a:effectLst/>
                        <a:uLnTx/>
                        <a:uFillTx/>
                        <a:latin charset="-128" panose="020B0604030504040204" pitchFamily="50" typeface="メイリオ"/>
                        <a:ea charset="-128" panose="020B0604030504040204" pitchFamily="50" typeface="メイリオ"/>
                        <a:cs typeface="+mn-cs"/>
                      </a:endParaRPr>
                    </a:p>
                    <a:p>
                      <a:pPr algn="l" defTabSz="945124" eaLnBrk="1" hangingPunct="1" latinLnBrk="0" lvl="0" marL="0" rtl="0">
                        <a:lnSpc>
                          <a:spcPts val="2000"/>
                        </a:lnSpc>
                        <a:spcBef>
                          <a:spcPts val="600"/>
                        </a:spcBef>
                        <a:spcAft>
                          <a:spcPts val="0"/>
                        </a:spcAft>
                        <a:defRPr/>
                      </a:pPr>
                      <a:r>
                        <a:rPr altLang="en-US" b="0" baseline="0" cap="none" dirty="0" i="0" kern="1200" kumimoji="1" lang="ja-JP"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　追試験受験許可者数：</a:t>
                      </a:r>
                      <a:r>
                        <a:rPr altLang="ja-JP" b="0" baseline="0" cap="none" dirty="0" i="0" kern="1200" kumimoji="1" lang="en-US"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992</a:t>
                      </a:r>
                      <a:r>
                        <a:rPr altLang="en-US" b="0" baseline="0" cap="none" dirty="0" i="0" kern="1200" kumimoji="1" lang="ja-JP"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人　</a:t>
                      </a:r>
                      <a:r>
                        <a:rPr altLang="en-US" b="0" baseline="0" cap="none" dirty="0" i="0" kern="1200" kumimoji="1" lang="ja-JP"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［前年度比：▲</a:t>
                      </a:r>
                      <a:r>
                        <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637</a:t>
                      </a:r>
                      <a:r>
                        <a:rPr altLang="en-US" b="0" baseline="0" cap="none" dirty="0" i="0" kern="1200" kumimoji="1" lang="ja-JP"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人］</a:t>
                      </a:r>
                      <a:endPar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p>
                      <a:pPr algn="l" defTabSz="945124" eaLnBrk="1" fontAlgn="auto" hangingPunct="1" indent="0" latinLnBrk="0" lvl="0" marL="0" marR="0" rtl="0">
                        <a:lnSpc>
                          <a:spcPts val="2000"/>
                        </a:lnSpc>
                        <a:spcBef>
                          <a:spcPts val="600"/>
                        </a:spcBef>
                        <a:spcAft>
                          <a:spcPts val="0"/>
                        </a:spcAft>
                        <a:buClrTx/>
                        <a:buSzTx/>
                        <a:buFontTx/>
                        <a:buNone/>
                        <a:tabLst/>
                        <a:defRPr/>
                      </a:pPr>
                      <a:endPar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p>
                      <a:pPr algn="l" defTabSz="945124" eaLnBrk="1" fontAlgn="auto" hangingPunct="1" indent="0" latinLnBrk="0" lvl="0" marL="0" marR="0" rtl="0">
                        <a:lnSpc>
                          <a:spcPts val="2000"/>
                        </a:lnSpc>
                        <a:spcBef>
                          <a:spcPts val="600"/>
                        </a:spcBef>
                        <a:spcAft>
                          <a:spcPts val="0"/>
                        </a:spcAft>
                        <a:buClrTx/>
                        <a:buSzTx/>
                        <a:buFontTx/>
                        <a:buNone/>
                        <a:tabLst/>
                        <a:defRPr/>
                      </a:pPr>
                      <a:endPar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p>
                      <a:pPr algn="l" defTabSz="945124" eaLnBrk="1" fontAlgn="auto" hangingPunct="1" indent="0" latinLnBrk="0" lvl="0" marL="0" marR="0" rtl="0">
                        <a:lnSpc>
                          <a:spcPts val="2000"/>
                        </a:lnSpc>
                        <a:spcBef>
                          <a:spcPts val="600"/>
                        </a:spcBef>
                        <a:spcAft>
                          <a:spcPts val="0"/>
                        </a:spcAft>
                        <a:buClrTx/>
                        <a:buSzTx/>
                        <a:buFontTx/>
                        <a:buNone/>
                        <a:tabLst/>
                        <a:defRPr/>
                      </a:pPr>
                      <a:endPar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p>
                      <a:pPr algn="l" defTabSz="945124" eaLnBrk="1" fontAlgn="auto" hangingPunct="1" indent="0" latinLnBrk="0" lvl="0" marL="0" marR="0" rtl="0">
                        <a:lnSpc>
                          <a:spcPts val="2000"/>
                        </a:lnSpc>
                        <a:spcBef>
                          <a:spcPts val="600"/>
                        </a:spcBef>
                        <a:spcAft>
                          <a:spcPts val="0"/>
                        </a:spcAft>
                        <a:buClrTx/>
                        <a:buSzTx/>
                        <a:buFontTx/>
                        <a:buNone/>
                        <a:tabLst/>
                        <a:defRPr/>
                      </a:pPr>
                      <a:endParaRPr altLang="ja-JP" b="0" baseline="0" cap="none" dirty="0" i="0" kern="1200" kumimoji="1" lang="en-US"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p>
                      <a:pPr algn="l" defTabSz="945124" eaLnBrk="1" fontAlgn="auto" hangingPunct="1" indent="0" latinLnBrk="0" lvl="0" marL="0" marR="0" rtl="0">
                        <a:lnSpc>
                          <a:spcPts val="2000"/>
                        </a:lnSpc>
                        <a:spcBef>
                          <a:spcPts val="600"/>
                        </a:spcBef>
                        <a:spcAft>
                          <a:spcPts val="0"/>
                        </a:spcAft>
                        <a:buClrTx/>
                        <a:buSzTx/>
                        <a:buFontTx/>
                        <a:buNone/>
                        <a:tabLst/>
                        <a:defRPr/>
                      </a:pPr>
                      <a:endParaRPr altLang="ja-JP" b="0" baseline="0" cap="none" dirty="0" i="0" kern="1200" kumimoji="1" lang="en-US"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p>
                      <a:pPr algn="l" defTabSz="945124" eaLnBrk="1" fontAlgn="auto" hangingPunct="1" indent="0" latinLnBrk="0" lvl="0" marL="0" marR="0" rtl="0">
                        <a:lnSpc>
                          <a:spcPts val="2000"/>
                        </a:lnSpc>
                        <a:spcBef>
                          <a:spcPts val="600"/>
                        </a:spcBef>
                        <a:spcAft>
                          <a:spcPts val="0"/>
                        </a:spcAft>
                        <a:buClrTx/>
                        <a:buSzTx/>
                        <a:buFontTx/>
                        <a:buNone/>
                        <a:tabLst/>
                        <a:defRPr/>
                      </a:pPr>
                      <a:endParaRPr altLang="ja-JP" b="0" baseline="0" cap="none" dirty="0" i="0" kern="1200" kumimoji="1" lang="en-US"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p>
                      <a:pPr algn="l" defTabSz="945124" eaLnBrk="1" fontAlgn="auto" hangingPunct="1" indent="0" latinLnBrk="0" lvl="0" marL="0" marR="0" rtl="0">
                        <a:lnSpc>
                          <a:spcPts val="2000"/>
                        </a:lnSpc>
                        <a:spcBef>
                          <a:spcPts val="0"/>
                        </a:spcBef>
                        <a:spcAft>
                          <a:spcPts val="0"/>
                        </a:spcAft>
                        <a:buClrTx/>
                        <a:buSzTx/>
                        <a:buFontTx/>
                        <a:buNone/>
                        <a:tabLst/>
                        <a:defRPr/>
                      </a:pPr>
                      <a:r>
                        <a:rPr altLang="ja-JP" b="0" baseline="0" cap="none" dirty="0" i="0" kern="1200" kumimoji="1" lang="en-US"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   </a:t>
                      </a:r>
                      <a:r>
                        <a:rPr altLang="en-US" b="0" baseline="0" cap="none" i="0" kern="1200" kumimoji="1" lang="ja-JP"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再試験受験希望者数</a:t>
                      </a:r>
                      <a:r>
                        <a:rPr altLang="en-US" b="0" baseline="0" cap="none" dirty="0" i="0" kern="1200" kumimoji="1" lang="ja-JP"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1200" kumimoji="1" lang="en-US"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54</a:t>
                      </a:r>
                      <a:r>
                        <a:rPr altLang="en-US" b="0" baseline="0" cap="none" dirty="0" i="0" kern="1200" kumimoji="1" lang="ja-JP"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人　</a:t>
                      </a:r>
                      <a:r>
                        <a:rPr altLang="en-US" b="0" baseline="0" cap="none" dirty="0" i="0" kern="1200" kumimoji="1" lang="ja-JP"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［前年度比：＋</a:t>
                      </a:r>
                      <a:r>
                        <a:rPr altLang="ja-JP" b="0" baseline="0" cap="none" dirty="0" i="0" kern="1200" kumimoji="1" lang="en-US" noProof="0" normalizeH="0" spc="0" strike="noStrike" sz="1600" u="none">
                          <a:ln>
                            <a:noFill/>
                          </a:ln>
                          <a:solidFill>
                            <a:srgbClr val="002060"/>
                          </a:solidFill>
                          <a:effectLst/>
                          <a:uLnTx/>
                          <a:uFillTx/>
                          <a:latin charset="-128" panose="020B0604030504040204" pitchFamily="50" typeface="メイリオ"/>
                          <a:ea charset="-128" panose="020B0604030504040204" pitchFamily="50" typeface="メイリオ"/>
                          <a:cs typeface="+mn-cs"/>
                        </a:rPr>
                        <a:t>45</a:t>
                      </a:r>
                      <a:r>
                        <a:rPr altLang="en-US" b="0" baseline="0" cap="none" dirty="0" i="0" kern="1200" kumimoji="1" lang="ja-JP"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人］</a:t>
                      </a:r>
                      <a:endPar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txBody>
                  <a:tcPr>
                    <a:lnL algn="ctr" cap="flat" cmpd="sng" w="12700">
                      <a:noFill/>
                      <a:prstDash val="dash"/>
                      <a:round/>
                      <a:headEnd len="med" type="none" w="med"/>
                      <a:tailEnd len="med" type="none" w="med"/>
                    </a:lnL>
                    <a:lnR cmpd="sng" w="12700">
                      <a:noFill/>
                    </a:lnR>
                    <a:lnT cmpd="sng" w="12700">
                      <a:noFill/>
                    </a:lnT>
                    <a:lnB algn="ctr" cap="flat" cmpd="sng" w="12700">
                      <a:solidFill>
                        <a:srgbClr val="3A3A6D"/>
                      </a:solidFill>
                      <a:prstDash val="dash"/>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527268134"/>
                  </a:ext>
                </a:extLst>
              </a:tr>
              <a:tr h="401790">
                <a:tc>
                  <a:txBody>
                    <a:bodyPr/>
                    <a:lstStyle/>
                    <a:p>
                      <a:r>
                        <a:rPr altLang="en-US" b="1" baseline="0" cap="none" dirty="0" i="0" kern="1200" kumimoji="1" lang="ja-JP" normalizeH="0" spc="0" strike="noStrike" sz="1700" u="none">
                          <a:ln>
                            <a:noFill/>
                          </a:ln>
                          <a:solidFill>
                            <a:schemeClr val="bg1"/>
                          </a:solidFill>
                          <a:effectLst/>
                          <a:uLnTx/>
                          <a:uFillTx/>
                          <a:latin charset="-128" panose="020B0604030504040204" pitchFamily="50" typeface="メイリオ"/>
                          <a:ea charset="-128" panose="020B0604030504040204" pitchFamily="50" typeface="メイリオ"/>
                          <a:cs typeface="+mn-cs"/>
                        </a:rPr>
                        <a:t>受験者数</a:t>
                      </a:r>
                      <a:endParaRPr altLang="en-US" b="1" baseline="30000" cap="none" dirty="0" i="0" kern="1200" kumimoji="1" lang="ja-JP" normalizeH="0" spc="0" strike="noStrike" sz="1700" u="none">
                        <a:ln>
                          <a:noFill/>
                        </a:ln>
                        <a:solidFill>
                          <a:schemeClr val="bg1"/>
                        </a:solidFill>
                        <a:effectLst/>
                        <a:uLnTx/>
                        <a:uFillTx/>
                        <a:latin charset="-128" panose="020B0604030504040204" pitchFamily="50" typeface="メイリオ"/>
                        <a:ea charset="-128" panose="020B0604030504040204" pitchFamily="50" typeface="メイリオ"/>
                        <a:cs typeface="+mn-cs"/>
                      </a:endParaRPr>
                    </a:p>
                  </a:txBody>
                  <a:tcPr>
                    <a:lnL cmpd="sng" w="12700">
                      <a:noFill/>
                    </a:lnL>
                    <a:lnR algn="ctr" cap="flat" cmpd="sng" w="12700">
                      <a:noFill/>
                      <a:prstDash val="dash"/>
                      <a:round/>
                      <a:headEnd len="med" type="none" w="med"/>
                      <a:tailEnd len="med" type="none" w="med"/>
                    </a:lnR>
                    <a:lnT algn="ctr" cap="flat" cmpd="sng" w="12700">
                      <a:solidFill>
                        <a:schemeClr val="bg1"/>
                      </a:solidFill>
                      <a:prstDash val="dash"/>
                      <a:round/>
                      <a:headEnd len="med" type="none" w="med"/>
                      <a:tailEnd len="med" type="none" w="med"/>
                    </a:lnT>
                    <a:lnB algn="ctr" cap="flat" cmpd="sng" w="12700">
                      <a:solidFill>
                        <a:schemeClr val="bg1"/>
                      </a:solidFill>
                      <a:prstDash val="dash"/>
                      <a:round/>
                      <a:headEnd len="med" type="none" w="med"/>
                      <a:tailEnd len="med" type="none" w="med"/>
                    </a:lnB>
                    <a:lnTlToBr cmpd="sng" w="12700">
                      <a:noFill/>
                      <a:prstDash val="solid"/>
                    </a:lnTlToBr>
                    <a:lnBlToTr cmpd="sng" w="12700">
                      <a:noFill/>
                      <a:prstDash val="solid"/>
                    </a:lnBlToTr>
                    <a:solidFill>
                      <a:schemeClr val="tx2">
                        <a:lumMod val="60000"/>
                        <a:lumOff val="40000"/>
                      </a:schemeClr>
                    </a:solidFill>
                  </a:tcPr>
                </a:tc>
                <a:tc>
                  <a:txBody>
                    <a:bodyPr/>
                    <a:lstStyle/>
                    <a:p>
                      <a:pPr algn="l" defTabSz="945124"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878</a:t>
                      </a:r>
                      <a:r>
                        <a:rPr altLang="en-US" b="0" baseline="0" cap="none" dirty="0" i="0" kern="1200" kumimoji="1" lang="ja-JP"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人</a:t>
                      </a:r>
                      <a:r>
                        <a:rPr altLang="en-US" baseline="50000" dirty="0" kumimoji="1" lang="ja-JP" sz="1100">
                          <a:solidFill>
                            <a:schemeClr val="tx1"/>
                          </a:solidFill>
                          <a:latin charset="-128" panose="020B0604030504040204" pitchFamily="50" typeface="メイリオ"/>
                          <a:ea charset="-128" panose="020B0604030504040204" pitchFamily="50" typeface="メイリオ"/>
                        </a:rPr>
                        <a:t>（注１）</a:t>
                      </a:r>
                      <a:endParaRPr altLang="ja-JP" b="0" baseline="50000" cap="none" dirty="0" i="0" kern="1200" kumimoji="1" lang="en-US" normalizeH="0" spc="0" strike="noStrike" sz="1600" u="none">
                        <a:ln>
                          <a:noFill/>
                        </a:ln>
                        <a:solidFill>
                          <a:schemeClr val="tx1"/>
                        </a:solidFill>
                        <a:effectLst/>
                        <a:uLnTx/>
                        <a:uFillTx/>
                        <a:latin charset="-128" panose="020B0604030504040204" pitchFamily="50" typeface="メイリオ"/>
                        <a:ea charset="-128" panose="020B0604030504040204" pitchFamily="50" typeface="メイリオ"/>
                        <a:cs typeface="+mn-cs"/>
                      </a:endParaRPr>
                    </a:p>
                  </a:txBody>
                  <a:tcPr anchor="ctr">
                    <a:lnL algn="ctr" cap="flat" cmpd="sng" w="12700">
                      <a:noFill/>
                      <a:prstDash val="dash"/>
                      <a:round/>
                      <a:headEnd len="med" type="none" w="med"/>
                      <a:tailEnd len="med" type="none" w="med"/>
                    </a:lnL>
                    <a:lnR cmpd="sng" w="12700">
                      <a:noFill/>
                    </a:lnR>
                    <a:lnT algn="ctr" cap="flat" cmpd="sng" w="12700">
                      <a:solidFill>
                        <a:srgbClr val="3A3A6D"/>
                      </a:solidFill>
                      <a:prstDash val="dash"/>
                      <a:round/>
                      <a:headEnd len="med" type="none" w="med"/>
                      <a:tailEnd len="med" type="none" w="med"/>
                    </a:lnT>
                    <a:lnB algn="ctr" cap="flat" cmpd="sng" w="12700">
                      <a:solidFill>
                        <a:srgbClr val="3A3A6D"/>
                      </a:solidFill>
                      <a:prstDash val="dash"/>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793254028"/>
                  </a:ext>
                </a:extLst>
              </a:tr>
              <a:tr h="427283">
                <a:tc>
                  <a:txBody>
                    <a:bodyPr/>
                    <a:lstStyle/>
                    <a:p>
                      <a:pPr algn="l" defTabSz="945124" eaLnBrk="1" hangingPunct="1" latinLnBrk="0" marL="0" rtl="0"/>
                      <a:r>
                        <a:rPr altLang="en-US" b="1" baseline="0" cap="none" dirty="0" i="0" kern="1200" kumimoji="1" lang="ja-JP" normalizeH="0" spc="0" strike="noStrike" sz="1700" u="none">
                          <a:ln>
                            <a:noFill/>
                          </a:ln>
                          <a:solidFill>
                            <a:schemeClr val="bg1"/>
                          </a:solidFill>
                          <a:effectLst/>
                          <a:uLnTx/>
                          <a:uFillTx/>
                          <a:latin charset="-128" panose="020B0604030504040204" pitchFamily="50" typeface="メイリオ"/>
                          <a:ea charset="-128" panose="020B0604030504040204" pitchFamily="50" typeface="メイリオ"/>
                          <a:cs typeface="+mn-cs"/>
                        </a:rPr>
                        <a:t>試験場数</a:t>
                      </a:r>
                    </a:p>
                  </a:txBody>
                  <a:tcPr>
                    <a:lnL cmpd="sng" w="12700">
                      <a:noFill/>
                    </a:lnL>
                    <a:lnR algn="ctr" cap="flat" cmpd="sng" w="12700">
                      <a:noFill/>
                      <a:prstDash val="dash"/>
                      <a:round/>
                      <a:headEnd len="med" type="none" w="med"/>
                      <a:tailEnd len="med" type="none" w="med"/>
                    </a:lnR>
                    <a:lnT algn="ctr" cap="flat" cmpd="sng" w="12700">
                      <a:solidFill>
                        <a:schemeClr val="bg1"/>
                      </a:solidFill>
                      <a:prstDash val="dash"/>
                      <a:round/>
                      <a:headEnd len="med" type="none" w="med"/>
                      <a:tailEnd len="med" type="none" w="med"/>
                    </a:lnT>
                    <a:lnB algn="ctr" cap="flat" cmpd="sng" w="12700">
                      <a:solidFill>
                        <a:schemeClr val="bg1"/>
                      </a:solidFill>
                      <a:prstDash val="dash"/>
                      <a:round/>
                      <a:headEnd len="med" type="none" w="med"/>
                      <a:tailEnd len="med" type="none" w="med"/>
                    </a:lnB>
                    <a:lnTlToBr cmpd="sng" w="12700">
                      <a:noFill/>
                      <a:prstDash val="solid"/>
                    </a:lnTlToBr>
                    <a:lnBlToTr cmpd="sng" w="12700">
                      <a:noFill/>
                      <a:prstDash val="solid"/>
                    </a:lnBlToTr>
                    <a:solidFill>
                      <a:schemeClr val="tx2">
                        <a:lumMod val="60000"/>
                        <a:lumOff val="40000"/>
                      </a:schemeClr>
                    </a:solidFill>
                  </a:tcPr>
                </a:tc>
                <a:tc>
                  <a:txBody>
                    <a:bodyPr/>
                    <a:lstStyle/>
                    <a:p>
                      <a:r>
                        <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11</a:t>
                      </a:r>
                      <a:r>
                        <a:rPr altLang="en-US" b="0" baseline="0" cap="none" dirty="0" i="0" kern="1200" kumimoji="1" lang="ja-JP"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（追試験：</a:t>
                      </a:r>
                      <a:r>
                        <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7</a:t>
                      </a:r>
                      <a:r>
                        <a:rPr altLang="en-US" b="0" baseline="0" cap="none" dirty="0" i="0" kern="1200" kumimoji="1" lang="ja-JP" noProof="0" normalizeH="0" spc="0" strike="noStrike" sz="1050" u="none">
                          <a:ln>
                            <a:noFill/>
                          </a:ln>
                          <a:solidFill>
                            <a:srgbClr val="000066"/>
                          </a:solidFill>
                          <a:effectLst/>
                          <a:uLnTx/>
                          <a:uFillTx/>
                          <a:latin charset="-128" panose="020B0604030504040204" pitchFamily="50" typeface="メイリオ"/>
                          <a:ea charset="-128" panose="020B0604030504040204" pitchFamily="50" typeface="メイリオ"/>
                          <a:cs typeface="+mn-cs"/>
                        </a:rPr>
                        <a:t>（うち３大学は試験時間延長許可者であるため本試験と同じ試験場を指定）</a:t>
                      </a:r>
                      <a:r>
                        <a:rPr altLang="en-US" b="0" baseline="0" cap="none" dirty="0" i="0" kern="1200" kumimoji="1" lang="ja-JP"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、再試験：</a:t>
                      </a:r>
                      <a:r>
                        <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4</a:t>
                      </a:r>
                      <a:r>
                        <a:rPr altLang="en-US" b="0" baseline="0" cap="none" dirty="0" i="0" kern="1200" kumimoji="1" lang="ja-JP"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a:t>
                      </a:r>
                      <a:endParaRPr altLang="en-US" b="0" dirty="0" kern="1200" kumimoji="1" lang="ja-JP" noProof="0" sz="800">
                        <a:solidFill>
                          <a:srgbClr val="000066"/>
                        </a:solidFill>
                        <a:latin charset="-128" panose="020B0604030504040204" pitchFamily="50" typeface="メイリオ"/>
                        <a:ea charset="-128" panose="020B0604030504040204" pitchFamily="50" typeface="メイリオ"/>
                        <a:cs typeface="+mn-cs"/>
                      </a:endParaRPr>
                    </a:p>
                  </a:txBody>
                  <a:tcPr anchor="ctr">
                    <a:lnL algn="ctr" cap="flat" cmpd="sng" w="12700">
                      <a:noFill/>
                      <a:prstDash val="dash"/>
                      <a:round/>
                      <a:headEnd len="med" type="none" w="med"/>
                      <a:tailEnd len="med" type="none" w="med"/>
                    </a:lnL>
                    <a:lnR cmpd="sng" w="12700">
                      <a:noFill/>
                    </a:lnR>
                    <a:lnT algn="ctr" cap="flat" cmpd="sng" w="12700">
                      <a:solidFill>
                        <a:srgbClr val="3A3A6D"/>
                      </a:solidFill>
                      <a:prstDash val="dash"/>
                      <a:round/>
                      <a:headEnd len="med" type="none" w="med"/>
                      <a:tailEnd len="med" type="none" w="med"/>
                    </a:lnT>
                    <a:lnB algn="ctr" cap="flat" cmpd="sng" w="12700">
                      <a:solidFill>
                        <a:srgbClr val="3A3A6D"/>
                      </a:solidFill>
                      <a:prstDash val="dash"/>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4201764823"/>
                  </a:ext>
                </a:extLst>
              </a:tr>
              <a:tr h="740596">
                <a:tc>
                  <a:txBody>
                    <a:bodyPr/>
                    <a:lstStyle/>
                    <a:p>
                      <a:pPr algn="l" defTabSz="945124"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rmalizeH="0" spc="0" strike="noStrike" sz="1700" u="none">
                          <a:ln>
                            <a:noFill/>
                          </a:ln>
                          <a:solidFill>
                            <a:schemeClr val="bg1"/>
                          </a:solidFill>
                          <a:effectLst/>
                          <a:uLnTx/>
                          <a:uFillTx/>
                          <a:latin charset="-128" panose="020B0604030504040204" pitchFamily="50" typeface="メイリオ"/>
                          <a:ea charset="-128" panose="020B0604030504040204" pitchFamily="50" typeface="メイリオ"/>
                          <a:cs typeface="+mn-cs"/>
                        </a:rPr>
                        <a:t>実施状況</a:t>
                      </a:r>
                    </a:p>
                  </a:txBody>
                  <a:tcPr>
                    <a:lnL cmpd="sng" w="12700">
                      <a:noFill/>
                    </a:lnL>
                    <a:lnR algn="ctr" cap="flat" cmpd="sng" w="12700">
                      <a:noFill/>
                      <a:prstDash val="dash"/>
                      <a:round/>
                      <a:headEnd len="med" type="none" w="med"/>
                      <a:tailEnd len="med" type="none" w="med"/>
                    </a:lnR>
                    <a:lnT algn="ctr" cap="flat" cmpd="sng" w="12700">
                      <a:solidFill>
                        <a:schemeClr val="bg1"/>
                      </a:solidFill>
                      <a:prstDash val="dash"/>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tx2">
                        <a:lumMod val="60000"/>
                        <a:lumOff val="40000"/>
                      </a:schemeClr>
                    </a:solidFill>
                  </a:tcPr>
                </a:tc>
                <a:tc>
                  <a:txBody>
                    <a:bodyPr/>
                    <a:lstStyle/>
                    <a:p>
                      <a:endParaRPr altLang="ja-JP" b="0" baseline="0" cap="none" dirty="0" i="0" kern="1200" kumimoji="1" lang="en-US" noProof="0"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txBody>
                  <a:tcPr>
                    <a:lnL algn="ctr" cap="flat" cmpd="sng" w="12700">
                      <a:noFill/>
                      <a:prstDash val="dash"/>
                      <a:round/>
                      <a:headEnd len="med" type="none" w="med"/>
                      <a:tailEnd len="med" type="none" w="med"/>
                    </a:lnL>
                    <a:lnR cmpd="sng" w="12700">
                      <a:noFill/>
                    </a:lnR>
                    <a:lnT algn="ctr" cap="flat" cmpd="sng" w="12700">
                      <a:solidFill>
                        <a:srgbClr val="3A3A6D"/>
                      </a:solidFill>
                      <a:prstDash val="dash"/>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3654464043"/>
                  </a:ext>
                </a:extLst>
              </a:tr>
            </a:tbl>
          </a:graphicData>
        </a:graphic>
      </p:graphicFrame>
      <p:graphicFrame>
        <p:nvGraphicFramePr>
          <p:cNvPr id="10" name="表 9"/>
          <p:cNvGraphicFramePr>
            <a:graphicFrameLocks noGrp="1"/>
          </p:cNvGraphicFramePr>
          <p:nvPr/>
        </p:nvGraphicFramePr>
        <p:xfrm>
          <a:off x="1982124" y="1741333"/>
          <a:ext cx="4792085" cy="1760220"/>
        </p:xfrm>
        <a:graphic>
          <a:graphicData uri="http://schemas.openxmlformats.org/drawingml/2006/table">
            <a:tbl>
              <a:tblPr bandRow="1" firstRow="1">
                <a:tableStyleId>{5C22544A-7EE6-4342-B048-85BDC9FD1C3A}</a:tableStyleId>
              </a:tblPr>
              <a:tblGrid>
                <a:gridCol w="1693260">
                  <a:extLst>
                    <a:ext uri="{9D8B030D-6E8A-4147-A177-3AD203B41FA5}">
                      <a16:colId xmlns:a16="http://schemas.microsoft.com/office/drawing/2014/main" val="590475576"/>
                    </a:ext>
                  </a:extLst>
                </a:gridCol>
                <a:gridCol w="492995">
                  <a:extLst>
                    <a:ext uri="{9D8B030D-6E8A-4147-A177-3AD203B41FA5}">
                      <a16:colId xmlns:a16="http://schemas.microsoft.com/office/drawing/2014/main" val="3045881302"/>
                    </a:ext>
                  </a:extLst>
                </a:gridCol>
                <a:gridCol w="2253691">
                  <a:extLst>
                    <a:ext uri="{9D8B030D-6E8A-4147-A177-3AD203B41FA5}">
                      <a16:colId xmlns:a16="http://schemas.microsoft.com/office/drawing/2014/main" val="3567871006"/>
                    </a:ext>
                  </a:extLst>
                </a:gridCol>
                <a:gridCol w="352139">
                  <a:extLst>
                    <a:ext uri="{9D8B030D-6E8A-4147-A177-3AD203B41FA5}">
                      <a16:colId xmlns:a16="http://schemas.microsoft.com/office/drawing/2014/main" val="3786197984"/>
                    </a:ext>
                  </a:extLst>
                </a:gridCol>
              </a:tblGrid>
              <a:tr h="0">
                <a:tc>
                  <a:txBody>
                    <a:bodyPr/>
                    <a:lstStyle/>
                    <a:p>
                      <a:r>
                        <a:rPr altLang="en-US" b="0" baseline="0" cap="none" dirty="0" i="0" kern="1200" kumimoji="1" lang="ja-JP" noProof="0" normalizeH="0" spc="0" strike="noStrike" sz="1050" u="none">
                          <a:ln>
                            <a:noFill/>
                          </a:ln>
                          <a:solidFill>
                            <a:schemeClr val="accent1">
                              <a:lumMod val="50000"/>
                            </a:schemeClr>
                          </a:solidFill>
                          <a:effectLst/>
                          <a:uLnTx/>
                          <a:uFillTx/>
                          <a:latin typeface="+mn-ea"/>
                          <a:ea typeface="+mn-ea"/>
                          <a:cs typeface="+mn-cs"/>
                        </a:rPr>
                        <a:t>疾病・負傷　</a:t>
                      </a:r>
                      <a:endParaRPr altLang="en-US" dirty="0" kumimoji="1" lang="ja-JP" sz="1050" u="none">
                        <a:solidFill>
                          <a:schemeClr val="accent1">
                            <a:lumMod val="50000"/>
                          </a:schemeClr>
                        </a:solidFill>
                        <a:latin typeface="+mn-ea"/>
                        <a:ea typeface="+mn-ea"/>
                      </a:endParaRPr>
                    </a:p>
                  </a:txBody>
                  <a:tcPr>
                    <a:lnL algn="ctr" cap="flat" cmpd="sng" w="12700">
                      <a:solidFill>
                        <a:srgbClr val="1F497D"/>
                      </a:solidFill>
                      <a:prstDash val="solid"/>
                      <a:round/>
                      <a:headEnd len="med" type="none" w="med"/>
                      <a:tailEnd len="med" type="none" w="med"/>
                    </a:lnL>
                    <a:lnR algn="ctr" cap="flat" cmpd="sng" w="12700">
                      <a:solidFill>
                        <a:schemeClr val="accent1">
                          <a:lumMod val="20000"/>
                          <a:lumOff val="80000"/>
                        </a:schemeClr>
                      </a:solidFill>
                      <a:prstDash val="solid"/>
                      <a:round/>
                      <a:headEnd len="med" type="none" w="med"/>
                      <a:tailEnd len="med" type="none" w="med"/>
                    </a:lnR>
                    <a:lnT algn="ctr" cap="flat" cmpd="sng" w="12700">
                      <a:solidFill>
                        <a:srgbClr val="1F497D"/>
                      </a:solidFill>
                      <a:prstDash val="solid"/>
                      <a:round/>
                      <a:headEnd len="med" type="none" w="med"/>
                      <a:tailEnd len="med" type="none" w="med"/>
                    </a:lnT>
                    <a:lnB algn="ctr" cap="flat" cmpd="sng" w="12700">
                      <a:solidFill>
                        <a:srgbClr val="1F497D"/>
                      </a:solidFill>
                      <a:prstDash val="solid"/>
                      <a:round/>
                      <a:headEnd len="med" type="none" w="med"/>
                      <a:tailEnd len="med" type="none" w="med"/>
                    </a:lnB>
                    <a:solidFill>
                      <a:schemeClr val="accent1">
                        <a:lumMod val="20000"/>
                        <a:lumOff val="80000"/>
                      </a:schemeClr>
                    </a:solidFill>
                  </a:tcPr>
                </a:tc>
                <a:tc>
                  <a:txBody>
                    <a:bodyPr/>
                    <a:lstStyle/>
                    <a:p>
                      <a:pPr algn="r" defTabSz="945124" eaLnBrk="1" hangingPunct="1" latinLnBrk="0" marL="0" rtl="0"/>
                      <a:r>
                        <a:rPr altLang="ja-JP" b="0" dirty="0" kern="1200" kumimoji="1" lang="en-US" sz="1050">
                          <a:solidFill>
                            <a:schemeClr val="accent1">
                              <a:lumMod val="50000"/>
                            </a:schemeClr>
                          </a:solidFill>
                          <a:latin typeface="+mn-ea"/>
                          <a:ea typeface="+mn-ea"/>
                          <a:cs typeface="+mn-cs"/>
                        </a:rPr>
                        <a:t>978</a:t>
                      </a:r>
                      <a:endParaRPr altLang="en-US" b="0" dirty="0" kern="1200" kumimoji="1" lang="ja-JP" sz="1050">
                        <a:solidFill>
                          <a:schemeClr val="accent1">
                            <a:lumMod val="50000"/>
                          </a:schemeClr>
                        </a:solidFill>
                        <a:latin typeface="+mn-ea"/>
                        <a:ea typeface="+mn-ea"/>
                        <a:cs typeface="+mn-cs"/>
                      </a:endParaRPr>
                    </a:p>
                  </a:txBody>
                  <a:tcPr>
                    <a:lnL algn="ctr" cap="flat" cmpd="sng" w="12700">
                      <a:solidFill>
                        <a:schemeClr val="accent1">
                          <a:lumMod val="20000"/>
                          <a:lumOff val="80000"/>
                        </a:schemeClr>
                      </a:solidFill>
                      <a:prstDash val="solid"/>
                      <a:round/>
                      <a:headEnd len="med" type="none" w="med"/>
                      <a:tailEnd len="med" type="none" w="med"/>
                    </a:lnL>
                    <a:lnR algn="ctr" cap="flat" cmpd="sng" w="12700">
                      <a:solidFill>
                        <a:srgbClr val="1F497D"/>
                      </a:solidFill>
                      <a:prstDash val="solid"/>
                      <a:round/>
                      <a:headEnd len="med" type="none" w="med"/>
                      <a:tailEnd len="med" type="none" w="med"/>
                    </a:lnR>
                    <a:lnT algn="ctr" cap="flat" cmpd="sng" w="12700">
                      <a:solidFill>
                        <a:srgbClr val="1F497D"/>
                      </a:solidFill>
                      <a:prstDash val="solid"/>
                      <a:round/>
                      <a:headEnd len="med" type="none" w="med"/>
                      <a:tailEnd len="med" type="none" w="med"/>
                    </a:lnT>
                    <a:lnB algn="ctr" cap="flat" cmpd="sng" w="12700">
                      <a:solidFill>
                        <a:srgbClr val="1F497D"/>
                      </a:solidFill>
                      <a:prstDash val="solid"/>
                      <a:round/>
                      <a:headEnd len="med" type="none" w="med"/>
                      <a:tailEnd len="med" type="none" w="med"/>
                    </a:lnB>
                    <a:solidFill>
                      <a:schemeClr val="accent1">
                        <a:lumMod val="20000"/>
                        <a:lumOff val="80000"/>
                      </a:schemeClr>
                    </a:solidFill>
                  </a:tcPr>
                </a:tc>
                <a:tc>
                  <a:txBody>
                    <a:bodyPr/>
                    <a:lstStyle/>
                    <a:p>
                      <a:r>
                        <a:rPr altLang="en-US" b="0" dirty="0" kern="1200" kumimoji="1" lang="ja-JP" sz="1050" u="none">
                          <a:solidFill>
                            <a:schemeClr val="accent1">
                              <a:lumMod val="50000"/>
                            </a:schemeClr>
                          </a:solidFill>
                          <a:latin typeface="+mn-ea"/>
                          <a:ea typeface="+mn-ea"/>
                          <a:cs typeface="+mn-cs"/>
                        </a:rPr>
                        <a:t>事故等</a:t>
                      </a:r>
                    </a:p>
                  </a:txBody>
                  <a:tcPr>
                    <a:lnL algn="ctr" cap="flat" cmpd="sng" w="12700">
                      <a:solidFill>
                        <a:srgbClr val="1F497D"/>
                      </a:solidFill>
                      <a:prstDash val="solid"/>
                      <a:round/>
                      <a:headEnd len="med" type="none" w="med"/>
                      <a:tailEnd len="med" type="none" w="med"/>
                    </a:lnL>
                    <a:lnR algn="ctr" cap="flat" cmpd="sng" w="12700">
                      <a:solidFill>
                        <a:schemeClr val="accent1">
                          <a:lumMod val="20000"/>
                          <a:lumOff val="80000"/>
                        </a:schemeClr>
                      </a:solidFill>
                      <a:prstDash val="solid"/>
                      <a:round/>
                      <a:headEnd len="med" type="none" w="med"/>
                      <a:tailEnd len="med" type="none" w="med"/>
                    </a:lnR>
                    <a:lnT algn="ctr" cap="flat" cmpd="sng" w="12700">
                      <a:solidFill>
                        <a:srgbClr val="1F497D"/>
                      </a:solidFill>
                      <a:prstDash val="solid"/>
                      <a:round/>
                      <a:headEnd len="med" type="none" w="med"/>
                      <a:tailEnd len="med" type="none" w="med"/>
                    </a:lnT>
                    <a:lnB algn="ctr" cap="flat" cmpd="sng" w="12700">
                      <a:solidFill>
                        <a:srgbClr val="1F497D"/>
                      </a:solidFill>
                      <a:prstDash val="solid"/>
                      <a:round/>
                      <a:headEnd len="med" type="none" w="med"/>
                      <a:tailEnd len="med" type="none" w="med"/>
                    </a:lnB>
                    <a:solidFill>
                      <a:schemeClr val="accent1">
                        <a:lumMod val="20000"/>
                        <a:lumOff val="80000"/>
                      </a:schemeClr>
                    </a:solidFill>
                  </a:tcPr>
                </a:tc>
                <a:tc>
                  <a:txBody>
                    <a:bodyPr/>
                    <a:lstStyle/>
                    <a:p>
                      <a:pPr algn="r"/>
                      <a:r>
                        <a:rPr altLang="ja-JP" b="0" dirty="0" kern="1200" kumimoji="1" lang="en-US" sz="1050">
                          <a:solidFill>
                            <a:schemeClr val="accent1">
                              <a:lumMod val="50000"/>
                            </a:schemeClr>
                          </a:solidFill>
                          <a:latin typeface="+mn-ea"/>
                          <a:ea typeface="+mn-ea"/>
                          <a:cs typeface="+mn-cs"/>
                        </a:rPr>
                        <a:t>14</a:t>
                      </a:r>
                      <a:endParaRPr altLang="en-US" b="0" dirty="0" kern="1200" kumimoji="1" lang="ja-JP" sz="1050">
                        <a:solidFill>
                          <a:schemeClr val="accent1">
                            <a:lumMod val="50000"/>
                          </a:schemeClr>
                        </a:solidFill>
                        <a:latin typeface="+mn-ea"/>
                        <a:ea typeface="+mn-ea"/>
                        <a:cs typeface="+mn-cs"/>
                      </a:endParaRPr>
                    </a:p>
                  </a:txBody>
                  <a:tcPr>
                    <a:lnL algn="ctr" cap="flat" cmpd="sng" w="12700">
                      <a:solidFill>
                        <a:schemeClr val="accent1">
                          <a:lumMod val="20000"/>
                          <a:lumOff val="80000"/>
                        </a:schemeClr>
                      </a:solidFill>
                      <a:prstDash val="solid"/>
                      <a:round/>
                      <a:headEnd len="med" type="none" w="med"/>
                      <a:tailEnd len="med" type="none" w="med"/>
                    </a:lnL>
                    <a:lnR algn="ctr" cap="flat" cmpd="sng" w="12700">
                      <a:solidFill>
                        <a:srgbClr val="1F497D"/>
                      </a:solidFill>
                      <a:prstDash val="solid"/>
                      <a:round/>
                      <a:headEnd len="med" type="none" w="med"/>
                      <a:tailEnd len="med" type="none" w="med"/>
                    </a:lnR>
                    <a:lnT algn="ctr" cap="flat" cmpd="sng" w="12700">
                      <a:solidFill>
                        <a:srgbClr val="1F497D"/>
                      </a:solidFill>
                      <a:prstDash val="solid"/>
                      <a:round/>
                      <a:headEnd len="med" type="none" w="med"/>
                      <a:tailEnd len="med" type="none" w="med"/>
                    </a:lnT>
                    <a:lnB algn="ctr" cap="flat" cmpd="sng" w="12700">
                      <a:solidFill>
                        <a:srgbClr val="1F497D"/>
                      </a:solidFill>
                      <a:prstDash val="solid"/>
                      <a:round/>
                      <a:headEnd len="med" type="none" w="med"/>
                      <a:tailEnd len="med" type="none" w="med"/>
                    </a:lnB>
                    <a:solidFill>
                      <a:schemeClr val="accent1">
                        <a:lumMod val="20000"/>
                        <a:lumOff val="80000"/>
                      </a:schemeClr>
                    </a:solidFill>
                  </a:tcPr>
                </a:tc>
                <a:extLst>
                  <a:ext uri="{0D108BD9-81ED-4DB2-BD59-A6C34878D82A}">
                    <a16:rowId xmlns:a16="http://schemas.microsoft.com/office/drawing/2014/main" val="1353073793"/>
                  </a:ext>
                </a:extLst>
              </a:tr>
              <a:tr h="239907">
                <a:tc>
                  <a:txBody>
                    <a:bodyPr/>
                    <a:lstStyle/>
                    <a:p>
                      <a:r>
                        <a:rPr altLang="en-US" dirty="0" kumimoji="1" lang="ja-JP" sz="1050" u="none">
                          <a:latin typeface="+mn-ea"/>
                          <a:ea typeface="+mn-ea"/>
                        </a:rPr>
                        <a:t>かぜ</a:t>
                      </a:r>
                    </a:p>
                  </a:txBody>
                  <a:tcPr>
                    <a:lnL algn="ctr" cap="flat" cmpd="sng" w="12700">
                      <a:solidFill>
                        <a:srgbClr val="1F497D"/>
                      </a:solidFill>
                      <a:prstDash val="solid"/>
                      <a:round/>
                      <a:headEnd len="med" type="none" w="med"/>
                      <a:tailEnd len="med" type="none" w="med"/>
                    </a:lnL>
                    <a:lnT algn="ctr" cap="flat" cmpd="sng" w="12700">
                      <a:solidFill>
                        <a:srgbClr val="1F497D"/>
                      </a:solidFill>
                      <a:prstDash val="solid"/>
                      <a:round/>
                      <a:headEnd len="med" type="none" w="med"/>
                      <a:tailEnd len="med" type="none" w="med"/>
                    </a:lnT>
                    <a:noFill/>
                  </a:tcPr>
                </a:tc>
                <a:tc>
                  <a:txBody>
                    <a:bodyPr/>
                    <a:lstStyle/>
                    <a:p>
                      <a:pPr algn="r"/>
                      <a:r>
                        <a:rPr altLang="ja-JP" dirty="0" kumimoji="1" lang="en-US" sz="1050" u="none">
                          <a:latin typeface="+mn-ea"/>
                          <a:ea typeface="+mn-ea"/>
                        </a:rPr>
                        <a:t>164</a:t>
                      </a:r>
                      <a:endParaRPr altLang="en-US" dirty="0" kumimoji="1" lang="ja-JP" sz="1050" u="none">
                        <a:latin typeface="+mn-ea"/>
                        <a:ea typeface="+mn-ea"/>
                      </a:endParaRPr>
                    </a:p>
                  </a:txBody>
                  <a:tcPr>
                    <a:lnR algn="ctr" cap="flat" cmpd="sng" w="12700">
                      <a:solidFill>
                        <a:srgbClr val="1F497D"/>
                      </a:solidFill>
                      <a:prstDash val="solid"/>
                      <a:round/>
                      <a:headEnd len="med" type="none" w="med"/>
                      <a:tailEnd len="med" type="none" w="med"/>
                    </a:lnR>
                    <a:lnT algn="ctr" cap="flat" cmpd="sng" w="12700">
                      <a:solidFill>
                        <a:srgbClr val="1F497D"/>
                      </a:solidFill>
                      <a:prstDash val="solid"/>
                      <a:round/>
                      <a:headEnd len="med" type="none" w="med"/>
                      <a:tailEnd len="med" type="none" w="med"/>
                    </a:lnT>
                    <a:noFill/>
                  </a:tcPr>
                </a:tc>
                <a:tc>
                  <a:txBody>
                    <a:bodyPr/>
                    <a:lstStyle/>
                    <a:p>
                      <a:r>
                        <a:rPr altLang="en-US" dirty="0" kumimoji="1" lang="ja-JP" sz="1050" u="none">
                          <a:latin typeface="+mn-ea"/>
                          <a:ea typeface="+mn-ea"/>
                        </a:rPr>
                        <a:t>交通機関の遅延又は予定外の運休</a:t>
                      </a:r>
                    </a:p>
                  </a:txBody>
                  <a:tcPr>
                    <a:lnL algn="ctr" cap="flat" cmpd="sng" w="12700">
                      <a:solidFill>
                        <a:srgbClr val="1F497D"/>
                      </a:solidFill>
                      <a:prstDash val="solid"/>
                      <a:round/>
                      <a:headEnd len="med" type="none" w="med"/>
                      <a:tailEnd len="med" type="none" w="med"/>
                    </a:lnL>
                    <a:lnT algn="ctr" cap="flat" cmpd="sng" w="12700">
                      <a:solidFill>
                        <a:srgbClr val="1F497D"/>
                      </a:solidFill>
                      <a:prstDash val="solid"/>
                      <a:round/>
                      <a:headEnd len="med" type="none" w="med"/>
                      <a:tailEnd len="med" type="none" w="med"/>
                    </a:lnT>
                    <a:noFill/>
                  </a:tcPr>
                </a:tc>
                <a:tc>
                  <a:txBody>
                    <a:bodyPr/>
                    <a:lstStyle/>
                    <a:p>
                      <a:pPr algn="r"/>
                      <a:r>
                        <a:rPr altLang="ja-JP" dirty="0" kumimoji="1" lang="en-US" sz="1050" u="none">
                          <a:latin typeface="+mn-ea"/>
                          <a:ea typeface="+mn-ea"/>
                        </a:rPr>
                        <a:t>1</a:t>
                      </a:r>
                      <a:endParaRPr altLang="en-US" dirty="0" kumimoji="1" lang="ja-JP" sz="1050" u="none">
                        <a:latin typeface="+mn-ea"/>
                        <a:ea typeface="+mn-ea"/>
                      </a:endParaRPr>
                    </a:p>
                  </a:txBody>
                  <a:tcPr>
                    <a:lnR algn="ctr" cap="flat" cmpd="sng" w="12700">
                      <a:solidFill>
                        <a:srgbClr val="1F497D"/>
                      </a:solidFill>
                      <a:prstDash val="solid"/>
                      <a:round/>
                      <a:headEnd len="med" type="none" w="med"/>
                      <a:tailEnd len="med" type="none" w="med"/>
                    </a:lnR>
                    <a:lnT algn="ctr" cap="flat" cmpd="sng" w="12700">
                      <a:solidFill>
                        <a:srgbClr val="1F497D"/>
                      </a:solidFill>
                      <a:prstDash val="solid"/>
                      <a:round/>
                      <a:headEnd len="med" type="none" w="med"/>
                      <a:tailEnd len="med" type="none" w="med"/>
                    </a:lnT>
                    <a:noFill/>
                  </a:tcPr>
                </a:tc>
                <a:extLst>
                  <a:ext uri="{0D108BD9-81ED-4DB2-BD59-A6C34878D82A}">
                    <a16:rowId xmlns:a16="http://schemas.microsoft.com/office/drawing/2014/main" val="1026059454"/>
                  </a:ext>
                </a:extLst>
              </a:tr>
              <a:tr h="239907">
                <a:tc>
                  <a:txBody>
                    <a:bodyPr/>
                    <a:lstStyle/>
                    <a:p>
                      <a:r>
                        <a:rPr altLang="en-US" dirty="0" kumimoji="1" lang="ja-JP" sz="1050" u="none">
                          <a:latin typeface="+mn-ea"/>
                          <a:ea typeface="+mn-ea"/>
                        </a:rPr>
                        <a:t>インフルエンザ</a:t>
                      </a:r>
                    </a:p>
                  </a:txBody>
                  <a:tcPr>
                    <a:lnL algn="ctr" cap="flat" cmpd="sng" w="12700">
                      <a:solidFill>
                        <a:srgbClr val="1F497D"/>
                      </a:solidFill>
                      <a:prstDash val="solid"/>
                      <a:round/>
                      <a:headEnd len="med" type="none" w="med"/>
                      <a:tailEnd len="med" type="none" w="med"/>
                    </a:lnL>
                    <a:noFill/>
                  </a:tcPr>
                </a:tc>
                <a:tc>
                  <a:txBody>
                    <a:bodyPr/>
                    <a:lstStyle/>
                    <a:p>
                      <a:pPr algn="r"/>
                      <a:r>
                        <a:rPr altLang="ja-JP" dirty="0" kumimoji="1" lang="en-US" sz="1050" u="none">
                          <a:latin typeface="+mn-ea"/>
                          <a:ea typeface="+mn-ea"/>
                        </a:rPr>
                        <a:t>253</a:t>
                      </a:r>
                      <a:endParaRPr altLang="en-US" dirty="0" kumimoji="1" lang="ja-JP" sz="1050" u="none">
                        <a:latin typeface="+mn-ea"/>
                        <a:ea typeface="+mn-ea"/>
                      </a:endParaRPr>
                    </a:p>
                  </a:txBody>
                  <a:tcPr>
                    <a:lnR algn="ctr" cap="flat" cmpd="sng" w="12700">
                      <a:solidFill>
                        <a:srgbClr val="1F497D"/>
                      </a:solidFill>
                      <a:prstDash val="solid"/>
                      <a:round/>
                      <a:headEnd len="med" type="none" w="med"/>
                      <a:tailEnd len="med" type="none" w="med"/>
                    </a:lnR>
                    <a:noFill/>
                  </a:tcPr>
                </a:tc>
                <a:tc>
                  <a:txBody>
                    <a:bodyPr/>
                    <a:lstStyle/>
                    <a:p>
                      <a:r>
                        <a:rPr altLang="en-US" dirty="0" kumimoji="1" lang="ja-JP" sz="1050">
                          <a:latin typeface="+mn-ea"/>
                          <a:ea typeface="+mn-ea"/>
                        </a:rPr>
                        <a:t>やむを得ない事由</a:t>
                      </a:r>
                      <a:r>
                        <a:rPr altLang="en-US" baseline="30000" dirty="0" kumimoji="1" lang="ja-JP" strike="noStrike" sz="1050">
                          <a:latin charset="-128" panose="020B0604030504040204" pitchFamily="50" typeface="メイリオ"/>
                          <a:ea charset="-128" panose="020B0604030504040204" pitchFamily="50" typeface="メイリオ"/>
                        </a:rPr>
                        <a:t>（注</a:t>
                      </a:r>
                      <a:r>
                        <a:rPr altLang="ja-JP" baseline="30000" dirty="0" kumimoji="1" lang="en-US" strike="noStrike" sz="1050">
                          <a:latin charset="-128" panose="020B0604030504040204" pitchFamily="50" typeface="メイリオ"/>
                          <a:ea charset="-128" panose="020B0604030504040204" pitchFamily="50" typeface="メイリオ"/>
                        </a:rPr>
                        <a:t>3</a:t>
                      </a:r>
                      <a:r>
                        <a:rPr altLang="en-US" baseline="30000" dirty="0" kumimoji="1" lang="ja-JP" strike="noStrike" sz="1050">
                          <a:latin charset="-128" panose="020B0604030504040204" pitchFamily="50" typeface="メイリオ"/>
                          <a:ea charset="-128" panose="020B0604030504040204" pitchFamily="50" typeface="メイリオ"/>
                        </a:rPr>
                        <a:t>）</a:t>
                      </a:r>
                      <a:endParaRPr altLang="en-US" baseline="30000" dirty="0" kumimoji="1" lang="ja-JP" sz="1050" u="none">
                        <a:latin charset="-128" panose="020B0604030504040204" pitchFamily="50" typeface="メイリオ"/>
                        <a:ea charset="-128" panose="020B0604030504040204" pitchFamily="50" typeface="メイリオ"/>
                      </a:endParaRPr>
                    </a:p>
                  </a:txBody>
                  <a:tcPr>
                    <a:lnL algn="ctr" cap="flat" cmpd="sng" w="12700">
                      <a:solidFill>
                        <a:srgbClr val="1F497D"/>
                      </a:solidFill>
                      <a:prstDash val="solid"/>
                      <a:round/>
                      <a:headEnd len="med" type="none" w="med"/>
                      <a:tailEnd len="med" type="none" w="med"/>
                    </a:lnL>
                    <a:noFill/>
                  </a:tcPr>
                </a:tc>
                <a:tc>
                  <a:txBody>
                    <a:bodyPr/>
                    <a:lstStyle/>
                    <a:p>
                      <a:pPr algn="r"/>
                      <a:r>
                        <a:rPr altLang="ja-JP" dirty="0" kumimoji="1" lang="en-US" sz="1050" u="none">
                          <a:latin typeface="+mn-ea"/>
                          <a:ea typeface="+mn-ea"/>
                        </a:rPr>
                        <a:t>13</a:t>
                      </a:r>
                      <a:endParaRPr altLang="en-US" dirty="0" kumimoji="1" lang="ja-JP" sz="1050" u="none">
                        <a:latin typeface="+mn-ea"/>
                        <a:ea typeface="+mn-ea"/>
                      </a:endParaRPr>
                    </a:p>
                  </a:txBody>
                  <a:tcPr>
                    <a:lnR algn="ctr" cap="flat" cmpd="sng" w="12700">
                      <a:solidFill>
                        <a:srgbClr val="1F497D"/>
                      </a:solidFill>
                      <a:prstDash val="solid"/>
                      <a:round/>
                      <a:headEnd len="med" type="none" w="med"/>
                      <a:tailEnd len="med" type="none" w="med"/>
                    </a:lnR>
                    <a:noFill/>
                  </a:tcPr>
                </a:tc>
                <a:extLst>
                  <a:ext uri="{0D108BD9-81ED-4DB2-BD59-A6C34878D82A}">
                    <a16:rowId xmlns:a16="http://schemas.microsoft.com/office/drawing/2014/main" val="1189231481"/>
                  </a:ext>
                </a:extLst>
              </a:tr>
              <a:tr h="239907">
                <a:tc>
                  <a:txBody>
                    <a:bodyPr/>
                    <a:lstStyle/>
                    <a:p>
                      <a:r>
                        <a:rPr altLang="en-US" dirty="0" kumimoji="1" lang="ja-JP" sz="1050" u="none">
                          <a:latin typeface="+mn-ea"/>
                          <a:ea typeface="+mn-ea"/>
                        </a:rPr>
                        <a:t>新型コロナウイルス感染症</a:t>
                      </a:r>
                      <a:endParaRPr altLang="en-US" baseline="30000" dirty="0" kumimoji="1" lang="ja-JP" sz="1050">
                        <a:latin charset="-128" panose="020B0604030504040204" pitchFamily="50" typeface="メイリオ"/>
                        <a:ea charset="-128" panose="020B0604030504040204" pitchFamily="50" typeface="メイリオ"/>
                      </a:endParaRPr>
                    </a:p>
                  </a:txBody>
                  <a:tcPr>
                    <a:lnL algn="ctr" cap="flat" cmpd="sng" w="12700">
                      <a:solidFill>
                        <a:srgbClr val="1F497D"/>
                      </a:solidFill>
                      <a:prstDash val="solid"/>
                      <a:round/>
                      <a:headEnd len="med" type="none" w="med"/>
                      <a:tailEnd len="med" type="none" w="med"/>
                    </a:lnL>
                    <a:noFill/>
                  </a:tcPr>
                </a:tc>
                <a:tc>
                  <a:txBody>
                    <a:bodyPr/>
                    <a:lstStyle/>
                    <a:p>
                      <a:pPr algn="r"/>
                      <a:r>
                        <a:rPr altLang="ja-JP" dirty="0" kumimoji="1" lang="en-US" sz="1050">
                          <a:latin typeface="+mn-ea"/>
                          <a:ea typeface="+mn-ea"/>
                        </a:rPr>
                        <a:t>135</a:t>
                      </a:r>
                      <a:endParaRPr altLang="en-US" dirty="0" kumimoji="1" lang="ja-JP" sz="1050">
                        <a:latin typeface="+mn-ea"/>
                        <a:ea typeface="+mn-ea"/>
                      </a:endParaRPr>
                    </a:p>
                  </a:txBody>
                  <a:tcPr>
                    <a:lnR algn="ctr" cap="flat" cmpd="sng" w="12700">
                      <a:solidFill>
                        <a:srgbClr val="1F497D"/>
                      </a:solidFill>
                      <a:prstDash val="solid"/>
                      <a:round/>
                      <a:headEnd len="med" type="none" w="med"/>
                      <a:tailEnd len="med" type="none" w="med"/>
                    </a:lnR>
                    <a:noFill/>
                  </a:tcPr>
                </a:tc>
                <a:tc>
                  <a:txBody>
                    <a:bodyPr/>
                    <a:lstStyle/>
                    <a:p>
                      <a:endParaRPr altLang="en-US" baseline="30000" dirty="0" kumimoji="1" lang="ja-JP" strike="noStrike" sz="1050">
                        <a:latin charset="-128" panose="020B0604030504040204" pitchFamily="50" typeface="メイリオ"/>
                        <a:ea charset="-128" panose="020B0604030504040204" pitchFamily="50" typeface="メイリオ"/>
                      </a:endParaRPr>
                    </a:p>
                  </a:txBody>
                  <a:tcPr>
                    <a:lnL algn="ctr" cap="flat" cmpd="sng" w="12700">
                      <a:solidFill>
                        <a:srgbClr val="1F497D"/>
                      </a:solidFill>
                      <a:prstDash val="solid"/>
                      <a:round/>
                      <a:headEnd len="med" type="none" w="med"/>
                      <a:tailEnd len="med" type="none" w="med"/>
                    </a:lnL>
                    <a:noFill/>
                  </a:tcPr>
                </a:tc>
                <a:tc>
                  <a:txBody>
                    <a:bodyPr/>
                    <a:lstStyle/>
                    <a:p>
                      <a:pPr algn="r"/>
                      <a:endParaRPr altLang="en-US" dirty="0" kumimoji="1" lang="ja-JP" sz="1050">
                        <a:latin typeface="+mn-ea"/>
                        <a:ea typeface="+mn-ea"/>
                      </a:endParaRPr>
                    </a:p>
                  </a:txBody>
                  <a:tcPr>
                    <a:lnR algn="ctr" cap="flat" cmpd="sng" w="12700">
                      <a:solidFill>
                        <a:srgbClr val="1F497D"/>
                      </a:solidFill>
                      <a:prstDash val="solid"/>
                      <a:round/>
                      <a:headEnd len="med" type="none" w="med"/>
                      <a:tailEnd len="med" type="none" w="med"/>
                    </a:lnR>
                    <a:noFill/>
                  </a:tcPr>
                </a:tc>
                <a:extLst>
                  <a:ext uri="{0D108BD9-81ED-4DB2-BD59-A6C34878D82A}">
                    <a16:rowId xmlns:a16="http://schemas.microsoft.com/office/drawing/2014/main" val="527658460"/>
                  </a:ext>
                </a:extLst>
              </a:tr>
              <a:tr h="0">
                <a:tc>
                  <a:txBody>
                    <a:bodyPr/>
                    <a:lstStyle/>
                    <a:p>
                      <a:pPr algn="l" defTabSz="883438" eaLnBrk="1" fontAlgn="auto" hangingPunct="1" indent="0" latinLnBrk="0" lvl="0" marL="0" marR="0" rtl="0">
                        <a:lnSpc>
                          <a:spcPct val="100000"/>
                        </a:lnSpc>
                        <a:spcBef>
                          <a:spcPts val="0"/>
                        </a:spcBef>
                        <a:spcAft>
                          <a:spcPts val="0"/>
                        </a:spcAft>
                        <a:buClrTx/>
                        <a:buSzTx/>
                        <a:buFontTx/>
                        <a:buNone/>
                        <a:tabLst/>
                        <a:defRPr/>
                      </a:pPr>
                      <a:r>
                        <a:rPr altLang="en-US" dirty="0" kumimoji="1" lang="ja-JP" sz="1050" u="none">
                          <a:latin typeface="+mn-ea"/>
                          <a:ea typeface="+mn-ea"/>
                        </a:rPr>
                        <a:t>胃腸炎</a:t>
                      </a:r>
                      <a:endParaRPr altLang="en-US" baseline="30000" dirty="0" kumimoji="1" lang="ja-JP" sz="1050">
                        <a:latin charset="-128" panose="020B0604030504040204" pitchFamily="50" typeface="メイリオ"/>
                        <a:ea charset="-128" panose="020B0604030504040204" pitchFamily="50" typeface="メイリオ"/>
                      </a:endParaRPr>
                    </a:p>
                  </a:txBody>
                  <a:tcPr>
                    <a:lnL algn="ctr" cap="flat" cmpd="sng" w="12700">
                      <a:solidFill>
                        <a:srgbClr val="1F497D"/>
                      </a:solidFill>
                      <a:prstDash val="solid"/>
                      <a:round/>
                      <a:headEnd len="med" type="none" w="med"/>
                      <a:tailEnd len="med" type="none" w="med"/>
                    </a:lnL>
                    <a:noFill/>
                  </a:tcPr>
                </a:tc>
                <a:tc>
                  <a:txBody>
                    <a:bodyPr/>
                    <a:lstStyle/>
                    <a:p>
                      <a:pPr algn="r"/>
                      <a:r>
                        <a:rPr altLang="ja-JP" dirty="0" kumimoji="1" lang="en-US" sz="1050">
                          <a:latin typeface="+mn-ea"/>
                          <a:ea typeface="+mn-ea"/>
                        </a:rPr>
                        <a:t>118</a:t>
                      </a:r>
                      <a:endParaRPr altLang="en-US" dirty="0" kumimoji="1" lang="ja-JP" sz="1050">
                        <a:latin typeface="+mn-ea"/>
                        <a:ea typeface="+mn-ea"/>
                      </a:endParaRPr>
                    </a:p>
                  </a:txBody>
                  <a:tcPr>
                    <a:lnR algn="ctr" cap="flat" cmpd="sng" w="12700">
                      <a:solidFill>
                        <a:srgbClr val="1F497D"/>
                      </a:solidFill>
                      <a:prstDash val="solid"/>
                      <a:round/>
                      <a:headEnd len="med" type="none" w="med"/>
                      <a:tailEnd len="med" type="none" w="med"/>
                    </a:lnR>
                    <a:noFill/>
                  </a:tcPr>
                </a:tc>
                <a:tc>
                  <a:txBody>
                    <a:bodyPr/>
                    <a:lstStyle/>
                    <a:p>
                      <a:endParaRPr altLang="en-US" baseline="30000" dirty="0" kumimoji="1" lang="ja-JP" strike="noStrike" sz="1050">
                        <a:latin charset="-128" panose="020B0604030504040204" pitchFamily="50" typeface="メイリオ"/>
                        <a:ea charset="-128" panose="020B0604030504040204" pitchFamily="50" typeface="メイリオ"/>
                      </a:endParaRPr>
                    </a:p>
                  </a:txBody>
                  <a:tcPr>
                    <a:lnL algn="ctr" cap="flat" cmpd="sng" w="12700">
                      <a:solidFill>
                        <a:srgbClr val="1F497D"/>
                      </a:solidFill>
                      <a:prstDash val="solid"/>
                      <a:round/>
                      <a:headEnd len="med" type="none" w="med"/>
                      <a:tailEnd len="med" type="none" w="med"/>
                    </a:lnL>
                    <a:noFill/>
                  </a:tcPr>
                </a:tc>
                <a:tc>
                  <a:txBody>
                    <a:bodyPr/>
                    <a:lstStyle/>
                    <a:p>
                      <a:pPr algn="r"/>
                      <a:endParaRPr altLang="en-US" dirty="0" kumimoji="1" lang="ja-JP" sz="1050">
                        <a:latin typeface="+mn-ea"/>
                        <a:ea typeface="+mn-ea"/>
                      </a:endParaRPr>
                    </a:p>
                  </a:txBody>
                  <a:tcPr>
                    <a:lnR algn="ctr" cap="flat" cmpd="sng" w="12700">
                      <a:solidFill>
                        <a:srgbClr val="1F497D"/>
                      </a:solidFill>
                      <a:prstDash val="solid"/>
                      <a:round/>
                      <a:headEnd len="med" type="none" w="med"/>
                      <a:tailEnd len="med" type="none" w="med"/>
                    </a:lnR>
                    <a:noFill/>
                  </a:tcPr>
                </a:tc>
                <a:extLst>
                  <a:ext uri="{0D108BD9-81ED-4DB2-BD59-A6C34878D82A}">
                    <a16:rowId xmlns:a16="http://schemas.microsoft.com/office/drawing/2014/main" val="1664139605"/>
                  </a:ext>
                </a:extLst>
              </a:tr>
              <a:tr h="187321">
                <a:tc>
                  <a:txBody>
                    <a:bodyPr/>
                    <a:lstStyle/>
                    <a:p>
                      <a:r>
                        <a:rPr altLang="en-US" dirty="0" kumimoji="1" lang="ja-JP" sz="1050">
                          <a:latin typeface="+mn-ea"/>
                          <a:ea typeface="+mn-ea"/>
                        </a:rPr>
                        <a:t>その他疾病</a:t>
                      </a:r>
                      <a:r>
                        <a:rPr altLang="en-US" baseline="30000" dirty="0" kumimoji="1" lang="ja-JP" sz="1050">
                          <a:latin charset="-128" panose="020B0604030504040204" pitchFamily="50" typeface="メイリオ"/>
                          <a:ea charset="-128" panose="020B0604030504040204" pitchFamily="50" typeface="メイリオ"/>
                        </a:rPr>
                        <a:t>（注２）</a:t>
                      </a:r>
                    </a:p>
                  </a:txBody>
                  <a:tcPr>
                    <a:lnL algn="ctr" cap="flat" cmpd="sng" w="12700">
                      <a:solidFill>
                        <a:srgbClr val="1F497D"/>
                      </a:solidFill>
                      <a:prstDash val="solid"/>
                      <a:round/>
                      <a:headEnd len="med" type="none" w="med"/>
                      <a:tailEnd len="med" type="none" w="med"/>
                    </a:lnL>
                    <a:noFill/>
                  </a:tcPr>
                </a:tc>
                <a:tc>
                  <a:txBody>
                    <a:bodyPr/>
                    <a:lstStyle/>
                    <a:p>
                      <a:pPr algn="r"/>
                      <a:r>
                        <a:rPr altLang="ja-JP" dirty="0" kumimoji="1" lang="en-US" sz="1050">
                          <a:latin typeface="+mn-ea"/>
                          <a:ea typeface="+mn-ea"/>
                        </a:rPr>
                        <a:t>302</a:t>
                      </a:r>
                      <a:endParaRPr altLang="en-US" dirty="0" kumimoji="1" lang="ja-JP" sz="1050">
                        <a:latin typeface="+mn-ea"/>
                        <a:ea typeface="+mn-ea"/>
                      </a:endParaRPr>
                    </a:p>
                  </a:txBody>
                  <a:tcPr>
                    <a:lnR algn="ctr" cap="flat" cmpd="sng" w="12700">
                      <a:solidFill>
                        <a:srgbClr val="1F497D"/>
                      </a:solidFill>
                      <a:prstDash val="solid"/>
                      <a:round/>
                      <a:headEnd len="med" type="none" w="med"/>
                      <a:tailEnd len="med" type="none" w="med"/>
                    </a:lnR>
                    <a:noFill/>
                  </a:tcPr>
                </a:tc>
                <a:tc>
                  <a:txBody>
                    <a:bodyPr/>
                    <a:lstStyle/>
                    <a:p>
                      <a:endParaRPr altLang="en-US" baseline="30000" dirty="0" kumimoji="1" lang="ja-JP" strike="noStrike" sz="1050">
                        <a:latin charset="-128" panose="020B0604030504040204" pitchFamily="50" typeface="メイリオ"/>
                        <a:ea charset="-128" panose="020B0604030504040204" pitchFamily="50" typeface="メイリオ"/>
                      </a:endParaRPr>
                    </a:p>
                  </a:txBody>
                  <a:tcPr>
                    <a:lnL algn="ctr" cap="flat" cmpd="sng" w="12700">
                      <a:solidFill>
                        <a:srgbClr val="1F497D"/>
                      </a:solidFill>
                      <a:prstDash val="solid"/>
                      <a:round/>
                      <a:headEnd len="med" type="none" w="med"/>
                      <a:tailEnd len="med" type="none" w="med"/>
                    </a:lnL>
                    <a:noFill/>
                  </a:tcPr>
                </a:tc>
                <a:tc>
                  <a:txBody>
                    <a:bodyPr/>
                    <a:lstStyle/>
                    <a:p>
                      <a:pPr algn="r"/>
                      <a:endParaRPr altLang="en-US" dirty="0" kumimoji="1" lang="ja-JP" sz="1050">
                        <a:latin typeface="+mn-ea"/>
                        <a:ea typeface="+mn-ea"/>
                      </a:endParaRPr>
                    </a:p>
                  </a:txBody>
                  <a:tcPr>
                    <a:lnR algn="ctr" cap="flat" cmpd="sng" w="12700">
                      <a:solidFill>
                        <a:srgbClr val="1F497D"/>
                      </a:solidFill>
                      <a:prstDash val="solid"/>
                      <a:round/>
                      <a:headEnd len="med" type="none" w="med"/>
                      <a:tailEnd len="med" type="none" w="med"/>
                    </a:lnR>
                    <a:noFill/>
                  </a:tcPr>
                </a:tc>
                <a:extLst>
                  <a:ext uri="{0D108BD9-81ED-4DB2-BD59-A6C34878D82A}">
                    <a16:rowId xmlns:a16="http://schemas.microsoft.com/office/drawing/2014/main" val="1313898295"/>
                  </a:ext>
                </a:extLst>
              </a:tr>
              <a:tr h="135871">
                <a:tc>
                  <a:txBody>
                    <a:bodyPr/>
                    <a:lstStyle/>
                    <a:p>
                      <a:r>
                        <a:rPr altLang="en-US" dirty="0" kumimoji="1" lang="ja-JP" sz="1050">
                          <a:latin typeface="+mn-ea"/>
                          <a:ea typeface="+mn-ea"/>
                        </a:rPr>
                        <a:t>負傷</a:t>
                      </a:r>
                    </a:p>
                  </a:txBody>
                  <a:tcPr>
                    <a:lnL algn="ctr" cap="flat" cmpd="sng" w="12700">
                      <a:solidFill>
                        <a:srgbClr val="1F497D"/>
                      </a:solidFill>
                      <a:prstDash val="solid"/>
                      <a:round/>
                      <a:headEnd len="med" type="none" w="med"/>
                      <a:tailEnd len="med" type="none" w="med"/>
                    </a:lnL>
                    <a:lnB algn="ctr" cap="flat" cmpd="sng" w="12700">
                      <a:solidFill>
                        <a:srgbClr val="1F497D"/>
                      </a:solidFill>
                      <a:prstDash val="solid"/>
                      <a:round/>
                      <a:headEnd len="med" type="none" w="med"/>
                      <a:tailEnd len="med" type="none" w="med"/>
                    </a:lnB>
                    <a:noFill/>
                  </a:tcPr>
                </a:tc>
                <a:tc>
                  <a:txBody>
                    <a:bodyPr/>
                    <a:lstStyle/>
                    <a:p>
                      <a:pPr algn="r"/>
                      <a:r>
                        <a:rPr altLang="ja-JP" dirty="0" kumimoji="1" lang="en-US" sz="1050">
                          <a:latin typeface="+mn-ea"/>
                          <a:ea typeface="+mn-ea"/>
                        </a:rPr>
                        <a:t>6</a:t>
                      </a:r>
                      <a:endParaRPr altLang="en-US" dirty="0" kumimoji="1" lang="ja-JP" sz="1050">
                        <a:latin typeface="+mn-ea"/>
                        <a:ea typeface="+mn-ea"/>
                      </a:endParaRPr>
                    </a:p>
                  </a:txBody>
                  <a:tcPr>
                    <a:lnR algn="ctr" cap="flat" cmpd="sng" w="12700">
                      <a:solidFill>
                        <a:srgbClr val="1F497D"/>
                      </a:solidFill>
                      <a:prstDash val="solid"/>
                      <a:round/>
                      <a:headEnd len="med" type="none" w="med"/>
                      <a:tailEnd len="med" type="none" w="med"/>
                    </a:lnR>
                    <a:lnB algn="ctr" cap="flat" cmpd="sng" w="12700">
                      <a:solidFill>
                        <a:srgbClr val="1F497D"/>
                      </a:solidFill>
                      <a:prstDash val="solid"/>
                      <a:round/>
                      <a:headEnd len="med" type="none" w="med"/>
                      <a:tailEnd len="med" type="none" w="med"/>
                    </a:lnB>
                    <a:noFill/>
                  </a:tcPr>
                </a:tc>
                <a:tc>
                  <a:txBody>
                    <a:bodyPr/>
                    <a:lstStyle/>
                    <a:p>
                      <a:endParaRPr altLang="en-US" dirty="0" kumimoji="1" lang="ja-JP" sz="1050">
                        <a:latin typeface="+mn-ea"/>
                        <a:ea typeface="+mn-ea"/>
                      </a:endParaRPr>
                    </a:p>
                  </a:txBody>
                  <a:tcPr>
                    <a:lnL algn="ctr" cap="flat" cmpd="sng" w="12700">
                      <a:solidFill>
                        <a:srgbClr val="1F497D"/>
                      </a:solidFill>
                      <a:prstDash val="solid"/>
                      <a:round/>
                      <a:headEnd len="med" type="none" w="med"/>
                      <a:tailEnd len="med" type="none" w="med"/>
                    </a:lnL>
                    <a:lnB algn="ctr" cap="flat" cmpd="sng" w="12700">
                      <a:solidFill>
                        <a:srgbClr val="1F497D"/>
                      </a:solidFill>
                      <a:prstDash val="solid"/>
                      <a:round/>
                      <a:headEnd len="med" type="none" w="med"/>
                      <a:tailEnd len="med" type="none" w="med"/>
                    </a:lnB>
                    <a:noFill/>
                  </a:tcPr>
                </a:tc>
                <a:tc>
                  <a:txBody>
                    <a:bodyPr/>
                    <a:lstStyle/>
                    <a:p>
                      <a:pPr algn="r"/>
                      <a:endParaRPr altLang="en-US" dirty="0" kumimoji="1" lang="ja-JP" sz="1050">
                        <a:latin typeface="+mn-ea"/>
                        <a:ea typeface="+mn-ea"/>
                      </a:endParaRPr>
                    </a:p>
                  </a:txBody>
                  <a:tcPr>
                    <a:lnR algn="ctr" cap="flat" cmpd="sng" w="12700">
                      <a:solidFill>
                        <a:srgbClr val="1F497D"/>
                      </a:solidFill>
                      <a:prstDash val="solid"/>
                      <a:round/>
                      <a:headEnd len="med" type="none" w="med"/>
                      <a:tailEnd len="med" type="none" w="med"/>
                    </a:lnR>
                    <a:lnB algn="ctr" cap="flat" cmpd="sng" w="12700">
                      <a:solidFill>
                        <a:schemeClr val="tx1"/>
                      </a:solidFill>
                      <a:prstDash val="solid"/>
                      <a:round/>
                      <a:headEnd len="med" type="none" w="med"/>
                      <a:tailEnd len="med" type="none" w="med"/>
                    </a:lnB>
                    <a:noFill/>
                  </a:tcPr>
                </a:tc>
                <a:extLst>
                  <a:ext uri="{0D108BD9-81ED-4DB2-BD59-A6C34878D82A}">
                    <a16:rowId xmlns:a16="http://schemas.microsoft.com/office/drawing/2014/main" val="110463948"/>
                  </a:ext>
                </a:extLst>
              </a:tr>
            </a:tbl>
          </a:graphicData>
        </a:graphic>
      </p:graphicFrame>
      <p:sp>
        <p:nvSpPr>
          <p:cNvPr id="11" name="テキスト ボックス 10"/>
          <p:cNvSpPr txBox="1"/>
          <p:nvPr/>
        </p:nvSpPr>
        <p:spPr>
          <a:xfrm>
            <a:off x="1352600" y="5660231"/>
            <a:ext cx="5025055" cy="577081"/>
          </a:xfrm>
          <a:prstGeom prst="rect">
            <a:avLst/>
          </a:prstGeom>
          <a:noFill/>
        </p:spPr>
        <p:txBody>
          <a:bodyPr rtlCol="0" wrap="square">
            <a:spAutoFit/>
          </a:bodyPr>
          <a:lstStyle/>
          <a:p>
            <a:pPr algn="l" defTabSz="457200" eaLnBrk="1" fontAlgn="auto" hangingPunct="1" indent="-180975" latinLnBrk="0" lvl="0" marL="180975"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050" u="none">
                <a:ln>
                  <a:noFill/>
                </a:ln>
                <a:solidFill>
                  <a:prstClr val="black"/>
                </a:solidFill>
                <a:effectLst/>
                <a:uLnTx/>
                <a:uFillTx/>
                <a:latin charset="-128" panose="020B0604030504040204" pitchFamily="50" typeface="メイリオ"/>
                <a:ea charset="-128" panose="020B0604030504040204" pitchFamily="50" typeface="メイリオ"/>
                <a:cs typeface="+mn-cs"/>
              </a:rPr>
              <a:t>（注１）　本試験を一部受験した者も含む。　</a:t>
            </a:r>
            <a:endParaRPr altLang="ja-JP" b="0" baseline="0" cap="none" dirty="0" i="0" kern="1200" kumimoji="0" lang="en-US" noProof="0" normalizeH="0" spc="0" strike="noStrike" sz="105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180975" latinLnBrk="0" lvl="0" marL="180975"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050" u="none">
                <a:ln>
                  <a:noFill/>
                </a:ln>
                <a:solidFill>
                  <a:prstClr val="black"/>
                </a:solidFill>
                <a:effectLst/>
                <a:uLnTx/>
                <a:uFillTx/>
                <a:latin charset="-128" panose="020B0604030504040204" pitchFamily="50" typeface="メイリオ"/>
                <a:ea charset="-128" panose="020B0604030504040204" pitchFamily="50" typeface="メイリオ"/>
                <a:cs typeface="+mn-cs"/>
              </a:rPr>
              <a:t>（注２）　その他疾病には、疾病の種類が特定できなかった者を含む。</a:t>
            </a:r>
          </a:p>
          <a:p>
            <a:pPr algn="l" defTabSz="457200" eaLnBrk="1" fontAlgn="auto" hangingPunct="1" indent="-180975" latinLnBrk="0" lvl="0" marL="180975"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050" u="none">
                <a:ln>
                  <a:noFill/>
                </a:ln>
                <a:solidFill>
                  <a:prstClr val="black"/>
                </a:solidFill>
                <a:effectLst/>
                <a:uLnTx/>
                <a:uFillTx/>
                <a:latin charset="-128" panose="020B0604030504040204" pitchFamily="50" typeface="メイリオ"/>
                <a:ea charset="-128" panose="020B0604030504040204" pitchFamily="50" typeface="メイリオ"/>
                <a:cs typeface="+mn-cs"/>
              </a:rPr>
              <a:t>（注３）　親族の危篤・死亡等。</a:t>
            </a:r>
          </a:p>
        </p:txBody>
      </p:sp>
      <p:sp>
        <p:nvSpPr>
          <p:cNvPr id="2" name="左中かっこ 1"/>
          <p:cNvSpPr/>
          <p:nvPr/>
        </p:nvSpPr>
        <p:spPr>
          <a:xfrm>
            <a:off x="1712640" y="1412776"/>
            <a:ext cx="96391" cy="2520280"/>
          </a:xfrm>
          <a:prstGeom prst="leftBrace">
            <a:avLst>
              <a:gd fmla="val 36651" name="adj1"/>
              <a:gd fmla="val 50000" name="adj2"/>
            </a:avLst>
          </a:prstGeom>
          <a:ln>
            <a:solidFill>
              <a:srgbClr val="3A3A6D"/>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base" hangingPunct="1" indent="0" latinLnBrk="0" lvl="0" marL="0" marR="0" rtl="0">
              <a:lnSpc>
                <a:spcPct val="100000"/>
              </a:lnSpc>
              <a:spcBef>
                <a:spcPct val="0"/>
              </a:spcBef>
              <a:spcAft>
                <a:spcPct val="0"/>
              </a:spcAft>
              <a:buClrTx/>
              <a:buSzTx/>
              <a:buFontTx/>
              <a:buNone/>
              <a:tabLst/>
              <a:defRPr/>
            </a:pPr>
            <a:endParaRPr altLang="en-US" b="0" baseline="0" cap="none" i="0" kern="1200" kumimoji="1" lang="ja-JP" noProof="0" normalizeH="0" spc="0" strike="noStrike" sz="1800" u="none">
              <a:ln>
                <a:noFill/>
              </a:ln>
              <a:solidFill>
                <a:srgbClr val="3A3A6D"/>
              </a:solidFill>
              <a:effectLst/>
              <a:uLnTx/>
              <a:uFillTx/>
              <a:latin charset="-128" panose="020B0604030504040204" pitchFamily="50" typeface="メイリオ"/>
              <a:ea charset="-128" panose="020B0604030504040204" pitchFamily="50" typeface="メイリオ"/>
              <a:cs typeface="+mn-cs"/>
            </a:endParaRPr>
          </a:p>
        </p:txBody>
      </p:sp>
      <p:sp>
        <p:nvSpPr>
          <p:cNvPr id="13" name="テキスト ボックス 12"/>
          <p:cNvSpPr txBox="1"/>
          <p:nvPr/>
        </p:nvSpPr>
        <p:spPr>
          <a:xfrm>
            <a:off x="5601072" y="6222504"/>
            <a:ext cx="4202107" cy="230832"/>
          </a:xfrm>
          <a:prstGeom prst="rect">
            <a:avLst/>
          </a:prstGeom>
          <a:noFill/>
        </p:spPr>
        <p:txBody>
          <a:bodyPr rtlCol="0" wrap="square">
            <a:spAutoFit/>
          </a:bodyPr>
          <a:lstStyle/>
          <a:p>
            <a:pPr algn="l" defTabSz="914400" eaLnBrk="1" fontAlgn="base" hangingPunct="1" indent="-180975" latinLnBrk="0" lvl="0" marL="180975"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900" u="none">
                <a:ln>
                  <a:noFill/>
                </a:ln>
                <a:solidFill>
                  <a:prstClr val="black"/>
                </a:solidFill>
                <a:effectLst/>
                <a:uLnTx/>
                <a:uFillTx/>
                <a:latin charset="-128" panose="020B0604030504040204" pitchFamily="50" typeface="メイリオ"/>
                <a:ea charset="-128" panose="020B0604030504040204" pitchFamily="50" typeface="メイリオ"/>
                <a:cs typeface="+mn-cs"/>
              </a:rPr>
              <a:t>注）前年度比及び前年度の実績は、令和６年度大学</a:t>
            </a:r>
            <a:r>
              <a:rPr altLang="en-US" b="0" baseline="0" cap="none" dirty="0" i="0" kern="1200" kumimoji="0" lang="ja-JP" noProof="0" normalizeH="0" spc="0" strike="noStrike" sz="900" u="none">
                <a:ln>
                  <a:noFill/>
                </a:ln>
                <a:solidFill>
                  <a:prstClr val="black"/>
                </a:solidFill>
                <a:effectLst/>
                <a:uLnTx/>
                <a:uFillTx/>
                <a:latin charset="-128" panose="020B0604030504040204" pitchFamily="50" typeface="メイリオ"/>
                <a:ea charset="-128" panose="020B0604030504040204" pitchFamily="50" typeface="メイリオ"/>
                <a:cs typeface="+mn-cs"/>
              </a:rPr>
              <a:t>入学共通テスト</a:t>
            </a:r>
            <a:r>
              <a:rPr altLang="en-US" b="0" baseline="0" cap="none" dirty="0" i="0" kern="1200" kumimoji="1" lang="ja-JP" noProof="0" normalizeH="0" spc="0" strike="noStrike" sz="900" u="none">
                <a:ln>
                  <a:noFill/>
                </a:ln>
                <a:solidFill>
                  <a:prstClr val="black"/>
                </a:solidFill>
                <a:effectLst/>
                <a:uLnTx/>
                <a:uFillTx/>
                <a:latin charset="-128" panose="020B0604030504040204" pitchFamily="50" typeface="メイリオ"/>
                <a:ea charset="-128" panose="020B0604030504040204" pitchFamily="50" typeface="メイリオ"/>
                <a:cs typeface="+mn-cs"/>
              </a:rPr>
              <a:t>の数値。</a:t>
            </a:r>
          </a:p>
        </p:txBody>
      </p:sp>
      <p:graphicFrame>
        <p:nvGraphicFramePr>
          <p:cNvPr id="14" name="表 13">
            <a:extLst>
              <a:ext uri="{FF2B5EF4-FFF2-40B4-BE49-F238E27FC236}">
                <a16:creationId xmlns:a16="http://schemas.microsoft.com/office/drawing/2014/main" id="{F4679EC1-7291-451E-A496-697D17D27067}"/>
              </a:ext>
            </a:extLst>
          </p:cNvPr>
          <p:cNvGraphicFramePr>
            <a:graphicFrameLocks noGrp="1"/>
          </p:cNvGraphicFramePr>
          <p:nvPr/>
        </p:nvGraphicFramePr>
        <p:xfrm>
          <a:off x="1658913" y="4893622"/>
          <a:ext cx="6985329" cy="684000"/>
        </p:xfrm>
        <a:graphic>
          <a:graphicData uri="http://schemas.openxmlformats.org/drawingml/2006/table">
            <a:tbl>
              <a:tblPr bandRow="1" firstRow="1">
                <a:tableStyleId>{5C22544A-7EE6-4342-B048-85BDC9FD1C3A}</a:tableStyleId>
              </a:tblPr>
              <a:tblGrid>
                <a:gridCol w="5328592">
                  <a:extLst>
                    <a:ext uri="{9D8B030D-6E8A-4147-A177-3AD203B41FA5}">
                      <a16:colId xmlns:a16="http://schemas.microsoft.com/office/drawing/2014/main" val="146381371"/>
                    </a:ext>
                  </a:extLst>
                </a:gridCol>
                <a:gridCol w="792088">
                  <a:extLst>
                    <a:ext uri="{9D8B030D-6E8A-4147-A177-3AD203B41FA5}">
                      <a16:colId xmlns:a16="http://schemas.microsoft.com/office/drawing/2014/main" val="3997854728"/>
                    </a:ext>
                  </a:extLst>
                </a:gridCol>
                <a:gridCol w="864649">
                  <a:extLst>
                    <a:ext uri="{9D8B030D-6E8A-4147-A177-3AD203B41FA5}">
                      <a16:colId xmlns:a16="http://schemas.microsoft.com/office/drawing/2014/main" val="1668763674"/>
                    </a:ext>
                  </a:extLst>
                </a:gridCol>
              </a:tblGrid>
              <a:tr h="298799">
                <a:tc>
                  <a:txBody>
                    <a:bodyPr/>
                    <a:lstStyle/>
                    <a:p>
                      <a:pPr algn="ctr" defTabSz="945124" eaLnBrk="1" fontAlgn="auto" hangingPunct="1" indent="0" latinLnBrk="0" lvl="0" marL="0" marR="0" rtl="0">
                        <a:lnSpc>
                          <a:spcPct val="100000"/>
                        </a:lnSpc>
                        <a:spcBef>
                          <a:spcPts val="0"/>
                        </a:spcBef>
                        <a:spcAft>
                          <a:spcPts val="0"/>
                        </a:spcAft>
                        <a:buClrTx/>
                        <a:buSzTx/>
                        <a:buFontTx/>
                        <a:buNone/>
                        <a:tabLst/>
                        <a:defRPr/>
                      </a:pPr>
                      <a:endParaRPr altLang="en-US" dirty="0" kumimoji="1" lang="ja-JP" sz="1600">
                        <a:solidFill>
                          <a:srgbClr val="3A3A6D"/>
                        </a:solidFill>
                        <a:latin charset="-128" panose="020B0604030504040204" pitchFamily="50" typeface="メイリオ"/>
                        <a:ea charset="-128" panose="020B0604030504040204" pitchFamily="50" typeface="メイリオ"/>
                      </a:endParaRPr>
                    </a:p>
                  </a:txBody>
                  <a:tcPr marB="0" marL="0" marR="0" marT="0">
                    <a:lnL algn="ctr" cap="flat" cmpd="sng" w="6350">
                      <a:no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no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defTabSz="945124" eaLnBrk="1" fontAlgn="auto" hangingPunct="1" indent="0" latinLnBrk="0" lvl="0" marL="0" marR="0" rtl="0">
                        <a:lnSpc>
                          <a:spcPct val="100000"/>
                        </a:lnSpc>
                        <a:spcBef>
                          <a:spcPts val="0"/>
                        </a:spcBef>
                        <a:spcAft>
                          <a:spcPts val="0"/>
                        </a:spcAft>
                        <a:buClrTx/>
                        <a:buSzTx/>
                        <a:buFontTx/>
                        <a:buNone/>
                        <a:tabLst/>
                        <a:defRPr/>
                      </a:pPr>
                      <a:r>
                        <a:rPr altLang="en-US" b="0" dirty="0" kumimoji="1" lang="ja-JP" sz="1200">
                          <a:solidFill>
                            <a:srgbClr val="3A3A6D"/>
                          </a:solidFill>
                          <a:latin charset="-128" panose="020B0604030504040204" pitchFamily="50" typeface="メイリオ"/>
                          <a:ea charset="-128" panose="020B0604030504040204" pitchFamily="50" typeface="メイリオ"/>
                        </a:rPr>
                        <a:t>人数</a:t>
                      </a:r>
                    </a:p>
                  </a:txBody>
                  <a:tcPr anchor="ctr" marB="36000" marL="36000" marR="36000" marT="3600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no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ctr" defTabSz="945124" eaLnBrk="1" fontAlgn="auto" hangingPunct="1" indent="0" latinLnBrk="0" lvl="0" marL="0" marR="0" rtl="0">
                        <a:lnSpc>
                          <a:spcPct val="100000"/>
                        </a:lnSpc>
                        <a:spcBef>
                          <a:spcPts val="0"/>
                        </a:spcBef>
                        <a:spcAft>
                          <a:spcPts val="0"/>
                        </a:spcAft>
                        <a:buClrTx/>
                        <a:buSzTx/>
                        <a:buFontTx/>
                        <a:buNone/>
                        <a:tabLst/>
                        <a:defRPr/>
                      </a:pPr>
                      <a:r>
                        <a:rPr altLang="en-US" b="0" dirty="0" kumimoji="1" lang="ja-JP" sz="1200">
                          <a:solidFill>
                            <a:srgbClr val="3A3A6D"/>
                          </a:solidFill>
                          <a:latin charset="-128" panose="020B0604030504040204" pitchFamily="50" typeface="メイリオ"/>
                          <a:ea charset="-128" panose="020B0604030504040204" pitchFamily="50" typeface="メイリオ"/>
                        </a:rPr>
                        <a:t>大学数</a:t>
                      </a:r>
                    </a:p>
                  </a:txBody>
                  <a:tcPr anchor="ctr" marB="36000" marL="36000" marR="36000" marT="3600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noFill/>
                      <a:prstDash val="solid"/>
                      <a:round/>
                      <a:headEnd len="med" type="none" w="med"/>
                      <a:tailEnd len="med" type="none" w="med"/>
                    </a:lnT>
                    <a:lnB algn="ctr" cap="flat" cmpd="sng" w="6350">
                      <a:solidFill>
                        <a:schemeClr val="bg1">
                          <a:lumMod val="75000"/>
                        </a:schemeClr>
                      </a:solid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3787969000"/>
                  </a:ext>
                </a:extLst>
              </a:tr>
              <a:tr h="385201">
                <a:tc>
                  <a:txBody>
                    <a:bodyPr/>
                    <a:lstStyle/>
                    <a:p>
                      <a:pPr indent="-285750" marL="285750">
                        <a:buFont charset="2" panose="05000000000000000000" pitchFamily="2" typeface="Wingdings"/>
                        <a:buChar char="ü"/>
                      </a:pPr>
                      <a:r>
                        <a:rPr altLang="en-US" b="1" baseline="0" cap="none" dirty="0" i="0" kern="1200" kumimoji="1" lang="ja-JP"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rPr>
                        <a:t>交通機関の遅延による試験開始時刻の繰下げ対象者</a:t>
                      </a:r>
                      <a:endParaRPr altLang="ja-JP" b="1" baseline="0" cap="none" dirty="0" i="0" kern="1200" kumimoji="1" lang="en-US" normalizeH="0" spc="0" strike="noStrike" sz="1600" u="none">
                        <a:ln>
                          <a:noFill/>
                        </a:ln>
                        <a:solidFill>
                          <a:srgbClr val="000066"/>
                        </a:solidFill>
                        <a:effectLst/>
                        <a:uLnTx/>
                        <a:uFillTx/>
                        <a:latin charset="-128" panose="020B0604030504040204" pitchFamily="50" typeface="メイリオ"/>
                        <a:ea charset="-128" panose="020B0604030504040204" pitchFamily="50" typeface="メイリオ"/>
                        <a:cs typeface="+mn-cs"/>
                      </a:endParaRPr>
                    </a:p>
                  </a:txBody>
                  <a:tcPr anchor="ctr" marB="36000" marL="36000" marR="36000" marT="36000">
                    <a:lnL algn="ctr" cap="flat" cmpd="sng" w="6350">
                      <a:no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no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r" defTabSz="945124"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rmalizeH="0" spc="0" strike="noStrike" sz="1600" u="none">
                          <a:ln>
                            <a:noFill/>
                          </a:ln>
                          <a:solidFill>
                            <a:srgbClr val="3A3A6D"/>
                          </a:solidFill>
                          <a:effectLst/>
                          <a:uLnTx/>
                          <a:uFillTx/>
                          <a:latin charset="-128" panose="020B0604030504040204" pitchFamily="50" typeface="メイリオ"/>
                          <a:ea charset="-128" panose="020B0604030504040204" pitchFamily="50" typeface="メイリオ"/>
                          <a:cs typeface="+mn-cs"/>
                        </a:rPr>
                        <a:t>0</a:t>
                      </a:r>
                      <a:r>
                        <a:rPr altLang="en-US" b="0" baseline="0" cap="none" dirty="0" i="0" kern="1200" kumimoji="1" lang="ja-JP" normalizeH="0" spc="0" strike="noStrike" sz="1600" u="none">
                          <a:ln>
                            <a:noFill/>
                          </a:ln>
                          <a:solidFill>
                            <a:srgbClr val="3A3A6D"/>
                          </a:solidFill>
                          <a:effectLst/>
                          <a:uLnTx/>
                          <a:uFillTx/>
                          <a:latin charset="-128" panose="020B0604030504040204" pitchFamily="50" typeface="メイリオ"/>
                          <a:ea charset="-128" panose="020B0604030504040204" pitchFamily="50" typeface="メイリオ"/>
                          <a:cs typeface="+mn-cs"/>
                        </a:rPr>
                        <a:t>人</a:t>
                      </a:r>
                      <a:endParaRPr altLang="en-US" dirty="0" kumimoji="1" lang="ja-JP" sz="1600">
                        <a:solidFill>
                          <a:srgbClr val="3A3A6D"/>
                        </a:solidFill>
                        <a:latin charset="-128" panose="020B0604030504040204" pitchFamily="50" typeface="メイリオ"/>
                        <a:ea charset="-128" panose="020B0604030504040204" pitchFamily="50" typeface="メイリオ"/>
                      </a:endParaRPr>
                    </a:p>
                  </a:txBody>
                  <a:tcPr anchor="ctr" marB="36000" marL="36000" marR="36000" marT="3600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noFill/>
                      <a:prstDash val="solid"/>
                      <a:round/>
                      <a:headEnd len="med" type="none" w="med"/>
                      <a:tailEnd len="med" type="none" w="med"/>
                    </a:lnB>
                    <a:lnTlToBr cmpd="sng" w="12700">
                      <a:noFill/>
                      <a:prstDash val="solid"/>
                    </a:lnTlToBr>
                    <a:lnBlToTr cmpd="sng" w="12700">
                      <a:noFill/>
                      <a:prstDash val="solid"/>
                    </a:lnBlToTr>
                    <a:solidFill>
                      <a:schemeClr val="bg1"/>
                    </a:solidFill>
                  </a:tcPr>
                </a:tc>
                <a:tc>
                  <a:txBody>
                    <a:bodyPr/>
                    <a:lstStyle/>
                    <a:p>
                      <a:pPr algn="r" defTabSz="945124"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rmalizeH="0" spc="0" strike="noStrike" sz="1600" u="none">
                          <a:ln>
                            <a:noFill/>
                          </a:ln>
                          <a:solidFill>
                            <a:srgbClr val="3A3A6D"/>
                          </a:solidFill>
                          <a:effectLst/>
                          <a:uLnTx/>
                          <a:uFillTx/>
                          <a:latin charset="-128" panose="020B0604030504040204" pitchFamily="50" typeface="メイリオ"/>
                          <a:ea charset="-128" panose="020B0604030504040204" pitchFamily="50" typeface="メイリオ"/>
                          <a:cs typeface="+mn-cs"/>
                        </a:rPr>
                        <a:t>0</a:t>
                      </a:r>
                      <a:r>
                        <a:rPr altLang="en-US" b="0" baseline="0" cap="none" dirty="0" i="0" kern="1200" kumimoji="1" lang="ja-JP" normalizeH="0" spc="0" strike="noStrike" sz="1600" u="none">
                          <a:ln>
                            <a:noFill/>
                          </a:ln>
                          <a:solidFill>
                            <a:srgbClr val="3A3A6D"/>
                          </a:solidFill>
                          <a:effectLst/>
                          <a:uLnTx/>
                          <a:uFillTx/>
                          <a:latin charset="-128" panose="020B0604030504040204" pitchFamily="50" typeface="メイリオ"/>
                          <a:ea charset="-128" panose="020B0604030504040204" pitchFamily="50" typeface="メイリオ"/>
                          <a:cs typeface="+mn-cs"/>
                        </a:rPr>
                        <a:t>大学</a:t>
                      </a:r>
                      <a:endParaRPr altLang="en-US" dirty="0" kumimoji="1" lang="ja-JP" sz="1600">
                        <a:solidFill>
                          <a:srgbClr val="3A3A6D"/>
                        </a:solidFill>
                        <a:latin charset="-128" panose="020B0604030504040204" pitchFamily="50" typeface="メイリオ"/>
                        <a:ea charset="-128" panose="020B0604030504040204" pitchFamily="50" typeface="メイリオ"/>
                      </a:endParaRPr>
                    </a:p>
                  </a:txBody>
                  <a:tcPr anchor="ctr" marB="36000" marL="36000" marR="36000" marT="36000">
                    <a:lnL algn="ctr" cap="flat" cmpd="sng" w="6350">
                      <a:solidFill>
                        <a:schemeClr val="bg1">
                          <a:lumMod val="75000"/>
                        </a:schemeClr>
                      </a:solidFill>
                      <a:prstDash val="solid"/>
                      <a:round/>
                      <a:headEnd len="med" type="none" w="med"/>
                      <a:tailEnd len="med" type="none" w="med"/>
                    </a:lnL>
                    <a:lnR algn="ctr" cap="flat" cmpd="sng" w="6350">
                      <a:solidFill>
                        <a:schemeClr val="bg1">
                          <a:lumMod val="75000"/>
                        </a:schemeClr>
                      </a:solidFill>
                      <a:prstDash val="solid"/>
                      <a:round/>
                      <a:headEnd len="med" type="none" w="med"/>
                      <a:tailEnd len="med" type="none" w="med"/>
                    </a:lnR>
                    <a:lnT algn="ctr" cap="flat" cmpd="sng" w="6350">
                      <a:solidFill>
                        <a:schemeClr val="bg1">
                          <a:lumMod val="75000"/>
                        </a:schemeClr>
                      </a:solidFill>
                      <a:prstDash val="solid"/>
                      <a:round/>
                      <a:headEnd len="med" type="none" w="med"/>
                      <a:tailEnd len="med" type="none" w="med"/>
                    </a:lnT>
                    <a:lnB algn="ctr" cap="flat" cmpd="sng" w="6350">
                      <a:noFill/>
                      <a:prstDash val="solid"/>
                      <a:round/>
                      <a:headEnd len="med" type="none" w="med"/>
                      <a:tailEnd len="med" type="none" w="med"/>
                    </a:lnB>
                    <a:lnTlToBr cmpd="sng" w="12700">
                      <a:noFill/>
                      <a:prstDash val="solid"/>
                    </a:lnTlToBr>
                    <a:lnBlToTr cmpd="sng" w="12700">
                      <a:noFill/>
                      <a:prstDash val="solid"/>
                    </a:lnBlToTr>
                    <a:solidFill>
                      <a:schemeClr val="bg1"/>
                    </a:solidFill>
                  </a:tcPr>
                </a:tc>
                <a:extLst>
                  <a:ext uri="{0D108BD9-81ED-4DB2-BD59-A6C34878D82A}">
                    <a16:rowId xmlns:a16="http://schemas.microsoft.com/office/drawing/2014/main" val="138227455"/>
                  </a:ext>
                </a:extLst>
              </a:tr>
            </a:tbl>
          </a:graphicData>
        </a:graphic>
      </p:graphicFrame>
      <p:sp>
        <p:nvSpPr>
          <p:cNvPr id="12" name="大かっこ 11">
            <a:extLst>
              <a:ext uri="{FF2B5EF4-FFF2-40B4-BE49-F238E27FC236}">
                <a16:creationId xmlns:a16="http://schemas.microsoft.com/office/drawing/2014/main" id="{87040F7B-E134-4A3C-8CBB-F7C947FBE672}"/>
              </a:ext>
            </a:extLst>
          </p:cNvPr>
          <p:cNvSpPr/>
          <p:nvPr/>
        </p:nvSpPr>
        <p:spPr>
          <a:xfrm>
            <a:off x="8697416" y="4941168"/>
            <a:ext cx="939935" cy="576064"/>
          </a:xfrm>
          <a:prstGeom prst="bracketPair">
            <a:avLst>
              <a:gd fmla="val 5921" name="adj"/>
            </a:avLst>
          </a:prstGeom>
          <a:ln>
            <a:solidFill>
              <a:srgbClr val="3A3A6D"/>
            </a:solidFill>
          </a:ln>
        </p:spPr>
        <p:style>
          <a:lnRef idx="1">
            <a:schemeClr val="accent1"/>
          </a:lnRef>
          <a:fillRef idx="0">
            <a:schemeClr val="accent1"/>
          </a:fillRef>
          <a:effectRef idx="0">
            <a:schemeClr val="accent1"/>
          </a:effectRef>
          <a:fontRef idx="minor">
            <a:schemeClr val="tx1"/>
          </a:fontRef>
        </p:style>
        <p:txBody>
          <a:bodyPr anchor="ctr" bIns="36000" lIns="0" rIns="0" rtlCol="0" tIns="36000"/>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100" u="none">
                <a:ln>
                  <a:noFill/>
                </a:ln>
                <a:solidFill>
                  <a:srgbClr val="002060"/>
                </a:solidFill>
                <a:effectLst/>
                <a:uLnTx/>
                <a:uFillTx/>
                <a:latin charset="-128" panose="020B0604030504040204" pitchFamily="50" typeface="メイリオ"/>
                <a:ea charset="-128" panose="020B0604030504040204" pitchFamily="50" typeface="メイリオ"/>
                <a:cs typeface="+mn-cs"/>
              </a:rPr>
              <a:t>前年度</a:t>
            </a:r>
            <a:endParaRPr altLang="ja-JP" b="0" baseline="0" cap="none" dirty="0" i="0" kern="1200" kumimoji="1" lang="en-US" noProof="0" normalizeH="0" spc="0" strike="noStrike" sz="1100" u="none">
              <a:ln>
                <a:noFill/>
              </a:ln>
              <a:solidFill>
                <a:srgbClr val="002060"/>
              </a:solidFill>
              <a:effectLst/>
              <a:uLnTx/>
              <a:uFillTx/>
              <a:latin charset="-128" panose="020B0604030504040204" pitchFamily="50" typeface="メイリオ"/>
              <a:ea charset="-128" panose="020B0604030504040204" pitchFamily="50" typeface="メイリオ"/>
              <a:cs typeface="+mn-cs"/>
            </a:endParaRPr>
          </a:p>
          <a:p>
            <a:pPr algn="ctr"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1100" u="none">
                <a:ln>
                  <a:noFill/>
                </a:ln>
                <a:solidFill>
                  <a:srgbClr val="002060"/>
                </a:solidFill>
                <a:effectLst/>
                <a:uLnTx/>
                <a:uFillTx/>
                <a:latin charset="-128" panose="020B0604030504040204" pitchFamily="50" typeface="メイリオ"/>
                <a:ea charset="-128" panose="020B0604030504040204" pitchFamily="50" typeface="メイリオ"/>
                <a:cs typeface="+mn-cs"/>
              </a:rPr>
              <a:t>3</a:t>
            </a:r>
            <a:r>
              <a:rPr altLang="en-US" b="0" baseline="0" cap="none" dirty="0" i="0" kern="1200" kumimoji="1" lang="ja-JP" noProof="0" normalizeH="0" spc="0" strike="noStrike" sz="1100" u="none">
                <a:ln>
                  <a:noFill/>
                </a:ln>
                <a:solidFill>
                  <a:srgbClr val="002060"/>
                </a:solidFill>
                <a:effectLst/>
                <a:uLnTx/>
                <a:uFillTx/>
                <a:latin charset="-128" panose="020B0604030504040204" pitchFamily="50" typeface="メイリオ"/>
                <a:ea charset="-128" panose="020B0604030504040204" pitchFamily="50" typeface="メイリオ"/>
                <a:cs typeface="+mn-cs"/>
              </a:rPr>
              <a:t>人</a:t>
            </a:r>
            <a:endParaRPr altLang="ja-JP" b="0" baseline="0" cap="none" dirty="0" i="0" kern="1200" kumimoji="1" lang="en-US" noProof="0" normalizeH="0" spc="0" strike="noStrike" sz="1100" u="none">
              <a:ln>
                <a:noFill/>
              </a:ln>
              <a:solidFill>
                <a:srgbClr val="002060"/>
              </a:solidFill>
              <a:effectLst/>
              <a:uLnTx/>
              <a:uFillTx/>
              <a:latin charset="-128" panose="020B0604030504040204" pitchFamily="50" typeface="メイリオ"/>
              <a:ea charset="-128" panose="020B0604030504040204" pitchFamily="50" typeface="メイリオ"/>
              <a:cs typeface="+mn-cs"/>
            </a:endParaRPr>
          </a:p>
          <a:p>
            <a:pPr algn="ct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100" u="none">
                <a:ln>
                  <a:noFill/>
                </a:ln>
                <a:solidFill>
                  <a:srgbClr val="002060"/>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1200" kumimoji="1" lang="en-US" noProof="0" normalizeH="0" spc="0" strike="noStrike" sz="1100" u="none">
                <a:ln>
                  <a:noFill/>
                </a:ln>
                <a:solidFill>
                  <a:srgbClr val="002060"/>
                </a:solidFill>
                <a:effectLst/>
                <a:uLnTx/>
                <a:uFillTx/>
                <a:latin charset="-128" panose="020B0604030504040204" pitchFamily="50" typeface="メイリオ"/>
                <a:ea charset="-128" panose="020B0604030504040204" pitchFamily="50" typeface="メイリオ"/>
                <a:cs typeface="+mn-cs"/>
              </a:rPr>
              <a:t>2</a:t>
            </a:r>
            <a:r>
              <a:rPr altLang="en-US" b="0" baseline="0" cap="none" dirty="0" i="0" kern="1200" kumimoji="1" lang="ja-JP" noProof="0" normalizeH="0" spc="0" strike="noStrike" sz="1100" u="none">
                <a:ln>
                  <a:noFill/>
                </a:ln>
                <a:solidFill>
                  <a:srgbClr val="002060"/>
                </a:solidFill>
                <a:effectLst/>
                <a:uLnTx/>
                <a:uFillTx/>
                <a:latin charset="-128" panose="020B0604030504040204" pitchFamily="50" typeface="メイリオ"/>
                <a:ea charset="-128" panose="020B0604030504040204" pitchFamily="50" typeface="メイリオ"/>
                <a:cs typeface="+mn-cs"/>
              </a:rPr>
              <a:t>大学）</a:t>
            </a:r>
          </a:p>
        </p:txBody>
      </p:sp>
      <p:sp>
        <p:nvSpPr>
          <p:cNvPr id="18" name="Rectangle 25">
            <a:extLst>
              <a:ext uri="{FF2B5EF4-FFF2-40B4-BE49-F238E27FC236}">
                <a16:creationId xmlns:a16="http://schemas.microsoft.com/office/drawing/2014/main" id="{663B6C40-638D-4010-824B-9B50C0A4687E}"/>
              </a:ext>
            </a:extLst>
          </p:cNvPr>
          <p:cNvSpPr>
            <a:spLocks noChangeArrowheads="1"/>
          </p:cNvSpPr>
          <p:nvPr/>
        </p:nvSpPr>
        <p:spPr bwMode="auto">
          <a:xfrm>
            <a:off x="81856" y="629832"/>
            <a:ext cx="6411706" cy="389975"/>
          </a:xfrm>
          <a:prstGeom prst="rect">
            <a:avLst/>
          </a:prstGeom>
          <a:solidFill>
            <a:srgbClr val="23468C"/>
          </a:solidFill>
          <a:ln>
            <a:noFill/>
          </a:ln>
        </p:spPr>
        <p:txBody>
          <a:bodyPr anchor="ctr" anchorCtr="0" bIns="36000" tIns="72000"/>
          <a:lstStyle/>
          <a:p>
            <a:pPr algn="l" defTabSz="914400" eaLnBrk="1" fontAlgn="base" hangingPunct="1" indent="0" latinLnBrk="0" lvl="0" marL="0" marR="0" rtl="0">
              <a:lnSpc>
                <a:spcPct val="100000"/>
              </a:lnSpc>
              <a:spcBef>
                <a:spcPct val="0"/>
              </a:spcBef>
              <a:spcAft>
                <a:spcPct val="0"/>
              </a:spcAft>
              <a:buClrTx/>
              <a:buSzTx/>
              <a:buFontTx/>
              <a:buNone/>
              <a:tabLst/>
              <a:defRPr/>
            </a:pPr>
            <a:r>
              <a:rPr altLang="en-US" b="1" baseline="0" cap="none" dirty="0" i="0" kern="1200" kumimoji="0" lang="ja-JP" noProof="0" normalizeH="0" spc="0" strike="noStrike" sz="1700" u="none">
                <a:ln>
                  <a:noFill/>
                </a:ln>
                <a:solidFill>
                  <a:prstClr val="white"/>
                </a:solidFill>
                <a:effectLst/>
                <a:uLnTx/>
                <a:uFillTx/>
                <a:latin charset="-128" panose="020B0604030504040204" pitchFamily="50" typeface="メイリオ"/>
                <a:ea charset="-128" panose="020B0604030504040204" pitchFamily="50" typeface="メイリオ"/>
                <a:cs typeface="+mn-cs"/>
              </a:rPr>
              <a:t>追･再</a:t>
            </a:r>
            <a:r>
              <a:rPr altLang="en-US" b="1" baseline="0" cap="none" dirty="0" i="0" kern="1200" kumimoji="1" lang="ja-JP" noProof="0" normalizeH="0" spc="0" strike="noStrike" sz="1700" u="none">
                <a:ln>
                  <a:noFill/>
                </a:ln>
                <a:solidFill>
                  <a:prstClr val="white"/>
                </a:solidFill>
                <a:effectLst/>
                <a:uLnTx/>
                <a:uFillTx/>
                <a:latin charset="-128" panose="020B0604030504040204" pitchFamily="50" typeface="メイリオ"/>
                <a:ea charset="-128" panose="020B0604030504040204" pitchFamily="50" typeface="メイリオ"/>
                <a:cs typeface="+mn-cs"/>
              </a:rPr>
              <a:t>試験：令和７年１月２５日（土）及び</a:t>
            </a:r>
            <a:r>
              <a:rPr altLang="en-US" b="1" baseline="0" cap="none" dirty="0" i="0" kern="1200" kumimoji="0" lang="ja-JP" noProof="0" normalizeH="0" spc="0" strike="noStrike" sz="1700" u="none">
                <a:ln>
                  <a:noFill/>
                </a:ln>
                <a:solidFill>
                  <a:prstClr val="white"/>
                </a:solidFill>
                <a:effectLst/>
                <a:uLnTx/>
                <a:uFillTx/>
                <a:latin charset="-128" panose="020B0604030504040204" pitchFamily="50" typeface="メイリオ"/>
                <a:ea charset="-128" panose="020B0604030504040204" pitchFamily="50" typeface="メイリオ"/>
                <a:cs typeface="+mn-cs"/>
              </a:rPr>
              <a:t>２６</a:t>
            </a:r>
            <a:r>
              <a:rPr altLang="en-US" b="1" baseline="0" cap="none" dirty="0" i="0" kern="1200" kumimoji="1" lang="ja-JP" noProof="0" normalizeH="0" spc="0" strike="noStrike" sz="1700" u="none">
                <a:ln>
                  <a:noFill/>
                </a:ln>
                <a:solidFill>
                  <a:prstClr val="white"/>
                </a:solidFill>
                <a:effectLst/>
                <a:uLnTx/>
                <a:uFillTx/>
                <a:latin charset="-128" panose="020B0604030504040204" pitchFamily="50" typeface="メイリオ"/>
                <a:ea charset="-128" panose="020B0604030504040204" pitchFamily="50" typeface="メイリオ"/>
                <a:cs typeface="+mn-cs"/>
              </a:rPr>
              <a:t>日（日）</a:t>
            </a:r>
            <a:endParaRPr altLang="ja-JP" b="1" baseline="0" cap="none" dirty="0" i="0" kern="1200" kumimoji="1" lang="en-US" noProof="0" normalizeH="0" spc="0" strike="noStrike" sz="1700" u="none">
              <a:ln>
                <a:noFill/>
              </a:ln>
              <a:solidFill>
                <a:srgbClr val="3A3A6D"/>
              </a:solidFill>
              <a:effectLst/>
              <a:uLnTx/>
              <a:uFillTx/>
              <a:latin charset="-128" panose="020B0604030504040204" pitchFamily="50" typeface="メイリオ"/>
              <a:ea charset="-128" panose="020B0604030504040204" pitchFamily="50" typeface="メイリオ"/>
              <a:cs typeface="+mn-cs"/>
            </a:endParaRPr>
          </a:p>
        </p:txBody>
      </p:sp>
      <p:sp>
        <p:nvSpPr>
          <p:cNvPr id="4" name="テキスト ボックス 3">
            <a:extLst>
              <a:ext uri="{FF2B5EF4-FFF2-40B4-BE49-F238E27FC236}">
                <a16:creationId xmlns:a16="http://schemas.microsoft.com/office/drawing/2014/main" id="{C32DBDDC-C39F-325B-A802-22E7783E81F3}"/>
              </a:ext>
            </a:extLst>
          </p:cNvPr>
          <p:cNvSpPr txBox="1"/>
          <p:nvPr/>
        </p:nvSpPr>
        <p:spPr>
          <a:xfrm>
            <a:off x="9381493" y="6459023"/>
            <a:ext cx="524508" cy="369332"/>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800" u="none">
                <a:ln>
                  <a:noFill/>
                </a:ln>
                <a:solidFill>
                  <a:prstClr val="black"/>
                </a:solidFill>
                <a:effectLst/>
                <a:uLnTx/>
                <a:uFillTx/>
                <a:latin charset="-128" panose="020B0604030504040204" pitchFamily="50" typeface="Meiryo UI"/>
                <a:ea charset="-128" panose="020B0604030504040204" pitchFamily="50" typeface="Meiryo UI"/>
                <a:cs typeface="+mn-cs"/>
              </a:rPr>
              <a:t>13</a:t>
            </a:r>
            <a:endParaRPr altLang="en-US" b="0" baseline="0" cap="none" dirty="0" i="0" kern="1200" kumimoji="1" lang="ja-JP" noProof="0" normalizeH="0" spc="0" strike="noStrike" sz="1800" u="none">
              <a:ln>
                <a:noFill/>
              </a:ln>
              <a:solidFill>
                <a:prstClr val="black"/>
              </a:solidFill>
              <a:effectLst/>
              <a:uLnTx/>
              <a:uFillTx/>
              <a:latin charset="-128" panose="020B0604030504040204" pitchFamily="50" typeface="Meiryo UI"/>
              <a:ea charset="-128" panose="020B0604030504040204" pitchFamily="50" typeface="Meiryo UI"/>
              <a:cs typeface="+mn-cs"/>
            </a:endParaRPr>
          </a:p>
        </p:txBody>
      </p:sp>
    </p:spTree>
    <p:extLst>
      <p:ext uri="{BB962C8B-B14F-4D97-AF65-F5344CB8AC3E}">
        <p14:creationId xmlns:p14="http://schemas.microsoft.com/office/powerpoint/2010/main" val="1553863205"/>
      </p:ext>
    </p:extLst>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3" name="図形グループ 10">
            <a:extLst>
              <a:ext uri="{FF2B5EF4-FFF2-40B4-BE49-F238E27FC236}">
                <a16:creationId xmlns:a16="http://schemas.microsoft.com/office/drawing/2014/main" id="{BA9FCD97-1E84-FE59-ED74-A78B4BCB5171}"/>
              </a:ext>
            </a:extLst>
          </p:cNvPr>
          <p:cNvGrpSpPr>
            <a:grpSpLocks/>
          </p:cNvGrpSpPr>
          <p:nvPr/>
        </p:nvGrpSpPr>
        <p:grpSpPr bwMode="auto">
          <a:xfrm>
            <a:off x="7787" y="41712"/>
            <a:ext cx="9906000" cy="6858000"/>
            <a:chOff x="772319" y="419110"/>
            <a:chExt cx="9144000" cy="6858000"/>
          </a:xfrm>
        </p:grpSpPr>
        <p:sp>
          <p:nvSpPr>
            <p:cNvPr id="4" name="正方形/長方形 3">
              <a:extLst>
                <a:ext uri="{FF2B5EF4-FFF2-40B4-BE49-F238E27FC236}">
                  <a16:creationId xmlns:a16="http://schemas.microsoft.com/office/drawing/2014/main" id="{EE228A35-3445-A9D5-B9D8-3C17E63730C8}"/>
                </a:ext>
              </a:extLst>
            </p:cNvPr>
            <p:cNvSpPr/>
            <p:nvPr/>
          </p:nvSpPr>
          <p:spPr>
            <a:xfrm>
              <a:off x="772319" y="419110"/>
              <a:ext cx="9144000" cy="6858000"/>
            </a:xfrm>
            <a:prstGeom prst="rect">
              <a:avLst/>
            </a:prstGeom>
            <a:solidFill>
              <a:sysClr lastClr="FFFFFF" val="window"/>
            </a:solidFill>
            <a:ln algn="ctr" cap="flat" cmpd="sng" w="9525">
              <a:noFill/>
              <a:prstDash val="solid"/>
            </a:ln>
            <a:effectLst/>
          </p:spPr>
          <p:txBody>
            <a:bodyPr anchor="ctr"/>
            <a:lstStyle/>
            <a:p>
              <a:pPr algn="ctr" defTabSz="450578" eaLnBrk="1" fontAlgn="base" hangingPunct="1" indent="0" latinLnBrk="0" lvl="0" marL="0" marR="0">
                <a:lnSpc>
                  <a:spcPct val="100000"/>
                </a:lnSpc>
                <a:spcBef>
                  <a:spcPct val="0"/>
                </a:spcBef>
                <a:spcAft>
                  <a:spcPct val="0"/>
                </a:spcAft>
                <a:buClrTx/>
                <a:buSzTx/>
                <a:buFontTx/>
                <a:buNone/>
                <a:tabLst/>
                <a:defRPr/>
              </a:pPr>
              <a:endParaRPr altLang="en-US" b="0" baseline="0" cap="none" i="0" kern="0" kumimoji="1" lang="ja-JP" noProof="0" normalizeH="0" spc="0" strike="noStrike" sz="1632" u="none">
                <a:ln>
                  <a:noFill/>
                </a:ln>
                <a:solidFill>
                  <a:prstClr val="white"/>
                </a:solidFill>
                <a:effectLst/>
                <a:uLnTx/>
                <a:uFillTx/>
                <a:latin typeface="Calibri"/>
                <a:ea charset="-128" panose="020B0600070205080204" pitchFamily="50" typeface="ＭＳ Ｐゴシック"/>
                <a:cs typeface="+mn-cs"/>
              </a:endParaRPr>
            </a:p>
          </p:txBody>
        </p:sp>
        <p:pic>
          <p:nvPicPr>
            <p:cNvPr descr="sarcle.jpg" id="5" name="図 5">
              <a:extLst>
                <a:ext uri="{FF2B5EF4-FFF2-40B4-BE49-F238E27FC236}">
                  <a16:creationId xmlns:a16="http://schemas.microsoft.com/office/drawing/2014/main" id="{25C4FB09-F501-8528-54D0-A911878B5A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319" y="2751566"/>
              <a:ext cx="9144000" cy="452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正方形/長方形 1">
            <a:extLst>
              <a:ext uri="{FF2B5EF4-FFF2-40B4-BE49-F238E27FC236}">
                <a16:creationId xmlns:a16="http://schemas.microsoft.com/office/drawing/2014/main" id="{003AAE93-8F96-4383-8E1D-F29BEB5EECE1}"/>
              </a:ext>
            </a:extLst>
          </p:cNvPr>
          <p:cNvSpPr/>
          <p:nvPr/>
        </p:nvSpPr>
        <p:spPr>
          <a:xfrm>
            <a:off x="-483604" y="188640"/>
            <a:ext cx="10441160" cy="6627648"/>
          </a:xfrm>
          <a:prstGeom prst="rect">
            <a:avLst/>
          </a:prstGeom>
        </p:spPr>
        <p:txBody>
          <a:bodyPr anchor="ctr" anchorCtr="1" bIns="0" lIns="0" rIns="0" tIns="0" wrap="square">
            <a:noAutofit/>
          </a:bodyPr>
          <a:lstStyle/>
          <a:p>
            <a:pPr defTabSz="871545">
              <a:lnSpc>
                <a:spcPts val="3774"/>
              </a:lnSpc>
              <a:defRPr/>
            </a:pPr>
            <a:r>
              <a:rPr altLang="en-US" b="1" dirty="0" kumimoji="1" lang="ja-JP" sz="3200">
                <a:latin typeface="Meiryo UI"/>
                <a:ea typeface="Meiryo UI"/>
              </a:rPr>
              <a:t>　　</a:t>
            </a:r>
            <a:r>
              <a:rPr altLang="en-US" b="1" dirty="0" kumimoji="1" lang="ja-JP" sz="3600">
                <a:latin typeface="Meiryo UI"/>
                <a:ea typeface="Meiryo UI"/>
              </a:rPr>
              <a:t>３</a:t>
            </a:r>
            <a:r>
              <a:rPr altLang="en-US" b="1" baseline="0" cap="none" dirty="0" i="0" kern="1200" kumimoji="1" lang="ja-JP" noProof="0" normalizeH="0" spc="0" strike="noStrike" sz="3600" u="none">
                <a:ln>
                  <a:noFill/>
                </a:ln>
                <a:effectLst/>
                <a:uLnTx/>
                <a:uFillTx/>
                <a:latin typeface="Meiryo UI"/>
                <a:ea typeface="Meiryo UI"/>
              </a:rPr>
              <a:t>．令和</a:t>
            </a:r>
            <a:r>
              <a:rPr altLang="en-US" b="1" dirty="0" kumimoji="1" lang="ja-JP" sz="3600">
                <a:latin typeface="Meiryo UI"/>
                <a:ea typeface="Meiryo UI"/>
              </a:rPr>
              <a:t>８</a:t>
            </a:r>
            <a:r>
              <a:rPr altLang="en-US" b="1" baseline="0" cap="none" dirty="0" i="0" kern="1200" kumimoji="1" lang="ja-JP" noProof="0" normalizeH="0" spc="0" strike="noStrike" sz="3600" u="none">
                <a:ln>
                  <a:noFill/>
                </a:ln>
                <a:effectLst/>
                <a:uLnTx/>
                <a:uFillTx/>
                <a:latin typeface="Meiryo UI"/>
                <a:ea typeface="Meiryo UI"/>
              </a:rPr>
              <a:t>年度大学入学者選抜について</a:t>
            </a:r>
            <a:r>
              <a:rPr altLang="en-US" b="1" dirty="0" kumimoji="1" lang="ja-JP" sz="3600">
                <a:latin typeface="Meiryo UI"/>
                <a:ea typeface="Meiryo UI"/>
              </a:rPr>
              <a:t> </a:t>
            </a:r>
            <a:endParaRPr altLang="ja-JP" b="1" baseline="0" cap="none" dirty="0" i="0" kern="1200" kumimoji="1" lang="en-US" noProof="0" normalizeH="0" spc="0" strike="noStrike" sz="3600" u="none">
              <a:ln>
                <a:noFill/>
              </a:ln>
              <a:effectLst/>
              <a:uLnTx/>
              <a:uFillTx/>
              <a:latin charset="-128" panose="020B0604030504040204" pitchFamily="50" typeface="Meiryo UI"/>
              <a:ea charset="-128" panose="020B0604030504040204" pitchFamily="50" typeface="Meiryo UI"/>
              <a:cs typeface="+mn-cs"/>
            </a:endParaRPr>
          </a:p>
        </p:txBody>
      </p:sp>
      <p:sp>
        <p:nvSpPr>
          <p:cNvPr id="6" name="スライド番号プレースホルダー 5">
            <a:extLst>
              <a:ext uri="{FF2B5EF4-FFF2-40B4-BE49-F238E27FC236}">
                <a16:creationId xmlns:a16="http://schemas.microsoft.com/office/drawing/2014/main" id="{C373EE63-289F-4B94-B8DB-BC56876A59CD}"/>
              </a:ext>
            </a:extLst>
          </p:cNvPr>
          <p:cNvSpPr>
            <a:spLocks noGrp="1"/>
          </p:cNvSpPr>
          <p:nvPr>
            <p:ph idx="12" sz="quarter" type="sldNum"/>
          </p:nvPr>
        </p:nvSpPr>
        <p:spPr/>
        <p:txBody>
          <a:bodyPr/>
          <a:lstStyle/>
          <a:p>
            <a:fld id="{973FA57C-AB59-4833-AF31-95C44D5249F2}" type="slidenum">
              <a:rPr altLang="en-US" kumimoji="1" lang="ja-JP" smtClean="0" sz="1800">
                <a:latin charset="-128" panose="020B0604030504040204" pitchFamily="50" typeface="Meiryo UI"/>
                <a:ea charset="-128" panose="020B0604030504040204" pitchFamily="50" typeface="Meiryo UI"/>
              </a:rPr>
              <a:t>14</a:t>
            </a:fld>
            <a:endParaRPr altLang="en-US" dirty="0" kumimoji="1" lang="ja-JP" sz="1800">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2031819608"/>
      </p:ext>
    </p:extLst>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758" y="518955"/>
            <a:ext cx="9699419" cy="432000"/>
          </a:xfrm>
          <a:solidFill>
            <a:srgbClr val="00B0F0"/>
          </a:solidFill>
        </p:spPr>
        <p:txBody>
          <a:bodyPr/>
          <a:lstStyle/>
          <a:p>
            <a:pPr>
              <a:lnSpc>
                <a:spcPts val="1452"/>
              </a:lnSpc>
            </a:pPr>
            <a:r>
              <a:rPr altLang="en-US" dirty="0" lang="ja-JP">
                <a:latin charset="-128" panose="020B0400000000000000" pitchFamily="50" typeface="BIZ UDPゴシック"/>
                <a:ea charset="-128" panose="020B0400000000000000" pitchFamily="50" typeface="BIZ UDPゴシック"/>
              </a:rPr>
              <a:t>大学入試の基本的な考え方</a:t>
            </a:r>
            <a:endParaRPr altLang="en-US" dirty="0" kumimoji="1" lang="ja-JP">
              <a:latin charset="-128" panose="020B0400000000000000" pitchFamily="50" typeface="BIZ UDPゴシック"/>
              <a:ea charset="-128" panose="020B0400000000000000" pitchFamily="50" typeface="BIZ UDPゴシック"/>
            </a:endParaRPr>
          </a:p>
        </p:txBody>
      </p:sp>
      <p:sp>
        <p:nvSpPr>
          <p:cNvPr id="3" name="コンテンツ プレースホルダー 2"/>
          <p:cNvSpPr>
            <a:spLocks noGrp="1"/>
          </p:cNvSpPr>
          <p:nvPr>
            <p:ph idx="1"/>
          </p:nvPr>
        </p:nvSpPr>
        <p:spPr>
          <a:xfrm>
            <a:off x="309037" y="1160215"/>
            <a:ext cx="9121568" cy="651143"/>
          </a:xfrm>
        </p:spPr>
        <p:txBody>
          <a:bodyPr/>
          <a:lstStyle/>
          <a:p>
            <a:r>
              <a:rPr altLang="en-US" dirty="0" lang="ja-JP" sz="1452">
                <a:solidFill>
                  <a:schemeClr val="tx2"/>
                </a:solidFill>
                <a:latin charset="-128" panose="020B0400000000000000" pitchFamily="50" typeface="BIZ UDPゴシック"/>
                <a:ea charset="-128" panose="020B0400000000000000" pitchFamily="50" typeface="BIZ UDPゴシック"/>
                <a:sym charset="0" panose="020B0604020202020204" pitchFamily="34" typeface="Arial"/>
              </a:rPr>
              <a:t>　</a:t>
            </a:r>
            <a:r>
              <a:rPr altLang="en-US" dirty="0" lang="ja-JP" sz="1452">
                <a:latin charset="-128" panose="020B0400000000000000" pitchFamily="50" typeface="BIZ UDPゴシック"/>
                <a:ea charset="-128" panose="020B0400000000000000" pitchFamily="50" typeface="BIZ UDPゴシック"/>
                <a:sym charset="0" panose="020B0604020202020204" pitchFamily="34" typeface="Arial"/>
              </a:rPr>
              <a:t>大学入試の円滑な実施に資するため、以下のような省令や基本方針に基づき、毎年度、</a:t>
            </a:r>
            <a:r>
              <a:rPr altLang="en-US" b="1" dirty="0" lang="ja-JP" sz="1452" u="sng">
                <a:latin charset="-128" panose="020B0400000000000000" pitchFamily="50" typeface="BIZ UDPゴシック"/>
                <a:ea charset="-128" panose="020B0400000000000000" pitchFamily="50" typeface="BIZ UDPゴシック"/>
                <a:sym charset="0" panose="020B0604020202020204" pitchFamily="34" typeface="Arial"/>
              </a:rPr>
              <a:t>大学・高等学校関係者との協議を踏まえ</a:t>
            </a:r>
            <a:r>
              <a:rPr altLang="en-US" dirty="0" lang="ja-JP" sz="1452">
                <a:latin charset="-128" panose="020B0400000000000000" pitchFamily="50" typeface="BIZ UDPゴシック"/>
                <a:ea charset="-128" panose="020B0400000000000000" pitchFamily="50" typeface="BIZ UDPゴシック"/>
                <a:sym charset="0" panose="020B0604020202020204" pitchFamily="34" typeface="Arial"/>
              </a:rPr>
              <a:t>、</a:t>
            </a:r>
            <a:r>
              <a:rPr altLang="en-US" b="1" dirty="0" lang="ja-JP" sz="1452" u="sng">
                <a:latin charset="-128" panose="020B0400000000000000" pitchFamily="50" typeface="BIZ UDPゴシック"/>
                <a:ea charset="-128" panose="020B0400000000000000" pitchFamily="50" typeface="BIZ UDPゴシック"/>
                <a:sym charset="0" panose="020B0604020202020204" pitchFamily="34" typeface="Arial"/>
              </a:rPr>
              <a:t>ガイドラインとして</a:t>
            </a:r>
            <a:r>
              <a:rPr altLang="en-US" dirty="0" lang="ja-JP" sz="1452">
                <a:latin charset="-128" panose="020B0400000000000000" pitchFamily="50" typeface="BIZ UDPゴシック"/>
                <a:ea charset="-128" panose="020B0400000000000000" pitchFamily="50" typeface="BIZ UDPゴシック"/>
                <a:sym charset="0" panose="020B0604020202020204" pitchFamily="34" typeface="Arial"/>
              </a:rPr>
              <a:t>「大学入学者選抜実施要項」を定め、</a:t>
            </a:r>
            <a:r>
              <a:rPr altLang="en-US" b="1" dirty="0" lang="ja-JP" sz="1452" u="sng">
                <a:latin charset="-128" panose="020B0400000000000000" pitchFamily="50" typeface="BIZ UDPゴシック"/>
                <a:ea charset="-128" panose="020B0400000000000000" pitchFamily="50" typeface="BIZ UDPゴシック"/>
                <a:sym charset="0" panose="020B0604020202020204" pitchFamily="34" typeface="Arial"/>
              </a:rPr>
              <a:t>各大学に通知</a:t>
            </a:r>
            <a:r>
              <a:rPr altLang="en-US" dirty="0" lang="ja-JP" sz="1452">
                <a:latin charset="-128" panose="020B0400000000000000" pitchFamily="50" typeface="BIZ UDPゴシック"/>
                <a:ea charset="-128" panose="020B0400000000000000" pitchFamily="50" typeface="BIZ UDPゴシック"/>
                <a:sym charset="0" panose="020B0604020202020204" pitchFamily="34" typeface="Arial"/>
              </a:rPr>
              <a:t>している。</a:t>
            </a:r>
          </a:p>
          <a:p>
            <a:endParaRPr altLang="en-US" dirty="0" lang="ja-JP" sz="1452">
              <a:latin charset="-128" panose="020B0400000000000000" pitchFamily="50" typeface="BIZ UDPゴシック"/>
              <a:ea charset="-128" panose="020B0400000000000000" pitchFamily="50" typeface="BIZ UDPゴシック"/>
            </a:endParaRPr>
          </a:p>
        </p:txBody>
      </p:sp>
      <p:sp>
        <p:nvSpPr>
          <p:cNvPr id="8" name="正方形/長方形 7"/>
          <p:cNvSpPr/>
          <p:nvPr/>
        </p:nvSpPr>
        <p:spPr>
          <a:xfrm>
            <a:off x="476320" y="1859536"/>
            <a:ext cx="9040184" cy="781348"/>
          </a:xfrm>
          <a:prstGeom prst="rect">
            <a:avLst/>
          </a:prstGeom>
          <a:ln>
            <a:solidFill>
              <a:schemeClr val="tx1"/>
            </a:solidFill>
          </a:ln>
        </p:spPr>
        <p:txBody>
          <a:bodyPr wrap="square">
            <a:noAutofit/>
          </a:bodyPr>
          <a:lstStyle/>
          <a:p>
            <a:pPr algn="l" defTabSz="895327" eaLnBrk="1" fontAlgn="auto" hangingPunct="1" indent="0" latinLnBrk="0" lvl="0" marL="0" marR="0" rtl="0">
              <a:lnSpc>
                <a:spcPct val="100000"/>
              </a:lnSpc>
              <a:spcBef>
                <a:spcPct val="0"/>
              </a:spcBef>
              <a:spcAft>
                <a:spcPts val="0"/>
              </a:spcAft>
              <a:buClrTx/>
              <a:buSzTx/>
              <a:buFontTx/>
              <a:buNone/>
              <a:tabLst/>
              <a:defRPr/>
            </a:pPr>
            <a:endParaRPr altLang="en-US" b="0" baseline="0" cap="none"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endParaRPr>
          </a:p>
        </p:txBody>
      </p:sp>
      <p:sp>
        <p:nvSpPr>
          <p:cNvPr id="10" name="テキスト ボックス 17"/>
          <p:cNvSpPr txBox="1">
            <a:spLocks noChangeArrowheads="1"/>
          </p:cNvSpPr>
          <p:nvPr/>
        </p:nvSpPr>
        <p:spPr bwMode="auto">
          <a:xfrm>
            <a:off x="441066" y="1887018"/>
            <a:ext cx="9040184" cy="762709"/>
          </a:xfrm>
          <a:prstGeom prst="rect">
            <a:avLst/>
          </a:prstGeom>
          <a:noFill/>
          <a:ln cmpd="dbl"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895327" eaLnBrk="1" fontAlgn="auto" hangingPunct="1" indent="0" latinLnBrk="0" lvl="0" marL="0" marR="0" rtl="0">
              <a:lnSpc>
                <a:spcPct val="100000"/>
              </a:lnSpc>
              <a:spcBef>
                <a:spcPct val="0"/>
              </a:spcBef>
              <a:spcAft>
                <a:spcPts val="0"/>
              </a:spcAft>
              <a:buClrTx/>
              <a:buSzTx/>
              <a:buFontTx/>
              <a:buNone/>
              <a:tabLst/>
              <a:defRPr/>
            </a:pPr>
            <a:r>
              <a:rPr altLang="en-US" b="0" baseline="0" cap="none" dirty="0"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a:t>
            </a:r>
            <a:r>
              <a:rPr altLang="en-US" b="1" baseline="0" cap="none" dirty="0"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大学設置基準</a:t>
            </a:r>
            <a:r>
              <a:rPr altLang="en-US" b="0" baseline="0" cap="none" dirty="0"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（昭和</a:t>
            </a:r>
            <a:r>
              <a:rPr altLang="ja-JP" b="0" baseline="0" cap="none" dirty="0" i="0" kern="1200" kumimoji="1" lang="en-US"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31</a:t>
            </a:r>
            <a:r>
              <a:rPr altLang="en-US" b="0" baseline="0" cap="none" dirty="0"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年</a:t>
            </a:r>
            <a:r>
              <a:rPr altLang="ja-JP" b="0" baseline="0" cap="none" dirty="0" i="0" kern="1200" kumimoji="1" lang="en-US"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10</a:t>
            </a:r>
            <a:r>
              <a:rPr altLang="en-US" b="0" baseline="0" cap="none" dirty="0"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月</a:t>
            </a:r>
            <a:r>
              <a:rPr altLang="ja-JP" b="0" baseline="0" cap="none" dirty="0" i="0" kern="1200" kumimoji="1" lang="en-US"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22</a:t>
            </a:r>
            <a:r>
              <a:rPr altLang="en-US" b="0" baseline="0" cap="none" dirty="0"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日文部省令第</a:t>
            </a:r>
            <a:r>
              <a:rPr altLang="ja-JP" b="0" baseline="0" cap="none" dirty="0" i="0" kern="1200" kumimoji="1" lang="en-US"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28</a:t>
            </a:r>
            <a:r>
              <a:rPr altLang="en-US" b="0" baseline="0" cap="none" dirty="0"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号</a:t>
            </a:r>
            <a:r>
              <a:rPr altLang="en-US" b="0" baseline="0" cap="none" dirty="0" i="0" kern="1200" kumimoji="1" lang="zh-TW"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a:t>
            </a:r>
            <a:endParaRPr altLang="zh-TW" b="0" baseline="0" cap="none" dirty="0" i="0" kern="1200" kumimoji="1" lang="en-US"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endParaRPr>
          </a:p>
          <a:p>
            <a:pPr algn="l" defTabSz="895327" eaLnBrk="1" fontAlgn="auto" hangingPunct="1" indent="0" latinLnBrk="0" lvl="0" marL="0" marR="0" rtl="0">
              <a:lnSpc>
                <a:spcPct val="100000"/>
              </a:lnSpc>
              <a:spcBef>
                <a:spcPct val="0"/>
              </a:spcBef>
              <a:spcAft>
                <a:spcPts val="0"/>
              </a:spcAft>
              <a:buClrTx/>
              <a:buSzTx/>
              <a:buFontTx/>
              <a:buNone/>
              <a:tabLst/>
              <a:defRPr/>
            </a:pPr>
            <a:r>
              <a:rPr altLang="en-US" b="0" baseline="0" cap="none" dirty="0"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　（入学者選抜）</a:t>
            </a:r>
            <a:endParaRPr altLang="ja-JP" b="0" baseline="0" cap="none" dirty="0" i="0" kern="1200" kumimoji="1" lang="en-US"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endParaRPr>
          </a:p>
          <a:p>
            <a:pPr algn="l" defTabSz="895327" eaLnBrk="1" fontAlgn="auto" hangingPunct="1" indent="-447663" latinLnBrk="0" lvl="0" marL="211495" marR="0" rtl="0">
              <a:lnSpc>
                <a:spcPct val="100000"/>
              </a:lnSpc>
              <a:spcBef>
                <a:spcPct val="0"/>
              </a:spcBef>
              <a:spcAft>
                <a:spcPts val="0"/>
              </a:spcAft>
              <a:buClrTx/>
              <a:buSzTx/>
              <a:buFontTx/>
              <a:buNone/>
              <a:tabLst/>
              <a:defRPr/>
            </a:pPr>
            <a:r>
              <a:rPr altLang="en-US" b="0" baseline="0" cap="none" dirty="0"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　第２条の２　</a:t>
            </a:r>
            <a:r>
              <a:rPr altLang="en-US" b="1" baseline="0" cap="none" dirty="0" i="0" kern="1200" kumimoji="1" lang="ja-JP" noProof="0" normalizeH="0" spc="0" strike="noStrike" sz="1452" u="sng">
                <a:ln>
                  <a:noFill/>
                </a:ln>
                <a:solidFill>
                  <a:srgbClr val="FF0000"/>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入学者の選抜は、公正かつ妥当な方法により</a:t>
            </a:r>
            <a:r>
              <a:rPr altLang="en-US" b="0" baseline="0" cap="none" dirty="0"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、適切な体制を整えて行うものとする。</a:t>
            </a:r>
          </a:p>
        </p:txBody>
      </p:sp>
      <p:grpSp>
        <p:nvGrpSpPr>
          <p:cNvPr id="15" name="グループ化 14"/>
          <p:cNvGrpSpPr/>
          <p:nvPr/>
        </p:nvGrpSpPr>
        <p:grpSpPr>
          <a:xfrm>
            <a:off x="400374" y="2834889"/>
            <a:ext cx="9105253" cy="2527815"/>
            <a:chOff x="361148" y="3479652"/>
            <a:chExt cx="9299180" cy="4317743"/>
          </a:xfrm>
        </p:grpSpPr>
        <p:sp>
          <p:nvSpPr>
            <p:cNvPr id="5" name="テキスト ボックス 17"/>
            <p:cNvSpPr txBox="1">
              <a:spLocks noChangeArrowheads="1"/>
            </p:cNvSpPr>
            <p:nvPr/>
          </p:nvSpPr>
          <p:spPr bwMode="auto">
            <a:xfrm>
              <a:off x="454430" y="3713738"/>
              <a:ext cx="9129279" cy="3592907"/>
            </a:xfrm>
            <a:prstGeom prst="rect">
              <a:avLst/>
            </a:prstGeom>
            <a:noFill/>
            <a:ln cmpd="dbl"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just" defTabSz="895327" eaLnBrk="1" fontAlgn="auto" hangingPunct="1" indent="0" latinLnBrk="0" lvl="0" marL="0" marR="0" rtl="0">
                <a:lnSpc>
                  <a:spcPct val="100000"/>
                </a:lnSpc>
                <a:spcBef>
                  <a:spcPct val="0"/>
                </a:spcBef>
                <a:spcAft>
                  <a:spcPts val="0"/>
                </a:spcAft>
                <a:buClrTx/>
                <a:buSzTx/>
                <a:buFontTx/>
                <a:buNone/>
                <a:tabLst/>
                <a:defRPr/>
              </a:pPr>
              <a:r>
                <a:rPr altLang="en-US" b="1" baseline="0" cap="none" dirty="0" i="0" kern="1200" kumimoji="1" lang="zh-TW"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（基本方針）</a:t>
              </a:r>
            </a:p>
            <a:p>
              <a:pPr algn="just" defTabSz="895327" eaLnBrk="1" fontAlgn="auto" hangingPunct="1" indent="0" latinLnBrk="0" lvl="0" marL="0" marR="0" rtl="0">
                <a:lnSpc>
                  <a:spcPct val="100000"/>
                </a:lnSpc>
                <a:spcBef>
                  <a:spcPct val="0"/>
                </a:spcBef>
                <a:spcAft>
                  <a:spcPts val="0"/>
                </a:spcAft>
                <a:buClrTx/>
                <a:buSzTx/>
                <a:buFontTx/>
                <a:buNone/>
                <a:tabLst/>
                <a:defRPr/>
              </a:pPr>
              <a:r>
                <a:rPr altLang="en-US" b="0" baseline="0" cap="none" dirty="0"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　大学入学者選抜は、各大学（略）が、それぞれの教育理念に基づき、（中略）卒業認定・学位授与の方針（以下「</a:t>
              </a:r>
              <a:r>
                <a:rPr altLang="en-US" b="1" baseline="0" cap="none" dirty="0" i="0" kern="1200" kumimoji="1" lang="ja-JP" noProof="0" normalizeH="0" spc="0" strike="noStrike" sz="1452" u="sng">
                  <a:ln>
                    <a:noFill/>
                  </a:ln>
                  <a:solidFill>
                    <a:srgbClr val="FF0000"/>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ディプロマ・ポリシー</a:t>
              </a:r>
              <a:r>
                <a:rPr altLang="en-US" b="0" baseline="0" cap="none" dirty="0"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」という。）や教育課程編成・実施の方針（以下「</a:t>
              </a:r>
              <a:r>
                <a:rPr altLang="en-US" b="1" baseline="0" cap="none" dirty="0" i="0" kern="1200" kumimoji="1" lang="ja-JP" noProof="0" normalizeH="0" spc="0" strike="noStrike" sz="1452" u="sng">
                  <a:ln>
                    <a:noFill/>
                  </a:ln>
                  <a:solidFill>
                    <a:srgbClr val="FF0000"/>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カリキュラム・ポリシー</a:t>
              </a:r>
              <a:r>
                <a:rPr altLang="en-US" b="0" baseline="0" cap="none" dirty="0"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」という。）を踏まえ定める入学者受入れの方針（以下「</a:t>
              </a:r>
              <a:r>
                <a:rPr altLang="en-US" b="1" baseline="0" cap="none" dirty="0" i="0" kern="1200" kumimoji="1" lang="ja-JP" noProof="0" normalizeH="0" spc="0" strike="noStrike" sz="1452" u="sng">
                  <a:ln>
                    <a:noFill/>
                  </a:ln>
                  <a:solidFill>
                    <a:srgbClr val="FF0000"/>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アドミッション・ポリシー</a:t>
              </a:r>
              <a:r>
                <a:rPr altLang="en-US" b="0" baseline="0" cap="none" dirty="0"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」という。）に基づき、</a:t>
              </a:r>
              <a:r>
                <a:rPr altLang="en-US" b="0" baseline="0" cap="none" dirty="0"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charset="0" panose="020B0604020202020204" pitchFamily="34" typeface="Microsoft Sans Serif"/>
                  <a:sym charset="0" panose="020B0604020202020204" pitchFamily="34" typeface="Arial"/>
                </a:rPr>
                <a:t>大学への入口段階で入学者に求める力を多面的・総合的に評価することを役割とするもの</a:t>
              </a:r>
              <a:r>
                <a:rPr altLang="en-US" b="0" baseline="0" cap="none" dirty="0"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である。</a:t>
              </a:r>
            </a:p>
            <a:p>
              <a:pPr algn="just" defTabSz="895327" eaLnBrk="1" fontAlgn="auto" hangingPunct="1" indent="0" latinLnBrk="0" lvl="0" marL="0" marR="0" rtl="0">
                <a:lnSpc>
                  <a:spcPct val="100000"/>
                </a:lnSpc>
                <a:spcBef>
                  <a:spcPct val="0"/>
                </a:spcBef>
                <a:spcAft>
                  <a:spcPts val="0"/>
                </a:spcAft>
                <a:buClrTx/>
                <a:buSzTx/>
                <a:buFontTx/>
                <a:buNone/>
                <a:tabLst/>
                <a:defRPr/>
              </a:pPr>
              <a:r>
                <a:rPr altLang="en-US" b="0" baseline="0" cap="none" dirty="0"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　このことを踏まえ、各大学は、入学者の選抜を行うに当たり、公正かつ妥当な方法によって、入学志願者の能力・意欲・適性等を多面的・総合的に判定する。その際、各大学は、年齢、性別、国籍、家庭環境等に関して多様な背景を持った学生の受入れに配慮する。</a:t>
              </a:r>
              <a:endParaRPr altLang="ja-JP" b="0" baseline="0" cap="none" dirty="0" i="0" kern="1200" kumimoji="1" lang="en-US"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endParaRPr>
            </a:p>
            <a:p>
              <a:pPr algn="just" defTabSz="895327" eaLnBrk="1" fontAlgn="auto" hangingPunct="1" indent="0" latinLnBrk="0" lvl="0" marL="0" marR="0" rtl="0">
                <a:lnSpc>
                  <a:spcPct val="100000"/>
                </a:lnSpc>
                <a:spcBef>
                  <a:spcPct val="0"/>
                </a:spcBef>
                <a:spcAft>
                  <a:spcPts val="0"/>
                </a:spcAft>
                <a:buClrTx/>
                <a:buSzTx/>
                <a:buFontTx/>
                <a:buNone/>
                <a:tabLst/>
                <a:defRPr/>
              </a:pPr>
              <a:endParaRPr altLang="ja-JP" b="0" baseline="0" cap="none" dirty="0" i="0" kern="1200" kumimoji="1" lang="en-US"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endParaRPr>
            </a:p>
          </p:txBody>
        </p:sp>
        <p:sp>
          <p:nvSpPr>
            <p:cNvPr id="11" name="正方形/長方形 10"/>
            <p:cNvSpPr/>
            <p:nvPr/>
          </p:nvSpPr>
          <p:spPr>
            <a:xfrm>
              <a:off x="427603" y="3479652"/>
              <a:ext cx="9232725" cy="4317743"/>
            </a:xfrm>
            <a:prstGeom prst="rect">
              <a:avLst/>
            </a:prstGeom>
            <a:ln>
              <a:solidFill>
                <a:schemeClr val="tx1"/>
              </a:solidFill>
            </a:ln>
          </p:spPr>
          <p:txBody>
            <a:bodyPr wrap="square">
              <a:noAutofit/>
            </a:bodyPr>
            <a:lstStyle/>
            <a:p>
              <a:pPr algn="l" defTabSz="895327" eaLnBrk="1" fontAlgn="auto" hangingPunct="1" indent="0" latinLnBrk="0" lvl="0" marL="0" marR="0" rtl="0">
                <a:lnSpc>
                  <a:spcPct val="100000"/>
                </a:lnSpc>
                <a:spcBef>
                  <a:spcPct val="0"/>
                </a:spcBef>
                <a:spcAft>
                  <a:spcPts val="0"/>
                </a:spcAft>
                <a:buClrTx/>
                <a:buSzTx/>
                <a:buFontTx/>
                <a:buNone/>
                <a:tabLst/>
                <a:defRPr/>
              </a:pPr>
              <a:endParaRPr altLang="en-US" b="0" baseline="0" cap="none"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endParaRPr>
            </a:p>
          </p:txBody>
        </p:sp>
        <p:sp>
          <p:nvSpPr>
            <p:cNvPr id="13" name="テキスト ボックス 17"/>
            <p:cNvSpPr txBox="1">
              <a:spLocks noChangeArrowheads="1"/>
            </p:cNvSpPr>
            <p:nvPr/>
          </p:nvSpPr>
          <p:spPr bwMode="auto">
            <a:xfrm>
              <a:off x="361148" y="6976226"/>
              <a:ext cx="9232725" cy="539402"/>
            </a:xfrm>
            <a:prstGeom prst="rect">
              <a:avLst/>
            </a:prstGeom>
            <a:noFill/>
            <a:ln cmpd="dbl"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r" defTabSz="895327" eaLnBrk="1" fontAlgn="auto" hangingPunct="1" indent="0" latinLnBrk="0" lvl="0" marL="0" marR="0" rtl="0">
                <a:lnSpc>
                  <a:spcPct val="100000"/>
                </a:lnSpc>
                <a:spcBef>
                  <a:spcPct val="20000"/>
                </a:spcBef>
                <a:spcAft>
                  <a:spcPts val="0"/>
                </a:spcAft>
                <a:buClrTx/>
                <a:buSzTx/>
                <a:buFontTx/>
                <a:buNone/>
                <a:tabLst/>
                <a:defRPr/>
              </a:pPr>
              <a:r>
                <a:rPr altLang="en-US" b="0" baseline="0" cap="none" dirty="0"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令和８年度大学入学者選抜実施要項（令和７年６月</a:t>
              </a:r>
              <a:r>
                <a:rPr altLang="ja-JP" b="0" baseline="0" cap="none" dirty="0" i="0" kern="1200" kumimoji="1" lang="en-US"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3</a:t>
              </a:r>
              <a:r>
                <a:rPr altLang="en-US" b="0" baseline="0" cap="none" dirty="0"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sym charset="0" panose="020B0604020202020204" pitchFamily="34" typeface="Arial"/>
                </a:rPr>
                <a:t>日付文部科学省高等教育局長通知）より</a:t>
              </a:r>
              <a:endParaRPr altLang="en-US" b="0" baseline="0" cap="none" dirty="0" i="0" kern="1200" kumimoji="1" lang="ja-JP" noProof="0" normalizeH="0" spc="0" strike="noStrike" sz="1452"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p:txBody>
        </p:sp>
      </p:grpSp>
      <p:sp>
        <p:nvSpPr>
          <p:cNvPr id="4" name="テキスト ボックス 3">
            <a:extLst>
              <a:ext uri="{FF2B5EF4-FFF2-40B4-BE49-F238E27FC236}">
                <a16:creationId xmlns:a16="http://schemas.microsoft.com/office/drawing/2014/main" id="{82CD446E-5FFE-583D-9108-B694FFFAF7DD}"/>
              </a:ext>
            </a:extLst>
          </p:cNvPr>
          <p:cNvSpPr txBox="1"/>
          <p:nvPr/>
        </p:nvSpPr>
        <p:spPr>
          <a:xfrm>
            <a:off x="9273480" y="6417332"/>
            <a:ext cx="628969" cy="369332"/>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ja-JP" dirty="0" kumimoji="1" lang="en-US">
                <a:solidFill>
                  <a:prstClr val="black"/>
                </a:solidFill>
                <a:latin charset="-128" panose="020B0604030504040204" pitchFamily="50" typeface="Meiryo UI"/>
                <a:ea charset="-128" panose="020B0604030504040204" pitchFamily="50" typeface="Meiryo UI"/>
              </a:rPr>
              <a:t>15</a:t>
            </a:r>
            <a:endParaRPr altLang="en-US" b="0" baseline="0" cap="none" dirty="0" i="0" kern="1200" kumimoji="1" lang="ja-JP" noProof="0" normalizeH="0" spc="0" strike="noStrike" sz="1800" u="none">
              <a:ln>
                <a:noFill/>
              </a:ln>
              <a:solidFill>
                <a:prstClr val="black"/>
              </a:solidFill>
              <a:effectLst/>
              <a:uLnTx/>
              <a:uFillTx/>
              <a:latin charset="-128" panose="020B0604030504040204" pitchFamily="50" typeface="Meiryo UI"/>
              <a:ea charset="-128" panose="020B0604030504040204" pitchFamily="50" typeface="Meiryo UI"/>
              <a:cs typeface="+mn-cs"/>
            </a:endParaRPr>
          </a:p>
        </p:txBody>
      </p:sp>
    </p:spTree>
    <p:extLst>
      <p:ext uri="{BB962C8B-B14F-4D97-AF65-F5344CB8AC3E}">
        <p14:creationId xmlns:p14="http://schemas.microsoft.com/office/powerpoint/2010/main" val="1483445625"/>
      </p:ext>
    </p:extLst>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3291" y="123352"/>
            <a:ext cx="9699419" cy="390279"/>
          </a:xfrm>
          <a:solidFill>
            <a:srgbClr val="00B0F0"/>
          </a:solidFill>
        </p:spPr>
        <p:txBody>
          <a:bodyPr anchor="ctr"/>
          <a:lstStyle/>
          <a:p>
            <a:pPr>
              <a:lnSpc>
                <a:spcPts val="1633"/>
              </a:lnSpc>
            </a:pPr>
            <a:r>
              <a:rPr altLang="en-US" dirty="0" lang="ja-JP">
                <a:latin charset="-128" panose="020B0400000000000000" pitchFamily="50" typeface="BIZ UDPゴシック"/>
                <a:ea charset="-128" panose="020B0400000000000000" pitchFamily="50" typeface="BIZ UDPゴシック"/>
              </a:rPr>
              <a:t>総合型選抜、学校推薦型選抜、一般選抜の区分　</a:t>
            </a:r>
            <a:r>
              <a:rPr altLang="ja-JP" dirty="0" lang="en-US" sz="1089">
                <a:latin charset="-128" panose="020B0400000000000000" pitchFamily="50" typeface="BIZ UDPゴシック"/>
                <a:ea charset="-128" panose="020B0400000000000000" pitchFamily="50" typeface="BIZ UDPゴシック"/>
              </a:rPr>
              <a:t>※R7</a:t>
            </a:r>
            <a:r>
              <a:rPr altLang="en-US" dirty="0" lang="ja-JP" sz="1089">
                <a:latin charset="-128" panose="020B0400000000000000" pitchFamily="50" typeface="BIZ UDPゴシック"/>
                <a:ea charset="-128" panose="020B0400000000000000" pitchFamily="50" typeface="BIZ UDPゴシック"/>
              </a:rPr>
              <a:t>実施要項より</a:t>
            </a:r>
            <a:r>
              <a:rPr altLang="en-US" dirty="0" lang="ja-JP" sz="1089" u="sng">
                <a:latin charset="-128" panose="020B0400000000000000" pitchFamily="50" typeface="BIZ UDPゴシック"/>
                <a:ea charset="-128" panose="020B0400000000000000" pitchFamily="50" typeface="BIZ UDPゴシック"/>
              </a:rPr>
              <a:t>３区分に整理</a:t>
            </a:r>
            <a:endParaRPr altLang="en-US" dirty="0" kumimoji="1" lang="ja-JP" u="sng">
              <a:latin charset="-128" panose="020B0400000000000000" pitchFamily="50" typeface="BIZ UDPゴシック"/>
              <a:ea charset="-128" panose="020B0400000000000000" pitchFamily="50" typeface="BIZ UDPゴシック"/>
            </a:endParaRPr>
          </a:p>
        </p:txBody>
      </p:sp>
      <p:grpSp>
        <p:nvGrpSpPr>
          <p:cNvPr id="22" name="グループ化 21"/>
          <p:cNvGrpSpPr/>
          <p:nvPr/>
        </p:nvGrpSpPr>
        <p:grpSpPr>
          <a:xfrm>
            <a:off x="236684" y="577120"/>
            <a:ext cx="3586221" cy="6132084"/>
            <a:chOff x="108919" y="427038"/>
            <a:chExt cx="3662602" cy="6405561"/>
          </a:xfrm>
        </p:grpSpPr>
        <p:sp>
          <p:nvSpPr>
            <p:cNvPr id="7" name="正方形/長方形 6">
              <a:extLst>
                <a:ext uri="{FF2B5EF4-FFF2-40B4-BE49-F238E27FC236}">
                  <a16:creationId xmlns:a16="http://schemas.microsoft.com/office/drawing/2014/main" id="{A5FFAC86-6EF1-4BFB-8DCD-994C8958ABE7}"/>
                </a:ext>
              </a:extLst>
            </p:cNvPr>
            <p:cNvSpPr/>
            <p:nvPr/>
          </p:nvSpPr>
          <p:spPr>
            <a:xfrm>
              <a:off x="127635" y="427038"/>
              <a:ext cx="3447291" cy="640556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lgn="l" defTabSz="895327"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p:txBody>
        </p:sp>
        <p:sp>
          <p:nvSpPr>
            <p:cNvPr id="10" name="正方形/長方形 9"/>
            <p:cNvSpPr/>
            <p:nvPr/>
          </p:nvSpPr>
          <p:spPr>
            <a:xfrm>
              <a:off x="132084" y="482842"/>
              <a:ext cx="3536207" cy="854662"/>
            </a:xfrm>
            <a:prstGeom prst="rect">
              <a:avLst/>
            </a:prstGeom>
          </p:spPr>
          <p:txBody>
            <a:bodyPr lIns="70499" rIns="70499" wrap="square">
              <a:spAutoFit/>
            </a:bodyPr>
            <a:lstStyle/>
            <a:p>
              <a:pPr algn="l" defTabSz="895327"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○総合型選抜</a:t>
              </a:r>
              <a:endParaRPr altLang="ja-JP" b="1"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a:p>
              <a:pPr algn="l" defTabSz="895327"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 （概要）</a:t>
              </a:r>
              <a:endParaRPr altLang="ja-JP" b="1"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a:p>
              <a:pPr algn="l" defTabSz="895327"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179" u="none">
                  <a:ln>
                    <a:noFill/>
                  </a:ln>
                  <a:solidFill>
                    <a:srgbClr val="FF0000"/>
                  </a:solidFill>
                  <a:effectLst/>
                  <a:uLnTx/>
                  <a:uFillTx/>
                  <a:latin charset="-128" panose="020B0400000000000000" pitchFamily="50" typeface="BIZ UDPゴシック"/>
                  <a:ea charset="-128" panose="020B0400000000000000" pitchFamily="50" typeface="BIZ UDPゴシック"/>
                  <a:cs typeface="+mn-cs"/>
                </a:rPr>
                <a:t>　</a:t>
              </a:r>
              <a:r>
                <a:rPr altLang="en-US" b="0" baseline="0" cap="none" dirty="0" i="0" kern="1200" kumimoji="1" lang="ja-JP" noProof="0" normalizeH="0" spc="0" strike="noStrike" sz="1179" u="sng">
                  <a:ln>
                    <a:noFill/>
                  </a:ln>
                  <a:solidFill>
                    <a:srgbClr val="FF0000"/>
                  </a:solidFill>
                  <a:effectLst/>
                  <a:uLnTx/>
                  <a:uFillTx/>
                  <a:latin charset="-128" panose="020B0400000000000000" pitchFamily="50" typeface="BIZ UDPゴシック"/>
                  <a:ea charset="-128" panose="020B0400000000000000" pitchFamily="50" typeface="BIZ UDPゴシック"/>
                  <a:cs typeface="+mn-cs"/>
                </a:rPr>
                <a:t>詳細な書類審査と時間をかけた丁寧な面接等を組み合わせる</a:t>
              </a: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入試方法。</a:t>
              </a:r>
            </a:p>
          </p:txBody>
        </p:sp>
        <p:sp>
          <p:nvSpPr>
            <p:cNvPr id="12" name="正方形/長方形 11"/>
            <p:cNvSpPr/>
            <p:nvPr/>
          </p:nvSpPr>
          <p:spPr>
            <a:xfrm>
              <a:off x="108919" y="1318125"/>
              <a:ext cx="3447291" cy="1882800"/>
            </a:xfrm>
            <a:prstGeom prst="rect">
              <a:avLst/>
            </a:prstGeom>
          </p:spPr>
          <p:txBody>
            <a:bodyPr wrap="square">
              <a:spAutoFit/>
            </a:bodyPr>
            <a:lstStyle/>
            <a:p>
              <a:pPr algn="l" defTabSz="895327" eaLnBrk="1" fontAlgn="auto" hangingPunct="1" indent="-447663" latinLnBrk="0" lvl="0" marL="105747" marR="0" rtl="0">
                <a:lnSpc>
                  <a:spcPct val="100000"/>
                </a:lnSpc>
                <a:spcBef>
                  <a:spcPts val="588"/>
                </a:spcBef>
                <a:spcAft>
                  <a:spcPts val="0"/>
                </a:spcAft>
                <a:buClrTx/>
                <a:buSzTx/>
                <a:buFontTx/>
                <a:buNone/>
                <a:tabLst/>
                <a:defRPr/>
              </a:pP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１．入学志願者本人が記載する活動報告書、大学入学希望理由書及び学修計画書等を積極的に活用。</a:t>
              </a:r>
              <a:endPar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a:p>
              <a:pPr algn="l" defTabSz="895327" eaLnBrk="1" fontAlgn="auto" hangingPunct="1" indent="-447663" latinLnBrk="0" lvl="0" marL="105747" marR="0" rtl="0">
                <a:lnSpc>
                  <a:spcPct val="100000"/>
                </a:lnSpc>
                <a:spcBef>
                  <a:spcPts val="588"/>
                </a:spcBef>
                <a:spcAft>
                  <a:spcPts val="0"/>
                </a:spcAft>
                <a:buClrTx/>
                <a:buSzTx/>
                <a:buFontTx/>
                <a:buNone/>
                <a:tabLst/>
                <a:defRPr/>
              </a:pP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２．入学志願者の能力・意欲・適性等を多面的・総合的に評価・判定する。なお、高度な専門知識等が必要な職業分野に求められる人材養成を目的とする学部・学科等における選抜では、当該職業分野を目指すことに関する入学志願者の意欲・適性等を特に重視した評価・判定に留意。</a:t>
              </a:r>
              <a:endPar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p:txBody>
        </p:sp>
        <p:sp>
          <p:nvSpPr>
            <p:cNvPr id="16" name="正方形/長方形 15"/>
            <p:cNvSpPr/>
            <p:nvPr/>
          </p:nvSpPr>
          <p:spPr>
            <a:xfrm>
              <a:off x="127635" y="5493434"/>
              <a:ext cx="3643886" cy="665109"/>
            </a:xfrm>
            <a:prstGeom prst="rect">
              <a:avLst/>
            </a:prstGeom>
          </p:spPr>
          <p:txBody>
            <a:bodyPr wrap="square">
              <a:spAutoFit/>
            </a:bodyPr>
            <a:lstStyle/>
            <a:p>
              <a:pPr algn="l" defTabSz="895327"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（時期）   </a:t>
              </a:r>
              <a:endParaRPr altLang="ja-JP" b="1"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a:p>
              <a:pPr algn="l" defTabSz="895327"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　</a:t>
              </a:r>
              <a:r>
                <a:rPr altLang="en-US" b="0" baseline="0" cap="none" dirty="0" i="0" kern="1200" kumimoji="1" lang="ja-JP" noProof="0" normalizeH="0" spc="0" strike="noStrike" sz="1179" u="sng">
                  <a:ln>
                    <a:noFill/>
                  </a:ln>
                  <a:solidFill>
                    <a:prstClr val="black"/>
                  </a:solidFill>
                  <a:effectLst/>
                  <a:uLnTx/>
                  <a:uFillTx/>
                  <a:latin charset="-128" panose="020B0400000000000000" pitchFamily="50" typeface="BIZ UDPゴシック"/>
                  <a:ea charset="-128" panose="020B0400000000000000" pitchFamily="50" typeface="BIZ UDPゴシック"/>
                  <a:cs typeface="+mn-cs"/>
                </a:rPr>
                <a:t>出願期間は９月</a:t>
              </a:r>
              <a:r>
                <a:rPr altLang="ja-JP" b="0" baseline="0" cap="none" dirty="0" i="0" kern="1200" kumimoji="1" lang="en-US" noProof="0" normalizeH="0" spc="0" strike="noStrike" sz="1179" u="sng">
                  <a:ln>
                    <a:noFill/>
                  </a:ln>
                  <a:solidFill>
                    <a:prstClr val="black"/>
                  </a:solidFill>
                  <a:effectLst/>
                  <a:uLnTx/>
                  <a:uFillTx/>
                  <a:latin charset="-128" panose="020B0400000000000000" pitchFamily="50" typeface="BIZ UDPゴシック"/>
                  <a:ea charset="-128" panose="020B0400000000000000" pitchFamily="50" typeface="BIZ UDPゴシック"/>
                  <a:cs typeface="+mn-cs"/>
                </a:rPr>
                <a:t>1</a:t>
              </a:r>
              <a:r>
                <a:rPr altLang="en-US" b="0" baseline="0" cap="none" dirty="0" i="0" kern="1200" kumimoji="1" lang="ja-JP" noProof="0" normalizeH="0" spc="0" strike="noStrike" sz="1179" u="sng">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日～</a:t>
              </a:r>
              <a:endPar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a:p>
              <a:pPr algn="l" defTabSz="895327"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　結果発表は</a:t>
              </a:r>
              <a:r>
                <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11</a:t>
              </a: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月</a:t>
              </a:r>
              <a:r>
                <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1</a:t>
              </a: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日～</a:t>
              </a:r>
              <a:endPar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p:txBody>
        </p:sp>
      </p:grpSp>
      <p:grpSp>
        <p:nvGrpSpPr>
          <p:cNvPr id="23" name="グループ化 22"/>
          <p:cNvGrpSpPr/>
          <p:nvPr/>
        </p:nvGrpSpPr>
        <p:grpSpPr>
          <a:xfrm>
            <a:off x="3655004" y="582532"/>
            <a:ext cx="3419869" cy="6107400"/>
            <a:chOff x="3764254" y="430213"/>
            <a:chExt cx="3133434" cy="6407150"/>
          </a:xfrm>
        </p:grpSpPr>
        <p:sp>
          <p:nvSpPr>
            <p:cNvPr id="6" name="正方形/長方形 5">
              <a:extLst>
                <a:ext uri="{FF2B5EF4-FFF2-40B4-BE49-F238E27FC236}">
                  <a16:creationId xmlns:a16="http://schemas.microsoft.com/office/drawing/2014/main" id="{1BCA1BF7-D7E8-4DD6-96DA-A6D72E8D0693}"/>
                </a:ext>
              </a:extLst>
            </p:cNvPr>
            <p:cNvSpPr/>
            <p:nvPr/>
          </p:nvSpPr>
          <p:spPr>
            <a:xfrm>
              <a:off x="3800475" y="430213"/>
              <a:ext cx="3097213" cy="640715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lgn="l" defTabSz="895327" eaLnBrk="1" fontAlgn="auto" hangingPunct="1" indent="0" latinLnBrk="0" lvl="0" marL="0" marR="0" rtl="0">
                <a:lnSpc>
                  <a:spcPct val="100000"/>
                </a:lnSpc>
                <a:spcBef>
                  <a:spcPts val="0"/>
                </a:spcBef>
                <a:spcAft>
                  <a:spcPts val="0"/>
                </a:spcAft>
                <a:buClrTx/>
                <a:buSzTx/>
                <a:buFontTx/>
                <a:buNone/>
                <a:tabLst/>
                <a:defRPr/>
              </a:pPr>
              <a:endParaRPr altLang="ja-JP" b="0" baseline="0" cap="none"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p:txBody>
        </p:sp>
        <p:sp>
          <p:nvSpPr>
            <p:cNvPr id="18" name="正方形/長方形 17"/>
            <p:cNvSpPr/>
            <p:nvPr/>
          </p:nvSpPr>
          <p:spPr>
            <a:xfrm>
              <a:off x="3764254" y="5387026"/>
              <a:ext cx="3072207" cy="1048695"/>
            </a:xfrm>
            <a:prstGeom prst="rect">
              <a:avLst/>
            </a:prstGeom>
          </p:spPr>
          <p:txBody>
            <a:bodyPr wrap="square">
              <a:spAutoFit/>
            </a:bodyPr>
            <a:lstStyle/>
            <a:p>
              <a:pPr algn="l" defTabSz="895327"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（時期）   </a:t>
              </a:r>
              <a:endParaRPr altLang="ja-JP" b="1"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a:p>
              <a:pPr algn="l" defTabSz="895327"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　</a:t>
              </a:r>
              <a:r>
                <a:rPr altLang="en-US" b="0" baseline="0" cap="none" dirty="0" i="0" kern="1200" kumimoji="1" lang="ja-JP" noProof="0" normalizeH="0" spc="0" strike="noStrike" sz="1179" u="sng">
                  <a:ln>
                    <a:noFill/>
                  </a:ln>
                  <a:solidFill>
                    <a:prstClr val="black"/>
                  </a:solidFill>
                  <a:effectLst/>
                  <a:uLnTx/>
                  <a:uFillTx/>
                  <a:latin charset="-128" panose="020B0400000000000000" pitchFamily="50" typeface="BIZ UDPゴシック"/>
                  <a:ea charset="-128" panose="020B0400000000000000" pitchFamily="50" typeface="BIZ UDPゴシック"/>
                  <a:cs typeface="+mn-cs"/>
                </a:rPr>
                <a:t>出願期間は</a:t>
              </a:r>
              <a:r>
                <a:rPr altLang="ja-JP" b="0" baseline="0" cap="none" dirty="0" i="0" kern="1200" kumimoji="1" lang="en-US" noProof="0" normalizeH="0" spc="0" strike="noStrike" sz="1179" u="sng">
                  <a:ln>
                    <a:noFill/>
                  </a:ln>
                  <a:solidFill>
                    <a:prstClr val="black"/>
                  </a:solidFill>
                  <a:effectLst/>
                  <a:uLnTx/>
                  <a:uFillTx/>
                  <a:latin charset="-128" panose="020B0400000000000000" pitchFamily="50" typeface="BIZ UDPゴシック"/>
                  <a:ea charset="-128" panose="020B0400000000000000" pitchFamily="50" typeface="BIZ UDPゴシック"/>
                  <a:cs typeface="+mn-cs"/>
                </a:rPr>
                <a:t>11</a:t>
              </a:r>
              <a:r>
                <a:rPr altLang="en-US" b="0" baseline="0" cap="none" dirty="0" i="0" kern="1200" kumimoji="1" lang="ja-JP" noProof="0" normalizeH="0" spc="0" strike="noStrike" sz="1179" u="sng">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月</a:t>
              </a:r>
              <a:r>
                <a:rPr altLang="ja-JP" b="0" baseline="0" cap="none" dirty="0" i="0" kern="1200" kumimoji="1" lang="en-US" noProof="0" normalizeH="0" spc="0" strike="noStrike" sz="1179" u="sng">
                  <a:ln>
                    <a:noFill/>
                  </a:ln>
                  <a:solidFill>
                    <a:prstClr val="black"/>
                  </a:solidFill>
                  <a:effectLst/>
                  <a:uLnTx/>
                  <a:uFillTx/>
                  <a:latin charset="-128" panose="020B0400000000000000" pitchFamily="50" typeface="BIZ UDPゴシック"/>
                  <a:ea charset="-128" panose="020B0400000000000000" pitchFamily="50" typeface="BIZ UDPゴシック"/>
                  <a:cs typeface="+mn-cs"/>
                </a:rPr>
                <a:t>1</a:t>
              </a:r>
              <a:r>
                <a:rPr altLang="en-US" b="0" baseline="0" cap="none" dirty="0" i="0" kern="1200" kumimoji="1" lang="ja-JP" noProof="0" normalizeH="0" spc="0" strike="noStrike" sz="1179" u="sng">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日～</a:t>
              </a:r>
              <a:endPar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a:p>
              <a:pPr algn="l" defTabSz="895327"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　結果発表は</a:t>
              </a:r>
              <a:r>
                <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12</a:t>
              </a: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月</a:t>
              </a:r>
              <a:r>
                <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1</a:t>
              </a: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日～</a:t>
              </a:r>
              <a:endPar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a:p>
              <a:pPr algn="l" defTabSz="895327"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　（一般選抜の試験期日の</a:t>
              </a:r>
              <a:r>
                <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10</a:t>
              </a: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日前まで）</a:t>
              </a:r>
              <a:endPar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a:p>
              <a:pPr algn="l" defTabSz="895327"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p:txBody>
        </p:sp>
        <p:sp>
          <p:nvSpPr>
            <p:cNvPr id="19" name="正方形/長方形 18"/>
            <p:cNvSpPr/>
            <p:nvPr/>
          </p:nvSpPr>
          <p:spPr>
            <a:xfrm>
              <a:off x="3842271" y="441900"/>
              <a:ext cx="3052105" cy="858329"/>
            </a:xfrm>
            <a:prstGeom prst="rect">
              <a:avLst/>
            </a:prstGeom>
          </p:spPr>
          <p:txBody>
            <a:bodyPr lIns="70499" rIns="70499" wrap="square">
              <a:spAutoFit/>
            </a:bodyPr>
            <a:lstStyle/>
            <a:p>
              <a:pPr algn="l" defTabSz="895327"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a:t>
              </a:r>
              <a:r>
                <a:rPr altLang="en-US" b="1" baseline="0" cap="none" dirty="0" i="0" kern="1200" kumimoji="1" lang="zh-TW"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学校推薦型選抜</a:t>
              </a:r>
              <a:endParaRPr altLang="zh-TW" b="1"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a:p>
              <a:pPr algn="l" defTabSz="895327"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（概要）</a:t>
              </a:r>
              <a:endParaRPr altLang="ja-JP" b="1"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a:p>
              <a:pPr algn="l" defTabSz="895327"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　</a:t>
              </a:r>
              <a:r>
                <a:rPr altLang="en-US" b="0" baseline="0" cap="none" dirty="0" i="0" kern="1200" kumimoji="1" lang="ja-JP" noProof="0" normalizeH="0" spc="0" strike="noStrike" sz="1179" u="sng">
                  <a:ln>
                    <a:noFill/>
                  </a:ln>
                  <a:solidFill>
                    <a:srgbClr val="FF0000"/>
                  </a:solidFill>
                  <a:effectLst/>
                  <a:uLnTx/>
                  <a:uFillTx/>
                  <a:latin charset="-128" panose="020B0400000000000000" pitchFamily="50" typeface="BIZ UDPゴシック"/>
                  <a:ea charset="-128" panose="020B0400000000000000" pitchFamily="50" typeface="BIZ UDPゴシック"/>
                  <a:cs typeface="+mn-cs"/>
                </a:rPr>
                <a:t>出身高等学校長の推薦</a:t>
              </a: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に基づき、</a:t>
              </a:r>
              <a:r>
                <a:rPr altLang="en-US" b="0" baseline="0" cap="none" dirty="0" i="0" kern="1200" kumimoji="1" lang="ja-JP" noProof="0" normalizeH="0" spc="0" strike="noStrike" sz="1179" u="sng">
                  <a:ln>
                    <a:noFill/>
                  </a:ln>
                  <a:solidFill>
                    <a:srgbClr val="FF0000"/>
                  </a:solidFill>
                  <a:effectLst/>
                  <a:uLnTx/>
                  <a:uFillTx/>
                  <a:latin charset="-128" panose="020B0400000000000000" pitchFamily="50" typeface="BIZ UDPゴシック"/>
                  <a:ea charset="-128" panose="020B0400000000000000" pitchFamily="50" typeface="BIZ UDPゴシック"/>
                  <a:cs typeface="+mn-cs"/>
                </a:rPr>
                <a:t>調査書を主な資料として評価・判定</a:t>
              </a: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する入試方法。</a:t>
              </a:r>
              <a:endPar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p:txBody>
        </p:sp>
      </p:grpSp>
      <p:grpSp>
        <p:nvGrpSpPr>
          <p:cNvPr id="24" name="グループ化 23"/>
          <p:cNvGrpSpPr/>
          <p:nvPr/>
        </p:nvGrpSpPr>
        <p:grpSpPr>
          <a:xfrm>
            <a:off x="7114405" y="577119"/>
            <a:ext cx="2456765" cy="6132084"/>
            <a:chOff x="6951663" y="425450"/>
            <a:chExt cx="2793714" cy="6407150"/>
          </a:xfrm>
        </p:grpSpPr>
        <p:sp>
          <p:nvSpPr>
            <p:cNvPr id="5" name="正方形/長方形 4">
              <a:extLst>
                <a:ext uri="{FF2B5EF4-FFF2-40B4-BE49-F238E27FC236}">
                  <a16:creationId xmlns:a16="http://schemas.microsoft.com/office/drawing/2014/main" id="{4E24C4B8-393C-4875-865B-2D7453688787}"/>
                </a:ext>
              </a:extLst>
            </p:cNvPr>
            <p:cNvSpPr/>
            <p:nvPr/>
          </p:nvSpPr>
          <p:spPr>
            <a:xfrm>
              <a:off x="6951663" y="425450"/>
              <a:ext cx="2793712" cy="640715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lgn="l" defTabSz="895327" eaLnBrk="1" fontAlgn="auto" hangingPunct="1" indent="0" latinLnBrk="0" lvl="0" marL="0" marR="0" rtl="0">
                <a:lnSpc>
                  <a:spcPct val="100000"/>
                </a:lnSpc>
                <a:spcBef>
                  <a:spcPts val="0"/>
                </a:spcBef>
                <a:spcAft>
                  <a:spcPts val="0"/>
                </a:spcAft>
                <a:buClrTx/>
                <a:buSzTx/>
                <a:buFontTx/>
                <a:buNone/>
                <a:tabLst/>
                <a:defRPr/>
              </a:pPr>
              <a:endParaRPr altLang="ja-JP" b="0" baseline="0" cap="none"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p:txBody>
        </p:sp>
        <p:sp>
          <p:nvSpPr>
            <p:cNvPr id="20" name="正方形/長方形 19"/>
            <p:cNvSpPr/>
            <p:nvPr/>
          </p:nvSpPr>
          <p:spPr>
            <a:xfrm>
              <a:off x="6972501" y="5302687"/>
              <a:ext cx="2646305" cy="1277888"/>
            </a:xfrm>
            <a:prstGeom prst="rect">
              <a:avLst/>
            </a:prstGeom>
          </p:spPr>
          <p:txBody>
            <a:bodyPr wrap="square">
              <a:spAutoFit/>
            </a:bodyPr>
            <a:lstStyle/>
            <a:p>
              <a:pPr algn="l" defTabSz="895327"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（時期）   </a:t>
              </a:r>
              <a:endParaRPr altLang="ja-JP" b="1"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a:p>
              <a:pPr algn="l" defTabSz="895327"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　</a:t>
              </a:r>
              <a:r>
                <a:rPr altLang="en-US" b="0" baseline="0" cap="none" dirty="0" i="0" kern="1200" kumimoji="1" lang="ja-JP" noProof="0" normalizeH="0" spc="0" strike="noStrike" sz="1270"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教科・科目に係る個別テストを課す場合の試験期日は</a:t>
              </a:r>
              <a:endParaRPr altLang="ja-JP" b="0" baseline="0" cap="none" dirty="0" i="0" kern="1200" kumimoji="1" lang="en-US" noProof="0" normalizeH="0" spc="0" strike="noStrike" sz="1270"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a:p>
              <a:pPr algn="l" defTabSz="895327"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270"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2</a:t>
              </a:r>
              <a:r>
                <a:rPr altLang="en-US" b="0" baseline="0" cap="none" dirty="0" i="0" kern="1200" kumimoji="1" lang="ja-JP" noProof="0" normalizeH="0" spc="0" strike="noStrike" sz="1270"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月</a:t>
              </a:r>
              <a:r>
                <a:rPr altLang="ja-JP" b="0" baseline="0" cap="none" dirty="0" i="0" kern="1200" kumimoji="1" lang="en-US" noProof="0" normalizeH="0" spc="0" strike="noStrike" sz="1270"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1</a:t>
              </a:r>
              <a:r>
                <a:rPr altLang="en-US" b="0" baseline="0" cap="none" dirty="0" i="0" kern="1200" kumimoji="1" lang="ja-JP" noProof="0" normalizeH="0" spc="0" strike="noStrike" sz="1270"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日～</a:t>
              </a:r>
              <a:r>
                <a:rPr altLang="ja-JP" b="0" baseline="0" cap="none" dirty="0" i="0" kern="1200" kumimoji="1" lang="en-US" noProof="0" normalizeH="0" spc="0" strike="noStrike" sz="1270"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3</a:t>
              </a:r>
              <a:r>
                <a:rPr altLang="en-US" b="0" baseline="0" cap="none" dirty="0" i="0" kern="1200" kumimoji="1" lang="ja-JP" noProof="0" normalizeH="0" spc="0" strike="noStrike" sz="1270"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月</a:t>
              </a:r>
              <a:r>
                <a:rPr altLang="ja-JP" b="0" baseline="0" cap="none" dirty="0" i="0" kern="1200" kumimoji="1" lang="en-US" noProof="0" normalizeH="0" spc="0" strike="noStrike" sz="1270"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25</a:t>
              </a:r>
              <a:r>
                <a:rPr altLang="en-US" b="0" baseline="0" cap="none" dirty="0" i="0" kern="1200" kumimoji="1" lang="ja-JP" noProof="0" normalizeH="0" spc="0" strike="noStrike" sz="1270"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日</a:t>
              </a:r>
              <a:endPar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a:p>
              <a:pPr algn="l" defTabSz="895327"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　</a:t>
              </a:r>
              <a:endPar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a:p>
              <a:pPr algn="l" defTabSz="895327"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　結果発表は～</a:t>
              </a:r>
              <a:r>
                <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3</a:t>
              </a: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月</a:t>
              </a:r>
              <a:r>
                <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31</a:t>
              </a: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日まで</a:t>
              </a:r>
              <a:endPar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p:txBody>
        </p:sp>
        <p:sp>
          <p:nvSpPr>
            <p:cNvPr id="21" name="正方形/長方形 20"/>
            <p:cNvSpPr/>
            <p:nvPr/>
          </p:nvSpPr>
          <p:spPr>
            <a:xfrm>
              <a:off x="6951664" y="442746"/>
              <a:ext cx="2793713" cy="1234073"/>
            </a:xfrm>
            <a:prstGeom prst="rect">
              <a:avLst/>
            </a:prstGeom>
          </p:spPr>
          <p:txBody>
            <a:bodyPr lIns="70499" rIns="70499" wrap="square">
              <a:spAutoFit/>
            </a:bodyPr>
            <a:lstStyle/>
            <a:p>
              <a:pPr algn="l" defTabSz="895327"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○一般選抜</a:t>
              </a:r>
              <a:endParaRPr altLang="ja-JP" b="1"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a:p>
              <a:pPr algn="l" defTabSz="895327"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（概要）</a:t>
              </a:r>
              <a:endParaRPr altLang="ja-JP" b="1"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a:p>
              <a:pPr algn="l" defTabSz="895327"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　</a:t>
              </a:r>
              <a:r>
                <a:rPr altLang="en-US" b="0" baseline="0" cap="none" dirty="0" i="0" kern="1200" kumimoji="1" lang="ja-JP" noProof="0" normalizeH="0" spc="0" strike="noStrike" sz="1179" u="sng">
                  <a:ln>
                    <a:noFill/>
                  </a:ln>
                  <a:solidFill>
                    <a:srgbClr val="FF0000"/>
                  </a:solidFill>
                  <a:effectLst/>
                  <a:uLnTx/>
                  <a:uFillTx/>
                  <a:latin charset="-128" panose="020B0400000000000000" pitchFamily="50" typeface="BIZ UDPゴシック"/>
                  <a:ea charset="-128" panose="020B0400000000000000" pitchFamily="50" typeface="BIZ UDPゴシック"/>
                  <a:cs typeface="+mn-cs"/>
                </a:rPr>
                <a:t>学力検査、小論文・面接・実技検査等を主な資料</a:t>
              </a: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としつつ、</a:t>
              </a:r>
              <a:r>
                <a:rPr altLang="en-US" b="0" baseline="0" cap="none" dirty="0" i="0" kern="1200" kumimoji="1" lang="ja-JP" noProof="0" normalizeH="0" spc="0" strike="noStrike" sz="1179" u="sng">
                  <a:ln>
                    <a:noFill/>
                  </a:ln>
                  <a:solidFill>
                    <a:srgbClr val="FF0000"/>
                  </a:solidFill>
                  <a:effectLst/>
                  <a:uLnTx/>
                  <a:uFillTx/>
                  <a:latin charset="-128" panose="020B0400000000000000" pitchFamily="50" typeface="BIZ UDPゴシック"/>
                  <a:ea charset="-128" panose="020B0400000000000000" pitchFamily="50" typeface="BIZ UDPゴシック"/>
                  <a:cs typeface="+mn-cs"/>
                </a:rPr>
                <a:t>調査書、志願者本人の記載する資料等を組み合わせ</a:t>
              </a: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る入試方法。</a:t>
              </a:r>
              <a:endPar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p:txBody>
        </p:sp>
      </p:grpSp>
      <p:sp>
        <p:nvSpPr>
          <p:cNvPr id="4" name="テキスト ボックス 3">
            <a:extLst>
              <a:ext uri="{FF2B5EF4-FFF2-40B4-BE49-F238E27FC236}">
                <a16:creationId xmlns:a16="http://schemas.microsoft.com/office/drawing/2014/main" id="{C2EAA152-735F-B97E-785B-C7BCCF2AEA3C}"/>
              </a:ext>
            </a:extLst>
          </p:cNvPr>
          <p:cNvSpPr txBox="1"/>
          <p:nvPr/>
        </p:nvSpPr>
        <p:spPr>
          <a:xfrm>
            <a:off x="577005" y="4180872"/>
            <a:ext cx="6326296" cy="455253"/>
          </a:xfrm>
          <a:prstGeom prst="rect">
            <a:avLst/>
          </a:prstGeom>
          <a:solidFill>
            <a:srgbClr val="FFFFCC"/>
          </a:solidFill>
          <a:ln algn="ctr" cap="flat" cmpd="sng" w="9525">
            <a:solidFill>
              <a:schemeClr val="dk1"/>
            </a:solidFill>
            <a:prstDash val="solid"/>
            <a:round/>
            <a:headEnd len="med" type="none" w="med"/>
            <a:tailEnd len="med" type="none" w="med"/>
          </a:ln>
        </p:spPr>
        <p:style>
          <a:lnRef idx="0">
            <a:scrgbClr b="0" g="0" r="0"/>
          </a:lnRef>
          <a:fillRef idx="0">
            <a:scrgbClr b="0" g="0" r="0"/>
          </a:fillRef>
          <a:effectRef idx="0">
            <a:scrgbClr b="0" g="0" r="0"/>
          </a:effectRef>
          <a:fontRef idx="minor">
            <a:schemeClr val="dk1"/>
          </a:fontRef>
        </p:style>
        <p:txBody>
          <a:bodyPr rtlCol="0" wrap="square">
            <a:spAutoFit/>
          </a:bodyPr>
          <a:lstStyle/>
          <a:p>
            <a:pPr algn="l" defTabSz="450777"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①「教科・科目に係る個別テスト」②「大学入学共通テスト」</a:t>
            </a:r>
            <a:endPar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a:p>
            <a:pPr algn="l" defTabSz="450777"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③「小論文・面接・実技検査等」　 ④「資格・検定試験等の成績」のうち</a:t>
            </a:r>
            <a:r>
              <a:rPr altLang="en-US" b="0" baseline="0" cap="none" dirty="0" i="0" kern="1200" kumimoji="1" lang="ja-JP" noProof="0" normalizeH="0" spc="0" strike="noStrike" sz="1179" u="sng">
                <a:ln>
                  <a:noFill/>
                </a:ln>
                <a:solidFill>
                  <a:srgbClr val="FF0000"/>
                </a:solidFill>
                <a:effectLst/>
                <a:uLnTx/>
                <a:uFillTx/>
                <a:latin charset="-128" panose="020B0400000000000000" pitchFamily="50" typeface="BIZ UDPゴシック"/>
                <a:ea charset="-128" panose="020B0400000000000000" pitchFamily="50" typeface="BIZ UDPゴシック"/>
                <a:cs typeface="+mn-cs"/>
              </a:rPr>
              <a:t>いずれか１つを必ず活用</a:t>
            </a:r>
          </a:p>
        </p:txBody>
      </p:sp>
      <p:sp>
        <p:nvSpPr>
          <p:cNvPr id="9" name="テキスト ボックス 8">
            <a:extLst>
              <a:ext uri="{FF2B5EF4-FFF2-40B4-BE49-F238E27FC236}">
                <a16:creationId xmlns:a16="http://schemas.microsoft.com/office/drawing/2014/main" id="{FCBB3834-82F0-0F08-8221-42711EF6539A}"/>
              </a:ext>
            </a:extLst>
          </p:cNvPr>
          <p:cNvSpPr txBox="1"/>
          <p:nvPr/>
        </p:nvSpPr>
        <p:spPr>
          <a:xfrm>
            <a:off x="590940" y="4685145"/>
            <a:ext cx="6326296" cy="636713"/>
          </a:xfrm>
          <a:prstGeom prst="rect">
            <a:avLst/>
          </a:prstGeom>
          <a:solidFill>
            <a:srgbClr val="FFFFCC"/>
          </a:solidFill>
          <a:ln algn="ctr" cap="flat" cmpd="sng" w="9525">
            <a:solidFill>
              <a:schemeClr val="dk1"/>
            </a:solidFill>
            <a:prstDash val="solid"/>
            <a:round/>
            <a:headEnd len="med" type="none" w="med"/>
            <a:tailEnd len="med" type="none" w="med"/>
          </a:ln>
        </p:spPr>
        <p:style>
          <a:lnRef idx="0">
            <a:scrgbClr b="0" g="0" r="0"/>
          </a:lnRef>
          <a:fillRef idx="0">
            <a:scrgbClr b="0" g="0" r="0"/>
          </a:fillRef>
          <a:effectRef idx="0">
            <a:scrgbClr b="0" g="0" r="0"/>
          </a:effectRef>
          <a:fontRef idx="minor">
            <a:schemeClr val="dk1"/>
          </a:fontRef>
        </p:style>
        <p:txBody>
          <a:bodyPr rtlCol="0" wrap="square">
            <a:spAutoFit/>
          </a:bodyPr>
          <a:lstStyle/>
          <a:p>
            <a:pPr algn="l" defTabSz="450777"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総合型・学校推薦型において、</a:t>
            </a:r>
            <a:r>
              <a:rPr altLang="en-US" b="0" baseline="0" cap="none" dirty="0" i="0" kern="1200" kumimoji="1" lang="ja-JP" noProof="0" normalizeH="0" spc="0" strike="noStrike" sz="1179" u="sng">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教科・科目に係る個別テストを２月１日よりも前に実施する場合</a:t>
            </a: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には、</a:t>
            </a:r>
            <a:r>
              <a:rPr altLang="en-US" b="0" baseline="0" cap="none" dirty="0" i="0" kern="1200" kumimoji="1" lang="ja-JP" noProof="0" normalizeH="0" spc="0" strike="noStrike" sz="1179" u="sng">
                <a:ln>
                  <a:noFill/>
                </a:ln>
                <a:solidFill>
                  <a:prstClr val="black"/>
                </a:solidFill>
                <a:effectLst/>
                <a:uLnTx/>
                <a:uFillTx/>
                <a:latin charset="-128" panose="020B0400000000000000" pitchFamily="50" typeface="BIZ UDPゴシック"/>
                <a:ea charset="-128" panose="020B0400000000000000" pitchFamily="50" typeface="BIZ UDPゴシック"/>
                <a:cs typeface="+mn-cs"/>
              </a:rPr>
              <a:t>調査書等の出願書類</a:t>
            </a:r>
            <a:r>
              <a:rPr altLang="en-US" b="0" baseline="0" cap="none" dirty="0" i="0" kern="1200" kumimoji="1" lang="ja-JP" noProof="0" normalizeH="0" spc="0" strike="noStrike" sz="1179" u="sng">
                <a:ln>
                  <a:noFill/>
                </a:ln>
                <a:solidFill>
                  <a:srgbClr val="FF0000"/>
                </a:solidFill>
                <a:effectLst/>
                <a:uLnTx/>
                <a:uFillTx/>
                <a:latin charset="-128" panose="020B0400000000000000" pitchFamily="50" typeface="BIZ UDPゴシック"/>
                <a:ea charset="-128" panose="020B0400000000000000" pitchFamily="50" typeface="BIZ UDPゴシック"/>
                <a:cs typeface="+mn-cs"/>
              </a:rPr>
              <a:t>に加え</a:t>
            </a:r>
            <a:r>
              <a:rPr altLang="en-US" b="0" baseline="0" cap="none" dirty="0" i="0" kern="1200" kumimoji="1" lang="ja-JP" noProof="0" normalizeH="0" spc="0" strike="noStrike" sz="1179" u="none">
                <a:ln>
                  <a:noFill/>
                </a:ln>
                <a:solidFill>
                  <a:srgbClr val="FF0000"/>
                </a:solidFill>
                <a:effectLst/>
                <a:uLnTx/>
                <a:uFillTx/>
                <a:latin charset="-128" panose="020B0400000000000000" pitchFamily="50" typeface="BIZ UDPゴシック"/>
                <a:ea charset="-128" panose="020B0400000000000000" pitchFamily="50" typeface="BIZ UDPゴシック"/>
                <a:cs typeface="+mn-cs"/>
              </a:rPr>
              <a:t>、「小論文・面接・実技検査等」又は「志願者本人が記載する資料や高等学校に記載を求める資料等」</a:t>
            </a: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と</a:t>
            </a:r>
            <a:r>
              <a:rPr altLang="en-US" b="0" baseline="0" cap="none" dirty="0" i="0" kern="1200" kumimoji="1" lang="ja-JP" noProof="0" normalizeH="0" spc="0" strike="noStrike" sz="1179" u="sng">
                <a:ln>
                  <a:noFill/>
                </a:ln>
                <a:solidFill>
                  <a:srgbClr val="FF0000"/>
                </a:solidFill>
                <a:effectLst/>
                <a:uLnTx/>
                <a:uFillTx/>
                <a:latin charset="-128" panose="020B0400000000000000" pitchFamily="50" typeface="BIZ UDPゴシック"/>
                <a:ea charset="-128" panose="020B0400000000000000" pitchFamily="50" typeface="BIZ UDPゴシック"/>
                <a:cs typeface="+mn-cs"/>
              </a:rPr>
              <a:t>必ず組み合わせて丁寧に評価</a:t>
            </a:r>
          </a:p>
        </p:txBody>
      </p:sp>
      <p:sp>
        <p:nvSpPr>
          <p:cNvPr id="13" name="テキスト ボックス 12">
            <a:extLst>
              <a:ext uri="{FF2B5EF4-FFF2-40B4-BE49-F238E27FC236}">
                <a16:creationId xmlns:a16="http://schemas.microsoft.com/office/drawing/2014/main" id="{2B268F38-478F-C642-49E0-3E820D034270}"/>
              </a:ext>
            </a:extLst>
          </p:cNvPr>
          <p:cNvSpPr txBox="1"/>
          <p:nvPr/>
        </p:nvSpPr>
        <p:spPr>
          <a:xfrm>
            <a:off x="3758658" y="1403379"/>
            <a:ext cx="3137782" cy="2786660"/>
          </a:xfrm>
          <a:prstGeom prst="rect">
            <a:avLst/>
          </a:prstGeom>
          <a:noFill/>
        </p:spPr>
        <p:txBody>
          <a:bodyPr wrap="square">
            <a:spAutoFit/>
          </a:bodyPr>
          <a:lstStyle/>
          <a:p>
            <a:pPr algn="l" defTabSz="895327" eaLnBrk="1" fontAlgn="auto" hangingPunct="1" indent="-447663" latinLnBrk="0" lvl="0" marL="105747" marR="0" rtl="0">
              <a:lnSpc>
                <a:spcPct val="100000"/>
              </a:lnSpc>
              <a:spcBef>
                <a:spcPts val="588"/>
              </a:spcBef>
              <a:spcAft>
                <a:spcPts val="0"/>
              </a:spcAft>
              <a:buClrTx/>
              <a:buSzTx/>
              <a:buFontTx/>
              <a:buNone/>
              <a:tabLst/>
              <a:defRPr/>
            </a:pP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１．推薦書の中に、大学・学部のアドミッション・ポリシーに対応する入学志願者本人の学習歴や活動歴を踏まえた学力の３要素に関する評価について記載を求める。生徒の努力を要する点などその後の指導において特に配慮を要するものがあればその内容について記載を求める。</a:t>
            </a:r>
            <a:endPar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a:p>
            <a:pPr algn="l" defTabSz="895327" eaLnBrk="1" fontAlgn="auto" hangingPunct="1" indent="-447663" latinLnBrk="0" lvl="0" marL="105747" marR="0" rtl="0">
              <a:lnSpc>
                <a:spcPct val="100000"/>
              </a:lnSpc>
              <a:spcBef>
                <a:spcPts val="588"/>
              </a:spcBef>
              <a:spcAft>
                <a:spcPts val="0"/>
              </a:spcAft>
              <a:buClrTx/>
              <a:buSzTx/>
              <a:buFontTx/>
              <a:buNone/>
              <a:tabLst/>
              <a:defRPr/>
            </a:pP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２．募集人員は、学部等募集単位ごとの入学定員の５割を超えない範囲で定める。</a:t>
            </a:r>
            <a:endPar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a:p>
            <a:pPr algn="l" defTabSz="895327" eaLnBrk="1" fontAlgn="auto" hangingPunct="1" indent="-447663" latinLnBrk="0" lvl="0" marL="105747" marR="0" rtl="0">
              <a:lnSpc>
                <a:spcPct val="100000"/>
              </a:lnSpc>
              <a:spcBef>
                <a:spcPts val="588"/>
              </a:spcBef>
              <a:spcAft>
                <a:spcPts val="0"/>
              </a:spcAft>
              <a:buClrTx/>
              <a:buSzTx/>
              <a:buFontTx/>
              <a:buNone/>
              <a:tabLst/>
              <a:defRPr/>
            </a:pPr>
            <a:r>
              <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3.</a:t>
            </a: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 特定の大学・学部等で教育を受けるにふさわしい能力・意欲・適性等を有する入学志願者を高等学校長が判断するものであることから、</a:t>
            </a:r>
            <a:r>
              <a:rPr altLang="en-US" b="0" baseline="0" cap="none" dirty="0" i="0" kern="1200" kumimoji="1" lang="ja-JP" noProof="0" normalizeH="0" spc="0" strike="noStrike" sz="1179" u="sng">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推薦要件を可能な限り具体的に設定し、募集要項等により示さなければならない</a:t>
            </a:r>
            <a:r>
              <a:rPr altLang="en-US" b="0" baseline="0" cap="none" dirty="0" i="0" kern="1200" kumimoji="1" lang="ja-JP"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a:t>
            </a:r>
            <a:endParaRPr altLang="ja-JP" b="0" baseline="0" cap="none" dirty="0" i="0" kern="1200" kumimoji="1" lang="en-US" noProof="0" normalizeH="0" spc="0" strike="noStrike" sz="1179" u="none">
              <a:ln>
                <a:noFill/>
              </a:ln>
              <a:solidFill>
                <a:prstClr val="black"/>
              </a:solidFill>
              <a:effectLst/>
              <a:uLnTx/>
              <a:uFillTx/>
              <a:latin charset="-128" panose="020B0400000000000000" pitchFamily="50" typeface="BIZ UDPゴシック"/>
              <a:ea charset="-128" panose="020B0400000000000000" pitchFamily="50" typeface="BIZ UDPゴシック"/>
              <a:cs typeface="+mn-cs"/>
            </a:endParaRPr>
          </a:p>
        </p:txBody>
      </p:sp>
      <p:sp>
        <p:nvSpPr>
          <p:cNvPr id="26" name="吹き出し: 角を丸めた四角形 25">
            <a:extLst>
              <a:ext uri="{FF2B5EF4-FFF2-40B4-BE49-F238E27FC236}">
                <a16:creationId xmlns:a16="http://schemas.microsoft.com/office/drawing/2014/main" id="{A23A23F4-2574-12BA-EC46-2289EBF2970B}"/>
              </a:ext>
            </a:extLst>
          </p:cNvPr>
          <p:cNvSpPr/>
          <p:nvPr/>
        </p:nvSpPr>
        <p:spPr>
          <a:xfrm>
            <a:off x="6151913" y="5288829"/>
            <a:ext cx="687292" cy="471114"/>
          </a:xfrm>
          <a:prstGeom prst="wedgeRoundRectCallout">
            <a:avLst>
              <a:gd fmla="val -70916" name="adj1"/>
              <a:gd fmla="val -65830" name="adj2"/>
              <a:gd fmla="val 16667" name="adj3"/>
            </a:avLst>
          </a:prstGeom>
        </p:spPr>
        <p:style>
          <a:lnRef idx="2">
            <a:schemeClr val="accent4">
              <a:shade val="15000"/>
            </a:schemeClr>
          </a:lnRef>
          <a:fillRef idx="1">
            <a:schemeClr val="accent4"/>
          </a:fillRef>
          <a:effectRef idx="0">
            <a:schemeClr val="accent4"/>
          </a:effectRef>
          <a:fontRef idx="minor">
            <a:schemeClr val="lt1"/>
          </a:fontRef>
        </p:style>
        <p:txBody>
          <a:bodyPr anchor="ctr" rtlCol="0"/>
          <a:lstStyle/>
          <a:p>
            <a:pPr algn="ctr" defTabSz="450777" eaLnBrk="0" fontAlgn="base" hangingPunct="0" indent="0" latinLnBrk="0" lvl="0" marL="0" marR="0" rtl="0">
              <a:lnSpc>
                <a:spcPct val="100000"/>
              </a:lnSpc>
              <a:spcBef>
                <a:spcPct val="0"/>
              </a:spcBef>
              <a:spcAft>
                <a:spcPct val="0"/>
              </a:spcAft>
              <a:buClrTx/>
              <a:buSzTx/>
              <a:buFontTx/>
              <a:buNone/>
              <a:tabLst/>
              <a:defRPr/>
            </a:pPr>
            <a:r>
              <a:rPr altLang="ja-JP" b="0" baseline="0" cap="none" dirty="0" i="0" kern="1200" kumimoji="1" lang="en-US" noProof="0" normalizeH="0" spc="0" strike="noStrike" sz="953" u="none">
                <a:ln>
                  <a:noFill/>
                </a:ln>
                <a:solidFill>
                  <a:prstClr val="white"/>
                </a:solidFill>
                <a:effectLst/>
                <a:uLnTx/>
                <a:uFillTx/>
                <a:latin charset="-128" panose="020B0400000000000000" pitchFamily="50" typeface="BIZ UDPゴシック"/>
                <a:ea charset="-128" panose="020B0400000000000000" pitchFamily="50" typeface="BIZ UDPゴシック"/>
                <a:cs typeface="+mn-cs"/>
              </a:rPr>
              <a:t>R8</a:t>
            </a:r>
            <a:r>
              <a:rPr altLang="en-US" b="0" baseline="0" cap="none" dirty="0" i="0" kern="1200" kumimoji="1" lang="ja-JP" noProof="0" normalizeH="0" spc="0" strike="noStrike" sz="953" u="none">
                <a:ln>
                  <a:noFill/>
                </a:ln>
                <a:solidFill>
                  <a:prstClr val="white"/>
                </a:solidFill>
                <a:effectLst/>
                <a:uLnTx/>
                <a:uFillTx/>
                <a:latin charset="-128" panose="020B0400000000000000" pitchFamily="50" typeface="BIZ UDPゴシック"/>
                <a:ea charset="-128" panose="020B0400000000000000" pitchFamily="50" typeface="BIZ UDPゴシック"/>
                <a:cs typeface="+mn-cs"/>
              </a:rPr>
              <a:t>要項より追加</a:t>
            </a:r>
          </a:p>
        </p:txBody>
      </p:sp>
      <p:sp>
        <p:nvSpPr>
          <p:cNvPr id="27" name="吹き出し: 角を丸めた四角形 26">
            <a:extLst>
              <a:ext uri="{FF2B5EF4-FFF2-40B4-BE49-F238E27FC236}">
                <a16:creationId xmlns:a16="http://schemas.microsoft.com/office/drawing/2014/main" id="{4CBCEE5C-632F-669B-F0EB-BD6719D4BFB1}"/>
              </a:ext>
            </a:extLst>
          </p:cNvPr>
          <p:cNvSpPr/>
          <p:nvPr/>
        </p:nvSpPr>
        <p:spPr>
          <a:xfrm>
            <a:off x="2960048" y="3428821"/>
            <a:ext cx="734483" cy="471114"/>
          </a:xfrm>
          <a:prstGeom prst="wedgeRoundRectCallout">
            <a:avLst>
              <a:gd fmla="val 77308" name="adj1"/>
              <a:gd fmla="val -58493" name="adj2"/>
              <a:gd fmla="val 16667" name="adj3"/>
            </a:avLst>
          </a:prstGeom>
        </p:spPr>
        <p:style>
          <a:lnRef idx="2">
            <a:schemeClr val="accent4">
              <a:shade val="15000"/>
            </a:schemeClr>
          </a:lnRef>
          <a:fillRef idx="1">
            <a:schemeClr val="accent4"/>
          </a:fillRef>
          <a:effectRef idx="0">
            <a:schemeClr val="accent4"/>
          </a:effectRef>
          <a:fontRef idx="minor">
            <a:schemeClr val="lt1"/>
          </a:fontRef>
        </p:style>
        <p:txBody>
          <a:bodyPr anchor="ctr" rtlCol="0"/>
          <a:lstStyle/>
          <a:p>
            <a:pPr algn="ctr" defTabSz="450777" eaLnBrk="0" fontAlgn="base" hangingPunct="0" indent="0" latinLnBrk="0" lvl="0" marL="0" marR="0" rtl="0">
              <a:lnSpc>
                <a:spcPct val="100000"/>
              </a:lnSpc>
              <a:spcBef>
                <a:spcPct val="0"/>
              </a:spcBef>
              <a:spcAft>
                <a:spcPct val="0"/>
              </a:spcAft>
              <a:buClrTx/>
              <a:buSzTx/>
              <a:buFontTx/>
              <a:buNone/>
              <a:tabLst/>
              <a:defRPr/>
            </a:pPr>
            <a:r>
              <a:rPr altLang="ja-JP" b="0" baseline="0" cap="none" dirty="0" i="0" kern="1200" kumimoji="1" lang="en-US" noProof="0" normalizeH="0" spc="0" strike="noStrike" sz="953" u="none">
                <a:ln>
                  <a:noFill/>
                </a:ln>
                <a:solidFill>
                  <a:prstClr val="white"/>
                </a:solidFill>
                <a:effectLst/>
                <a:uLnTx/>
                <a:uFillTx/>
                <a:latin charset="-128" panose="020B0400000000000000" pitchFamily="50" typeface="BIZ UDPゴシック"/>
                <a:ea charset="-128" panose="020B0400000000000000" pitchFamily="50" typeface="BIZ UDPゴシック"/>
                <a:cs typeface="+mn-cs"/>
              </a:rPr>
              <a:t>R8</a:t>
            </a:r>
            <a:r>
              <a:rPr altLang="en-US" b="0" baseline="0" cap="none" dirty="0" i="0" kern="1200" kumimoji="1" lang="ja-JP" noProof="0" normalizeH="0" spc="0" strike="noStrike" sz="953" u="none">
                <a:ln>
                  <a:noFill/>
                </a:ln>
                <a:solidFill>
                  <a:prstClr val="white"/>
                </a:solidFill>
                <a:effectLst/>
                <a:uLnTx/>
                <a:uFillTx/>
                <a:latin charset="-128" panose="020B0400000000000000" pitchFamily="50" typeface="BIZ UDPゴシック"/>
                <a:ea charset="-128" panose="020B0400000000000000" pitchFamily="50" typeface="BIZ UDPゴシック"/>
                <a:cs typeface="+mn-cs"/>
              </a:rPr>
              <a:t>要項より追加</a:t>
            </a:r>
          </a:p>
        </p:txBody>
      </p:sp>
      <p:sp>
        <p:nvSpPr>
          <p:cNvPr id="30" name="テキスト ボックス 29">
            <a:extLst>
              <a:ext uri="{FF2B5EF4-FFF2-40B4-BE49-F238E27FC236}">
                <a16:creationId xmlns:a16="http://schemas.microsoft.com/office/drawing/2014/main" id="{D8156F94-2FA4-5A04-A6EB-E59166DB8B2E}"/>
              </a:ext>
            </a:extLst>
          </p:cNvPr>
          <p:cNvSpPr txBox="1"/>
          <p:nvPr/>
        </p:nvSpPr>
        <p:spPr>
          <a:xfrm>
            <a:off x="364862" y="6129584"/>
            <a:ext cx="3155694" cy="484107"/>
          </a:xfrm>
          <a:prstGeom prst="rect">
            <a:avLst/>
          </a:prstGeom>
          <a:noFill/>
        </p:spPr>
        <p:txBody>
          <a:bodyPr wrap="square">
            <a:spAutoFit/>
          </a:bodyPr>
          <a:lstStyle/>
          <a:p>
            <a:pPr algn="l" defTabSz="450777" eaLnBrk="0" fontAlgn="base" hangingPunct="0" indent="0" latinLnBrk="0" lvl="0" marL="0" marR="0" rtl="0">
              <a:lnSpc>
                <a:spcPct val="100000"/>
              </a:lnSpc>
              <a:spcBef>
                <a:spcPct val="0"/>
              </a:spcBef>
              <a:spcAft>
                <a:spcPct val="0"/>
              </a:spcAft>
              <a:buClrTx/>
              <a:buSzTx/>
              <a:buFontTx/>
              <a:buNone/>
              <a:tabLst/>
              <a:defRPr/>
            </a:pPr>
            <a:r>
              <a:rPr altLang="ja-JP" b="0" baseline="0" cap="none" dirty="0" i="0" kern="1200" kumimoji="1" lang="en-US" noProof="0" normalizeH="0" spc="0" strike="noStrike" sz="1273"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a:t>
            </a:r>
            <a:r>
              <a:rPr altLang="en-US" b="0" baseline="0" cap="none" dirty="0" i="0" kern="1200" kumimoji="1" lang="ja-JP" noProof="0" normalizeH="0" spc="0" strike="noStrike" sz="1273"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教科・科目に係る個別テストを課す場合の試験期日は</a:t>
            </a:r>
            <a:r>
              <a:rPr altLang="ja-JP" b="0" baseline="0" cap="none" dirty="0" i="0" kern="1200" kumimoji="1" lang="en-US" noProof="0" normalizeH="0" spc="0" strike="noStrike" sz="1273"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2</a:t>
            </a:r>
            <a:r>
              <a:rPr altLang="en-US" b="0" baseline="0" cap="none" dirty="0" i="0" kern="1200" kumimoji="1" lang="ja-JP" noProof="0" normalizeH="0" spc="0" strike="noStrike" sz="1273"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月</a:t>
            </a:r>
            <a:r>
              <a:rPr altLang="ja-JP" b="0" baseline="0" cap="none" dirty="0" i="0" kern="1200" kumimoji="1" lang="en-US" noProof="0" normalizeH="0" spc="0" strike="noStrike" sz="1273"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1</a:t>
            </a:r>
            <a:r>
              <a:rPr altLang="en-US" b="0" baseline="0" cap="none" dirty="0" i="0" kern="1200" kumimoji="1" lang="ja-JP" noProof="0" normalizeH="0" spc="0" strike="noStrike" sz="1273"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日～</a:t>
            </a:r>
            <a:r>
              <a:rPr altLang="ja-JP" b="0" baseline="0" cap="none" dirty="0" i="0" kern="1200" kumimoji="1" lang="en-US" noProof="0" normalizeH="0" spc="0" strike="noStrike" sz="1273"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3</a:t>
            </a:r>
            <a:r>
              <a:rPr altLang="en-US" b="0" baseline="0" cap="none" dirty="0" i="0" kern="1200" kumimoji="1" lang="ja-JP" noProof="0" normalizeH="0" spc="0" strike="noStrike" sz="1273"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月</a:t>
            </a:r>
            <a:r>
              <a:rPr altLang="ja-JP" b="0" baseline="0" cap="none" dirty="0" i="0" kern="1200" kumimoji="1" lang="en-US" noProof="0" normalizeH="0" spc="0" strike="noStrike" sz="1273"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25</a:t>
            </a:r>
            <a:r>
              <a:rPr altLang="en-US" b="0" baseline="0" cap="none" dirty="0" i="0" kern="1200" kumimoji="1" lang="ja-JP" noProof="0" normalizeH="0" spc="0" strike="noStrike" sz="1273"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日</a:t>
            </a:r>
            <a:endParaRPr altLang="en-US" b="0" baseline="0" cap="none" dirty="0" i="0" kern="1200" kumimoji="1" lang="ja-JP" noProof="0" normalizeH="0" spc="0" strike="noStrike" sz="1633" u="none">
              <a:ln>
                <a:noFill/>
              </a:ln>
              <a:solidFill>
                <a:prstClr val="black"/>
              </a:solidFill>
              <a:effectLst/>
              <a:uLnTx/>
              <a:uFillTx/>
              <a:latin typeface="Calibri"/>
              <a:ea charset="-128" panose="020B0600070205080204" pitchFamily="50" typeface="ＭＳ Ｐゴシック"/>
              <a:cs typeface="+mn-cs"/>
            </a:endParaRPr>
          </a:p>
        </p:txBody>
      </p:sp>
      <p:sp>
        <p:nvSpPr>
          <p:cNvPr id="31" name="テキスト ボックス 30">
            <a:extLst>
              <a:ext uri="{FF2B5EF4-FFF2-40B4-BE49-F238E27FC236}">
                <a16:creationId xmlns:a16="http://schemas.microsoft.com/office/drawing/2014/main" id="{8F0D2F4D-9A85-EABB-1450-B8D45222B3F2}"/>
              </a:ext>
            </a:extLst>
          </p:cNvPr>
          <p:cNvSpPr txBox="1"/>
          <p:nvPr/>
        </p:nvSpPr>
        <p:spPr>
          <a:xfrm>
            <a:off x="3770376" y="6123656"/>
            <a:ext cx="3155694" cy="484107"/>
          </a:xfrm>
          <a:prstGeom prst="rect">
            <a:avLst/>
          </a:prstGeom>
          <a:noFill/>
        </p:spPr>
        <p:txBody>
          <a:bodyPr wrap="square">
            <a:spAutoFit/>
          </a:bodyPr>
          <a:lstStyle/>
          <a:p>
            <a:pPr algn="l" defTabSz="450777" eaLnBrk="0" fontAlgn="base" hangingPunct="0" indent="0" latinLnBrk="0" lvl="0" marL="0" marR="0" rtl="0">
              <a:lnSpc>
                <a:spcPct val="100000"/>
              </a:lnSpc>
              <a:spcBef>
                <a:spcPct val="0"/>
              </a:spcBef>
              <a:spcAft>
                <a:spcPct val="0"/>
              </a:spcAft>
              <a:buClrTx/>
              <a:buSzTx/>
              <a:buFontTx/>
              <a:buNone/>
              <a:tabLst/>
              <a:defRPr/>
            </a:pPr>
            <a:r>
              <a:rPr altLang="ja-JP" b="0" baseline="0" cap="none" dirty="0" i="0" kern="1200" kumimoji="1" lang="en-US" noProof="0" normalizeH="0" spc="0" strike="noStrike" sz="1273"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a:t>
            </a:r>
            <a:r>
              <a:rPr altLang="en-US" b="0" baseline="0" cap="none" dirty="0" i="0" kern="1200" kumimoji="1" lang="ja-JP" noProof="0" normalizeH="0" spc="0" strike="noStrike" sz="1273"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教科・科目に係る個別テストを課す場合の試験期日は</a:t>
            </a:r>
            <a:r>
              <a:rPr altLang="ja-JP" b="0" baseline="0" cap="none" dirty="0" i="0" kern="1200" kumimoji="1" lang="en-US" noProof="0" normalizeH="0" spc="0" strike="noStrike" sz="1273"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2</a:t>
            </a:r>
            <a:r>
              <a:rPr altLang="en-US" b="0" baseline="0" cap="none" dirty="0" i="0" kern="1200" kumimoji="1" lang="ja-JP" noProof="0" normalizeH="0" spc="0" strike="noStrike" sz="1273"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月</a:t>
            </a:r>
            <a:r>
              <a:rPr altLang="ja-JP" b="0" baseline="0" cap="none" dirty="0" i="0" kern="1200" kumimoji="1" lang="en-US" noProof="0" normalizeH="0" spc="0" strike="noStrike" sz="1273"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1</a:t>
            </a:r>
            <a:r>
              <a:rPr altLang="en-US" b="0" baseline="0" cap="none" dirty="0" i="0" kern="1200" kumimoji="1" lang="ja-JP" noProof="0" normalizeH="0" spc="0" strike="noStrike" sz="1273"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日～</a:t>
            </a:r>
            <a:r>
              <a:rPr altLang="ja-JP" b="0" baseline="0" cap="none" dirty="0" i="0" kern="1200" kumimoji="1" lang="en-US" noProof="0" normalizeH="0" spc="0" strike="noStrike" sz="1273"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3</a:t>
            </a:r>
            <a:r>
              <a:rPr altLang="en-US" b="0" baseline="0" cap="none" dirty="0" i="0" kern="1200" kumimoji="1" lang="ja-JP" noProof="0" normalizeH="0" spc="0" strike="noStrike" sz="1273"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月</a:t>
            </a:r>
            <a:r>
              <a:rPr altLang="ja-JP" b="0" baseline="0" cap="none" dirty="0" i="0" kern="1200" kumimoji="1" lang="en-US" noProof="0" normalizeH="0" spc="0" strike="noStrike" sz="1273"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25</a:t>
            </a:r>
            <a:r>
              <a:rPr altLang="en-US" b="0" baseline="0" cap="none" dirty="0" i="0" kern="1200" kumimoji="1" lang="ja-JP" noProof="0" normalizeH="0" spc="0" strike="noStrike" sz="1273" u="none">
                <a:ln>
                  <a:noFill/>
                </a:ln>
                <a:solidFill>
                  <a:prstClr val="black"/>
                </a:solidFill>
                <a:effectLst/>
                <a:uLnTx/>
                <a:uFillTx/>
                <a:latin charset="-128" panose="020B0400000000000000" pitchFamily="50" typeface="BIZ UDPゴシック"/>
                <a:ea charset="-128" panose="020B0400000000000000" pitchFamily="50" typeface="BIZ UDPゴシック"/>
                <a:cs typeface="+mn-cs"/>
              </a:rPr>
              <a:t>日</a:t>
            </a:r>
            <a:endParaRPr altLang="en-US" b="0" baseline="0" cap="none" dirty="0" i="0" kern="1200" kumimoji="1" lang="ja-JP" noProof="0" normalizeH="0" spc="0" strike="noStrike" sz="1633" u="none">
              <a:ln>
                <a:noFill/>
              </a:ln>
              <a:solidFill>
                <a:prstClr val="black"/>
              </a:solidFill>
              <a:effectLst/>
              <a:uLnTx/>
              <a:uFillTx/>
              <a:latin typeface="Calibri"/>
              <a:ea charset="-128" panose="020B0600070205080204" pitchFamily="50" typeface="ＭＳ Ｐゴシック"/>
              <a:cs typeface="+mn-cs"/>
            </a:endParaRPr>
          </a:p>
        </p:txBody>
      </p:sp>
      <p:sp>
        <p:nvSpPr>
          <p:cNvPr id="3" name="テキスト ボックス 2">
            <a:extLst>
              <a:ext uri="{FF2B5EF4-FFF2-40B4-BE49-F238E27FC236}">
                <a16:creationId xmlns:a16="http://schemas.microsoft.com/office/drawing/2014/main" id="{3E456950-133F-2569-BC12-74DCC2EAD411}"/>
              </a:ext>
            </a:extLst>
          </p:cNvPr>
          <p:cNvSpPr txBox="1"/>
          <p:nvPr/>
        </p:nvSpPr>
        <p:spPr>
          <a:xfrm>
            <a:off x="9459865" y="6488668"/>
            <a:ext cx="524508" cy="369332"/>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800" u="none">
                <a:ln>
                  <a:noFill/>
                </a:ln>
                <a:solidFill>
                  <a:prstClr val="black"/>
                </a:solidFill>
                <a:effectLst/>
                <a:uLnTx/>
                <a:uFillTx/>
                <a:latin charset="-128" panose="020B0604030504040204" pitchFamily="50" typeface="Meiryo UI"/>
                <a:ea charset="-128" panose="020B0604030504040204" pitchFamily="50" typeface="Meiryo UI"/>
                <a:cs typeface="+mn-cs"/>
              </a:rPr>
              <a:t>16</a:t>
            </a:r>
            <a:endParaRPr altLang="en-US" b="0" baseline="0" cap="none" dirty="0" i="0" kern="1200" kumimoji="1" lang="ja-JP" noProof="0" normalizeH="0" spc="0" strike="noStrike" sz="1800" u="none">
              <a:ln>
                <a:noFill/>
              </a:ln>
              <a:solidFill>
                <a:prstClr val="black"/>
              </a:solidFill>
              <a:effectLst/>
              <a:uLnTx/>
              <a:uFillTx/>
              <a:latin charset="-128" panose="020B0604030504040204" pitchFamily="50" typeface="Meiryo UI"/>
              <a:ea charset="-128" panose="020B0604030504040204" pitchFamily="50" typeface="Meiryo UI"/>
              <a:cs typeface="+mn-cs"/>
            </a:endParaRPr>
          </a:p>
        </p:txBody>
      </p:sp>
    </p:spTree>
    <p:extLst>
      <p:ext uri="{BB962C8B-B14F-4D97-AF65-F5344CB8AC3E}">
        <p14:creationId xmlns:p14="http://schemas.microsoft.com/office/powerpoint/2010/main" val="3766700262"/>
      </p:ext>
    </p:extLst>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コンテンツ プレースホルダ 2">
            <a:extLst>
              <a:ext uri="{FF2B5EF4-FFF2-40B4-BE49-F238E27FC236}">
                <a16:creationId xmlns:a16="http://schemas.microsoft.com/office/drawing/2014/main" id="{6025722C-94DA-6047-1968-D15BBAF06463}"/>
              </a:ext>
            </a:extLst>
          </p:cNvPr>
          <p:cNvSpPr txBox="1">
            <a:spLocks/>
          </p:cNvSpPr>
          <p:nvPr/>
        </p:nvSpPr>
        <p:spPr bwMode="auto">
          <a:xfrm>
            <a:off x="282391" y="185082"/>
            <a:ext cx="9045971" cy="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lIns="0" rIns="0" tIns="0"/>
          <a:lstStyle>
            <a:defPPr>
              <a:defRPr lang="ja-JP"/>
            </a:defPPr>
            <a:lvl1pPr algn="l" defTabSz="456392" eaLnBrk="0" fontAlgn="base" hangingPunct="0"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1pPr>
            <a:lvl2pPr algn="l" defTabSz="456392" eaLnBrk="0" fontAlgn="base" hangingPunct="0" indent="-36453" marL="456392"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2pPr>
            <a:lvl3pPr algn="l" defTabSz="456392" eaLnBrk="0" fontAlgn="base" hangingPunct="0" indent="-74365" marL="914241"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3pPr>
            <a:lvl4pPr algn="l" defTabSz="456392" eaLnBrk="0" fontAlgn="base" hangingPunct="0" indent="-110817" marL="1370632"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4pPr>
            <a:lvl5pPr algn="l" defTabSz="456392" eaLnBrk="0" fontAlgn="base" hangingPunct="0" indent="-148728" marL="1828481"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5pPr>
            <a:lvl6pPr algn="l" defTabSz="839876" eaLnBrk="1" hangingPunct="1" latinLnBrk="0" marL="2099691" rtl="0">
              <a:defRPr kern="1200" kumimoji="1">
                <a:solidFill>
                  <a:schemeClr val="tx1"/>
                </a:solidFill>
                <a:latin charset="0" panose="020B0604020202020204" pitchFamily="34" typeface="Arial"/>
                <a:ea charset="-128" panose="020B0600070205080204" pitchFamily="50" typeface="ＭＳ Ｐゴシック"/>
                <a:cs typeface="+mn-cs"/>
              </a:defRPr>
            </a:lvl6pPr>
            <a:lvl7pPr algn="l" defTabSz="839876" eaLnBrk="1" hangingPunct="1" latinLnBrk="0" marL="2519629" rtl="0">
              <a:defRPr kern="1200" kumimoji="1">
                <a:solidFill>
                  <a:schemeClr val="tx1"/>
                </a:solidFill>
                <a:latin charset="0" panose="020B0604020202020204" pitchFamily="34" typeface="Arial"/>
                <a:ea charset="-128" panose="020B0600070205080204" pitchFamily="50" typeface="ＭＳ Ｐゴシック"/>
                <a:cs typeface="+mn-cs"/>
              </a:defRPr>
            </a:lvl7pPr>
            <a:lvl8pPr algn="l" defTabSz="839876" eaLnBrk="1" hangingPunct="1" latinLnBrk="0" marL="2939567" rtl="0">
              <a:defRPr kern="1200" kumimoji="1">
                <a:solidFill>
                  <a:schemeClr val="tx1"/>
                </a:solidFill>
                <a:latin charset="0" panose="020B0604020202020204" pitchFamily="34" typeface="Arial"/>
                <a:ea charset="-128" panose="020B0600070205080204" pitchFamily="50" typeface="ＭＳ Ｐゴシック"/>
                <a:cs typeface="+mn-cs"/>
              </a:defRPr>
            </a:lvl8pPr>
            <a:lvl9pPr algn="l" defTabSz="839876" eaLnBrk="1" hangingPunct="1" latinLnBrk="0" marL="3359506" rtl="0">
              <a:defRPr kern="1200" kumimoji="1">
                <a:solidFill>
                  <a:schemeClr val="tx1"/>
                </a:solidFill>
                <a:latin charset="0" panose="020B0604020202020204" pitchFamily="34" typeface="Arial"/>
                <a:ea charset="-128" panose="020B0600070205080204" pitchFamily="50" typeface="ＭＳ Ｐゴシック"/>
                <a:cs typeface="+mn-cs"/>
              </a:defRPr>
            </a:lvl9pPr>
          </a:lstStyle>
          <a:p>
            <a:pPr algn="l" defTabSz="456392" eaLnBrk="1" fontAlgn="base" hangingPunct="1" indent="0" latinLnBrk="0" lvl="0" marL="0" marR="0" rtl="0">
              <a:lnSpc>
                <a:spcPts val="2766"/>
              </a:lnSpc>
              <a:spcBef>
                <a:spcPct val="20000"/>
              </a:spcBef>
              <a:spcAft>
                <a:spcPct val="0"/>
              </a:spcAft>
              <a:buClrTx/>
              <a:buSzTx/>
              <a:buFontTx/>
              <a:buNone/>
              <a:tabLst/>
              <a:defRPr/>
            </a:pPr>
            <a:r>
              <a:rPr altLang="en-US" b="1" baseline="0" cap="none" dirty="0" i="0" kern="1200" kumimoji="1" lang="ja-JP" noProof="0" normalizeH="0" spc="0" strike="noStrike" sz="2177" u="none">
                <a:ln>
                  <a:noFill/>
                </a:ln>
                <a:solidFill>
                  <a:srgbClr val="024FA1"/>
                </a:solidFill>
                <a:effectLst/>
                <a:uLnTx/>
                <a:uFillTx/>
                <a:latin charset="-128" panose="020B0604030504040204" pitchFamily="50" typeface="Meiryo UI"/>
                <a:ea charset="-128" panose="020B0604030504040204" pitchFamily="50" typeface="Meiryo UI"/>
                <a:cs typeface="+mn-cs"/>
              </a:rPr>
              <a:t>個別学力検査の試験期日について</a:t>
            </a:r>
            <a:endParaRPr altLang="ja-JP" b="1" baseline="0" cap="none" dirty="0" i="0" kern="1200" kumimoji="1" lang="en-US" noProof="0" normalizeH="0" spc="0" strike="noStrike" sz="2177" u="none">
              <a:ln>
                <a:noFill/>
              </a:ln>
              <a:solidFill>
                <a:srgbClr val="024FA1"/>
              </a:solidFill>
              <a:effectLst/>
              <a:uLnTx/>
              <a:uFillTx/>
              <a:latin charset="-128" panose="020B0604030504040204" pitchFamily="50" typeface="Meiryo UI"/>
              <a:ea charset="-128" panose="020B0604030504040204" pitchFamily="50" typeface="Meiryo UI"/>
              <a:cs typeface="+mn-cs"/>
            </a:endParaRPr>
          </a:p>
        </p:txBody>
      </p:sp>
      <p:cxnSp>
        <p:nvCxnSpPr>
          <p:cNvPr id="3" name="直線コネクタ 2">
            <a:extLst>
              <a:ext uri="{FF2B5EF4-FFF2-40B4-BE49-F238E27FC236}">
                <a16:creationId xmlns:a16="http://schemas.microsoft.com/office/drawing/2014/main" id="{6ADC8A9E-307F-6888-E95B-8B6924B1A149}"/>
              </a:ext>
            </a:extLst>
          </p:cNvPr>
          <p:cNvCxnSpPr/>
          <p:nvPr/>
        </p:nvCxnSpPr>
        <p:spPr bwMode="auto">
          <a:xfrm>
            <a:off x="282390" y="542399"/>
            <a:ext cx="8775477" cy="144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テキスト ボックス 3">
            <a:extLst>
              <a:ext uri="{FF2B5EF4-FFF2-40B4-BE49-F238E27FC236}">
                <a16:creationId xmlns:a16="http://schemas.microsoft.com/office/drawing/2014/main" id="{107CDD35-DAD5-1569-DCEC-5D9167268704}"/>
              </a:ext>
            </a:extLst>
          </p:cNvPr>
          <p:cNvSpPr txBox="1"/>
          <p:nvPr/>
        </p:nvSpPr>
        <p:spPr>
          <a:xfrm>
            <a:off x="365182" y="3177793"/>
            <a:ext cx="9175636" cy="3323987"/>
          </a:xfrm>
          <a:prstGeom prst="rect">
            <a:avLst/>
          </a:prstGeom>
          <a:noFill/>
          <a:ln w="28575">
            <a:solidFill>
              <a:srgbClr val="024FA1"/>
            </a:solidFill>
          </a:ln>
        </p:spPr>
        <p:txBody>
          <a:bodyPr rtlCol="0" wrap="square">
            <a:spAutoFit/>
          </a:bodyPr>
          <a:lstStyle>
            <a:defPPr>
              <a:defRPr lang="ja-JP"/>
            </a:defPPr>
            <a:lvl1pPr algn="l" defTabSz="456392" eaLnBrk="0" fontAlgn="base" hangingPunct="0"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1pPr>
            <a:lvl2pPr algn="l" defTabSz="456392" eaLnBrk="0" fontAlgn="base" hangingPunct="0" indent="-36453" marL="456392"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2pPr>
            <a:lvl3pPr algn="l" defTabSz="456392" eaLnBrk="0" fontAlgn="base" hangingPunct="0" indent="-74365" marL="914241"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3pPr>
            <a:lvl4pPr algn="l" defTabSz="456392" eaLnBrk="0" fontAlgn="base" hangingPunct="0" indent="-110817" marL="1370632"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4pPr>
            <a:lvl5pPr algn="l" defTabSz="456392" eaLnBrk="0" fontAlgn="base" hangingPunct="0" indent="-148728" marL="1828481"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5pPr>
            <a:lvl6pPr algn="l" defTabSz="839876" eaLnBrk="1" hangingPunct="1" latinLnBrk="0" marL="2099691" rtl="0">
              <a:defRPr kern="1200" kumimoji="1">
                <a:solidFill>
                  <a:schemeClr val="tx1"/>
                </a:solidFill>
                <a:latin charset="0" panose="020B0604020202020204" pitchFamily="34" typeface="Arial"/>
                <a:ea charset="-128" panose="020B0600070205080204" pitchFamily="50" typeface="ＭＳ Ｐゴシック"/>
                <a:cs typeface="+mn-cs"/>
              </a:defRPr>
            </a:lvl6pPr>
            <a:lvl7pPr algn="l" defTabSz="839876" eaLnBrk="1" hangingPunct="1" latinLnBrk="0" marL="2519629" rtl="0">
              <a:defRPr kern="1200" kumimoji="1">
                <a:solidFill>
                  <a:schemeClr val="tx1"/>
                </a:solidFill>
                <a:latin charset="0" panose="020B0604020202020204" pitchFamily="34" typeface="Arial"/>
                <a:ea charset="-128" panose="020B0600070205080204" pitchFamily="50" typeface="ＭＳ Ｐゴシック"/>
                <a:cs typeface="+mn-cs"/>
              </a:defRPr>
            </a:lvl7pPr>
            <a:lvl8pPr algn="l" defTabSz="839876" eaLnBrk="1" hangingPunct="1" latinLnBrk="0" marL="2939567" rtl="0">
              <a:defRPr kern="1200" kumimoji="1">
                <a:solidFill>
                  <a:schemeClr val="tx1"/>
                </a:solidFill>
                <a:latin charset="0" panose="020B0604020202020204" pitchFamily="34" typeface="Arial"/>
                <a:ea charset="-128" panose="020B0600070205080204" pitchFamily="50" typeface="ＭＳ Ｐゴシック"/>
                <a:cs typeface="+mn-cs"/>
              </a:defRPr>
            </a:lvl8pPr>
            <a:lvl9pPr algn="l" defTabSz="839876" eaLnBrk="1" hangingPunct="1" latinLnBrk="0" marL="3359506" rtl="0">
              <a:defRPr kern="1200" kumimoji="1">
                <a:solidFill>
                  <a:schemeClr val="tx1"/>
                </a:solidFill>
                <a:latin charset="0" panose="020B0604020202020204" pitchFamily="34" typeface="Arial"/>
                <a:ea charset="-128" panose="020B0600070205080204" pitchFamily="50" typeface="ＭＳ Ｐゴシック"/>
                <a:cs typeface="+mn-cs"/>
              </a:defRPr>
            </a:lvl9pPr>
          </a:lstStyle>
          <a:p>
            <a:pPr algn="l" defTabSz="456392" eaLnBrk="0" fontAlgn="base" hangingPunct="0" indent="0" latinLnBrk="0" lvl="0" marL="0" marR="0" rtl="0">
              <a:lnSpc>
                <a:spcPct val="100000"/>
              </a:lnSpc>
              <a:spcBef>
                <a:spcPct val="0"/>
              </a:spcBef>
              <a:spcAft>
                <a:spcPct val="0"/>
              </a:spcAft>
              <a:buClrTx/>
              <a:buSzTx/>
              <a:buFontTx/>
              <a:buNone/>
              <a:tabLst/>
              <a:defRPr/>
            </a:pPr>
            <a:r>
              <a:rPr altLang="en-US" b="1" baseline="0" cap="none" dirty="0" i="0" kern="1200" kumimoji="1" lang="ja-JP"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第４ 試験期日等</a:t>
            </a:r>
            <a:endParaRPr altLang="ja-JP" b="1" baseline="0" cap="none" dirty="0" i="0" kern="1200" kumimoji="1" lang="en-US"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endParaRPr>
          </a:p>
          <a:p>
            <a:pPr algn="l" defTabSz="456392" eaLnBrk="0" fontAlgn="base" hangingPunct="0" indent="0" latinLnBrk="0" lvl="0" marL="0" marR="0" rtl="0">
              <a:lnSpc>
                <a:spcPct val="100000"/>
              </a:lnSpc>
              <a:spcBef>
                <a:spcPct val="0"/>
              </a:spcBef>
              <a:spcAft>
                <a:spcPct val="0"/>
              </a:spcAft>
              <a:buClrTx/>
              <a:buSzTx/>
              <a:buFontTx/>
              <a:buNone/>
              <a:tabLst/>
              <a:defRPr/>
            </a:pPr>
            <a:endParaRPr altLang="ja-JP" b="0" baseline="0" cap="none" dirty="0" i="0" kern="1200" kumimoji="1" lang="en-US"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endParaRPr>
          </a:p>
          <a:p>
            <a:pPr algn="l" defTabSz="456392"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２　第６の１に示す</a:t>
            </a:r>
            <a:r>
              <a:rPr altLang="en-US" b="0" baseline="0" cap="none" dirty="0" i="0" kern="1200" kumimoji="1" lang="ja-JP" noProof="0" normalizeH="0" spc="0" strike="noStrike" sz="1600" u="sng">
                <a:ln>
                  <a:noFill/>
                </a:ln>
                <a:solidFill>
                  <a:srgbClr val="000000"/>
                </a:solidFill>
                <a:effectLst/>
                <a:uLnTx/>
                <a:uFillTx/>
                <a:latin charset="-128" panose="020B0604030504040204" pitchFamily="50" typeface="Meiryo UI"/>
                <a:ea charset="-128" panose="020B0604030504040204" pitchFamily="50" typeface="Meiryo UI"/>
                <a:cs typeface="+mn-cs"/>
              </a:rPr>
              <a:t>個別学力検査（各大学で実施する一般選抜における学力検査並びに</a:t>
            </a:r>
            <a:r>
              <a:rPr altLang="en-US" b="1" baseline="0" cap="none" dirty="0" i="0" kern="1200" kumimoji="1" lang="ja-JP" noProof="0" normalizeH="0" spc="0" strike="noStrike" sz="1600" u="sng">
                <a:ln>
                  <a:noFill/>
                </a:ln>
                <a:solidFill>
                  <a:srgbClr val="000000"/>
                </a:solidFill>
                <a:effectLst/>
                <a:uLnTx/>
                <a:uFillTx/>
                <a:latin charset="-128" panose="020B0604030504040204" pitchFamily="50" typeface="Meiryo UI"/>
                <a:ea charset="-128" panose="020B0604030504040204" pitchFamily="50" typeface="Meiryo UI"/>
                <a:cs typeface="+mn-cs"/>
              </a:rPr>
              <a:t>総合型選抜及び</a:t>
            </a:r>
            <a:endParaRPr altLang="ja-JP" b="1" baseline="0" cap="none" dirty="0" i="0" kern="1200" kumimoji="1" lang="en-US" noProof="0" normalizeH="0" spc="0" strike="noStrike" sz="1600" u="sng">
              <a:ln>
                <a:noFill/>
              </a:ln>
              <a:solidFill>
                <a:srgbClr val="000000"/>
              </a:solidFill>
              <a:effectLst/>
              <a:uLnTx/>
              <a:uFillTx/>
              <a:latin charset="-128" panose="020B0604030504040204" pitchFamily="50" typeface="Meiryo UI"/>
              <a:ea charset="-128" panose="020B0604030504040204" pitchFamily="50" typeface="Meiryo UI"/>
              <a:cs typeface="+mn-cs"/>
            </a:endParaRPr>
          </a:p>
          <a:p>
            <a:pPr algn="l" defTabSz="456392" eaLnBrk="0" fontAlgn="base" hangingPunct="0" indent="0" latinLnBrk="0" lvl="0" marL="0" marR="0" rtl="0">
              <a:lnSpc>
                <a:spcPct val="100000"/>
              </a:lnSpc>
              <a:spcBef>
                <a:spcPct val="0"/>
              </a:spcBef>
              <a:spcAft>
                <a:spcPct val="0"/>
              </a:spcAft>
              <a:buClrTx/>
              <a:buSzTx/>
              <a:buFontTx/>
              <a:buNone/>
              <a:tabLst/>
              <a:defRPr/>
            </a:pPr>
            <a:r>
              <a:rPr altLang="en-US" b="1" baseline="0" cap="none" dirty="0" i="0" kern="1200" kumimoji="1" lang="ja-JP"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　</a:t>
            </a:r>
            <a:r>
              <a:rPr altLang="en-US" b="1" baseline="0" cap="none" dirty="0" i="0" kern="1200" kumimoji="1" lang="ja-JP" noProof="0" normalizeH="0" spc="0" strike="noStrike" sz="1600" u="sng">
                <a:ln>
                  <a:noFill/>
                </a:ln>
                <a:solidFill>
                  <a:srgbClr val="000000"/>
                </a:solidFill>
                <a:effectLst/>
                <a:uLnTx/>
                <a:uFillTx/>
                <a:latin charset="-128" panose="020B0604030504040204" pitchFamily="50" typeface="Meiryo UI"/>
                <a:ea charset="-128" panose="020B0604030504040204" pitchFamily="50" typeface="Meiryo UI"/>
                <a:cs typeface="+mn-cs"/>
              </a:rPr>
              <a:t>学校推薦型選抜において実施する場合の学力検査</a:t>
            </a:r>
            <a:r>
              <a:rPr altLang="en-US" b="0" baseline="0" cap="none" dirty="0" i="0" kern="1200" kumimoji="1" lang="ja-JP" noProof="0" normalizeH="0" spc="0" strike="noStrike" sz="1600" u="sng">
                <a:ln>
                  <a:noFill/>
                </a:ln>
                <a:solidFill>
                  <a:srgbClr val="000000"/>
                </a:solidFill>
                <a:effectLst/>
                <a:uLnTx/>
                <a:uFillTx/>
                <a:latin charset="-128" panose="020B0604030504040204" pitchFamily="50" typeface="Meiryo UI"/>
                <a:ea charset="-128" panose="020B0604030504040204" pitchFamily="50" typeface="Meiryo UI"/>
                <a:cs typeface="+mn-cs"/>
              </a:rPr>
              <a:t>）</a:t>
            </a:r>
            <a:r>
              <a:rPr altLang="en-US" b="0" baseline="0" cap="none" dirty="0" i="0" kern="1200" kumimoji="1" lang="ja-JP"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の期日については、次により適宜定める。</a:t>
            </a:r>
          </a:p>
          <a:p>
            <a:pPr algn="l" defTabSz="456392"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　　</a:t>
            </a:r>
            <a:r>
              <a:rPr altLang="ja-JP" b="1" baseline="0" cap="none" dirty="0" i="0" kern="1200" kumimoji="1" lang="en-US" noProof="0" normalizeH="0" spc="0" strike="noStrike" sz="1600" u="sng">
                <a:ln>
                  <a:noFill/>
                </a:ln>
                <a:solidFill>
                  <a:srgbClr val="000000"/>
                </a:solidFill>
                <a:effectLst/>
                <a:uLnTx/>
                <a:uFillTx/>
                <a:latin charset="-128" panose="020B0604030504040204" pitchFamily="50" typeface="Meiryo UI"/>
                <a:ea charset="-128" panose="020B0604030504040204" pitchFamily="50" typeface="Meiryo UI"/>
                <a:cs typeface="+mn-cs"/>
              </a:rPr>
              <a:t>(1) </a:t>
            </a:r>
            <a:r>
              <a:rPr altLang="en-US" b="1" baseline="0" cap="none" dirty="0" i="0" kern="1200" kumimoji="1" lang="ja-JP" noProof="0" normalizeH="0" spc="0" strike="noStrike" sz="1600" u="sng">
                <a:ln>
                  <a:noFill/>
                </a:ln>
                <a:solidFill>
                  <a:srgbClr val="000000"/>
                </a:solidFill>
                <a:effectLst/>
                <a:uLnTx/>
                <a:uFillTx/>
                <a:latin charset="-128" panose="020B0604030504040204" pitchFamily="50" typeface="Meiryo UI"/>
                <a:ea charset="-128" panose="020B0604030504040204" pitchFamily="50" typeface="Meiryo UI"/>
                <a:cs typeface="+mn-cs"/>
              </a:rPr>
              <a:t>試験期日　　　　　　　　令和７年２月１日から３月 </a:t>
            </a:r>
            <a:r>
              <a:rPr altLang="ja-JP" b="1" baseline="0" cap="none" dirty="0" i="0" kern="1200" kumimoji="1" lang="en-US" noProof="0" normalizeH="0" spc="0" strike="noStrike" sz="1600" u="sng">
                <a:ln>
                  <a:noFill/>
                </a:ln>
                <a:solidFill>
                  <a:srgbClr val="000000"/>
                </a:solidFill>
                <a:effectLst/>
                <a:uLnTx/>
                <a:uFillTx/>
                <a:latin charset="-128" panose="020B0604030504040204" pitchFamily="50" typeface="Meiryo UI"/>
                <a:ea charset="-128" panose="020B0604030504040204" pitchFamily="50" typeface="Meiryo UI"/>
                <a:cs typeface="+mn-cs"/>
              </a:rPr>
              <a:t>25 </a:t>
            </a:r>
            <a:r>
              <a:rPr altLang="en-US" b="1" baseline="0" cap="none" dirty="0" i="0" kern="1200" kumimoji="1" lang="ja-JP" noProof="0" normalizeH="0" spc="0" strike="noStrike" sz="1600" u="sng">
                <a:ln>
                  <a:noFill/>
                </a:ln>
                <a:solidFill>
                  <a:srgbClr val="000000"/>
                </a:solidFill>
                <a:effectLst/>
                <a:uLnTx/>
                <a:uFillTx/>
                <a:latin charset="-128" panose="020B0604030504040204" pitchFamily="50" typeface="Meiryo UI"/>
                <a:ea charset="-128" panose="020B0604030504040204" pitchFamily="50" typeface="Meiryo UI"/>
                <a:cs typeface="+mn-cs"/>
              </a:rPr>
              <a:t>日までの間</a:t>
            </a:r>
          </a:p>
          <a:p>
            <a:pPr algn="l" defTabSz="456392"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　　　　なお、小論文等、プレゼンテーション、口頭試問、実技等の評価方法については、令和７年２月１日よ</a:t>
            </a:r>
            <a:endParaRPr altLang="ja-JP" b="0" baseline="0" cap="none" dirty="0" i="0" kern="1200" kumimoji="1" lang="en-US"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endParaRPr>
          </a:p>
          <a:p>
            <a:pPr algn="l" defTabSz="456392"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　　　りも前から実施することができるが、</a:t>
            </a:r>
            <a:r>
              <a:rPr altLang="en-US" b="1" baseline="0" cap="none" dirty="0" i="0" kern="1200" kumimoji="1" lang="ja-JP" noProof="0" normalizeH="0" spc="0" strike="noStrike" sz="1600" u="sng">
                <a:ln>
                  <a:noFill/>
                </a:ln>
                <a:solidFill>
                  <a:srgbClr val="000000"/>
                </a:solidFill>
                <a:effectLst/>
                <a:uLnTx/>
                <a:uFillTx/>
                <a:latin charset="-128" panose="020B0604030504040204" pitchFamily="50" typeface="Meiryo UI"/>
                <a:ea charset="-128" panose="020B0604030504040204" pitchFamily="50" typeface="Meiryo UI"/>
                <a:cs typeface="+mn-cs"/>
              </a:rPr>
              <a:t>高等学校教育に対する影響や入学志願者に対する負担に十分配慮</a:t>
            </a:r>
            <a:endParaRPr altLang="ja-JP" b="1" baseline="0" cap="none" dirty="0" i="0" kern="1200" kumimoji="1" lang="en-US" noProof="0" normalizeH="0" spc="0" strike="noStrike" sz="1600" u="sng">
              <a:ln>
                <a:noFill/>
              </a:ln>
              <a:solidFill>
                <a:srgbClr val="000000"/>
              </a:solidFill>
              <a:effectLst/>
              <a:uLnTx/>
              <a:uFillTx/>
              <a:latin charset="-128" panose="020B0604030504040204" pitchFamily="50" typeface="Meiryo UI"/>
              <a:ea charset="-128" panose="020B0604030504040204" pitchFamily="50" typeface="Meiryo UI"/>
              <a:cs typeface="+mn-cs"/>
            </a:endParaRPr>
          </a:p>
          <a:p>
            <a:pPr algn="l" defTabSz="456392"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　　　する。</a:t>
            </a:r>
          </a:p>
          <a:p>
            <a:pPr algn="l" defTabSz="456392"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　　</a:t>
            </a:r>
            <a:r>
              <a:rPr altLang="ja-JP" b="0" baseline="0" cap="none" dirty="0" i="0" kern="1200" kumimoji="1" lang="en-US"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(2) </a:t>
            </a:r>
            <a:r>
              <a:rPr altLang="en-US" b="0" baseline="0" cap="none" dirty="0" i="0" kern="1200" kumimoji="1" lang="ja-JP"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入学願書受付期間　　試験期日に応じて定める。</a:t>
            </a:r>
          </a:p>
          <a:p>
            <a:pPr algn="l" defTabSz="456392"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　　</a:t>
            </a:r>
            <a:r>
              <a:rPr altLang="ja-JP" b="0" baseline="0" cap="none" dirty="0" i="0" kern="1200" kumimoji="1" lang="en-US"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(3) </a:t>
            </a:r>
            <a:r>
              <a:rPr altLang="en-US" b="0" baseline="0" cap="none" dirty="0" i="0" kern="1200" kumimoji="1" lang="ja-JP"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合格者の決定発表　　令和７年３月 </a:t>
            </a:r>
            <a:r>
              <a:rPr altLang="ja-JP" b="0" baseline="0" cap="none" dirty="0" i="0" kern="1200" kumimoji="1" lang="en-US"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31 </a:t>
            </a:r>
            <a:r>
              <a:rPr altLang="en-US" b="0" baseline="0" cap="none" dirty="0" i="0" kern="1200" kumimoji="1" lang="ja-JP"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日まで</a:t>
            </a:r>
          </a:p>
          <a:p>
            <a:pPr algn="l" defTabSz="456392" eaLnBrk="0" fontAlgn="base" hangingPunct="0" indent="0" latinLnBrk="0" lvl="0" marL="0" marR="0" rtl="0">
              <a:lnSpc>
                <a:spcPct val="100000"/>
              </a:lnSpc>
              <a:spcBef>
                <a:spcPct val="0"/>
              </a:spcBef>
              <a:spcAft>
                <a:spcPct val="0"/>
              </a:spcAft>
              <a:buClrTx/>
              <a:buSzTx/>
              <a:buFontTx/>
              <a:buNone/>
              <a:tabLst/>
              <a:defRPr/>
            </a:pPr>
            <a:endParaRPr altLang="ja-JP" b="0" baseline="0" cap="none" dirty="0" i="0" kern="1200" kumimoji="1" lang="en-US"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endParaRPr>
          </a:p>
          <a:p>
            <a:pPr algn="l" defTabSz="456392"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３　</a:t>
            </a:r>
            <a:r>
              <a:rPr altLang="en-US" b="0" baseline="0" cap="none" dirty="0" i="0" kern="1200" kumimoji="1" lang="ja-JP" noProof="0" normalizeH="0" spc="0" strike="noStrike" sz="1600" u="sng">
                <a:ln>
                  <a:noFill/>
                </a:ln>
                <a:solidFill>
                  <a:srgbClr val="000000"/>
                </a:solidFill>
                <a:effectLst/>
                <a:uLnTx/>
                <a:uFillTx/>
                <a:latin charset="-128" panose="020B0604030504040204" pitchFamily="50" typeface="Meiryo UI"/>
                <a:ea charset="-128" panose="020B0604030504040204" pitchFamily="50" typeface="Meiryo UI"/>
                <a:cs typeface="+mn-cs"/>
              </a:rPr>
              <a:t>総合型選抜、学校推薦型選抜等において学力検査を課さない場合</a:t>
            </a:r>
            <a:r>
              <a:rPr altLang="en-US" b="0" baseline="0" cap="none" dirty="0" i="0" kern="1200" kumimoji="1" lang="ja-JP"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は、</a:t>
            </a:r>
            <a:r>
              <a:rPr altLang="en-US" b="0" baseline="0" cap="none" dirty="0" i="0" kern="1200" kumimoji="1" lang="ja-JP" noProof="0" normalizeH="0" spc="0" strike="noStrike" sz="1600" u="sng">
                <a:ln>
                  <a:noFill/>
                </a:ln>
                <a:solidFill>
                  <a:srgbClr val="000000"/>
                </a:solidFill>
                <a:effectLst/>
                <a:uLnTx/>
                <a:uFillTx/>
                <a:latin charset="-128" panose="020B0604030504040204" pitchFamily="50" typeface="Meiryo UI"/>
                <a:ea charset="-128" panose="020B0604030504040204" pitchFamily="50" typeface="Meiryo UI"/>
                <a:cs typeface="+mn-cs"/>
              </a:rPr>
              <a:t>上記２</a:t>
            </a:r>
            <a:r>
              <a:rPr altLang="ja-JP" b="0" baseline="0" cap="none" dirty="0" i="0" kern="1200" kumimoji="1" lang="en-US" noProof="0" normalizeH="0" spc="0" strike="noStrike" sz="1600" u="sng">
                <a:ln>
                  <a:noFill/>
                </a:ln>
                <a:solidFill>
                  <a:srgbClr val="000000"/>
                </a:solidFill>
                <a:effectLst/>
                <a:uLnTx/>
                <a:uFillTx/>
                <a:latin charset="-128" panose="020B0604030504040204" pitchFamily="50" typeface="Meiryo UI"/>
                <a:ea charset="-128" panose="020B0604030504040204" pitchFamily="50" typeface="Meiryo UI"/>
                <a:cs typeface="+mn-cs"/>
              </a:rPr>
              <a:t>(1)</a:t>
            </a:r>
            <a:r>
              <a:rPr altLang="en-US" b="0" baseline="0" cap="none" dirty="0" i="0" kern="1200" kumimoji="1" lang="ja-JP" noProof="0" normalizeH="0" spc="0" strike="noStrike" sz="1600" u="sng">
                <a:ln>
                  <a:noFill/>
                </a:ln>
                <a:solidFill>
                  <a:srgbClr val="000000"/>
                </a:solidFill>
                <a:effectLst/>
                <a:uLnTx/>
                <a:uFillTx/>
                <a:latin charset="-128" panose="020B0604030504040204" pitchFamily="50" typeface="Meiryo UI"/>
                <a:ea charset="-128" panose="020B0604030504040204" pitchFamily="50" typeface="Meiryo UI"/>
                <a:cs typeface="+mn-cs"/>
              </a:rPr>
              <a:t>の試験期日によること　</a:t>
            </a:r>
            <a:endParaRPr altLang="ja-JP" b="0" baseline="0" cap="none" dirty="0" i="0" kern="1200" kumimoji="1" lang="en-US" noProof="0" normalizeH="0" spc="0" strike="noStrike" sz="1600" u="sng">
              <a:ln>
                <a:noFill/>
              </a:ln>
              <a:solidFill>
                <a:srgbClr val="000000"/>
              </a:solidFill>
              <a:effectLst/>
              <a:uLnTx/>
              <a:uFillTx/>
              <a:latin charset="-128" panose="020B0604030504040204" pitchFamily="50" typeface="Meiryo UI"/>
              <a:ea charset="-128" panose="020B0604030504040204" pitchFamily="50" typeface="Meiryo UI"/>
              <a:cs typeface="+mn-cs"/>
            </a:endParaRPr>
          </a:p>
          <a:p>
            <a:pPr algn="l" defTabSz="456392"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　</a:t>
            </a:r>
            <a:r>
              <a:rPr altLang="en-US" b="0" baseline="0" cap="none" dirty="0" i="0" kern="1200" kumimoji="1" lang="ja-JP" noProof="0" normalizeH="0" spc="0" strike="noStrike" sz="1600" u="sng">
                <a:ln>
                  <a:noFill/>
                </a:ln>
                <a:solidFill>
                  <a:srgbClr val="000000"/>
                </a:solidFill>
                <a:effectLst/>
                <a:uLnTx/>
                <a:uFillTx/>
                <a:latin charset="-128" panose="020B0604030504040204" pitchFamily="50" typeface="Meiryo UI"/>
                <a:ea charset="-128" panose="020B0604030504040204" pitchFamily="50" typeface="Meiryo UI"/>
                <a:cs typeface="+mn-cs"/>
              </a:rPr>
              <a:t>を要しないが、</a:t>
            </a:r>
            <a:r>
              <a:rPr altLang="en-US" b="1" baseline="0" cap="none" dirty="0" i="0" kern="1200" kumimoji="1" lang="ja-JP" noProof="0" normalizeH="0" spc="0" strike="noStrike" sz="1600" u="sng">
                <a:ln>
                  <a:noFill/>
                </a:ln>
                <a:solidFill>
                  <a:srgbClr val="000000"/>
                </a:solidFill>
                <a:effectLst/>
                <a:uLnTx/>
                <a:uFillTx/>
                <a:latin charset="-128" panose="020B0604030504040204" pitchFamily="50" typeface="Meiryo UI"/>
                <a:ea charset="-128" panose="020B0604030504040204" pitchFamily="50" typeface="Meiryo UI"/>
                <a:cs typeface="+mn-cs"/>
              </a:rPr>
              <a:t>高等学校教育に対する影響や入学志願者に対する負担に十分配慮</a:t>
            </a:r>
            <a:r>
              <a:rPr altLang="en-US" b="0" baseline="0" cap="none" dirty="0" i="0" kern="1200" kumimoji="1" lang="ja-JP"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する。</a:t>
            </a:r>
            <a:endParaRPr altLang="ja-JP" b="0" baseline="0" cap="none" dirty="0" i="0" kern="1200" kumimoji="1" lang="en-US"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endParaRPr>
          </a:p>
        </p:txBody>
      </p:sp>
      <p:sp>
        <p:nvSpPr>
          <p:cNvPr id="8" name="テキスト ボックス 7">
            <a:extLst>
              <a:ext uri="{FF2B5EF4-FFF2-40B4-BE49-F238E27FC236}">
                <a16:creationId xmlns:a16="http://schemas.microsoft.com/office/drawing/2014/main" id="{E9834C63-A8F5-771E-E1D2-1058366D01B2}"/>
              </a:ext>
            </a:extLst>
          </p:cNvPr>
          <p:cNvSpPr txBox="1"/>
          <p:nvPr/>
        </p:nvSpPr>
        <p:spPr>
          <a:xfrm>
            <a:off x="282390" y="642103"/>
            <a:ext cx="9194791" cy="1983213"/>
          </a:xfrm>
          <a:prstGeom prst="rect">
            <a:avLst/>
          </a:prstGeom>
          <a:noFill/>
          <a:ln w="25400">
            <a:noFill/>
          </a:ln>
        </p:spPr>
        <p:txBody>
          <a:bodyPr anchor="t" anchorCtr="0" rtlCol="0" wrap="square">
            <a:noAutofit/>
          </a:bodyPr>
          <a:lstStyle>
            <a:defPPr>
              <a:defRPr lang="ja-JP"/>
            </a:defPPr>
            <a:lvl1pPr algn="l" defTabSz="456392" eaLnBrk="0" fontAlgn="base" hangingPunct="0"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1pPr>
            <a:lvl2pPr algn="l" defTabSz="456392" eaLnBrk="0" fontAlgn="base" hangingPunct="0" indent="-36453" marL="456392"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2pPr>
            <a:lvl3pPr algn="l" defTabSz="456392" eaLnBrk="0" fontAlgn="base" hangingPunct="0" indent="-74365" marL="914241"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3pPr>
            <a:lvl4pPr algn="l" defTabSz="456392" eaLnBrk="0" fontAlgn="base" hangingPunct="0" indent="-110817" marL="1370632"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4pPr>
            <a:lvl5pPr algn="l" defTabSz="456392" eaLnBrk="0" fontAlgn="base" hangingPunct="0" indent="-148728" marL="1828481"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5pPr>
            <a:lvl6pPr algn="l" defTabSz="839876" eaLnBrk="1" hangingPunct="1" latinLnBrk="0" marL="2099691" rtl="0">
              <a:defRPr kern="1200" kumimoji="1">
                <a:solidFill>
                  <a:schemeClr val="tx1"/>
                </a:solidFill>
                <a:latin charset="0" panose="020B0604020202020204" pitchFamily="34" typeface="Arial"/>
                <a:ea charset="-128" panose="020B0600070205080204" pitchFamily="50" typeface="ＭＳ Ｐゴシック"/>
                <a:cs typeface="+mn-cs"/>
              </a:defRPr>
            </a:lvl6pPr>
            <a:lvl7pPr algn="l" defTabSz="839876" eaLnBrk="1" hangingPunct="1" latinLnBrk="0" marL="2519629" rtl="0">
              <a:defRPr kern="1200" kumimoji="1">
                <a:solidFill>
                  <a:schemeClr val="tx1"/>
                </a:solidFill>
                <a:latin charset="0" panose="020B0604020202020204" pitchFamily="34" typeface="Arial"/>
                <a:ea charset="-128" panose="020B0600070205080204" pitchFamily="50" typeface="ＭＳ Ｐゴシック"/>
                <a:cs typeface="+mn-cs"/>
              </a:defRPr>
            </a:lvl7pPr>
            <a:lvl8pPr algn="l" defTabSz="839876" eaLnBrk="1" hangingPunct="1" latinLnBrk="0" marL="2939567" rtl="0">
              <a:defRPr kern="1200" kumimoji="1">
                <a:solidFill>
                  <a:schemeClr val="tx1"/>
                </a:solidFill>
                <a:latin charset="0" panose="020B0604020202020204" pitchFamily="34" typeface="Arial"/>
                <a:ea charset="-128" panose="020B0600070205080204" pitchFamily="50" typeface="ＭＳ Ｐゴシック"/>
                <a:cs typeface="+mn-cs"/>
              </a:defRPr>
            </a:lvl8pPr>
            <a:lvl9pPr algn="l" defTabSz="839876" eaLnBrk="1" hangingPunct="1" latinLnBrk="0" marL="3359506" rtl="0">
              <a:defRPr kern="1200" kumimoji="1">
                <a:solidFill>
                  <a:schemeClr val="tx1"/>
                </a:solidFill>
                <a:latin charset="0" panose="020B0604020202020204" pitchFamily="34" typeface="Arial"/>
                <a:ea charset="-128" panose="020B0600070205080204" pitchFamily="50" typeface="ＭＳ Ｐゴシック"/>
                <a:cs typeface="+mn-cs"/>
              </a:defRPr>
            </a:lvl9pPr>
          </a:lstStyle>
          <a:p>
            <a:pPr algn="l" defTabSz="752562" eaLnBrk="0" fontAlgn="base" hangingPunct="0" indent="-259232" latinLnBrk="0" lvl="0" marL="259232" marR="0" rtl="0">
              <a:lnSpc>
                <a:spcPct val="100000"/>
              </a:lnSpc>
              <a:spcBef>
                <a:spcPct val="0"/>
              </a:spcBef>
              <a:spcAft>
                <a:spcPts val="1089"/>
              </a:spcAft>
              <a:buClrTx/>
              <a:buSzTx/>
              <a:buFont charset="2" panose="05000000000000000000" pitchFamily="2" typeface="Wingdings"/>
              <a:buChar char="ü"/>
              <a:tabLst/>
              <a:defRPr/>
            </a:pPr>
            <a:r>
              <a:rPr altLang="en-US" b="0" baseline="0" cap="none" dirty="0" i="0" kern="0" kumimoji="0" lang="ja-JP" noProof="0" normalizeH="0" spc="0" strike="noStrike" sz="1814" u="none">
                <a:ln>
                  <a:noFill/>
                </a:ln>
                <a:solidFill>
                  <a:srgbClr val="000000"/>
                </a:solidFill>
                <a:effectLst/>
                <a:uLnTx/>
                <a:uFillTx/>
                <a:latin charset="-128" panose="020B0604030504040204" pitchFamily="50" typeface="メイリオ"/>
                <a:ea charset="-128" panose="020B0604030504040204" pitchFamily="50" typeface="メイリオ"/>
                <a:cs typeface="+mn-cs"/>
              </a:rPr>
              <a:t>　国公私立大学及び高校関係団体の代表者等を構成員とする大学入学者選抜協議会の協議・合意の上決定する「令和７年度大学入学者選抜実施要項」において、個別学力検査の試験期日等を以下のとおり定めている</a:t>
            </a:r>
            <a:endParaRPr altLang="ja-JP" b="0" baseline="0" cap="none" dirty="0" i="0" kern="0" kumimoji="0" lang="en-US" noProof="0" normalizeH="0" spc="0" strike="noStrike" sz="1814"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752562" eaLnBrk="0" fontAlgn="base" hangingPunct="0" indent="-259232" latinLnBrk="0" lvl="0" marL="259232" marR="0" rtl="0">
              <a:lnSpc>
                <a:spcPct val="100000"/>
              </a:lnSpc>
              <a:spcBef>
                <a:spcPct val="0"/>
              </a:spcBef>
              <a:spcAft>
                <a:spcPts val="1089"/>
              </a:spcAft>
              <a:buClrTx/>
              <a:buSzTx/>
              <a:buFont charset="2" panose="05000000000000000000" pitchFamily="2" typeface="Wingdings"/>
              <a:buChar char="ü"/>
              <a:tabLst/>
              <a:defRPr/>
            </a:pPr>
            <a:r>
              <a:rPr altLang="en-US" b="0" baseline="0" cap="none" dirty="0" i="0" kern="0" kumimoji="0" lang="ja-JP" noProof="0" normalizeH="0" spc="0" strike="noStrike" sz="1814" u="none">
                <a:ln>
                  <a:noFill/>
                </a:ln>
                <a:solidFill>
                  <a:srgbClr val="000000"/>
                </a:solidFill>
                <a:effectLst/>
                <a:uLnTx/>
                <a:uFillTx/>
                <a:latin charset="-128" panose="020B0604030504040204" pitchFamily="50" typeface="メイリオ"/>
                <a:ea charset="-128" panose="020B0604030504040204" pitchFamily="50" typeface="メイリオ"/>
                <a:cs typeface="+mn-cs"/>
              </a:rPr>
              <a:t>　各大学においては、一般選抜のみならず</a:t>
            </a:r>
            <a:r>
              <a:rPr altLang="en-US" b="1" baseline="0" cap="none" dirty="0" i="0" kern="0" kumimoji="0" lang="ja-JP" noProof="0" normalizeH="0" spc="0" strike="noStrike" sz="1814" u="sng">
                <a:ln>
                  <a:noFill/>
                </a:ln>
                <a:solidFill>
                  <a:srgbClr val="000000"/>
                </a:solidFill>
                <a:effectLst/>
                <a:uLnTx/>
                <a:uFillTx/>
                <a:latin charset="-128" panose="020B0604030504040204" pitchFamily="50" typeface="メイリオ"/>
                <a:ea charset="-128" panose="020B0604030504040204" pitchFamily="50" typeface="メイリオ"/>
                <a:cs typeface="+mn-cs"/>
              </a:rPr>
              <a:t>総合型選抜や学校推薦型選抜において個別学力検査（各教科・科目に係るテスト）を課す場合、その試験期日は「令和７年２月１日から３月２５日までの間」</a:t>
            </a:r>
            <a:r>
              <a:rPr altLang="en-US" b="0" baseline="0" cap="none" dirty="0" i="0" kern="0" kumimoji="0" lang="ja-JP" noProof="0" normalizeH="0" spc="0" strike="noStrike" sz="1814" u="none">
                <a:ln>
                  <a:noFill/>
                </a:ln>
                <a:solidFill>
                  <a:srgbClr val="000000"/>
                </a:solidFill>
                <a:effectLst/>
                <a:uLnTx/>
                <a:uFillTx/>
                <a:latin charset="-128" panose="020B0604030504040204" pitchFamily="50" typeface="メイリオ"/>
                <a:ea charset="-128" panose="020B0604030504040204" pitchFamily="50" typeface="メイリオ"/>
                <a:cs typeface="+mn-cs"/>
              </a:rPr>
              <a:t>とすることが求められる</a:t>
            </a:r>
            <a:endParaRPr altLang="ja-JP" b="0" baseline="0" cap="none" dirty="0" i="0" kern="0" kumimoji="0" lang="en-US" noProof="0" normalizeH="0" spc="0" strike="noStrike" sz="1814"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p:txBody>
      </p:sp>
      <p:sp>
        <p:nvSpPr>
          <p:cNvPr id="12" name="テキスト ボックス 11">
            <a:extLst>
              <a:ext uri="{FF2B5EF4-FFF2-40B4-BE49-F238E27FC236}">
                <a16:creationId xmlns:a16="http://schemas.microsoft.com/office/drawing/2014/main" id="{3533C1C7-3C59-58E6-22CF-1847AFAE1232}"/>
              </a:ext>
            </a:extLst>
          </p:cNvPr>
          <p:cNvSpPr txBox="1"/>
          <p:nvPr/>
        </p:nvSpPr>
        <p:spPr>
          <a:xfrm>
            <a:off x="282390" y="2767050"/>
            <a:ext cx="9194791" cy="273646"/>
          </a:xfrm>
          <a:prstGeom prst="rect">
            <a:avLst/>
          </a:prstGeom>
          <a:noFill/>
          <a:ln w="25400">
            <a:noFill/>
          </a:ln>
        </p:spPr>
        <p:txBody>
          <a:bodyPr anchor="t" anchorCtr="0" rtlCol="0" wrap="square">
            <a:noAutofit/>
          </a:bodyPr>
          <a:lstStyle>
            <a:defPPr>
              <a:defRPr lang="ja-JP"/>
            </a:defPPr>
            <a:lvl1pPr algn="l" defTabSz="456392" eaLnBrk="0" fontAlgn="base" hangingPunct="0"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1pPr>
            <a:lvl2pPr algn="l" defTabSz="456392" eaLnBrk="0" fontAlgn="base" hangingPunct="0" indent="-36453" marL="456392"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2pPr>
            <a:lvl3pPr algn="l" defTabSz="456392" eaLnBrk="0" fontAlgn="base" hangingPunct="0" indent="-74365" marL="914241"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3pPr>
            <a:lvl4pPr algn="l" defTabSz="456392" eaLnBrk="0" fontAlgn="base" hangingPunct="0" indent="-110817" marL="1370632"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4pPr>
            <a:lvl5pPr algn="l" defTabSz="456392" eaLnBrk="0" fontAlgn="base" hangingPunct="0" indent="-148728" marL="1828481"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5pPr>
            <a:lvl6pPr algn="l" defTabSz="839876" eaLnBrk="1" hangingPunct="1" latinLnBrk="0" marL="2099691" rtl="0">
              <a:defRPr kern="1200" kumimoji="1">
                <a:solidFill>
                  <a:schemeClr val="tx1"/>
                </a:solidFill>
                <a:latin charset="0" panose="020B0604020202020204" pitchFamily="34" typeface="Arial"/>
                <a:ea charset="-128" panose="020B0600070205080204" pitchFamily="50" typeface="ＭＳ Ｐゴシック"/>
                <a:cs typeface="+mn-cs"/>
              </a:defRPr>
            </a:lvl6pPr>
            <a:lvl7pPr algn="l" defTabSz="839876" eaLnBrk="1" hangingPunct="1" latinLnBrk="0" marL="2519629" rtl="0">
              <a:defRPr kern="1200" kumimoji="1">
                <a:solidFill>
                  <a:schemeClr val="tx1"/>
                </a:solidFill>
                <a:latin charset="0" panose="020B0604020202020204" pitchFamily="34" typeface="Arial"/>
                <a:ea charset="-128" panose="020B0600070205080204" pitchFamily="50" typeface="ＭＳ Ｐゴシック"/>
                <a:cs typeface="+mn-cs"/>
              </a:defRPr>
            </a:lvl7pPr>
            <a:lvl8pPr algn="l" defTabSz="839876" eaLnBrk="1" hangingPunct="1" latinLnBrk="0" marL="2939567" rtl="0">
              <a:defRPr kern="1200" kumimoji="1">
                <a:solidFill>
                  <a:schemeClr val="tx1"/>
                </a:solidFill>
                <a:latin charset="0" panose="020B0604020202020204" pitchFamily="34" typeface="Arial"/>
                <a:ea charset="-128" panose="020B0600070205080204" pitchFamily="50" typeface="ＭＳ Ｐゴシック"/>
                <a:cs typeface="+mn-cs"/>
              </a:defRPr>
            </a:lvl8pPr>
            <a:lvl9pPr algn="l" defTabSz="839876" eaLnBrk="1" hangingPunct="1" latinLnBrk="0" marL="3359506" rtl="0">
              <a:defRPr kern="1200" kumimoji="1">
                <a:solidFill>
                  <a:schemeClr val="tx1"/>
                </a:solidFill>
                <a:latin charset="0" panose="020B0604020202020204" pitchFamily="34" typeface="Arial"/>
                <a:ea charset="-128" panose="020B0600070205080204" pitchFamily="50" typeface="ＭＳ Ｐゴシック"/>
                <a:cs typeface="+mn-cs"/>
              </a:defRPr>
            </a:lvl9pPr>
          </a:lstStyle>
          <a:p>
            <a:pPr algn="l" defTabSz="752562" eaLnBrk="0" fontAlgn="base" hangingPunct="0" indent="0" latinLnBrk="0" lvl="0" marL="0" marR="0" rtl="0">
              <a:lnSpc>
                <a:spcPct val="100000"/>
              </a:lnSpc>
              <a:spcBef>
                <a:spcPct val="0"/>
              </a:spcBef>
              <a:spcAft>
                <a:spcPts val="1089"/>
              </a:spcAft>
              <a:buClrTx/>
              <a:buSzTx/>
              <a:buFontTx/>
              <a:buNone/>
              <a:tabLst/>
              <a:defRPr/>
            </a:pPr>
            <a:r>
              <a:rPr altLang="ja-JP" b="1" baseline="0" cap="none" dirty="0" i="0" kern="1200" kumimoji="1" lang="en-US"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a:t>
            </a:r>
            <a:r>
              <a:rPr altLang="en-US" b="1" baseline="0" cap="none" dirty="0" i="0" kern="1200" kumimoji="1" lang="ja-JP"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抜粋</a:t>
            </a:r>
            <a:r>
              <a:rPr altLang="ja-JP" b="1" baseline="0" cap="none" dirty="0" i="0" kern="1200" kumimoji="1" lang="en-US"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a:t>
            </a:r>
            <a:r>
              <a:rPr altLang="en-US" b="1" baseline="0" cap="none" dirty="0" i="0" kern="1200" kumimoji="1" lang="ja-JP"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令和７年度大学入学者選抜実施要項（令和６年６月６文科高第</a:t>
            </a:r>
            <a:r>
              <a:rPr altLang="ja-JP" b="1" baseline="0" cap="none" dirty="0" i="0" kern="1200" kumimoji="1" lang="en-US"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299</a:t>
            </a:r>
            <a:r>
              <a:rPr altLang="en-US" b="1" baseline="0" cap="none" dirty="0" i="0" kern="1200" kumimoji="1" lang="ja-JP"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rPr>
              <a:t>号高等教育局長通知）</a:t>
            </a:r>
            <a:endParaRPr altLang="ja-JP" b="1" baseline="0" cap="none" dirty="0" i="0" kern="1200" kumimoji="1" lang="en-US" noProof="0" normalizeH="0" spc="0" strike="noStrike" sz="1600" u="none">
              <a:ln>
                <a:noFill/>
              </a:ln>
              <a:solidFill>
                <a:srgbClr val="000000"/>
              </a:solidFill>
              <a:effectLst/>
              <a:uLnTx/>
              <a:uFillTx/>
              <a:latin charset="-128" panose="020B0604030504040204" pitchFamily="50" typeface="Meiryo UI"/>
              <a:ea charset="-128" panose="020B0604030504040204" pitchFamily="50" typeface="Meiryo UI"/>
              <a:cs typeface="+mn-cs"/>
            </a:endParaRPr>
          </a:p>
        </p:txBody>
      </p:sp>
      <p:sp>
        <p:nvSpPr>
          <p:cNvPr id="6" name="スライド番号プレースホルダー 23">
            <a:extLst>
              <a:ext uri="{FF2B5EF4-FFF2-40B4-BE49-F238E27FC236}">
                <a16:creationId xmlns:a16="http://schemas.microsoft.com/office/drawing/2014/main" id="{41C7EADC-1938-476F-C4D8-94F9E0C0E836}"/>
              </a:ext>
            </a:extLst>
          </p:cNvPr>
          <p:cNvSpPr txBox="1">
            <a:spLocks/>
          </p:cNvSpPr>
          <p:nvPr/>
        </p:nvSpPr>
        <p:spPr>
          <a:xfrm>
            <a:off x="9249692" y="6473259"/>
            <a:ext cx="811628" cy="331235"/>
          </a:xfrm>
          <a:prstGeom prst="rect">
            <a:avLst/>
          </a:prstGeom>
        </p:spPr>
        <p:txBody>
          <a:bodyPr/>
          <a:lstStyle>
            <a:defPPr>
              <a:defRPr lang="ja-JP"/>
            </a:defPPr>
            <a:lvl1pPr algn="l" defTabSz="456392" eaLnBrk="0" fontAlgn="base" hangingPunct="0"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1pPr>
            <a:lvl2pPr algn="l" defTabSz="456392" eaLnBrk="0" fontAlgn="base" hangingPunct="0" indent="-36453" marL="456392"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2pPr>
            <a:lvl3pPr algn="l" defTabSz="456392" eaLnBrk="0" fontAlgn="base" hangingPunct="0" indent="-74365" marL="914241"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3pPr>
            <a:lvl4pPr algn="l" defTabSz="456392" eaLnBrk="0" fontAlgn="base" hangingPunct="0" indent="-110817" marL="1370632"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4pPr>
            <a:lvl5pPr algn="l" defTabSz="456392" eaLnBrk="0" fontAlgn="base" hangingPunct="0" indent="-148728" marL="1828481"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5pPr>
            <a:lvl6pPr algn="l" defTabSz="839876" eaLnBrk="1" hangingPunct="1" latinLnBrk="0" marL="2099691" rtl="0">
              <a:defRPr kern="1200" kumimoji="1">
                <a:solidFill>
                  <a:schemeClr val="tx1"/>
                </a:solidFill>
                <a:latin charset="0" panose="020B0604020202020204" pitchFamily="34" typeface="Arial"/>
                <a:ea charset="-128" panose="020B0600070205080204" pitchFamily="50" typeface="ＭＳ Ｐゴシック"/>
                <a:cs typeface="+mn-cs"/>
              </a:defRPr>
            </a:lvl6pPr>
            <a:lvl7pPr algn="l" defTabSz="839876" eaLnBrk="1" hangingPunct="1" latinLnBrk="0" marL="2519629" rtl="0">
              <a:defRPr kern="1200" kumimoji="1">
                <a:solidFill>
                  <a:schemeClr val="tx1"/>
                </a:solidFill>
                <a:latin charset="0" panose="020B0604020202020204" pitchFamily="34" typeface="Arial"/>
                <a:ea charset="-128" panose="020B0600070205080204" pitchFamily="50" typeface="ＭＳ Ｐゴシック"/>
                <a:cs typeface="+mn-cs"/>
              </a:defRPr>
            </a:lvl7pPr>
            <a:lvl8pPr algn="l" defTabSz="839876" eaLnBrk="1" hangingPunct="1" latinLnBrk="0" marL="2939567" rtl="0">
              <a:defRPr kern="1200" kumimoji="1">
                <a:solidFill>
                  <a:schemeClr val="tx1"/>
                </a:solidFill>
                <a:latin charset="0" panose="020B0604020202020204" pitchFamily="34" typeface="Arial"/>
                <a:ea charset="-128" panose="020B0600070205080204" pitchFamily="50" typeface="ＭＳ Ｐゴシック"/>
                <a:cs typeface="+mn-cs"/>
              </a:defRPr>
            </a:lvl8pPr>
            <a:lvl9pPr algn="l" defTabSz="839876" eaLnBrk="1" hangingPunct="1" latinLnBrk="0" marL="3359506" rtl="0">
              <a:defRPr kern="1200" kumimoji="1">
                <a:solidFill>
                  <a:schemeClr val="tx1"/>
                </a:solidFill>
                <a:latin charset="0" panose="020B0604020202020204" pitchFamily="34" typeface="Arial"/>
                <a:ea charset="-128" panose="020B0600070205080204" pitchFamily="50" typeface="ＭＳ Ｐゴシック"/>
                <a:cs typeface="+mn-cs"/>
              </a:defRPr>
            </a:lvl9pPr>
          </a:lstStyle>
          <a:p>
            <a:pPr algn="ctr" defTabSz="456392" eaLnBrk="0" fontAlgn="base" hangingPunct="0" indent="0" latinLnBrk="0" lvl="0" marL="0" marR="0" rtl="0">
              <a:lnSpc>
                <a:spcPct val="100000"/>
              </a:lnSpc>
              <a:spcBef>
                <a:spcPct val="0"/>
              </a:spcBef>
              <a:spcAft>
                <a:spcPct val="0"/>
              </a:spcAft>
              <a:buClrTx/>
              <a:buSzTx/>
              <a:buFontTx/>
              <a:buNone/>
              <a:tabLst/>
              <a:defRPr/>
            </a:pPr>
            <a:fld id="{973FA57C-AB59-4833-AF31-95C44D5249F2}" type="slidenum">
              <a:rPr altLang="en-US" b="0" baseline="0" cap="none" i="0" kern="1200" kumimoji="1" lang="ja-JP" noProof="0" normalizeH="0" smtClean="0" spc="0" strike="noStrike" sz="1800" u="none">
                <a:ln>
                  <a:noFill/>
                </a:ln>
                <a:solidFill>
                  <a:srgbClr val="000000"/>
                </a:solidFill>
                <a:effectLst/>
                <a:uLnTx/>
                <a:uFillTx/>
                <a:latin charset="-128" panose="020B0604030504040204" pitchFamily="50" typeface="Meiryo UI"/>
                <a:ea charset="-128" panose="020B0604030504040204" pitchFamily="50" typeface="Meiryo UI"/>
              </a:rPr>
              <a:pPr algn="ctr" defTabSz="456392" eaLnBrk="0" fontAlgn="base" hangingPunct="0" indent="0" latinLnBrk="0" lvl="0" marL="0" marR="0" rtl="0">
                <a:lnSpc>
                  <a:spcPct val="100000"/>
                </a:lnSpc>
                <a:spcBef>
                  <a:spcPct val="0"/>
                </a:spcBef>
                <a:spcAft>
                  <a:spcPct val="0"/>
                </a:spcAft>
                <a:buClrTx/>
                <a:buSzTx/>
                <a:buFontTx/>
                <a:buNone/>
                <a:tabLst/>
                <a:defRPr/>
              </a:pPr>
              <a:t>17</a:t>
            </a:fld>
            <a:endParaRPr altLang="en-US" b="0" baseline="0" cap="none" dirty="0" i="0" kern="1200" kumimoji="1" lang="ja-JP" noProof="0" normalizeH="0" spc="0" strike="noStrike" sz="1800" u="none">
              <a:ln>
                <a:noFill/>
              </a:ln>
              <a:solidFill>
                <a:srgbClr val="000000"/>
              </a:solidFill>
              <a:effectLst/>
              <a:uLnTx/>
              <a:uFillTx/>
              <a:latin charset="-128" panose="020B0604030504040204" pitchFamily="50" typeface="Meiryo UI"/>
              <a:ea charset="-128" panose="020B0604030504040204" pitchFamily="50" typeface="Meiryo UI"/>
            </a:endParaRPr>
          </a:p>
        </p:txBody>
      </p:sp>
      <p:sp>
        <p:nvSpPr>
          <p:cNvPr id="7" name="テキスト ボックス 6">
            <a:extLst>
              <a:ext uri="{FF2B5EF4-FFF2-40B4-BE49-F238E27FC236}">
                <a16:creationId xmlns:a16="http://schemas.microsoft.com/office/drawing/2014/main" id="{60D03B5F-454B-33A7-5CB6-A2F2EB2C20D1}"/>
              </a:ext>
            </a:extLst>
          </p:cNvPr>
          <p:cNvSpPr txBox="1"/>
          <p:nvPr/>
        </p:nvSpPr>
        <p:spPr>
          <a:xfrm>
            <a:off x="7251344" y="193564"/>
            <a:ext cx="2145552" cy="427553"/>
          </a:xfrm>
          <a:prstGeom prst="rect">
            <a:avLst/>
          </a:prstGeom>
        </p:spPr>
        <p:style>
          <a:lnRef idx="2">
            <a:schemeClr val="dk1"/>
          </a:lnRef>
          <a:fillRef idx="1">
            <a:schemeClr val="lt1"/>
          </a:fillRef>
          <a:effectRef idx="0">
            <a:schemeClr val="dk1"/>
          </a:effectRef>
          <a:fontRef idx="minor">
            <a:schemeClr val="dk1"/>
          </a:fontRef>
        </p:style>
        <p:txBody>
          <a:bodyPr rtlCol="0" wrap="square">
            <a:spAutoFit/>
          </a:bodyPr>
          <a:lstStyle>
            <a:defPPr>
              <a:defRPr lang="ja-JP"/>
            </a:defPPr>
            <a:lvl1pPr algn="l" defTabSz="456392" eaLnBrk="0" fontAlgn="base" hangingPunct="0"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1pPr>
            <a:lvl2pPr algn="l" defTabSz="456392" eaLnBrk="0" fontAlgn="base" hangingPunct="0" indent="-36453" marL="456392"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2pPr>
            <a:lvl3pPr algn="l" defTabSz="456392" eaLnBrk="0" fontAlgn="base" hangingPunct="0" indent="-74365" marL="914241"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3pPr>
            <a:lvl4pPr algn="l" defTabSz="456392" eaLnBrk="0" fontAlgn="base" hangingPunct="0" indent="-110817" marL="1370632"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4pPr>
            <a:lvl5pPr algn="l" defTabSz="456392" eaLnBrk="0" fontAlgn="base" hangingPunct="0" indent="-148728" marL="1828481"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5pPr>
            <a:lvl6pPr algn="l" defTabSz="839876" eaLnBrk="1" hangingPunct="1" latinLnBrk="0" marL="2099691" rtl="0">
              <a:defRPr kern="1200" kumimoji="1">
                <a:solidFill>
                  <a:schemeClr val="tx1"/>
                </a:solidFill>
                <a:latin charset="0" panose="020B0604020202020204" pitchFamily="34" typeface="Arial"/>
                <a:ea charset="-128" panose="020B0600070205080204" pitchFamily="50" typeface="ＭＳ Ｐゴシック"/>
                <a:cs typeface="+mn-cs"/>
              </a:defRPr>
            </a:lvl6pPr>
            <a:lvl7pPr algn="l" defTabSz="839876" eaLnBrk="1" hangingPunct="1" latinLnBrk="0" marL="2519629" rtl="0">
              <a:defRPr kern="1200" kumimoji="1">
                <a:solidFill>
                  <a:schemeClr val="tx1"/>
                </a:solidFill>
                <a:latin charset="0" panose="020B0604020202020204" pitchFamily="34" typeface="Arial"/>
                <a:ea charset="-128" panose="020B0600070205080204" pitchFamily="50" typeface="ＭＳ Ｐゴシック"/>
                <a:cs typeface="+mn-cs"/>
              </a:defRPr>
            </a:lvl7pPr>
            <a:lvl8pPr algn="l" defTabSz="839876" eaLnBrk="1" hangingPunct="1" latinLnBrk="0" marL="2939567" rtl="0">
              <a:defRPr kern="1200" kumimoji="1">
                <a:solidFill>
                  <a:schemeClr val="tx1"/>
                </a:solidFill>
                <a:latin charset="0" panose="020B0604020202020204" pitchFamily="34" typeface="Arial"/>
                <a:ea charset="-128" panose="020B0600070205080204" pitchFamily="50" typeface="ＭＳ Ｐゴシック"/>
                <a:cs typeface="+mn-cs"/>
              </a:defRPr>
            </a:lvl8pPr>
            <a:lvl9pPr algn="l" defTabSz="839876" eaLnBrk="1" hangingPunct="1" latinLnBrk="0" marL="3359506" rtl="0">
              <a:defRPr kern="1200" kumimoji="1">
                <a:solidFill>
                  <a:schemeClr val="tx1"/>
                </a:solidFill>
                <a:latin charset="0" panose="020B0604020202020204" pitchFamily="34" typeface="Arial"/>
                <a:ea charset="-128" panose="020B0600070205080204" pitchFamily="50" typeface="ＭＳ Ｐゴシック"/>
                <a:cs typeface="+mn-cs"/>
              </a:defRPr>
            </a:lvl9pPr>
          </a:lstStyle>
          <a:p>
            <a:pPr algn="ctr" defTabSz="456392"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1089" u="none">
                <a:ln>
                  <a:noFill/>
                </a:ln>
                <a:solidFill>
                  <a:srgbClr val="000000"/>
                </a:solidFill>
                <a:effectLst/>
                <a:uLnTx/>
                <a:uFillTx/>
                <a:latin charset="-128" panose="020B0604030504040204" pitchFamily="50" typeface="Meiryo UI"/>
                <a:ea charset="-128" panose="020B0604030504040204" pitchFamily="50" typeface="Meiryo UI"/>
                <a:cs typeface="+mn-cs"/>
              </a:rPr>
              <a:t>第</a:t>
            </a:r>
            <a:r>
              <a:rPr altLang="ja-JP" b="0" baseline="0" cap="none" dirty="0" i="0" kern="1200" kumimoji="1" lang="en-US" noProof="0" normalizeH="0" spc="0" strike="noStrike" sz="1089" u="none">
                <a:ln>
                  <a:noFill/>
                </a:ln>
                <a:solidFill>
                  <a:srgbClr val="000000"/>
                </a:solidFill>
                <a:effectLst/>
                <a:uLnTx/>
                <a:uFillTx/>
                <a:latin charset="-128" panose="020B0604030504040204" pitchFamily="50" typeface="Meiryo UI"/>
                <a:ea charset="-128" panose="020B0604030504040204" pitchFamily="50" typeface="Meiryo UI"/>
                <a:cs typeface="+mn-cs"/>
              </a:rPr>
              <a:t>16</a:t>
            </a:r>
            <a:r>
              <a:rPr altLang="en-US" b="0" baseline="0" cap="none" dirty="0" i="0" kern="1200" kumimoji="1" lang="ja-JP" noProof="0" normalizeH="0" spc="0" strike="noStrike" sz="1089" u="none">
                <a:ln>
                  <a:noFill/>
                </a:ln>
                <a:solidFill>
                  <a:srgbClr val="000000"/>
                </a:solidFill>
                <a:effectLst/>
                <a:uLnTx/>
                <a:uFillTx/>
                <a:latin charset="-128" panose="020B0604030504040204" pitchFamily="50" typeface="Meiryo UI"/>
                <a:ea charset="-128" panose="020B0604030504040204" pitchFamily="50" typeface="Meiryo UI"/>
                <a:cs typeface="+mn-cs"/>
              </a:rPr>
              <a:t>回大学入学者選抜協議会</a:t>
            </a:r>
            <a:endParaRPr altLang="ja-JP" b="0" baseline="0" cap="none" dirty="0" i="0" kern="1200" kumimoji="1" lang="en-US" noProof="0" normalizeH="0" spc="0" strike="noStrike" sz="1089" u="none">
              <a:ln>
                <a:noFill/>
              </a:ln>
              <a:solidFill>
                <a:srgbClr val="000000"/>
              </a:solidFill>
              <a:effectLst/>
              <a:uLnTx/>
              <a:uFillTx/>
              <a:latin charset="-128" panose="020B0604030504040204" pitchFamily="50" typeface="Meiryo UI"/>
              <a:ea charset="-128" panose="020B0604030504040204" pitchFamily="50" typeface="Meiryo UI"/>
              <a:cs typeface="+mn-cs"/>
            </a:endParaRPr>
          </a:p>
          <a:p>
            <a:pPr algn="ctr" defTabSz="456392"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1089" u="none">
                <a:ln>
                  <a:noFill/>
                </a:ln>
                <a:solidFill>
                  <a:srgbClr val="000000"/>
                </a:solidFill>
                <a:effectLst/>
                <a:uLnTx/>
                <a:uFillTx/>
                <a:latin charset="-128" panose="020B0604030504040204" pitchFamily="50" typeface="Meiryo UI"/>
                <a:ea charset="-128" panose="020B0604030504040204" pitchFamily="50" typeface="Meiryo UI"/>
                <a:cs typeface="+mn-cs"/>
              </a:rPr>
              <a:t>（令和６年</a:t>
            </a:r>
            <a:r>
              <a:rPr altLang="ja-JP" b="0" baseline="0" cap="none" dirty="0" i="0" kern="1200" kumimoji="1" lang="en-US" noProof="0" normalizeH="0" spc="0" strike="noStrike" sz="1089" u="none">
                <a:ln>
                  <a:noFill/>
                </a:ln>
                <a:solidFill>
                  <a:srgbClr val="000000"/>
                </a:solidFill>
                <a:effectLst/>
                <a:uLnTx/>
                <a:uFillTx/>
                <a:latin charset="-128" panose="020B0604030504040204" pitchFamily="50" typeface="Meiryo UI"/>
                <a:ea charset="-128" panose="020B0604030504040204" pitchFamily="50" typeface="Meiryo UI"/>
                <a:cs typeface="+mn-cs"/>
              </a:rPr>
              <a:t>10</a:t>
            </a:r>
            <a:r>
              <a:rPr altLang="en-US" b="0" baseline="0" cap="none" dirty="0" i="0" kern="1200" kumimoji="1" lang="ja-JP" noProof="0" normalizeH="0" spc="0" strike="noStrike" sz="1089" u="none">
                <a:ln>
                  <a:noFill/>
                </a:ln>
                <a:solidFill>
                  <a:srgbClr val="000000"/>
                </a:solidFill>
                <a:effectLst/>
                <a:uLnTx/>
                <a:uFillTx/>
                <a:latin charset="-128" panose="020B0604030504040204" pitchFamily="50" typeface="Meiryo UI"/>
                <a:ea charset="-128" panose="020B0604030504040204" pitchFamily="50" typeface="Meiryo UI"/>
                <a:cs typeface="+mn-cs"/>
              </a:rPr>
              <a:t>月４日） 資料</a:t>
            </a:r>
          </a:p>
        </p:txBody>
      </p:sp>
    </p:spTree>
    <p:extLst>
      <p:ext uri="{BB962C8B-B14F-4D97-AF65-F5344CB8AC3E}">
        <p14:creationId xmlns:p14="http://schemas.microsoft.com/office/powerpoint/2010/main" val="1863214811"/>
      </p:ext>
    </p:extLst>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EB519C9-020F-E76C-360E-99E449484F88}"/>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973FA57C-AB59-4833-AF31-95C44D5249F2}" type="slidenum">
              <a:rPr altLang="en-US" b="0" baseline="0" cap="none" i="0" kern="1200" kumimoji="1" lang="ja-JP" noProof="0" normalizeH="0" smtClean="0" spc="0" strike="noStrike" sz="1800" u="none">
                <a:ln>
                  <a:noFill/>
                </a:ln>
                <a:solidFill>
                  <a:prstClr val="black"/>
                </a:solidFill>
                <a:effectLst/>
                <a:uLnTx/>
                <a:uFillTx/>
                <a:latin charset="-128" panose="020B0604030504040204" pitchFamily="50" typeface="Meiryo UI"/>
                <a:ea charset="-128" panose="020B0604030504040204" pitchFamily="50" typeface="Meiryo UI"/>
              </a:rPr>
              <a:pPr algn="r" defTabSz="457200" eaLnBrk="1" fontAlgn="auto" hangingPunct="1" indent="0" latinLnBrk="0" lvl="0" marL="0" marR="0" rtl="0">
                <a:lnSpc>
                  <a:spcPct val="100000"/>
                </a:lnSpc>
                <a:spcBef>
                  <a:spcPts val="0"/>
                </a:spcBef>
                <a:spcAft>
                  <a:spcPts val="0"/>
                </a:spcAft>
                <a:buClrTx/>
                <a:buSzTx/>
                <a:buFontTx/>
                <a:buNone/>
                <a:tabLst/>
                <a:defRPr/>
              </a:pPr>
              <a:t>18</a:t>
            </a:fld>
            <a:endParaRPr altLang="en-US" b="0" baseline="0" cap="none" dirty="0" i="0" kern="1200" kumimoji="1" lang="ja-JP" noProof="0" normalizeH="0" spc="0" strike="noStrike" sz="1800" u="none">
              <a:ln>
                <a:noFill/>
              </a:ln>
              <a:solidFill>
                <a:prstClr val="black"/>
              </a:solidFill>
              <a:effectLst/>
              <a:uLnTx/>
              <a:uFillTx/>
              <a:latin charset="-128" panose="020B0604030504040204" pitchFamily="50" typeface="Meiryo UI"/>
              <a:ea charset="-128" panose="020B0604030504040204" pitchFamily="50" typeface="Meiryo UI"/>
            </a:endParaRPr>
          </a:p>
        </p:txBody>
      </p:sp>
      <p:sp>
        <p:nvSpPr>
          <p:cNvPr id="3" name="正方形/長方形 2">
            <a:extLst>
              <a:ext uri="{FF2B5EF4-FFF2-40B4-BE49-F238E27FC236}">
                <a16:creationId xmlns:a16="http://schemas.microsoft.com/office/drawing/2014/main" id="{8FFEEE4D-B65C-D57B-90A2-DDB3D6F9940F}"/>
              </a:ext>
            </a:extLst>
          </p:cNvPr>
          <p:cNvSpPr/>
          <p:nvPr/>
        </p:nvSpPr>
        <p:spPr>
          <a:xfrm>
            <a:off x="-7787" y="212575"/>
            <a:ext cx="9906000" cy="64807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800" u="none">
                <a:ln>
                  <a:noFill/>
                </a:ln>
                <a:solidFill>
                  <a:prstClr val="white"/>
                </a:solidFill>
                <a:effectLst/>
                <a:uLnTx/>
                <a:uFillTx/>
                <a:latin charset="-128" panose="020B0604030504040204" pitchFamily="50" typeface="Meiryo UI"/>
                <a:ea charset="-128" panose="020B0604030504040204" pitchFamily="50" typeface="Meiryo UI"/>
                <a:cs typeface="+mn-cs"/>
              </a:rPr>
              <a:t>大学入学者選抜実施要項において定める試験期日等の遵守について（依頼）①</a:t>
            </a:r>
            <a:endParaRPr altLang="ja-JP" b="1" baseline="0" cap="none" dirty="0" i="0" kern="1200" kumimoji="1" lang="en-US" noProof="0" normalizeH="0" spc="0" strike="noStrike" sz="1800" u="none">
              <a:ln>
                <a:noFill/>
              </a:ln>
              <a:solidFill>
                <a:prstClr val="white"/>
              </a:solidFill>
              <a:effectLst/>
              <a:uLnTx/>
              <a:uFillTx/>
              <a:latin charset="-128" panose="020B0604030504040204" pitchFamily="50" typeface="Meiryo UI"/>
              <a:ea charset="-128" panose="020B0604030504040204" pitchFamily="50" typeface="Meiryo UI"/>
              <a:cs typeface="+mn-cs"/>
            </a:endParaRPr>
          </a:p>
          <a:p>
            <a:pPr algn="ctr"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600" u="none">
                <a:ln>
                  <a:noFill/>
                </a:ln>
                <a:solidFill>
                  <a:prstClr val="white"/>
                </a:solidFill>
                <a:effectLst/>
                <a:uLnTx/>
                <a:uFillTx/>
                <a:latin charset="-128" panose="020B0604030504040204" pitchFamily="50" typeface="Meiryo UI"/>
                <a:ea charset="-128" panose="020B0604030504040204" pitchFamily="50" typeface="Meiryo UI"/>
                <a:cs typeface="+mn-cs"/>
              </a:rPr>
              <a:t>（６文科高第</a:t>
            </a:r>
            <a:r>
              <a:rPr altLang="ja-JP" b="1" baseline="0" cap="none" dirty="0" i="0" kern="1200" kumimoji="1" lang="en-US" noProof="0" normalizeH="0" spc="0" strike="noStrike" sz="1600" u="none">
                <a:ln>
                  <a:noFill/>
                </a:ln>
                <a:solidFill>
                  <a:prstClr val="white"/>
                </a:solidFill>
                <a:effectLst/>
                <a:uLnTx/>
                <a:uFillTx/>
                <a:latin charset="-128" panose="020B0604030504040204" pitchFamily="50" typeface="Meiryo UI"/>
                <a:ea charset="-128" panose="020B0604030504040204" pitchFamily="50" typeface="Meiryo UI"/>
                <a:cs typeface="+mn-cs"/>
              </a:rPr>
              <a:t>1518</a:t>
            </a:r>
            <a:r>
              <a:rPr altLang="en-US" b="1" baseline="0" cap="none" dirty="0" i="0" kern="1200" kumimoji="1" lang="ja-JP" noProof="0" normalizeH="0" spc="0" strike="noStrike" sz="1600" u="none">
                <a:ln>
                  <a:noFill/>
                </a:ln>
                <a:solidFill>
                  <a:prstClr val="white"/>
                </a:solidFill>
                <a:effectLst/>
                <a:uLnTx/>
                <a:uFillTx/>
                <a:latin charset="-128" panose="020B0604030504040204" pitchFamily="50" typeface="Meiryo UI"/>
                <a:ea charset="-128" panose="020B0604030504040204" pitchFamily="50" typeface="Meiryo UI"/>
                <a:cs typeface="+mn-cs"/>
              </a:rPr>
              <a:t>号令和６年</a:t>
            </a:r>
            <a:r>
              <a:rPr altLang="ja-JP" b="1" baseline="0" cap="none" dirty="0" i="0" kern="1200" kumimoji="1" lang="en-US" noProof="0" normalizeH="0" spc="0" strike="noStrike" sz="1600" u="none">
                <a:ln>
                  <a:noFill/>
                </a:ln>
                <a:solidFill>
                  <a:prstClr val="white"/>
                </a:solidFill>
                <a:effectLst/>
                <a:uLnTx/>
                <a:uFillTx/>
                <a:latin charset="-128" panose="020B0604030504040204" pitchFamily="50" typeface="Meiryo UI"/>
                <a:ea charset="-128" panose="020B0604030504040204" pitchFamily="50" typeface="Meiryo UI"/>
                <a:cs typeface="+mn-cs"/>
              </a:rPr>
              <a:t>12</a:t>
            </a:r>
            <a:r>
              <a:rPr altLang="en-US" b="1" baseline="0" cap="none" dirty="0" i="0" kern="1200" kumimoji="1" lang="ja-JP" noProof="0" normalizeH="0" spc="0" strike="noStrike" sz="1600" u="none">
                <a:ln>
                  <a:noFill/>
                </a:ln>
                <a:solidFill>
                  <a:prstClr val="white"/>
                </a:solidFill>
                <a:effectLst/>
                <a:uLnTx/>
                <a:uFillTx/>
                <a:latin charset="-128" panose="020B0604030504040204" pitchFamily="50" typeface="Meiryo UI"/>
                <a:ea charset="-128" panose="020B0604030504040204" pitchFamily="50" typeface="Meiryo UI"/>
                <a:cs typeface="+mn-cs"/>
              </a:rPr>
              <a:t>月</a:t>
            </a:r>
            <a:r>
              <a:rPr altLang="ja-JP" b="1" baseline="0" cap="none" dirty="0" i="0" kern="1200" kumimoji="1" lang="en-US" noProof="0" normalizeH="0" spc="0" strike="noStrike" sz="1600" u="none">
                <a:ln>
                  <a:noFill/>
                </a:ln>
                <a:solidFill>
                  <a:prstClr val="white"/>
                </a:solidFill>
                <a:effectLst/>
                <a:uLnTx/>
                <a:uFillTx/>
                <a:latin charset="-128" panose="020B0604030504040204" pitchFamily="50" typeface="Meiryo UI"/>
                <a:ea charset="-128" panose="020B0604030504040204" pitchFamily="50" typeface="Meiryo UI"/>
                <a:cs typeface="+mn-cs"/>
              </a:rPr>
              <a:t>24</a:t>
            </a:r>
            <a:r>
              <a:rPr altLang="en-US" b="1" baseline="0" cap="none" dirty="0" i="0" kern="1200" kumimoji="1" lang="ja-JP" noProof="0" normalizeH="0" spc="0" strike="noStrike" sz="1600" u="none">
                <a:ln>
                  <a:noFill/>
                </a:ln>
                <a:solidFill>
                  <a:prstClr val="white"/>
                </a:solidFill>
                <a:effectLst/>
                <a:uLnTx/>
                <a:uFillTx/>
                <a:latin charset="-128" panose="020B0604030504040204" pitchFamily="50" typeface="Meiryo UI"/>
                <a:ea charset="-128" panose="020B0604030504040204" pitchFamily="50" typeface="Meiryo UI"/>
                <a:cs typeface="+mn-cs"/>
              </a:rPr>
              <a:t>日　高等教育局長通知）</a:t>
            </a:r>
            <a:endParaRPr altLang="en-US" b="0" baseline="0" cap="none" dirty="0" i="0" kern="1200" kumimoji="1" lang="ja-JP" noProof="0" normalizeH="0" spc="0" strike="noStrike" sz="1600" u="none">
              <a:ln>
                <a:noFill/>
              </a:ln>
              <a:solidFill>
                <a:prstClr val="white"/>
              </a:solidFill>
              <a:effectLst/>
              <a:uLnTx/>
              <a:uFillTx/>
              <a:latin typeface="Calibri"/>
              <a:ea charset="-128" panose="020B0600070205080204" pitchFamily="50" typeface="ＭＳ Ｐゴシック"/>
              <a:cs typeface="+mn-cs"/>
            </a:endParaRPr>
          </a:p>
        </p:txBody>
      </p:sp>
      <p:sp>
        <p:nvSpPr>
          <p:cNvPr id="11" name="テキスト ボックス 10">
            <a:extLst>
              <a:ext uri="{FF2B5EF4-FFF2-40B4-BE49-F238E27FC236}">
                <a16:creationId xmlns:a16="http://schemas.microsoft.com/office/drawing/2014/main" id="{61396898-882E-C894-B698-3AABDCF82155}"/>
              </a:ext>
            </a:extLst>
          </p:cNvPr>
          <p:cNvSpPr txBox="1"/>
          <p:nvPr/>
        </p:nvSpPr>
        <p:spPr>
          <a:xfrm>
            <a:off x="520007" y="872716"/>
            <a:ext cx="8865985" cy="5961888"/>
          </a:xfrm>
          <a:prstGeom prst="rect">
            <a:avLst/>
          </a:prstGeom>
          <a:noFill/>
        </p:spPr>
        <p:txBody>
          <a:bodyPr rtlCol="0" wrap="square">
            <a:spAutoFit/>
          </a:bodyPr>
          <a:lstStyle/>
          <a:p>
            <a:pPr algn="l" defTabSz="457200" eaLnBrk="1" fontAlgn="auto" hangingPunct="1" indent="0" latinLnBrk="0" lvl="0" marL="0" marR="0" rtl="0">
              <a:lnSpc>
                <a:spcPts val="2000"/>
              </a:lnSpc>
              <a:spcBef>
                <a:spcPts val="0"/>
              </a:spcBef>
              <a:spcAft>
                <a:spcPts val="0"/>
              </a:spcAft>
              <a:buClrTx/>
              <a:buSzTx/>
              <a:buFontTx/>
              <a:buNone/>
              <a:tabLst/>
              <a:defRPr/>
            </a:pPr>
            <a:r>
              <a:rPr altLang="en-US" b="0" baseline="0" cap="none" dirty="0" i="0" kern="1200" kumimoji="0"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令和７年度大学入学者選抜の実施にあたっては、国公私立大学及び高等学校関係団体の代表者等を構成員とする大学入学者選抜協議会 （以下「協議会」という。）において合意がなされ、通知しています 「令和７年度大学入学者選抜実施要項」（令和６年６月５日付け６文科高第</a:t>
            </a:r>
            <a:r>
              <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299</a:t>
            </a:r>
            <a:r>
              <a:rPr altLang="en-US" b="0" baseline="0" cap="none" dirty="0" i="0" kern="1200" kumimoji="0"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号高等教育局長通知、以下「実施要項」という。）に基づき、適切に実施することをお願いしているところです。 </a:t>
            </a:r>
            <a:endPar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auto" hangingPunct="1" indent="0" latinLnBrk="0" lvl="0" marL="0" marR="0" rtl="0">
              <a:lnSpc>
                <a:spcPts val="2000"/>
              </a:lnSpc>
              <a:spcBef>
                <a:spcPts val="0"/>
              </a:spcBef>
              <a:spcAft>
                <a:spcPts val="0"/>
              </a:spcAft>
              <a:buClrTx/>
              <a:buSzTx/>
              <a:buFontTx/>
              <a:buNone/>
              <a:tabLst/>
              <a:defRPr/>
            </a:pPr>
            <a:endPar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auto" hangingPunct="1" indent="0" latinLnBrk="0" lvl="0" marL="0" marR="0" rtl="0">
              <a:lnSpc>
                <a:spcPts val="2000"/>
              </a:lnSpc>
              <a:spcBef>
                <a:spcPts val="0"/>
              </a:spcBef>
              <a:spcAft>
                <a:spcPts val="0"/>
              </a:spcAft>
              <a:buClrTx/>
              <a:buSzTx/>
              <a:buFontTx/>
              <a:buNone/>
              <a:tabLst/>
              <a:defRPr/>
            </a:pPr>
            <a:r>
              <a:rPr altLang="en-US" b="0" baseline="0" cap="none" dirty="0" i="0" kern="1200" kumimoji="0"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しかしながら、例えば試験期日に関し、一般選抜のみならず総合型選抜や学校推薦型選抜においても、個別学力検査（各教科・科目に係るテスト）の試験期日は令和７年２月１日から３月</a:t>
            </a:r>
            <a:r>
              <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25</a:t>
            </a:r>
            <a:r>
              <a:rPr altLang="en-US" b="0" baseline="0" cap="none" dirty="0" i="0" kern="1200" kumimoji="0"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日までの間に行うものと実施要項で定めているにもかかわらず、この期日以前に個別学力検査（各教科・科目に係るテスト）を行っている選抜が散見されるとの指摘がなされています。またこれに関して、本年</a:t>
            </a:r>
            <a:r>
              <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10</a:t>
            </a:r>
            <a:r>
              <a:rPr altLang="en-US" b="0" baseline="0" cap="none" dirty="0" i="0" kern="1200" kumimoji="0"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月に開催された協議会においても、高等学校関係団体を中心に強い懸念が示されるとともに、別途意見照会を行ったところ、</a:t>
            </a:r>
            <a:r>
              <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12 </a:t>
            </a:r>
            <a:r>
              <a:rPr altLang="en-US" b="0" baseline="0" cap="none" dirty="0" i="0" kern="1200" kumimoji="0"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月までに以下の見解や試験期日等の遵守を求める旨が示されたところです。 </a:t>
            </a:r>
            <a:endPar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auto" hangingPunct="1" indent="0" latinLnBrk="0" lvl="0" marL="0" marR="0" rtl="0">
              <a:lnSpc>
                <a:spcPts val="2000"/>
              </a:lnSpc>
              <a:spcBef>
                <a:spcPts val="0"/>
              </a:spcBef>
              <a:spcAft>
                <a:spcPts val="0"/>
              </a:spcAft>
              <a:buClrTx/>
              <a:buSzTx/>
              <a:buFontTx/>
              <a:buNone/>
              <a:tabLst/>
              <a:defRPr/>
            </a:pPr>
            <a:endPar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auto" hangingPunct="1" indent="0" latinLnBrk="0" lvl="0" marL="0" marR="0" rtl="0">
              <a:lnSpc>
                <a:spcPts val="2000"/>
              </a:lnSpc>
              <a:spcBef>
                <a:spcPts val="0"/>
              </a:spcBef>
              <a:spcAft>
                <a:spcPts val="0"/>
              </a:spcAft>
              <a:buClrTx/>
              <a:buSzTx/>
              <a:buFontTx/>
              <a:buNone/>
              <a:tabLst/>
              <a:defRPr/>
            </a:pPr>
            <a:r>
              <a:rPr altLang="en-US" b="0" baseline="0" cap="none" dirty="0" i="0" kern="1200" kumimoji="0"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 （期日以前に選抜が行われることにより）生徒の安易な進路選択につながるなど、進路指導という　　</a:t>
            </a:r>
            <a:endPar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auto" hangingPunct="1" indent="0" latinLnBrk="0" lvl="0" marL="0" marR="0" rtl="0">
              <a:lnSpc>
                <a:spcPts val="2000"/>
              </a:lnSpc>
              <a:spcBef>
                <a:spcPts val="0"/>
              </a:spcBef>
              <a:spcAft>
                <a:spcPts val="0"/>
              </a:spcAft>
              <a:buClrTx/>
              <a:buSzTx/>
              <a:buFontTx/>
              <a:buNone/>
              <a:tabLst/>
              <a:defRPr/>
            </a:pPr>
            <a:r>
              <a:rPr altLang="en-US" b="0" baseline="0" cap="none" dirty="0" i="0" kern="1200" kumimoji="0"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観点を含め、高等学校教育に大きな影響を及ぼす</a:t>
            </a:r>
            <a:endPar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auto" hangingPunct="1" indent="0" latinLnBrk="0" lvl="0" marL="0" marR="0" rtl="0">
              <a:lnSpc>
                <a:spcPts val="2000"/>
              </a:lnSpc>
              <a:spcBef>
                <a:spcPts val="0"/>
              </a:spcBef>
              <a:spcAft>
                <a:spcPts val="0"/>
              </a:spcAft>
              <a:buClrTx/>
              <a:buSzTx/>
              <a:buFontTx/>
              <a:buNone/>
              <a:tabLst/>
              <a:defRPr/>
            </a:pPr>
            <a:r>
              <a:rPr altLang="en-US" b="0" baseline="0" cap="none" dirty="0" i="0" kern="1200" kumimoji="0"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 一部の大学において実施要項の趣旨を踏まえず、高等学校教育における学びの継続性や教育</a:t>
            </a:r>
            <a:endPar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auto" hangingPunct="1" indent="0" latinLnBrk="0" lvl="0" marL="0" marR="0" rtl="0">
              <a:lnSpc>
                <a:spcPts val="2000"/>
              </a:lnSpc>
              <a:spcBef>
                <a:spcPts val="0"/>
              </a:spcBef>
              <a:spcAft>
                <a:spcPts val="0"/>
              </a:spcAft>
              <a:buClrTx/>
              <a:buSzTx/>
              <a:buFontTx/>
              <a:buNone/>
              <a:tabLst/>
              <a:defRPr/>
            </a:pPr>
            <a:r>
              <a:rPr altLang="en-US" b="0" baseline="0" cap="none" dirty="0" i="0" kern="1200" kumimoji="0"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課程に影響を与えかねない、早期選抜が実施されていることに憂慮し、正常な高等学校における</a:t>
            </a:r>
            <a:endPar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auto" hangingPunct="1" indent="0" latinLnBrk="0" lvl="0" marL="0" marR="0" rtl="0">
              <a:lnSpc>
                <a:spcPts val="2000"/>
              </a:lnSpc>
              <a:spcBef>
                <a:spcPts val="0"/>
              </a:spcBef>
              <a:spcAft>
                <a:spcPts val="0"/>
              </a:spcAft>
              <a:buClrTx/>
              <a:buSzTx/>
              <a:buFontTx/>
              <a:buNone/>
              <a:tabLst/>
              <a:defRPr/>
            </a:pPr>
            <a:r>
              <a:rPr altLang="en-US" b="0" baseline="0" cap="none" dirty="0" i="0" kern="1200" kumimoji="0"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教育と大学における教育の接続が実施されるよう願う</a:t>
            </a:r>
            <a:endPar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auto" hangingPunct="1" indent="0" latinLnBrk="0" lvl="0" marL="0" marR="0" rtl="0">
              <a:lnSpc>
                <a:spcPts val="2000"/>
              </a:lnSpc>
              <a:spcBef>
                <a:spcPts val="0"/>
              </a:spcBef>
              <a:spcAft>
                <a:spcPts val="0"/>
              </a:spcAft>
              <a:buClrTx/>
              <a:buSzTx/>
              <a:buFontTx/>
              <a:buNone/>
              <a:tabLst/>
              <a:defRPr/>
            </a:pPr>
            <a:r>
              <a:rPr altLang="en-US" b="0" baseline="0" cap="none" dirty="0" i="0" kern="1200" kumimoji="0"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・総合型選抜や学校推薦型選抜では入試方法の多様化、評価尺度の多元化に対する大学の努力　</a:t>
            </a:r>
            <a:endPar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auto" hangingPunct="1" indent="0" latinLnBrk="0" lvl="0" marL="0" marR="0" rtl="0">
              <a:lnSpc>
                <a:spcPts val="2000"/>
              </a:lnSpc>
              <a:spcBef>
                <a:spcPts val="0"/>
              </a:spcBef>
              <a:spcAft>
                <a:spcPts val="0"/>
              </a:spcAft>
              <a:buClrTx/>
              <a:buSzTx/>
              <a:buFontTx/>
              <a:buNone/>
              <a:tabLst/>
              <a:defRPr/>
            </a:pPr>
            <a:r>
              <a:rPr altLang="en-US" b="0" baseline="0" cap="none" dirty="0" i="0" kern="1200" kumimoji="0"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の一環であり、選考に当たり丁寧な資料の見取りとそれに係る時間を相応に要することから、</a:t>
            </a:r>
            <a:endPar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auto" hangingPunct="1" indent="0" latinLnBrk="0" lvl="0" marL="0" marR="0" rtl="0">
              <a:lnSpc>
                <a:spcPts val="2000"/>
              </a:lnSpc>
              <a:spcBef>
                <a:spcPts val="0"/>
              </a:spcBef>
              <a:spcAft>
                <a:spcPts val="0"/>
              </a:spcAft>
              <a:buClrTx/>
              <a:buSzTx/>
              <a:buFontTx/>
              <a:buNone/>
              <a:tabLst/>
              <a:defRPr/>
            </a:pPr>
            <a:r>
              <a:rPr altLang="en-US" b="0" baseline="0" cap="none" dirty="0" i="0" kern="1200" kumimoji="0"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一般選抜に比して早期に実施されているものと理解 </a:t>
            </a:r>
            <a:endPar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auto" hangingPunct="1" indent="0" latinLnBrk="0" lvl="0" marL="0" marR="0" rtl="0">
              <a:lnSpc>
                <a:spcPts val="2000"/>
              </a:lnSpc>
              <a:spcBef>
                <a:spcPts val="0"/>
              </a:spcBef>
              <a:spcAft>
                <a:spcPts val="0"/>
              </a:spcAft>
              <a:buClrTx/>
              <a:buSzTx/>
              <a:buFontTx/>
              <a:buNone/>
              <a:tabLst/>
              <a:defRPr/>
            </a:pPr>
            <a:r>
              <a:rPr altLang="en-US" b="0" baseline="0" cap="none" dirty="0" i="0" kern="1200" kumimoji="0"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・現行の実施要項に基づけば、各大学はアドミッション・ポリシーに基づいて大学入学者選抜を実</a:t>
            </a:r>
            <a:endPar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auto" hangingPunct="1" indent="0" latinLnBrk="0" lvl="0" marL="0" marR="0" rtl="0">
              <a:lnSpc>
                <a:spcPts val="2000"/>
              </a:lnSpc>
              <a:spcBef>
                <a:spcPts val="0"/>
              </a:spcBef>
              <a:spcAft>
                <a:spcPts val="0"/>
              </a:spcAft>
              <a:buClrTx/>
              <a:buSzTx/>
              <a:buFontTx/>
              <a:buNone/>
              <a:tabLst/>
              <a:defRPr/>
            </a:pPr>
            <a:r>
              <a:rPr altLang="en-US" b="0" baseline="0" cap="none" dirty="0" i="0" kern="1200" kumimoji="0"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施するものであり、少子化によって減少する学生を他大学に先駆けて確保することが目的ではな</a:t>
            </a:r>
            <a:endPar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auto" hangingPunct="1" indent="0" latinLnBrk="0" lvl="0" marL="0" marR="0" rtl="0">
              <a:lnSpc>
                <a:spcPts val="2000"/>
              </a:lnSpc>
              <a:spcBef>
                <a:spcPts val="0"/>
              </a:spcBef>
              <a:spcAft>
                <a:spcPts val="0"/>
              </a:spcAft>
              <a:buClrTx/>
              <a:buSzTx/>
              <a:buFontTx/>
              <a:buNone/>
              <a:tabLst/>
              <a:defRPr/>
            </a:pPr>
            <a:r>
              <a:rPr altLang="en-US" b="0" baseline="0" cap="none" dirty="0" i="0" kern="1200" kumimoji="0"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いはず </a:t>
            </a:r>
            <a:endParaRPr altLang="en-US" b="0" baseline="0" cap="none" dirty="0" i="0" kern="1200" kumimoji="1"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p:txBody>
      </p:sp>
    </p:spTree>
    <p:extLst>
      <p:ext uri="{BB962C8B-B14F-4D97-AF65-F5344CB8AC3E}">
        <p14:creationId xmlns:p14="http://schemas.microsoft.com/office/powerpoint/2010/main" val="3076361475"/>
      </p:ext>
    </p:extLst>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9" name="図形グループ 10">
            <a:extLst>
              <a:ext uri="{FF2B5EF4-FFF2-40B4-BE49-F238E27FC236}">
                <a16:creationId xmlns:a16="http://schemas.microsoft.com/office/drawing/2014/main" id="{594BF615-B8B6-4B8D-9E0F-F70C72536B90}"/>
              </a:ext>
            </a:extLst>
          </p:cNvPr>
          <p:cNvGrpSpPr>
            <a:grpSpLocks/>
          </p:cNvGrpSpPr>
          <p:nvPr/>
        </p:nvGrpSpPr>
        <p:grpSpPr bwMode="auto">
          <a:xfrm>
            <a:off x="-15008" y="0"/>
            <a:ext cx="9906000" cy="6858000"/>
            <a:chOff x="772319" y="419110"/>
            <a:chExt cx="9144000" cy="6858000"/>
          </a:xfrm>
        </p:grpSpPr>
        <p:sp>
          <p:nvSpPr>
            <p:cNvPr id="10" name="正方形/長方形 9">
              <a:extLst>
                <a:ext uri="{FF2B5EF4-FFF2-40B4-BE49-F238E27FC236}">
                  <a16:creationId xmlns:a16="http://schemas.microsoft.com/office/drawing/2014/main" id="{13C1879A-0025-441F-BA77-24F01850D88C}"/>
                </a:ext>
              </a:extLst>
            </p:cNvPr>
            <p:cNvSpPr/>
            <p:nvPr/>
          </p:nvSpPr>
          <p:spPr>
            <a:xfrm>
              <a:off x="772319" y="419110"/>
              <a:ext cx="9144000" cy="6858000"/>
            </a:xfrm>
            <a:prstGeom prst="rect">
              <a:avLst/>
            </a:prstGeom>
            <a:solidFill>
              <a:sysClr lastClr="FFFFFF" val="window"/>
            </a:solidFill>
            <a:ln algn="ctr" cap="flat" cmpd="sng" w="9525">
              <a:noFill/>
              <a:prstDash val="solid"/>
            </a:ln>
            <a:effectLst/>
          </p:spPr>
          <p:txBody>
            <a:bodyPr anchor="ctr"/>
            <a:lstStyle/>
            <a:p>
              <a:pPr algn="ctr" defTabSz="450578" eaLnBrk="1" fontAlgn="base" hangingPunct="1" indent="0" latinLnBrk="0" lvl="0" marL="0" marR="0">
                <a:lnSpc>
                  <a:spcPct val="100000"/>
                </a:lnSpc>
                <a:spcBef>
                  <a:spcPct val="0"/>
                </a:spcBef>
                <a:spcAft>
                  <a:spcPct val="0"/>
                </a:spcAft>
                <a:buClrTx/>
                <a:buSzTx/>
                <a:buFontTx/>
                <a:buNone/>
                <a:tabLst/>
                <a:defRPr/>
              </a:pPr>
              <a:endParaRPr altLang="en-US" b="0" baseline="0" cap="none" i="0" kern="0" kumimoji="1" lang="ja-JP" noProof="0" normalizeH="0" spc="0" strike="noStrike" sz="1632" u="none">
                <a:ln>
                  <a:noFill/>
                </a:ln>
                <a:solidFill>
                  <a:prstClr val="white"/>
                </a:solidFill>
                <a:effectLst/>
                <a:uLnTx/>
                <a:uFillTx/>
                <a:latin typeface="Calibri"/>
                <a:ea charset="-128" panose="020B0600070205080204" pitchFamily="50" typeface="ＭＳ Ｐゴシック"/>
                <a:cs typeface="+mn-cs"/>
              </a:endParaRPr>
            </a:p>
          </p:txBody>
        </p:sp>
        <p:pic>
          <p:nvPicPr>
            <p:cNvPr descr="sarcle.jpg" id="11" name="図 5">
              <a:extLst>
                <a:ext uri="{FF2B5EF4-FFF2-40B4-BE49-F238E27FC236}">
                  <a16:creationId xmlns:a16="http://schemas.microsoft.com/office/drawing/2014/main" id="{003BDD3D-F528-4A8E-9ECB-91B4A93DB4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2319" y="2751566"/>
              <a:ext cx="9144000" cy="452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テキスト ボックス 11">
            <a:extLst>
              <a:ext uri="{FF2B5EF4-FFF2-40B4-BE49-F238E27FC236}">
                <a16:creationId xmlns:a16="http://schemas.microsoft.com/office/drawing/2014/main" id="{11B3A496-1BBA-4B98-8F74-C1C1C313D9C1}"/>
              </a:ext>
            </a:extLst>
          </p:cNvPr>
          <p:cNvSpPr txBox="1"/>
          <p:nvPr/>
        </p:nvSpPr>
        <p:spPr>
          <a:xfrm>
            <a:off x="-2283804" y="1881625"/>
            <a:ext cx="8532948" cy="523220"/>
          </a:xfrm>
          <a:prstGeom prst="rect">
            <a:avLst/>
          </a:prstGeom>
          <a:noFill/>
        </p:spPr>
        <p:txBody>
          <a:bodyPr rtlCol="0" wrap="square">
            <a:spAutoFit/>
          </a:bodyPr>
          <a:lstStyle/>
          <a:p>
            <a:pPr algn="ctr" defTabSz="457181">
              <a:defRPr/>
            </a:pPr>
            <a:r>
              <a:rPr altLang="ja-JP" b="1" dirty="0" kumimoji="1" lang="en-US" sz="2800">
                <a:solidFill>
                  <a:srgbClr val="000000"/>
                </a:solidFill>
                <a:latin charset="-128" panose="020B0604030504040204" pitchFamily="50" typeface="Meiryo UI"/>
                <a:ea charset="-128" panose="020B0604030504040204" pitchFamily="50" typeface="Meiryo UI"/>
              </a:rPr>
              <a:t>【</a:t>
            </a:r>
            <a:r>
              <a:rPr altLang="en-US" b="1" dirty="0" kumimoji="1" lang="ja-JP" sz="2800">
                <a:solidFill>
                  <a:srgbClr val="000000"/>
                </a:solidFill>
                <a:latin charset="-128" panose="020B0604030504040204" pitchFamily="50" typeface="Meiryo UI"/>
                <a:ea charset="-128" panose="020B0604030504040204" pitchFamily="50" typeface="Meiryo UI"/>
              </a:rPr>
              <a:t>本日の内容</a:t>
            </a:r>
            <a:r>
              <a:rPr altLang="ja-JP" b="1" dirty="0" kumimoji="1" lang="en-US" sz="2800">
                <a:solidFill>
                  <a:srgbClr val="000000"/>
                </a:solidFill>
                <a:latin charset="-128" panose="020B0604030504040204" pitchFamily="50" typeface="Meiryo UI"/>
                <a:ea charset="-128" panose="020B0604030504040204" pitchFamily="50" typeface="Meiryo UI"/>
              </a:rPr>
              <a:t>】</a:t>
            </a:r>
            <a:endParaRPr altLang="en-US" b="1" dirty="0" kumimoji="1" lang="ja-JP" sz="2800">
              <a:solidFill>
                <a:srgbClr val="000000"/>
              </a:solidFill>
              <a:latin charset="-128" panose="020B0604030504040204" pitchFamily="50" typeface="Meiryo UI"/>
              <a:ea charset="-128" panose="020B0604030504040204" pitchFamily="50" typeface="Meiryo UI"/>
            </a:endParaRPr>
          </a:p>
        </p:txBody>
      </p:sp>
      <p:sp>
        <p:nvSpPr>
          <p:cNvPr id="2" name="テキスト ボックス 1">
            <a:extLst>
              <a:ext uri="{FF2B5EF4-FFF2-40B4-BE49-F238E27FC236}">
                <a16:creationId xmlns:a16="http://schemas.microsoft.com/office/drawing/2014/main" id="{3D21B55F-65DE-DBD5-338C-16A66D005223}"/>
              </a:ext>
            </a:extLst>
          </p:cNvPr>
          <p:cNvSpPr txBox="1"/>
          <p:nvPr/>
        </p:nvSpPr>
        <p:spPr>
          <a:xfrm>
            <a:off x="920552" y="2492896"/>
            <a:ext cx="9798768" cy="2777683"/>
          </a:xfrm>
          <a:prstGeom prst="rect">
            <a:avLst/>
          </a:prstGeom>
          <a:noFill/>
        </p:spPr>
        <p:txBody>
          <a:bodyPr rtlCol="0" wrap="square">
            <a:spAutoFit/>
          </a:bodyPr>
          <a:lstStyle/>
          <a:p>
            <a:endParaRPr altLang="ja-JP" b="1" dirty="0" kumimoji="1" lang="en-US" sz="700">
              <a:solidFill>
                <a:prstClr val="black"/>
              </a:solidFill>
              <a:latin charset="-128" panose="020B0604030504040204" pitchFamily="50" typeface="Meiryo UI"/>
              <a:ea charset="-128" panose="020B0604030504040204" pitchFamily="50" typeface="Meiryo UI"/>
              <a:cs charset="-128" panose="020B0604030504040204" pitchFamily="50" typeface="メイリオ"/>
            </a:endParaRPr>
          </a:p>
          <a:p>
            <a:endParaRPr altLang="ja-JP" b="1" baseline="0" cap="none" dirty="0" i="0" kern="1200" kumimoji="1" lang="en-US" noProof="0" normalizeH="0" spc="0" strike="noStrike" sz="1050" u="none">
              <a:ln>
                <a:noFill/>
              </a:ln>
              <a:solidFill>
                <a:prstClr val="black"/>
              </a:solidFill>
              <a:effectLst/>
              <a:uLnTx/>
              <a:uFillTx/>
              <a:latin charset="-128" panose="020B0604030504040204" pitchFamily="50" typeface="Meiryo UI"/>
              <a:ea charset="-128" panose="020B0604030504040204" pitchFamily="50" typeface="Meiryo UI"/>
              <a:cs typeface="+mn-cs"/>
            </a:endParaRPr>
          </a:p>
          <a:p>
            <a:pPr defTabSz="871545">
              <a:defRPr/>
            </a:pPr>
            <a:r>
              <a:rPr altLang="en-US" b="1" dirty="0" kumimoji="1" lang="ja-JP" sz="3200">
                <a:latin typeface="Meiryo UI"/>
                <a:ea typeface="Meiryo UI"/>
              </a:rPr>
              <a:t>１</a:t>
            </a:r>
            <a:r>
              <a:rPr altLang="en-US" b="1" baseline="0" cap="none" dirty="0" i="0" kern="1200" kumimoji="1" lang="ja-JP" noProof="0" normalizeH="0" spc="0" strike="noStrike" sz="3200" u="none">
                <a:ln>
                  <a:noFill/>
                </a:ln>
                <a:effectLst/>
                <a:uLnTx/>
                <a:uFillTx/>
                <a:latin typeface="Meiryo UI"/>
                <a:ea typeface="Meiryo UI"/>
              </a:rPr>
              <a:t>．高大接続改革について</a:t>
            </a:r>
            <a:endParaRPr altLang="ja-JP" b="1" baseline="0" cap="none" dirty="0" i="0" kern="1200" kumimoji="1" lang="en-US" noProof="0" normalizeH="0" spc="0" strike="noStrike" sz="1100" u="none">
              <a:ln>
                <a:noFill/>
              </a:ln>
              <a:effectLst/>
              <a:uLnTx/>
              <a:uFillTx/>
              <a:latin typeface="Meiryo UI"/>
              <a:ea typeface="Meiryo UI"/>
            </a:endParaRPr>
          </a:p>
          <a:p>
            <a:pPr defTabSz="871545">
              <a:defRPr/>
            </a:pPr>
            <a:endParaRPr altLang="ja-JP" b="1" dirty="0" kumimoji="1" lang="en-US" sz="1100">
              <a:latin typeface="Meiryo UI"/>
              <a:ea typeface="Meiryo UI"/>
            </a:endParaRPr>
          </a:p>
          <a:p>
            <a:pPr defTabSz="871545">
              <a:defRPr/>
            </a:pPr>
            <a:r>
              <a:rPr altLang="en-US" b="1" baseline="0" cap="none" dirty="0" i="0" kern="1200" kumimoji="1" lang="ja-JP" noProof="0" normalizeH="0" spc="0" strike="noStrike" sz="3200" u="none">
                <a:ln>
                  <a:noFill/>
                </a:ln>
                <a:effectLst/>
                <a:uLnTx/>
                <a:uFillTx/>
                <a:latin typeface="Meiryo UI"/>
                <a:ea typeface="Meiryo UI"/>
              </a:rPr>
              <a:t>２．令和７年度大学入学共通テストの結果について</a:t>
            </a:r>
            <a:endParaRPr altLang="ja-JP" b="1" baseline="0" cap="none" dirty="0" i="0" kern="1200" kumimoji="1" lang="en-US" noProof="0" normalizeH="0" spc="0" strike="noStrike" sz="3200" u="none">
              <a:ln>
                <a:noFill/>
              </a:ln>
              <a:effectLst/>
              <a:uLnTx/>
              <a:uFillTx/>
              <a:latin typeface="Meiryo UI"/>
              <a:ea typeface="Meiryo UI"/>
            </a:endParaRPr>
          </a:p>
          <a:p>
            <a:pPr defTabSz="871545">
              <a:defRPr/>
            </a:pPr>
            <a:endParaRPr altLang="ja-JP" b="1" baseline="0" cap="none" dirty="0" i="0" kern="1200" kumimoji="1" lang="en-US" noProof="0" normalizeH="0" spc="0" strike="noStrike" sz="1100" u="none">
              <a:ln>
                <a:noFill/>
              </a:ln>
              <a:effectLst/>
              <a:uLnTx/>
              <a:uFillTx/>
              <a:latin typeface="Meiryo UI"/>
              <a:ea typeface="Meiryo UI"/>
            </a:endParaRPr>
          </a:p>
          <a:p>
            <a:pPr defTabSz="871545">
              <a:defRPr/>
            </a:pPr>
            <a:r>
              <a:rPr altLang="en-US" b="1" baseline="0" cap="none" dirty="0" i="0" kern="1200" kumimoji="1" lang="ja-JP" noProof="0" normalizeH="0" spc="0" strike="noStrike" sz="3200" u="none">
                <a:ln>
                  <a:noFill/>
                </a:ln>
                <a:effectLst/>
                <a:uLnTx/>
                <a:uFillTx/>
                <a:latin typeface="Meiryo UI"/>
                <a:ea typeface="Meiryo UI"/>
              </a:rPr>
              <a:t>３．令和</a:t>
            </a:r>
            <a:r>
              <a:rPr altLang="en-US" b="1" dirty="0" kumimoji="1" lang="ja-JP" sz="3200">
                <a:latin typeface="Meiryo UI"/>
                <a:ea typeface="Meiryo UI"/>
              </a:rPr>
              <a:t>８</a:t>
            </a:r>
            <a:r>
              <a:rPr altLang="en-US" b="1" baseline="0" cap="none" dirty="0" i="0" kern="1200" kumimoji="1" lang="ja-JP" noProof="0" normalizeH="0" spc="0" strike="noStrike" sz="3200" u="none">
                <a:ln>
                  <a:noFill/>
                </a:ln>
                <a:effectLst/>
                <a:uLnTx/>
                <a:uFillTx/>
                <a:latin typeface="Meiryo UI"/>
                <a:ea typeface="Meiryo UI"/>
              </a:rPr>
              <a:t>年度大学入学者選抜について</a:t>
            </a:r>
            <a:endParaRPr altLang="ja-JP" b="1" baseline="0" cap="none" dirty="0" i="0" kern="1200" kumimoji="1" lang="en-US" noProof="0" normalizeH="0" spc="0" strike="noStrike" sz="3200" u="none">
              <a:ln>
                <a:noFill/>
              </a:ln>
              <a:effectLst/>
              <a:uLnTx/>
              <a:uFillTx/>
              <a:latin typeface="Meiryo UI"/>
              <a:ea typeface="Meiryo UI"/>
            </a:endParaRPr>
          </a:p>
          <a:p>
            <a:pPr defTabSz="871545">
              <a:defRPr/>
            </a:pPr>
            <a:endParaRPr altLang="ja-JP" b="1" baseline="0" cap="none" dirty="0" i="0" kern="1200" kumimoji="1" lang="en-US" noProof="0" normalizeH="0" spc="0" strike="noStrike" sz="1050" u="none">
              <a:ln>
                <a:noFill/>
              </a:ln>
              <a:effectLst/>
              <a:uLnTx/>
              <a:uFillTx/>
              <a:latin typeface="Meiryo UI"/>
              <a:ea typeface="Meiryo UI"/>
            </a:endParaRPr>
          </a:p>
          <a:p>
            <a:pPr defTabSz="871545">
              <a:defRPr/>
            </a:pPr>
            <a:endParaRPr altLang="ja-JP" b="1" baseline="0" cap="none" dirty="0" i="0" kern="1200" kumimoji="1" lang="en-US" noProof="0" normalizeH="0" spc="0" strike="noStrike" sz="1050" u="none">
              <a:ln>
                <a:noFill/>
              </a:ln>
              <a:effectLst/>
              <a:uLnTx/>
              <a:uFillTx/>
              <a:latin typeface="Meiryo UI"/>
              <a:ea typeface="Meiryo UI"/>
            </a:endParaRPr>
          </a:p>
          <a:p>
            <a:pPr defTabSz="871545">
              <a:defRPr/>
            </a:pPr>
            <a:endParaRPr altLang="en-US" b="1" dirty="0" kumimoji="1" lang="ja-JP">
              <a:solidFill>
                <a:prstClr val="black"/>
              </a:solidFill>
              <a:latin charset="-128" panose="020B0604030504040204" pitchFamily="50" typeface="Meiryo UI"/>
              <a:ea charset="-128" panose="020B0604030504040204" pitchFamily="50" typeface="Meiryo UI"/>
              <a:cs charset="-128" panose="020B0604030504040204" pitchFamily="50" typeface="メイリオ"/>
            </a:endParaRPr>
          </a:p>
        </p:txBody>
      </p:sp>
      <p:sp>
        <p:nvSpPr>
          <p:cNvPr id="3" name="スライド番号プレースホルダー 13">
            <a:extLst>
              <a:ext uri="{FF2B5EF4-FFF2-40B4-BE49-F238E27FC236}">
                <a16:creationId xmlns:a16="http://schemas.microsoft.com/office/drawing/2014/main" id="{924C1B63-9F95-9683-B207-4CA5A53C4B93}"/>
              </a:ext>
            </a:extLst>
          </p:cNvPr>
          <p:cNvSpPr txBox="1">
            <a:spLocks/>
          </p:cNvSpPr>
          <p:nvPr/>
        </p:nvSpPr>
        <p:spPr>
          <a:xfrm>
            <a:off x="9079580" y="6468757"/>
            <a:ext cx="730250" cy="365125"/>
          </a:xfrm>
          <a:prstGeom prst="rect">
            <a:avLst/>
          </a:prstGeom>
        </p:spPr>
        <p:txBody>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fld id="{91896562-4364-4A56-8699-2A473EB35D34}" type="slidenum">
              <a:rPr altLang="en-US" b="0" baseline="0" cap="none" i="0" kern="1200" kumimoji="1" lang="ja-JP" noProof="0" normalizeH="0" smtClean="0" spc="0" strike="noStrike" u="none">
                <a:ln>
                  <a:noFill/>
                </a:ln>
                <a:solidFill>
                  <a:prstClr val="black"/>
                </a:solidFill>
                <a:effectLst/>
                <a:uLnTx/>
                <a:uFillTx/>
                <a:latin charset="-128" panose="020B0604030504040204" pitchFamily="50" typeface="Meiryo UI"/>
                <a:ea charset="-128" panose="020B0604030504040204" pitchFamily="50" typeface="Meiryo UI"/>
              </a:rPr>
              <a:pPr algn="r" defTabSz="457200" eaLnBrk="1" fontAlgn="auto" hangingPunct="1" indent="0" latinLnBrk="0" lvl="0" marL="0" marR="0" rtl="0">
                <a:lnSpc>
                  <a:spcPct val="100000"/>
                </a:lnSpc>
                <a:spcBef>
                  <a:spcPts val="0"/>
                </a:spcBef>
                <a:spcAft>
                  <a:spcPts val="0"/>
                </a:spcAft>
                <a:buClrTx/>
                <a:buSzTx/>
                <a:buFontTx/>
                <a:buNone/>
                <a:tabLst/>
                <a:defRPr/>
              </a:pPr>
              <a:t>1</a:t>
            </a:fld>
            <a:endParaRPr altLang="ja-JP" b="0" baseline="0" cap="none" dirty="0" i="0" kern="1200" kumimoji="1" lang="en-US" noProof="0" normalizeH="0" spc="0" strike="noStrike" u="none">
              <a:ln>
                <a:noFill/>
              </a:ln>
              <a:solidFill>
                <a:prstClr val="black"/>
              </a:solidFill>
              <a:effectLst/>
              <a:uLnTx/>
              <a:uFillTx/>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1654274930"/>
      </p:ext>
    </p:extLst>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a:extLst>
            <a:ext uri="{FF2B5EF4-FFF2-40B4-BE49-F238E27FC236}">
              <a16:creationId xmlns:a16="http://schemas.microsoft.com/office/drawing/2014/main" id="{00013759-7D6F-BA8F-7B62-498449BE4EF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8AAD8AA-989D-A014-0ECE-A839671981A6}"/>
              </a:ext>
            </a:extLst>
          </p:cNvPr>
          <p:cNvSpPr>
            <a:spLocks noGrp="1"/>
          </p:cNvSpPr>
          <p:nvPr>
            <p:ph idx="12" sz="quarter" type="sldNum"/>
          </p:nvPr>
        </p:nvSpPr>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973FA57C-AB59-4833-AF31-95C44D5249F2}" type="slidenum">
              <a:rPr altLang="en-US" b="0" baseline="0" cap="none" i="0" kern="1200" kumimoji="1" lang="ja-JP" noProof="0" normalizeH="0" smtClean="0" spc="0" strike="noStrike" sz="1800" u="none">
                <a:ln>
                  <a:noFill/>
                </a:ln>
                <a:solidFill>
                  <a:prstClr val="black"/>
                </a:solidFill>
                <a:effectLst/>
                <a:uLnTx/>
                <a:uFillTx/>
                <a:latin charset="-128" panose="020B0604030504040204" pitchFamily="50" typeface="Meiryo UI"/>
                <a:ea charset="-128" panose="020B0604030504040204" pitchFamily="50" typeface="Meiryo UI"/>
              </a:rPr>
              <a:pPr algn="r" defTabSz="457200" eaLnBrk="1" fontAlgn="auto" hangingPunct="1" indent="0" latinLnBrk="0" lvl="0" marL="0" marR="0" rtl="0">
                <a:lnSpc>
                  <a:spcPct val="100000"/>
                </a:lnSpc>
                <a:spcBef>
                  <a:spcPts val="0"/>
                </a:spcBef>
                <a:spcAft>
                  <a:spcPts val="0"/>
                </a:spcAft>
                <a:buClrTx/>
                <a:buSzTx/>
                <a:buFontTx/>
                <a:buNone/>
                <a:tabLst/>
                <a:defRPr/>
              </a:pPr>
              <a:t>19</a:t>
            </a:fld>
            <a:endParaRPr altLang="en-US" b="0" baseline="0" cap="none" dirty="0" i="0" kern="1200" kumimoji="1" lang="ja-JP" noProof="0" normalizeH="0" spc="0" strike="noStrike" sz="1800" u="none">
              <a:ln>
                <a:noFill/>
              </a:ln>
              <a:solidFill>
                <a:prstClr val="black"/>
              </a:solidFill>
              <a:effectLst/>
              <a:uLnTx/>
              <a:uFillTx/>
              <a:latin charset="-128" panose="020B0604030504040204" pitchFamily="50" typeface="Meiryo UI"/>
              <a:ea charset="-128" panose="020B0604030504040204" pitchFamily="50" typeface="Meiryo UI"/>
            </a:endParaRPr>
          </a:p>
        </p:txBody>
      </p:sp>
      <p:sp>
        <p:nvSpPr>
          <p:cNvPr id="3" name="正方形/長方形 2">
            <a:extLst>
              <a:ext uri="{FF2B5EF4-FFF2-40B4-BE49-F238E27FC236}">
                <a16:creationId xmlns:a16="http://schemas.microsoft.com/office/drawing/2014/main" id="{5F9CCCCA-FA22-8EEC-0B65-C409EFE39EA3}"/>
              </a:ext>
            </a:extLst>
          </p:cNvPr>
          <p:cNvSpPr/>
          <p:nvPr/>
        </p:nvSpPr>
        <p:spPr>
          <a:xfrm>
            <a:off x="0" y="260648"/>
            <a:ext cx="9906000" cy="57606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800" u="none">
                <a:ln>
                  <a:noFill/>
                </a:ln>
                <a:solidFill>
                  <a:prstClr val="white"/>
                </a:solidFill>
                <a:effectLst/>
                <a:uLnTx/>
                <a:uFillTx/>
                <a:latin charset="-128" panose="020B0604030504040204" pitchFamily="50" typeface="Meiryo UI"/>
                <a:ea charset="-128" panose="020B0604030504040204" pitchFamily="50" typeface="Meiryo UI"/>
                <a:cs typeface="+mn-cs"/>
              </a:rPr>
              <a:t>大学入学者選抜実施要項において定める試験期日等の遵守について（依頼）②</a:t>
            </a:r>
            <a:endParaRPr altLang="ja-JP" b="1" baseline="0" cap="none" dirty="0" i="0" kern="1200" kumimoji="1" lang="en-US" noProof="0" normalizeH="0" spc="0" strike="noStrike" sz="1800" u="none">
              <a:ln>
                <a:noFill/>
              </a:ln>
              <a:solidFill>
                <a:prstClr val="white"/>
              </a:solidFill>
              <a:effectLst/>
              <a:uLnTx/>
              <a:uFillTx/>
              <a:latin charset="-128" panose="020B0604030504040204" pitchFamily="50" typeface="Meiryo UI"/>
              <a:ea charset="-128" panose="020B0604030504040204" pitchFamily="50" typeface="Meiryo UI"/>
              <a:cs typeface="+mn-cs"/>
            </a:endParaRPr>
          </a:p>
          <a:p>
            <a:pPr algn="ctr"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600" u="none">
                <a:ln>
                  <a:noFill/>
                </a:ln>
                <a:solidFill>
                  <a:prstClr val="white"/>
                </a:solidFill>
                <a:effectLst/>
                <a:uLnTx/>
                <a:uFillTx/>
                <a:latin charset="-128" panose="020B0604030504040204" pitchFamily="50" typeface="Meiryo UI"/>
                <a:ea charset="-128" panose="020B0604030504040204" pitchFamily="50" typeface="Meiryo UI"/>
                <a:cs typeface="+mn-cs"/>
              </a:rPr>
              <a:t>（６文科高第</a:t>
            </a:r>
            <a:r>
              <a:rPr altLang="ja-JP" b="1" baseline="0" cap="none" dirty="0" i="0" kern="1200" kumimoji="1" lang="en-US" noProof="0" normalizeH="0" spc="0" strike="noStrike" sz="1600" u="none">
                <a:ln>
                  <a:noFill/>
                </a:ln>
                <a:solidFill>
                  <a:prstClr val="white"/>
                </a:solidFill>
                <a:effectLst/>
                <a:uLnTx/>
                <a:uFillTx/>
                <a:latin charset="-128" panose="020B0604030504040204" pitchFamily="50" typeface="Meiryo UI"/>
                <a:ea charset="-128" panose="020B0604030504040204" pitchFamily="50" typeface="Meiryo UI"/>
                <a:cs typeface="+mn-cs"/>
              </a:rPr>
              <a:t>1518</a:t>
            </a:r>
            <a:r>
              <a:rPr altLang="en-US" b="1" baseline="0" cap="none" dirty="0" i="0" kern="1200" kumimoji="1" lang="ja-JP" noProof="0" normalizeH="0" spc="0" strike="noStrike" sz="1600" u="none">
                <a:ln>
                  <a:noFill/>
                </a:ln>
                <a:solidFill>
                  <a:prstClr val="white"/>
                </a:solidFill>
                <a:effectLst/>
                <a:uLnTx/>
                <a:uFillTx/>
                <a:latin charset="-128" panose="020B0604030504040204" pitchFamily="50" typeface="Meiryo UI"/>
                <a:ea charset="-128" panose="020B0604030504040204" pitchFamily="50" typeface="Meiryo UI"/>
                <a:cs typeface="+mn-cs"/>
              </a:rPr>
              <a:t>号令和６年</a:t>
            </a:r>
            <a:r>
              <a:rPr altLang="ja-JP" b="1" baseline="0" cap="none" dirty="0" i="0" kern="1200" kumimoji="1" lang="en-US" noProof="0" normalizeH="0" spc="0" strike="noStrike" sz="1600" u="none">
                <a:ln>
                  <a:noFill/>
                </a:ln>
                <a:solidFill>
                  <a:prstClr val="white"/>
                </a:solidFill>
                <a:effectLst/>
                <a:uLnTx/>
                <a:uFillTx/>
                <a:latin charset="-128" panose="020B0604030504040204" pitchFamily="50" typeface="Meiryo UI"/>
                <a:ea charset="-128" panose="020B0604030504040204" pitchFamily="50" typeface="Meiryo UI"/>
                <a:cs typeface="+mn-cs"/>
              </a:rPr>
              <a:t>12</a:t>
            </a:r>
            <a:r>
              <a:rPr altLang="en-US" b="1" baseline="0" cap="none" dirty="0" i="0" kern="1200" kumimoji="1" lang="ja-JP" noProof="0" normalizeH="0" spc="0" strike="noStrike" sz="1600" u="none">
                <a:ln>
                  <a:noFill/>
                </a:ln>
                <a:solidFill>
                  <a:prstClr val="white"/>
                </a:solidFill>
                <a:effectLst/>
                <a:uLnTx/>
                <a:uFillTx/>
                <a:latin charset="-128" panose="020B0604030504040204" pitchFamily="50" typeface="Meiryo UI"/>
                <a:ea charset="-128" panose="020B0604030504040204" pitchFamily="50" typeface="Meiryo UI"/>
                <a:cs typeface="+mn-cs"/>
              </a:rPr>
              <a:t>月</a:t>
            </a:r>
            <a:r>
              <a:rPr altLang="ja-JP" b="1" baseline="0" cap="none" dirty="0" i="0" kern="1200" kumimoji="1" lang="en-US" noProof="0" normalizeH="0" spc="0" strike="noStrike" sz="1600" u="none">
                <a:ln>
                  <a:noFill/>
                </a:ln>
                <a:solidFill>
                  <a:prstClr val="white"/>
                </a:solidFill>
                <a:effectLst/>
                <a:uLnTx/>
                <a:uFillTx/>
                <a:latin charset="-128" panose="020B0604030504040204" pitchFamily="50" typeface="Meiryo UI"/>
                <a:ea charset="-128" panose="020B0604030504040204" pitchFamily="50" typeface="Meiryo UI"/>
                <a:cs typeface="+mn-cs"/>
              </a:rPr>
              <a:t>24</a:t>
            </a:r>
            <a:r>
              <a:rPr altLang="en-US" b="1" baseline="0" cap="none" dirty="0" i="0" kern="1200" kumimoji="1" lang="ja-JP" noProof="0" normalizeH="0" spc="0" strike="noStrike" sz="1600" u="none">
                <a:ln>
                  <a:noFill/>
                </a:ln>
                <a:solidFill>
                  <a:prstClr val="white"/>
                </a:solidFill>
                <a:effectLst/>
                <a:uLnTx/>
                <a:uFillTx/>
                <a:latin charset="-128" panose="020B0604030504040204" pitchFamily="50" typeface="Meiryo UI"/>
                <a:ea charset="-128" panose="020B0604030504040204" pitchFamily="50" typeface="Meiryo UI"/>
                <a:cs typeface="+mn-cs"/>
              </a:rPr>
              <a:t>日　高等教育局長通知）</a:t>
            </a:r>
            <a:endParaRPr altLang="en-US" b="0" baseline="0" cap="none" dirty="0" i="0" kern="1200" kumimoji="1" lang="ja-JP" noProof="0" normalizeH="0" spc="0" strike="noStrike" sz="1600" u="none">
              <a:ln>
                <a:noFill/>
              </a:ln>
              <a:solidFill>
                <a:prstClr val="white"/>
              </a:solidFill>
              <a:effectLst/>
              <a:uLnTx/>
              <a:uFillTx/>
              <a:latin typeface="Calibri"/>
              <a:ea charset="-128" panose="020B0600070205080204" pitchFamily="50" typeface="ＭＳ Ｐゴシック"/>
              <a:cs typeface="+mn-cs"/>
            </a:endParaRPr>
          </a:p>
        </p:txBody>
      </p:sp>
      <p:sp>
        <p:nvSpPr>
          <p:cNvPr id="11" name="テキスト ボックス 10">
            <a:extLst>
              <a:ext uri="{FF2B5EF4-FFF2-40B4-BE49-F238E27FC236}">
                <a16:creationId xmlns:a16="http://schemas.microsoft.com/office/drawing/2014/main" id="{3802865F-5A36-7851-35B3-B00DBD3D109B}"/>
              </a:ext>
            </a:extLst>
          </p:cNvPr>
          <p:cNvSpPr txBox="1"/>
          <p:nvPr/>
        </p:nvSpPr>
        <p:spPr>
          <a:xfrm>
            <a:off x="488504" y="1088740"/>
            <a:ext cx="8928992" cy="3293209"/>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大学入学者選抜は、高等学校における教育と大学における教育を接続する教育の一環として実施するものであり、高等学校における適切な教育の実施を阻害することとならないよう配慮を行うことが求められます。このため、国公私立大学及び高等学校関係団体の代表者等による合意の結果を通知している実施要項に定める試験期日等については、その遵守がまず何より重要です。 </a:t>
            </a:r>
            <a:endPar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実施要項の内容については協議会において検討が進められているところですが、各大学においては、上記の内容について改めて各大学内でも十分に留意した上で、定められた実施要項に基づき大学入学者選抜を適切に実施するとともに、引き続き大学入学者選抜の工夫・改善を進めるよう改めてお願いいたします。 </a:t>
            </a:r>
            <a:endPar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endPar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a:t>
            </a:r>
            <a:r>
              <a:rPr altLang="en-US" b="0" baseline="0" cap="none" dirty="0" i="0" kern="1200" kumimoji="0"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文科省</a:t>
            </a:r>
            <a:r>
              <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HP</a:t>
            </a:r>
            <a:r>
              <a:rPr altLang="en-US" b="0" baseline="0" cap="none" dirty="0" i="0" kern="1200" kumimoji="0"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掲載</a:t>
            </a:r>
            <a:r>
              <a:rPr altLang="ja-JP" b="0" baseline="0" cap="none" dirty="0" i="0" kern="1200" kumimoji="0"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a:t>
            </a:r>
            <a:r>
              <a:rPr altLang="en-US" b="0" baseline="0" cap="none" dirty="0" i="0" kern="1200" kumimoji="1" lang="ja-JP"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rPr>
              <a:t>　</a:t>
            </a:r>
            <a:r>
              <a:rPr altLang="en-US" b="0" baseline="0" cap="none" dirty="0" i="0" kern="1200" kumimoji="0" lang="ja-JP" noProof="0" normalizeH="0" spc="0" strike="noStrike" sz="1600" u="none">
                <a:ln>
                  <a:noFill/>
                </a:ln>
                <a:solidFill>
                  <a:prstClr val="black"/>
                </a:solidFill>
                <a:effectLst/>
                <a:uLnTx/>
                <a:uFillTx/>
                <a:latin typeface="Calibri"/>
                <a:ea charset="-128" panose="020B0600070205080204" pitchFamily="50" typeface="ＭＳ Ｐゴシック"/>
                <a:cs typeface="+mn-cs"/>
                <a:hlinkClick r:id="rId2"/>
              </a:rPr>
              <a:t>大学入学者選抜実施要項において定める試験期日等の遵守について（依頼）</a:t>
            </a:r>
            <a:endParaRPr altLang="ja-JP" b="0" baseline="0" cap="none" dirty="0" i="0" kern="1200" kumimoji="1" lang="en-US" noProof="0" normalizeH="0" spc="0" strike="noStrike" sz="1600" u="none">
              <a:ln>
                <a:noFill/>
              </a:ln>
              <a:solidFill>
                <a:prstClr val="black"/>
              </a:solidFill>
              <a:effectLst/>
              <a:uLnTx/>
              <a:uFillTx/>
              <a:latin charset="-128" panose="020B0600070205080204" pitchFamily="50" typeface="ＭＳ Ｐゴシック"/>
              <a:ea charset="-128" panose="020B0600070205080204" pitchFamily="50" typeface="ＭＳ Ｐゴシック"/>
              <a:cs typeface="+mn-cs"/>
            </a:endParaRPr>
          </a:p>
        </p:txBody>
      </p:sp>
      <p:pic>
        <p:nvPicPr>
          <p:cNvPr id="1026" name="Picture 2">
            <a:extLst>
              <a:ext uri="{FF2B5EF4-FFF2-40B4-BE49-F238E27FC236}">
                <a16:creationId xmlns:a16="http://schemas.microsoft.com/office/drawing/2014/main" id="{23628E6A-CD63-8FED-0395-54C1C3E0C4ED}"/>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3144" y="4437112"/>
            <a:ext cx="1080120"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041936"/>
      </p:ext>
    </p:extLst>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3D90DB3-8D22-0B37-DDCD-A33F00287799}"/>
              </a:ext>
            </a:extLst>
          </p:cNvPr>
          <p:cNvSpPr txBox="1"/>
          <p:nvPr/>
        </p:nvSpPr>
        <p:spPr>
          <a:xfrm>
            <a:off x="6957809" y="402629"/>
            <a:ext cx="2145552" cy="427553"/>
          </a:xfrm>
          <a:prstGeom prst="rect">
            <a:avLst/>
          </a:prstGeom>
        </p:spPr>
        <p:style>
          <a:lnRef idx="2">
            <a:schemeClr val="dk1"/>
          </a:lnRef>
          <a:fillRef idx="1">
            <a:schemeClr val="lt1"/>
          </a:fillRef>
          <a:effectRef idx="0">
            <a:schemeClr val="dk1"/>
          </a:effectRef>
          <a:fontRef idx="minor">
            <a:schemeClr val="dk1"/>
          </a:fontRef>
        </p:style>
        <p:txBody>
          <a:bodyPr rtlCol="0" wrap="square">
            <a:spAutoFit/>
          </a:bodyPr>
          <a:lstStyle>
            <a:defPPr>
              <a:defRPr lang="ja-JP"/>
            </a:defPPr>
            <a:lvl1pPr algn="l" defTabSz="456392" eaLnBrk="0" fontAlgn="base" hangingPunct="0"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1pPr>
            <a:lvl2pPr algn="l" defTabSz="456392" eaLnBrk="0" fontAlgn="base" hangingPunct="0" indent="-36453" marL="456392"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2pPr>
            <a:lvl3pPr algn="l" defTabSz="456392" eaLnBrk="0" fontAlgn="base" hangingPunct="0" indent="-74365" marL="914241"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3pPr>
            <a:lvl4pPr algn="l" defTabSz="456392" eaLnBrk="0" fontAlgn="base" hangingPunct="0" indent="-110817" marL="1370632"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4pPr>
            <a:lvl5pPr algn="l" defTabSz="456392" eaLnBrk="0" fontAlgn="base" hangingPunct="0" indent="-148728" marL="1828481" rtl="0">
              <a:spcBef>
                <a:spcPct val="0"/>
              </a:spcBef>
              <a:spcAft>
                <a:spcPct val="0"/>
              </a:spcAft>
              <a:defRPr kern="1200" kumimoji="1">
                <a:solidFill>
                  <a:schemeClr val="tx1"/>
                </a:solidFill>
                <a:latin charset="0" panose="020B0604020202020204" pitchFamily="34" typeface="Arial"/>
                <a:ea charset="-128" panose="020B0600070205080204" pitchFamily="50" typeface="ＭＳ Ｐゴシック"/>
                <a:cs typeface="+mn-cs"/>
              </a:defRPr>
            </a:lvl5pPr>
            <a:lvl6pPr algn="l" defTabSz="839876" eaLnBrk="1" hangingPunct="1" latinLnBrk="0" marL="2099691" rtl="0">
              <a:defRPr kern="1200" kumimoji="1">
                <a:solidFill>
                  <a:schemeClr val="tx1"/>
                </a:solidFill>
                <a:latin charset="0" panose="020B0604020202020204" pitchFamily="34" typeface="Arial"/>
                <a:ea charset="-128" panose="020B0600070205080204" pitchFamily="50" typeface="ＭＳ Ｐゴシック"/>
                <a:cs typeface="+mn-cs"/>
              </a:defRPr>
            </a:lvl6pPr>
            <a:lvl7pPr algn="l" defTabSz="839876" eaLnBrk="1" hangingPunct="1" latinLnBrk="0" marL="2519629" rtl="0">
              <a:defRPr kern="1200" kumimoji="1">
                <a:solidFill>
                  <a:schemeClr val="tx1"/>
                </a:solidFill>
                <a:latin charset="0" panose="020B0604020202020204" pitchFamily="34" typeface="Arial"/>
                <a:ea charset="-128" panose="020B0600070205080204" pitchFamily="50" typeface="ＭＳ Ｐゴシック"/>
                <a:cs typeface="+mn-cs"/>
              </a:defRPr>
            </a:lvl7pPr>
            <a:lvl8pPr algn="l" defTabSz="839876" eaLnBrk="1" hangingPunct="1" latinLnBrk="0" marL="2939567" rtl="0">
              <a:defRPr kern="1200" kumimoji="1">
                <a:solidFill>
                  <a:schemeClr val="tx1"/>
                </a:solidFill>
                <a:latin charset="0" panose="020B0604020202020204" pitchFamily="34" typeface="Arial"/>
                <a:ea charset="-128" panose="020B0600070205080204" pitchFamily="50" typeface="ＭＳ Ｐゴシック"/>
                <a:cs typeface="+mn-cs"/>
              </a:defRPr>
            </a:lvl8pPr>
            <a:lvl9pPr algn="l" defTabSz="839876" eaLnBrk="1" hangingPunct="1" latinLnBrk="0" marL="3359506" rtl="0">
              <a:defRPr kern="1200" kumimoji="1">
                <a:solidFill>
                  <a:schemeClr val="tx1"/>
                </a:solidFill>
                <a:latin charset="0" panose="020B0604020202020204" pitchFamily="34" typeface="Arial"/>
                <a:ea charset="-128" panose="020B0600070205080204" pitchFamily="50" typeface="ＭＳ Ｐゴシック"/>
                <a:cs typeface="+mn-cs"/>
              </a:defRPr>
            </a:lvl9pPr>
          </a:lstStyle>
          <a:p>
            <a:pPr algn="ctr" defTabSz="456392"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typeface="+mn-cs"/>
              </a:rPr>
              <a:t>第</a:t>
            </a:r>
            <a:r>
              <a:rPr altLang="ja-JP" b="0" baseline="0" cap="none" dirty="0" i="0" kern="1200" kumimoji="1" lang="en-US"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typeface="+mn-cs"/>
              </a:rPr>
              <a:t>17</a:t>
            </a:r>
            <a:r>
              <a:rPr altLang="en-US" b="0" baseline="0" cap="none" dirty="0" i="0" kern="1200" kumimoji="1"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typeface="+mn-cs"/>
              </a:rPr>
              <a:t>回大学入学者選抜協議会</a:t>
            </a:r>
            <a:endParaRPr altLang="ja-JP" b="0" baseline="0" cap="none" dirty="0" i="0" kern="1200" kumimoji="1" lang="en-US"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typeface="+mn-cs"/>
            </a:endParaRPr>
          </a:p>
          <a:p>
            <a:pPr algn="ctr" defTabSz="456392"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typeface="+mn-cs"/>
              </a:rPr>
              <a:t>（令和７年３月</a:t>
            </a:r>
            <a:r>
              <a:rPr altLang="ja-JP" b="0" baseline="0" cap="none" dirty="0" i="0" kern="1200" kumimoji="1" lang="en-US"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typeface="+mn-cs"/>
              </a:rPr>
              <a:t>13</a:t>
            </a:r>
            <a:r>
              <a:rPr altLang="en-US" b="0" baseline="0" cap="none" dirty="0" i="0" kern="1200" kumimoji="1"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typeface="+mn-cs"/>
              </a:rPr>
              <a:t>日） 資料</a:t>
            </a:r>
          </a:p>
        </p:txBody>
      </p:sp>
      <p:sp>
        <p:nvSpPr>
          <p:cNvPr id="8" name="テキスト ボックス 7">
            <a:extLst>
              <a:ext uri="{FF2B5EF4-FFF2-40B4-BE49-F238E27FC236}">
                <a16:creationId xmlns:a16="http://schemas.microsoft.com/office/drawing/2014/main" id="{0B2A86E3-33C8-B431-CDBF-6DA027909A11}"/>
              </a:ext>
            </a:extLst>
          </p:cNvPr>
          <p:cNvSpPr txBox="1"/>
          <p:nvPr/>
        </p:nvSpPr>
        <p:spPr>
          <a:xfrm>
            <a:off x="492758" y="4926843"/>
            <a:ext cx="7848872" cy="369332"/>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800" u="none">
              <a:ln>
                <a:noFill/>
              </a:ln>
              <a:solidFill>
                <a:prstClr val="black"/>
              </a:solidFill>
              <a:effectLst/>
              <a:uLnTx/>
              <a:uFillTx/>
              <a:latin typeface="Calibri"/>
              <a:ea charset="-128" panose="020B0600070205080204" pitchFamily="50" typeface="ＭＳ Ｐゴシック"/>
              <a:cs typeface="+mn-cs"/>
            </a:endParaRPr>
          </a:p>
        </p:txBody>
      </p:sp>
      <p:sp>
        <p:nvSpPr>
          <p:cNvPr id="13" name="Text Box 12">
            <a:extLst>
              <a:ext uri="{FF2B5EF4-FFF2-40B4-BE49-F238E27FC236}">
                <a16:creationId xmlns:a16="http://schemas.microsoft.com/office/drawing/2014/main" id="{6B209EF0-66B7-2BF9-ACDC-3CF26C419CFD}"/>
              </a:ext>
            </a:extLst>
          </p:cNvPr>
          <p:cNvSpPr txBox="1">
            <a:spLocks noChangeArrowheads="1"/>
          </p:cNvSpPr>
          <p:nvPr/>
        </p:nvSpPr>
        <p:spPr bwMode="auto">
          <a:xfrm>
            <a:off x="6957809" y="942406"/>
            <a:ext cx="2145552" cy="696123"/>
          </a:xfrm>
          <a:prstGeom prst="rect">
            <a:avLst/>
          </a:prstGeom>
          <a:solidFill>
            <a:srgbClr val="FFFFFF"/>
          </a:solidFill>
          <a:ln w="9525">
            <a:solidFill>
              <a:srgbClr val="000000"/>
            </a:solidFill>
            <a:miter lim="800000"/>
            <a:headEnd/>
            <a:tailEnd/>
          </a:ln>
        </p:spPr>
        <p:txBody>
          <a:bodyPr anchor="t" anchorCtr="0" bIns="8890" compatLnSpc="1" lIns="74295" numCol="1" rIns="74295" tIns="889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tabLst/>
              <a:defRPr/>
            </a:pPr>
            <a:endParaRPr altLang="ja-JP" b="0" baseline="0" cap="none" dirty="0" i="0" kern="1200" kumimoji="0" lang="ja-JP" noProof="0" normalizeH="0" spc="0" strike="noStrike" sz="1100" u="none">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endParaRPr>
          </a:p>
          <a:p>
            <a:pPr algn="ctr" defTabSz="914400" eaLnBrk="0" fontAlgn="base" hangingPunct="0" indent="0" latinLnBrk="0" lvl="0" marL="0" marR="0" rtl="0">
              <a:lnSpc>
                <a:spcPct val="100000"/>
              </a:lnSpc>
              <a:spcBef>
                <a:spcPct val="0"/>
              </a:spcBef>
              <a:spcAft>
                <a:spcPct val="0"/>
              </a:spcAft>
              <a:buClrTx/>
              <a:buSzTx/>
              <a:buFontTx/>
              <a:buNone/>
              <a:tabLst/>
              <a:defRPr/>
            </a:pPr>
            <a:r>
              <a:rPr altLang="ja-JP" b="0" baseline="0" cap="none" dirty="0" i="0" kern="1200" kumimoji="0" lang="ja-JP" noProof="0" normalizeH="0" spc="0" strike="noStrike" sz="1400" u="none">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rPr>
              <a:t>実施要項改訂に向けた</a:t>
            </a:r>
            <a:endParaRPr altLang="ja-JP" b="0" baseline="0" cap="none" dirty="0" i="0" kern="1200" kumimoji="0" lang="en-US" noProof="0" normalizeH="0" spc="0" strike="noStrike" sz="1400" u="none">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endParaRPr>
          </a:p>
          <a:p>
            <a:pPr algn="ctr" defTabSz="914400" eaLnBrk="0" fontAlgn="base" hangingPunct="0" indent="0" latinLnBrk="0" lvl="0" marL="0" marR="0" rtl="0">
              <a:lnSpc>
                <a:spcPct val="100000"/>
              </a:lnSpc>
              <a:spcBef>
                <a:spcPct val="0"/>
              </a:spcBef>
              <a:spcAft>
                <a:spcPct val="0"/>
              </a:spcAft>
              <a:buClrTx/>
              <a:buSzTx/>
              <a:buFontTx/>
              <a:buNone/>
              <a:tabLst/>
              <a:defRPr/>
            </a:pPr>
            <a:r>
              <a:rPr altLang="ja-JP" b="0" baseline="0" cap="none" dirty="0" i="0" kern="1200" kumimoji="0" lang="ja-JP" noProof="0" normalizeH="0" spc="0" strike="noStrike" sz="1400" u="none">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rPr>
              <a:t>大学団体からの提案</a:t>
            </a:r>
            <a:endParaRPr altLang="ja-JP" b="0" baseline="0" cap="none" dirty="0" i="0" kern="1200" kumimoji="0" lang="ja-JP" noProof="0" normalizeH="0" spc="0" strike="noStrike" sz="1400" u="none">
              <a:ln>
                <a:noFill/>
              </a:ln>
              <a:solidFill>
                <a:prstClr val="black"/>
              </a:solidFill>
              <a:effectLst/>
              <a:uLnTx/>
              <a:uFillTx/>
              <a:latin charset="0" panose="020B0604020202020204" pitchFamily="34" typeface="Arial"/>
              <a:ea charset="-128" panose="020B0600070205080204" pitchFamily="50" typeface="ＭＳ Ｐゴシック"/>
              <a:cs typeface="+mn-cs"/>
            </a:endParaRPr>
          </a:p>
        </p:txBody>
      </p:sp>
      <p:sp>
        <p:nvSpPr>
          <p:cNvPr id="15" name="Rectangle 13">
            <a:extLst>
              <a:ext uri="{FF2B5EF4-FFF2-40B4-BE49-F238E27FC236}">
                <a16:creationId xmlns:a16="http://schemas.microsoft.com/office/drawing/2014/main" id="{B89C495C-6269-2135-E324-F36544D3E28A}"/>
              </a:ext>
            </a:extLst>
          </p:cNvPr>
          <p:cNvSpPr>
            <a:spLocks noChangeArrowheads="1"/>
          </p:cNvSpPr>
          <p:nvPr/>
        </p:nvSpPr>
        <p:spPr bwMode="auto">
          <a:xfrm>
            <a:off x="-159568" y="266604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none">
            <a:prstTxWarp prst="textNoShape">
              <a:avLst/>
            </a:prstTxWarp>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1800" u="none">
              <a:ln>
                <a:noFill/>
              </a:ln>
              <a:solidFill>
                <a:prstClr val="black"/>
              </a:solidFill>
              <a:effectLst/>
              <a:uLnTx/>
              <a:uFillTx/>
              <a:latin typeface="Calibri"/>
              <a:ea charset="-128" panose="020B0600070205080204" pitchFamily="50" typeface="ＭＳ Ｐゴシック"/>
              <a:cs typeface="+mn-cs"/>
            </a:endParaRPr>
          </a:p>
        </p:txBody>
      </p:sp>
      <p:sp>
        <p:nvSpPr>
          <p:cNvPr id="16" name="Rectangle 15">
            <a:extLst>
              <a:ext uri="{FF2B5EF4-FFF2-40B4-BE49-F238E27FC236}">
                <a16:creationId xmlns:a16="http://schemas.microsoft.com/office/drawing/2014/main" id="{12F8938D-9310-C26D-1833-1594EB110747}"/>
              </a:ext>
            </a:extLst>
          </p:cNvPr>
          <p:cNvSpPr>
            <a:spLocks noChangeArrowheads="1"/>
          </p:cNvSpPr>
          <p:nvPr/>
        </p:nvSpPr>
        <p:spPr bwMode="auto">
          <a:xfrm>
            <a:off x="401955" y="1278822"/>
            <a:ext cx="878295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lvl1pPr eaLnBrk="0" fontAlgn="base" hangingPunct="0">
              <a:spcBef>
                <a:spcPct val="0"/>
              </a:spcBef>
              <a:spcAft>
                <a:spcPct val="0"/>
              </a:spcAft>
              <a:defRPr>
                <a:solidFill>
                  <a:schemeClr val="tx1"/>
                </a:solidFill>
                <a:latin charset="0" panose="020B0604020202020204" pitchFamily="34" typeface="Arial"/>
              </a:defRPr>
            </a:lvl1pPr>
            <a:lvl2pPr eaLnBrk="0" fontAlgn="base" hangingPunct="0">
              <a:spcBef>
                <a:spcPct val="0"/>
              </a:spcBef>
              <a:spcAft>
                <a:spcPct val="0"/>
              </a:spcAft>
              <a:defRPr>
                <a:solidFill>
                  <a:schemeClr val="tx1"/>
                </a:solidFill>
                <a:latin charset="0" panose="020B0604020202020204" pitchFamily="34" typeface="Arial"/>
              </a:defRPr>
            </a:lvl2pPr>
            <a:lvl3pPr eaLnBrk="0" fontAlgn="base" hangingPunct="0">
              <a:spcBef>
                <a:spcPct val="0"/>
              </a:spcBef>
              <a:spcAft>
                <a:spcPct val="0"/>
              </a:spcAft>
              <a:defRPr>
                <a:solidFill>
                  <a:schemeClr val="tx1"/>
                </a:solidFill>
                <a:latin charset="0" panose="020B0604020202020204" pitchFamily="34" typeface="Arial"/>
              </a:defRPr>
            </a:lvl3pPr>
            <a:lvl4pPr eaLnBrk="0" fontAlgn="base" hangingPunct="0">
              <a:spcBef>
                <a:spcPct val="0"/>
              </a:spcBef>
              <a:spcAft>
                <a:spcPct val="0"/>
              </a:spcAft>
              <a:defRPr>
                <a:solidFill>
                  <a:schemeClr val="tx1"/>
                </a:solidFill>
                <a:latin charset="0" panose="020B0604020202020204" pitchFamily="34" typeface="Arial"/>
              </a:defRPr>
            </a:lvl4pPr>
            <a:lvl5pPr eaLnBrk="0" fontAlgn="base" hangingPunct="0">
              <a:spcBef>
                <a:spcPct val="0"/>
              </a:spcBef>
              <a:spcAft>
                <a:spcPct val="0"/>
              </a:spcAft>
              <a:defRPr>
                <a:solidFill>
                  <a:schemeClr val="tx1"/>
                </a:solidFill>
                <a:latin charset="0" panose="020B0604020202020204" pitchFamily="34" typeface="Arial"/>
              </a:defRPr>
            </a:lvl5pPr>
            <a:lvl6pPr eaLnBrk="0" fontAlgn="base" hangingPunct="0">
              <a:spcBef>
                <a:spcPct val="0"/>
              </a:spcBef>
              <a:spcAft>
                <a:spcPct val="0"/>
              </a:spcAft>
              <a:defRPr>
                <a:solidFill>
                  <a:schemeClr val="tx1"/>
                </a:solidFill>
                <a:latin charset="0" panose="020B0604020202020204" pitchFamily="34" typeface="Arial"/>
              </a:defRPr>
            </a:lvl6pPr>
            <a:lvl7pPr eaLnBrk="0" fontAlgn="base" hangingPunct="0">
              <a:spcBef>
                <a:spcPct val="0"/>
              </a:spcBef>
              <a:spcAft>
                <a:spcPct val="0"/>
              </a:spcAft>
              <a:defRPr>
                <a:solidFill>
                  <a:schemeClr val="tx1"/>
                </a:solidFill>
                <a:latin charset="0" panose="020B0604020202020204" pitchFamily="34" typeface="Arial"/>
              </a:defRPr>
            </a:lvl7pPr>
            <a:lvl8pPr eaLnBrk="0" fontAlgn="base" hangingPunct="0">
              <a:spcBef>
                <a:spcPct val="0"/>
              </a:spcBef>
              <a:spcAft>
                <a:spcPct val="0"/>
              </a:spcAft>
              <a:defRPr>
                <a:solidFill>
                  <a:schemeClr val="tx1"/>
                </a:solidFill>
                <a:latin charset="0" panose="020B0604020202020204" pitchFamily="34" typeface="Arial"/>
              </a:defRPr>
            </a:lvl8pPr>
            <a:lvl9pPr eaLnBrk="0" fontAlgn="base" hangingPunct="0">
              <a:spcBef>
                <a:spcPct val="0"/>
              </a:spcBef>
              <a:spcAft>
                <a:spcPct val="0"/>
              </a:spcAft>
              <a:defRPr>
                <a:solidFill>
                  <a:schemeClr val="tx1"/>
                </a:solidFill>
                <a:latin charset="0" panose="020B0604020202020204" pitchFamily="34" typeface="Arial"/>
              </a:defRPr>
            </a:lvl9pPr>
          </a:lstStyle>
          <a:p>
            <a:pPr algn="l" defTabSz="914400" eaLnBrk="0" fontAlgn="base" hangingPunct="0" indent="0" latinLnBrk="0" lvl="0" marL="0" marR="0" rtl="0">
              <a:lnSpc>
                <a:spcPct val="100000"/>
              </a:lnSpc>
              <a:spcBef>
                <a:spcPct val="0"/>
              </a:spcBef>
              <a:spcAft>
                <a:spcPct val="0"/>
              </a:spcAft>
              <a:buClrTx/>
              <a:buSzTx/>
              <a:buFontTx/>
              <a:buNone/>
              <a:tabLst/>
              <a:defRPr/>
            </a:pPr>
            <a:endParaRPr altLang="ja-JP" b="0" baseline="0" cap="none" dirty="0" i="0" kern="1200" kumimoji="0" lang="ja-JP" noProof="0" normalizeH="0" spc="0" strike="noStrike" sz="1800" u="none">
              <a:ln>
                <a:noFill/>
              </a:ln>
              <a:solidFill>
                <a:prstClr val="black"/>
              </a:solidFill>
              <a:effectLst/>
              <a:uLnTx/>
              <a:uFillTx/>
              <a:latin charset="0" panose="020B0604020202020204" pitchFamily="34" typeface="Arial"/>
              <a:ea charset="-128" panose="020B0600070205080204" pitchFamily="50" typeface="ＭＳ Ｐゴシック"/>
              <a:cs typeface="+mn-cs"/>
            </a:endParaRPr>
          </a:p>
          <a:p>
            <a:pPr algn="l" defTabSz="914400" eaLnBrk="0" fontAlgn="base" hangingPunct="0" indent="-285750" latinLnBrk="0" lvl="0" marL="285750" marR="0" rtl="0">
              <a:lnSpc>
                <a:spcPct val="100000"/>
              </a:lnSpc>
              <a:spcBef>
                <a:spcPct val="0"/>
              </a:spcBef>
              <a:spcAft>
                <a:spcPct val="0"/>
              </a:spcAft>
              <a:buClrTx/>
              <a:buSzTx/>
              <a:buFont charset="2" panose="05000000000000000000" pitchFamily="2" typeface="Wingdings"/>
              <a:buChar char="l"/>
              <a:tabLst/>
              <a:defRPr/>
            </a:pPr>
            <a:r>
              <a:rPr altLang="ja-JP" b="0" baseline="0" cap="none" dirty="0" i="0" kern="1200" kumimoji="0" lang="ja-JP" noProof="0" normalizeH="0" spc="0" strike="noStrike" sz="1800" u="none">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rPr>
              <a:t>実施要項を遵守した入学者選抜の実施を徹底する。</a:t>
            </a:r>
            <a:endParaRPr altLang="ja-JP" b="0" baseline="0" cap="none" dirty="0" i="0" kern="1200" kumimoji="0" lang="en-US" noProof="0" normalizeH="0" spc="0" strike="noStrike" sz="1800" u="none">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None/>
              <a:tabLst/>
              <a:defRPr/>
            </a:pPr>
            <a:endParaRPr altLang="ja-JP" b="0" baseline="0" cap="none" dirty="0" i="0" kern="1200" kumimoji="0" lang="en-US" noProof="0" normalizeH="0" spc="0" strike="noStrike" sz="1800" u="none">
              <a:ln>
                <a:noFill/>
              </a:ln>
              <a:solidFill>
                <a:prstClr val="black"/>
              </a:solidFill>
              <a:effectLst/>
              <a:uLnTx/>
              <a:uFillTx/>
              <a:latin charset="0" panose="020B0604020202020204" pitchFamily="34" typeface="Arial"/>
              <a:ea charset="-128" panose="020B0600070205080204" pitchFamily="50" typeface="ＭＳ Ｐゴシック"/>
              <a:cs typeface="+mn-cs"/>
            </a:endParaRPr>
          </a:p>
          <a:p>
            <a:pPr algn="l" defTabSz="914400" eaLnBrk="0" fontAlgn="base" hangingPunct="0" indent="-285750" latinLnBrk="0" lvl="0" marL="285750" marR="0" rtl="0">
              <a:lnSpc>
                <a:spcPct val="100000"/>
              </a:lnSpc>
              <a:spcBef>
                <a:spcPct val="0"/>
              </a:spcBef>
              <a:spcAft>
                <a:spcPct val="0"/>
              </a:spcAft>
              <a:buClrTx/>
              <a:buSzTx/>
              <a:buFont charset="2" panose="05000000000000000000" pitchFamily="2" typeface="Wingdings"/>
              <a:buChar char="l"/>
              <a:tabLst/>
              <a:defRPr/>
            </a:pPr>
            <a:r>
              <a:rPr altLang="ja-JP" b="0" baseline="0" cap="none" dirty="0" i="0" kern="1200" kumimoji="0" lang="ja-JP" noProof="0" normalizeH="0" spc="0" strike="noStrike" sz="1800" u="none">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rPr>
              <a:t>高大接続改革における議論も踏まえ、総合型選抜や学校推薦型選抜については、多面的・総合的な評価を実施するという基本原則に立ち戻る。その上で、以下提案する。</a:t>
            </a:r>
            <a:endParaRPr altLang="ja-JP" b="0" baseline="0" cap="none" dirty="0" i="0" kern="1200" kumimoji="0" lang="en-US" noProof="0" normalizeH="0" spc="0" strike="noStrike" sz="1800" u="none">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Char char="•"/>
              <a:tabLst/>
              <a:defRPr/>
            </a:pPr>
            <a:endParaRPr altLang="ja-JP" b="0" baseline="0" cap="none" dirty="0" i="0" kern="1200" kumimoji="0" lang="ja-JP" noProof="0" normalizeH="0" spc="0" strike="noStrike" sz="1800" u="none">
              <a:ln>
                <a:noFill/>
              </a:ln>
              <a:solidFill>
                <a:prstClr val="black"/>
              </a:solidFill>
              <a:effectLst/>
              <a:uLnTx/>
              <a:uFillTx/>
              <a:latin charset="0" panose="020B0604020202020204" pitchFamily="34" typeface="Arial"/>
              <a:ea charset="-128" panose="020B0600070205080204" pitchFamily="50" typeface="ＭＳ Ｐゴシック"/>
              <a:cs typeface="+mn-cs"/>
            </a:endParaRPr>
          </a:p>
          <a:p>
            <a:pPr algn="l" defTabSz="914400" eaLnBrk="0" fontAlgn="base" hangingPunct="0" indent="0" latinLnBrk="0" lvl="0" marL="0" marR="0" rtl="0">
              <a:lnSpc>
                <a:spcPct val="100000"/>
              </a:lnSpc>
              <a:spcBef>
                <a:spcPct val="0"/>
              </a:spcBef>
              <a:spcAft>
                <a:spcPct val="0"/>
              </a:spcAft>
              <a:buClrTx/>
              <a:buSzTx/>
              <a:buFontTx/>
              <a:buNone/>
              <a:tabLst/>
              <a:defRPr/>
            </a:pPr>
            <a:endParaRPr altLang="ja-JP" b="0" baseline="0" cap="none" dirty="0" i="0" kern="1200" kumimoji="0" lang="ja-JP" noProof="0" normalizeH="0" spc="0" strike="noStrike" sz="1800" u="none">
              <a:ln>
                <a:noFill/>
              </a:ln>
              <a:solidFill>
                <a:prstClr val="black"/>
              </a:solidFill>
              <a:effectLst/>
              <a:uLnTx/>
              <a:uFillTx/>
              <a:latin charset="0" panose="020B0604020202020204" pitchFamily="34" typeface="Arial"/>
              <a:ea charset="-128" panose="020B0600070205080204" pitchFamily="50" typeface="ＭＳ Ｐゴシック"/>
              <a:cs typeface="+mn-cs"/>
            </a:endParaRPr>
          </a:p>
        </p:txBody>
      </p:sp>
      <p:sp>
        <p:nvSpPr>
          <p:cNvPr id="20" name="テキスト ボックス 19">
            <a:extLst>
              <a:ext uri="{FF2B5EF4-FFF2-40B4-BE49-F238E27FC236}">
                <a16:creationId xmlns:a16="http://schemas.microsoft.com/office/drawing/2014/main" id="{485599DE-E4B3-6841-0698-84D0AAB2CB76}"/>
              </a:ext>
            </a:extLst>
          </p:cNvPr>
          <p:cNvSpPr txBox="1"/>
          <p:nvPr/>
        </p:nvSpPr>
        <p:spPr>
          <a:xfrm>
            <a:off x="646402" y="2833707"/>
            <a:ext cx="8538506" cy="3139321"/>
          </a:xfrm>
          <a:prstGeom prst="rect">
            <a:avLst/>
          </a:prstGeom>
          <a:noFill/>
        </p:spPr>
        <p:txBody>
          <a:bodyPr wrap="square">
            <a:spAutoFit/>
          </a:bodyPr>
          <a:lstStyle/>
          <a:p>
            <a:pPr algn="l" defTabSz="914400" eaLnBrk="0" fontAlgn="base" hangingPunct="0" indent="-285750" latinLnBrk="0" lvl="0" marL="285750" marR="0" rtl="0">
              <a:lnSpc>
                <a:spcPct val="100000"/>
              </a:lnSpc>
              <a:spcBef>
                <a:spcPct val="0"/>
              </a:spcBef>
              <a:spcAft>
                <a:spcPct val="0"/>
              </a:spcAft>
              <a:buClrTx/>
              <a:buSzTx/>
              <a:buFont charset="2" panose="05000000000000000000" pitchFamily="2" typeface="Wingdings"/>
              <a:buChar char="ü"/>
              <a:tabLst/>
              <a:defRPr/>
            </a:pPr>
            <a:r>
              <a:rPr altLang="ja-JP" b="0" baseline="0" cap="none" dirty="0" i="0" kern="1200" kumimoji="0" lang="ja-JP" noProof="0" normalizeH="0" spc="0" strike="noStrike" sz="1800" u="none">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rPr>
              <a:t>　</a:t>
            </a:r>
            <a:r>
              <a:rPr altLang="ja-JP" b="0" baseline="0" cap="none" dirty="0" i="0" kern="1200" kumimoji="0" lang="ja-JP" noProof="0" normalizeH="0" spc="0" strike="noStrike" sz="1800" u="heavy">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rPr>
              <a:t>総合型選抜は調査書、学校推薦型選抜は調査書及び推薦書に加え２種類以上の評価方法（小論文、面接、実技検査等）を適切に組み合わせて丁寧に</a:t>
            </a:r>
            <a:r>
              <a:rPr altLang="ja-JP" b="0" baseline="0" cap="none" dirty="0" i="0" kern="1200" kumimoji="0" lang="ja-JP" noProof="0" normalizeH="0" spc="0" strike="noStrike" sz="1800" u="none">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rPr>
              <a:t>選抜を行うこととし、その</a:t>
            </a:r>
            <a:r>
              <a:rPr altLang="ja-JP" b="0" baseline="0" cap="none" dirty="0" i="0" kern="1200" kumimoji="0" lang="ja-JP" noProof="0" normalizeH="0" spc="0" strike="noStrike" sz="1800" u="heavy">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rPr>
              <a:t>評価方法の１つとして、教科科目に係る基本的な知識を問うテストで基礎学力を把握することも認めて頂きたい</a:t>
            </a:r>
            <a:r>
              <a:rPr altLang="ja-JP" b="0" baseline="0" cap="none" dirty="0" i="0" kern="1200" kumimoji="0" lang="ja-JP" noProof="0" normalizeH="0" spc="0" strike="noStrike" sz="1800" u="none">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rPr>
              <a:t>。</a:t>
            </a:r>
            <a:endParaRPr altLang="ja-JP" b="0" baseline="0" cap="none" dirty="0" i="0" kern="1200" kumimoji="0" lang="en-US" noProof="0" normalizeH="0" spc="0" strike="noStrike" sz="1800" u="none">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endParaRPr>
          </a:p>
          <a:p>
            <a:pPr algn="l" defTabSz="914400" eaLnBrk="0" fontAlgn="base" hangingPunct="0" indent="-285750" latinLnBrk="0" lvl="0" marL="285750" marR="0" rtl="0">
              <a:lnSpc>
                <a:spcPct val="100000"/>
              </a:lnSpc>
              <a:spcBef>
                <a:spcPct val="0"/>
              </a:spcBef>
              <a:spcAft>
                <a:spcPct val="0"/>
              </a:spcAft>
              <a:buClrTx/>
              <a:buSzTx/>
              <a:buFont charset="2" panose="05000000000000000000" pitchFamily="2" typeface="Wingdings"/>
              <a:buChar char="ü"/>
              <a:tabLst/>
              <a:defRPr/>
            </a:pPr>
            <a:endParaRPr altLang="ja-JP" b="0" baseline="0" cap="none" dirty="0" i="0" kern="1200" kumimoji="0" lang="ja-JP" noProof="0" normalizeH="0" spc="0" strike="noStrike" sz="1800" u="none">
              <a:ln>
                <a:noFill/>
              </a:ln>
              <a:solidFill>
                <a:prstClr val="black"/>
              </a:solidFill>
              <a:effectLst/>
              <a:uLnTx/>
              <a:uFillTx/>
              <a:latin typeface="Calibri"/>
              <a:ea charset="-128" panose="020B0600070205080204" pitchFamily="50" typeface="ＭＳ Ｐゴシック"/>
              <a:cs typeface="+mn-cs"/>
            </a:endParaRPr>
          </a:p>
          <a:p>
            <a:pPr algn="l" defTabSz="914400" eaLnBrk="0" fontAlgn="base" hangingPunct="0" indent="-285750" latinLnBrk="0" lvl="0" marL="285750" marR="0" rtl="0">
              <a:lnSpc>
                <a:spcPct val="100000"/>
              </a:lnSpc>
              <a:spcBef>
                <a:spcPct val="0"/>
              </a:spcBef>
              <a:spcAft>
                <a:spcPct val="0"/>
              </a:spcAft>
              <a:buClrTx/>
              <a:buSzTx/>
              <a:buFont charset="2" panose="05000000000000000000" pitchFamily="2" typeface="Wingdings"/>
              <a:buChar char="ü"/>
              <a:tabLst/>
              <a:defRPr/>
            </a:pPr>
            <a:endParaRPr altLang="ja-JP" b="0" baseline="0" cap="none" dirty="0" i="0" kern="1200" kumimoji="0" lang="en-US" noProof="0" normalizeH="0" spc="0" strike="noStrike" sz="1800" u="none">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endParaRPr>
          </a:p>
          <a:p>
            <a:pPr algn="l" defTabSz="914400" eaLnBrk="0" fontAlgn="base" hangingPunct="0" indent="-285750" latinLnBrk="0" lvl="0" marL="285750" marR="0" rtl="0">
              <a:lnSpc>
                <a:spcPct val="100000"/>
              </a:lnSpc>
              <a:spcBef>
                <a:spcPct val="0"/>
              </a:spcBef>
              <a:spcAft>
                <a:spcPct val="0"/>
              </a:spcAft>
              <a:buClrTx/>
              <a:buSzTx/>
              <a:buFont charset="2" panose="05000000000000000000" pitchFamily="2" typeface="Wingdings"/>
              <a:buChar char="ü"/>
              <a:tabLst/>
              <a:defRPr/>
            </a:pPr>
            <a:endParaRPr altLang="ja-JP" b="0" baseline="0" cap="none" dirty="0" i="0" kern="1200" kumimoji="0" lang="en-US" noProof="0" normalizeH="0" spc="0" strike="noStrike" sz="1800" u="none">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None/>
              <a:tabLst/>
              <a:defRPr/>
            </a:pPr>
            <a:endParaRPr altLang="ja-JP" b="0" baseline="0" cap="none" dirty="0" i="0" kern="1200" kumimoji="0" lang="en-US" noProof="0" normalizeH="0" spc="0" strike="noStrike" sz="1800" u="none">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None/>
              <a:tabLst/>
              <a:defRPr/>
            </a:pPr>
            <a:endParaRPr altLang="ja-JP" b="0" baseline="0" cap="none" dirty="0" i="0" kern="1200" kumimoji="0" lang="ja-JP" noProof="0" normalizeH="0" spc="0" strike="noStrike" sz="1800" u="none">
              <a:ln>
                <a:noFill/>
              </a:ln>
              <a:solidFill>
                <a:prstClr val="black"/>
              </a:solidFill>
              <a:effectLst/>
              <a:uLnTx/>
              <a:uFillTx/>
              <a:latin typeface="Calibri"/>
              <a:ea charset="-128" panose="020B0600070205080204" pitchFamily="50" typeface="ＭＳ Ｐゴシック"/>
              <a:cs typeface="+mn-cs"/>
            </a:endParaRPr>
          </a:p>
          <a:p>
            <a:pPr algn="l" defTabSz="914400" eaLnBrk="0" fontAlgn="base" hangingPunct="0" indent="-285750" latinLnBrk="0" lvl="0" marL="285750" marR="0" rtl="0">
              <a:lnSpc>
                <a:spcPct val="100000"/>
              </a:lnSpc>
              <a:spcBef>
                <a:spcPct val="0"/>
              </a:spcBef>
              <a:spcAft>
                <a:spcPct val="0"/>
              </a:spcAft>
              <a:buClrTx/>
              <a:buSzTx/>
              <a:buFont charset="2" panose="05000000000000000000" pitchFamily="2" typeface="Wingdings"/>
              <a:buChar char="ü"/>
              <a:tabLst/>
              <a:defRPr/>
            </a:pPr>
            <a:r>
              <a:rPr altLang="ja-JP" b="0" baseline="0" cap="none" dirty="0" i="0" kern="1200" kumimoji="0" lang="ja-JP" noProof="0" normalizeH="0" spc="0" strike="noStrike" sz="1800" u="none">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rPr>
              <a:t>　学校推薦型選抜については、</a:t>
            </a:r>
            <a:r>
              <a:rPr altLang="ja-JP" b="0" baseline="0" cap="none" dirty="0" i="0" kern="1200" kumimoji="0" lang="ja-JP" noProof="0" normalizeH="0" spc="0" strike="noStrike" sz="1800" u="heavy">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rPr>
              <a:t>推薦のあり方についても、一定の条件を設ける</a:t>
            </a:r>
            <a:r>
              <a:rPr altLang="ja-JP" b="0" baseline="0" cap="none" dirty="0" i="0" kern="1200" kumimoji="0" lang="ja-JP" noProof="0" normalizeH="0" spc="0" strike="noStrike" sz="1800" u="none">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rPr>
              <a:t>方向で、高等学校側と協議の上で検討していきたい。</a:t>
            </a:r>
            <a:endParaRPr altLang="ja-JP" b="0" baseline="0" cap="none" dirty="0" i="0" kern="1200" kumimoji="0" lang="ja-JP" noProof="0" normalizeH="0" spc="0" strike="noStrike" sz="1800" u="none">
              <a:ln>
                <a:noFill/>
              </a:ln>
              <a:solidFill>
                <a:prstClr val="black"/>
              </a:solidFill>
              <a:effectLst/>
              <a:uLnTx/>
              <a:uFillTx/>
              <a:latin typeface="Calibri"/>
              <a:ea charset="-128" panose="020B0600070205080204" pitchFamily="50" typeface="ＭＳ Ｐゴシック"/>
              <a:cs typeface="+mn-cs"/>
            </a:endParaRPr>
          </a:p>
        </p:txBody>
      </p:sp>
      <p:sp>
        <p:nvSpPr>
          <p:cNvPr id="24" name="テキスト ボックス 23">
            <a:extLst>
              <a:ext uri="{FF2B5EF4-FFF2-40B4-BE49-F238E27FC236}">
                <a16:creationId xmlns:a16="http://schemas.microsoft.com/office/drawing/2014/main" id="{985A5159-C44D-C977-1084-E0EA2E31D631}"/>
              </a:ext>
            </a:extLst>
          </p:cNvPr>
          <p:cNvSpPr txBox="1"/>
          <p:nvPr/>
        </p:nvSpPr>
        <p:spPr>
          <a:xfrm>
            <a:off x="891475" y="3969626"/>
            <a:ext cx="8356274" cy="1200329"/>
          </a:xfrm>
          <a:prstGeom prst="rect">
            <a:avLst/>
          </a:prstGeom>
          <a:noFill/>
        </p:spPr>
        <p:txBody>
          <a:bodyPr wrap="square">
            <a:spAutoFit/>
          </a:bodyPr>
          <a:lstStyle/>
          <a:p>
            <a:pPr algn="l" defTabSz="914400"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0" lang="ja-JP" noProof="0" normalizeH="0" spc="0" strike="noStrike" sz="1800" u="none">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rPr>
              <a:t> </a:t>
            </a:r>
            <a:r>
              <a:rPr altLang="ja-JP" b="0" baseline="0" cap="none" dirty="0" i="0" kern="1200" kumimoji="0" lang="ja-JP" noProof="0" normalizeH="0" spc="0" strike="noStrike" sz="1800" u="none">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rPr>
              <a:t>ただし、これを実施する場合には、実施時期が主に年内となることが想定されるため、</a:t>
            </a:r>
            <a:r>
              <a:rPr altLang="ja-JP" b="0" baseline="0" cap="none" dirty="0" i="0" kern="1200" kumimoji="0" lang="ja-JP" noProof="0" normalizeH="0" spc="0" strike="noStrike" sz="1800" u="heavy">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rPr>
              <a:t>高等学校の学修状況に十分配慮した問題（例えば、進学後の学部・学科で学ぶために必要な関連分野の基礎的理解度等を把握するための基礎的な内容や範囲に限定</a:t>
            </a:r>
            <a:r>
              <a:rPr altLang="ja-JP" b="0" baseline="0" cap="none" dirty="0" i="0" kern="1200" kumimoji="0" lang="ja-JP" noProof="0" normalizeH="0" spc="0" strike="noStrike" sz="1800" u="none">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rPr>
              <a:t>）とする。</a:t>
            </a:r>
            <a:endParaRPr altLang="ja-JP" b="0" baseline="0" cap="none" dirty="0" i="0" kern="1200" kumimoji="0" lang="en-US" noProof="0" normalizeH="0" spc="0" strike="noStrike" sz="1800" u="none">
              <a:ln>
                <a:noFill/>
              </a:ln>
              <a:solidFill>
                <a:prstClr val="black"/>
              </a:solidFill>
              <a:effectLst/>
              <a:uLnTx/>
              <a:uFillTx/>
              <a:latin charset="0" panose="02040604050505020304" pitchFamily="18" typeface="Century"/>
              <a:ea charset="-128" panose="02020400000000000000" pitchFamily="18" typeface="UD デジタル 教科書体 NK-R"/>
              <a:cs charset="0" panose="02020603050405020304" pitchFamily="18" typeface="Times New Roman"/>
            </a:endParaRPr>
          </a:p>
        </p:txBody>
      </p:sp>
      <p:sp>
        <p:nvSpPr>
          <p:cNvPr id="4" name="テキスト ボックス 3">
            <a:extLst>
              <a:ext uri="{FF2B5EF4-FFF2-40B4-BE49-F238E27FC236}">
                <a16:creationId xmlns:a16="http://schemas.microsoft.com/office/drawing/2014/main" id="{DBC604C3-264C-33A2-312E-C731ABD68515}"/>
              </a:ext>
            </a:extLst>
          </p:cNvPr>
          <p:cNvSpPr txBox="1"/>
          <p:nvPr/>
        </p:nvSpPr>
        <p:spPr>
          <a:xfrm>
            <a:off x="9370678" y="6417332"/>
            <a:ext cx="534635" cy="369332"/>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800" u="none">
                <a:ln>
                  <a:noFill/>
                </a:ln>
                <a:solidFill>
                  <a:prstClr val="black"/>
                </a:solidFill>
                <a:effectLst/>
                <a:uLnTx/>
                <a:uFillTx/>
                <a:latin charset="-128" panose="020B0604030504040204" pitchFamily="50" typeface="Meiryo UI"/>
                <a:ea charset="-128" panose="020B0604030504040204" pitchFamily="50" typeface="Meiryo UI"/>
                <a:cs typeface="+mn-cs"/>
              </a:rPr>
              <a:t>20</a:t>
            </a:r>
            <a:endParaRPr altLang="en-US" b="0" baseline="0" cap="none" dirty="0" i="0" kern="1200" kumimoji="1" lang="ja-JP" noProof="0" normalizeH="0" spc="0" strike="noStrike" sz="1800" u="none">
              <a:ln>
                <a:noFill/>
              </a:ln>
              <a:solidFill>
                <a:prstClr val="black"/>
              </a:solidFill>
              <a:effectLst/>
              <a:uLnTx/>
              <a:uFillTx/>
              <a:latin charset="-128" panose="020B0604030504040204" pitchFamily="50" typeface="Meiryo UI"/>
              <a:ea charset="-128" panose="020B0604030504040204" pitchFamily="50" typeface="Meiryo UI"/>
              <a:cs typeface="+mn-cs"/>
            </a:endParaRPr>
          </a:p>
        </p:txBody>
      </p:sp>
    </p:spTree>
    <p:extLst>
      <p:ext uri="{BB962C8B-B14F-4D97-AF65-F5344CB8AC3E}">
        <p14:creationId xmlns:p14="http://schemas.microsoft.com/office/powerpoint/2010/main" val="1770150449"/>
      </p:ext>
    </p:extLst>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 name="正方形/長方形 43"/>
          <p:cNvSpPr>
            <a:spLocks noAdjustHandles="1" noChangeArrowheads="1" noChangeShapeType="1" noEditPoints="1" noGrp="1" noMove="1" noResize="1" noRot="1"/>
          </p:cNvSpPr>
          <p:nvPr/>
        </p:nvSpPr>
        <p:spPr>
          <a:xfrm>
            <a:off x="93000" y="519189"/>
            <a:ext cx="9720000" cy="6338811"/>
          </a:xfrm>
          <a:prstGeom prst="rect">
            <a:avLst/>
          </a:prstGeom>
          <a:solidFill>
            <a:srgbClr val="ECF8FA"/>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0" lang="ja-JP"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p:txBody>
      </p:sp>
      <p:sp>
        <p:nvSpPr>
          <p:cNvPr id="7" name="テキスト ボックス 6">
            <a:extLst>
              <a:ext uri="{FF2B5EF4-FFF2-40B4-BE49-F238E27FC236}">
                <a16:creationId xmlns:a16="http://schemas.microsoft.com/office/drawing/2014/main" id="{8F1C24B7-C65C-4D16-A708-67788EE6E397}"/>
              </a:ext>
            </a:extLst>
          </p:cNvPr>
          <p:cNvSpPr txBox="1"/>
          <p:nvPr/>
        </p:nvSpPr>
        <p:spPr>
          <a:xfrm>
            <a:off x="0" y="152604"/>
            <a:ext cx="9906000" cy="505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rtlCol="0" tIns="36000" wrap="square">
            <a:noAutofit/>
          </a:bodyPr>
          <a:lstStyle/>
          <a:p>
            <a:pPr algn="ctr" defTabSz="871545"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prstClr val="white"/>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令和８年度大学入学者選抜実施要項のポイント①</a:t>
            </a:r>
            <a:endParaRPr altLang="ja-JP" b="1" baseline="0" cap="none" dirty="0" i="0" kern="100" kumimoji="0" lang="en-US" noProof="0" normalizeH="0" spc="0" strike="noStrike" sz="1800" u="none">
              <a:ln>
                <a:noFill/>
              </a:ln>
              <a:solidFill>
                <a:prstClr val="white"/>
              </a:solidFill>
              <a:effectLst/>
              <a:uLnTx/>
              <a:uFillTx/>
              <a:latin charset="-128" panose="020B0604030504040204" pitchFamily="50" typeface="メイリオ"/>
              <a:ea charset="-128" panose="020B0604030504040204" pitchFamily="50" typeface="メイリオ"/>
              <a:cs charset="0" panose="02020603050405020304" pitchFamily="18" typeface="Times New Roman"/>
            </a:endParaRPr>
          </a:p>
          <a:p>
            <a:pPr algn="ctr" defTabSz="871545"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400" u="none">
                <a:ln>
                  <a:noFill/>
                </a:ln>
                <a:solidFill>
                  <a:prstClr val="white"/>
                </a:solidFill>
                <a:effectLst/>
                <a:uLnTx/>
                <a:uFillTx/>
                <a:latin charset="-128" panose="020B0604030504040204" pitchFamily="50" typeface="メイリオ"/>
                <a:ea charset="-128" panose="020B0604030504040204" pitchFamily="50" typeface="メイリオ"/>
                <a:cs typeface="+mn-cs"/>
              </a:rPr>
              <a:t>（令和７年６月３日付７文科高第</a:t>
            </a:r>
            <a:r>
              <a:rPr altLang="ja-JP" b="0" baseline="0" cap="none" dirty="0" i="0" kern="1200" kumimoji="0" lang="en-US" noProof="0" normalizeH="0" spc="0" strike="noStrike" sz="1400" u="none">
                <a:ln>
                  <a:noFill/>
                </a:ln>
                <a:solidFill>
                  <a:prstClr val="white"/>
                </a:solidFill>
                <a:effectLst/>
                <a:uLnTx/>
                <a:uFillTx/>
                <a:latin charset="-128" panose="020B0604030504040204" pitchFamily="50" typeface="メイリオ"/>
                <a:ea charset="-128" panose="020B0604030504040204" pitchFamily="50" typeface="メイリオ"/>
                <a:cs typeface="+mn-cs"/>
              </a:rPr>
              <a:t>313</a:t>
            </a:r>
            <a:r>
              <a:rPr altLang="en-US" b="0" baseline="0" cap="none" dirty="0" i="0" kern="1200" kumimoji="0" lang="ja-JP" noProof="0" normalizeH="0" spc="0" strike="noStrike" sz="1400" u="none">
                <a:ln>
                  <a:noFill/>
                </a:ln>
                <a:solidFill>
                  <a:prstClr val="white"/>
                </a:solidFill>
                <a:effectLst/>
                <a:uLnTx/>
                <a:uFillTx/>
                <a:latin charset="-128" panose="020B0604030504040204" pitchFamily="50" typeface="メイリオ"/>
                <a:ea charset="-128" panose="020B0604030504040204" pitchFamily="50" typeface="メイリオ"/>
                <a:cs typeface="+mn-cs"/>
              </a:rPr>
              <a:t>号 文部科学省高等教育局長通知）</a:t>
            </a:r>
            <a:endParaRPr altLang="ja-JP" b="0" baseline="0" cap="none" dirty="0" i="0" kern="100" kumimoji="0" lang="ja-JP" noProof="0" normalizeH="0" spc="0" strike="noStrike" sz="1400" u="none">
              <a:ln>
                <a:noFill/>
              </a:ln>
              <a:solidFill>
                <a:prstClr val="white"/>
              </a:solidFill>
              <a:effectLst/>
              <a:uLnTx/>
              <a:uFillTx/>
              <a:latin charset="-128" panose="020B0604030504040204" pitchFamily="50" typeface="メイリオ"/>
              <a:ea charset="-128" panose="020B0604030504040204" pitchFamily="50" typeface="メイリオ"/>
              <a:cs charset="0" panose="02020603050405020304" pitchFamily="18" typeface="Times New Roman"/>
            </a:endParaRPr>
          </a:p>
        </p:txBody>
      </p:sp>
      <p:sp>
        <p:nvSpPr>
          <p:cNvPr id="11" name="テキスト ボックス 10">
            <a:extLst>
              <a:ext uri="{FF2B5EF4-FFF2-40B4-BE49-F238E27FC236}">
                <a16:creationId xmlns:a16="http://schemas.microsoft.com/office/drawing/2014/main" id="{29CCC0E9-D2BF-4ED7-AA55-F22800917007}"/>
              </a:ext>
            </a:extLst>
          </p:cNvPr>
          <p:cNvSpPr txBox="1"/>
          <p:nvPr/>
        </p:nvSpPr>
        <p:spPr>
          <a:xfrm flipH="1">
            <a:off x="841122" y="733929"/>
            <a:ext cx="1951891" cy="365535"/>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bIns="36000" lIns="36000" rIns="36000" tIns="72000" wrap="square">
            <a:spAutoFit/>
          </a:bodyPr>
          <a:lstStyle/>
          <a:p>
            <a:pPr algn="l" defTabSz="830774" eaLnBrk="1" fontAlgn="auto" hangingPunct="1" indent="0" latinLnBrk="0" lvl="0" marL="0" marR="0" rtl="0">
              <a:lnSpc>
                <a:spcPts val="2000"/>
              </a:lnSpc>
              <a:spcBef>
                <a:spcPts val="0"/>
              </a:spcBef>
              <a:spcAft>
                <a:spcPts val="0"/>
              </a:spcAft>
              <a:buClrTx/>
              <a:buSzTx/>
              <a:buFontTx/>
              <a:buNone/>
              <a:tabLst/>
              <a:defRPr/>
            </a:pPr>
            <a:r>
              <a:rPr altLang="en-US" b="1" baseline="0" cap="none" dirty="0" i="0" kern="1200" kumimoji="0" lang="ja-JP" noProof="0" normalizeH="0" spc="0" strike="noStrike" sz="1600" u="none">
                <a:ln>
                  <a:noFill/>
                </a:ln>
                <a:solidFill>
                  <a:prstClr val="white"/>
                </a:solidFill>
                <a:effectLst/>
                <a:highlight>
                  <a:srgbClr val="000000"/>
                </a:highlight>
                <a:uLnTx/>
                <a:uFillTx/>
                <a:latin charset="-128" panose="020B0604030504040204" pitchFamily="50" typeface="メイリオ"/>
                <a:ea charset="-128" panose="020B0604030504040204" pitchFamily="50" typeface="メイリオ"/>
                <a:cs typeface="+mn-cs"/>
              </a:rPr>
              <a:t>大学入学共通テスト</a:t>
            </a:r>
            <a:endParaRPr altLang="ja-JP" b="1" baseline="0" cap="none" dirty="0" i="0" kern="1200" kumimoji="0" lang="en-US" noProof="0" normalizeH="0" spc="0" strike="noStrike" sz="1600" u="none">
              <a:ln>
                <a:noFill/>
              </a:ln>
              <a:solidFill>
                <a:prstClr val="white"/>
              </a:solidFill>
              <a:effectLst/>
              <a:highlight>
                <a:srgbClr val="000000"/>
              </a:highlight>
              <a:uLnTx/>
              <a:uFillTx/>
              <a:latin charset="-128" panose="020B0604030504040204" pitchFamily="50" typeface="メイリオ"/>
              <a:ea charset="-128" panose="020B0604030504040204" pitchFamily="50" typeface="メイリオ"/>
              <a:cs typeface="+mn-cs"/>
            </a:endParaRPr>
          </a:p>
        </p:txBody>
      </p:sp>
      <p:sp>
        <p:nvSpPr>
          <p:cNvPr id="23" name="テキスト ボックス 22">
            <a:extLst>
              <a:ext uri="{FF2B5EF4-FFF2-40B4-BE49-F238E27FC236}">
                <a16:creationId xmlns:a16="http://schemas.microsoft.com/office/drawing/2014/main" id="{29CCC0E9-D2BF-4ED7-AA55-F22800917007}"/>
              </a:ext>
            </a:extLst>
          </p:cNvPr>
          <p:cNvSpPr txBox="1"/>
          <p:nvPr/>
        </p:nvSpPr>
        <p:spPr>
          <a:xfrm flipH="1">
            <a:off x="841122" y="1977289"/>
            <a:ext cx="5264006" cy="365535"/>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bIns="36000" lIns="36000" rIns="36000" tIns="72000" wrap="square">
            <a:spAutoFit/>
          </a:bodyPr>
          <a:lstStyle/>
          <a:p>
            <a:pPr algn="l" defTabSz="830774" eaLnBrk="1" fontAlgn="auto" hangingPunct="1" indent="0" latinLnBrk="0" lvl="0" marL="0" marR="0" rtl="0">
              <a:lnSpc>
                <a:spcPts val="2000"/>
              </a:lnSpc>
              <a:spcBef>
                <a:spcPts val="0"/>
              </a:spcBef>
              <a:spcAft>
                <a:spcPts val="0"/>
              </a:spcAft>
              <a:buClrTx/>
              <a:buSzTx/>
              <a:buFontTx/>
              <a:buNone/>
              <a:tabLst/>
              <a:defRPr/>
            </a:pPr>
            <a:r>
              <a:rPr altLang="en-US" b="1" baseline="0" cap="none" dirty="0" i="0" kern="1200" kumimoji="0" lang="ja-JP" noProof="0" normalizeH="0" spc="0" strike="noStrike" sz="1600" u="none">
                <a:ln>
                  <a:noFill/>
                </a:ln>
                <a:solidFill>
                  <a:prstClr val="white"/>
                </a:solidFill>
                <a:effectLst/>
                <a:highlight>
                  <a:srgbClr val="000000"/>
                </a:highlight>
                <a:uLnTx/>
                <a:uFillTx/>
                <a:latin charset="-128" panose="020B0604030504040204" pitchFamily="50" typeface="メイリオ"/>
                <a:ea charset="-128" panose="020B0604030504040204" pitchFamily="50" typeface="メイリオ"/>
                <a:cs typeface="+mn-cs"/>
              </a:rPr>
              <a:t>令和８年度大学入学者選抜実施要項　　見直しの概要①</a:t>
            </a:r>
            <a:endParaRPr altLang="ja-JP" b="1" baseline="0" cap="none" dirty="0" i="0" kern="1200" kumimoji="0" lang="en-US" noProof="0" normalizeH="0" spc="0" strike="noStrike" sz="1600" u="none">
              <a:ln>
                <a:noFill/>
              </a:ln>
              <a:solidFill>
                <a:prstClr val="white"/>
              </a:solidFill>
              <a:effectLst/>
              <a:highlight>
                <a:srgbClr val="000000"/>
              </a:highlight>
              <a:uLnTx/>
              <a:uFillTx/>
              <a:latin charset="-128" panose="020B0604030504040204" pitchFamily="50" typeface="メイリオ"/>
              <a:ea charset="-128" panose="020B0604030504040204" pitchFamily="50" typeface="メイリオ"/>
              <a:cs typeface="+mn-cs"/>
            </a:endParaRPr>
          </a:p>
        </p:txBody>
      </p:sp>
      <p:sp>
        <p:nvSpPr>
          <p:cNvPr id="30" name="テキスト ボックス 29">
            <a:extLst>
              <a:ext uri="{FF2B5EF4-FFF2-40B4-BE49-F238E27FC236}">
                <a16:creationId xmlns:a16="http://schemas.microsoft.com/office/drawing/2014/main" id="{9B2719DE-1BC4-4E90-0E45-4DF554B8306D}"/>
              </a:ext>
            </a:extLst>
          </p:cNvPr>
          <p:cNvSpPr txBox="1"/>
          <p:nvPr/>
        </p:nvSpPr>
        <p:spPr>
          <a:xfrm>
            <a:off x="782356" y="1114076"/>
            <a:ext cx="6954714" cy="843821"/>
          </a:xfrm>
          <a:prstGeom prst="rect">
            <a:avLst/>
          </a:prstGeom>
          <a:noFill/>
          <a:ln w="19050">
            <a:noFill/>
            <a:prstDash val="solid"/>
          </a:ln>
        </p:spPr>
        <p:txBody>
          <a:bodyPr wrap="square">
            <a:spAutoFit/>
          </a:bodyPr>
          <a:lstStyle/>
          <a:p>
            <a:pPr algn="l" defTabSz="830774" eaLnBrk="1" fontAlgn="auto" hangingPunct="1" indent="0" latinLnBrk="0" lvl="0" marL="0" marR="0" rtl="0">
              <a:lnSpc>
                <a:spcPts val="2000"/>
              </a:lnSpc>
              <a:spcBef>
                <a:spcPts val="0"/>
              </a:spcBef>
              <a:spcAft>
                <a:spcPts val="0"/>
              </a:spcAft>
              <a:buClrTx/>
              <a:buSzTx/>
              <a:buFontTx/>
              <a:buNone/>
              <a:tabLst/>
              <a:defRPr/>
            </a:pPr>
            <a:r>
              <a:rPr altLang="en-US" b="1" baseline="0" cap="none" dirty="0" i="0" kern="1200" kumimoji="0" lang="ja-JP"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cs typeface="+mn-cs"/>
              </a:rPr>
              <a:t>●試験期日</a:t>
            </a:r>
            <a:endParaRPr altLang="ja-JP" b="1" baseline="0" cap="none" dirty="0" i="0" kern="1200" kumimoji="0" lang="en-US" noProof="0" normalizeH="0" spc="0" strike="sngStrike" sz="12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830774" eaLnBrk="1" fontAlgn="auto" hangingPunct="1" indent="0" latinLnBrk="0" lvl="0" marL="0" marR="0" rtl="0">
              <a:lnSpc>
                <a:spcPts val="2000"/>
              </a:lnSpc>
              <a:spcBef>
                <a:spcPts val="0"/>
              </a:spcBef>
              <a:spcAft>
                <a:spcPts val="0"/>
              </a:spcAft>
              <a:buClrTx/>
              <a:buSzTx/>
              <a:buFontTx/>
              <a:buNone/>
              <a:tabLst/>
              <a:defRPr/>
            </a:pPr>
            <a:r>
              <a:rPr altLang="en-US" b="1"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typeface="+mn-cs"/>
              </a:rPr>
              <a:t>    </a:t>
            </a:r>
            <a:r>
              <a:rPr altLang="en-US" b="1" baseline="0" cap="none" dirty="0" i="0" kern="1200" kumimoji="0" lang="ja-JP"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typeface="+mn-cs"/>
              </a:rPr>
              <a:t>本試験・・・令和８年１月１７日</a:t>
            </a:r>
            <a:r>
              <a:rPr altLang="ja-JP" b="0" baseline="0" cap="none" dirty="0" i="0" kern="1200" kumimoji="0" lang="en-US"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typeface="+mn-cs"/>
              </a:rPr>
              <a:t>土</a:t>
            </a:r>
            <a:r>
              <a:rPr altLang="ja-JP" b="0" baseline="0" cap="none" dirty="0" i="0" kern="1200" kumimoji="0" lang="en-US"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typeface="+mn-cs"/>
              </a:rPr>
              <a:t>、１８日</a:t>
            </a:r>
            <a:r>
              <a:rPr altLang="ja-JP" b="0" baseline="0" cap="none" dirty="0" i="0" kern="1200" kumimoji="0" lang="en-US"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typeface="+mn-cs"/>
              </a:rPr>
              <a:t>日</a:t>
            </a:r>
            <a:r>
              <a:rPr altLang="ja-JP" b="0" baseline="0" cap="none" dirty="0" i="0" kern="1200" kumimoji="0" lang="en-US"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typeface="+mn-cs"/>
              </a:rPr>
              <a:t>)</a:t>
            </a:r>
          </a:p>
          <a:p>
            <a:pPr algn="l" defTabSz="830774" eaLnBrk="1" fontAlgn="auto" hangingPunct="1" indent="0" latinLnBrk="0" lvl="0" marL="0" marR="0" rtl="0">
              <a:lnSpc>
                <a:spcPts val="2000"/>
              </a:lnSpc>
              <a:spcBef>
                <a:spcPts val="0"/>
              </a:spcBef>
              <a:spcAft>
                <a:spcPts val="0"/>
              </a:spcAft>
              <a:buClrTx/>
              <a:buSzTx/>
              <a:buFontTx/>
              <a:buNone/>
              <a:tabLst/>
              <a:defRPr/>
            </a:pPr>
            <a:r>
              <a:rPr altLang="en-US"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typeface="+mn-cs"/>
              </a:rPr>
              <a:t> 　</a:t>
            </a:r>
            <a:r>
              <a:rPr altLang="en-US" b="0" baseline="0" cap="none" dirty="0" i="0" kern="1200" kumimoji="0" lang="ja-JP"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typeface="+mn-cs"/>
              </a:rPr>
              <a:t>・追試験・・・令和８年１月２４日</a:t>
            </a:r>
            <a:r>
              <a:rPr altLang="ja-JP" b="0" baseline="0" cap="none" dirty="0" i="0" kern="1200" kumimoji="0" lang="en-US"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typeface="+mn-cs"/>
              </a:rPr>
              <a:t>土</a:t>
            </a:r>
            <a:r>
              <a:rPr altLang="ja-JP" b="0" baseline="0" cap="none" dirty="0" i="0" kern="1200" kumimoji="0" lang="en-US"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typeface="+mn-cs"/>
              </a:rPr>
              <a:t>、２５日</a:t>
            </a:r>
            <a:r>
              <a:rPr altLang="ja-JP" b="0" baseline="0" cap="none" dirty="0" i="0" kern="1200" kumimoji="0" lang="en-US"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0" lang="ja-JP"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typeface="+mn-cs"/>
              </a:rPr>
              <a:t>日</a:t>
            </a:r>
            <a:r>
              <a:rPr altLang="ja-JP" b="0" baseline="0" cap="none" dirty="0" i="0" kern="1200" kumimoji="0" lang="en-US"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typeface="+mn-cs"/>
              </a:rPr>
              <a:t>)</a:t>
            </a:r>
          </a:p>
        </p:txBody>
      </p:sp>
      <p:sp>
        <p:nvSpPr>
          <p:cNvPr id="31" name="テキスト ボックス 30">
            <a:extLst>
              <a:ext uri="{FF2B5EF4-FFF2-40B4-BE49-F238E27FC236}">
                <a16:creationId xmlns:a16="http://schemas.microsoft.com/office/drawing/2014/main" id="{761C57FE-ACFF-1904-0486-F83770E7262A}"/>
              </a:ext>
            </a:extLst>
          </p:cNvPr>
          <p:cNvSpPr txBox="1"/>
          <p:nvPr/>
        </p:nvSpPr>
        <p:spPr>
          <a:xfrm>
            <a:off x="821184" y="2491822"/>
            <a:ext cx="8459515" cy="4394152"/>
          </a:xfrm>
          <a:prstGeom prst="rect">
            <a:avLst/>
          </a:prstGeom>
          <a:noFill/>
          <a:ln w="19050">
            <a:noFill/>
            <a:prstDash val="solid"/>
          </a:ln>
        </p:spPr>
        <p:txBody>
          <a:bodyPr wrap="square">
            <a:spAutoFit/>
          </a:bodyPr>
          <a:lstStyle/>
          <a:p>
            <a:pPr algn="l" defTabSz="830774" eaLnBrk="1" fontAlgn="auto" hangingPunct="1" indent="0" latinLnBrk="0" lvl="0" marL="0" marR="0" rtl="0">
              <a:lnSpc>
                <a:spcPts val="2000"/>
              </a:lnSpc>
              <a:spcBef>
                <a:spcPts val="0"/>
              </a:spcBef>
              <a:spcAft>
                <a:spcPts val="0"/>
              </a:spcAft>
              <a:buClrTx/>
              <a:buSzTx/>
              <a:buFontTx/>
              <a:buNone/>
              <a:tabLst/>
              <a:defRPr/>
            </a:pPr>
            <a:r>
              <a:rPr altLang="en-US" b="1" baseline="0" cap="none" dirty="0" i="0" kern="1200" kumimoji="0" lang="ja-JP" noProof="0" normalizeH="0" spc="0" strike="noStrike" sz="1400" u="none">
                <a:ln>
                  <a:noFill/>
                </a:ln>
                <a:solidFill>
                  <a:prstClr val="black"/>
                </a:solidFill>
                <a:effectLst/>
                <a:uLnTx/>
                <a:uFillTx/>
                <a:latin charset="-128" panose="020B0604030504040204" pitchFamily="50" typeface="メイリオ"/>
                <a:ea charset="-128" panose="020B0604030504040204" pitchFamily="50" typeface="メイリオ"/>
                <a:cs typeface="+mn-cs"/>
              </a:rPr>
              <a:t>＜内容の変更に関するもの（主なもの）＞</a:t>
            </a:r>
            <a:endParaRPr altLang="ja-JP" b="1" baseline="0" cap="none" dirty="0" i="0" kern="1200" kumimoji="0" lang="en-US" noProof="0" normalizeH="0" spc="0" strike="noStrike" sz="14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0" lang="ja-JP"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第３ 入試方法</a:t>
            </a:r>
            <a:endParaRPr altLang="ja-JP" b="0" baseline="0" cap="none" dirty="0" i="0" kern="1200" kumimoji="0" lang="ja-JP"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　・</a:t>
            </a:r>
            <a:r>
              <a:rPr altLang="ja-JP"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学校推薦型選抜の趣旨を踏まえ、</a:t>
            </a:r>
            <a:r>
              <a:rPr altLang="ja-JP" b="1" baseline="0" cap="none" dirty="0" i="0" kern="1200" kumimoji="0" lang="ja-JP" noProof="0" normalizeH="0" spc="0" strike="noStrike" sz="1150" u="none">
                <a:ln>
                  <a:noFill/>
                </a:ln>
                <a:solidFill>
                  <a:srgbClr val="FF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推薦要件を可能な限り具体的に設定し示す</a:t>
            </a:r>
            <a:r>
              <a:rPr altLang="ja-JP"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こと。</a:t>
            </a: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　・</a:t>
            </a:r>
            <a:r>
              <a:rPr altLang="ja-JP"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推薦書のイメージ例として</a:t>
            </a:r>
            <a:r>
              <a:rPr altLang="en-US"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参考</a:t>
            </a:r>
            <a:r>
              <a:rPr altLang="ja-JP"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様式を作成。</a:t>
            </a:r>
          </a:p>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0" lang="en-US"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 </a:t>
            </a:r>
            <a:endParaRPr altLang="ja-JP" b="0" baseline="0" cap="none" dirty="0" i="0" kern="1200" kumimoji="0" lang="ja-JP"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0" lang="ja-JP"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第４ 試験期日等</a:t>
            </a:r>
            <a:endParaRPr altLang="ja-JP" b="0" baseline="0" cap="none" dirty="0" i="0" kern="1200" kumimoji="0" lang="ja-JP"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　・</a:t>
            </a:r>
            <a:r>
              <a:rPr altLang="ja-JP" b="1" baseline="0" cap="none" dirty="0" i="0" kern="1200" kumimoji="0" lang="ja-JP"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教科・科目に係る個別テストの期日</a:t>
            </a:r>
            <a:r>
              <a:rPr altLang="ja-JP"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については、次により適宜定める</a:t>
            </a:r>
          </a:p>
          <a:p>
            <a:pPr algn="l" defTabSz="457200" eaLnBrk="1" fontAlgn="auto" hangingPunct="1" indent="0" latinLnBrk="0" lvl="0" marL="279400" marR="0" rtl="0">
              <a:lnSpc>
                <a:spcPct val="100000"/>
              </a:lnSpc>
              <a:spcBef>
                <a:spcPts val="0"/>
              </a:spcBef>
              <a:spcAft>
                <a:spcPts val="0"/>
              </a:spcAft>
              <a:buClrTx/>
              <a:buSzTx/>
              <a:buFontTx/>
              <a:buNone/>
              <a:tabLst/>
              <a:defRPr/>
            </a:pPr>
            <a:r>
              <a:rPr altLang="ja-JP"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a:t>
            </a:r>
            <a:r>
              <a:rPr altLang="ja-JP" b="0" baseline="0" cap="none" dirty="0" i="0" kern="1200" kumimoji="0" lang="en-US"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1</a:t>
            </a:r>
            <a:r>
              <a:rPr altLang="ja-JP"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）試験期日　令和８年２月１日から３月</a:t>
            </a:r>
            <a:r>
              <a:rPr altLang="ja-JP" b="0" baseline="0" cap="none" dirty="0" i="0" kern="1200" kumimoji="0" lang="en-US"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25</a:t>
            </a:r>
            <a:r>
              <a:rPr altLang="ja-JP"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日までの間</a:t>
            </a:r>
          </a:p>
          <a:p>
            <a:pPr algn="l" defTabSz="457200" eaLnBrk="1" fontAlgn="auto" hangingPunct="1" indent="0" latinLnBrk="0" lvl="0" marL="628650" marR="0" rtl="0">
              <a:lnSpc>
                <a:spcPct val="100000"/>
              </a:lnSpc>
              <a:spcBef>
                <a:spcPts val="0"/>
              </a:spcBef>
              <a:spcAft>
                <a:spcPts val="0"/>
              </a:spcAft>
              <a:buClrTx/>
              <a:buSzTx/>
              <a:buFontTx/>
              <a:buNone/>
              <a:tabLst/>
              <a:defRPr/>
            </a:pPr>
            <a:r>
              <a:rPr altLang="ja-JP"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　</a:t>
            </a:r>
            <a:r>
              <a:rPr altLang="ja-JP" b="0" baseline="0" cap="none" dirty="0" i="0" kern="1200" kumimoji="0" lang="ja-JP"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なお、上記の期間よりも前に行う場合には、</a:t>
            </a:r>
            <a:r>
              <a:rPr altLang="ja-JP" b="1" baseline="0" cap="none" dirty="0" i="0" kern="1200" kumimoji="0" lang="ja-JP" noProof="0" normalizeH="0" spc="0" strike="noStrike" sz="1150" u="sng">
                <a:ln>
                  <a:noFill/>
                </a:ln>
                <a:solidFill>
                  <a:srgbClr val="FF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調査書等に加え、第６の３又は５に掲げる評価方法と必ず組み合わせて丁寧に評価</a:t>
            </a:r>
            <a:r>
              <a:rPr altLang="ja-JP" b="0" baseline="0" cap="none" dirty="0" i="0" kern="1200" kumimoji="0" lang="ja-JP"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すること</a:t>
            </a:r>
            <a:r>
              <a:rPr altLang="ja-JP"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a:t>
            </a:r>
          </a:p>
          <a:p>
            <a:pPr algn="l" defTabSz="457200" eaLnBrk="1" fontAlgn="auto" hangingPunct="1" indent="0" latinLnBrk="0" lvl="0" marL="628650" marR="0" rtl="0">
              <a:lnSpc>
                <a:spcPct val="100000"/>
              </a:lnSpc>
              <a:spcBef>
                <a:spcPts val="0"/>
              </a:spcBef>
              <a:spcAft>
                <a:spcPts val="0"/>
              </a:spcAft>
              <a:buClrTx/>
              <a:buSzTx/>
              <a:buFontTx/>
              <a:buNone/>
              <a:tabLst/>
              <a:defRPr/>
            </a:pPr>
            <a:r>
              <a:rPr altLang="ja-JP"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　</a:t>
            </a:r>
            <a:r>
              <a:rPr altLang="ja-JP" b="0" baseline="0" cap="none" dirty="0" i="0" kern="1200" kumimoji="0" lang="ja-JP"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ただし、</a:t>
            </a:r>
            <a:r>
              <a:rPr altLang="ja-JP" b="1" baseline="0" cap="none" dirty="0" i="0" kern="1200" kumimoji="0" lang="ja-JP" noProof="0" normalizeH="0" spc="0" strike="noStrike" sz="1150" u="sng">
                <a:ln>
                  <a:noFill/>
                </a:ln>
                <a:solidFill>
                  <a:srgbClr val="FF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高等学校教育に対する影響や入学志願者に対する負担に十分配慮</a:t>
            </a:r>
            <a:r>
              <a:rPr altLang="ja-JP" b="0" baseline="0" cap="none" dirty="0" i="0" kern="1200" kumimoji="0" lang="ja-JP"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する。</a:t>
            </a:r>
            <a:endParaRPr altLang="ja-JP"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0" lang="en-US"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 </a:t>
            </a:r>
            <a:endParaRPr altLang="ja-JP" b="0" baseline="0" cap="none" dirty="0" i="0" kern="1200" kumimoji="0" lang="ja-JP"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0" lang="ja-JP"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第６ 評価方法</a:t>
            </a:r>
            <a:endParaRPr altLang="ja-JP" b="0" baseline="0" cap="none" dirty="0" i="0" kern="1200" kumimoji="0" lang="ja-JP"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　・</a:t>
            </a:r>
            <a:r>
              <a:rPr altLang="ja-JP"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小論文、面接、実技検査等（第６の３）については、専ら教科・科目に係る知識を問うこと（教科・科目に係る知識を問</a:t>
            </a:r>
            <a:r>
              <a:rPr altLang="en-US"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　　</a:t>
            </a:r>
            <a:r>
              <a:rPr altLang="ja-JP"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う問題を小論文等の形式で行うこと）にならないよう留意すること。</a:t>
            </a:r>
          </a:p>
          <a:p>
            <a:pPr algn="l" defTabSz="457200"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200" kumimoji="0" lang="en-US"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 </a:t>
            </a:r>
            <a:endParaRPr altLang="ja-JP" b="0" baseline="0" cap="none" dirty="0" i="0" kern="1200" kumimoji="0" lang="ja-JP"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None/>
              <a:tabLst/>
              <a:defRPr/>
            </a:pPr>
            <a:r>
              <a:rPr altLang="ja-JP" b="1" baseline="0" cap="none" dirty="0" i="0" kern="1200" kumimoji="0" lang="ja-JP"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第</a:t>
            </a:r>
            <a:r>
              <a:rPr altLang="ja-JP" b="1" baseline="0" cap="none" dirty="0" i="0" kern="1200" kumimoji="0" lang="en-US"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13 </a:t>
            </a:r>
            <a:r>
              <a:rPr altLang="en-US" b="1" baseline="0" cap="none" dirty="0" i="0" kern="1200" kumimoji="0" lang="ja-JP"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その他注意事項　</a:t>
            </a:r>
            <a:endParaRPr altLang="en-US" b="0" baseline="0" cap="none" dirty="0" i="0" kern="1200" kumimoji="0" lang="ja-JP"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914400"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　・</a:t>
            </a:r>
            <a:r>
              <a:rPr altLang="en-US" b="0" baseline="0" cap="none" dirty="0" i="0" kern="1200" kumimoji="0" lang="ja-JP"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体調不良の入学志願者について</a:t>
            </a:r>
            <a:r>
              <a:rPr altLang="en-US"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、試験時間の繰り下げや別日程への振替等の対象とするなど柔軟な対応を行うことが</a:t>
            </a:r>
            <a:endParaRPr altLang="ja-JP" b="0" baseline="0" cap="none" dirty="0" i="0" kern="1200" kumimoji="0" lang="en-US"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　　望ましい。</a:t>
            </a:r>
            <a:endParaRPr altLang="en-US"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914400"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　・試験問題、解答又は解答例及び</a:t>
            </a:r>
            <a:r>
              <a:rPr altLang="en-US" b="0" baseline="0" cap="none" dirty="0" i="0" kern="1200" kumimoji="0" lang="ja-JP"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出題の意図について原則として公表</a:t>
            </a:r>
            <a:r>
              <a:rPr altLang="en-US"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すること。</a:t>
            </a:r>
            <a:endParaRPr altLang="ja-JP" b="0" baseline="0" cap="none" dirty="0" i="0" kern="1200" kumimoji="0" lang="en-US"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endParaRPr>
          </a:p>
          <a:p>
            <a:pPr algn="l" defTabSz="914400"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typeface="+mn-cs"/>
              </a:rPr>
              <a:t>　・</a:t>
            </a:r>
            <a:r>
              <a:rPr altLang="en-US" b="0" baseline="0" cap="none" dirty="0" i="0" kern="1200" kumimoji="0" lang="ja-JP"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typeface="+mn-cs"/>
              </a:rPr>
              <a:t>選抜区分に応じた</a:t>
            </a:r>
            <a:r>
              <a:rPr altLang="en-US"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typeface="+mn-cs"/>
              </a:rPr>
              <a:t>受験者、合格者等の入試情報の積極的開示に努めること。</a:t>
            </a:r>
          </a:p>
          <a:p>
            <a:pPr algn="l" defTabSz="830774" eaLnBrk="1" fontAlgn="auto" hangingPunct="1" indent="0" latinLnBrk="0" lvl="0" marL="0" marR="0" rtl="0">
              <a:lnSpc>
                <a:spcPts val="2000"/>
              </a:lnSpc>
              <a:spcBef>
                <a:spcPts val="0"/>
              </a:spcBef>
              <a:spcAft>
                <a:spcPts val="0"/>
              </a:spcAft>
              <a:buClrTx/>
              <a:buSzTx/>
              <a:buFontTx/>
              <a:buNone/>
              <a:tabLst/>
              <a:defRPr/>
            </a:pPr>
            <a:endParaRPr altLang="ja-JP" b="0" baseline="0" cap="none" dirty="0" i="0" kern="1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endParaRPr>
          </a:p>
        </p:txBody>
      </p:sp>
      <p:sp>
        <p:nvSpPr>
          <p:cNvPr id="2" name="テキスト ボックス 1">
            <a:extLst>
              <a:ext uri="{FF2B5EF4-FFF2-40B4-BE49-F238E27FC236}">
                <a16:creationId xmlns:a16="http://schemas.microsoft.com/office/drawing/2014/main" id="{F6EBD42E-62A1-C2CC-A39A-A13A3ECBC684}"/>
              </a:ext>
            </a:extLst>
          </p:cNvPr>
          <p:cNvSpPr txBox="1"/>
          <p:nvPr/>
        </p:nvSpPr>
        <p:spPr>
          <a:xfrm>
            <a:off x="9381493" y="6459023"/>
            <a:ext cx="524508" cy="369750"/>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800" u="none">
                <a:ln>
                  <a:noFill/>
                </a:ln>
                <a:solidFill>
                  <a:srgbClr val="000000"/>
                </a:solidFill>
                <a:effectLst/>
                <a:uLnTx/>
                <a:uFillTx/>
                <a:latin charset="-128" panose="020B0604030504040204" pitchFamily="50" typeface="Meiryo UI"/>
                <a:ea charset="-128" panose="020B0604030504040204" pitchFamily="50" typeface="Meiryo UI"/>
                <a:cs typeface="+mn-cs"/>
              </a:rPr>
              <a:t>21</a:t>
            </a:r>
            <a:endParaRPr altLang="en-US" b="0" baseline="0" cap="none" dirty="0" i="0" kern="1200" kumimoji="1" lang="ja-JP" noProof="0" normalizeH="0" spc="0" strike="noStrike" sz="1800" u="none">
              <a:ln>
                <a:noFill/>
              </a:ln>
              <a:solidFill>
                <a:srgbClr val="000000"/>
              </a:solidFill>
              <a:effectLst/>
              <a:uLnTx/>
              <a:uFillTx/>
              <a:latin charset="-128" panose="020B0604030504040204" pitchFamily="50" typeface="Meiryo UI"/>
              <a:ea charset="-128" panose="020B0604030504040204" pitchFamily="50" typeface="Meiryo UI"/>
              <a:cs typeface="+mn-cs"/>
            </a:endParaRPr>
          </a:p>
        </p:txBody>
      </p:sp>
    </p:spTree>
    <p:extLst>
      <p:ext uri="{BB962C8B-B14F-4D97-AF65-F5344CB8AC3E}">
        <p14:creationId xmlns:p14="http://schemas.microsoft.com/office/powerpoint/2010/main" val="3427499803"/>
      </p:ext>
    </p:extLst>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 name="正方形/長方形 43"/>
          <p:cNvSpPr>
            <a:spLocks noAdjustHandles="1" noChangeArrowheads="1" noChangeShapeType="1" noEditPoints="1" noGrp="1" noMove="1" noResize="1" noRot="1"/>
          </p:cNvSpPr>
          <p:nvPr/>
        </p:nvSpPr>
        <p:spPr>
          <a:xfrm>
            <a:off x="82252" y="440095"/>
            <a:ext cx="9741496" cy="6397035"/>
          </a:xfrm>
          <a:prstGeom prst="rect">
            <a:avLst/>
          </a:prstGeom>
          <a:solidFill>
            <a:srgbClr val="ECF8FA"/>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0" lang="ja-JP" noProof="0" normalizeH="0" spc="0" strike="noStrike" sz="1800" u="none">
              <a:ln>
                <a:noFill/>
              </a:ln>
              <a:solidFill>
                <a:prstClr val="white"/>
              </a:solidFill>
              <a:effectLst/>
              <a:uLnTx/>
              <a:uFillTx/>
              <a:latin panose="020B0603020202020204" typeface="Trebuchet MS"/>
              <a:ea charset="-128" panose="020B0609000000000000" pitchFamily="49" typeface="HGｺﾞｼｯｸM"/>
              <a:cs typeface="+mn-cs"/>
            </a:endParaRPr>
          </a:p>
        </p:txBody>
      </p:sp>
      <p:sp>
        <p:nvSpPr>
          <p:cNvPr id="6" name="Rectangle 2">
            <a:extLst>
              <a:ext uri="{FF2B5EF4-FFF2-40B4-BE49-F238E27FC236}">
                <a16:creationId xmlns:a16="http://schemas.microsoft.com/office/drawing/2014/main" id="{2E39B6E4-D77A-6CDE-F049-58876AEED190}"/>
              </a:ext>
            </a:extLst>
          </p:cNvPr>
          <p:cNvSpPr>
            <a:spLocks noChangeArrowheads="1"/>
          </p:cNvSpPr>
          <p:nvPr/>
        </p:nvSpPr>
        <p:spPr bwMode="auto">
          <a:xfrm>
            <a:off x="1872119" y="4475246"/>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none">
            <a:prstTxWarp prst="textNoShape">
              <a:avLst/>
            </a:prstTxWarp>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0" lang="ja-JP" noProof="0" normalizeH="0" spc="0" strike="noStrike" sz="1800" u="none">
              <a:ln>
                <a:noFill/>
              </a:ln>
              <a:solidFill>
                <a:srgbClr val="000000"/>
              </a:solidFill>
              <a:effectLst/>
              <a:uLnTx/>
              <a:uFillTx/>
              <a:latin panose="020B0603020202020204" typeface="Trebuchet MS"/>
              <a:ea charset="-128" panose="020B0609000000000000" pitchFamily="49" typeface="HGｺﾞｼｯｸM"/>
              <a:cs typeface="+mn-cs"/>
            </a:endParaRPr>
          </a:p>
        </p:txBody>
      </p:sp>
      <p:sp>
        <p:nvSpPr>
          <p:cNvPr id="2" name="テキスト ボックス 1">
            <a:extLst>
              <a:ext uri="{FF2B5EF4-FFF2-40B4-BE49-F238E27FC236}">
                <a16:creationId xmlns:a16="http://schemas.microsoft.com/office/drawing/2014/main" id="{ECF7469C-9BEE-E66F-7FF1-94E31FDCBBA4}"/>
              </a:ext>
            </a:extLst>
          </p:cNvPr>
          <p:cNvSpPr txBox="1"/>
          <p:nvPr/>
        </p:nvSpPr>
        <p:spPr>
          <a:xfrm>
            <a:off x="0" y="187291"/>
            <a:ext cx="9906000" cy="505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rtlCol="0" tIns="36000" wrap="square">
            <a:noAutofit/>
          </a:bodyPr>
          <a:lstStyle/>
          <a:p>
            <a:pPr algn="ctr" defTabSz="871545"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100" kumimoji="0" lang="ja-JP" noProof="0" normalizeH="0" spc="0" strike="noStrike" sz="1800" u="none">
                <a:ln>
                  <a:noFill/>
                </a:ln>
                <a:solidFill>
                  <a:prstClr val="white"/>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令和８年度大学入学者選抜実施要項のポイント②</a:t>
            </a:r>
            <a:endParaRPr altLang="ja-JP" b="1" baseline="0" cap="none" dirty="0" i="0" kern="100" kumimoji="0" lang="en-US" noProof="0" normalizeH="0" spc="0" strike="noStrike" sz="1800" u="none">
              <a:ln>
                <a:noFill/>
              </a:ln>
              <a:solidFill>
                <a:prstClr val="white"/>
              </a:solidFill>
              <a:effectLst/>
              <a:uLnTx/>
              <a:uFillTx/>
              <a:latin charset="-128" panose="020B0604030504040204" pitchFamily="50" typeface="メイリオ"/>
              <a:ea charset="-128" panose="020B0604030504040204" pitchFamily="50" typeface="メイリオ"/>
              <a:cs charset="0" panose="02020603050405020304" pitchFamily="18" typeface="Times New Roman"/>
            </a:endParaRPr>
          </a:p>
          <a:p>
            <a:pPr algn="ctr" defTabSz="871545"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400" u="none">
                <a:ln>
                  <a:noFill/>
                </a:ln>
                <a:solidFill>
                  <a:prstClr val="white"/>
                </a:solidFill>
                <a:effectLst/>
                <a:uLnTx/>
                <a:uFillTx/>
                <a:latin charset="-128" panose="020B0604030504040204" pitchFamily="50" typeface="メイリオ"/>
                <a:ea charset="-128" panose="020B0604030504040204" pitchFamily="50" typeface="メイリオ"/>
                <a:cs typeface="+mn-cs"/>
              </a:rPr>
              <a:t>（令和７年６月３日付６文科高第</a:t>
            </a:r>
            <a:r>
              <a:rPr altLang="ja-JP" b="0" baseline="0" cap="none" dirty="0" i="0" kern="1200" kumimoji="0" lang="en-US" noProof="0" normalizeH="0" spc="0" strike="noStrike" sz="1400" u="none">
                <a:ln>
                  <a:noFill/>
                </a:ln>
                <a:solidFill>
                  <a:prstClr val="white"/>
                </a:solidFill>
                <a:effectLst/>
                <a:uLnTx/>
                <a:uFillTx/>
                <a:latin charset="-128" panose="020B0604030504040204" pitchFamily="50" typeface="メイリオ"/>
                <a:ea charset="-128" panose="020B0604030504040204" pitchFamily="50" typeface="メイリオ"/>
                <a:cs typeface="+mn-cs"/>
              </a:rPr>
              <a:t>313</a:t>
            </a:r>
            <a:r>
              <a:rPr altLang="en-US" b="0" baseline="0" cap="none" dirty="0" i="0" kern="1200" kumimoji="0" lang="ja-JP" noProof="0" normalizeH="0" spc="0" strike="noStrike" sz="1400" u="none">
                <a:ln>
                  <a:noFill/>
                </a:ln>
                <a:solidFill>
                  <a:prstClr val="white"/>
                </a:solidFill>
                <a:effectLst/>
                <a:uLnTx/>
                <a:uFillTx/>
                <a:latin charset="-128" panose="020B0604030504040204" pitchFamily="50" typeface="メイリオ"/>
                <a:ea charset="-128" panose="020B0604030504040204" pitchFamily="50" typeface="メイリオ"/>
                <a:cs typeface="+mn-cs"/>
              </a:rPr>
              <a:t>号 文部科学省高等教育局長通知）</a:t>
            </a:r>
            <a:endParaRPr altLang="ja-JP" b="0" baseline="0" cap="none" dirty="0" i="0" kern="100" kumimoji="0" lang="ja-JP" noProof="0" normalizeH="0" spc="0" strike="noStrike" sz="1400" u="none">
              <a:ln>
                <a:noFill/>
              </a:ln>
              <a:solidFill>
                <a:prstClr val="white"/>
              </a:solidFill>
              <a:effectLst/>
              <a:uLnTx/>
              <a:uFillTx/>
              <a:latin charset="-128" panose="020B0604030504040204" pitchFamily="50" typeface="メイリオ"/>
              <a:ea charset="-128" panose="020B0604030504040204" pitchFamily="50" typeface="メイリオ"/>
              <a:cs charset="0" panose="02020603050405020304" pitchFamily="18" typeface="Times New Roman"/>
            </a:endParaRPr>
          </a:p>
        </p:txBody>
      </p:sp>
      <p:graphicFrame>
        <p:nvGraphicFramePr>
          <p:cNvPr id="3" name="表 2">
            <a:extLst>
              <a:ext uri="{FF2B5EF4-FFF2-40B4-BE49-F238E27FC236}">
                <a16:creationId xmlns:a16="http://schemas.microsoft.com/office/drawing/2014/main" id="{2BD7A3C3-18CC-0C27-3DC8-DC5D5DFD24B7}"/>
              </a:ext>
            </a:extLst>
          </p:cNvPr>
          <p:cNvGraphicFramePr>
            <a:graphicFrameLocks noGrp="1"/>
          </p:cNvGraphicFramePr>
          <p:nvPr/>
        </p:nvGraphicFramePr>
        <p:xfrm>
          <a:off x="1280592" y="2505353"/>
          <a:ext cx="7130097" cy="3866906"/>
        </p:xfrm>
        <a:graphic>
          <a:graphicData uri="http://schemas.openxmlformats.org/drawingml/2006/table">
            <a:tbl>
              <a:tblPr bandRow="1" firstCol="1" firstRow="1"/>
              <a:tblGrid>
                <a:gridCol w="3564653">
                  <a:extLst>
                    <a:ext uri="{9D8B030D-6E8A-4147-A177-3AD203B41FA5}">
                      <a16:colId xmlns:a16="http://schemas.microsoft.com/office/drawing/2014/main" val="1520144618"/>
                    </a:ext>
                  </a:extLst>
                </a:gridCol>
                <a:gridCol w="3565444">
                  <a:extLst>
                    <a:ext uri="{9D8B030D-6E8A-4147-A177-3AD203B41FA5}">
                      <a16:colId xmlns:a16="http://schemas.microsoft.com/office/drawing/2014/main" val="2064638845"/>
                    </a:ext>
                  </a:extLst>
                </a:gridCol>
              </a:tblGrid>
              <a:tr h="419591">
                <a:tc>
                  <a:txBody>
                    <a:bodyPr/>
                    <a:lstStyle/>
                    <a:p>
                      <a:pPr algn="ctr">
                        <a:lnSpc>
                          <a:spcPts val="1200"/>
                        </a:lnSpc>
                        <a:buNone/>
                      </a:pPr>
                      <a:r>
                        <a:rPr b="0" dirty="0" lang="ja-JP" sz="1100">
                          <a:effectLst/>
                          <a:latin charset="-128" panose="020B0604030504040204" pitchFamily="50" typeface="メイリオ"/>
                          <a:ea charset="-128" panose="020B0604030504040204" pitchFamily="50" typeface="メイリオ"/>
                        </a:rPr>
                        <a:t>新</a:t>
                      </a:r>
                      <a:endParaRPr b="0" dirty="0" lang="ja-JP" sz="1500">
                        <a:effectLst/>
                        <a:latin charset="-128" panose="020B0604030504040204" pitchFamily="50" typeface="メイリオ"/>
                        <a:ea charset="-128" panose="020B0604030504040204" pitchFamily="50" typeface="メイリオ"/>
                        <a:cs charset="0" panose="02020603050405020304" pitchFamily="18" typeface="Times New Roman"/>
                      </a:endParaRPr>
                    </a:p>
                  </a:txBody>
                  <a:tcPr anchor="ctr" marB="0" marL="85381" marR="85381" marT="0"/>
                </a:tc>
                <a:tc>
                  <a:txBody>
                    <a:bodyPr/>
                    <a:lstStyle/>
                    <a:p>
                      <a:pPr algn="ctr">
                        <a:lnSpc>
                          <a:spcPts val="1200"/>
                        </a:lnSpc>
                        <a:buNone/>
                      </a:pPr>
                      <a:r>
                        <a:rPr dirty="0" lang="ja-JP" sz="1100">
                          <a:effectLst/>
                          <a:latin charset="-128" panose="020B0604030504040204" pitchFamily="50" typeface="メイリオ"/>
                          <a:ea charset="-128" panose="020B0604030504040204" pitchFamily="50" typeface="メイリオ"/>
                        </a:rPr>
                        <a:t>旧</a:t>
                      </a:r>
                      <a:endParaRPr dirty="0" lang="ja-JP" sz="1500">
                        <a:effectLst/>
                        <a:latin charset="-128" panose="020B0604030504040204" pitchFamily="50" typeface="メイリオ"/>
                        <a:ea charset="-128" panose="020B0604030504040204" pitchFamily="50" typeface="メイリオ"/>
                        <a:cs charset="0" panose="02020603050405020304" pitchFamily="18" typeface="Times New Roman"/>
                      </a:endParaRPr>
                    </a:p>
                  </a:txBody>
                  <a:tcPr anchor="ctr" marB="0" marL="85381" marR="85381" marT="0"/>
                </a:tc>
                <a:extLst>
                  <a:ext uri="{0D108BD9-81ED-4DB2-BD59-A6C34878D82A}">
                    <a16:rowId xmlns:a16="http://schemas.microsoft.com/office/drawing/2014/main" val="3957378892"/>
                  </a:ext>
                </a:extLst>
              </a:tr>
              <a:tr h="3447315">
                <a:tc>
                  <a:txBody>
                    <a:bodyPr/>
                    <a:lstStyle/>
                    <a:p>
                      <a:pPr>
                        <a:buNone/>
                      </a:pPr>
                      <a:endParaRPr altLang="ja-JP" dirty="0" lang="en-US" sz="1400">
                        <a:effectLst/>
                        <a:latin charset="-128" panose="020B0604030504040204" pitchFamily="50" typeface="メイリオ"/>
                        <a:ea charset="-128" panose="020B0604030504040204" pitchFamily="50" typeface="メイリオ"/>
                      </a:endParaRPr>
                    </a:p>
                    <a:p>
                      <a:pPr>
                        <a:buNone/>
                      </a:pPr>
                      <a:r>
                        <a:rPr dirty="0" lang="ja-JP" sz="1400">
                          <a:effectLst/>
                          <a:latin charset="-128" panose="020B0604030504040204" pitchFamily="50" typeface="メイリオ"/>
                          <a:ea charset="-128" panose="020B0604030504040204" pitchFamily="50" typeface="メイリオ"/>
                        </a:rPr>
                        <a:t>第３　入試方法</a:t>
                      </a:r>
                      <a:endParaRPr dirty="0" lang="ja-JP" sz="1500">
                        <a:effectLst/>
                        <a:latin charset="-128" panose="020B0604030504040204" pitchFamily="50" typeface="メイリオ"/>
                        <a:ea charset="-128" panose="020B0604030504040204" pitchFamily="50" typeface="メイリオ"/>
                      </a:endParaRPr>
                    </a:p>
                    <a:p>
                      <a:pPr indent="139700">
                        <a:buNone/>
                      </a:pPr>
                      <a:r>
                        <a:rPr dirty="0" lang="ja-JP" sz="1400">
                          <a:effectLst/>
                          <a:latin charset="-128" panose="020B0604030504040204" pitchFamily="50" typeface="メイリオ"/>
                          <a:ea charset="-128" panose="020B0604030504040204" pitchFamily="50" typeface="メイリオ"/>
                        </a:rPr>
                        <a:t>学力検査（</a:t>
                      </a:r>
                      <a:r>
                        <a:rPr dirty="0" lang="ja-JP" sz="1400" u="sng">
                          <a:effectLst/>
                          <a:latin charset="-128" panose="020B0604030504040204" pitchFamily="50" typeface="メイリオ"/>
                          <a:ea charset="-128" panose="020B0604030504040204" pitchFamily="50" typeface="メイリオ"/>
                        </a:rPr>
                        <a:t>各大学が実施する教科・科目に係る個別テスト（以下「教科・科目に係る個別テスト」という。）</a:t>
                      </a:r>
                      <a:r>
                        <a:rPr dirty="0" lang="ja-JP" sz="1400">
                          <a:effectLst/>
                          <a:latin charset="-128" panose="020B0604030504040204" pitchFamily="50" typeface="メイリオ"/>
                          <a:ea charset="-128" panose="020B0604030504040204" pitchFamily="50" typeface="メイリオ"/>
                        </a:rPr>
                        <a:t>又は大学入学共通テスト）</a:t>
                      </a:r>
                      <a:endParaRPr dirty="0" lang="ja-JP" sz="1500">
                        <a:effectLst/>
                        <a:latin charset="-128" panose="020B0604030504040204" pitchFamily="50" typeface="メイリオ"/>
                        <a:ea charset="-128" panose="020B0604030504040204" pitchFamily="50" typeface="メイリオ"/>
                      </a:endParaRPr>
                    </a:p>
                    <a:p>
                      <a:pPr>
                        <a:buNone/>
                      </a:pPr>
                      <a:r>
                        <a:rPr dirty="0" lang="en-US" sz="1400">
                          <a:effectLst/>
                          <a:latin charset="-128" panose="020B0604030504040204" pitchFamily="50" typeface="メイリオ"/>
                          <a:ea charset="-128" panose="020B0604030504040204" pitchFamily="50" typeface="メイリオ"/>
                        </a:rPr>
                        <a:t> </a:t>
                      </a:r>
                      <a:endParaRPr dirty="0" lang="ja-JP" sz="1500">
                        <a:effectLst/>
                        <a:latin charset="-128" panose="020B0604030504040204" pitchFamily="50" typeface="メイリオ"/>
                        <a:ea charset="-128" panose="020B0604030504040204" pitchFamily="50" typeface="メイリオ"/>
                      </a:endParaRPr>
                    </a:p>
                    <a:p>
                      <a:pPr>
                        <a:buNone/>
                      </a:pPr>
                      <a:r>
                        <a:rPr dirty="0" lang="ja-JP" sz="1400">
                          <a:effectLst/>
                          <a:latin charset="-128" panose="020B0604030504040204" pitchFamily="50" typeface="メイリオ"/>
                          <a:ea charset="-128" panose="020B0604030504040204" pitchFamily="50" typeface="メイリオ"/>
                        </a:rPr>
                        <a:t>（略）</a:t>
                      </a:r>
                      <a:endParaRPr dirty="0" lang="ja-JP" sz="1500">
                        <a:effectLst/>
                        <a:latin charset="-128" panose="020B0604030504040204" pitchFamily="50" typeface="メイリオ"/>
                        <a:ea charset="-128" panose="020B0604030504040204" pitchFamily="50" typeface="メイリオ"/>
                      </a:endParaRPr>
                    </a:p>
                    <a:p>
                      <a:pPr>
                        <a:buNone/>
                      </a:pPr>
                      <a:r>
                        <a:rPr dirty="0" lang="en-US" strike="noStrike" sz="1400" u="none">
                          <a:effectLst/>
                          <a:latin charset="-128" panose="020B0604030504040204" pitchFamily="50" typeface="メイリオ"/>
                          <a:ea charset="-128" panose="020B0604030504040204" pitchFamily="50" typeface="メイリオ"/>
                        </a:rPr>
                        <a:t> </a:t>
                      </a:r>
                      <a:endParaRPr dirty="0" lang="ja-JP" sz="1500">
                        <a:effectLst/>
                        <a:latin charset="-128" panose="020B0604030504040204" pitchFamily="50" typeface="メイリオ"/>
                        <a:ea charset="-128" panose="020B0604030504040204" pitchFamily="50" typeface="メイリオ"/>
                      </a:endParaRPr>
                    </a:p>
                    <a:p>
                      <a:pPr>
                        <a:buNone/>
                      </a:pPr>
                      <a:r>
                        <a:rPr dirty="0" lang="ja-JP" sz="1400" u="sng">
                          <a:effectLst/>
                          <a:latin charset="-128" panose="020B0604030504040204" pitchFamily="50" typeface="メイリオ"/>
                          <a:ea charset="-128" panose="020B0604030504040204" pitchFamily="50" typeface="メイリオ"/>
                        </a:rPr>
                        <a:t>第６　評価方法</a:t>
                      </a:r>
                      <a:endParaRPr dirty="0" lang="ja-JP" sz="1500">
                        <a:effectLst/>
                        <a:latin charset="-128" panose="020B0604030504040204" pitchFamily="50" typeface="メイリオ"/>
                        <a:ea charset="-128" panose="020B0604030504040204" pitchFamily="50" typeface="メイリオ"/>
                      </a:endParaRPr>
                    </a:p>
                    <a:p>
                      <a:pPr>
                        <a:buNone/>
                      </a:pPr>
                      <a:r>
                        <a:rPr dirty="0" lang="ja-JP" sz="1400">
                          <a:effectLst/>
                          <a:latin charset="-128" panose="020B0604030504040204" pitchFamily="50" typeface="メイリオ"/>
                          <a:ea charset="-128" panose="020B0604030504040204" pitchFamily="50" typeface="メイリオ"/>
                        </a:rPr>
                        <a:t>　</a:t>
                      </a:r>
                      <a:r>
                        <a:rPr dirty="0" lang="ja-JP" sz="1400" u="sng">
                          <a:effectLst/>
                          <a:latin charset="-128" panose="020B0604030504040204" pitchFamily="50" typeface="メイリオ"/>
                          <a:ea charset="-128" panose="020B0604030504040204" pitchFamily="50" typeface="メイリオ"/>
                        </a:rPr>
                        <a:t>１　教科・科目に係る個別テストの実施</a:t>
                      </a:r>
                      <a:endParaRPr dirty="0" lang="ja-JP" sz="1500">
                        <a:effectLst/>
                        <a:latin charset="-128" panose="020B0604030504040204" pitchFamily="50" typeface="メイリオ"/>
                        <a:ea charset="-128" panose="020B0604030504040204" pitchFamily="50" typeface="メイリオ"/>
                      </a:endParaRPr>
                    </a:p>
                    <a:p>
                      <a:pPr>
                        <a:buNone/>
                      </a:pPr>
                      <a:r>
                        <a:rPr dirty="0" lang="ja-JP" sz="1400">
                          <a:effectLst/>
                          <a:latin charset="-128" panose="020B0604030504040204" pitchFamily="50" typeface="メイリオ"/>
                          <a:ea charset="-128" panose="020B0604030504040204" pitchFamily="50" typeface="メイリオ"/>
                        </a:rPr>
                        <a:t>　２　大学入学共通テストの利用</a:t>
                      </a:r>
                      <a:endParaRPr dirty="0" lang="ja-JP" sz="1500">
                        <a:effectLst/>
                        <a:latin charset="-128" panose="020B0604030504040204" pitchFamily="50" typeface="メイリオ"/>
                        <a:ea charset="-128" panose="020B0604030504040204" pitchFamily="50" typeface="メイリオ"/>
                      </a:endParaRPr>
                    </a:p>
                    <a:p>
                      <a:pPr>
                        <a:buNone/>
                      </a:pPr>
                      <a:r>
                        <a:rPr dirty="0" lang="ja-JP" sz="1400">
                          <a:effectLst/>
                          <a:latin charset="-128" panose="020B0604030504040204" pitchFamily="50" typeface="メイリオ"/>
                          <a:ea charset="-128" panose="020B0604030504040204" pitchFamily="50" typeface="メイリオ"/>
                        </a:rPr>
                        <a:t>　３　小論文、面接、実技検査等の活用</a:t>
                      </a:r>
                      <a:endParaRPr dirty="0" lang="ja-JP" sz="1500">
                        <a:effectLst/>
                        <a:latin charset="-128" panose="020B0604030504040204" pitchFamily="50" typeface="メイリオ"/>
                        <a:ea charset="-128" panose="020B0604030504040204" pitchFamily="50" typeface="メイリオ"/>
                      </a:endParaRPr>
                    </a:p>
                    <a:p>
                      <a:pPr>
                        <a:buNone/>
                      </a:pPr>
                      <a:r>
                        <a:rPr dirty="0" lang="ja-JP" sz="1400">
                          <a:effectLst/>
                          <a:latin charset="-128" panose="020B0604030504040204" pitchFamily="50" typeface="メイリオ"/>
                          <a:ea charset="-128" panose="020B0604030504040204" pitchFamily="50" typeface="メイリオ"/>
                        </a:rPr>
                        <a:t>　４　資格・検定試験等の成績の活用</a:t>
                      </a:r>
                      <a:endParaRPr dirty="0" lang="ja-JP" sz="1500">
                        <a:effectLst/>
                        <a:latin charset="-128" panose="020B0604030504040204" pitchFamily="50" typeface="メイリオ"/>
                        <a:ea charset="-128" panose="020B0604030504040204" pitchFamily="50" typeface="メイリオ"/>
                      </a:endParaRPr>
                    </a:p>
                    <a:p>
                      <a:pPr indent="-125730" marL="266065">
                        <a:buNone/>
                      </a:pPr>
                      <a:r>
                        <a:rPr dirty="0" lang="ja-JP" sz="1400">
                          <a:effectLst/>
                          <a:latin charset="-128" panose="020B0604030504040204" pitchFamily="50" typeface="メイリオ"/>
                          <a:ea charset="-128" panose="020B0604030504040204" pitchFamily="50" typeface="メイリオ"/>
                        </a:rPr>
                        <a:t>５　志願者本人が記載する資料や高等学校に記載を求める資料等の活用</a:t>
                      </a:r>
                      <a:endParaRPr dirty="0" lang="ja-JP" sz="1500">
                        <a:effectLst/>
                        <a:latin charset="-128" panose="020B0604030504040204" pitchFamily="50" typeface="メイリオ"/>
                        <a:ea charset="-128" panose="020B0604030504040204" pitchFamily="50" typeface="メイリオ"/>
                        <a:cs charset="0" panose="02020603050405020304" pitchFamily="18" typeface="Times New Roman"/>
                      </a:endParaRPr>
                    </a:p>
                  </a:txBody>
                  <a:tcPr marB="0" marL="85381" marR="85381" marT="0"/>
                </a:tc>
                <a:tc>
                  <a:txBody>
                    <a:bodyPr/>
                    <a:lstStyle/>
                    <a:p>
                      <a:pPr>
                        <a:buNone/>
                      </a:pPr>
                      <a:endParaRPr altLang="ja-JP" dirty="0" lang="en-US" sz="1400">
                        <a:effectLst/>
                        <a:latin charset="-128" panose="020B0604030504040204" pitchFamily="50" typeface="メイリオ"/>
                        <a:ea charset="-128" panose="020B0604030504040204" pitchFamily="50" typeface="メイリオ"/>
                      </a:endParaRPr>
                    </a:p>
                    <a:p>
                      <a:pPr>
                        <a:buNone/>
                      </a:pPr>
                      <a:r>
                        <a:rPr dirty="0" lang="ja-JP" sz="1400">
                          <a:effectLst/>
                          <a:latin charset="-128" panose="020B0604030504040204" pitchFamily="50" typeface="メイリオ"/>
                          <a:ea charset="-128" panose="020B0604030504040204" pitchFamily="50" typeface="メイリオ"/>
                        </a:rPr>
                        <a:t>第３　入試方法</a:t>
                      </a:r>
                      <a:endParaRPr dirty="0" lang="ja-JP" sz="1500">
                        <a:effectLst/>
                        <a:latin charset="-128" panose="020B0604030504040204" pitchFamily="50" typeface="メイリオ"/>
                        <a:ea charset="-128" panose="020B0604030504040204" pitchFamily="50" typeface="メイリオ"/>
                      </a:endParaRPr>
                    </a:p>
                    <a:p>
                      <a:pPr indent="139700">
                        <a:buNone/>
                      </a:pPr>
                      <a:r>
                        <a:rPr dirty="0" lang="ja-JP" sz="1400">
                          <a:effectLst/>
                          <a:latin charset="-128" panose="020B0604030504040204" pitchFamily="50" typeface="メイリオ"/>
                          <a:ea charset="-128" panose="020B0604030504040204" pitchFamily="50" typeface="メイリオ"/>
                        </a:rPr>
                        <a:t>学力検査（</a:t>
                      </a:r>
                      <a:r>
                        <a:rPr dirty="0" lang="ja-JP" sz="1400" u="sng">
                          <a:effectLst/>
                          <a:latin charset="-128" panose="020B0604030504040204" pitchFamily="50" typeface="メイリオ"/>
                          <a:ea charset="-128" panose="020B0604030504040204" pitchFamily="50" typeface="メイリオ"/>
                        </a:rPr>
                        <a:t>個別学力検査</a:t>
                      </a:r>
                      <a:r>
                        <a:rPr dirty="0" lang="ja-JP" sz="1400">
                          <a:effectLst/>
                          <a:latin charset="-128" panose="020B0604030504040204" pitchFamily="50" typeface="メイリオ"/>
                          <a:ea charset="-128" panose="020B0604030504040204" pitchFamily="50" typeface="メイリオ"/>
                        </a:rPr>
                        <a:t>又は大学入学共通テスト）</a:t>
                      </a:r>
                      <a:endParaRPr dirty="0" lang="ja-JP" sz="1500">
                        <a:effectLst/>
                        <a:latin charset="-128" panose="020B0604030504040204" pitchFamily="50" typeface="メイリオ"/>
                        <a:ea charset="-128" panose="020B0604030504040204" pitchFamily="50" typeface="メイリオ"/>
                      </a:endParaRPr>
                    </a:p>
                    <a:p>
                      <a:pPr>
                        <a:buNone/>
                      </a:pPr>
                      <a:r>
                        <a:rPr dirty="0" lang="en-US" strike="noStrike" sz="1400" u="none">
                          <a:effectLst/>
                          <a:latin charset="-128" panose="020B0604030504040204" pitchFamily="50" typeface="メイリオ"/>
                          <a:ea charset="-128" panose="020B0604030504040204" pitchFamily="50" typeface="メイリオ"/>
                        </a:rPr>
                        <a:t> </a:t>
                      </a:r>
                      <a:endParaRPr dirty="0" lang="ja-JP" sz="1500">
                        <a:effectLst/>
                        <a:latin charset="-128" panose="020B0604030504040204" pitchFamily="50" typeface="メイリオ"/>
                        <a:ea charset="-128" panose="020B0604030504040204" pitchFamily="50" typeface="メイリオ"/>
                      </a:endParaRPr>
                    </a:p>
                    <a:p>
                      <a:pPr>
                        <a:buNone/>
                      </a:pPr>
                      <a:r>
                        <a:rPr dirty="0" lang="en-US" strike="noStrike" sz="1400" u="none">
                          <a:effectLst/>
                          <a:latin charset="-128" panose="020B0604030504040204" pitchFamily="50" typeface="メイリオ"/>
                          <a:ea charset="-128" panose="020B0604030504040204" pitchFamily="50" typeface="メイリオ"/>
                        </a:rPr>
                        <a:t> </a:t>
                      </a:r>
                      <a:endParaRPr dirty="0" lang="ja-JP" sz="1500">
                        <a:effectLst/>
                        <a:latin charset="-128" panose="020B0604030504040204" pitchFamily="50" typeface="メイリオ"/>
                        <a:ea charset="-128" panose="020B0604030504040204" pitchFamily="50" typeface="メイリオ"/>
                      </a:endParaRPr>
                    </a:p>
                    <a:p>
                      <a:pPr>
                        <a:buNone/>
                      </a:pPr>
                      <a:r>
                        <a:rPr dirty="0" lang="en-US" strike="noStrike" sz="1400" u="none">
                          <a:effectLst/>
                          <a:latin charset="-128" panose="020B0604030504040204" pitchFamily="50" typeface="メイリオ"/>
                          <a:ea charset="-128" panose="020B0604030504040204" pitchFamily="50" typeface="メイリオ"/>
                        </a:rPr>
                        <a:t> </a:t>
                      </a:r>
                      <a:endParaRPr dirty="0" lang="ja-JP" sz="1500">
                        <a:effectLst/>
                        <a:latin charset="-128" panose="020B0604030504040204" pitchFamily="50" typeface="メイリオ"/>
                        <a:ea charset="-128" panose="020B0604030504040204" pitchFamily="50" typeface="メイリオ"/>
                      </a:endParaRPr>
                    </a:p>
                    <a:p>
                      <a:pPr>
                        <a:buNone/>
                      </a:pPr>
                      <a:r>
                        <a:rPr dirty="0" lang="zh-CN" sz="1400">
                          <a:effectLst/>
                          <a:latin charset="-128" panose="020B0604030504040204" pitchFamily="50" typeface="メイリオ"/>
                          <a:ea charset="-128" panose="020B0604030504040204" pitchFamily="50" typeface="メイリオ"/>
                        </a:rPr>
                        <a:t>（略）</a:t>
                      </a:r>
                      <a:endParaRPr dirty="0" lang="ja-JP" sz="1500">
                        <a:effectLst/>
                        <a:latin charset="-128" panose="020B0604030504040204" pitchFamily="50" typeface="メイリオ"/>
                        <a:ea charset="-128" panose="020B0604030504040204" pitchFamily="50" typeface="メイリオ"/>
                      </a:endParaRPr>
                    </a:p>
                    <a:p>
                      <a:pPr>
                        <a:buNone/>
                      </a:pPr>
                      <a:r>
                        <a:rPr dirty="0" lang="en-US" strike="noStrike" sz="1400" u="none">
                          <a:effectLst/>
                          <a:latin charset="-128" panose="020B0604030504040204" pitchFamily="50" typeface="メイリオ"/>
                          <a:ea charset="-128" panose="020B0604030504040204" pitchFamily="50" typeface="メイリオ"/>
                        </a:rPr>
                        <a:t> </a:t>
                      </a:r>
                      <a:endParaRPr dirty="0" lang="ja-JP" sz="1500">
                        <a:effectLst/>
                        <a:latin charset="-128" panose="020B0604030504040204" pitchFamily="50" typeface="メイリオ"/>
                        <a:ea charset="-128" panose="020B0604030504040204" pitchFamily="50" typeface="メイリオ"/>
                      </a:endParaRPr>
                    </a:p>
                    <a:p>
                      <a:pPr>
                        <a:buNone/>
                      </a:pPr>
                      <a:r>
                        <a:rPr dirty="0" lang="zh-CN" sz="1400" u="sng">
                          <a:effectLst/>
                          <a:latin charset="-128" panose="020B0604030504040204" pitchFamily="50" typeface="メイリオ"/>
                          <a:ea charset="-128" panose="020B0604030504040204" pitchFamily="50" typeface="メイリオ"/>
                        </a:rPr>
                        <a:t>第６　学力検査等</a:t>
                      </a:r>
                      <a:endParaRPr dirty="0" lang="ja-JP" sz="1500">
                        <a:effectLst/>
                        <a:latin charset="-128" panose="020B0604030504040204" pitchFamily="50" typeface="メイリオ"/>
                        <a:ea charset="-128" panose="020B0604030504040204" pitchFamily="50" typeface="メイリオ"/>
                      </a:endParaRPr>
                    </a:p>
                    <a:p>
                      <a:pPr>
                        <a:buNone/>
                      </a:pPr>
                      <a:r>
                        <a:rPr dirty="0" lang="zh-CN" sz="1400">
                          <a:effectLst/>
                          <a:latin charset="-128" panose="020B0604030504040204" pitchFamily="50" typeface="メイリオ"/>
                          <a:ea charset="-128" panose="020B0604030504040204" pitchFamily="50" typeface="メイリオ"/>
                        </a:rPr>
                        <a:t>　</a:t>
                      </a:r>
                      <a:r>
                        <a:rPr dirty="0" lang="zh-CN" sz="1400" u="sng">
                          <a:effectLst/>
                          <a:latin charset="-128" panose="020B0604030504040204" pitchFamily="50" typeface="メイリオ"/>
                          <a:ea charset="-128" panose="020B0604030504040204" pitchFamily="50" typeface="メイリオ"/>
                        </a:rPr>
                        <a:t>１　個別学力検査</a:t>
                      </a:r>
                      <a:endParaRPr dirty="0" lang="ja-JP" sz="1500">
                        <a:effectLst/>
                        <a:latin charset="-128" panose="020B0604030504040204" pitchFamily="50" typeface="メイリオ"/>
                        <a:ea charset="-128" panose="020B0604030504040204" pitchFamily="50" typeface="メイリオ"/>
                      </a:endParaRPr>
                    </a:p>
                    <a:p>
                      <a:pPr>
                        <a:buNone/>
                      </a:pPr>
                      <a:r>
                        <a:rPr dirty="0" lang="zh-CN" sz="1400">
                          <a:effectLst/>
                          <a:latin charset="-128" panose="020B0604030504040204" pitchFamily="50" typeface="メイリオ"/>
                          <a:ea charset="-128" panose="020B0604030504040204" pitchFamily="50" typeface="メイリオ"/>
                        </a:rPr>
                        <a:t>　</a:t>
                      </a:r>
                      <a:r>
                        <a:rPr dirty="0" lang="ja-JP" sz="1400">
                          <a:effectLst/>
                          <a:latin charset="-128" panose="020B0604030504040204" pitchFamily="50" typeface="メイリオ"/>
                          <a:ea charset="-128" panose="020B0604030504040204" pitchFamily="50" typeface="メイリオ"/>
                        </a:rPr>
                        <a:t>２　大学入学共通テストの利用</a:t>
                      </a:r>
                      <a:endParaRPr dirty="0" lang="ja-JP" sz="1500">
                        <a:effectLst/>
                        <a:latin charset="-128" panose="020B0604030504040204" pitchFamily="50" typeface="メイリオ"/>
                        <a:ea charset="-128" panose="020B0604030504040204" pitchFamily="50" typeface="メイリオ"/>
                      </a:endParaRPr>
                    </a:p>
                    <a:p>
                      <a:pPr>
                        <a:buNone/>
                      </a:pPr>
                      <a:r>
                        <a:rPr dirty="0" lang="ja-JP" sz="1400">
                          <a:effectLst/>
                          <a:latin charset="-128" panose="020B0604030504040204" pitchFamily="50" typeface="メイリオ"/>
                          <a:ea charset="-128" panose="020B0604030504040204" pitchFamily="50" typeface="メイリオ"/>
                        </a:rPr>
                        <a:t>　３　小論文、面接、実技検査等の活用</a:t>
                      </a:r>
                      <a:endParaRPr dirty="0" lang="ja-JP" sz="1500">
                        <a:effectLst/>
                        <a:latin charset="-128" panose="020B0604030504040204" pitchFamily="50" typeface="メイリオ"/>
                        <a:ea charset="-128" panose="020B0604030504040204" pitchFamily="50" typeface="メイリオ"/>
                      </a:endParaRPr>
                    </a:p>
                    <a:p>
                      <a:pPr>
                        <a:buNone/>
                      </a:pPr>
                      <a:r>
                        <a:rPr dirty="0" lang="ja-JP" sz="1400">
                          <a:effectLst/>
                          <a:latin charset="-128" panose="020B0604030504040204" pitchFamily="50" typeface="メイリオ"/>
                          <a:ea charset="-128" panose="020B0604030504040204" pitchFamily="50" typeface="メイリオ"/>
                        </a:rPr>
                        <a:t>　４　資格・検定試験等の成績の活用</a:t>
                      </a:r>
                      <a:endParaRPr dirty="0" lang="ja-JP" sz="1500">
                        <a:effectLst/>
                        <a:latin charset="-128" panose="020B0604030504040204" pitchFamily="50" typeface="メイリオ"/>
                        <a:ea charset="-128" panose="020B0604030504040204" pitchFamily="50" typeface="メイリオ"/>
                      </a:endParaRPr>
                    </a:p>
                    <a:p>
                      <a:pPr indent="-125730" marL="266065">
                        <a:buNone/>
                      </a:pPr>
                      <a:r>
                        <a:rPr dirty="0" lang="ja-JP" sz="1400">
                          <a:effectLst/>
                          <a:latin charset="-128" panose="020B0604030504040204" pitchFamily="50" typeface="メイリオ"/>
                          <a:ea charset="-128" panose="020B0604030504040204" pitchFamily="50" typeface="メイリオ"/>
                        </a:rPr>
                        <a:t>５　志願者本人が記載する資料や高等学校に記載を求める資料等の活用</a:t>
                      </a:r>
                      <a:endParaRPr dirty="0" lang="ja-JP" sz="1500">
                        <a:effectLst/>
                        <a:latin charset="-128" panose="020B0604030504040204" pitchFamily="50" typeface="メイリオ"/>
                        <a:ea charset="-128" panose="020B0604030504040204" pitchFamily="50" typeface="メイリオ"/>
                        <a:cs charset="0" panose="02020603050405020304" pitchFamily="18" typeface="Times New Roman"/>
                      </a:endParaRPr>
                    </a:p>
                  </a:txBody>
                  <a:tcPr marB="0" marL="85381" marR="85381" marT="0"/>
                </a:tc>
                <a:extLst>
                  <a:ext uri="{0D108BD9-81ED-4DB2-BD59-A6C34878D82A}">
                    <a16:rowId xmlns:a16="http://schemas.microsoft.com/office/drawing/2014/main" val="3655596459"/>
                  </a:ext>
                </a:extLst>
              </a:tr>
            </a:tbl>
          </a:graphicData>
        </a:graphic>
      </p:graphicFrame>
      <p:sp>
        <p:nvSpPr>
          <p:cNvPr id="4" name="Rectangle 1">
            <a:extLst>
              <a:ext uri="{FF2B5EF4-FFF2-40B4-BE49-F238E27FC236}">
                <a16:creationId xmlns:a16="http://schemas.microsoft.com/office/drawing/2014/main" id="{39FEC5F4-7122-5EB3-B252-B96BCDC2FF3C}"/>
              </a:ext>
            </a:extLst>
          </p:cNvPr>
          <p:cNvSpPr>
            <a:spLocks noChangeArrowheads="1"/>
          </p:cNvSpPr>
          <p:nvPr/>
        </p:nvSpPr>
        <p:spPr bwMode="auto">
          <a:xfrm>
            <a:off x="704528" y="1677873"/>
            <a:ext cx="8784976"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lvl1pPr eaLnBrk="0" fontAlgn="base" hangingPunct="0">
              <a:spcBef>
                <a:spcPct val="0"/>
              </a:spcBef>
              <a:spcAft>
                <a:spcPct val="0"/>
              </a:spcAft>
              <a:defRPr>
                <a:solidFill>
                  <a:schemeClr val="tx1"/>
                </a:solidFill>
                <a:latin charset="0" panose="020B0604020202020204" pitchFamily="34" typeface="Arial"/>
              </a:defRPr>
            </a:lvl1pPr>
            <a:lvl2pPr eaLnBrk="0" fontAlgn="base" hangingPunct="0">
              <a:spcBef>
                <a:spcPct val="0"/>
              </a:spcBef>
              <a:spcAft>
                <a:spcPct val="0"/>
              </a:spcAft>
              <a:defRPr>
                <a:solidFill>
                  <a:schemeClr val="tx1"/>
                </a:solidFill>
                <a:latin charset="0" panose="020B0604020202020204" pitchFamily="34" typeface="Arial"/>
              </a:defRPr>
            </a:lvl2pPr>
            <a:lvl3pPr eaLnBrk="0" fontAlgn="base" hangingPunct="0">
              <a:spcBef>
                <a:spcPct val="0"/>
              </a:spcBef>
              <a:spcAft>
                <a:spcPct val="0"/>
              </a:spcAft>
              <a:defRPr>
                <a:solidFill>
                  <a:schemeClr val="tx1"/>
                </a:solidFill>
                <a:latin charset="0" panose="020B0604020202020204" pitchFamily="34" typeface="Arial"/>
              </a:defRPr>
            </a:lvl3pPr>
            <a:lvl4pPr eaLnBrk="0" fontAlgn="base" hangingPunct="0">
              <a:spcBef>
                <a:spcPct val="0"/>
              </a:spcBef>
              <a:spcAft>
                <a:spcPct val="0"/>
              </a:spcAft>
              <a:defRPr>
                <a:solidFill>
                  <a:schemeClr val="tx1"/>
                </a:solidFill>
                <a:latin charset="0" panose="020B0604020202020204" pitchFamily="34" typeface="Arial"/>
              </a:defRPr>
            </a:lvl4pPr>
            <a:lvl5pPr eaLnBrk="0" fontAlgn="base" hangingPunct="0">
              <a:spcBef>
                <a:spcPct val="0"/>
              </a:spcBef>
              <a:spcAft>
                <a:spcPct val="0"/>
              </a:spcAft>
              <a:defRPr>
                <a:solidFill>
                  <a:schemeClr val="tx1"/>
                </a:solidFill>
                <a:latin charset="0" panose="020B0604020202020204" pitchFamily="34" typeface="Arial"/>
              </a:defRPr>
            </a:lvl5pPr>
            <a:lvl6pPr eaLnBrk="0" fontAlgn="base" hangingPunct="0">
              <a:spcBef>
                <a:spcPct val="0"/>
              </a:spcBef>
              <a:spcAft>
                <a:spcPct val="0"/>
              </a:spcAft>
              <a:defRPr>
                <a:solidFill>
                  <a:schemeClr val="tx1"/>
                </a:solidFill>
                <a:latin charset="0" panose="020B0604020202020204" pitchFamily="34" typeface="Arial"/>
              </a:defRPr>
            </a:lvl6pPr>
            <a:lvl7pPr eaLnBrk="0" fontAlgn="base" hangingPunct="0">
              <a:spcBef>
                <a:spcPct val="0"/>
              </a:spcBef>
              <a:spcAft>
                <a:spcPct val="0"/>
              </a:spcAft>
              <a:defRPr>
                <a:solidFill>
                  <a:schemeClr val="tx1"/>
                </a:solidFill>
                <a:latin charset="0" panose="020B0604020202020204" pitchFamily="34" typeface="Arial"/>
              </a:defRPr>
            </a:lvl7pPr>
            <a:lvl8pPr eaLnBrk="0" fontAlgn="base" hangingPunct="0">
              <a:spcBef>
                <a:spcPct val="0"/>
              </a:spcBef>
              <a:spcAft>
                <a:spcPct val="0"/>
              </a:spcAft>
              <a:defRPr>
                <a:solidFill>
                  <a:schemeClr val="tx1"/>
                </a:solidFill>
                <a:latin charset="0" panose="020B0604020202020204" pitchFamily="34" typeface="Arial"/>
              </a:defRPr>
            </a:lvl8pPr>
            <a:lvl9pPr eaLnBrk="0" fontAlgn="base" hangingPunct="0">
              <a:spcBef>
                <a:spcPct val="0"/>
              </a:spcBef>
              <a:spcAft>
                <a:spcPct val="0"/>
              </a:spcAft>
              <a:defRPr>
                <a:solidFill>
                  <a:schemeClr val="tx1"/>
                </a:solidFill>
                <a:latin charset="0" panose="020B0604020202020204" pitchFamily="34" typeface="Arial"/>
              </a:defRPr>
            </a:lvl9pPr>
          </a:lstStyle>
          <a:p>
            <a:pPr algn="l" defTabSz="914400" eaLnBrk="0" fontAlgn="base" hangingPunct="0" indent="0" latinLnBrk="0" lvl="0" marL="0" marR="0" rtl="0">
              <a:lnSpc>
                <a:spcPct val="100000"/>
              </a:lnSpc>
              <a:spcBef>
                <a:spcPct val="0"/>
              </a:spcBef>
              <a:spcAft>
                <a:spcPct val="0"/>
              </a:spcAft>
              <a:buClrTx/>
              <a:buSzTx/>
              <a:buFontTx/>
              <a:buNone/>
              <a:tabLst/>
              <a:defRPr/>
            </a:pPr>
            <a:r>
              <a:rPr altLang="en-US" b="1" baseline="0" cap="none" dirty="0" i="0" kern="1200" kumimoji="0" lang="ja-JP"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＜文言の適正化を図るもの（主なもの）＞</a:t>
            </a:r>
            <a:endParaRPr altLang="en-US" b="0" baseline="0" cap="none" dirty="0" i="0" kern="1200" kumimoji="0" lang="ja-JP"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914400"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　・個別学力検査、教科・科目に係るテスト → </a:t>
            </a:r>
            <a:r>
              <a:rPr altLang="en-US" b="0" baseline="0" cap="none" dirty="0" i="0" kern="1200" kumimoji="0" lang="ja-JP"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教科・科目に係る個別テスト　に統一</a:t>
            </a:r>
            <a:endParaRPr altLang="en-US"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914400"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　・</a:t>
            </a:r>
            <a:r>
              <a:rPr altLang="en-US" b="0" baseline="0" cap="none" dirty="0" i="0" kern="1200" kumimoji="0" lang="zh-CN"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第６ 学力検査等　→　</a:t>
            </a:r>
            <a:r>
              <a:rPr altLang="en-US" b="0" baseline="0" cap="none" dirty="0" i="0" kern="1200" kumimoji="0" lang="zh-CN" noProof="0" normalizeH="0" spc="0" strike="noStrike" sz="1150" u="sng">
                <a:ln>
                  <a:noFill/>
                </a:ln>
                <a:solidFill>
                  <a:srgbClr val="000000"/>
                </a:solidFill>
                <a:effectLst/>
                <a:uLnTx/>
                <a:uFillTx/>
                <a:latin charset="-128" panose="020B0604030504040204" pitchFamily="50" typeface="メイリオ"/>
                <a:ea charset="-128" panose="020B0604030504040204" pitchFamily="50" typeface="メイリオ"/>
                <a:cs charset="0" panose="02020603050405020304" pitchFamily="18" typeface="Times New Roman"/>
              </a:rPr>
              <a:t>第６ 評価方法</a:t>
            </a:r>
            <a:endParaRPr altLang="en-US" b="0" baseline="0" cap="none" dirty="0" i="0" kern="1200" kumimoji="0" lang="ja-JP" noProof="0" normalizeH="0" spc="0" strike="noStrike" sz="115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914400" eaLnBrk="0" fontAlgn="base" hangingPunct="0" indent="0" latinLnBrk="0" lvl="0" marL="0" marR="0" rtl="0">
              <a:lnSpc>
                <a:spcPct val="100000"/>
              </a:lnSpc>
              <a:spcBef>
                <a:spcPct val="0"/>
              </a:spcBef>
              <a:spcAft>
                <a:spcPct val="0"/>
              </a:spcAft>
              <a:buClrTx/>
              <a:buSzTx/>
              <a:buFontTx/>
              <a:buNone/>
              <a:tabLst/>
              <a:defRPr/>
            </a:pPr>
            <a:endParaRPr altLang="en-US" b="0" baseline="0" cap="none" dirty="0" i="0" kern="1200" kumimoji="0" lang="ja-JP" noProof="0" normalizeH="0" spc="0" strike="noStrike" sz="1800" u="none">
              <a:ln>
                <a:noFill/>
              </a:ln>
              <a:solidFill>
                <a:srgbClr val="000000"/>
              </a:solidFill>
              <a:effectLst/>
              <a:uLnTx/>
              <a:uFillTx/>
              <a:latin charset="0" panose="020B0604020202020204" pitchFamily="34" typeface="Arial"/>
              <a:ea charset="-128" panose="020B0609000000000000" pitchFamily="49" typeface="HGｺﾞｼｯｸM"/>
              <a:cs typeface="+mn-cs"/>
            </a:endParaRPr>
          </a:p>
        </p:txBody>
      </p:sp>
      <p:sp>
        <p:nvSpPr>
          <p:cNvPr id="5" name="テキスト ボックス 4">
            <a:extLst>
              <a:ext uri="{FF2B5EF4-FFF2-40B4-BE49-F238E27FC236}">
                <a16:creationId xmlns:a16="http://schemas.microsoft.com/office/drawing/2014/main" id="{C519688F-D09D-EB1E-692E-050CCB65E457}"/>
              </a:ext>
            </a:extLst>
          </p:cNvPr>
          <p:cNvSpPr txBox="1"/>
          <p:nvPr/>
        </p:nvSpPr>
        <p:spPr>
          <a:xfrm flipH="1">
            <a:off x="776536" y="1142386"/>
            <a:ext cx="5264006" cy="365535"/>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bIns="36000" lIns="36000" rIns="36000" tIns="72000" wrap="square">
            <a:spAutoFit/>
          </a:bodyPr>
          <a:lstStyle/>
          <a:p>
            <a:pPr algn="l" defTabSz="830774" eaLnBrk="1" fontAlgn="auto" hangingPunct="1" indent="0" latinLnBrk="0" lvl="0" marL="0" marR="0" rtl="0">
              <a:lnSpc>
                <a:spcPts val="2000"/>
              </a:lnSpc>
              <a:spcBef>
                <a:spcPts val="0"/>
              </a:spcBef>
              <a:spcAft>
                <a:spcPts val="0"/>
              </a:spcAft>
              <a:buClrTx/>
              <a:buSzTx/>
              <a:buFontTx/>
              <a:buNone/>
              <a:tabLst/>
              <a:defRPr/>
            </a:pPr>
            <a:r>
              <a:rPr altLang="en-US" b="1" baseline="0" cap="none" dirty="0" i="0" kern="1200" kumimoji="0" lang="ja-JP" noProof="0" normalizeH="0" spc="0" strike="noStrike" sz="1600" u="none">
                <a:ln>
                  <a:noFill/>
                </a:ln>
                <a:solidFill>
                  <a:prstClr val="white"/>
                </a:solidFill>
                <a:effectLst/>
                <a:highlight>
                  <a:srgbClr val="000000"/>
                </a:highlight>
                <a:uLnTx/>
                <a:uFillTx/>
                <a:latin charset="-128" panose="020B0604030504040204" pitchFamily="50" typeface="メイリオ"/>
                <a:ea charset="-128" panose="020B0604030504040204" pitchFamily="50" typeface="メイリオ"/>
                <a:cs typeface="+mn-cs"/>
              </a:rPr>
              <a:t>令和８年度大学入学者選抜実施要項　　見直しの概要②</a:t>
            </a:r>
            <a:endParaRPr altLang="ja-JP" b="1" baseline="0" cap="none" dirty="0" i="0" kern="1200" kumimoji="0" lang="en-US" noProof="0" normalizeH="0" spc="0" strike="noStrike" sz="1600" u="none">
              <a:ln>
                <a:noFill/>
              </a:ln>
              <a:solidFill>
                <a:prstClr val="white"/>
              </a:solidFill>
              <a:effectLst/>
              <a:highlight>
                <a:srgbClr val="000000"/>
              </a:highlight>
              <a:uLnTx/>
              <a:uFillTx/>
              <a:latin charset="-128" panose="020B0604030504040204" pitchFamily="50" typeface="メイリオ"/>
              <a:ea charset="-128" panose="020B0604030504040204" pitchFamily="50" typeface="メイリオ"/>
              <a:cs typeface="+mn-cs"/>
            </a:endParaRPr>
          </a:p>
        </p:txBody>
      </p:sp>
      <p:sp>
        <p:nvSpPr>
          <p:cNvPr id="7" name="テキスト ボックス 6">
            <a:extLst>
              <a:ext uri="{FF2B5EF4-FFF2-40B4-BE49-F238E27FC236}">
                <a16:creationId xmlns:a16="http://schemas.microsoft.com/office/drawing/2014/main" id="{B93DF05F-D7E8-CD8F-9BF8-4C955ADB436F}"/>
              </a:ext>
            </a:extLst>
          </p:cNvPr>
          <p:cNvSpPr txBox="1"/>
          <p:nvPr/>
        </p:nvSpPr>
        <p:spPr>
          <a:xfrm>
            <a:off x="9381493" y="6459023"/>
            <a:ext cx="524508" cy="369332"/>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800" u="none">
                <a:ln>
                  <a:noFill/>
                </a:ln>
                <a:solidFill>
                  <a:srgbClr val="000000"/>
                </a:solidFill>
                <a:effectLst/>
                <a:uLnTx/>
                <a:uFillTx/>
                <a:latin charset="-128" panose="020B0604030504040204" pitchFamily="50" typeface="Meiryo UI"/>
                <a:ea charset="-128" panose="020B0604030504040204" pitchFamily="50" typeface="Meiryo UI"/>
                <a:cs typeface="+mn-cs"/>
              </a:rPr>
              <a:t>22</a:t>
            </a:r>
            <a:endParaRPr altLang="en-US" b="0" baseline="0" cap="none" dirty="0" i="0" kern="1200" kumimoji="1" lang="ja-JP" noProof="0" normalizeH="0" spc="0" strike="noStrike" sz="1800" u="none">
              <a:ln>
                <a:noFill/>
              </a:ln>
              <a:solidFill>
                <a:srgbClr val="000000"/>
              </a:solidFill>
              <a:effectLst/>
              <a:uLnTx/>
              <a:uFillTx/>
              <a:latin charset="-128" panose="020B0604030504040204" pitchFamily="50" typeface="Meiryo UI"/>
              <a:ea charset="-128" panose="020B0604030504040204" pitchFamily="50" typeface="Meiryo UI"/>
              <a:cs typeface="+mn-cs"/>
            </a:endParaRPr>
          </a:p>
        </p:txBody>
      </p:sp>
    </p:spTree>
    <p:extLst>
      <p:ext uri="{BB962C8B-B14F-4D97-AF65-F5344CB8AC3E}">
        <p14:creationId xmlns:p14="http://schemas.microsoft.com/office/powerpoint/2010/main" val="3126627551"/>
      </p:ext>
    </p:extLst>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0AE9BF1-78A6-C333-1444-02ADA112F0CC}"/>
              </a:ext>
            </a:extLst>
          </p:cNvPr>
          <p:cNvSpPr txBox="1"/>
          <p:nvPr/>
        </p:nvSpPr>
        <p:spPr>
          <a:xfrm>
            <a:off x="103291" y="501174"/>
            <a:ext cx="9699419" cy="427361"/>
          </a:xfrm>
          <a:prstGeom prst="rect">
            <a:avLst/>
          </a:prstGeom>
          <a:solidFill>
            <a:schemeClr val="accent2"/>
          </a:solidFill>
        </p:spPr>
        <p:txBody>
          <a:bodyPr rtlCol="0" wrap="square">
            <a:spAutoFit/>
          </a:bodyPr>
          <a:lstStyle/>
          <a:p>
            <a:pPr algn="ctr" defTabSz="450777" eaLnBrk="0" fontAlgn="base" hangingPunct="0">
              <a:spcBef>
                <a:spcPct val="0"/>
              </a:spcBef>
              <a:spcAft>
                <a:spcPct val="0"/>
              </a:spcAft>
            </a:pPr>
            <a:r>
              <a:rPr altLang="en-US" b="1" dirty="0" kumimoji="1" lang="ja-JP" sz="2177">
                <a:solidFill>
                  <a:prstClr val="white"/>
                </a:solidFill>
                <a:latin charset="-128" panose="020B0604030504040204" pitchFamily="50" typeface="メイリオ"/>
                <a:ea charset="-128" panose="020B0604030504040204" pitchFamily="50" typeface="メイリオ"/>
              </a:rPr>
              <a:t>「令和８年度大学入学者選抜実施要項」よくある質問①</a:t>
            </a:r>
          </a:p>
        </p:txBody>
      </p:sp>
      <p:sp>
        <p:nvSpPr>
          <p:cNvPr id="3" name="テキスト ボックス 2">
            <a:extLst>
              <a:ext uri="{FF2B5EF4-FFF2-40B4-BE49-F238E27FC236}">
                <a16:creationId xmlns:a16="http://schemas.microsoft.com/office/drawing/2014/main" id="{1CD3443B-70D7-DF28-DBFE-9456EB5564D1}"/>
              </a:ext>
            </a:extLst>
          </p:cNvPr>
          <p:cNvSpPr txBox="1"/>
          <p:nvPr/>
        </p:nvSpPr>
        <p:spPr>
          <a:xfrm>
            <a:off x="284750" y="1142534"/>
            <a:ext cx="9699419" cy="594906"/>
          </a:xfrm>
          <a:prstGeom prst="rect">
            <a:avLst/>
          </a:prstGeom>
          <a:noFill/>
        </p:spPr>
        <p:txBody>
          <a:bodyPr rtlCol="0" wrap="square">
            <a:spAutoFit/>
          </a:bodyPr>
          <a:lstStyle/>
          <a:p>
            <a:pPr defTabSz="450777" eaLnBrk="0" fontAlgn="base" hangingPunct="0">
              <a:spcBef>
                <a:spcPct val="0"/>
              </a:spcBef>
              <a:spcAft>
                <a:spcPct val="0"/>
              </a:spcAft>
            </a:pPr>
            <a:r>
              <a:rPr altLang="en-US" dirty="0" kumimoji="1" lang="ja-JP" sz="1633">
                <a:solidFill>
                  <a:srgbClr val="000000"/>
                </a:solidFill>
                <a:latin charset="-128" panose="020B0604030504040204" pitchFamily="50" typeface="メイリオ"/>
                <a:ea charset="-128" panose="020B0604030504040204" pitchFamily="50" typeface="メイリオ"/>
              </a:rPr>
              <a:t>○ 公表後、特に多い質問をまとめました。</a:t>
            </a:r>
            <a:endParaRPr altLang="ja-JP" dirty="0" kumimoji="1" lang="en-US" sz="1633">
              <a:solidFill>
                <a:srgbClr val="000000"/>
              </a:solidFill>
              <a:latin charset="-128" panose="020B0604030504040204" pitchFamily="50" typeface="メイリオ"/>
              <a:ea charset="-128" panose="020B0604030504040204" pitchFamily="50" typeface="メイリオ"/>
            </a:endParaRPr>
          </a:p>
          <a:p>
            <a:pPr defTabSz="450777" eaLnBrk="0" fontAlgn="base" hangingPunct="0">
              <a:spcBef>
                <a:spcPct val="0"/>
              </a:spcBef>
              <a:spcAft>
                <a:spcPct val="0"/>
              </a:spcAft>
            </a:pPr>
            <a:r>
              <a:rPr altLang="en-US" dirty="0" kumimoji="1" lang="ja-JP" sz="1633">
                <a:solidFill>
                  <a:srgbClr val="000000"/>
                </a:solidFill>
                <a:latin charset="-128" panose="020B0604030504040204" pitchFamily="50" typeface="メイリオ"/>
                <a:ea charset="-128" panose="020B0604030504040204" pitchFamily="50" typeface="メイリオ"/>
              </a:rPr>
              <a:t>○ 本内容を含め、</a:t>
            </a:r>
            <a:r>
              <a:rPr altLang="ja-JP" dirty="0" kumimoji="1" lang="en-US" sz="1633">
                <a:solidFill>
                  <a:srgbClr val="000000"/>
                </a:solidFill>
                <a:latin charset="-128" panose="020B0604030504040204" pitchFamily="50" typeface="メイリオ"/>
                <a:ea charset="-128" panose="020B0604030504040204" pitchFamily="50" typeface="メイリオ"/>
              </a:rPr>
              <a:t>Q&amp;A</a:t>
            </a:r>
            <a:r>
              <a:rPr altLang="en-US" dirty="0" kumimoji="1" lang="ja-JP" sz="1633">
                <a:solidFill>
                  <a:srgbClr val="000000"/>
                </a:solidFill>
                <a:latin charset="-128" panose="020B0604030504040204" pitchFamily="50" typeface="メイリオ"/>
                <a:ea charset="-128" panose="020B0604030504040204" pitchFamily="50" typeface="メイリオ"/>
              </a:rPr>
              <a:t>を７月以降、随時更新してまいります。</a:t>
            </a:r>
          </a:p>
        </p:txBody>
      </p:sp>
      <p:sp>
        <p:nvSpPr>
          <p:cNvPr id="5" name="テキスト ボックス 4">
            <a:extLst>
              <a:ext uri="{FF2B5EF4-FFF2-40B4-BE49-F238E27FC236}">
                <a16:creationId xmlns:a16="http://schemas.microsoft.com/office/drawing/2014/main" id="{C3D6B407-8EE5-87BD-56D5-C7290CBE5FD3}"/>
              </a:ext>
            </a:extLst>
          </p:cNvPr>
          <p:cNvSpPr txBox="1"/>
          <p:nvPr/>
        </p:nvSpPr>
        <p:spPr>
          <a:xfrm>
            <a:off x="455406" y="1951421"/>
            <a:ext cx="8995184" cy="762388"/>
          </a:xfrm>
          <a:prstGeom prst="rect">
            <a:avLst/>
          </a:prstGeom>
          <a:noFill/>
          <a:ln>
            <a:solidFill>
              <a:srgbClr val="133176"/>
            </a:solidFill>
          </a:ln>
        </p:spPr>
        <p:txBody>
          <a:bodyPr rtlCol="0" wrap="square">
            <a:spAutoFit/>
          </a:bodyPr>
          <a:lstStyle/>
          <a:p>
            <a:pPr defTabSz="450777" eaLnBrk="0" fontAlgn="base" hangingPunct="0">
              <a:spcBef>
                <a:spcPct val="0"/>
              </a:spcBef>
              <a:spcAft>
                <a:spcPct val="0"/>
              </a:spcAft>
            </a:pPr>
            <a:r>
              <a:rPr altLang="en-US" dirty="0" kumimoji="1" lang="ja-JP" sz="2177">
                <a:solidFill>
                  <a:srgbClr val="000000"/>
                </a:solidFill>
                <a:latin charset="-128" panose="020B0609070205080204" pitchFamily="49" typeface="ＭＳ ゴシック"/>
                <a:ea charset="-128" panose="020B0609070205080204" pitchFamily="49" typeface="ＭＳ ゴシック"/>
              </a:rPr>
              <a:t>Ｑ）</a:t>
            </a:r>
            <a:r>
              <a:rPr altLang="en-US" dirty="0" kumimoji="1" lang="ja-JP" sz="2177">
                <a:solidFill>
                  <a:srgbClr val="000000"/>
                </a:solidFill>
                <a:latin charset="0" panose="020B0604020202020204" pitchFamily="34" typeface="Arial"/>
                <a:ea charset="-128" panose="020B0600070205080204" pitchFamily="50" typeface="ＭＳ Ｐゴシック"/>
              </a:rPr>
              <a:t>令和７年度実施要項より入試方法の区分が変更されたがどのようなことに留意する必要があるか。</a:t>
            </a:r>
            <a:endParaRPr altLang="ja-JP" dirty="0" kumimoji="1" lang="en-US" sz="2177">
              <a:solidFill>
                <a:srgbClr val="000000"/>
              </a:solidFill>
              <a:latin charset="-128" panose="020B0609070205080204" pitchFamily="49" typeface="ＭＳ ゴシック"/>
              <a:ea charset="-128" panose="020B0609070205080204" pitchFamily="49" typeface="ＭＳ ゴシック"/>
            </a:endParaRPr>
          </a:p>
        </p:txBody>
      </p:sp>
      <p:sp>
        <p:nvSpPr>
          <p:cNvPr id="7" name="テキスト ボックス 6">
            <a:extLst>
              <a:ext uri="{FF2B5EF4-FFF2-40B4-BE49-F238E27FC236}">
                <a16:creationId xmlns:a16="http://schemas.microsoft.com/office/drawing/2014/main" id="{0935E9D3-3EF6-148F-02FB-801D07C7173F}"/>
              </a:ext>
            </a:extLst>
          </p:cNvPr>
          <p:cNvSpPr txBox="1"/>
          <p:nvPr/>
        </p:nvSpPr>
        <p:spPr>
          <a:xfrm>
            <a:off x="455405" y="2762188"/>
            <a:ext cx="9347303" cy="3219471"/>
          </a:xfrm>
          <a:prstGeom prst="rect">
            <a:avLst/>
          </a:prstGeom>
          <a:noFill/>
        </p:spPr>
        <p:txBody>
          <a:bodyPr wrap="square">
            <a:spAutoFit/>
          </a:bodyPr>
          <a:lstStyle/>
          <a:p>
            <a:pPr defTabSz="450777" eaLnBrk="0" fontAlgn="base" hangingPunct="0">
              <a:spcBef>
                <a:spcPct val="0"/>
              </a:spcBef>
              <a:spcAft>
                <a:spcPct val="0"/>
              </a:spcAft>
            </a:pPr>
            <a:r>
              <a:rPr altLang="en-US" dirty="0" kumimoji="1" lang="ja-JP" sz="2177">
                <a:solidFill>
                  <a:srgbClr val="000000"/>
                </a:solidFill>
                <a:latin charset="-128" panose="020B0609070205080204" pitchFamily="49" typeface="ＭＳ ゴシック"/>
                <a:ea charset="-128" panose="020B0609070205080204" pitchFamily="49" typeface="ＭＳ ゴシック"/>
              </a:rPr>
              <a:t>Ａ）</a:t>
            </a:r>
            <a:r>
              <a:rPr altLang="en-US" dirty="0" kumimoji="1" lang="ja-JP" sz="2177" u="sng">
                <a:solidFill>
                  <a:srgbClr val="000000"/>
                </a:solidFill>
                <a:latin charset="0" panose="020B0604020202020204" pitchFamily="34" typeface="Arial"/>
                <a:ea charset="-128" panose="020B0600070205080204" pitchFamily="50" typeface="ＭＳ Ｐゴシック"/>
              </a:rPr>
              <a:t>令和７年度実施要項から選抜方法の区分は「一般選抜」、「総合型選抜」、「学校推薦型選抜」に再整理</a:t>
            </a:r>
            <a:r>
              <a:rPr altLang="en-US" dirty="0" kumimoji="1" lang="ja-JP" sz="2177">
                <a:solidFill>
                  <a:srgbClr val="000000"/>
                </a:solidFill>
                <a:latin charset="0" panose="020B0604020202020204" pitchFamily="34" typeface="Arial"/>
                <a:ea charset="-128" panose="020B0600070205080204" pitchFamily="50" typeface="ＭＳ Ｐゴシック"/>
              </a:rPr>
              <a:t>されました。 </a:t>
            </a:r>
            <a:endParaRPr altLang="ja-JP" dirty="0" kumimoji="1" lang="en-US" sz="2177">
              <a:solidFill>
                <a:srgbClr val="000000"/>
              </a:solidFill>
              <a:latin charset="0" panose="020B0604020202020204" pitchFamily="34" typeface="Arial"/>
              <a:ea charset="-128" panose="020B0600070205080204" pitchFamily="50" typeface="ＭＳ Ｐゴシック"/>
            </a:endParaRPr>
          </a:p>
          <a:p>
            <a:pPr defTabSz="450777" eaLnBrk="0" fontAlgn="base" hangingPunct="0">
              <a:spcBef>
                <a:spcPct val="0"/>
              </a:spcBef>
              <a:spcAft>
                <a:spcPct val="0"/>
              </a:spcAft>
            </a:pPr>
            <a:endParaRPr altLang="ja-JP" dirty="0" kumimoji="1" lang="en-US" sz="2177">
              <a:solidFill>
                <a:srgbClr val="000000"/>
              </a:solidFill>
              <a:latin charset="0" panose="020B0604020202020204" pitchFamily="34" typeface="Arial"/>
              <a:ea charset="-128" panose="020B0600070205080204" pitchFamily="50" typeface="ＭＳ Ｐゴシック"/>
            </a:endParaRPr>
          </a:p>
          <a:p>
            <a:pPr defTabSz="450777" eaLnBrk="0" fontAlgn="base" hangingPunct="0">
              <a:spcBef>
                <a:spcPct val="0"/>
              </a:spcBef>
              <a:spcAft>
                <a:spcPct val="0"/>
              </a:spcAft>
            </a:pPr>
            <a:r>
              <a:rPr altLang="en-US" dirty="0" kumimoji="1" lang="ja-JP" sz="2177">
                <a:solidFill>
                  <a:srgbClr val="000000"/>
                </a:solidFill>
                <a:latin charset="0" panose="020B0604020202020204" pitchFamily="34" typeface="Arial"/>
                <a:ea charset="-128" panose="020B0600070205080204" pitchFamily="50" typeface="ＭＳ Ｐゴシック"/>
              </a:rPr>
              <a:t>　従って、令和６年度以前の「専門学科・総合学科卒業生選抜」、「帰国生徒選抜・社会人選抜」、「多様な背景を持った者を対象とする選抜」は、具体的な選抜の方法に応じて「一般選抜」、「総合型選抜」、「学校推薦型選抜」のいずれかの位置付けで実施していただくようお願いします。。</a:t>
            </a:r>
            <a:endParaRPr altLang="ja-JP" dirty="0" kumimoji="1" lang="en-US" sz="2177">
              <a:solidFill>
                <a:srgbClr val="000000"/>
              </a:solidFill>
              <a:latin charset="0" panose="020B0604020202020204" pitchFamily="34" typeface="Arial"/>
              <a:ea charset="-128" panose="020B0600070205080204" pitchFamily="50" typeface="ＭＳ Ｐゴシック"/>
            </a:endParaRPr>
          </a:p>
          <a:p>
            <a:pPr defTabSz="450777" eaLnBrk="0" fontAlgn="base" hangingPunct="0">
              <a:spcBef>
                <a:spcPct val="0"/>
              </a:spcBef>
              <a:spcAft>
                <a:spcPct val="0"/>
              </a:spcAft>
            </a:pPr>
            <a:endParaRPr altLang="ja-JP" dirty="0" kumimoji="1" lang="en-US" sz="2177">
              <a:solidFill>
                <a:srgbClr val="000000"/>
              </a:solidFill>
              <a:latin charset="0" panose="020B0604020202020204" pitchFamily="34" typeface="Arial"/>
              <a:ea charset="-128" panose="020B0600070205080204" pitchFamily="50" typeface="ＭＳ Ｐゴシック"/>
            </a:endParaRPr>
          </a:p>
          <a:p>
            <a:pPr defTabSz="450777" eaLnBrk="0" fontAlgn="base" hangingPunct="0">
              <a:spcBef>
                <a:spcPct val="0"/>
              </a:spcBef>
              <a:spcAft>
                <a:spcPct val="0"/>
              </a:spcAft>
            </a:pPr>
            <a:r>
              <a:rPr altLang="en-US" dirty="0" kumimoji="1" lang="ja-JP" sz="1452">
                <a:solidFill>
                  <a:srgbClr val="000000"/>
                </a:solidFill>
                <a:latin charset="0" panose="020B0604020202020204" pitchFamily="34" typeface="Arial"/>
                <a:ea charset="-128" panose="020B0600070205080204" pitchFamily="50" typeface="ＭＳ Ｐゴシック"/>
              </a:rPr>
              <a:t> </a:t>
            </a:r>
            <a:r>
              <a:rPr altLang="en-US" dirty="0" kumimoji="1" lang="ja-JP" sz="1452">
                <a:solidFill>
                  <a:srgbClr val="000000"/>
                </a:solidFill>
                <a:latin charset="-128" panose="02020609040205080304" pitchFamily="17" typeface="ＭＳ 明朝"/>
                <a:ea charset="-128" panose="02020609040205080304" pitchFamily="17" typeface="ＭＳ 明朝"/>
              </a:rPr>
              <a:t>なお、帰国生徒、社会人、私費留学生、秋季入学志願者等を対象に募集区分を設ける場合の試験期日、入学願書受付期間及び合格者の発表期日は、引き続き、各大学の判断により設定していただくことが可能。</a:t>
            </a:r>
            <a:endParaRPr altLang="ja-JP" dirty="0" kumimoji="1" lang="en-US" sz="1452">
              <a:solidFill>
                <a:srgbClr val="000000"/>
              </a:solidFill>
              <a:latin charset="-128" panose="02020609040205080304" pitchFamily="17" typeface="ＭＳ 明朝"/>
              <a:ea charset="-128" panose="02020609040205080304" pitchFamily="17" typeface="ＭＳ 明朝"/>
            </a:endParaRPr>
          </a:p>
        </p:txBody>
      </p:sp>
      <p:sp>
        <p:nvSpPr>
          <p:cNvPr id="4" name="テキスト ボックス 3">
            <a:extLst>
              <a:ext uri="{FF2B5EF4-FFF2-40B4-BE49-F238E27FC236}">
                <a16:creationId xmlns:a16="http://schemas.microsoft.com/office/drawing/2014/main" id="{AD31CC10-C14F-66C4-9BC0-0B376FBBB2B3}"/>
              </a:ext>
            </a:extLst>
          </p:cNvPr>
          <p:cNvSpPr txBox="1"/>
          <p:nvPr/>
        </p:nvSpPr>
        <p:spPr>
          <a:xfrm>
            <a:off x="9355783" y="6484737"/>
            <a:ext cx="612068" cy="369332"/>
          </a:xfrm>
          <a:prstGeom prst="rect">
            <a:avLst/>
          </a:prstGeom>
          <a:noFill/>
        </p:spPr>
        <p:txBody>
          <a:bodyPr rtlCol="0" wrap="square">
            <a:spAutoFit/>
          </a:bodyPr>
          <a:lstStyle/>
          <a:p>
            <a:r>
              <a:rPr altLang="ja-JP" dirty="0" kumimoji="1" lang="en-US">
                <a:latin charset="-128" panose="020B0604030504040204" pitchFamily="50" typeface="Meiryo UI"/>
                <a:ea charset="-128" panose="020B0604030504040204" pitchFamily="50" typeface="Meiryo UI"/>
              </a:rPr>
              <a:t>23</a:t>
            </a:r>
            <a:endParaRPr altLang="en-US" dirty="0" kumimoji="1" lang="ja-JP">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1039714172"/>
      </p:ext>
    </p:extLst>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a:extLst>
            <a:ext uri="{FF2B5EF4-FFF2-40B4-BE49-F238E27FC236}">
              <a16:creationId xmlns:a16="http://schemas.microsoft.com/office/drawing/2014/main" id="{D0BAA65D-94FE-6A0E-AC46-CC9E7489D414}"/>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AB4B722-87E6-273E-6508-04FC3CA5CAA1}"/>
              </a:ext>
            </a:extLst>
          </p:cNvPr>
          <p:cNvSpPr txBox="1"/>
          <p:nvPr/>
        </p:nvSpPr>
        <p:spPr>
          <a:xfrm>
            <a:off x="103291" y="501174"/>
            <a:ext cx="9699419" cy="427361"/>
          </a:xfrm>
          <a:prstGeom prst="rect">
            <a:avLst/>
          </a:prstGeom>
          <a:solidFill>
            <a:schemeClr val="accent2"/>
          </a:solidFill>
        </p:spPr>
        <p:txBody>
          <a:bodyPr rtlCol="0" wrap="square">
            <a:spAutoFit/>
          </a:bodyPr>
          <a:lstStyle/>
          <a:p>
            <a:pPr algn="ctr" defTabSz="450777" eaLnBrk="0" fontAlgn="base" hangingPunct="0">
              <a:spcBef>
                <a:spcPct val="0"/>
              </a:spcBef>
              <a:spcAft>
                <a:spcPct val="0"/>
              </a:spcAft>
            </a:pPr>
            <a:r>
              <a:rPr altLang="en-US" b="1" dirty="0" kumimoji="1" lang="ja-JP" sz="2177">
                <a:solidFill>
                  <a:prstClr val="white"/>
                </a:solidFill>
                <a:latin charset="-128" panose="020B0604030504040204" pitchFamily="50" typeface="メイリオ"/>
                <a:ea charset="-128" panose="020B0604030504040204" pitchFamily="50" typeface="メイリオ"/>
              </a:rPr>
              <a:t>「令和８年度大学入学者選抜実施要項」よくある質問②</a:t>
            </a:r>
          </a:p>
        </p:txBody>
      </p:sp>
      <p:sp>
        <p:nvSpPr>
          <p:cNvPr id="4" name="テキスト ボックス 3">
            <a:extLst>
              <a:ext uri="{FF2B5EF4-FFF2-40B4-BE49-F238E27FC236}">
                <a16:creationId xmlns:a16="http://schemas.microsoft.com/office/drawing/2014/main" id="{8E84A89F-4D36-24D1-6C9C-52C13941C9B5}"/>
              </a:ext>
            </a:extLst>
          </p:cNvPr>
          <p:cNvSpPr txBox="1"/>
          <p:nvPr/>
        </p:nvSpPr>
        <p:spPr>
          <a:xfrm>
            <a:off x="455407" y="1283008"/>
            <a:ext cx="8995184" cy="1097416"/>
          </a:xfrm>
          <a:prstGeom prst="rect">
            <a:avLst/>
          </a:prstGeom>
          <a:noFill/>
          <a:ln>
            <a:solidFill>
              <a:srgbClr val="133176"/>
            </a:solidFill>
          </a:ln>
        </p:spPr>
        <p:txBody>
          <a:bodyPr rtlCol="0" wrap="square">
            <a:spAutoFit/>
          </a:bodyPr>
          <a:lstStyle/>
          <a:p>
            <a:pPr defTabSz="450777" eaLnBrk="0" fontAlgn="base" hangingPunct="0">
              <a:spcBef>
                <a:spcPct val="0"/>
              </a:spcBef>
              <a:spcAft>
                <a:spcPct val="0"/>
              </a:spcAft>
            </a:pPr>
            <a:r>
              <a:rPr altLang="en-US" dirty="0" kumimoji="1" lang="ja-JP" sz="2177">
                <a:solidFill>
                  <a:srgbClr val="000000"/>
                </a:solidFill>
                <a:latin charset="-128" panose="020B0609070205080204" pitchFamily="49" typeface="ＭＳ ゴシック"/>
                <a:ea charset="-128" panose="020B0609070205080204" pitchFamily="49" typeface="ＭＳ ゴシック"/>
              </a:rPr>
              <a:t>Ｑ）令和８年度要項から「個別学力検査」が「教科・科目に係る個別テスト」に変更となったが、ホームページや募集要項の記載も変更する必要があるか。</a:t>
            </a:r>
            <a:endParaRPr altLang="ja-JP" dirty="0" kumimoji="1" lang="en-US" sz="2177">
              <a:solidFill>
                <a:srgbClr val="000000"/>
              </a:solidFill>
              <a:latin charset="-128" panose="020B0609070205080204" pitchFamily="49" typeface="ＭＳ ゴシック"/>
              <a:ea charset="-128" panose="020B0609070205080204" pitchFamily="49" typeface="ＭＳ ゴシック"/>
            </a:endParaRPr>
          </a:p>
        </p:txBody>
      </p:sp>
      <p:sp>
        <p:nvSpPr>
          <p:cNvPr id="6" name="テキスト ボックス 5">
            <a:extLst>
              <a:ext uri="{FF2B5EF4-FFF2-40B4-BE49-F238E27FC236}">
                <a16:creationId xmlns:a16="http://schemas.microsoft.com/office/drawing/2014/main" id="{F89EA605-38A7-F274-210D-04F2D7EBEAA0}"/>
              </a:ext>
            </a:extLst>
          </p:cNvPr>
          <p:cNvSpPr txBox="1"/>
          <p:nvPr/>
        </p:nvSpPr>
        <p:spPr>
          <a:xfrm>
            <a:off x="556936" y="2526451"/>
            <a:ext cx="8995184" cy="762388"/>
          </a:xfrm>
          <a:prstGeom prst="rect">
            <a:avLst/>
          </a:prstGeom>
          <a:noFill/>
        </p:spPr>
        <p:txBody>
          <a:bodyPr wrap="square">
            <a:spAutoFit/>
          </a:bodyPr>
          <a:lstStyle/>
          <a:p>
            <a:pPr defTabSz="450777" eaLnBrk="0" fontAlgn="base" hangingPunct="0">
              <a:spcBef>
                <a:spcPct val="0"/>
              </a:spcBef>
              <a:spcAft>
                <a:spcPct val="0"/>
              </a:spcAft>
            </a:pPr>
            <a:r>
              <a:rPr altLang="en-US" dirty="0" kumimoji="1" lang="ja-JP" sz="2177">
                <a:solidFill>
                  <a:srgbClr val="000000"/>
                </a:solidFill>
                <a:latin charset="-128" panose="020B0609070205080204" pitchFamily="49" typeface="ＭＳ ゴシック"/>
                <a:ea charset="-128" panose="020B0609070205080204" pitchFamily="49" typeface="ＭＳ ゴシック"/>
              </a:rPr>
              <a:t>Ａ）各大学の公表資料における文言の変更までは求めませんが、</a:t>
            </a:r>
            <a:r>
              <a:rPr altLang="en-US" dirty="0" kumimoji="1" lang="ja-JP" sz="2177" u="sng">
                <a:solidFill>
                  <a:srgbClr val="000000"/>
                </a:solidFill>
                <a:latin charset="-128" panose="020B0609070205080204" pitchFamily="49" typeface="ＭＳ ゴシック"/>
                <a:ea charset="-128" panose="020B0609070205080204" pitchFamily="49" typeface="ＭＳ ゴシック"/>
              </a:rPr>
              <a:t>受験生に対して丁寧な説明</a:t>
            </a:r>
            <a:r>
              <a:rPr altLang="en-US" dirty="0" kumimoji="1" lang="ja-JP" sz="2177">
                <a:solidFill>
                  <a:srgbClr val="000000"/>
                </a:solidFill>
                <a:latin charset="-128" panose="020B0609070205080204" pitchFamily="49" typeface="ＭＳ ゴシック"/>
                <a:ea charset="-128" panose="020B0609070205080204" pitchFamily="49" typeface="ＭＳ ゴシック"/>
              </a:rPr>
              <a:t>を行ってください。</a:t>
            </a:r>
            <a:endParaRPr altLang="ja-JP" dirty="0" kumimoji="1" lang="en-US" sz="2177">
              <a:solidFill>
                <a:srgbClr val="000000"/>
              </a:solidFill>
              <a:latin charset="-128" panose="020B0609070205080204" pitchFamily="49" typeface="ＭＳ ゴシック"/>
              <a:ea charset="-128" panose="020B0609070205080204" pitchFamily="49" typeface="ＭＳ ゴシック"/>
            </a:endParaRPr>
          </a:p>
        </p:txBody>
      </p:sp>
      <p:sp>
        <p:nvSpPr>
          <p:cNvPr id="3" name="テキスト ボックス 2">
            <a:extLst>
              <a:ext uri="{FF2B5EF4-FFF2-40B4-BE49-F238E27FC236}">
                <a16:creationId xmlns:a16="http://schemas.microsoft.com/office/drawing/2014/main" id="{B9E469F5-FE99-A32B-42E8-274C42CE852E}"/>
              </a:ext>
            </a:extLst>
          </p:cNvPr>
          <p:cNvSpPr txBox="1"/>
          <p:nvPr/>
        </p:nvSpPr>
        <p:spPr>
          <a:xfrm>
            <a:off x="9355783" y="6484737"/>
            <a:ext cx="612068" cy="369332"/>
          </a:xfrm>
          <a:prstGeom prst="rect">
            <a:avLst/>
          </a:prstGeom>
          <a:noFill/>
        </p:spPr>
        <p:txBody>
          <a:bodyPr rtlCol="0" wrap="square">
            <a:spAutoFit/>
          </a:bodyPr>
          <a:lstStyle/>
          <a:p>
            <a:r>
              <a:rPr altLang="ja-JP" dirty="0" kumimoji="1" lang="en-US">
                <a:latin charset="-128" panose="020B0604030504040204" pitchFamily="50" typeface="Meiryo UI"/>
                <a:ea charset="-128" panose="020B0604030504040204" pitchFamily="50" typeface="Meiryo UI"/>
              </a:rPr>
              <a:t>24</a:t>
            </a:r>
            <a:endParaRPr altLang="en-US" dirty="0" kumimoji="1" lang="ja-JP">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3400617705"/>
      </p:ext>
    </p:extLst>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a:extLst>
            <a:ext uri="{FF2B5EF4-FFF2-40B4-BE49-F238E27FC236}">
              <a16:creationId xmlns:a16="http://schemas.microsoft.com/office/drawing/2014/main" id="{BABCDDBC-F622-870B-F02A-2C0C3A6A5E27}"/>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43BB121-D3AD-82B1-DA72-E1481040A3F8}"/>
              </a:ext>
            </a:extLst>
          </p:cNvPr>
          <p:cNvSpPr txBox="1"/>
          <p:nvPr/>
        </p:nvSpPr>
        <p:spPr>
          <a:xfrm>
            <a:off x="103291" y="501174"/>
            <a:ext cx="9699419" cy="427361"/>
          </a:xfrm>
          <a:prstGeom prst="rect">
            <a:avLst/>
          </a:prstGeom>
          <a:solidFill>
            <a:schemeClr val="accent2"/>
          </a:solidFill>
        </p:spPr>
        <p:txBody>
          <a:bodyPr rtlCol="0" wrap="square">
            <a:spAutoFit/>
          </a:bodyPr>
          <a:lstStyle/>
          <a:p>
            <a:pPr algn="ctr" defTabSz="450777" eaLnBrk="0" fontAlgn="base" hangingPunct="0">
              <a:spcBef>
                <a:spcPct val="0"/>
              </a:spcBef>
              <a:spcAft>
                <a:spcPct val="0"/>
              </a:spcAft>
            </a:pPr>
            <a:r>
              <a:rPr altLang="en-US" b="1" dirty="0" kumimoji="1" lang="ja-JP" sz="2177">
                <a:solidFill>
                  <a:prstClr val="white"/>
                </a:solidFill>
                <a:latin charset="-128" panose="020B0604030504040204" pitchFamily="50" typeface="メイリオ"/>
                <a:ea charset="-128" panose="020B0604030504040204" pitchFamily="50" typeface="メイリオ"/>
              </a:rPr>
              <a:t>「令和８年度大学入学者選抜実施要項」よくある質問③</a:t>
            </a:r>
          </a:p>
        </p:txBody>
      </p:sp>
      <p:sp>
        <p:nvSpPr>
          <p:cNvPr id="4" name="テキスト ボックス 3">
            <a:extLst>
              <a:ext uri="{FF2B5EF4-FFF2-40B4-BE49-F238E27FC236}">
                <a16:creationId xmlns:a16="http://schemas.microsoft.com/office/drawing/2014/main" id="{D13DBBB6-6FB6-4B1A-DFEC-93C593E0F35B}"/>
              </a:ext>
            </a:extLst>
          </p:cNvPr>
          <p:cNvSpPr txBox="1"/>
          <p:nvPr/>
        </p:nvSpPr>
        <p:spPr>
          <a:xfrm>
            <a:off x="455407" y="1283008"/>
            <a:ext cx="8995184" cy="762388"/>
          </a:xfrm>
          <a:prstGeom prst="rect">
            <a:avLst/>
          </a:prstGeom>
          <a:noFill/>
          <a:ln>
            <a:solidFill>
              <a:srgbClr val="133176"/>
            </a:solidFill>
          </a:ln>
        </p:spPr>
        <p:txBody>
          <a:bodyPr rtlCol="0" wrap="square">
            <a:spAutoFit/>
          </a:bodyPr>
          <a:lstStyle/>
          <a:p>
            <a:pPr defTabSz="450777" eaLnBrk="0" fontAlgn="base" hangingPunct="0">
              <a:spcBef>
                <a:spcPct val="0"/>
              </a:spcBef>
              <a:spcAft>
                <a:spcPct val="0"/>
              </a:spcAft>
            </a:pPr>
            <a:r>
              <a:rPr altLang="en-US" dirty="0" kumimoji="1" lang="ja-JP" sz="2177">
                <a:solidFill>
                  <a:srgbClr val="000000"/>
                </a:solidFill>
                <a:latin charset="-128" panose="020B0609070205080204" pitchFamily="49" typeface="ＭＳ ゴシック"/>
                <a:ea charset="-128" panose="020B0609070205080204" pitchFamily="49" typeface="ＭＳ ゴシック"/>
              </a:rPr>
              <a:t>Ｑ）どのような入学者選抜に係る変更を行う場合に、「２年程度前には予告・公表」を行う必要があるのか。</a:t>
            </a:r>
            <a:endParaRPr altLang="ja-JP" dirty="0" kumimoji="1" lang="en-US" sz="2177">
              <a:solidFill>
                <a:srgbClr val="000000"/>
              </a:solidFill>
              <a:latin charset="-128" panose="020B0609070205080204" pitchFamily="49" typeface="ＭＳ ゴシック"/>
              <a:ea charset="-128" panose="020B0609070205080204" pitchFamily="49" typeface="ＭＳ ゴシック"/>
            </a:endParaRPr>
          </a:p>
        </p:txBody>
      </p:sp>
      <p:sp>
        <p:nvSpPr>
          <p:cNvPr id="6" name="テキスト ボックス 5">
            <a:extLst>
              <a:ext uri="{FF2B5EF4-FFF2-40B4-BE49-F238E27FC236}">
                <a16:creationId xmlns:a16="http://schemas.microsoft.com/office/drawing/2014/main" id="{F03F54CD-C6C9-7A43-4775-E3396FBF2AD1}"/>
              </a:ext>
            </a:extLst>
          </p:cNvPr>
          <p:cNvSpPr txBox="1"/>
          <p:nvPr/>
        </p:nvSpPr>
        <p:spPr>
          <a:xfrm>
            <a:off x="455406" y="2197020"/>
            <a:ext cx="8995184" cy="1767472"/>
          </a:xfrm>
          <a:prstGeom prst="rect">
            <a:avLst/>
          </a:prstGeom>
          <a:noFill/>
        </p:spPr>
        <p:txBody>
          <a:bodyPr wrap="square">
            <a:spAutoFit/>
          </a:bodyPr>
          <a:lstStyle/>
          <a:p>
            <a:pPr defTabSz="450777" eaLnBrk="0" fontAlgn="base" hangingPunct="0">
              <a:spcBef>
                <a:spcPct val="0"/>
              </a:spcBef>
              <a:spcAft>
                <a:spcPct val="0"/>
              </a:spcAft>
            </a:pPr>
            <a:r>
              <a:rPr altLang="en-US" dirty="0" kumimoji="1" lang="ja-JP" sz="2177">
                <a:solidFill>
                  <a:srgbClr val="000000"/>
                </a:solidFill>
                <a:latin charset="-128" panose="020B0609070205080204" pitchFamily="49" typeface="ＭＳ ゴシック"/>
                <a:ea charset="-128" panose="020B0609070205080204" pitchFamily="49" typeface="ＭＳ ゴシック"/>
              </a:rPr>
              <a:t>Ａ）</a:t>
            </a:r>
            <a:r>
              <a:rPr altLang="en-US" dirty="0" kumimoji="1" lang="ja-JP" sz="2177" u="sng">
                <a:solidFill>
                  <a:srgbClr val="000000"/>
                </a:solidFill>
                <a:latin charset="0" panose="020B0604020202020204" pitchFamily="34" typeface="Arial"/>
                <a:ea charset="-128" panose="020B0600070205080204" pitchFamily="50" typeface="ＭＳ Ｐゴシック"/>
              </a:rPr>
              <a:t>教科・科目に係る個別テスト及び大学入学共通テストにおいて課す教科・科目の追加・削除・変更</a:t>
            </a:r>
            <a:r>
              <a:rPr altLang="en-US" dirty="0" kumimoji="1" lang="ja-JP" sz="2177">
                <a:solidFill>
                  <a:srgbClr val="000000"/>
                </a:solidFill>
                <a:latin charset="0" panose="020B0604020202020204" pitchFamily="34" typeface="Arial"/>
                <a:ea charset="-128" panose="020B0600070205080204" pitchFamily="50" typeface="ＭＳ Ｐゴシック"/>
              </a:rPr>
              <a:t>（例えば、科目変更のように大学入学前に習得すべき特定の知識・技能等の入試準備に際し一定の時間が要すると考えられるもの）</a:t>
            </a:r>
            <a:r>
              <a:rPr altLang="en-US" dirty="0" kumimoji="1" lang="ja-JP" sz="2177" u="sng">
                <a:solidFill>
                  <a:srgbClr val="000000"/>
                </a:solidFill>
                <a:latin charset="0" panose="020B0604020202020204" pitchFamily="34" typeface="Arial"/>
                <a:ea charset="-128" panose="020B0600070205080204" pitchFamily="50" typeface="ＭＳ Ｐゴシック"/>
              </a:rPr>
              <a:t>など</a:t>
            </a:r>
            <a:r>
              <a:rPr altLang="en-US" dirty="0" kumimoji="1" lang="ja-JP" sz="2177">
                <a:solidFill>
                  <a:srgbClr val="000000"/>
                </a:solidFill>
                <a:latin charset="0" panose="020B0604020202020204" pitchFamily="34" typeface="Arial"/>
                <a:ea charset="-128" panose="020B0600070205080204" pitchFamily="50" typeface="ＭＳ Ｐゴシック"/>
              </a:rPr>
              <a:t>、入学志願者の準備に大きな影響を及ぼす場合には、２年程度前には予告・公表するよう求めています。</a:t>
            </a:r>
            <a:endParaRPr altLang="ja-JP" dirty="0" kumimoji="1" lang="en-US" sz="2177">
              <a:solidFill>
                <a:srgbClr val="000000"/>
              </a:solidFill>
              <a:latin charset="-128" panose="020B0609070205080204" pitchFamily="49" typeface="ＭＳ ゴシック"/>
              <a:ea charset="-128" panose="020B0609070205080204" pitchFamily="49" typeface="ＭＳ ゴシック"/>
            </a:endParaRPr>
          </a:p>
        </p:txBody>
      </p:sp>
      <p:sp>
        <p:nvSpPr>
          <p:cNvPr id="5" name="テキスト ボックス 4">
            <a:extLst>
              <a:ext uri="{FF2B5EF4-FFF2-40B4-BE49-F238E27FC236}">
                <a16:creationId xmlns:a16="http://schemas.microsoft.com/office/drawing/2014/main" id="{24507411-4C24-9B20-79E3-0ECEC03CB421}"/>
              </a:ext>
            </a:extLst>
          </p:cNvPr>
          <p:cNvSpPr txBox="1"/>
          <p:nvPr/>
        </p:nvSpPr>
        <p:spPr>
          <a:xfrm>
            <a:off x="556936" y="4077688"/>
            <a:ext cx="8662328" cy="1880002"/>
          </a:xfrm>
          <a:prstGeom prst="rect">
            <a:avLst/>
          </a:prstGeom>
          <a:noFill/>
        </p:spPr>
        <p:txBody>
          <a:bodyPr wrap="square">
            <a:spAutoFit/>
          </a:bodyPr>
          <a:lstStyle/>
          <a:p>
            <a:pPr defTabSz="450777" eaLnBrk="0" fontAlgn="base" hangingPunct="0">
              <a:spcBef>
                <a:spcPct val="0"/>
              </a:spcBef>
              <a:spcAft>
                <a:spcPct val="0"/>
              </a:spcAft>
            </a:pPr>
            <a:r>
              <a:rPr altLang="en-US" dirty="0" kumimoji="1" lang="ja-JP" sz="1452">
                <a:solidFill>
                  <a:srgbClr val="000000"/>
                </a:solidFill>
                <a:latin charset="-128" panose="02020609040205080304" pitchFamily="17" typeface="ＭＳ 明朝"/>
                <a:ea charset="-128" panose="02020609040205080304" pitchFamily="17" typeface="ＭＳ 明朝"/>
              </a:rPr>
              <a:t>　一方で、その他の変更（</a:t>
            </a:r>
            <a:r>
              <a:rPr altLang="ja-JP" dirty="0" kumimoji="1" lang="en-US" sz="1452">
                <a:solidFill>
                  <a:srgbClr val="000000"/>
                </a:solidFill>
                <a:latin charset="-128" panose="02020609040205080304" pitchFamily="17" typeface="ＭＳ 明朝"/>
                <a:ea charset="-128" panose="02020609040205080304" pitchFamily="17" typeface="ＭＳ 明朝"/>
              </a:rPr>
              <a:t>※</a:t>
            </a:r>
            <a:r>
              <a:rPr altLang="en-US" dirty="0" kumimoji="1" lang="ja-JP" sz="1452">
                <a:solidFill>
                  <a:srgbClr val="000000"/>
                </a:solidFill>
                <a:latin charset="-128" panose="02020609040205080304" pitchFamily="17" typeface="ＭＳ 明朝"/>
                <a:ea charset="-128" panose="02020609040205080304" pitchFamily="17" typeface="ＭＳ 明朝"/>
              </a:rPr>
              <a:t>）はただちに２年程度前の予告・公表が求められるものではないものの、受験生の準備に与える影響を各大学において検討・判断の上、可能な限り速やかに周知することが求められる。</a:t>
            </a:r>
            <a:endParaRPr altLang="ja-JP" dirty="0" kumimoji="1" lang="en-US" sz="1452">
              <a:solidFill>
                <a:srgbClr val="000000"/>
              </a:solidFill>
              <a:latin charset="-128" panose="02020609040205080304" pitchFamily="17" typeface="ＭＳ 明朝"/>
              <a:ea charset="-128" panose="02020609040205080304" pitchFamily="17" typeface="ＭＳ 明朝"/>
            </a:endParaRPr>
          </a:p>
          <a:p>
            <a:pPr defTabSz="450777" eaLnBrk="0" fontAlgn="base" hangingPunct="0">
              <a:spcBef>
                <a:spcPct val="0"/>
              </a:spcBef>
              <a:spcAft>
                <a:spcPct val="0"/>
              </a:spcAft>
            </a:pPr>
            <a:r>
              <a:rPr altLang="en-US" dirty="0" kumimoji="1" lang="ja-JP" sz="1452">
                <a:solidFill>
                  <a:srgbClr val="000000"/>
                </a:solidFill>
                <a:latin charset="-128" panose="02020609040205080304" pitchFamily="17" typeface="ＭＳ 明朝"/>
                <a:ea charset="-128" panose="02020609040205080304" pitchFamily="17" typeface="ＭＳ 明朝"/>
              </a:rPr>
              <a:t>　特に、受験生に不利益となりうる変更を行う場合には、受験生に与える影響をより慎重に検討・判断の上、より早期の周知に努めていただきたい。</a:t>
            </a:r>
            <a:endParaRPr altLang="ja-JP" dirty="0" kumimoji="1" lang="en-US" sz="1452">
              <a:solidFill>
                <a:srgbClr val="000000"/>
              </a:solidFill>
              <a:latin charset="-128" panose="02020609040205080304" pitchFamily="17" typeface="ＭＳ 明朝"/>
              <a:ea charset="-128" panose="02020609040205080304" pitchFamily="17" typeface="ＭＳ 明朝"/>
            </a:endParaRPr>
          </a:p>
          <a:p>
            <a:pPr defTabSz="450777" eaLnBrk="0" fontAlgn="base" hangingPunct="0">
              <a:spcBef>
                <a:spcPct val="0"/>
              </a:spcBef>
              <a:spcAft>
                <a:spcPct val="0"/>
              </a:spcAft>
            </a:pPr>
            <a:endParaRPr altLang="en-US" dirty="0" kumimoji="1" lang="ja-JP" sz="1452">
              <a:solidFill>
                <a:srgbClr val="000000"/>
              </a:solidFill>
              <a:latin charset="-128" panose="02020609040205080304" pitchFamily="17" typeface="ＭＳ 明朝"/>
              <a:ea charset="-128" panose="02020609040205080304" pitchFamily="17" typeface="ＭＳ 明朝"/>
            </a:endParaRPr>
          </a:p>
          <a:p>
            <a:pPr defTabSz="450777" eaLnBrk="0" fontAlgn="base" hangingPunct="0" indent="-404691" marL="652402">
              <a:spcBef>
                <a:spcPct val="0"/>
              </a:spcBef>
              <a:spcAft>
                <a:spcPct val="0"/>
              </a:spcAft>
            </a:pPr>
            <a:r>
              <a:rPr altLang="en-US" dirty="0" kumimoji="1" lang="ja-JP" sz="1452">
                <a:solidFill>
                  <a:srgbClr val="000000"/>
                </a:solidFill>
                <a:latin charset="-128" panose="02020609040205080304" pitchFamily="17" typeface="ＭＳ 明朝"/>
                <a:ea charset="-128" panose="02020609040205080304" pitchFamily="17" typeface="ＭＳ 明朝"/>
              </a:rPr>
              <a:t>（</a:t>
            </a:r>
            <a:r>
              <a:rPr altLang="ja-JP" dirty="0" kumimoji="1" lang="en-US" sz="1452">
                <a:solidFill>
                  <a:srgbClr val="000000"/>
                </a:solidFill>
                <a:latin charset="-128" panose="02020609040205080304" pitchFamily="17" typeface="ＭＳ 明朝"/>
                <a:ea charset="-128" panose="02020609040205080304" pitchFamily="17" typeface="ＭＳ 明朝"/>
              </a:rPr>
              <a:t>※</a:t>
            </a:r>
            <a:r>
              <a:rPr altLang="en-US" dirty="0" kumimoji="1" lang="ja-JP" sz="1452">
                <a:solidFill>
                  <a:srgbClr val="000000"/>
                </a:solidFill>
                <a:latin charset="-128" panose="02020609040205080304" pitchFamily="17" typeface="ＭＳ 明朝"/>
                <a:ea charset="-128" panose="02020609040205080304" pitchFamily="17" typeface="ＭＳ 明朝"/>
              </a:rPr>
              <a:t>）例えば、募集人員、出願要件、２段階選抜の実施の有無や実施方法、配点、主体性等の扱い（調査書の活用方法など）の変更など。</a:t>
            </a:r>
          </a:p>
        </p:txBody>
      </p:sp>
      <p:sp>
        <p:nvSpPr>
          <p:cNvPr id="3" name="テキスト ボックス 2">
            <a:extLst>
              <a:ext uri="{FF2B5EF4-FFF2-40B4-BE49-F238E27FC236}">
                <a16:creationId xmlns:a16="http://schemas.microsoft.com/office/drawing/2014/main" id="{DB81A6EC-3FE6-4B4D-E1AE-A39A37F3571E}"/>
              </a:ext>
            </a:extLst>
          </p:cNvPr>
          <p:cNvSpPr txBox="1"/>
          <p:nvPr/>
        </p:nvSpPr>
        <p:spPr>
          <a:xfrm>
            <a:off x="9355783" y="6484737"/>
            <a:ext cx="612068" cy="369332"/>
          </a:xfrm>
          <a:prstGeom prst="rect">
            <a:avLst/>
          </a:prstGeom>
          <a:noFill/>
        </p:spPr>
        <p:txBody>
          <a:bodyPr rtlCol="0" wrap="square">
            <a:spAutoFit/>
          </a:bodyPr>
          <a:lstStyle/>
          <a:p>
            <a:r>
              <a:rPr altLang="ja-JP" dirty="0" kumimoji="1" lang="en-US">
                <a:latin charset="-128" panose="020B0604030504040204" pitchFamily="50" typeface="Meiryo UI"/>
                <a:ea charset="-128" panose="020B0604030504040204" pitchFamily="50" typeface="Meiryo UI"/>
              </a:rPr>
              <a:t>25</a:t>
            </a:r>
            <a:endParaRPr altLang="en-US" dirty="0" kumimoji="1" lang="ja-JP">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663072201"/>
      </p:ext>
    </p:extLst>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6729D5E-91AB-BF82-ACDC-5E3B9BA31DD8}"/>
              </a:ext>
            </a:extLst>
          </p:cNvPr>
          <p:cNvSpPr/>
          <p:nvPr/>
        </p:nvSpPr>
        <p:spPr>
          <a:xfrm>
            <a:off x="756725" y="4371661"/>
            <a:ext cx="8364218" cy="2177006"/>
          </a:xfrm>
          <a:prstGeom prst="rect">
            <a:avLst/>
          </a:prstGeom>
          <a:noFill/>
          <a:ln>
            <a:solidFill>
              <a:schemeClr val="tx1"/>
            </a:solidFill>
            <a:prstDash val="dash"/>
          </a:ln>
        </p:spPr>
        <p:style>
          <a:lnRef idx="0">
            <a:scrgbClr b="0" g="0" r="0"/>
          </a:lnRef>
          <a:fillRef idx="0">
            <a:scrgbClr b="0" g="0" r="0"/>
          </a:fillRef>
          <a:effectRef idx="0">
            <a:scrgbClr b="0" g="0" r="0"/>
          </a:effectRef>
          <a:fontRef idx="minor">
            <a:schemeClr val="lt1"/>
          </a:fontRef>
        </p:style>
        <p:txBody>
          <a:bodyPr anchor="ctr" rtlCol="0"/>
          <a:lstStyle/>
          <a:p>
            <a:pPr algn="ctr" defTabSz="414772"/>
            <a:endParaRPr altLang="en-US" lang="ja-JP" sz="1633">
              <a:solidFill>
                <a:prstClr val="white"/>
              </a:solidFill>
              <a:latin typeface="Calibri"/>
              <a:ea charset="-128" panose="020B0600070205080204" pitchFamily="50" typeface="ＭＳ Ｐゴシック"/>
            </a:endParaRPr>
          </a:p>
        </p:txBody>
      </p:sp>
      <p:sp>
        <p:nvSpPr>
          <p:cNvPr id="5" name="正方形/長方形 4">
            <a:extLst>
              <a:ext uri="{FF2B5EF4-FFF2-40B4-BE49-F238E27FC236}">
                <a16:creationId xmlns:a16="http://schemas.microsoft.com/office/drawing/2014/main" id="{793B06F5-B7CB-ABD8-08EE-520B3149EA74}"/>
              </a:ext>
            </a:extLst>
          </p:cNvPr>
          <p:cNvSpPr/>
          <p:nvPr/>
        </p:nvSpPr>
        <p:spPr>
          <a:xfrm>
            <a:off x="-1" y="156391"/>
            <a:ext cx="9925737" cy="320281"/>
          </a:xfrm>
          <a:prstGeom prst="rect">
            <a:avLst/>
          </a:prstGeom>
          <a:solidFill>
            <a:srgbClr val="00B050"/>
          </a:solidFill>
          <a:ln algn="ctr" cap="flat" cmpd="sng" w="44450">
            <a:noFill/>
            <a:prstDash val="solid"/>
            <a:miter lim="800000"/>
          </a:ln>
          <a:effectLst/>
        </p:spPr>
        <p:txBody>
          <a:bodyPr anchor="ctr" rtlCol="0"/>
          <a:lstStyle/>
          <a:p>
            <a:pPr algn="ctr" defTabSz="895327">
              <a:defRPr/>
            </a:pPr>
            <a:endParaRPr altLang="en-US" kern="0" lang="ja-JP" sz="1763">
              <a:solidFill>
                <a:prstClr val="white"/>
              </a:solidFill>
              <a:latin panose="020F0502020204030204" typeface="Calibri"/>
              <a:ea charset="-128" panose="020B0400000000000000" pitchFamily="50" typeface="游ゴシック"/>
            </a:endParaRPr>
          </a:p>
        </p:txBody>
      </p:sp>
      <p:sp>
        <p:nvSpPr>
          <p:cNvPr id="14412" name="コンテンツ プレースホルダ 2"/>
          <p:cNvSpPr txBox="1">
            <a:spLocks/>
          </p:cNvSpPr>
          <p:nvPr/>
        </p:nvSpPr>
        <p:spPr bwMode="auto">
          <a:xfrm>
            <a:off x="113158" y="39973"/>
            <a:ext cx="9699417" cy="47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bIns="0" lIns="0" rIns="0" tIns="36000"/>
          <a:lstStyle>
            <a:lvl1pPr>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algn="ctr" defTabSz="834975" fontAlgn="ctr">
              <a:defRPr/>
            </a:pPr>
            <a:r>
              <a:rPr altLang="en-US" b="1" dirty="0" lang="ja-JP" sz="2000">
                <a:solidFill>
                  <a:schemeClr val="bg1"/>
                </a:solidFill>
                <a:latin charset="-128" panose="020B0604030504040204" pitchFamily="50" typeface="Meiryo UI"/>
                <a:ea charset="-128" panose="020B0604030504040204" pitchFamily="50" typeface="Meiryo UI"/>
              </a:rPr>
              <a:t>健康状況の把握に関する留意点</a:t>
            </a:r>
            <a:endParaRPr altLang="ja-JP" b="1" dirty="0" lang="en-US" sz="2000">
              <a:solidFill>
                <a:schemeClr val="bg1"/>
              </a:solidFill>
              <a:latin charset="-128" panose="020B0604030504040204" pitchFamily="50" typeface="Meiryo UI"/>
              <a:ea charset="-128" panose="020B0604030504040204" pitchFamily="50" typeface="Meiryo UI"/>
            </a:endParaRPr>
          </a:p>
        </p:txBody>
      </p:sp>
      <p:sp>
        <p:nvSpPr>
          <p:cNvPr id="7" name="テキスト ボックス 6">
            <a:extLst>
              <a:ext uri="{FF2B5EF4-FFF2-40B4-BE49-F238E27FC236}">
                <a16:creationId xmlns:a16="http://schemas.microsoft.com/office/drawing/2014/main" id="{735EA873-3AEC-C47E-3E2E-2C3C98B9DF6E}"/>
              </a:ext>
            </a:extLst>
          </p:cNvPr>
          <p:cNvSpPr txBox="1"/>
          <p:nvPr/>
        </p:nvSpPr>
        <p:spPr>
          <a:xfrm>
            <a:off x="761011" y="775249"/>
            <a:ext cx="8364218" cy="3235830"/>
          </a:xfrm>
          <a:prstGeom prst="rect">
            <a:avLst/>
          </a:prstGeom>
          <a:noFill/>
          <a:ln w="12700">
            <a:solidFill>
              <a:schemeClr val="tx1"/>
            </a:solidFill>
          </a:ln>
        </p:spPr>
        <p:txBody>
          <a:bodyPr anchor="t" anchorCtr="0" rtlCol="0" tIns="72000" wrap="square">
            <a:noAutofit/>
          </a:bodyPr>
          <a:lstStyle/>
          <a:p>
            <a:pPr algn="l" defTabSz="457200" eaLnBrk="1" fontAlgn="auto" hangingPunct="1" indent="-268288" latinLnBrk="0" lvl="0" marL="268288" marR="0" rtl="0">
              <a:lnSpc>
                <a:spcPts val="1200"/>
              </a:lnSpc>
              <a:spcBef>
                <a:spcPts val="1000"/>
              </a:spcBef>
              <a:spcAft>
                <a:spcPts val="600"/>
              </a:spcAft>
              <a:buClrTx/>
              <a:buSzTx/>
              <a:buFontTx/>
              <a:buNone/>
              <a:tabLst/>
              <a:defRPr/>
            </a:pPr>
            <a:r>
              <a:rPr altLang="en-US" dirty="0" lang="ja-JP" sz="1400">
                <a:latin charset="-128" panose="020B0604030504040204" pitchFamily="50" typeface="Meiryo UI"/>
                <a:ea charset="-128" panose="020B0604030504040204" pitchFamily="50" typeface="Meiryo UI"/>
              </a:rPr>
              <a:t>　〇　 </a:t>
            </a:r>
            <a:r>
              <a:rPr altLang="en-US" b="1" baseline="0" cap="none" dirty="0" i="0" kern="1200" kumimoji="1"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rPr>
              <a:t>健康状況について、原則として入学者選抜の判定資料としないもの</a:t>
            </a: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rPr>
              <a:t>としている</a:t>
            </a:r>
            <a:endParaRPr altLang="ja-JP" b="1" baseline="0" cap="none" dirty="0" i="0" kern="1200" kumimoji="1" lang="en-US" noProof="0" normalizeH="0" spc="0" strike="noStrike" sz="1400" u="none">
              <a:ln>
                <a:noFill/>
              </a:ln>
              <a:solidFill>
                <a:srgbClr val="0070C0"/>
              </a:solidFill>
              <a:effectLst/>
              <a:uLnTx/>
              <a:uFillTx/>
              <a:latin charset="-128" panose="020B0604030504040204" pitchFamily="50" typeface="Meiryo UI"/>
              <a:ea charset="-128" panose="020B0604030504040204" pitchFamily="50" typeface="Meiryo UI"/>
            </a:endParaRPr>
          </a:p>
          <a:p>
            <a:pPr algn="l" defTabSz="457200" eaLnBrk="1" fontAlgn="auto" hangingPunct="1" indent="-268288" latinLnBrk="0" lvl="0" marL="268288" marR="0" rtl="0">
              <a:lnSpc>
                <a:spcPts val="1200"/>
              </a:lnSpc>
              <a:spcBef>
                <a:spcPts val="370"/>
              </a:spcBef>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rPr>
              <a:t>　〇　 入学者選抜において</a:t>
            </a:r>
            <a:r>
              <a:rPr altLang="en-US" baseline="0" cap="none" dirty="0" i="0" kern="1200" kumimoji="1" lang="ja-JP" noProof="0" normalizeH="0" spc="0" strike="noStrike" sz="1400" u="none">
                <a:ln>
                  <a:noFill/>
                </a:ln>
                <a:effectLst/>
                <a:uLnTx/>
                <a:uFillTx/>
                <a:latin charset="-128" panose="020B0604030504040204" pitchFamily="50" typeface="Meiryo UI"/>
                <a:ea charset="-128" panose="020B0604030504040204" pitchFamily="50" typeface="Meiryo UI"/>
              </a:rPr>
              <a:t>、</a:t>
            </a:r>
            <a:r>
              <a:rPr altLang="en-US" baseline="0" cap="none" dirty="0" i="0" kern="1200" kumimoji="1" lang="ja-JP" noProof="0" normalizeH="0" spc="0" strike="noStrike" sz="1400">
                <a:ln>
                  <a:noFill/>
                </a:ln>
                <a:effectLst/>
                <a:uLnTx/>
                <a:uFillTx/>
                <a:latin charset="-128" panose="020B0604030504040204" pitchFamily="50" typeface="Meiryo UI"/>
                <a:ea charset="-128" panose="020B0604030504040204" pitchFamily="50" typeface="Meiryo UI"/>
              </a:rPr>
              <a:t>調査書を活用する際に、</a:t>
            </a:r>
            <a:r>
              <a:rPr altLang="en-US" b="1" baseline="0" cap="none" dirty="0" i="0" kern="1200" kumimoji="1"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rPr>
              <a:t>合否判定の材料の一つとして出欠欄の記載を活用  </a:t>
            </a:r>
            <a:r>
              <a:rPr altLang="ja-JP" b="1" dirty="0" lang="en-US" sz="1400" u="sng">
                <a:solidFill>
                  <a:srgbClr val="00B050"/>
                </a:solidFill>
                <a:latin charset="-128" panose="020B0604030504040204" pitchFamily="50" typeface="Meiryo UI"/>
                <a:ea charset="-128" panose="020B0604030504040204" pitchFamily="50" typeface="Meiryo UI"/>
              </a:rPr>
              <a:t>  </a:t>
            </a:r>
            <a:r>
              <a:rPr altLang="en-US" b="1" dirty="0" lang="ja-JP" sz="1400" u="sng">
                <a:solidFill>
                  <a:srgbClr val="00B050"/>
                </a:solidFill>
                <a:latin charset="-128" panose="020B0604030504040204" pitchFamily="50" typeface="Meiryo UI"/>
                <a:ea charset="-128" panose="020B0604030504040204" pitchFamily="50" typeface="Meiryo UI"/>
              </a:rPr>
              <a:t>　　</a:t>
            </a:r>
            <a:endParaRPr altLang="ja-JP" b="1" dirty="0" lang="en-US" sz="1400" u="sng">
              <a:solidFill>
                <a:srgbClr val="00B050"/>
              </a:solidFill>
              <a:latin charset="-128" panose="020B0604030504040204" pitchFamily="50" typeface="Meiryo UI"/>
              <a:ea charset="-128" panose="020B0604030504040204" pitchFamily="50" typeface="Meiryo UI"/>
            </a:endParaRPr>
          </a:p>
          <a:p>
            <a:pPr algn="l" defTabSz="457200" eaLnBrk="1" fontAlgn="auto" hangingPunct="1" indent="-268288" latinLnBrk="0" lvl="0" marL="268288" marR="0" rtl="0">
              <a:lnSpc>
                <a:spcPts val="1200"/>
              </a:lnSpc>
              <a:spcBef>
                <a:spcPts val="370"/>
              </a:spcBef>
              <a:spcAft>
                <a:spcPts val="600"/>
              </a:spcAft>
              <a:buClrTx/>
              <a:buSzTx/>
              <a:buFontTx/>
              <a:buNone/>
              <a:tabLst/>
              <a:defRPr/>
            </a:pPr>
            <a:r>
              <a:rPr altLang="ja-JP" b="1" dirty="0" lang="en-US" sz="1400">
                <a:solidFill>
                  <a:srgbClr val="EF5F5F"/>
                </a:solidFill>
                <a:latin charset="-128" panose="020B0604030504040204" pitchFamily="50" typeface="Meiryo UI"/>
                <a:ea charset="-128" panose="020B0604030504040204" pitchFamily="50" typeface="Meiryo UI"/>
              </a:rPr>
              <a:t>       </a:t>
            </a:r>
            <a:r>
              <a:rPr altLang="en-US" b="1" baseline="0" cap="none" dirty="0" i="0" kern="1200" kumimoji="1"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rPr>
              <a:t>している場合がある</a:t>
            </a:r>
            <a:endParaRPr altLang="ja-JP" b="1" baseline="0" cap="none" dirty="0" i="0" kern="1200" kumimoji="1" lang="en-US"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endParaRPr>
          </a:p>
          <a:p>
            <a:pPr algn="l" defTabSz="457200" eaLnBrk="1" fontAlgn="auto" hangingPunct="1" indent="-268288" latinLnBrk="0" lvl="0" marL="268288" marR="0" rtl="0">
              <a:lnSpc>
                <a:spcPts val="1200"/>
              </a:lnSpc>
              <a:spcBef>
                <a:spcPts val="370"/>
              </a:spcBef>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rPr>
              <a:t>　〇　 出席日数の多寡には、</a:t>
            </a:r>
            <a:r>
              <a:rPr altLang="en-US" b="1" baseline="0" cap="none" dirty="0" i="0" kern="1200" kumimoji="1"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rPr>
              <a:t>本人に帰責されない身体・健康状況の理由</a:t>
            </a:r>
            <a:r>
              <a:rPr altLang="ja-JP" b="1" baseline="0" cap="none" dirty="0" i="0" kern="1200" kumimoji="1" lang="en-US"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rPr>
              <a:t>(</a:t>
            </a:r>
            <a:r>
              <a:rPr altLang="en-US" b="1" baseline="0" cap="none" dirty="0" i="0" kern="1200" kumimoji="1"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rPr>
              <a:t>病気・事故等</a:t>
            </a:r>
            <a:r>
              <a:rPr altLang="ja-JP" b="1" baseline="0" cap="none" dirty="0" i="0" kern="1200" kumimoji="1" lang="en-US"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rPr>
              <a:t>※)</a:t>
            </a:r>
            <a:r>
              <a:rPr altLang="en-US" b="1" baseline="0" cap="none" dirty="0" i="0" kern="1200" kumimoji="1"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rPr>
              <a:t>が影響して 　</a:t>
            </a:r>
            <a:endParaRPr altLang="ja-JP" b="1" baseline="0" cap="none" dirty="0" i="0" kern="1200" kumimoji="1" lang="en-US"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endParaRPr>
          </a:p>
          <a:p>
            <a:pPr algn="l" defTabSz="457200" eaLnBrk="1" fontAlgn="auto" hangingPunct="1" indent="-268288" latinLnBrk="0" lvl="0" marL="268288" marR="0" rtl="0">
              <a:lnSpc>
                <a:spcPts val="1200"/>
              </a:lnSpc>
              <a:spcBef>
                <a:spcPts val="370"/>
              </a:spcBef>
              <a:buClrTx/>
              <a:buSzTx/>
              <a:buFontTx/>
              <a:buNone/>
              <a:tabLst/>
              <a:defRPr/>
            </a:pPr>
            <a:r>
              <a:rPr altLang="en-US" b="1" dirty="0" lang="ja-JP" sz="1400">
                <a:solidFill>
                  <a:srgbClr val="EF5F5F"/>
                </a:solidFill>
                <a:latin charset="-128" panose="020B0604030504040204" pitchFamily="50" typeface="Meiryo UI"/>
                <a:ea charset="-128" panose="020B0604030504040204" pitchFamily="50" typeface="Meiryo UI"/>
              </a:rPr>
              <a:t>　　   </a:t>
            </a:r>
            <a:r>
              <a:rPr altLang="en-US" b="1" dirty="0" lang="ja-JP" sz="1400" u="sng">
                <a:solidFill>
                  <a:srgbClr val="00B050"/>
                </a:solidFill>
                <a:latin charset="-128" panose="020B0604030504040204" pitchFamily="50" typeface="Meiryo UI"/>
                <a:ea charset="-128" panose="020B0604030504040204" pitchFamily="50" typeface="Meiryo UI"/>
              </a:rPr>
              <a:t>い</a:t>
            </a:r>
            <a:r>
              <a:rPr altLang="en-US" b="1" baseline="0" cap="none" dirty="0" i="0" kern="1200" kumimoji="1"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rPr>
              <a:t>るこ</a:t>
            </a:r>
            <a:r>
              <a:rPr altLang="en-US" b="1" dirty="0" lang="ja-JP" sz="1400" u="sng">
                <a:solidFill>
                  <a:srgbClr val="00B050"/>
                </a:solidFill>
                <a:latin charset="-128" panose="020B0604030504040204" pitchFamily="50" typeface="Meiryo UI"/>
                <a:ea charset="-128" panose="020B0604030504040204" pitchFamily="50" typeface="Meiryo UI"/>
              </a:rPr>
              <a:t>とも</a:t>
            </a:r>
            <a:r>
              <a:rPr altLang="en-US" b="1" baseline="0" cap="none" dirty="0" i="0" kern="1200" kumimoji="1"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rPr>
              <a:t>考えられる</a:t>
            </a:r>
            <a:endParaRPr altLang="ja-JP" b="1" dirty="0" lang="en-US" sz="1400" u="sng">
              <a:solidFill>
                <a:srgbClr val="00B050"/>
              </a:solidFill>
              <a:latin charset="-128" panose="020B0604030504040204" pitchFamily="50" typeface="Meiryo UI"/>
              <a:ea charset="-128" panose="020B0604030504040204" pitchFamily="50" typeface="Meiryo UI"/>
            </a:endParaRPr>
          </a:p>
          <a:p>
            <a:pPr algn="l" defTabSz="457200" eaLnBrk="1" fontAlgn="auto" hangingPunct="1" indent="-268288" latinLnBrk="0" lvl="0" marL="268288" marR="0" rtl="0">
              <a:lnSpc>
                <a:spcPts val="1200"/>
              </a:lnSpc>
              <a:spcBef>
                <a:spcPts val="370"/>
              </a:spcBef>
              <a:spcAft>
                <a:spcPts val="600"/>
              </a:spcAft>
              <a:buClrTx/>
              <a:buSzTx/>
              <a:buFontTx/>
              <a:buNone/>
              <a:tabLst/>
              <a:defRPr/>
            </a:pPr>
            <a:r>
              <a:rPr altLang="ja-JP" dirty="0" lang="en-US" sz="1200">
                <a:latin charset="-128" panose="020B0604030504040204" pitchFamily="50" typeface="Meiryo UI"/>
                <a:ea charset="-128" panose="020B0604030504040204" pitchFamily="50" typeface="Meiryo UI"/>
              </a:rPr>
              <a:t>            </a:t>
            </a:r>
            <a:r>
              <a:rPr altLang="ja-JP" dirty="0" lang="en-US" sz="1100">
                <a:latin charset="-128" panose="020B0604030504040204" pitchFamily="50" typeface="Meiryo UI"/>
                <a:ea charset="-128" panose="020B0604030504040204" pitchFamily="50" typeface="Meiryo UI"/>
              </a:rPr>
              <a:t>※</a:t>
            </a:r>
            <a:r>
              <a:rPr altLang="en-US" dirty="0" lang="ja-JP" sz="1100">
                <a:latin charset="-128" panose="020B0604030504040204" pitchFamily="50" typeface="Meiryo UI"/>
                <a:ea charset="-128" panose="020B0604030504040204" pitchFamily="50" typeface="Meiryo UI"/>
              </a:rPr>
              <a:t>病気・事故等、</a:t>
            </a:r>
            <a:r>
              <a:rPr altLang="en-US" dirty="0" lang="ja-JP" sz="1200">
                <a:latin charset="-128" panose="020B0604030504040204" pitchFamily="50" typeface="Meiryo UI"/>
                <a:ea charset="-128" panose="020B0604030504040204" pitchFamily="50" typeface="Meiryo UI"/>
              </a:rPr>
              <a:t>例えば、</a:t>
            </a:r>
            <a:r>
              <a:rPr altLang="en-US" b="1" dirty="0" lang="ja-JP" sz="1200" u="sng">
                <a:solidFill>
                  <a:srgbClr val="00B050"/>
                </a:solidFill>
                <a:latin charset="-128" panose="020B0604030504040204" pitchFamily="50" typeface="Meiryo UI"/>
                <a:ea charset="-128" panose="020B0604030504040204" pitchFamily="50" typeface="Meiryo UI"/>
              </a:rPr>
              <a:t>新型コロナウイルス感染症の罹患後症状（いわゆる後遺症）と考えられる症状</a:t>
            </a:r>
            <a:r>
              <a:rPr altLang="en-US" dirty="0" lang="ja-JP" sz="1200">
                <a:solidFill>
                  <a:srgbClr val="00B050"/>
                </a:solidFill>
                <a:latin charset="-128" panose="020B0604030504040204" pitchFamily="50" typeface="Meiryo UI"/>
                <a:ea charset="-128" panose="020B0604030504040204" pitchFamily="50" typeface="Meiryo UI"/>
              </a:rPr>
              <a:t>や</a:t>
            </a:r>
            <a:r>
              <a:rPr altLang="en-US" b="1" dirty="0" lang="ja-JP" sz="1200" u="sng">
                <a:solidFill>
                  <a:srgbClr val="00B050"/>
                </a:solidFill>
                <a:latin charset="-128" panose="020B0604030504040204" pitchFamily="50" typeface="Meiryo UI"/>
                <a:ea charset="-128" panose="020B0604030504040204" pitchFamily="50" typeface="Meiryo UI"/>
              </a:rPr>
              <a:t>月経随伴症状等</a:t>
            </a:r>
            <a:r>
              <a:rPr altLang="en-US" dirty="0" lang="ja-JP" sz="1200">
                <a:latin charset="-128" panose="020B0604030504040204" pitchFamily="50" typeface="Meiryo UI"/>
                <a:ea charset="-128" panose="020B0604030504040204" pitchFamily="50" typeface="Meiryo UI"/>
              </a:rPr>
              <a:t>も</a:t>
            </a:r>
            <a:r>
              <a:rPr altLang="en-US" dirty="0" lang="ja-JP" sz="1100">
                <a:latin charset="-128" panose="020B0604030504040204" pitchFamily="50" typeface="Meiryo UI"/>
                <a:ea charset="-128" panose="020B0604030504040204" pitchFamily="50" typeface="Meiryo UI"/>
              </a:rPr>
              <a:t>含む</a:t>
            </a:r>
            <a:endParaRPr altLang="ja-JP" dirty="0" lang="en-US" sz="1400">
              <a:latin charset="-128" panose="020B0604030504040204" pitchFamily="50" typeface="Meiryo UI"/>
              <a:ea charset="-128" panose="020B0604030504040204" pitchFamily="50" typeface="Meiryo UI"/>
            </a:endParaRPr>
          </a:p>
          <a:p>
            <a:pPr defTabSz="457200" eaLnBrk="1" fontAlgn="auto" hangingPunct="1" indent="-268288" latinLnBrk="0" lvl="0" marL="268288" marR="0" rtl="0">
              <a:spcBef>
                <a:spcPts val="370"/>
              </a:spcBef>
              <a:buClrTx/>
              <a:buSzTx/>
              <a:buFontTx/>
              <a:buNone/>
              <a:tabLst/>
              <a:defRPr/>
            </a:pPr>
            <a:r>
              <a:rPr altLang="ja-JP" dirty="0" kern="0" kumimoji="0" lang="en-US" sz="1400">
                <a:latin charset="-128" panose="020B0604030504040204" pitchFamily="50" typeface="Meiryo UI"/>
                <a:ea charset="-128" panose="020B0604030504040204" pitchFamily="50" typeface="Meiryo UI"/>
              </a:rPr>
              <a:t> </a:t>
            </a:r>
            <a:r>
              <a:rPr altLang="en-US" dirty="0" kern="0" kumimoji="0" lang="ja-JP" sz="1400">
                <a:latin charset="-128" panose="020B0604030504040204" pitchFamily="50" typeface="Meiryo UI"/>
                <a:ea charset="-128" panose="020B0604030504040204" pitchFamily="50" typeface="Meiryo UI"/>
              </a:rPr>
              <a:t> 〇　 実施要項第</a:t>
            </a:r>
            <a:r>
              <a:rPr altLang="ja-JP" dirty="0" kern="0" kumimoji="0" lang="en-US" sz="1400">
                <a:latin charset="-128" panose="020B0604030504040204" pitchFamily="50" typeface="Meiryo UI"/>
                <a:ea charset="-128" panose="020B0604030504040204" pitchFamily="50" typeface="Meiryo UI"/>
              </a:rPr>
              <a:t>13 </a:t>
            </a:r>
            <a:r>
              <a:rPr altLang="en-US" dirty="0" kern="0" kumimoji="0" lang="ja-JP" sz="1400">
                <a:latin charset="-128" panose="020B0604030504040204" pitchFamily="50" typeface="Meiryo UI"/>
                <a:ea charset="-128" panose="020B0604030504040204" pitchFamily="50" typeface="Meiryo UI"/>
              </a:rPr>
              <a:t>１</a:t>
            </a:r>
            <a:r>
              <a:rPr altLang="ja-JP" dirty="0" kern="0" kumimoji="0" lang="en-US" sz="1400">
                <a:latin charset="-128" panose="020B0604030504040204" pitchFamily="50" typeface="Meiryo UI"/>
                <a:ea charset="-128" panose="020B0604030504040204" pitchFamily="50" typeface="Meiryo UI"/>
              </a:rPr>
              <a:t>(1)</a:t>
            </a:r>
            <a:r>
              <a:rPr altLang="en-US" dirty="0" kern="0" kumimoji="0" lang="ja-JP" sz="1400">
                <a:latin charset="-128" panose="020B0604030504040204" pitchFamily="50" typeface="Meiryo UI"/>
                <a:ea charset="-128" panose="020B0604030504040204" pitchFamily="50" typeface="Meiryo UI"/>
              </a:rPr>
              <a:t>の記載を踏まえ、入学者選抜の判定資料として活用する場合は</a:t>
            </a:r>
            <a:endParaRPr altLang="ja-JP" dirty="0" kern="0" kumimoji="0" lang="en-US" sz="1400">
              <a:latin charset="-128" panose="020B0604030504040204" pitchFamily="50" typeface="Meiryo UI"/>
              <a:ea charset="-128" panose="020B0604030504040204" pitchFamily="50" typeface="Meiryo UI"/>
            </a:endParaRPr>
          </a:p>
          <a:p>
            <a:pPr algn="l" defTabSz="457200" eaLnBrk="1" fontAlgn="auto" hangingPunct="1" indent="-268288" latinLnBrk="0" lvl="0" marL="268288" marR="0" rtl="0">
              <a:spcBef>
                <a:spcPts val="370"/>
              </a:spcBef>
              <a:buClrTx/>
              <a:buSzTx/>
              <a:buFontTx/>
              <a:buNone/>
              <a:tabLst/>
              <a:defRPr/>
            </a:pPr>
            <a:r>
              <a:rPr altLang="en-US" dirty="0" kern="0" kumimoji="0" lang="ja-JP" sz="1400">
                <a:latin charset="-128" panose="020B0604030504040204" pitchFamily="50" typeface="Meiryo UI"/>
                <a:ea charset="-128" panose="020B0604030504040204" pitchFamily="50" typeface="Meiryo UI"/>
              </a:rPr>
              <a:t>　　　  ①</a:t>
            </a:r>
            <a:r>
              <a:rPr altLang="en-US" b="1" dirty="0" kern="0" kumimoji="0" lang="ja-JP" sz="1400" u="sng">
                <a:solidFill>
                  <a:srgbClr val="00B050"/>
                </a:solidFill>
                <a:latin charset="-128" panose="020B0604030504040204" pitchFamily="50" typeface="Meiryo UI"/>
                <a:ea charset="-128" panose="020B0604030504040204" pitchFamily="50" typeface="Meiryo UI"/>
              </a:rPr>
              <a:t>その方法や理由を合理的に説明できるようにする</a:t>
            </a:r>
            <a:endParaRPr altLang="ja-JP" b="1" dirty="0" kern="0" kumimoji="0" lang="en-US" sz="1400" u="sng">
              <a:solidFill>
                <a:srgbClr val="00B050"/>
              </a:solidFill>
              <a:latin charset="-128" panose="020B0604030504040204" pitchFamily="50" typeface="Meiryo UI"/>
              <a:ea charset="-128" panose="020B0604030504040204" pitchFamily="50" typeface="Meiryo UI"/>
            </a:endParaRPr>
          </a:p>
          <a:p>
            <a:pPr algn="just"/>
            <a:r>
              <a:rPr altLang="en-US" b="1" dirty="0" kern="0" kumimoji="0" lang="ja-JP" sz="1400">
                <a:solidFill>
                  <a:srgbClr val="EF5F5F"/>
                </a:solidFill>
                <a:latin charset="-128" panose="020B0604030504040204" pitchFamily="50" typeface="Meiryo UI"/>
                <a:ea charset="-128" panose="020B0604030504040204" pitchFamily="50" typeface="Meiryo UI"/>
              </a:rPr>
              <a:t>　　　  </a:t>
            </a:r>
            <a:r>
              <a:rPr altLang="en-US" dirty="0" kern="0" kumimoji="0" lang="ja-JP" sz="1400">
                <a:latin charset="-128" panose="020B0604030504040204" pitchFamily="50" typeface="Meiryo UI"/>
                <a:ea charset="-128" panose="020B0604030504040204" pitchFamily="50" typeface="Meiryo UI"/>
              </a:rPr>
              <a:t>②</a:t>
            </a:r>
            <a:r>
              <a:rPr altLang="ja-JP" b="1" dirty="0" lang="ja-JP" sz="1400" u="sng">
                <a:solidFill>
                  <a:srgbClr val="00B050"/>
                </a:solidFill>
                <a:effectLst/>
                <a:latin charset="-128" panose="020B0604030504040204" pitchFamily="50" typeface="Meiryo UI"/>
                <a:ea charset="-128" panose="020B0604030504040204" pitchFamily="50" typeface="Meiryo UI"/>
                <a:cs charset="-128" panose="020B0600070205080204" pitchFamily="50" typeface="ＭＳ Ｐゴシック"/>
              </a:rPr>
              <a:t>単に出席日数が少ないことのみをもって直ちに不利益な取り扱いを行うのではなく、例えば</a:t>
            </a:r>
            <a:r>
              <a:rPr altLang="en-US" b="1" dirty="0" lang="ja-JP" sz="1400" u="sng">
                <a:solidFill>
                  <a:srgbClr val="00B050"/>
                </a:solidFill>
                <a:effectLst/>
                <a:latin charset="-128" panose="020B0604030504040204" pitchFamily="50" typeface="Meiryo UI"/>
                <a:ea charset="-128" panose="020B0604030504040204" pitchFamily="50" typeface="Meiryo UI"/>
                <a:cs charset="-128" panose="020B0600070205080204" pitchFamily="50" typeface="ＭＳ Ｐゴシック"/>
              </a:rPr>
              <a:t>　　</a:t>
            </a:r>
            <a:endParaRPr altLang="ja-JP" b="1" dirty="0" lang="en-US" sz="1400" u="sng">
              <a:solidFill>
                <a:srgbClr val="00B050"/>
              </a:solidFill>
              <a:effectLst/>
              <a:latin charset="-128" panose="020B0604030504040204" pitchFamily="50" typeface="Meiryo UI"/>
              <a:ea charset="-128" panose="020B0604030504040204" pitchFamily="50" typeface="Meiryo UI"/>
              <a:cs charset="-128" panose="020B0600070205080204" pitchFamily="50" typeface="ＭＳ Ｐゴシック"/>
            </a:endParaRPr>
          </a:p>
          <a:p>
            <a:pPr algn="just"/>
            <a:r>
              <a:rPr altLang="en-US" b="1" dirty="0" lang="ja-JP" sz="1400">
                <a:solidFill>
                  <a:srgbClr val="00B050"/>
                </a:solidFill>
                <a:latin charset="-128" panose="020B0604030504040204" pitchFamily="50" typeface="Meiryo UI"/>
                <a:ea charset="-128" panose="020B0604030504040204" pitchFamily="50" typeface="Meiryo UI"/>
                <a:cs charset="-128" panose="020B0600070205080204" pitchFamily="50" typeface="ＭＳ Ｐゴシック"/>
              </a:rPr>
              <a:t>　　　　 　</a:t>
            </a:r>
            <a:r>
              <a:rPr altLang="ja-JP" b="1" dirty="0" lang="ja-JP" sz="1400" u="sng">
                <a:solidFill>
                  <a:srgbClr val="00B050"/>
                </a:solidFill>
                <a:effectLst/>
                <a:latin charset="-128" panose="020B0604030504040204" pitchFamily="50" typeface="Meiryo UI"/>
                <a:ea charset="-128" panose="020B0604030504040204" pitchFamily="50" typeface="Meiryo UI"/>
                <a:cs charset="-128" panose="020B0600070205080204" pitchFamily="50" typeface="ＭＳ Ｐゴシック"/>
              </a:rPr>
              <a:t>面接においてその理由を確認するなど、慎重な対応を図ることが必要なケースがあること</a:t>
            </a:r>
            <a:endParaRPr altLang="ja-JP" b="1" dirty="0" lang="en-US" sz="1400" u="sng">
              <a:solidFill>
                <a:srgbClr val="00B050"/>
              </a:solidFill>
              <a:effectLst/>
              <a:latin charset="-128" panose="020B0604030504040204" pitchFamily="50" typeface="Meiryo UI"/>
              <a:ea charset="-128" panose="020B0604030504040204" pitchFamily="50" typeface="Meiryo UI"/>
              <a:cs charset="-128" panose="020B0600070205080204" pitchFamily="50" typeface="ＭＳ Ｐゴシック"/>
            </a:endParaRPr>
          </a:p>
          <a:p>
            <a:pPr algn="just"/>
            <a:r>
              <a:rPr altLang="en-US" b="1" dirty="0" lang="ja-JP" sz="1400">
                <a:solidFill>
                  <a:srgbClr val="EF5F5F"/>
                </a:solidFill>
                <a:latin charset="-128" panose="020B0604030504040204" pitchFamily="50" typeface="Meiryo UI"/>
                <a:ea charset="-128" panose="020B0604030504040204" pitchFamily="50" typeface="Meiryo UI"/>
                <a:cs charset="-128" panose="020B0600070205080204" pitchFamily="50" typeface="ＭＳ Ｐゴシック"/>
              </a:rPr>
              <a:t>　　　　</a:t>
            </a:r>
            <a:r>
              <a:rPr altLang="en-US" dirty="0" lang="ja-JP" sz="1400">
                <a:latin charset="-128" panose="020B0604030504040204" pitchFamily="50" typeface="Meiryo UI"/>
                <a:ea charset="-128" panose="020B0604030504040204" pitchFamily="50" typeface="Meiryo UI"/>
                <a:cs charset="-128" panose="020B0600070205080204" pitchFamily="50" typeface="ＭＳ Ｐゴシック"/>
              </a:rPr>
              <a:t>③</a:t>
            </a:r>
            <a:r>
              <a:rPr altLang="en-US" b="1" baseline="0" cap="none" dirty="0" i="0" kern="1200" kumimoji="1"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rPr>
              <a:t>本人に帰責されない身体・健康状況の理由によるものであると把握した場合には、</a:t>
            </a:r>
            <a:endParaRPr altLang="ja-JP" b="1" baseline="0" cap="none" dirty="0" i="0" kern="1200" kumimoji="1" lang="en-US"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endParaRPr>
          </a:p>
          <a:p>
            <a:pPr algn="just"/>
            <a:r>
              <a:rPr altLang="en-US" b="1" baseline="0" cap="none" dirty="0" i="0" kern="1200" kumimoji="1" lang="ja-JP" noProof="0" normalizeH="0" spc="0" strike="noStrike" sz="1400">
                <a:ln>
                  <a:noFill/>
                </a:ln>
                <a:solidFill>
                  <a:srgbClr val="00B050"/>
                </a:solidFill>
                <a:effectLst/>
                <a:uLnTx/>
                <a:uFillTx/>
                <a:latin charset="-128" panose="020B0604030504040204" pitchFamily="50" typeface="Meiryo UI"/>
                <a:ea charset="-128" panose="020B0604030504040204" pitchFamily="50" typeface="Meiryo UI"/>
              </a:rPr>
              <a:t>           </a:t>
            </a:r>
            <a:r>
              <a:rPr altLang="en-US" b="1" baseline="0" cap="none" dirty="0" i="0" kern="1200" kumimoji="1" lang="ja-JP" noProof="0" normalizeH="0" spc="0" strike="noStrike" sz="1400" u="sng">
                <a:ln>
                  <a:noFill/>
                </a:ln>
                <a:solidFill>
                  <a:srgbClr val="00B050"/>
                </a:solidFill>
                <a:effectLst/>
                <a:uLnTx/>
                <a:uFillTx/>
                <a:latin charset="-128" panose="020B0604030504040204" pitchFamily="50" typeface="Meiryo UI"/>
                <a:ea charset="-128" panose="020B0604030504040204" pitchFamily="50" typeface="Meiryo UI"/>
              </a:rPr>
              <a:t>志願者が不利益を被ることがないよう配慮する</a:t>
            </a:r>
            <a:endParaRPr altLang="ja-JP" dirty="0" lang="ja-JP" sz="1400">
              <a:solidFill>
                <a:srgbClr val="00B050"/>
              </a:solidFill>
              <a:effectLst/>
              <a:latin charset="-128" panose="020B0604030504040204" pitchFamily="50" typeface="Meiryo UI"/>
              <a:ea charset="-128" panose="020B0604030504040204" pitchFamily="50" typeface="Meiryo UI"/>
              <a:cs charset="-128" panose="020B0600070205080204" pitchFamily="50" typeface="ＭＳ Ｐゴシック"/>
            </a:endParaRPr>
          </a:p>
          <a:p>
            <a:pPr algn="l" defTabSz="457200" eaLnBrk="1" fontAlgn="auto" hangingPunct="1" indent="-268288" latinLnBrk="0" lvl="0" marL="268288" marR="0" rtl="0">
              <a:spcBef>
                <a:spcPts val="370"/>
              </a:spcBef>
              <a:buClrTx/>
              <a:buSzTx/>
              <a:buFontTx/>
              <a:buNone/>
              <a:tabLst/>
              <a:defRPr/>
            </a:pPr>
            <a:r>
              <a:rPr altLang="en-US" b="1" dirty="0" kern="0" kumimoji="0" lang="ja-JP" sz="1400">
                <a:solidFill>
                  <a:srgbClr val="EF5F5F"/>
                </a:solidFill>
                <a:latin charset="-128" panose="020B0604030504040204" pitchFamily="50" typeface="Meiryo UI"/>
                <a:ea charset="-128" panose="020B0604030504040204" pitchFamily="50" typeface="Meiryo UI"/>
              </a:rPr>
              <a:t>　　　</a:t>
            </a:r>
            <a:r>
              <a:rPr altLang="en-US" dirty="0" kern="0" kumimoji="0" lang="ja-JP" sz="1400">
                <a:latin charset="-128" panose="020B0604030504040204" pitchFamily="50" typeface="Meiryo UI"/>
                <a:ea charset="-128" panose="020B0604030504040204" pitchFamily="50" typeface="Meiryo UI"/>
              </a:rPr>
              <a:t>等に留意する必要がある</a:t>
            </a:r>
            <a:endParaRPr altLang="ja-JP" dirty="0" kern="0" kumimoji="0" lang="en-US" sz="2000">
              <a:latin charset="-128" panose="020B0604030504040204" pitchFamily="50" typeface="Meiryo UI"/>
              <a:ea charset="-128" panose="020B0604030504040204" pitchFamily="50" typeface="Meiryo UI"/>
            </a:endParaRPr>
          </a:p>
        </p:txBody>
      </p:sp>
      <p:sp>
        <p:nvSpPr>
          <p:cNvPr id="6" name="テキスト ボックス 24">
            <a:extLst>
              <a:ext uri="{FF2B5EF4-FFF2-40B4-BE49-F238E27FC236}">
                <a16:creationId xmlns:a16="http://schemas.microsoft.com/office/drawing/2014/main" id="{99CECD67-6160-B216-3112-725BECA7435E}"/>
              </a:ext>
            </a:extLst>
          </p:cNvPr>
          <p:cNvSpPr txBox="1">
            <a:spLocks noChangeArrowheads="1"/>
          </p:cNvSpPr>
          <p:nvPr/>
        </p:nvSpPr>
        <p:spPr bwMode="auto">
          <a:xfrm>
            <a:off x="817759" y="454967"/>
            <a:ext cx="17807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lIns="0" rIns="0" tIns="0" wrap="square">
            <a:sp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defTabSz="447663" indent="-240931" marL="240931">
              <a:defRPr/>
            </a:pPr>
            <a:r>
              <a:rPr altLang="en-US" dirty="0" lang="ja-JP" sz="1400">
                <a:solidFill>
                  <a:srgbClr val="000000"/>
                </a:solidFill>
                <a:latin charset="-128" panose="020B0900000000000000" pitchFamily="50" typeface="HGSｺﾞｼｯｸE"/>
                <a:ea charset="-128" panose="020B0900000000000000" pitchFamily="50" typeface="HGSｺﾞｼｯｸE"/>
              </a:rPr>
              <a:t>■背景</a:t>
            </a:r>
          </a:p>
        </p:txBody>
      </p:sp>
      <p:sp>
        <p:nvSpPr>
          <p:cNvPr id="14" name="テキスト ボックス 24">
            <a:extLst>
              <a:ext uri="{FF2B5EF4-FFF2-40B4-BE49-F238E27FC236}">
                <a16:creationId xmlns:a16="http://schemas.microsoft.com/office/drawing/2014/main" id="{C3596F2F-E01B-294F-1927-6954FCDA2414}"/>
              </a:ext>
            </a:extLst>
          </p:cNvPr>
          <p:cNvSpPr txBox="1">
            <a:spLocks noChangeArrowheads="1"/>
          </p:cNvSpPr>
          <p:nvPr/>
        </p:nvSpPr>
        <p:spPr bwMode="auto">
          <a:xfrm>
            <a:off x="817759" y="4221668"/>
            <a:ext cx="7015561" cy="215444"/>
          </a:xfrm>
          <a:prstGeom prst="rect">
            <a:avLst/>
          </a:prstGeom>
          <a:solidFill>
            <a:schemeClr val="bg1"/>
          </a:solidFill>
          <a:ln>
            <a:noFill/>
          </a:ln>
        </p:spPr>
        <p:txBody>
          <a:bodyPr bIns="0" lIns="0" rIns="0" tIns="0" wrap="square">
            <a:sp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defTabSz="447663" indent="-240931" marL="240931">
              <a:defRPr/>
            </a:pPr>
            <a:r>
              <a:rPr altLang="en-US" dirty="0" lang="ja-JP" sz="1400">
                <a:solidFill>
                  <a:srgbClr val="000000"/>
                </a:solidFill>
                <a:latin charset="-128" panose="020B0900000000000000" pitchFamily="50" typeface="HGSｺﾞｼｯｸE"/>
                <a:ea charset="-128" panose="020B0900000000000000" pitchFamily="50" typeface="HGSｺﾞｼｯｸE"/>
              </a:rPr>
              <a:t>■令和８年度大学入学者選抜実施要項</a:t>
            </a:r>
            <a:r>
              <a:rPr altLang="en-US" dirty="0" lang="ja-JP" sz="1200">
                <a:solidFill>
                  <a:srgbClr val="000000"/>
                </a:solidFill>
                <a:latin charset="-128" panose="020B0900000000000000" pitchFamily="50" typeface="HGSｺﾞｼｯｸE"/>
                <a:ea charset="-128" panose="020B0900000000000000" pitchFamily="50" typeface="HGSｺﾞｼｯｸE"/>
              </a:rPr>
              <a:t>（７文科高第</a:t>
            </a:r>
            <a:r>
              <a:rPr altLang="ja-JP" dirty="0" lang="en-US" sz="1200">
                <a:solidFill>
                  <a:srgbClr val="000000"/>
                </a:solidFill>
                <a:latin charset="-128" panose="020B0900000000000000" pitchFamily="50" typeface="HGSｺﾞｼｯｸE"/>
                <a:ea charset="-128" panose="020B0900000000000000" pitchFamily="50" typeface="HGSｺﾞｼｯｸE"/>
              </a:rPr>
              <a:t>313</a:t>
            </a:r>
            <a:r>
              <a:rPr altLang="en-US" dirty="0" lang="ja-JP" sz="1200">
                <a:solidFill>
                  <a:srgbClr val="000000"/>
                </a:solidFill>
                <a:latin charset="-128" panose="020B0900000000000000" pitchFamily="50" typeface="HGSｺﾞｼｯｸE"/>
                <a:ea charset="-128" panose="020B0900000000000000" pitchFamily="50" typeface="HGSｺﾞｼｯｸE"/>
              </a:rPr>
              <a:t>号令和７年６月３日高等教育局長通知）</a:t>
            </a:r>
            <a:endParaRPr altLang="en-US" dirty="0" lang="ja-JP" sz="1400">
              <a:solidFill>
                <a:srgbClr val="000000"/>
              </a:solidFill>
              <a:latin charset="-128" panose="020B0900000000000000" pitchFamily="50" typeface="HGSｺﾞｼｯｸE"/>
              <a:ea charset="-128" panose="020B0900000000000000" pitchFamily="50" typeface="HGSｺﾞｼｯｸE"/>
            </a:endParaRPr>
          </a:p>
        </p:txBody>
      </p:sp>
      <p:sp>
        <p:nvSpPr>
          <p:cNvPr id="23" name="テキスト ボックス 22">
            <a:extLst>
              <a:ext uri="{FF2B5EF4-FFF2-40B4-BE49-F238E27FC236}">
                <a16:creationId xmlns:a16="http://schemas.microsoft.com/office/drawing/2014/main" id="{A7A598AB-19DA-A569-EC23-47D0D112111B}"/>
              </a:ext>
            </a:extLst>
          </p:cNvPr>
          <p:cNvSpPr txBox="1"/>
          <p:nvPr/>
        </p:nvSpPr>
        <p:spPr>
          <a:xfrm>
            <a:off x="724023" y="4538504"/>
            <a:ext cx="4279257" cy="308802"/>
          </a:xfrm>
          <a:prstGeom prst="rect">
            <a:avLst/>
          </a:prstGeom>
          <a:noFill/>
          <a:ln w="19050">
            <a:noFill/>
            <a:prstDash val="solid"/>
          </a:ln>
        </p:spPr>
        <p:txBody>
          <a:bodyPr wrap="square">
            <a:spAutoFit/>
          </a:bodyPr>
          <a:lstStyle/>
          <a:p>
            <a:pPr defTabSz="753678">
              <a:lnSpc>
                <a:spcPts val="1814"/>
              </a:lnSpc>
              <a:defRPr/>
            </a:pPr>
            <a:r>
              <a:rPr altLang="en-US" dirty="0" kumimoji="0" lang="ja-JP" sz="1200">
                <a:solidFill>
                  <a:srgbClr val="000000"/>
                </a:solidFill>
                <a:latin charset="-128" panose="020B0604030504040204" pitchFamily="50" typeface="メイリオ"/>
                <a:ea charset="-128" panose="020B0604030504040204" pitchFamily="50" typeface="メイリオ"/>
              </a:rPr>
              <a:t>第</a:t>
            </a:r>
            <a:r>
              <a:rPr altLang="ja-JP" dirty="0" kumimoji="0" lang="en-US" sz="1200">
                <a:solidFill>
                  <a:srgbClr val="000000"/>
                </a:solidFill>
                <a:latin charset="-128" panose="020B0604030504040204" pitchFamily="50" typeface="メイリオ"/>
                <a:ea charset="-128" panose="020B0604030504040204" pitchFamily="50" typeface="メイリオ"/>
              </a:rPr>
              <a:t>13</a:t>
            </a:r>
            <a:r>
              <a:rPr altLang="en-US" dirty="0" kumimoji="0" lang="ja-JP" sz="1200">
                <a:solidFill>
                  <a:srgbClr val="000000"/>
                </a:solidFill>
                <a:latin charset="-128" panose="020B0604030504040204" pitchFamily="50" typeface="メイリオ"/>
                <a:ea charset="-128" panose="020B0604030504040204" pitchFamily="50" typeface="メイリオ"/>
              </a:rPr>
              <a:t>　その他注意事項</a:t>
            </a:r>
            <a:endParaRPr altLang="ja-JP" dirty="0" kumimoji="0" lang="en-US" sz="1200">
              <a:solidFill>
                <a:srgbClr val="000000"/>
              </a:solidFill>
              <a:latin charset="-128" panose="020B0604030504040204" pitchFamily="50" typeface="メイリオ"/>
              <a:ea charset="-128" panose="020B0604030504040204" pitchFamily="50" typeface="メイリオ"/>
            </a:endParaRPr>
          </a:p>
        </p:txBody>
      </p:sp>
      <p:sp>
        <p:nvSpPr>
          <p:cNvPr id="27" name="テキスト ボックス 26">
            <a:extLst>
              <a:ext uri="{FF2B5EF4-FFF2-40B4-BE49-F238E27FC236}">
                <a16:creationId xmlns:a16="http://schemas.microsoft.com/office/drawing/2014/main" id="{C5FE4E6B-D4B6-0E47-0C84-F77023247C1A}"/>
              </a:ext>
            </a:extLst>
          </p:cNvPr>
          <p:cNvSpPr txBox="1"/>
          <p:nvPr/>
        </p:nvSpPr>
        <p:spPr>
          <a:xfrm>
            <a:off x="785057" y="4732244"/>
            <a:ext cx="8242150" cy="2022092"/>
          </a:xfrm>
          <a:prstGeom prst="rect">
            <a:avLst/>
          </a:prstGeom>
          <a:noFill/>
          <a:ln w="19050">
            <a:noFill/>
            <a:prstDash val="solid"/>
          </a:ln>
        </p:spPr>
        <p:txBody>
          <a:bodyPr wrap="square">
            <a:spAutoFit/>
          </a:bodyPr>
          <a:lstStyle/>
          <a:p>
            <a:pPr algn="l" defTabSz="457200" eaLnBrk="1" fontAlgn="auto" hangingPunct="1" indent="0" latinLnBrk="0" lvl="0" marL="0" marR="0" rtl="0">
              <a:lnSpc>
                <a:spcPts val="1800"/>
              </a:lnSpc>
              <a:spcBef>
                <a:spcPts val="0"/>
              </a:spcBef>
              <a:spcAft>
                <a:spcPts val="0"/>
              </a:spcAft>
              <a:buClrTx/>
              <a:buSzTx/>
              <a:buFontTx/>
              <a:buNone/>
              <a:tabLst/>
              <a:defRPr/>
            </a:pPr>
            <a:r>
              <a:rPr altLang="en-US" b="1" dirty="0" kumimoji="0" lang="ja-JP" sz="1000">
                <a:solidFill>
                  <a:prstClr val="black"/>
                </a:solidFill>
                <a:latin charset="-128" panose="020B0604030504040204" pitchFamily="50" typeface="Meiryo UI"/>
                <a:ea charset="-128" panose="020B0604030504040204" pitchFamily="50" typeface="Meiryo UI"/>
              </a:rPr>
              <a:t>　</a:t>
            </a: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rPr>
              <a:t>　</a:t>
            </a:r>
            <a:r>
              <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rPr>
              <a:t>1</a:t>
            </a: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rPr>
              <a:t>　</a:t>
            </a:r>
            <a:r>
              <a:rPr altLang="en-US" dirty="0" lang="ja-JP" sz="1000">
                <a:solidFill>
                  <a:prstClr val="black"/>
                </a:solidFill>
                <a:latin charset="-128" panose="020B0604030504040204" pitchFamily="50" typeface="Meiryo UI"/>
                <a:ea charset="-128" panose="020B0604030504040204" pitchFamily="50" typeface="Meiryo UI"/>
              </a:rPr>
              <a:t>健康状況の把握及び障害のある者等への配慮</a:t>
            </a:r>
            <a:endPar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endParaRP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rPr>
              <a:t>　</a:t>
            </a: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sym charset="0" panose="020B0604020202020204" pitchFamily="34" typeface="Arial"/>
              </a:rPr>
              <a:t>　</a:t>
            </a:r>
            <a:r>
              <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sym charset="0" panose="020B0604020202020204" pitchFamily="34" typeface="Arial"/>
              </a:rPr>
              <a:t>(1)</a:t>
            </a: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Meiryo UI"/>
                <a:ea charset="-128" panose="020B0604030504040204" pitchFamily="50" typeface="Meiryo UI"/>
                <a:sym charset="0" panose="020B0604020202020204" pitchFamily="34" typeface="Arial"/>
              </a:rPr>
              <a:t>　 </a:t>
            </a:r>
            <a:r>
              <a:rPr altLang="ja-JP" dirty="0" lang="ja-JP" sz="1000">
                <a:effectLst/>
                <a:latin charset="-128" panose="020B0604030504040204" pitchFamily="50" typeface="Meiryo UI"/>
                <a:ea charset="-128" panose="020B0604030504040204" pitchFamily="50" typeface="Meiryo UI"/>
                <a:cs charset="-128" panose="020B0600070205080204" pitchFamily="50" typeface="ＭＳ Ｐゴシック"/>
              </a:rPr>
              <a:t>入学志願者の</a:t>
            </a:r>
            <a:r>
              <a:rPr altLang="ja-JP" b="1" dirty="0" lang="ja-JP" sz="1000" u="sng">
                <a:solidFill>
                  <a:srgbClr val="00B050"/>
                </a:solidFill>
                <a:effectLst/>
                <a:latin charset="-128" panose="020B0604030504040204" pitchFamily="50" typeface="Meiryo UI"/>
                <a:ea charset="-128" panose="020B0604030504040204" pitchFamily="50" typeface="Meiryo UI"/>
                <a:cs charset="-128" panose="020B0600070205080204" pitchFamily="50" typeface="ＭＳ Ｐゴシック"/>
              </a:rPr>
              <a:t>健康状況については、原則として、入学者選抜の判定資料としないもの</a:t>
            </a:r>
            <a:r>
              <a:rPr altLang="ja-JP" dirty="0" lang="ja-JP" sz="1000">
                <a:solidFill>
                  <a:srgbClr val="00B050"/>
                </a:solidFill>
                <a:effectLst/>
                <a:latin charset="-128" panose="020B0604030504040204" pitchFamily="50" typeface="Meiryo UI"/>
                <a:ea charset="-128" panose="020B0604030504040204" pitchFamily="50" typeface="Meiryo UI"/>
                <a:cs charset="-128" panose="020B0600070205080204" pitchFamily="50" typeface="ＭＳ Ｐゴシック"/>
              </a:rPr>
              <a:t>とし、大学において</a:t>
            </a:r>
            <a:r>
              <a:rPr altLang="ja-JP" b="1" dirty="0" lang="ja-JP" sz="1000" u="sng">
                <a:solidFill>
                  <a:srgbClr val="00B050"/>
                </a:solidFill>
                <a:effectLst/>
                <a:latin charset="-128" panose="020B0604030504040204" pitchFamily="50" typeface="Meiryo UI"/>
                <a:ea charset="-128" panose="020B0604030504040204" pitchFamily="50" typeface="Meiryo UI"/>
                <a:cs charset="-128" panose="020B0600070205080204" pitchFamily="50" typeface="ＭＳ Ｐゴシック"/>
              </a:rPr>
              <a:t>健康状況の把握を必要とする特別の事由</a:t>
            </a:r>
            <a:r>
              <a:rPr altLang="ja-JP" b="1" dirty="0" lang="en-US" sz="1000" u="sng">
                <a:solidFill>
                  <a:srgbClr val="00B050"/>
                </a:solidFill>
                <a:effectLst/>
                <a:latin charset="-128" panose="020B0604030504040204" pitchFamily="50" typeface="Meiryo UI"/>
                <a:ea charset="-128" panose="020B0604030504040204" pitchFamily="50" typeface="Meiryo UI"/>
                <a:cs charset="-128" panose="020B0600070205080204" pitchFamily="50" typeface="ＭＳ Ｐゴシック"/>
              </a:rPr>
              <a:t> </a:t>
            </a: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ja-JP" b="1" dirty="0" lang="en-US" sz="1000">
                <a:solidFill>
                  <a:srgbClr val="00B050"/>
                </a:solidFill>
                <a:latin charset="-128" panose="020B0604030504040204" pitchFamily="50" typeface="Meiryo UI"/>
                <a:ea charset="-128" panose="020B0604030504040204" pitchFamily="50" typeface="Meiryo UI"/>
                <a:cs charset="-128" panose="020B0600070205080204" pitchFamily="50" typeface="ＭＳ Ｐゴシック"/>
              </a:rPr>
              <a:t>         </a:t>
            </a:r>
            <a:r>
              <a:rPr altLang="ja-JP" b="1" dirty="0" lang="ja-JP" sz="1000" u="sng">
                <a:solidFill>
                  <a:srgbClr val="00B050"/>
                </a:solidFill>
                <a:effectLst/>
                <a:latin charset="-128" panose="020B0604030504040204" pitchFamily="50" typeface="Meiryo UI"/>
                <a:ea charset="-128" panose="020B0604030504040204" pitchFamily="50" typeface="Meiryo UI"/>
                <a:cs charset="-128" panose="020B0600070205080204" pitchFamily="50" typeface="ＭＳ Ｐゴシック"/>
              </a:rPr>
              <a:t>がある場合には、募集要項に具体的に記述</a:t>
            </a:r>
            <a:r>
              <a:rPr altLang="ja-JP" dirty="0" lang="ja-JP" sz="1000">
                <a:effectLst/>
                <a:latin charset="-128" panose="020B0604030504040204" pitchFamily="50" typeface="Meiryo UI"/>
                <a:ea charset="-128" panose="020B0604030504040204" pitchFamily="50" typeface="Meiryo UI"/>
                <a:cs charset="-128" panose="020B0600070205080204" pitchFamily="50" typeface="ＭＳ Ｐゴシック"/>
              </a:rPr>
              <a:t>する。この場合でも、</a:t>
            </a:r>
            <a:r>
              <a:rPr altLang="ja-JP" b="1" dirty="0" lang="ja-JP" sz="1000" u="sng">
                <a:solidFill>
                  <a:srgbClr val="00B050"/>
                </a:solidFill>
                <a:effectLst/>
                <a:latin charset="-128" panose="020B0604030504040204" pitchFamily="50" typeface="Meiryo UI"/>
                <a:ea charset="-128" panose="020B0604030504040204" pitchFamily="50" typeface="Meiryo UI"/>
                <a:cs charset="-128" panose="020B0600070205080204" pitchFamily="50" typeface="ＭＳ Ｐゴシック"/>
              </a:rPr>
              <a:t>健康の状況を理由として不合格の判定を行うことについて</a:t>
            </a:r>
            <a:r>
              <a:rPr altLang="ja-JP" dirty="0" lang="ja-JP" sz="1000">
                <a:effectLst/>
                <a:latin charset="-128" panose="020B0604030504040204" pitchFamily="50" typeface="Meiryo UI"/>
                <a:ea charset="-128" panose="020B0604030504040204" pitchFamily="50" typeface="Meiryo UI"/>
                <a:cs charset="-128" panose="020B0600070205080204" pitchFamily="50" typeface="ＭＳ Ｐゴシック"/>
              </a:rPr>
              <a:t>は、疾病などにより志望学部</a:t>
            </a:r>
            <a:r>
              <a:rPr altLang="ja-JP" dirty="0" lang="en-US" sz="1000">
                <a:effectLst/>
                <a:latin charset="-128" panose="020B0604030504040204" pitchFamily="50" typeface="Meiryo UI"/>
                <a:ea charset="-128" panose="020B0604030504040204" pitchFamily="50" typeface="Meiryo UI"/>
                <a:cs charset="-128" panose="020B0600070205080204" pitchFamily="50" typeface="ＭＳ Ｐゴシック"/>
              </a:rPr>
              <a:t>  </a:t>
            </a: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ja-JP" dirty="0" lang="en-US" sz="1000">
                <a:latin charset="-128" panose="020B0604030504040204" pitchFamily="50" typeface="Meiryo UI"/>
                <a:ea charset="-128" panose="020B0604030504040204" pitchFamily="50" typeface="Meiryo UI"/>
                <a:cs charset="-128" panose="020B0600070205080204" pitchFamily="50" typeface="ＭＳ Ｐゴシック"/>
              </a:rPr>
              <a:t>         </a:t>
            </a:r>
            <a:r>
              <a:rPr altLang="ja-JP" dirty="0" lang="ja-JP" sz="1000">
                <a:effectLst/>
                <a:latin charset="-128" panose="020B0604030504040204" pitchFamily="50" typeface="Meiryo UI"/>
                <a:ea charset="-128" panose="020B0604030504040204" pitchFamily="50" typeface="Meiryo UI"/>
                <a:cs charset="-128" panose="020B0600070205080204" pitchFamily="50" typeface="ＭＳ Ｐゴシック"/>
              </a:rPr>
              <a:t>等の教育の目的に即した履修に耐えないことが、入学後の保健指導等を考慮してもなお明白な場合に限定し、</a:t>
            </a:r>
            <a:r>
              <a:rPr altLang="ja-JP" b="1" dirty="0" lang="ja-JP" sz="1000" u="sng">
                <a:solidFill>
                  <a:srgbClr val="00B050"/>
                </a:solidFill>
                <a:effectLst/>
                <a:latin charset="-128" panose="020B0604030504040204" pitchFamily="50" typeface="Meiryo UI"/>
                <a:ea charset="-128" panose="020B0604030504040204" pitchFamily="50" typeface="Meiryo UI"/>
                <a:cs charset="-128" panose="020B0600070205080204" pitchFamily="50" typeface="ＭＳ Ｐゴシック"/>
              </a:rPr>
              <a:t>真に教育上やむを得ない場合のほかは、</a:t>
            </a:r>
            <a:r>
              <a:rPr altLang="ja-JP" b="1" dirty="0" lang="en-US" sz="1000" u="sng">
                <a:solidFill>
                  <a:srgbClr val="00B050"/>
                </a:solidFill>
                <a:effectLst/>
                <a:latin charset="-128" panose="020B0604030504040204" pitchFamily="50" typeface="Meiryo UI"/>
                <a:ea charset="-128" panose="020B0604030504040204" pitchFamily="50" typeface="Meiryo UI"/>
                <a:cs charset="-128" panose="020B0600070205080204" pitchFamily="50" typeface="ＭＳ Ｐゴシック"/>
              </a:rPr>
              <a:t> </a:t>
            </a: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ja-JP" b="1" dirty="0" lang="en-US" sz="1000">
                <a:solidFill>
                  <a:srgbClr val="00B050"/>
                </a:solidFill>
                <a:latin charset="-128" panose="020B0604030504040204" pitchFamily="50" typeface="Meiryo UI"/>
                <a:ea charset="-128" panose="020B0604030504040204" pitchFamily="50" typeface="Meiryo UI"/>
                <a:cs charset="-128" panose="020B0600070205080204" pitchFamily="50" typeface="ＭＳ Ｐゴシック"/>
              </a:rPr>
              <a:t>         </a:t>
            </a:r>
            <a:r>
              <a:rPr altLang="ja-JP" b="1" dirty="0" lang="ja-JP" sz="1000" u="sng">
                <a:solidFill>
                  <a:srgbClr val="00B050"/>
                </a:solidFill>
                <a:effectLst/>
                <a:latin charset="-128" panose="020B0604030504040204" pitchFamily="50" typeface="Meiryo UI"/>
                <a:ea charset="-128" panose="020B0604030504040204" pitchFamily="50" typeface="Meiryo UI"/>
                <a:cs charset="-128" panose="020B0600070205080204" pitchFamily="50" typeface="ＭＳ Ｐゴシック"/>
              </a:rPr>
              <a:t>これらの制限を行わない</a:t>
            </a:r>
            <a:r>
              <a:rPr altLang="en-US" dirty="0" lang="ja-JP" sz="1000">
                <a:latin charset="-128" panose="020B0604030504040204" pitchFamily="50" typeface="Meiryo UI"/>
                <a:ea charset="-128" panose="020B0604030504040204" pitchFamily="50" typeface="Meiryo UI"/>
                <a:cs charset="-128" panose="020B0600070205080204" pitchFamily="50" typeface="ＭＳ Ｐゴシック"/>
              </a:rPr>
              <a:t>。</a:t>
            </a:r>
            <a:endParaRPr altLang="ja-JP" dirty="0" lang="en-US" sz="1000">
              <a:latin charset="-128" panose="020B0604030504040204" pitchFamily="50" typeface="Meiryo UI"/>
              <a:ea charset="-128" panose="020B0604030504040204" pitchFamily="50" typeface="Meiryo UI"/>
              <a:cs charset="-128" panose="020B0600070205080204" pitchFamily="50" typeface="ＭＳ Ｐゴシック"/>
            </a:endParaRP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en-US" dirty="0" lang="ja-JP" sz="1000">
                <a:effectLst/>
                <a:latin charset="-128" panose="020B0604030504040204" pitchFamily="50" typeface="Meiryo UI"/>
                <a:ea charset="-128" panose="020B0604030504040204" pitchFamily="50" typeface="Meiryo UI"/>
                <a:cs charset="-128" panose="020B0600070205080204" pitchFamily="50" typeface="ＭＳ Ｐゴシック"/>
              </a:rPr>
              <a:t>　　　　　  また、</a:t>
            </a:r>
            <a:r>
              <a:rPr altLang="en-US" b="1" dirty="0" lang="ja-JP" sz="1000" u="sng">
                <a:solidFill>
                  <a:srgbClr val="00B050"/>
                </a:solidFill>
                <a:effectLst/>
                <a:latin charset="-128" panose="020B0604030504040204" pitchFamily="50" typeface="Meiryo UI"/>
                <a:ea charset="-128" panose="020B0604030504040204" pitchFamily="50" typeface="Meiryo UI"/>
                <a:cs charset="-128" panose="020B0600070205080204" pitchFamily="50" typeface="ＭＳ Ｐゴシック"/>
              </a:rPr>
              <a:t>出欠の状況を推薦要件や合否判定の材料の一つとして活用する際には、入学志願者本人に帰責されない身体・健康上の理由*によるやむを</a:t>
            </a:r>
            <a:endParaRPr altLang="ja-JP" b="1" dirty="0" lang="en-US" sz="1000" u="sng">
              <a:solidFill>
                <a:srgbClr val="00B050"/>
              </a:solidFill>
              <a:effectLst/>
              <a:latin charset="-128" panose="020B0604030504040204" pitchFamily="50" typeface="Meiryo UI"/>
              <a:ea charset="-128" panose="020B0604030504040204" pitchFamily="50" typeface="Meiryo UI"/>
              <a:cs charset="-128" panose="020B0600070205080204" pitchFamily="50" typeface="ＭＳ Ｐゴシック"/>
            </a:endParaRP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ja-JP" b="1" dirty="0" lang="en-US" sz="1000">
                <a:solidFill>
                  <a:srgbClr val="00B050"/>
                </a:solidFill>
                <a:latin charset="-128" panose="020B0604030504040204" pitchFamily="50" typeface="Meiryo UI"/>
                <a:ea charset="-128" panose="020B0604030504040204" pitchFamily="50" typeface="Meiryo UI"/>
                <a:cs charset="-128" panose="020B0600070205080204" pitchFamily="50" typeface="ＭＳ Ｐゴシック"/>
              </a:rPr>
              <a:t>        </a:t>
            </a:r>
            <a:r>
              <a:rPr altLang="en-US" b="1" dirty="0" lang="ja-JP" sz="1000" u="sng">
                <a:solidFill>
                  <a:srgbClr val="00B050"/>
                </a:solidFill>
                <a:effectLst/>
                <a:latin charset="-128" panose="020B0604030504040204" pitchFamily="50" typeface="Meiryo UI"/>
                <a:ea charset="-128" panose="020B0604030504040204" pitchFamily="50" typeface="Meiryo UI"/>
                <a:cs charset="-128" panose="020B0600070205080204" pitchFamily="50" typeface="ＭＳ Ｐゴシック"/>
              </a:rPr>
              <a:t>得ない欠席日数があることを、志願者本人からの申し出や、調査書への記載などを通じて把握した場合には、志願者が不利益を被ることがないよう配</a:t>
            </a:r>
            <a:endParaRPr altLang="ja-JP" b="1" dirty="0" lang="en-US" sz="1000" u="sng">
              <a:solidFill>
                <a:srgbClr val="00B050"/>
              </a:solidFill>
              <a:effectLst/>
              <a:latin charset="-128" panose="020B0604030504040204" pitchFamily="50" typeface="Meiryo UI"/>
              <a:ea charset="-128" panose="020B0604030504040204" pitchFamily="50" typeface="Meiryo UI"/>
              <a:cs charset="-128" panose="020B0600070205080204" pitchFamily="50" typeface="ＭＳ Ｐゴシック"/>
            </a:endParaRP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ja-JP" b="1" dirty="0" lang="en-US" sz="1000">
                <a:solidFill>
                  <a:srgbClr val="00B050"/>
                </a:solidFill>
                <a:latin charset="-128" panose="020B0604030504040204" pitchFamily="50" typeface="Meiryo UI"/>
                <a:ea charset="-128" panose="020B0604030504040204" pitchFamily="50" typeface="Meiryo UI"/>
                <a:cs charset="-128" panose="020B0600070205080204" pitchFamily="50" typeface="ＭＳ Ｐゴシック"/>
              </a:rPr>
              <a:t>        </a:t>
            </a:r>
            <a:r>
              <a:rPr altLang="en-US" b="1" dirty="0" lang="ja-JP" sz="1000" u="sng">
                <a:solidFill>
                  <a:srgbClr val="00B050"/>
                </a:solidFill>
                <a:effectLst/>
                <a:latin charset="-128" panose="020B0604030504040204" pitchFamily="50" typeface="Meiryo UI"/>
                <a:ea charset="-128" panose="020B0604030504040204" pitchFamily="50" typeface="Meiryo UI"/>
                <a:cs charset="-128" panose="020B0600070205080204" pitchFamily="50" typeface="ＭＳ Ｐゴシック"/>
              </a:rPr>
              <a:t>慮する。</a:t>
            </a:r>
            <a:endParaRPr altLang="ja-JP" b="1" dirty="0" lang="en-US" sz="1000" u="sng">
              <a:solidFill>
                <a:srgbClr val="00B050"/>
              </a:solidFill>
              <a:effectLst/>
              <a:latin charset="-128" panose="020B0604030504040204" pitchFamily="50" typeface="Meiryo UI"/>
              <a:ea charset="-128" panose="020B0604030504040204" pitchFamily="50" typeface="Meiryo UI"/>
              <a:cs charset="-128" panose="020B0600070205080204" pitchFamily="50" typeface="ＭＳ Ｐゴシック"/>
            </a:endParaRP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en-US" dirty="0" lang="ja-JP" sz="1000">
                <a:latin charset="-128" panose="020B0604030504040204" pitchFamily="50" typeface="Meiryo UI"/>
                <a:ea charset="-128" panose="020B0604030504040204" pitchFamily="50" typeface="Meiryo UI"/>
                <a:cs charset="-128" panose="020B0600070205080204" pitchFamily="50" typeface="ＭＳ Ｐゴシック"/>
              </a:rPr>
              <a:t>　       *病気・事故等、例えば、新型コロナウイルス感染症の罹患後症状（いわゆる後遺症）と考えられる症状や月経随伴症状等も含む。</a:t>
            </a:r>
            <a:endParaRPr altLang="ja-JP" dirty="0" lang="en-US" sz="1000">
              <a:effectLst/>
              <a:latin charset="-128" panose="020B0604030504040204" pitchFamily="50" typeface="Meiryo UI"/>
              <a:ea charset="-128" panose="020B0604030504040204" pitchFamily="50" typeface="Meiryo UI"/>
              <a:cs charset="-128" panose="020B0600070205080204" pitchFamily="50" typeface="ＭＳ Ｐゴシック"/>
            </a:endParaRP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9000000000000" pitchFamily="49" typeface="HGｺﾞｼｯｸM"/>
                <a:ea charset="-128" panose="020B0609000000000000" pitchFamily="49" typeface="HGｺﾞｼｯｸM"/>
                <a:cs typeface="+mn-cs"/>
                <a:sym charset="0" panose="020B0604020202020204" pitchFamily="34" typeface="Arial"/>
              </a:rPr>
              <a:t>　</a:t>
            </a:r>
            <a:endParaRPr altLang="ja-JP" b="0" baseline="0" cap="none" dirty="0" i="0" kern="1200" kumimoji="1" lang="en-US" noProof="0" normalizeH="0" spc="0" strike="noStrike" sz="1200" u="none">
              <a:ln>
                <a:noFill/>
              </a:ln>
              <a:solidFill>
                <a:prstClr val="black"/>
              </a:solidFill>
              <a:effectLst/>
              <a:uLnTx/>
              <a:uFillTx/>
              <a:latin charset="-128" panose="020B0609000000000000" pitchFamily="49" typeface="HGｺﾞｼｯｸM"/>
              <a:ea charset="-128" panose="020B0609000000000000" pitchFamily="49" typeface="HGｺﾞｼｯｸM"/>
              <a:cs typeface="+mn-cs"/>
              <a:sym charset="0" panose="020B0604020202020204" pitchFamily="34" typeface="Arial"/>
            </a:endParaRPr>
          </a:p>
        </p:txBody>
      </p:sp>
      <p:sp>
        <p:nvSpPr>
          <p:cNvPr id="4" name="テキスト ボックス 3">
            <a:extLst>
              <a:ext uri="{FF2B5EF4-FFF2-40B4-BE49-F238E27FC236}">
                <a16:creationId xmlns:a16="http://schemas.microsoft.com/office/drawing/2014/main" id="{D846F01A-D4DB-C741-1054-B825ACC4515A}"/>
              </a:ext>
            </a:extLst>
          </p:cNvPr>
          <p:cNvSpPr txBox="1"/>
          <p:nvPr/>
        </p:nvSpPr>
        <p:spPr>
          <a:xfrm>
            <a:off x="9417496" y="6488651"/>
            <a:ext cx="612068" cy="369332"/>
          </a:xfrm>
          <a:prstGeom prst="rect">
            <a:avLst/>
          </a:prstGeom>
          <a:noFill/>
        </p:spPr>
        <p:txBody>
          <a:bodyPr rtlCol="0" wrap="square">
            <a:spAutoFit/>
          </a:bodyPr>
          <a:lstStyle/>
          <a:p>
            <a:r>
              <a:rPr altLang="ja-JP" dirty="0" kumimoji="1" lang="en-US">
                <a:latin charset="-128" panose="020B0604030504040204" pitchFamily="50" typeface="Meiryo UI"/>
                <a:ea charset="-128" panose="020B0604030504040204" pitchFamily="50" typeface="Meiryo UI"/>
              </a:rPr>
              <a:t>26</a:t>
            </a:r>
            <a:endParaRPr altLang="en-US" dirty="0" kumimoji="1" lang="ja-JP">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3322069874"/>
      </p:ext>
    </p:extLst>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6729D5E-91AB-BF82-ACDC-5E3B9BA31DD8}"/>
              </a:ext>
            </a:extLst>
          </p:cNvPr>
          <p:cNvSpPr/>
          <p:nvPr/>
        </p:nvSpPr>
        <p:spPr>
          <a:xfrm>
            <a:off x="750489" y="4067095"/>
            <a:ext cx="8282944" cy="1234113"/>
          </a:xfrm>
          <a:prstGeom prst="rect">
            <a:avLst/>
          </a:prstGeom>
          <a:noFill/>
          <a:ln>
            <a:solidFill>
              <a:schemeClr val="tx1"/>
            </a:solidFill>
            <a:prstDash val="dash"/>
          </a:ln>
        </p:spPr>
        <p:style>
          <a:lnRef idx="0">
            <a:scrgbClr b="0" g="0" r="0"/>
          </a:lnRef>
          <a:fillRef idx="0">
            <a:scrgbClr b="0" g="0" r="0"/>
          </a:fillRef>
          <a:effectRef idx="0">
            <a:scrgbClr b="0" g="0" r="0"/>
          </a:effectRef>
          <a:fontRef idx="minor">
            <a:schemeClr val="lt1"/>
          </a:fontRef>
        </p:style>
        <p:txBody>
          <a:bodyPr anchor="ctr" rtlCol="0"/>
          <a:lstStyle/>
          <a:p>
            <a:pPr algn="ctr" defTabSz="414772"/>
            <a:endParaRPr altLang="en-US" lang="ja-JP" sz="1633">
              <a:solidFill>
                <a:prstClr val="white"/>
              </a:solidFill>
              <a:latin typeface="Calibri"/>
              <a:ea charset="-128" panose="020B0600070205080204" pitchFamily="50" typeface="ＭＳ Ｐゴシック"/>
            </a:endParaRPr>
          </a:p>
        </p:txBody>
      </p:sp>
      <p:sp>
        <p:nvSpPr>
          <p:cNvPr id="2" name="正方形/長方形 1">
            <a:extLst>
              <a:ext uri="{FF2B5EF4-FFF2-40B4-BE49-F238E27FC236}">
                <a16:creationId xmlns:a16="http://schemas.microsoft.com/office/drawing/2014/main" id="{6900E8DF-39DE-7A8F-C36E-EF74E523CAD7}"/>
              </a:ext>
            </a:extLst>
          </p:cNvPr>
          <p:cNvSpPr/>
          <p:nvPr/>
        </p:nvSpPr>
        <p:spPr>
          <a:xfrm>
            <a:off x="731693" y="2662088"/>
            <a:ext cx="8301741" cy="1054944"/>
          </a:xfrm>
          <a:prstGeom prst="rect">
            <a:avLst/>
          </a:prstGeom>
          <a:noFill/>
          <a:ln>
            <a:solidFill>
              <a:schemeClr val="tx1"/>
            </a:solidFill>
            <a:prstDash val="dash"/>
          </a:ln>
        </p:spPr>
        <p:style>
          <a:lnRef idx="0">
            <a:scrgbClr b="0" g="0" r="0"/>
          </a:lnRef>
          <a:fillRef idx="0">
            <a:scrgbClr b="0" g="0" r="0"/>
          </a:fillRef>
          <a:effectRef idx="0">
            <a:scrgbClr b="0" g="0" r="0"/>
          </a:effectRef>
          <a:fontRef idx="minor">
            <a:schemeClr val="lt1"/>
          </a:fontRef>
        </p:style>
        <p:txBody>
          <a:bodyPr anchor="ctr" rtlCol="0"/>
          <a:lstStyle/>
          <a:p>
            <a:pPr algn="ctr" defTabSz="414772"/>
            <a:endParaRPr altLang="en-US" lang="ja-JP" sz="1633">
              <a:solidFill>
                <a:prstClr val="white"/>
              </a:solidFill>
              <a:latin typeface="Calibri"/>
              <a:ea charset="-128" panose="020B0600070205080204" pitchFamily="50" typeface="ＭＳ Ｐゴシック"/>
            </a:endParaRPr>
          </a:p>
        </p:txBody>
      </p:sp>
      <p:sp>
        <p:nvSpPr>
          <p:cNvPr id="5" name="正方形/長方形 4">
            <a:extLst>
              <a:ext uri="{FF2B5EF4-FFF2-40B4-BE49-F238E27FC236}">
                <a16:creationId xmlns:a16="http://schemas.microsoft.com/office/drawing/2014/main" id="{793B06F5-B7CB-ABD8-08EE-520B3149EA74}"/>
              </a:ext>
            </a:extLst>
          </p:cNvPr>
          <p:cNvSpPr/>
          <p:nvPr/>
        </p:nvSpPr>
        <p:spPr>
          <a:xfrm>
            <a:off x="0" y="126864"/>
            <a:ext cx="9897195" cy="320281"/>
          </a:xfrm>
          <a:prstGeom prst="rect">
            <a:avLst/>
          </a:prstGeom>
          <a:solidFill>
            <a:srgbClr val="00B050"/>
          </a:solidFill>
          <a:ln algn="ctr" cap="flat" cmpd="sng" w="44450">
            <a:noFill/>
            <a:prstDash val="solid"/>
            <a:miter lim="800000"/>
          </a:ln>
          <a:effectLst/>
        </p:spPr>
        <p:txBody>
          <a:bodyPr anchor="ctr" rtlCol="0"/>
          <a:lstStyle/>
          <a:p>
            <a:pPr algn="ctr" defTabSz="895327">
              <a:defRPr/>
            </a:pPr>
            <a:endParaRPr altLang="en-US" kern="0" lang="ja-JP" sz="1763">
              <a:solidFill>
                <a:prstClr val="white"/>
              </a:solidFill>
              <a:latin panose="020F0502020204030204" typeface="Calibri"/>
              <a:ea charset="-128" panose="020B0400000000000000" pitchFamily="50" typeface="游ゴシック"/>
            </a:endParaRPr>
          </a:p>
        </p:txBody>
      </p:sp>
      <p:sp>
        <p:nvSpPr>
          <p:cNvPr id="14412" name="コンテンツ プレースホルダ 2"/>
          <p:cNvSpPr txBox="1">
            <a:spLocks/>
          </p:cNvSpPr>
          <p:nvPr/>
        </p:nvSpPr>
        <p:spPr bwMode="auto">
          <a:xfrm>
            <a:off x="400914" y="16859"/>
            <a:ext cx="9699417" cy="47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bIns="0" lIns="0" rIns="0" tIns="36000"/>
          <a:lstStyle>
            <a:lvl1pPr>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algn="ctr" defTabSz="834975" fontAlgn="ctr">
              <a:defRPr/>
            </a:pPr>
            <a:r>
              <a:rPr altLang="en-US" b="1" dirty="0" lang="ja-JP" sz="2000">
                <a:solidFill>
                  <a:prstClr val="white"/>
                </a:solidFill>
                <a:latin charset="-128" panose="020B0604030504040204" pitchFamily="50" typeface="Meiryo UI"/>
                <a:ea charset="-128" panose="020B0604030504040204" pitchFamily="50" typeface="Meiryo UI"/>
              </a:rPr>
              <a:t>痴漢被害等に遭った受験生の受験機会確保について</a:t>
            </a:r>
          </a:p>
        </p:txBody>
      </p:sp>
      <p:sp>
        <p:nvSpPr>
          <p:cNvPr id="7" name="テキスト ボックス 6">
            <a:extLst>
              <a:ext uri="{FF2B5EF4-FFF2-40B4-BE49-F238E27FC236}">
                <a16:creationId xmlns:a16="http://schemas.microsoft.com/office/drawing/2014/main" id="{735EA873-3AEC-C47E-3E2E-2C3C98B9DF6E}"/>
              </a:ext>
            </a:extLst>
          </p:cNvPr>
          <p:cNvSpPr txBox="1"/>
          <p:nvPr/>
        </p:nvSpPr>
        <p:spPr>
          <a:xfrm>
            <a:off x="678053" y="552327"/>
            <a:ext cx="8426697" cy="853373"/>
          </a:xfrm>
          <a:prstGeom prst="rect">
            <a:avLst/>
          </a:prstGeom>
          <a:noFill/>
          <a:ln w="12700">
            <a:solidFill>
              <a:schemeClr val="tx1"/>
            </a:solidFill>
          </a:ln>
        </p:spPr>
        <p:txBody>
          <a:bodyPr anchor="t" anchorCtr="0" rtlCol="0" tIns="72000" wrap="square">
            <a:noAutofit/>
          </a:bodyPr>
          <a:lstStyle/>
          <a:p>
            <a:pPr defTabSz="829544" eaLnBrk="0" fontAlgn="base" hangingPunct="0" indent="-77770" marL="77770">
              <a:spcBef>
                <a:spcPct val="0"/>
              </a:spcBef>
              <a:spcAft>
                <a:spcPct val="0"/>
              </a:spcAft>
              <a:defRPr/>
            </a:pPr>
            <a:r>
              <a:rPr altLang="en-US" dirty="0" kern="0" kumimoji="0" lang="ja-JP" sz="1452">
                <a:solidFill>
                  <a:prstClr val="black"/>
                </a:solidFill>
                <a:latin charset="-128" panose="020B0604030504040204" pitchFamily="50" typeface="メイリオ"/>
                <a:ea charset="-128" panose="020B0604030504040204" pitchFamily="50" typeface="メイリオ"/>
              </a:rPr>
              <a:t>○　</a:t>
            </a:r>
            <a:r>
              <a:rPr altLang="en-US" dirty="0" kern="0" kumimoji="0" lang="ja-JP" sz="1452">
                <a:latin charset="-128" panose="020B0604030504040204" pitchFamily="50" typeface="メイリオ"/>
                <a:ea charset="-128" panose="020B0604030504040204" pitchFamily="50" typeface="メイリオ"/>
              </a:rPr>
              <a:t>受験生</a:t>
            </a:r>
            <a:r>
              <a:rPr altLang="en-US" dirty="0" kern="0" kumimoji="0" lang="ja-JP" sz="1452">
                <a:solidFill>
                  <a:prstClr val="black"/>
                </a:solidFill>
                <a:latin charset="-128" panose="020B0604030504040204" pitchFamily="50" typeface="メイリオ"/>
                <a:ea charset="-128" panose="020B0604030504040204" pitchFamily="50" typeface="メイリオ"/>
              </a:rPr>
              <a:t>の心理につけ込んだ</a:t>
            </a:r>
            <a:r>
              <a:rPr altLang="en-US" b="1" dirty="0" kern="0" kumimoji="0" lang="ja-JP" sz="1452" u="sng">
                <a:solidFill>
                  <a:srgbClr val="00B050"/>
                </a:solidFill>
                <a:latin charset="-128" panose="020B0604030504040204" pitchFamily="50" typeface="メイリオ"/>
                <a:ea charset="-128" panose="020B0604030504040204" pitchFamily="50" typeface="メイリオ"/>
              </a:rPr>
              <a:t>痴漢被害（事件・事故等）に遭ったことにより、受験生が受験機会</a:t>
            </a:r>
            <a:endParaRPr altLang="ja-JP" b="1" dirty="0" kern="0" kumimoji="0" lang="en-US" sz="1452" u="sng">
              <a:solidFill>
                <a:srgbClr val="00B050"/>
              </a:solidFill>
              <a:latin charset="-128" panose="020B0604030504040204" pitchFamily="50" typeface="メイリオ"/>
              <a:ea charset="-128" panose="020B0604030504040204" pitchFamily="50" typeface="メイリオ"/>
            </a:endParaRPr>
          </a:p>
          <a:p>
            <a:pPr defTabSz="829544" eaLnBrk="0" fontAlgn="base" hangingPunct="0" indent="-77770" marL="77770">
              <a:spcBef>
                <a:spcPct val="0"/>
              </a:spcBef>
              <a:spcAft>
                <a:spcPct val="0"/>
              </a:spcAft>
              <a:defRPr/>
            </a:pPr>
            <a:r>
              <a:rPr altLang="en-US" b="1" dirty="0" kern="0" kumimoji="0" lang="ja-JP" sz="1452">
                <a:solidFill>
                  <a:srgbClr val="00B050"/>
                </a:solidFill>
                <a:latin charset="-128" panose="020B0604030504040204" pitchFamily="50" typeface="メイリオ"/>
                <a:ea charset="-128" panose="020B0604030504040204" pitchFamily="50" typeface="メイリオ"/>
              </a:rPr>
              <a:t>　</a:t>
            </a:r>
            <a:r>
              <a:rPr altLang="en-US" b="1" dirty="0" kern="0" kumimoji="0" lang="ja-JP" sz="1452" u="sng">
                <a:solidFill>
                  <a:srgbClr val="00B050"/>
                </a:solidFill>
                <a:latin charset="-128" panose="020B0604030504040204" pitchFamily="50" typeface="メイリオ"/>
                <a:ea charset="-128" panose="020B0604030504040204" pitchFamily="50" typeface="メイリオ"/>
              </a:rPr>
              <a:t>を失うことがないよう</a:t>
            </a:r>
            <a:r>
              <a:rPr altLang="en-US" dirty="0" kern="0" kumimoji="0" lang="ja-JP" sz="1452">
                <a:solidFill>
                  <a:prstClr val="black"/>
                </a:solidFill>
                <a:latin charset="-128" panose="020B0604030504040204" pitchFamily="50" typeface="メイリオ"/>
                <a:ea charset="-128" panose="020B0604030504040204" pitchFamily="50" typeface="メイリオ"/>
              </a:rPr>
              <a:t>、試験時間の繰り下げや別日程への振替等の対象とするなど、</a:t>
            </a:r>
            <a:r>
              <a:rPr altLang="en-US" b="1" dirty="0" kern="0" kumimoji="0" lang="ja-JP" sz="1452" u="sng">
                <a:solidFill>
                  <a:srgbClr val="00B050"/>
                </a:solidFill>
                <a:latin charset="-128" panose="020B0604030504040204" pitchFamily="50" typeface="メイリオ"/>
                <a:ea charset="-128" panose="020B0604030504040204" pitchFamily="50" typeface="メイリオ"/>
              </a:rPr>
              <a:t>受験機会の</a:t>
            </a:r>
            <a:endParaRPr altLang="ja-JP" b="1" dirty="0" kern="0" kumimoji="0" lang="en-US" sz="1452" u="sng">
              <a:solidFill>
                <a:srgbClr val="00B050"/>
              </a:solidFill>
              <a:latin charset="-128" panose="020B0604030504040204" pitchFamily="50" typeface="メイリオ"/>
              <a:ea charset="-128" panose="020B0604030504040204" pitchFamily="50" typeface="メイリオ"/>
            </a:endParaRPr>
          </a:p>
          <a:p>
            <a:pPr defTabSz="829544" eaLnBrk="0" fontAlgn="base" hangingPunct="0" indent="-77770" marL="77770">
              <a:spcBef>
                <a:spcPct val="0"/>
              </a:spcBef>
              <a:spcAft>
                <a:spcPct val="0"/>
              </a:spcAft>
              <a:defRPr/>
            </a:pPr>
            <a:r>
              <a:rPr altLang="en-US" b="1" dirty="0" kern="0" kumimoji="0" lang="ja-JP" sz="1452">
                <a:solidFill>
                  <a:srgbClr val="00B050"/>
                </a:solidFill>
                <a:latin charset="-128" panose="020B0604030504040204" pitchFamily="50" typeface="メイリオ"/>
                <a:ea charset="-128" panose="020B0604030504040204" pitchFamily="50" typeface="メイリオ"/>
              </a:rPr>
              <a:t>　</a:t>
            </a:r>
            <a:r>
              <a:rPr altLang="en-US" b="1" dirty="0" kern="0" kumimoji="0" lang="ja-JP" sz="1452" u="sng">
                <a:solidFill>
                  <a:srgbClr val="00B050"/>
                </a:solidFill>
                <a:latin charset="-128" panose="020B0604030504040204" pitchFamily="50" typeface="メイリオ"/>
                <a:ea charset="-128" panose="020B0604030504040204" pitchFamily="50" typeface="メイリオ"/>
              </a:rPr>
              <a:t>確保のための柔軟な対応に努めていただくようお願いいたします</a:t>
            </a:r>
            <a:r>
              <a:rPr altLang="en-US" dirty="0" kern="0" kumimoji="0" lang="ja-JP" sz="1452">
                <a:solidFill>
                  <a:prstClr val="black"/>
                </a:solidFill>
                <a:latin charset="-128" panose="020B0604030504040204" pitchFamily="50" typeface="メイリオ"/>
                <a:ea charset="-128" panose="020B0604030504040204" pitchFamily="50" typeface="メイリオ"/>
              </a:rPr>
              <a:t>。</a:t>
            </a:r>
            <a:endParaRPr altLang="ja-JP" dirty="0" kern="0" kumimoji="0" lang="en-US" sz="1452">
              <a:solidFill>
                <a:prstClr val="black"/>
              </a:solidFill>
              <a:latin charset="-128" panose="020B0604030504040204" pitchFamily="50" typeface="メイリオ"/>
              <a:ea charset="-128" panose="020B0604030504040204" pitchFamily="50" typeface="メイリオ"/>
            </a:endParaRPr>
          </a:p>
        </p:txBody>
      </p:sp>
      <p:sp>
        <p:nvSpPr>
          <p:cNvPr id="6" name="テキスト ボックス 24">
            <a:extLst>
              <a:ext uri="{FF2B5EF4-FFF2-40B4-BE49-F238E27FC236}">
                <a16:creationId xmlns:a16="http://schemas.microsoft.com/office/drawing/2014/main" id="{99CECD67-6160-B216-3112-725BECA7435E}"/>
              </a:ext>
            </a:extLst>
          </p:cNvPr>
          <p:cNvSpPr txBox="1">
            <a:spLocks noChangeArrowheads="1"/>
          </p:cNvSpPr>
          <p:nvPr/>
        </p:nvSpPr>
        <p:spPr bwMode="auto">
          <a:xfrm>
            <a:off x="731695" y="1431008"/>
            <a:ext cx="1773033" cy="22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lIns="0" rIns="0" tIns="0" wrap="square">
            <a:sp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defTabSz="447663" indent="-240931" marL="240931">
              <a:defRPr/>
            </a:pPr>
            <a:r>
              <a:rPr altLang="en-US" dirty="0" lang="ja-JP" sz="1400">
                <a:solidFill>
                  <a:srgbClr val="000000"/>
                </a:solidFill>
                <a:latin charset="-128" panose="020B0900000000000000" pitchFamily="50" typeface="HGSｺﾞｼｯｸE"/>
                <a:ea charset="-128" panose="020B0900000000000000" pitchFamily="50" typeface="HGSｺﾞｼｯｸE"/>
              </a:rPr>
              <a:t>■背景</a:t>
            </a:r>
          </a:p>
        </p:txBody>
      </p:sp>
      <p:sp>
        <p:nvSpPr>
          <p:cNvPr id="11" name="テキスト ボックス 10">
            <a:extLst>
              <a:ext uri="{FF2B5EF4-FFF2-40B4-BE49-F238E27FC236}">
                <a16:creationId xmlns:a16="http://schemas.microsoft.com/office/drawing/2014/main" id="{EEB7C713-79E4-A2D2-308D-3D42B646C929}"/>
              </a:ext>
            </a:extLst>
          </p:cNvPr>
          <p:cNvSpPr txBox="1"/>
          <p:nvPr/>
        </p:nvSpPr>
        <p:spPr>
          <a:xfrm>
            <a:off x="885725" y="1675149"/>
            <a:ext cx="8157014" cy="853373"/>
          </a:xfrm>
          <a:prstGeom prst="rect">
            <a:avLst/>
          </a:prstGeom>
          <a:noFill/>
          <a:ln w="25400">
            <a:noFill/>
          </a:ln>
        </p:spPr>
        <p:txBody>
          <a:bodyPr anchor="t" anchorCtr="0" rtlCol="0" wrap="square">
            <a:noAutofit/>
          </a:bodyPr>
          <a:lstStyle/>
          <a:p>
            <a:pPr defTabSz="829544" eaLnBrk="0" fontAlgn="base" hangingPunct="0">
              <a:spcBef>
                <a:spcPct val="0"/>
              </a:spcBef>
              <a:spcAft>
                <a:spcPct val="0"/>
              </a:spcAft>
              <a:defRPr/>
            </a:pPr>
            <a:r>
              <a:rPr altLang="en-US" dirty="0" kern="0" kumimoji="0" lang="ja-JP" sz="1200">
                <a:solidFill>
                  <a:srgbClr val="000000"/>
                </a:solidFill>
                <a:latin charset="-128" panose="020B0604030504040204" pitchFamily="50" typeface="メイリオ"/>
                <a:ea charset="-128" panose="020B0604030504040204" pitchFamily="50" typeface="メイリオ"/>
              </a:rPr>
              <a:t>   昨今、</a:t>
            </a:r>
            <a:r>
              <a:rPr altLang="ja-JP" dirty="0" kern="0" kumimoji="0" lang="en-US" sz="1200">
                <a:solidFill>
                  <a:srgbClr val="000000"/>
                </a:solidFill>
                <a:latin charset="-128" panose="020B0604030504040204" pitchFamily="50" typeface="メイリオ"/>
                <a:ea charset="-128" panose="020B0604030504040204" pitchFamily="50" typeface="メイリオ"/>
              </a:rPr>
              <a:t>SNS</a:t>
            </a:r>
            <a:r>
              <a:rPr altLang="en-US" dirty="0" kern="0" kumimoji="0" lang="ja-JP" sz="1200">
                <a:solidFill>
                  <a:srgbClr val="000000"/>
                </a:solidFill>
                <a:latin charset="-128" panose="020B0604030504040204" pitchFamily="50" typeface="メイリオ"/>
                <a:ea charset="-128" panose="020B0604030504040204" pitchFamily="50" typeface="メイリオ"/>
              </a:rPr>
              <a:t>（ソーシャルネットワーキングサービス）上において、入学者選抜の試験に遅刻できないがゆえに通報することが困難である受験生の心理につけ込んで、痴漢をあおる投稿が相次いでいることが報道されている。</a:t>
            </a:r>
            <a:endParaRPr altLang="ja-JP" dirty="0" kern="0" kumimoji="0" lang="en-US" sz="1200">
              <a:solidFill>
                <a:srgbClr val="000000"/>
              </a:solidFill>
              <a:latin charset="-128" panose="020B0604030504040204" pitchFamily="50" typeface="メイリオ"/>
              <a:ea charset="-128" panose="020B0604030504040204" pitchFamily="50" typeface="メイリオ"/>
            </a:endParaRPr>
          </a:p>
        </p:txBody>
      </p:sp>
      <p:sp>
        <p:nvSpPr>
          <p:cNvPr id="14" name="テキスト ボックス 24">
            <a:extLst>
              <a:ext uri="{FF2B5EF4-FFF2-40B4-BE49-F238E27FC236}">
                <a16:creationId xmlns:a16="http://schemas.microsoft.com/office/drawing/2014/main" id="{C3596F2F-E01B-294F-1927-6954FCDA2414}"/>
              </a:ext>
            </a:extLst>
          </p:cNvPr>
          <p:cNvSpPr txBox="1">
            <a:spLocks noChangeArrowheads="1"/>
          </p:cNvSpPr>
          <p:nvPr/>
        </p:nvSpPr>
        <p:spPr bwMode="auto">
          <a:xfrm>
            <a:off x="750489" y="3933636"/>
            <a:ext cx="7298855" cy="215444"/>
          </a:xfrm>
          <a:prstGeom prst="rect">
            <a:avLst/>
          </a:prstGeom>
          <a:solidFill>
            <a:schemeClr val="bg1"/>
          </a:solidFill>
          <a:ln>
            <a:noFill/>
          </a:ln>
        </p:spPr>
        <p:txBody>
          <a:bodyPr bIns="0" lIns="0" rIns="0" tIns="0" wrap="square">
            <a:sp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defTabSz="447663" indent="-240931" marL="240931">
              <a:defRPr/>
            </a:pPr>
            <a:r>
              <a:rPr altLang="en-US" dirty="0" lang="ja-JP" sz="1400">
                <a:solidFill>
                  <a:srgbClr val="000000"/>
                </a:solidFill>
                <a:latin charset="-128" panose="020B0900000000000000" pitchFamily="50" typeface="HGSｺﾞｼｯｸE"/>
                <a:ea charset="-128" panose="020B0900000000000000" pitchFamily="50" typeface="HGSｺﾞｼｯｸE"/>
              </a:rPr>
              <a:t>■令和８年度大学入学者選抜実施要項</a:t>
            </a:r>
            <a:r>
              <a:rPr altLang="en-US" dirty="0" lang="ja-JP" sz="1200">
                <a:solidFill>
                  <a:srgbClr val="000000"/>
                </a:solidFill>
                <a:latin charset="-128" panose="020B0900000000000000" pitchFamily="50" typeface="HGSｺﾞｼｯｸE"/>
                <a:ea charset="-128" panose="020B0900000000000000" pitchFamily="50" typeface="HGSｺﾞｼｯｸE"/>
              </a:rPr>
              <a:t>（７文科高第</a:t>
            </a:r>
            <a:r>
              <a:rPr altLang="ja-JP" dirty="0" lang="en-US" sz="1200">
                <a:solidFill>
                  <a:srgbClr val="000000"/>
                </a:solidFill>
                <a:latin charset="-128" panose="020B0900000000000000" pitchFamily="50" typeface="HGSｺﾞｼｯｸE"/>
                <a:ea charset="-128" panose="020B0900000000000000" pitchFamily="50" typeface="HGSｺﾞｼｯｸE"/>
              </a:rPr>
              <a:t>313</a:t>
            </a:r>
            <a:r>
              <a:rPr altLang="en-US" dirty="0" lang="ja-JP" sz="1200">
                <a:solidFill>
                  <a:srgbClr val="000000"/>
                </a:solidFill>
                <a:latin charset="-128" panose="020B0900000000000000" pitchFamily="50" typeface="HGSｺﾞｼｯｸE"/>
                <a:ea charset="-128" panose="020B0900000000000000" pitchFamily="50" typeface="HGSｺﾞｼｯｸE"/>
              </a:rPr>
              <a:t>号令和７年６月３日高等教育局長通知）</a:t>
            </a:r>
            <a:endParaRPr altLang="en-US" dirty="0" lang="ja-JP" sz="1400">
              <a:solidFill>
                <a:srgbClr val="000000"/>
              </a:solidFill>
              <a:latin charset="-128" panose="020B0900000000000000" pitchFamily="50" typeface="HGSｺﾞｼｯｸE"/>
              <a:ea charset="-128" panose="020B0900000000000000" pitchFamily="50" typeface="HGSｺﾞｼｯｸE"/>
            </a:endParaRPr>
          </a:p>
        </p:txBody>
      </p:sp>
      <p:sp>
        <p:nvSpPr>
          <p:cNvPr id="21" name="テキスト ボックス 20">
            <a:extLst>
              <a:ext uri="{FF2B5EF4-FFF2-40B4-BE49-F238E27FC236}">
                <a16:creationId xmlns:a16="http://schemas.microsoft.com/office/drawing/2014/main" id="{EF8241A2-6851-770B-A6E4-304694ADC66F}"/>
              </a:ext>
            </a:extLst>
          </p:cNvPr>
          <p:cNvSpPr txBox="1"/>
          <p:nvPr/>
        </p:nvSpPr>
        <p:spPr>
          <a:xfrm>
            <a:off x="1147739" y="5445224"/>
            <a:ext cx="2955058" cy="226302"/>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bIns="0" lIns="0" rIns="0" tIns="0" wrap="square">
            <a:spAutoFit/>
          </a:bodyPr>
          <a:lstStyle/>
          <a:p>
            <a:pPr algn="ctr" defTabSz="753678">
              <a:lnSpc>
                <a:spcPts val="1814"/>
              </a:lnSpc>
              <a:defRPr/>
            </a:pPr>
            <a:r>
              <a:rPr altLang="en-US" b="1" dirty="0" kumimoji="0" lang="ja-JP" sz="1200">
                <a:solidFill>
                  <a:prstClr val="white"/>
                </a:solidFill>
                <a:latin charset="-128" panose="020B0604030504040204" pitchFamily="50" typeface="メイリオ"/>
                <a:ea charset="-128" panose="020B0604030504040204" pitchFamily="50" typeface="メイリオ"/>
              </a:rPr>
              <a:t>（参考）大学入学共通テストにおける対応</a:t>
            </a:r>
            <a:endParaRPr altLang="ja-JP" b="1" dirty="0" kumimoji="0" lang="en-US" sz="1200">
              <a:solidFill>
                <a:prstClr val="white"/>
              </a:solidFill>
              <a:latin charset="-128" panose="020B0604030504040204" pitchFamily="50" typeface="メイリオ"/>
              <a:ea charset="-128" panose="020B0604030504040204" pitchFamily="50" typeface="メイリオ"/>
            </a:endParaRPr>
          </a:p>
        </p:txBody>
      </p:sp>
      <p:sp>
        <p:nvSpPr>
          <p:cNvPr id="23" name="テキスト ボックス 22">
            <a:extLst>
              <a:ext uri="{FF2B5EF4-FFF2-40B4-BE49-F238E27FC236}">
                <a16:creationId xmlns:a16="http://schemas.microsoft.com/office/drawing/2014/main" id="{A7A598AB-19DA-A569-EC23-47D0D112111B}"/>
              </a:ext>
            </a:extLst>
          </p:cNvPr>
          <p:cNvSpPr txBox="1"/>
          <p:nvPr/>
        </p:nvSpPr>
        <p:spPr>
          <a:xfrm>
            <a:off x="854216" y="4122795"/>
            <a:ext cx="4296458" cy="314317"/>
          </a:xfrm>
          <a:prstGeom prst="rect">
            <a:avLst/>
          </a:prstGeom>
          <a:noFill/>
          <a:ln w="19050">
            <a:noFill/>
            <a:prstDash val="solid"/>
          </a:ln>
        </p:spPr>
        <p:txBody>
          <a:bodyPr wrap="square">
            <a:spAutoFit/>
          </a:bodyPr>
          <a:lstStyle/>
          <a:p>
            <a:pPr defTabSz="753678">
              <a:lnSpc>
                <a:spcPts val="1814"/>
              </a:lnSpc>
              <a:defRPr/>
            </a:pPr>
            <a:r>
              <a:rPr altLang="en-US" dirty="0" kumimoji="0" lang="ja-JP" sz="1200">
                <a:solidFill>
                  <a:srgbClr val="000000"/>
                </a:solidFill>
                <a:latin charset="-128" panose="020B0604030504040204" pitchFamily="50" typeface="メイリオ"/>
                <a:ea charset="-128" panose="020B0604030504040204" pitchFamily="50" typeface="メイリオ"/>
              </a:rPr>
              <a:t>第</a:t>
            </a:r>
            <a:r>
              <a:rPr altLang="ja-JP" dirty="0" kumimoji="0" lang="en-US" sz="1200">
                <a:solidFill>
                  <a:srgbClr val="000000"/>
                </a:solidFill>
                <a:latin charset="-128" panose="020B0604030504040204" pitchFamily="50" typeface="メイリオ"/>
                <a:ea charset="-128" panose="020B0604030504040204" pitchFamily="50" typeface="メイリオ"/>
              </a:rPr>
              <a:t>13</a:t>
            </a:r>
            <a:r>
              <a:rPr altLang="en-US" dirty="0" kumimoji="0" lang="ja-JP" sz="1200">
                <a:solidFill>
                  <a:srgbClr val="000000"/>
                </a:solidFill>
                <a:latin charset="-128" panose="020B0604030504040204" pitchFamily="50" typeface="メイリオ"/>
                <a:ea charset="-128" panose="020B0604030504040204" pitchFamily="50" typeface="メイリオ"/>
              </a:rPr>
              <a:t>の６　災害等の不測の事態への対応</a:t>
            </a:r>
            <a:endParaRPr altLang="ja-JP" dirty="0" kumimoji="0" lang="en-US" sz="1200">
              <a:solidFill>
                <a:srgbClr val="000000"/>
              </a:solidFill>
              <a:latin charset="-128" panose="020B0604030504040204" pitchFamily="50" typeface="メイリオ"/>
              <a:ea charset="-128" panose="020B0604030504040204" pitchFamily="50" typeface="メイリオ"/>
            </a:endParaRPr>
          </a:p>
        </p:txBody>
      </p:sp>
      <p:sp>
        <p:nvSpPr>
          <p:cNvPr id="27" name="テキスト ボックス 26">
            <a:extLst>
              <a:ext uri="{FF2B5EF4-FFF2-40B4-BE49-F238E27FC236}">
                <a16:creationId xmlns:a16="http://schemas.microsoft.com/office/drawing/2014/main" id="{C5FE4E6B-D4B6-0E47-0C84-F77023247C1A}"/>
              </a:ext>
            </a:extLst>
          </p:cNvPr>
          <p:cNvSpPr txBox="1"/>
          <p:nvPr/>
        </p:nvSpPr>
        <p:spPr>
          <a:xfrm>
            <a:off x="900631" y="4365104"/>
            <a:ext cx="7963864" cy="938719"/>
          </a:xfrm>
          <a:prstGeom prst="rect">
            <a:avLst/>
          </a:prstGeom>
          <a:noFill/>
          <a:ln w="19050">
            <a:noFill/>
            <a:prstDash val="solid"/>
          </a:ln>
        </p:spPr>
        <p:txBody>
          <a:bodyPr wrap="square">
            <a:spAutoFit/>
          </a:bodyPr>
          <a:lstStyle/>
          <a:p>
            <a:pPr algn="just" defTabSz="414772" indent="-164181" marL="164181">
              <a:lnSpc>
                <a:spcPts val="1542"/>
              </a:lnSpc>
              <a:spcAft>
                <a:spcPts val="600"/>
              </a:spcAft>
              <a:defRPr/>
            </a:pPr>
            <a:r>
              <a:rPr altLang="en-US" b="1" dirty="0" kumimoji="0" lang="ja-JP" sz="1200">
                <a:solidFill>
                  <a:prstClr val="black"/>
                </a:solidFill>
                <a:latin charset="-128" panose="020B0604030504040204" pitchFamily="50" typeface="メイリオ"/>
                <a:ea charset="-128" panose="020B0604030504040204" pitchFamily="50" typeface="メイリオ"/>
              </a:rPr>
              <a:t>　</a:t>
            </a:r>
            <a:r>
              <a:rPr altLang="en-US" dirty="0" kumimoji="0" lang="ja-JP" sz="1200">
                <a:solidFill>
                  <a:prstClr val="black"/>
                </a:solidFill>
                <a:latin charset="-128" panose="020B0604030504040204" pitchFamily="50" typeface="メイリオ"/>
                <a:ea charset="-128" panose="020B0604030504040204" pitchFamily="50" typeface="メイリオ"/>
              </a:rPr>
              <a:t>各大学は、大学の実情に応じて、次のようなことについても継続的に対応することが考えられる。</a:t>
            </a:r>
            <a:endParaRPr altLang="ja-JP" dirty="0" kumimoji="0" lang="en-US" sz="1200">
              <a:solidFill>
                <a:prstClr val="black"/>
              </a:solidFill>
              <a:latin charset="-128" panose="020B0604030504040204" pitchFamily="50" typeface="メイリオ"/>
              <a:ea charset="-128" panose="020B0604030504040204" pitchFamily="50" typeface="メイリオ"/>
            </a:endParaRPr>
          </a:p>
          <a:p>
            <a:pPr algn="just" defTabSz="414772" indent="-452438" marL="452438">
              <a:lnSpc>
                <a:spcPts val="1542"/>
              </a:lnSpc>
              <a:defRPr/>
            </a:pPr>
            <a:r>
              <a:rPr altLang="en-US" dirty="0" kumimoji="0" lang="ja-JP" sz="1200">
                <a:solidFill>
                  <a:prstClr val="black"/>
                </a:solidFill>
                <a:latin charset="-128" panose="020B0604030504040204" pitchFamily="50" typeface="メイリオ"/>
                <a:ea charset="-128" panose="020B0604030504040204" pitchFamily="50" typeface="メイリオ"/>
              </a:rPr>
              <a:t>　（２）</a:t>
            </a:r>
            <a:r>
              <a:rPr altLang="en-US" b="1" dirty="0" kumimoji="0" lang="ja-JP" sz="1200" u="sng">
                <a:solidFill>
                  <a:srgbClr val="00B050"/>
                </a:solidFill>
                <a:latin charset="-128" panose="020B0604030504040204" pitchFamily="50" typeface="メイリオ"/>
                <a:ea charset="-128" panose="020B0604030504040204" pitchFamily="50" typeface="メイリオ"/>
              </a:rPr>
              <a:t>自然災害や人為災害、事件・事故など不測の事態</a:t>
            </a:r>
            <a:r>
              <a:rPr altLang="en-US" dirty="0" kumimoji="0" lang="ja-JP" sz="1200">
                <a:solidFill>
                  <a:prstClr val="black"/>
                </a:solidFill>
                <a:latin charset="-128" panose="020B0604030504040204" pitchFamily="50" typeface="メイリオ"/>
                <a:ea charset="-128" panose="020B0604030504040204" pitchFamily="50" typeface="メイリオ"/>
              </a:rPr>
              <a:t>により、</a:t>
            </a:r>
            <a:r>
              <a:rPr altLang="en-US" b="1" dirty="0" kumimoji="0" lang="ja-JP" sz="1200" u="sng">
                <a:solidFill>
                  <a:srgbClr val="00B050"/>
                </a:solidFill>
                <a:latin charset="-128" panose="020B0604030504040204" pitchFamily="50" typeface="メイリオ"/>
                <a:ea charset="-128" panose="020B0604030504040204" pitchFamily="50" typeface="メイリオ"/>
              </a:rPr>
              <a:t>試験に遅刻した者</a:t>
            </a:r>
            <a:r>
              <a:rPr altLang="en-US" dirty="0" kumimoji="0" lang="ja-JP" sz="1200">
                <a:solidFill>
                  <a:srgbClr val="00B050"/>
                </a:solidFill>
                <a:latin charset="-128" panose="020B0604030504040204" pitchFamily="50" typeface="メイリオ"/>
                <a:ea charset="-128" panose="020B0604030504040204" pitchFamily="50" typeface="メイリオ"/>
              </a:rPr>
              <a:t>又は</a:t>
            </a:r>
            <a:r>
              <a:rPr altLang="en-US" b="1" dirty="0" kumimoji="0" lang="ja-JP" sz="1200" u="sng">
                <a:solidFill>
                  <a:srgbClr val="00B050"/>
                </a:solidFill>
                <a:latin charset="-128" panose="020B0604030504040204" pitchFamily="50" typeface="メイリオ"/>
                <a:ea charset="-128" panose="020B0604030504040204" pitchFamily="50" typeface="メイリオ"/>
              </a:rPr>
              <a:t>受験することができなかった者</a:t>
            </a:r>
            <a:r>
              <a:rPr altLang="en-US" dirty="0" kumimoji="0" lang="ja-JP" sz="1200">
                <a:solidFill>
                  <a:prstClr val="black"/>
                </a:solidFill>
                <a:latin charset="-128" panose="020B0604030504040204" pitchFamily="50" typeface="メイリオ"/>
                <a:ea charset="-128" panose="020B0604030504040204" pitchFamily="50" typeface="メイリオ"/>
              </a:rPr>
              <a:t>がいる場合には、試験時間の繰り下げや別日程への振替等の対象とするなど、当該受験者の</a:t>
            </a:r>
            <a:r>
              <a:rPr altLang="en-US" b="1" dirty="0" kumimoji="0" lang="ja-JP" sz="1200" u="sng">
                <a:solidFill>
                  <a:srgbClr val="00B050"/>
                </a:solidFill>
                <a:latin charset="-128" panose="020B0604030504040204" pitchFamily="50" typeface="メイリオ"/>
                <a:ea charset="-128" panose="020B0604030504040204" pitchFamily="50" typeface="メイリオ"/>
              </a:rPr>
              <a:t>受験機会の確保等に配慮</a:t>
            </a:r>
            <a:r>
              <a:rPr altLang="en-US" dirty="0" kumimoji="0" lang="ja-JP" sz="1200">
                <a:solidFill>
                  <a:prstClr val="black"/>
                </a:solidFill>
                <a:latin charset="-128" panose="020B0604030504040204" pitchFamily="50" typeface="メイリオ"/>
                <a:ea charset="-128" panose="020B0604030504040204" pitchFamily="50" typeface="メイリオ"/>
              </a:rPr>
              <a:t>すること。</a:t>
            </a:r>
            <a:endParaRPr altLang="ja-JP" dirty="0" kumimoji="0" lang="en-US" sz="1200">
              <a:solidFill>
                <a:prstClr val="black"/>
              </a:solidFill>
              <a:latin charset="-128" panose="020B0604030504040204" pitchFamily="50" typeface="メイリオ"/>
              <a:ea charset="-128" panose="020B0604030504040204" pitchFamily="50" typeface="メイリオ"/>
            </a:endParaRPr>
          </a:p>
        </p:txBody>
      </p:sp>
      <p:sp>
        <p:nvSpPr>
          <p:cNvPr id="45" name="テキスト ボックス 44">
            <a:extLst>
              <a:ext uri="{FF2B5EF4-FFF2-40B4-BE49-F238E27FC236}">
                <a16:creationId xmlns:a16="http://schemas.microsoft.com/office/drawing/2014/main" id="{36FF612A-37B0-3ACC-851E-18C1314F85CB}"/>
              </a:ext>
            </a:extLst>
          </p:cNvPr>
          <p:cNvSpPr txBox="1"/>
          <p:nvPr/>
        </p:nvSpPr>
        <p:spPr>
          <a:xfrm>
            <a:off x="1154113" y="6223724"/>
            <a:ext cx="8193017" cy="276999"/>
          </a:xfrm>
          <a:prstGeom prst="rect">
            <a:avLst/>
          </a:prstGeom>
          <a:noFill/>
          <a:ln w="19050">
            <a:noFill/>
            <a:prstDash val="solid"/>
          </a:ln>
        </p:spPr>
        <p:txBody>
          <a:bodyPr wrap="square">
            <a:spAutoFit/>
          </a:bodyPr>
          <a:lstStyle/>
          <a:p>
            <a:pPr defTabSz="829544" eaLnBrk="0" fontAlgn="base" hangingPunct="0" indent="-77770" marL="77770">
              <a:spcBef>
                <a:spcPct val="0"/>
              </a:spcBef>
              <a:spcAft>
                <a:spcPct val="0"/>
              </a:spcAft>
              <a:defRPr/>
            </a:pPr>
            <a:r>
              <a:rPr altLang="ja-JP" dirty="0" kern="0" kumimoji="0" lang="en-US" sz="1200">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  ※</a:t>
            </a:r>
            <a:r>
              <a:rPr altLang="en-US" dirty="0" kern="0" kumimoji="0" lang="ja-JP" sz="1200">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上記対応について、令和７年度大学入学共通テストにおいては、文科省公式</a:t>
            </a:r>
            <a:r>
              <a:rPr altLang="ja-JP" dirty="0" kern="0" kumimoji="0" lang="en-US" sz="1200">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SNS</a:t>
            </a:r>
            <a:r>
              <a:rPr altLang="en-US" dirty="0" kern="0" kumimoji="0" lang="ja-JP" sz="1200">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において広く周知。</a:t>
            </a:r>
            <a:endParaRPr altLang="ja-JP" dirty="0" kern="100" kumimoji="0" lang="en-US" sz="1200">
              <a:solidFill>
                <a:srgbClr val="000000"/>
              </a:solidFill>
              <a:latin charset="-128" panose="020B0604030504040204" pitchFamily="50" typeface="メイリオ"/>
              <a:ea charset="-128" panose="020B0604030504040204" pitchFamily="50" typeface="メイリオ"/>
              <a:cs charset="0" panose="02020603050405020304" pitchFamily="18" typeface="Times New Roman"/>
            </a:endParaRPr>
          </a:p>
        </p:txBody>
      </p:sp>
      <p:sp>
        <p:nvSpPr>
          <p:cNvPr id="9" name="テキスト ボックス 24">
            <a:extLst>
              <a:ext uri="{FF2B5EF4-FFF2-40B4-BE49-F238E27FC236}">
                <a16:creationId xmlns:a16="http://schemas.microsoft.com/office/drawing/2014/main" id="{B50B48C1-4EB9-425D-62FB-0082436F9D4C}"/>
              </a:ext>
            </a:extLst>
          </p:cNvPr>
          <p:cNvSpPr txBox="1">
            <a:spLocks noChangeArrowheads="1"/>
          </p:cNvSpPr>
          <p:nvPr/>
        </p:nvSpPr>
        <p:spPr bwMode="auto">
          <a:xfrm>
            <a:off x="731695" y="2565484"/>
            <a:ext cx="8109738" cy="215444"/>
          </a:xfrm>
          <a:prstGeom prst="rect">
            <a:avLst/>
          </a:prstGeom>
          <a:solidFill>
            <a:schemeClr val="bg1"/>
          </a:solidFill>
          <a:ln>
            <a:noFill/>
          </a:ln>
        </p:spPr>
        <p:txBody>
          <a:bodyPr bIns="0" lIns="0" rIns="0" tIns="0" wrap="square">
            <a:sp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defTabSz="447663" indent="-240931" marL="240931">
              <a:defRPr/>
            </a:pPr>
            <a:r>
              <a:rPr altLang="en-US" dirty="0" lang="ja-JP" sz="1400">
                <a:solidFill>
                  <a:srgbClr val="000000"/>
                </a:solidFill>
                <a:latin charset="-128" panose="020B0900000000000000" pitchFamily="50" typeface="HGSｺﾞｼｯｸE"/>
                <a:ea charset="-128" panose="020B0900000000000000" pitchFamily="50" typeface="HGSｺﾞｼｯｸE"/>
              </a:rPr>
              <a:t>■痴漢撲滅に向けた政策パッケージ</a:t>
            </a:r>
            <a:r>
              <a:rPr altLang="en-US" dirty="0" lang="ja-JP" sz="1200">
                <a:solidFill>
                  <a:srgbClr val="000000"/>
                </a:solidFill>
                <a:latin charset="-128" panose="020B0900000000000000" pitchFamily="50" typeface="HGSｺﾞｼｯｸE"/>
                <a:ea charset="-128" panose="020B0900000000000000" pitchFamily="50" typeface="HGSｺﾞｼｯｸE"/>
              </a:rPr>
              <a:t>（令和５年３月</a:t>
            </a:r>
            <a:r>
              <a:rPr altLang="ja-JP" dirty="0" lang="en-US" sz="1200">
                <a:solidFill>
                  <a:srgbClr val="000000"/>
                </a:solidFill>
                <a:latin charset="-128" panose="020B0900000000000000" pitchFamily="50" typeface="HGSｺﾞｼｯｸE"/>
                <a:ea charset="-128" panose="020B0900000000000000" pitchFamily="50" typeface="HGSｺﾞｼｯｸE"/>
              </a:rPr>
              <a:t>30</a:t>
            </a:r>
            <a:r>
              <a:rPr altLang="en-US" dirty="0" lang="ja-JP" sz="1200">
                <a:solidFill>
                  <a:srgbClr val="000000"/>
                </a:solidFill>
                <a:latin charset="-128" panose="020B0900000000000000" pitchFamily="50" typeface="HGSｺﾞｼｯｸE"/>
                <a:ea charset="-128" panose="020B0900000000000000" pitchFamily="50" typeface="HGSｺﾞｼｯｸE"/>
              </a:rPr>
              <a:t>日内閣府、警察庁、法務省、文部科学省、国土交通省）</a:t>
            </a:r>
            <a:endParaRPr altLang="en-US" dirty="0" lang="ja-JP" sz="1400">
              <a:solidFill>
                <a:srgbClr val="000000"/>
              </a:solidFill>
              <a:latin charset="-128" panose="020B0900000000000000" pitchFamily="50" typeface="HGSｺﾞｼｯｸE"/>
              <a:ea charset="-128" panose="020B0900000000000000" pitchFamily="50" typeface="HGSｺﾞｼｯｸE"/>
            </a:endParaRPr>
          </a:p>
        </p:txBody>
      </p:sp>
      <p:sp>
        <p:nvSpPr>
          <p:cNvPr id="10" name="テキスト ボックス 9">
            <a:extLst>
              <a:ext uri="{FF2B5EF4-FFF2-40B4-BE49-F238E27FC236}">
                <a16:creationId xmlns:a16="http://schemas.microsoft.com/office/drawing/2014/main" id="{C30F9010-AE94-510B-C06A-2D48E6C31C74}"/>
              </a:ext>
            </a:extLst>
          </p:cNvPr>
          <p:cNvSpPr txBox="1"/>
          <p:nvPr/>
        </p:nvSpPr>
        <p:spPr>
          <a:xfrm>
            <a:off x="992561" y="3046849"/>
            <a:ext cx="7920880" cy="670183"/>
          </a:xfrm>
          <a:prstGeom prst="rect">
            <a:avLst/>
          </a:prstGeom>
          <a:noFill/>
          <a:ln w="19050">
            <a:noFill/>
            <a:prstDash val="solid"/>
          </a:ln>
        </p:spPr>
        <p:txBody>
          <a:bodyPr wrap="square">
            <a:spAutoFit/>
          </a:bodyPr>
          <a:lstStyle/>
          <a:p>
            <a:pPr algn="just" defTabSz="414772" indent="-164181" marL="164181">
              <a:lnSpc>
                <a:spcPts val="1542"/>
              </a:lnSpc>
              <a:spcAft>
                <a:spcPts val="600"/>
              </a:spcAft>
              <a:defRPr/>
            </a:pPr>
            <a:r>
              <a:rPr altLang="en-US" b="1" dirty="0" kumimoji="0" lang="ja-JP" sz="1200">
                <a:solidFill>
                  <a:prstClr val="black"/>
                </a:solidFill>
                <a:latin charset="-128" panose="020B0604030504040204" pitchFamily="50" typeface="メイリオ"/>
                <a:ea charset="-128" panose="020B0604030504040204" pitchFamily="50" typeface="メイリオ"/>
              </a:rPr>
              <a:t>　　</a:t>
            </a:r>
            <a:r>
              <a:rPr altLang="en-US" dirty="0" kumimoji="0" lang="ja-JP" sz="1200">
                <a:solidFill>
                  <a:prstClr val="black"/>
                </a:solidFill>
                <a:latin charset="-128" panose="020B0604030504040204" pitchFamily="50" typeface="メイリオ"/>
                <a:ea charset="-128" panose="020B0604030504040204" pitchFamily="50" typeface="メイリオ"/>
              </a:rPr>
              <a:t>大学や高等学校等に対し、</a:t>
            </a:r>
            <a:r>
              <a:rPr altLang="en-US" b="1" dirty="0" kumimoji="0" lang="ja-JP" sz="1200" u="sng">
                <a:solidFill>
                  <a:srgbClr val="00B050"/>
                </a:solidFill>
                <a:latin charset="-128" panose="020B0604030504040204" pitchFamily="50" typeface="メイリオ"/>
                <a:ea charset="-128" panose="020B0604030504040204" pitchFamily="50" typeface="メイリオ"/>
              </a:rPr>
              <a:t>入学者選抜において</a:t>
            </a:r>
            <a:r>
              <a:rPr altLang="en-US" dirty="0" kumimoji="0" lang="ja-JP" sz="1200">
                <a:solidFill>
                  <a:prstClr val="black"/>
                </a:solidFill>
                <a:latin charset="-128" panose="020B0604030504040204" pitchFamily="50" typeface="メイリオ"/>
                <a:ea charset="-128" panose="020B0604030504040204" pitchFamily="50" typeface="メイリオ"/>
              </a:rPr>
              <a:t>、受験生が、試験場に向かう途中の</a:t>
            </a:r>
            <a:r>
              <a:rPr altLang="en-US" b="1" dirty="0" kumimoji="0" lang="ja-JP" sz="1200" u="sng">
                <a:solidFill>
                  <a:srgbClr val="00B050"/>
                </a:solidFill>
                <a:latin charset="-128" panose="020B0604030504040204" pitchFamily="50" typeface="メイリオ"/>
                <a:ea charset="-128" panose="020B0604030504040204" pitchFamily="50" typeface="メイリオ"/>
              </a:rPr>
              <a:t>事故・事件に巻き込まれた場合や、痴漢の被害にあった場合</a:t>
            </a:r>
            <a:r>
              <a:rPr altLang="en-US" dirty="0" kumimoji="0" lang="ja-JP" sz="1200">
                <a:latin charset="-128" panose="020B0604030504040204" pitchFamily="50" typeface="メイリオ"/>
                <a:ea charset="-128" panose="020B0604030504040204" pitchFamily="50" typeface="メイリオ"/>
              </a:rPr>
              <a:t>など</a:t>
            </a:r>
            <a:r>
              <a:rPr altLang="en-US" b="1" dirty="0" kumimoji="0" lang="ja-JP" sz="1200" u="sng">
                <a:solidFill>
                  <a:srgbClr val="00B050"/>
                </a:solidFill>
                <a:latin charset="-128" panose="020B0604030504040204" pitchFamily="50" typeface="メイリオ"/>
                <a:ea charset="-128" panose="020B0604030504040204" pitchFamily="50" typeface="メイリオ"/>
              </a:rPr>
              <a:t>やむを得ない事由により受験機会を失うことのないよう</a:t>
            </a:r>
            <a:r>
              <a:rPr altLang="en-US" dirty="0" kumimoji="0" lang="ja-JP" sz="1200">
                <a:solidFill>
                  <a:prstClr val="black"/>
                </a:solidFill>
                <a:latin charset="-128" panose="020B0604030504040204" pitchFamily="50" typeface="メイリオ"/>
                <a:ea charset="-128" panose="020B0604030504040204" pitchFamily="50" typeface="メイリオ"/>
              </a:rPr>
              <a:t>、試験時間の繰り下げや別日程への振替等の対象とするなど、</a:t>
            </a:r>
            <a:r>
              <a:rPr altLang="en-US" b="1" dirty="0" kumimoji="0" lang="ja-JP" sz="1200" u="sng">
                <a:solidFill>
                  <a:srgbClr val="00B050"/>
                </a:solidFill>
                <a:latin charset="-128" panose="020B0604030504040204" pitchFamily="50" typeface="メイリオ"/>
                <a:ea charset="-128" panose="020B0604030504040204" pitchFamily="50" typeface="メイリオ"/>
              </a:rPr>
              <a:t>受験機会の確保のための柔軟な対応に努める</a:t>
            </a:r>
            <a:r>
              <a:rPr altLang="en-US" dirty="0" kumimoji="0" lang="ja-JP" sz="1200">
                <a:solidFill>
                  <a:prstClr val="black"/>
                </a:solidFill>
                <a:latin charset="-128" panose="020B0604030504040204" pitchFamily="50" typeface="メイリオ"/>
                <a:ea charset="-128" panose="020B0604030504040204" pitchFamily="50" typeface="メイリオ"/>
              </a:rPr>
              <a:t>よう周知する。</a:t>
            </a:r>
            <a:endParaRPr altLang="ja-JP" dirty="0" kumimoji="0" lang="en-US" sz="1200">
              <a:latin charset="-128" panose="020B0604030504040204" pitchFamily="50" typeface="メイリオ"/>
              <a:ea charset="-128" panose="020B0604030504040204" pitchFamily="50" typeface="メイリオ"/>
            </a:endParaRPr>
          </a:p>
        </p:txBody>
      </p:sp>
      <p:sp>
        <p:nvSpPr>
          <p:cNvPr id="13" name="テキスト ボックス 12">
            <a:extLst>
              <a:ext uri="{FF2B5EF4-FFF2-40B4-BE49-F238E27FC236}">
                <a16:creationId xmlns:a16="http://schemas.microsoft.com/office/drawing/2014/main" id="{08F42F11-B42B-5F71-B469-DE697797C62A}"/>
              </a:ext>
            </a:extLst>
          </p:cNvPr>
          <p:cNvSpPr txBox="1"/>
          <p:nvPr/>
        </p:nvSpPr>
        <p:spPr>
          <a:xfrm>
            <a:off x="872566" y="2754643"/>
            <a:ext cx="4296458" cy="314317"/>
          </a:xfrm>
          <a:prstGeom prst="rect">
            <a:avLst/>
          </a:prstGeom>
          <a:noFill/>
          <a:ln w="19050">
            <a:noFill/>
            <a:prstDash val="solid"/>
          </a:ln>
        </p:spPr>
        <p:txBody>
          <a:bodyPr wrap="square">
            <a:spAutoFit/>
          </a:bodyPr>
          <a:lstStyle/>
          <a:p>
            <a:pPr defTabSz="753678">
              <a:lnSpc>
                <a:spcPts val="1814"/>
              </a:lnSpc>
              <a:defRPr/>
            </a:pPr>
            <a:r>
              <a:rPr altLang="en-US" dirty="0" kumimoji="0" lang="ja-JP" sz="1200">
                <a:solidFill>
                  <a:srgbClr val="000000"/>
                </a:solidFill>
                <a:latin charset="-128" panose="020B0604030504040204" pitchFamily="50" typeface="メイリオ"/>
                <a:ea charset="-128" panose="020B0604030504040204" pitchFamily="50" typeface="メイリオ"/>
              </a:rPr>
              <a:t>⑤ 被害に遭った受験生の受験機会の確保（文部科学省）</a:t>
            </a:r>
            <a:endParaRPr altLang="ja-JP" dirty="0" kumimoji="0" lang="en-US" sz="1200">
              <a:solidFill>
                <a:srgbClr val="000000"/>
              </a:solidFill>
              <a:latin charset="-128" panose="020B0604030504040204" pitchFamily="50" typeface="メイリオ"/>
              <a:ea charset="-128" panose="020B0604030504040204" pitchFamily="50" typeface="メイリオ"/>
            </a:endParaRPr>
          </a:p>
        </p:txBody>
      </p:sp>
      <p:sp>
        <p:nvSpPr>
          <p:cNvPr id="15" name="二等辺三角形 14">
            <a:extLst>
              <a:ext uri="{FF2B5EF4-FFF2-40B4-BE49-F238E27FC236}">
                <a16:creationId xmlns:a16="http://schemas.microsoft.com/office/drawing/2014/main" id="{C2D07E4C-AE05-82D9-E9EF-AFE2C658CDEE}"/>
              </a:ext>
            </a:extLst>
          </p:cNvPr>
          <p:cNvSpPr/>
          <p:nvPr/>
        </p:nvSpPr>
        <p:spPr>
          <a:xfrm rot="10800000">
            <a:off x="2759485" y="2195793"/>
            <a:ext cx="4392488" cy="297102"/>
          </a:xfrm>
          <a:prstGeom prs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altLang="en-US" kumimoji="1" lang="ja-JP"/>
          </a:p>
        </p:txBody>
      </p:sp>
      <p:sp>
        <p:nvSpPr>
          <p:cNvPr id="16" name="テキスト ボックス 15">
            <a:extLst>
              <a:ext uri="{FF2B5EF4-FFF2-40B4-BE49-F238E27FC236}">
                <a16:creationId xmlns:a16="http://schemas.microsoft.com/office/drawing/2014/main" id="{FFD005D4-35CE-813D-53A9-83359FE752FF}"/>
              </a:ext>
            </a:extLst>
          </p:cNvPr>
          <p:cNvSpPr txBox="1"/>
          <p:nvPr/>
        </p:nvSpPr>
        <p:spPr>
          <a:xfrm>
            <a:off x="992561" y="5753243"/>
            <a:ext cx="8193017" cy="461665"/>
          </a:xfrm>
          <a:prstGeom prst="rect">
            <a:avLst/>
          </a:prstGeom>
          <a:noFill/>
          <a:ln w="19050">
            <a:noFill/>
            <a:prstDash val="solid"/>
          </a:ln>
        </p:spPr>
        <p:txBody>
          <a:bodyPr wrap="square">
            <a:spAutoFit/>
          </a:bodyPr>
          <a:lstStyle/>
          <a:p>
            <a:pPr defTabSz="829544" eaLnBrk="0" fontAlgn="base" hangingPunct="0" indent="-171450" marL="171450">
              <a:spcBef>
                <a:spcPct val="0"/>
              </a:spcBef>
              <a:spcAft>
                <a:spcPct val="0"/>
              </a:spcAft>
              <a:buFont charset="2" panose="05000000000000000000" pitchFamily="2" typeface="Wingdings"/>
              <a:buChar char="Ø"/>
              <a:defRPr/>
            </a:pPr>
            <a:r>
              <a:rPr altLang="ja-JP" dirty="0" kern="0" kumimoji="0" lang="en-US" sz="1200">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  </a:t>
            </a:r>
            <a:r>
              <a:rPr altLang="en-US" dirty="0" kern="0" kumimoji="0" lang="ja-JP" sz="1200">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痴漢の被害や目撃者として対応した場合など</a:t>
            </a:r>
            <a:r>
              <a:rPr altLang="en-US" dirty="0" kern="0" lang="ja-JP" sz="1200">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は、</a:t>
            </a:r>
            <a:r>
              <a:rPr altLang="en-US" dirty="0" kern="0" kumimoji="0" lang="ja-JP" sz="1200">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やむを得ない事由として</a:t>
            </a:r>
            <a:r>
              <a:rPr altLang="en-US" b="1" dirty="0" kern="0" kumimoji="0" lang="ja-JP" sz="1200" u="sng">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追試験の対象</a:t>
            </a:r>
            <a:r>
              <a:rPr altLang="en-US" dirty="0" kern="0" kumimoji="0" lang="ja-JP" sz="1200">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となる。</a:t>
            </a:r>
            <a:endParaRPr altLang="ja-JP" dirty="0" kern="0" kumimoji="0" lang="en-US" sz="1200">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endParaRPr>
          </a:p>
          <a:p>
            <a:pPr defTabSz="829544" eaLnBrk="0" fontAlgn="base" hangingPunct="0" indent="-171450" marL="171450">
              <a:spcBef>
                <a:spcPct val="0"/>
              </a:spcBef>
              <a:spcAft>
                <a:spcPct val="0"/>
              </a:spcAft>
              <a:buFont charset="2" panose="05000000000000000000" pitchFamily="2" typeface="Wingdings"/>
              <a:buChar char="Ø"/>
              <a:defRPr/>
            </a:pPr>
            <a:r>
              <a:rPr altLang="en-US" dirty="0" kern="0" kumimoji="0" lang="ja-JP" sz="1200">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　試験当日の服装は、私服でも構わないことを</a:t>
            </a:r>
            <a:r>
              <a:rPr altLang="ja-JP" dirty="0" kern="0" kumimoji="0" lang="en-US" sz="1200">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Q</a:t>
            </a:r>
            <a:r>
              <a:rPr altLang="en-US" dirty="0" kern="0" kumimoji="0" lang="ja-JP" sz="1200">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a:t>
            </a:r>
            <a:r>
              <a:rPr altLang="ja-JP" dirty="0" kern="0" kumimoji="0" lang="en-US" sz="1200">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A</a:t>
            </a:r>
            <a:r>
              <a:rPr altLang="en-US" dirty="0" kern="0" kumimoji="0" lang="ja-JP" sz="1200">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rPr>
              <a:t>に掲載。</a:t>
            </a:r>
            <a:endParaRPr altLang="ja-JP" dirty="0" kern="0" kumimoji="0" lang="en-US" sz="1200">
              <a:solidFill>
                <a:srgbClr val="000000"/>
              </a:solidFill>
              <a:latin charset="-128" panose="020B0600000000000000" pitchFamily="50" typeface="HGPｺﾞｼｯｸM"/>
              <a:ea charset="-128" panose="020B0600000000000000" pitchFamily="50" typeface="HGPｺﾞｼｯｸM"/>
              <a:cs charset="0" panose="02020603050405020304" pitchFamily="18" typeface="Times New Roman"/>
            </a:endParaRPr>
          </a:p>
        </p:txBody>
      </p:sp>
      <p:sp>
        <p:nvSpPr>
          <p:cNvPr id="4" name="大かっこ 3">
            <a:extLst>
              <a:ext uri="{FF2B5EF4-FFF2-40B4-BE49-F238E27FC236}">
                <a16:creationId xmlns:a16="http://schemas.microsoft.com/office/drawing/2014/main" id="{77810EF3-8CCF-14D6-2DBE-76035328A915}"/>
              </a:ext>
            </a:extLst>
          </p:cNvPr>
          <p:cNvSpPr/>
          <p:nvPr/>
        </p:nvSpPr>
        <p:spPr>
          <a:xfrm>
            <a:off x="848543" y="5509323"/>
            <a:ext cx="8085719" cy="1167972"/>
          </a:xfrm>
          <a:prstGeom prst="bracketPair">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rtlCol="0"/>
          <a:lstStyle/>
          <a:p>
            <a:pPr algn="ctr"/>
            <a:endParaRPr altLang="en-US" kumimoji="1" lang="ja-JP"/>
          </a:p>
        </p:txBody>
      </p:sp>
      <p:sp>
        <p:nvSpPr>
          <p:cNvPr id="12" name="スライド番号プレースホルダー 5">
            <a:extLst>
              <a:ext uri="{FF2B5EF4-FFF2-40B4-BE49-F238E27FC236}">
                <a16:creationId xmlns:a16="http://schemas.microsoft.com/office/drawing/2014/main" id="{B7734EEA-8BBF-2C11-3B0B-01DD1C9103F5}"/>
              </a:ext>
            </a:extLst>
          </p:cNvPr>
          <p:cNvSpPr txBox="1">
            <a:spLocks/>
          </p:cNvSpPr>
          <p:nvPr/>
        </p:nvSpPr>
        <p:spPr>
          <a:xfrm>
            <a:off x="9349062" y="6444765"/>
            <a:ext cx="471622" cy="365125"/>
          </a:xfrm>
          <a:prstGeom prst="rect">
            <a:avLst/>
          </a:prstGeom>
        </p:spPr>
        <p:txBody>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fld id="{973FA57C-AB59-4833-AF31-95C44D5249F2}" type="slidenum">
              <a:rPr altLang="en-US" kumimoji="1" lang="ja-JP" smtClean="0">
                <a:latin charset="-128" panose="020B0604030504040204" pitchFamily="50" typeface="Meiryo UI"/>
                <a:ea charset="-128" panose="020B0604030504040204" pitchFamily="50" typeface="Meiryo UI"/>
              </a:rPr>
              <a:pPr/>
              <a:t>27</a:t>
            </a:fld>
            <a:endParaRPr altLang="en-US" dirty="0" kumimoji="1" lang="ja-JP">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963710445"/>
      </p:ext>
    </p:extLst>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正方形/長方形 1"/>
          <p:cNvSpPr/>
          <p:nvPr/>
        </p:nvSpPr>
        <p:spPr>
          <a:xfrm>
            <a:off x="-15552" y="224174"/>
            <a:ext cx="9936000" cy="550052"/>
          </a:xfrm>
          <a:prstGeom prst="rect">
            <a:avLst/>
          </a:prstGeom>
          <a:solidFill>
            <a:schemeClr val="accent1"/>
          </a:solidFill>
          <a:ln w="44450">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typeface="Calibri"/>
              <a:ea charset="-128" panose="020B0600070205080204" pitchFamily="50" typeface="ＭＳ Ｐゴシック"/>
              <a:cs typeface="+mn-cs"/>
            </a:endParaRPr>
          </a:p>
        </p:txBody>
      </p:sp>
      <p:sp>
        <p:nvSpPr>
          <p:cNvPr id="14412" name="コンテンツ プレースホルダ 2"/>
          <p:cNvSpPr txBox="1">
            <a:spLocks/>
          </p:cNvSpPr>
          <p:nvPr/>
        </p:nvSpPr>
        <p:spPr bwMode="auto">
          <a:xfrm>
            <a:off x="158443" y="355997"/>
            <a:ext cx="9905999" cy="44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bIns="0" lIns="0" rIns="0" tIns="0"/>
          <a:lstStyle>
            <a:lvl1pPr>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algn="ctr" defTabSz="852763" eaLnBrk="1" fontAlgn="ctr" hangingPunct="1" indent="0" latinLnBrk="0" lvl="0" marL="0" marR="0" rtl="0">
              <a:lnSpc>
                <a:spcPct val="100000"/>
              </a:lnSpc>
              <a:spcBef>
                <a:spcPts val="0"/>
              </a:spcBef>
              <a:spcAft>
                <a:spcPts val="0"/>
              </a:spcAft>
              <a:buClrTx/>
              <a:buSzTx/>
              <a:buFontTx/>
              <a:buNone/>
              <a:tabLst/>
              <a:defRPr/>
            </a:pPr>
            <a:r>
              <a:rPr altLang="ja-JP" b="1" baseline="0" cap="none" dirty="0" i="0" kern="1200" kumimoji="1" lang="ja-JP" noProof="0" normalizeH="0" spc="0" strike="noStrike" sz="1800" u="none">
                <a:ln>
                  <a:noFill/>
                </a:ln>
                <a:solidFill>
                  <a:prstClr val="white"/>
                </a:solidFill>
                <a:effectLst/>
                <a:uLnTx/>
                <a:uFillTx/>
                <a:latin charset="-128" panose="020B0604030504040204" pitchFamily="50" typeface="Meiryo UI"/>
                <a:ea charset="-128" panose="020B0604030504040204" pitchFamily="50" typeface="Meiryo UI"/>
                <a:cs typeface="+mn-cs"/>
              </a:rPr>
              <a:t>令和</a:t>
            </a:r>
            <a:r>
              <a:rPr altLang="ja-JP" b="1" baseline="0" cap="none" dirty="0" i="0" kern="1200" kumimoji="1" lang="en-US" noProof="0" normalizeH="0" spc="0" strike="noStrike" sz="1800" u="none">
                <a:ln>
                  <a:noFill/>
                </a:ln>
                <a:solidFill>
                  <a:prstClr val="white"/>
                </a:solidFill>
                <a:effectLst/>
                <a:uLnTx/>
                <a:uFillTx/>
                <a:latin charset="-128" panose="020B0604030504040204" pitchFamily="50" typeface="Meiryo UI"/>
                <a:ea charset="-128" panose="020B0604030504040204" pitchFamily="50" typeface="Meiryo UI"/>
                <a:cs typeface="+mn-cs"/>
              </a:rPr>
              <a:t>8</a:t>
            </a:r>
            <a:r>
              <a:rPr altLang="ja-JP" b="1" baseline="0" cap="none" dirty="0" i="0" kern="1200" kumimoji="1" lang="ja-JP" noProof="0" normalizeH="0" spc="0" strike="noStrike" sz="1800" u="none">
                <a:ln>
                  <a:noFill/>
                </a:ln>
                <a:solidFill>
                  <a:prstClr val="white"/>
                </a:solidFill>
                <a:effectLst/>
                <a:uLnTx/>
                <a:uFillTx/>
                <a:latin charset="-128" panose="020B0604030504040204" pitchFamily="50" typeface="Meiryo UI"/>
                <a:ea charset="-128" panose="020B0604030504040204" pitchFamily="50" typeface="Meiryo UI"/>
                <a:cs typeface="+mn-cs"/>
              </a:rPr>
              <a:t>年度大学入学者選抜に係る大学入学共通テスト実施大綱</a:t>
            </a:r>
            <a:r>
              <a:rPr altLang="ja-JP" b="1" baseline="0" cap="none" dirty="0" i="0" kern="1200" kumimoji="1" lang="en-US" noProof="0" normalizeH="0" spc="0" strike="noStrike" sz="1800" u="none">
                <a:ln>
                  <a:noFill/>
                </a:ln>
                <a:solidFill>
                  <a:prstClr val="white"/>
                </a:solidFill>
                <a:effectLst/>
                <a:uLnTx/>
                <a:uFillTx/>
                <a:latin charset="-128" panose="020B0604030504040204" pitchFamily="50" typeface="Meiryo UI"/>
                <a:ea charset="-128" panose="020B0604030504040204" pitchFamily="50" typeface="Meiryo UI"/>
                <a:cs typeface="+mn-cs"/>
              </a:rPr>
              <a:t>【</a:t>
            </a:r>
            <a:r>
              <a:rPr altLang="ja-JP" b="1" baseline="0" cap="none" dirty="0" i="0" kern="1200" kumimoji="1" lang="ja-JP" noProof="0" normalizeH="0" spc="0" strike="noStrike" sz="1800" u="none">
                <a:ln>
                  <a:noFill/>
                </a:ln>
                <a:solidFill>
                  <a:prstClr val="white"/>
                </a:solidFill>
                <a:effectLst/>
                <a:uLnTx/>
                <a:uFillTx/>
                <a:latin charset="-128" panose="020B0604030504040204" pitchFamily="50" typeface="Meiryo UI"/>
                <a:ea charset="-128" panose="020B0604030504040204" pitchFamily="50" typeface="Meiryo UI"/>
                <a:cs typeface="+mn-cs"/>
              </a:rPr>
              <a:t>概要</a:t>
            </a:r>
            <a:r>
              <a:rPr altLang="ja-JP" b="1" baseline="0" cap="none" dirty="0" i="0" kern="1200" kumimoji="1" lang="en-US" noProof="0" normalizeH="0" spc="0" strike="noStrike" sz="1800" u="none">
                <a:ln>
                  <a:noFill/>
                </a:ln>
                <a:solidFill>
                  <a:prstClr val="white"/>
                </a:solidFill>
                <a:effectLst/>
                <a:uLnTx/>
                <a:uFillTx/>
                <a:latin charset="-128" panose="020B0604030504040204" pitchFamily="50" typeface="Meiryo UI"/>
                <a:ea charset="-128" panose="020B0604030504040204" pitchFamily="50" typeface="Meiryo UI"/>
                <a:cs typeface="+mn-cs"/>
              </a:rPr>
              <a:t>】</a:t>
            </a:r>
          </a:p>
          <a:p>
            <a:pPr algn="ctr" defTabSz="852763" eaLnBrk="1" fontAlgn="ctr"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n-cs"/>
              </a:rPr>
              <a:t>（令和６年６月５日付　６文科高第</a:t>
            </a:r>
            <a:r>
              <a:rPr altLang="ja-JP" b="0" baseline="0" cap="none" dirty="0" i="0" kern="1200" kumimoji="0" lang="en-US"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n-cs"/>
              </a:rPr>
              <a:t>300</a:t>
            </a:r>
            <a:r>
              <a:rPr altLang="en-US" b="0" baseline="0" cap="none" dirty="0" i="0" kern="1200" kumimoji="0" lang="ja-JP"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n-cs"/>
              </a:rPr>
              <a:t>号 文部科学省高等教育局長通知）</a:t>
            </a:r>
            <a:endParaRPr altLang="en-US" b="1" baseline="0" cap="none" dirty="0" i="0" kern="1200" kumimoji="1" lang="ja-JP" noProof="0" normalizeH="0" spc="0" strike="noStrike" sz="1400" u="none">
              <a:ln>
                <a:noFill/>
              </a:ln>
              <a:solidFill>
                <a:prstClr val="white"/>
              </a:solidFill>
              <a:effectLst/>
              <a:uLnTx/>
              <a:uFillTx/>
              <a:latin charset="-128" panose="020B0604030504040204" pitchFamily="50" typeface="Meiryo UI"/>
              <a:ea charset="-128" panose="020B0604030504040204" pitchFamily="50" typeface="Meiryo UI"/>
              <a:cs typeface="+mn-cs"/>
            </a:endParaRPr>
          </a:p>
          <a:p>
            <a:pPr algn="ctr" defTabSz="852763" eaLnBrk="1" fontAlgn="ctr" hangingPunct="1" indent="0" latinLnBrk="0" lvl="0" marL="0" marR="0" rtl="0">
              <a:lnSpc>
                <a:spcPct val="100000"/>
              </a:lnSpc>
              <a:spcBef>
                <a:spcPts val="0"/>
              </a:spcBef>
              <a:spcAft>
                <a:spcPts val="0"/>
              </a:spcAft>
              <a:buClrTx/>
              <a:buSzTx/>
              <a:buFontTx/>
              <a:buNone/>
              <a:tabLst/>
              <a:defRPr/>
            </a:pPr>
            <a:endParaRPr altLang="en-US" b="1" baseline="0" cap="none" dirty="0" i="0" kern="1200" kumimoji="1" lang="ja-JP" noProof="0" normalizeH="0" spc="0" strike="noStrike" sz="1600" u="none">
              <a:ln>
                <a:noFill/>
              </a:ln>
              <a:solidFill>
                <a:prstClr val="white"/>
              </a:solidFill>
              <a:effectLst/>
              <a:uLnTx/>
              <a:uFillTx/>
              <a:latin charset="-128" panose="020B0604030504040204" pitchFamily="50" typeface="Meiryo UI"/>
              <a:ea charset="-128" panose="020B0604030504040204" pitchFamily="50" typeface="Meiryo UI"/>
              <a:cs typeface="+mn-cs"/>
            </a:endParaRPr>
          </a:p>
        </p:txBody>
      </p:sp>
      <p:grpSp>
        <p:nvGrpSpPr>
          <p:cNvPr id="25" name="グループ化 24"/>
          <p:cNvGrpSpPr/>
          <p:nvPr/>
        </p:nvGrpSpPr>
        <p:grpSpPr>
          <a:xfrm>
            <a:off x="171777" y="1736925"/>
            <a:ext cx="10760569" cy="261084"/>
            <a:chOff x="164468" y="849014"/>
            <a:chExt cx="10760569" cy="261084"/>
          </a:xfrm>
        </p:grpSpPr>
        <p:sp>
          <p:nvSpPr>
            <p:cNvPr id="36" name="テキスト ボックス 24"/>
            <p:cNvSpPr txBox="1">
              <a:spLocks noChangeArrowheads="1"/>
            </p:cNvSpPr>
            <p:nvPr/>
          </p:nvSpPr>
          <p:spPr bwMode="auto">
            <a:xfrm>
              <a:off x="164468" y="849014"/>
              <a:ext cx="93610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lIns="0" rIns="0" tIns="0" wrap="square">
              <a:sp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246063" latinLnBrk="0" lvl="0" marL="246063"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１．実施期日</a:t>
              </a:r>
            </a:p>
          </p:txBody>
        </p:sp>
        <p:sp>
          <p:nvSpPr>
            <p:cNvPr id="12" name="テキスト ボックス 24"/>
            <p:cNvSpPr txBox="1">
              <a:spLocks noChangeArrowheads="1"/>
            </p:cNvSpPr>
            <p:nvPr/>
          </p:nvSpPr>
          <p:spPr bwMode="auto">
            <a:xfrm>
              <a:off x="1563998" y="874844"/>
              <a:ext cx="93610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lIns="0" rIns="0" tIns="0" wrap="square">
              <a:sp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246063" latinLnBrk="0" lvl="0" marL="246063"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200" u="none">
                  <a:ln>
                    <a:noFill/>
                  </a:ln>
                  <a:solidFill>
                    <a:srgbClr val="FF501E"/>
                  </a:solidFill>
                  <a:effectLst/>
                  <a:uLnTx/>
                  <a:uFillTx/>
                  <a:latin charset="-128" panose="020B0604030504040204" pitchFamily="50" typeface="Meiryo UI"/>
                  <a:ea charset="-128" panose="020B0604030504040204" pitchFamily="50" typeface="Meiryo UI"/>
                  <a:cs typeface="+mn-cs"/>
                </a:rPr>
                <a:t>　　</a:t>
              </a:r>
              <a:r>
                <a:rPr altLang="en-US" b="1" baseline="0" cap="none" dirty="0" i="0" kern="1200" kumimoji="1" lang="ja-JP" noProof="0" normalizeH="0" spc="0" strike="noStrike" sz="1200" u="sng">
                  <a:ln>
                    <a:noFill/>
                  </a:ln>
                  <a:solidFill>
                    <a:srgbClr val="FF501E"/>
                  </a:solidFill>
                  <a:effectLst/>
                  <a:uLnTx/>
                  <a:uFillTx/>
                  <a:latin charset="-128" panose="020B0604030504040204" pitchFamily="50" typeface="Meiryo UI"/>
                  <a:ea charset="-128" panose="020B0604030504040204" pitchFamily="50" typeface="Meiryo UI"/>
                  <a:cs typeface="+mn-cs"/>
                </a:rPr>
                <a:t>令和８年１月</a:t>
              </a:r>
              <a:r>
                <a:rPr altLang="ja-JP" b="1" baseline="0" cap="none" dirty="0" i="0" kern="1200" kumimoji="1" lang="en-US" noProof="0" normalizeH="0" spc="0" strike="noStrike" sz="1200" u="sng">
                  <a:ln>
                    <a:noFill/>
                  </a:ln>
                  <a:solidFill>
                    <a:srgbClr val="FF501E"/>
                  </a:solidFill>
                  <a:effectLst/>
                  <a:uLnTx/>
                  <a:uFillTx/>
                  <a:latin charset="-128" panose="020B0604030504040204" pitchFamily="50" typeface="Meiryo UI"/>
                  <a:ea charset="-128" panose="020B0604030504040204" pitchFamily="50" typeface="Meiryo UI"/>
                  <a:cs typeface="+mn-cs"/>
                </a:rPr>
                <a:t>17</a:t>
              </a:r>
              <a:r>
                <a:rPr altLang="en-US" b="1" baseline="0" cap="none" dirty="0" i="0" kern="1200" kumimoji="1" lang="ja-JP" noProof="0" normalizeH="0" spc="0" strike="noStrike" sz="1200" u="sng">
                  <a:ln>
                    <a:noFill/>
                  </a:ln>
                  <a:solidFill>
                    <a:srgbClr val="FF501E"/>
                  </a:solidFill>
                  <a:effectLst/>
                  <a:uLnTx/>
                  <a:uFillTx/>
                  <a:latin charset="-128" panose="020B0604030504040204" pitchFamily="50" typeface="Meiryo UI"/>
                  <a:ea charset="-128" panose="020B0604030504040204" pitchFamily="50" typeface="Meiryo UI"/>
                  <a:cs typeface="+mn-cs"/>
                </a:rPr>
                <a:t>日</a:t>
              </a:r>
              <a:r>
                <a:rPr altLang="ja-JP" b="1" baseline="0" cap="none" dirty="0" i="0" kern="1200" kumimoji="1" lang="en-US" noProof="0" normalizeH="0" spc="0" strike="noStrike" sz="1200" u="sng">
                  <a:ln>
                    <a:noFill/>
                  </a:ln>
                  <a:solidFill>
                    <a:srgbClr val="FF501E"/>
                  </a:solidFill>
                  <a:effectLst/>
                  <a:uLnTx/>
                  <a:uFillTx/>
                  <a:latin charset="-128" panose="020B0604030504040204" pitchFamily="50" typeface="Meiryo UI"/>
                  <a:ea charset="-128" panose="020B0604030504040204" pitchFamily="50" typeface="Meiryo UI"/>
                  <a:cs typeface="+mn-cs"/>
                </a:rPr>
                <a:t>(</a:t>
              </a:r>
              <a:r>
                <a:rPr altLang="en-US" b="1" baseline="0" cap="none" dirty="0" i="0" kern="1200" kumimoji="1" lang="ja-JP" noProof="0" normalizeH="0" spc="0" strike="noStrike" sz="1200" u="sng">
                  <a:ln>
                    <a:noFill/>
                  </a:ln>
                  <a:solidFill>
                    <a:srgbClr val="FF501E"/>
                  </a:solidFill>
                  <a:effectLst/>
                  <a:uLnTx/>
                  <a:uFillTx/>
                  <a:latin charset="-128" panose="020B0604030504040204" pitchFamily="50" typeface="Meiryo UI"/>
                  <a:ea charset="-128" panose="020B0604030504040204" pitchFamily="50" typeface="Meiryo UI"/>
                  <a:cs typeface="+mn-cs"/>
                </a:rPr>
                <a:t>土</a:t>
              </a:r>
              <a:r>
                <a:rPr altLang="ja-JP" b="1" baseline="0" cap="none" dirty="0" i="0" kern="1200" kumimoji="1" lang="en-US" noProof="0" normalizeH="0" spc="0" strike="noStrike" sz="1200" u="sng">
                  <a:ln>
                    <a:noFill/>
                  </a:ln>
                  <a:solidFill>
                    <a:srgbClr val="FF501E"/>
                  </a:solidFill>
                  <a:effectLst/>
                  <a:uLnTx/>
                  <a:uFillTx/>
                  <a:latin charset="-128" panose="020B0604030504040204" pitchFamily="50" typeface="Meiryo UI"/>
                  <a:ea charset="-128" panose="020B0604030504040204" pitchFamily="50" typeface="Meiryo UI"/>
                  <a:cs typeface="+mn-cs"/>
                </a:rPr>
                <a:t>)</a:t>
              </a:r>
              <a:r>
                <a:rPr altLang="en-US" b="1" baseline="0" cap="none" dirty="0" i="0" kern="1200" kumimoji="1" lang="ja-JP" noProof="0" normalizeH="0" spc="0" strike="noStrike" sz="1200" u="sng">
                  <a:ln>
                    <a:noFill/>
                  </a:ln>
                  <a:solidFill>
                    <a:srgbClr val="FF501E"/>
                  </a:solidFill>
                  <a:effectLst/>
                  <a:uLnTx/>
                  <a:uFillTx/>
                  <a:latin charset="-128" panose="020B0604030504040204" pitchFamily="50" typeface="Meiryo UI"/>
                  <a:ea charset="-128" panose="020B0604030504040204" pitchFamily="50" typeface="Meiryo UI"/>
                  <a:cs typeface="+mn-cs"/>
                </a:rPr>
                <a:t>、</a:t>
              </a:r>
              <a:r>
                <a:rPr altLang="ja-JP" b="1" baseline="0" cap="none" dirty="0" i="0" kern="1200" kumimoji="1" lang="en-US" noProof="0" normalizeH="0" spc="0" strike="noStrike" sz="1200" u="sng">
                  <a:ln>
                    <a:noFill/>
                  </a:ln>
                  <a:solidFill>
                    <a:srgbClr val="FF501E"/>
                  </a:solidFill>
                  <a:effectLst/>
                  <a:uLnTx/>
                  <a:uFillTx/>
                  <a:latin charset="-128" panose="020B0604030504040204" pitchFamily="50" typeface="Meiryo UI"/>
                  <a:ea charset="-128" panose="020B0604030504040204" pitchFamily="50" typeface="Meiryo UI"/>
                  <a:cs typeface="+mn-cs"/>
                </a:rPr>
                <a:t>18</a:t>
              </a:r>
              <a:r>
                <a:rPr altLang="en-US" b="1" baseline="0" cap="none" dirty="0" i="0" kern="1200" kumimoji="1" lang="ja-JP" noProof="0" normalizeH="0" spc="0" strike="noStrike" sz="1200" u="sng">
                  <a:ln>
                    <a:noFill/>
                  </a:ln>
                  <a:solidFill>
                    <a:srgbClr val="FF501E"/>
                  </a:solidFill>
                  <a:effectLst/>
                  <a:uLnTx/>
                  <a:uFillTx/>
                  <a:latin charset="-128" panose="020B0604030504040204" pitchFamily="50" typeface="Meiryo UI"/>
                  <a:ea charset="-128" panose="020B0604030504040204" pitchFamily="50" typeface="Meiryo UI"/>
                  <a:cs typeface="+mn-cs"/>
                </a:rPr>
                <a:t>日</a:t>
              </a:r>
              <a:r>
                <a:rPr altLang="ja-JP" b="1" baseline="0" cap="none" dirty="0" i="0" kern="1200" kumimoji="1" lang="en-US" noProof="0" normalizeH="0" spc="0" strike="noStrike" sz="1200" u="sng">
                  <a:ln>
                    <a:noFill/>
                  </a:ln>
                  <a:solidFill>
                    <a:srgbClr val="FF501E"/>
                  </a:solidFill>
                  <a:effectLst/>
                  <a:uLnTx/>
                  <a:uFillTx/>
                  <a:latin charset="-128" panose="020B0604030504040204" pitchFamily="50" typeface="Meiryo UI"/>
                  <a:ea charset="-128" panose="020B0604030504040204" pitchFamily="50" typeface="Meiryo UI"/>
                  <a:cs typeface="+mn-cs"/>
                </a:rPr>
                <a:t>(</a:t>
              </a:r>
              <a:r>
                <a:rPr altLang="en-US" b="1" baseline="0" cap="none" dirty="0" i="0" kern="1200" kumimoji="1" lang="ja-JP" noProof="0" normalizeH="0" spc="0" strike="noStrike" sz="1200" u="sng">
                  <a:ln>
                    <a:noFill/>
                  </a:ln>
                  <a:solidFill>
                    <a:srgbClr val="FF501E"/>
                  </a:solidFill>
                  <a:effectLst/>
                  <a:uLnTx/>
                  <a:uFillTx/>
                  <a:latin charset="-128" panose="020B0604030504040204" pitchFamily="50" typeface="Meiryo UI"/>
                  <a:ea charset="-128" panose="020B0604030504040204" pitchFamily="50" typeface="Meiryo UI"/>
                  <a:cs typeface="+mn-cs"/>
                </a:rPr>
                <a:t>日</a:t>
              </a:r>
              <a:r>
                <a:rPr altLang="ja-JP" b="1" baseline="0" cap="none" dirty="0" i="0" kern="1200" kumimoji="1" lang="en-US" noProof="0" normalizeH="0" spc="0" strike="noStrike" sz="1200" u="sng">
                  <a:ln>
                    <a:noFill/>
                  </a:ln>
                  <a:solidFill>
                    <a:srgbClr val="FF501E"/>
                  </a:solidFill>
                  <a:effectLst/>
                  <a:uLnTx/>
                  <a:uFillTx/>
                  <a:latin charset="-128" panose="020B0604030504040204" pitchFamily="50" typeface="Meiryo UI"/>
                  <a:ea charset="-128" panose="020B0604030504040204" pitchFamily="50" typeface="Meiryo UI"/>
                  <a:cs typeface="+mn-cs"/>
                </a:rPr>
                <a:t>)</a:t>
              </a:r>
              <a:r>
                <a:rPr altLang="en-US" b="1" baseline="0" cap="none" dirty="0" i="0" kern="1200" kumimoji="1" lang="ja-JP" noProof="0" normalizeH="0" spc="0" strike="noStrike" sz="1200" u="none">
                  <a:ln>
                    <a:noFill/>
                  </a:ln>
                  <a:solidFill>
                    <a:srgbClr val="FF501E"/>
                  </a:solidFill>
                  <a:effectLst/>
                  <a:uLnTx/>
                  <a:uFillTx/>
                  <a:latin charset="-128" panose="020B0604030504040204" pitchFamily="50" typeface="Meiryo UI"/>
                  <a:ea charset="-128" panose="020B0604030504040204" pitchFamily="50" typeface="Meiryo UI"/>
                  <a:cs typeface="+mn-cs"/>
                </a:rPr>
                <a:t>　　</a:t>
              </a:r>
              <a:r>
                <a:rPr altLang="ja-JP" b="1" baseline="0" cap="none" dirty="0" i="0" kern="1200" kumimoji="1" lang="en-US" noProof="0" normalizeH="0" spc="0" strike="noStrike" sz="1200" u="sng">
                  <a:ln>
                    <a:noFill/>
                  </a:ln>
                  <a:solidFill>
                    <a:srgbClr val="FF501E"/>
                  </a:solidFill>
                  <a:effectLst/>
                  <a:uLnTx/>
                  <a:uFillTx/>
                  <a:latin charset="-128" panose="020B0604030504040204" pitchFamily="50" typeface="Meiryo UI"/>
                  <a:ea charset="-128" panose="020B0604030504040204" pitchFamily="50" typeface="Meiryo UI"/>
                  <a:cs typeface="+mn-cs"/>
                </a:rPr>
                <a:t>(</a:t>
              </a:r>
              <a:r>
                <a:rPr altLang="en-US" b="1" baseline="0" cap="none" dirty="0" i="0" kern="1200" kumimoji="1" lang="ja-JP" noProof="0" normalizeH="0" spc="0" strike="noStrike" sz="1200" u="sng">
                  <a:ln>
                    <a:noFill/>
                  </a:ln>
                  <a:solidFill>
                    <a:srgbClr val="FF501E"/>
                  </a:solidFill>
                  <a:effectLst/>
                  <a:uLnTx/>
                  <a:uFillTx/>
                  <a:latin charset="-128" panose="020B0604030504040204" pitchFamily="50" typeface="Meiryo UI"/>
                  <a:ea charset="-128" panose="020B0604030504040204" pitchFamily="50" typeface="Meiryo UI"/>
                  <a:cs typeface="+mn-cs"/>
                </a:rPr>
                <a:t>２日間</a:t>
              </a:r>
              <a:r>
                <a:rPr altLang="ja-JP" b="1" baseline="0" cap="none" dirty="0" i="0" kern="1200" kumimoji="1" lang="en-US" noProof="0" normalizeH="0" spc="0" strike="noStrike" sz="1200" u="sng">
                  <a:ln>
                    <a:noFill/>
                  </a:ln>
                  <a:solidFill>
                    <a:srgbClr val="FF501E"/>
                  </a:solidFill>
                  <a:effectLst/>
                  <a:uLnTx/>
                  <a:uFillTx/>
                  <a:latin charset="-128" panose="020B0604030504040204" pitchFamily="50" typeface="Meiryo UI"/>
                  <a:ea charset="-128" panose="020B0604030504040204" pitchFamily="50" typeface="Meiryo UI"/>
                  <a:cs typeface="+mn-cs"/>
                </a:rPr>
                <a:t>)</a:t>
              </a:r>
              <a:endParaRPr altLang="en-US" b="0" baseline="0" cap="none" dirty="0" i="0" kern="1200" kumimoji="1" lang="ja-JP" noProof="0" normalizeH="0" spc="0" strike="noStrike" sz="1200" u="none">
                <a:ln>
                  <a:noFill/>
                </a:ln>
                <a:solidFill>
                  <a:srgbClr val="000000"/>
                </a:solidFill>
                <a:effectLst/>
                <a:uLnTx/>
                <a:uFillTx/>
                <a:latin charset="-128" panose="020B0604030504040204" pitchFamily="50" typeface="Meiryo UI"/>
                <a:ea charset="-128" panose="020B0604030504040204" pitchFamily="50" typeface="Meiryo UI"/>
                <a:cs typeface="+mn-cs"/>
              </a:endParaRPr>
            </a:p>
          </p:txBody>
        </p:sp>
        <p:sp>
          <p:nvSpPr>
            <p:cNvPr id="28" name="正方形/長方形 27"/>
            <p:cNvSpPr/>
            <p:nvPr/>
          </p:nvSpPr>
          <p:spPr>
            <a:xfrm>
              <a:off x="178805" y="1064379"/>
              <a:ext cx="1368152" cy="45719"/>
            </a:xfrm>
            <a:prstGeom prst="rect">
              <a:avLst/>
            </a:prstGeom>
            <a:gradFill flip="none" rotWithShape="1">
              <a:gsLst>
                <a:gs pos="0">
                  <a:srgbClr val="FFC000"/>
                </a:gs>
                <a:gs pos="50000">
                  <a:srgbClr val="FFE080"/>
                </a:gs>
                <a:gs pos="100000">
                  <a:srgbClr val="FFC000">
                    <a:alpha val="0"/>
                    <a:lumMod val="0"/>
                    <a:lumOff val="10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typeface="Calibri"/>
                <a:ea charset="-128" panose="020B0600070205080204" pitchFamily="50" typeface="ＭＳ Ｐゴシック"/>
                <a:cs typeface="+mn-cs"/>
              </a:endParaRPr>
            </a:p>
          </p:txBody>
        </p:sp>
      </p:grpSp>
      <p:grpSp>
        <p:nvGrpSpPr>
          <p:cNvPr id="26" name="グループ化 25"/>
          <p:cNvGrpSpPr/>
          <p:nvPr/>
        </p:nvGrpSpPr>
        <p:grpSpPr>
          <a:xfrm>
            <a:off x="171777" y="2088570"/>
            <a:ext cx="9361040" cy="249835"/>
            <a:chOff x="161074" y="1916832"/>
            <a:chExt cx="9361040" cy="249835"/>
          </a:xfrm>
        </p:grpSpPr>
        <p:sp>
          <p:nvSpPr>
            <p:cNvPr id="9" name="テキスト ボックス 24"/>
            <p:cNvSpPr txBox="1">
              <a:spLocks noChangeArrowheads="1"/>
            </p:cNvSpPr>
            <p:nvPr/>
          </p:nvSpPr>
          <p:spPr bwMode="auto">
            <a:xfrm>
              <a:off x="161075" y="1916832"/>
              <a:ext cx="93610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lIns="0" rIns="0" tIns="0" wrap="square">
              <a:sp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246063" latinLnBrk="0" lvl="0" marL="246063"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400" u="none">
                  <a:ln>
                    <a:noFill/>
                  </a:ln>
                  <a:solidFill>
                    <a:srgbClr val="000000"/>
                  </a:solidFill>
                  <a:effectLst/>
                  <a:uLnTx/>
                  <a:uFillTx/>
                  <a:latin charset="-128" panose="020B0604030504040204" pitchFamily="50" typeface="Meiryo UI"/>
                  <a:ea charset="-128" panose="020B0604030504040204" pitchFamily="50" typeface="Meiryo UI"/>
                  <a:cs typeface="+mn-cs"/>
                </a:rPr>
                <a:t>２．出題教科・科目の試験時間</a:t>
              </a:r>
            </a:p>
          </p:txBody>
        </p:sp>
        <p:sp>
          <p:nvSpPr>
            <p:cNvPr id="29" name="正方形/長方形 28"/>
            <p:cNvSpPr/>
            <p:nvPr/>
          </p:nvSpPr>
          <p:spPr>
            <a:xfrm>
              <a:off x="161074" y="2120948"/>
              <a:ext cx="2307650" cy="45719"/>
            </a:xfrm>
            <a:prstGeom prst="rect">
              <a:avLst/>
            </a:prstGeom>
            <a:gradFill flip="none" rotWithShape="1">
              <a:gsLst>
                <a:gs pos="0">
                  <a:srgbClr val="FFC000"/>
                </a:gs>
                <a:gs pos="50000">
                  <a:srgbClr val="FFE080"/>
                </a:gs>
                <a:gs pos="100000">
                  <a:srgbClr val="FFC000">
                    <a:alpha val="0"/>
                    <a:lumMod val="0"/>
                    <a:lumOff val="10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typeface="Calibri"/>
                <a:ea charset="-128" panose="020B0600070205080204" pitchFamily="50" typeface="ＭＳ Ｐゴシック"/>
                <a:cs typeface="+mn-cs"/>
              </a:endParaRPr>
            </a:p>
          </p:txBody>
        </p:sp>
      </p:grpSp>
      <p:graphicFrame>
        <p:nvGraphicFramePr>
          <p:cNvPr id="31" name="表 30"/>
          <p:cNvGraphicFramePr>
            <a:graphicFrameLocks noGrp="1"/>
          </p:cNvGraphicFramePr>
          <p:nvPr/>
        </p:nvGraphicFramePr>
        <p:xfrm>
          <a:off x="668524" y="2572785"/>
          <a:ext cx="9037004" cy="2908273"/>
        </p:xfrm>
        <a:graphic>
          <a:graphicData uri="http://schemas.openxmlformats.org/drawingml/2006/table">
            <a:tbl>
              <a:tblPr bandRow="1" firstCol="1" firstRow="1"/>
              <a:tblGrid>
                <a:gridCol w="776982">
                  <a:extLst>
                    <a:ext uri="{9D8B030D-6E8A-4147-A177-3AD203B41FA5}">
                      <a16:colId xmlns:a16="http://schemas.microsoft.com/office/drawing/2014/main" val="2383112983"/>
                    </a:ext>
                  </a:extLst>
                </a:gridCol>
                <a:gridCol w="195126">
                  <a:extLst>
                    <a:ext uri="{9D8B030D-6E8A-4147-A177-3AD203B41FA5}">
                      <a16:colId xmlns:a16="http://schemas.microsoft.com/office/drawing/2014/main" val="432807821"/>
                    </a:ext>
                  </a:extLst>
                </a:gridCol>
                <a:gridCol w="6336704">
                  <a:extLst>
                    <a:ext uri="{9D8B030D-6E8A-4147-A177-3AD203B41FA5}">
                      <a16:colId xmlns:a16="http://schemas.microsoft.com/office/drawing/2014/main" val="963181670"/>
                    </a:ext>
                  </a:extLst>
                </a:gridCol>
                <a:gridCol w="1728192">
                  <a:extLst>
                    <a:ext uri="{9D8B030D-6E8A-4147-A177-3AD203B41FA5}">
                      <a16:colId xmlns:a16="http://schemas.microsoft.com/office/drawing/2014/main" val="614071925"/>
                    </a:ext>
                  </a:extLst>
                </a:gridCol>
              </a:tblGrid>
              <a:tr h="193677">
                <a:tc gridSpan="2">
                  <a:txBody>
                    <a:bodyPr/>
                    <a:lstStyle/>
                    <a:p>
                      <a:pPr algn="ctr" defTabSz="451363" eaLnBrk="1" fontAlgn="base" hangingPunct="0" indent="0" latinLnBrk="0" lvl="0" marL="0" marR="0" rtl="0">
                        <a:lnSpc>
                          <a:spcPct val="100000"/>
                        </a:lnSpc>
                        <a:spcBef>
                          <a:spcPts val="0"/>
                        </a:spcBef>
                        <a:spcAft>
                          <a:spcPts val="0"/>
                        </a:spcAft>
                        <a:buClrTx/>
                        <a:buSzTx/>
                        <a:buFontTx/>
                        <a:buNone/>
                        <a:tabLst/>
                        <a:defRPr/>
                      </a:pPr>
                      <a:r>
                        <a:rPr altLang="en-US" b="0" baseline="0" cap="none" dirty="0" i="0" kern="0" kumimoji="1" lang="ja-JP" noProof="0" normalizeH="0" spc="0" strike="noStrike" sz="1200" u="none">
                          <a:ln>
                            <a:noFill/>
                          </a:ln>
                          <a:solidFill>
                            <a:srgbClr val="000000"/>
                          </a:solidFill>
                          <a:effectLst/>
                          <a:uLnTx/>
                          <a:uFillTx/>
                          <a:latin charset="-128" panose="020B0500000000000000" pitchFamily="50" typeface="游ゴシック Medium"/>
                          <a:ea charset="-128" panose="020B0500000000000000" pitchFamily="50" typeface="游ゴシック Medium"/>
                          <a:cs charset="-128" panose="02020609040205080304" pitchFamily="17" typeface="ＭＳ 明朝"/>
                        </a:rPr>
                        <a:t>教　科</a:t>
                      </a:r>
                      <a:endParaRPr altLang="en-US" b="0" baseline="0" cap="none" dirty="0" i="0" kern="100" kumimoji="1" lang="ja-JP" noProof="0" normalizeH="0" spc="0" strike="noStrike" sz="1200" u="none">
                        <a:ln>
                          <a:noFill/>
                        </a:ln>
                        <a:solidFill>
                          <a:srgbClr val="000000"/>
                        </a:solidFill>
                        <a:effectLst/>
                        <a:uLnTx/>
                        <a:uFillTx/>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anchor="ctr" marB="0" marL="66861" marR="66861" marT="0">
                    <a:lnL algn="ctr" cap="flat" cmpd="sng" w="28575">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28575">
                      <a:solidFill>
                        <a:srgbClr val="000000"/>
                      </a:solidFill>
                      <a:prstDash val="solid"/>
                      <a:round/>
                      <a:headEnd len="med" type="none" w="med"/>
                      <a:tailEnd len="med" type="none" w="med"/>
                    </a:lnT>
                    <a:lnB algn="ctr" cap="flat" cmpd="dbl" w="19050">
                      <a:solidFill>
                        <a:srgbClr val="000000"/>
                      </a:solidFill>
                      <a:prstDash val="solid"/>
                      <a:round/>
                      <a:headEnd len="med" type="none" w="med"/>
                      <a:tailEnd len="med" type="none" w="med"/>
                    </a:lnB>
                  </a:tcPr>
                </a:tc>
                <a:tc hMerge="1">
                  <a:txBody>
                    <a:bodyPr/>
                    <a:lstStyle/>
                    <a:p>
                      <a:pPr algn="ctr" fontAlgn="base" hangingPunct="0">
                        <a:spcAft>
                          <a:spcPts val="0"/>
                        </a:spcAft>
                      </a:pPr>
                      <a:endParaRPr dirty="0" kern="100" lang="ja-JP" sz="1000">
                        <a:effectLst/>
                        <a:latin typeface="+mn-ea"/>
                        <a:ea typeface="+mn-ea"/>
                        <a:cs charset="0" panose="02020603050405020304" pitchFamily="18" typeface="Times New Roman"/>
                      </a:endParaRPr>
                    </a:p>
                  </a:txBody>
                  <a:tcPr marB="0" marL="66861" marR="66861"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28575">
                      <a:solidFill>
                        <a:srgbClr val="000000"/>
                      </a:solidFill>
                      <a:prstDash val="solid"/>
                      <a:round/>
                      <a:headEnd len="med" type="none" w="med"/>
                      <a:tailEnd len="med" type="none" w="med"/>
                    </a:lnT>
                    <a:lnB algn="ctr" cap="flat" cmpd="dbl" w="19050">
                      <a:solidFill>
                        <a:srgbClr val="000000"/>
                      </a:solidFill>
                      <a:prstDash val="solid"/>
                      <a:round/>
                      <a:headEnd len="med" type="none" w="med"/>
                      <a:tailEnd len="med" type="none" w="med"/>
                    </a:lnB>
                  </a:tcPr>
                </a:tc>
                <a:tc>
                  <a:txBody>
                    <a:bodyPr/>
                    <a:lstStyle/>
                    <a:p>
                      <a:pPr algn="ctr" fontAlgn="base" hangingPunct="0">
                        <a:spcAft>
                          <a:spcPts val="0"/>
                        </a:spcAft>
                      </a:pPr>
                      <a:r>
                        <a:rPr dirty="0" kern="0" lang="ja-JP" spc="605"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出題科目</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anchor="ctr" marB="0" marL="66861" marR="66861"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28575">
                      <a:solidFill>
                        <a:srgbClr val="000000"/>
                      </a:solidFill>
                      <a:prstDash val="solid"/>
                      <a:round/>
                      <a:headEnd len="med" type="none" w="med"/>
                      <a:tailEnd len="med" type="none" w="med"/>
                    </a:lnT>
                    <a:lnB algn="ctr" cap="flat" cmpd="dbl" w="19050">
                      <a:solidFill>
                        <a:srgbClr val="000000"/>
                      </a:solidFill>
                      <a:prstDash val="solid"/>
                      <a:round/>
                      <a:headEnd len="med" type="none" w="med"/>
                      <a:tailEnd len="med" type="none" w="med"/>
                    </a:lnB>
                  </a:tcPr>
                </a:tc>
                <a:tc>
                  <a:txBody>
                    <a:bodyPr/>
                    <a:lstStyle/>
                    <a:p>
                      <a:pPr algn="ctr" fontAlgn="base" hangingPunct="0">
                        <a:spcAft>
                          <a:spcPts val="0"/>
                        </a:spcAft>
                      </a:pP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試験時間</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anchor="ctr" marB="0" marL="66861" marR="66861" marT="0">
                    <a:lnL algn="ctr" cap="flat" cmpd="sng" w="12700">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28575">
                      <a:solidFill>
                        <a:srgbClr val="000000"/>
                      </a:solidFill>
                      <a:prstDash val="solid"/>
                      <a:round/>
                      <a:headEnd len="med" type="none" w="med"/>
                      <a:tailEnd len="med" type="none" w="med"/>
                    </a:lnT>
                    <a:lnB algn="ctr" cap="flat" cmpd="dbl" w="19050">
                      <a:solidFill>
                        <a:srgbClr val="000000"/>
                      </a:solidFill>
                      <a:prstDash val="solid"/>
                      <a:round/>
                      <a:headEnd len="med" type="none" w="med"/>
                      <a:tailEnd len="med" type="none" w="med"/>
                    </a:lnB>
                  </a:tcPr>
                </a:tc>
                <a:extLst>
                  <a:ext uri="{0D108BD9-81ED-4DB2-BD59-A6C34878D82A}">
                    <a16:rowId xmlns:a16="http://schemas.microsoft.com/office/drawing/2014/main" val="937771916"/>
                  </a:ext>
                </a:extLst>
              </a:tr>
              <a:tr h="217622">
                <a:tc gridSpan="2">
                  <a:txBody>
                    <a:bodyPr/>
                    <a:lstStyle/>
                    <a:p>
                      <a:pPr algn="dist" fontAlgn="base" hangingPunct="0">
                        <a:spcAft>
                          <a:spcPts val="0"/>
                        </a:spcAft>
                      </a:pPr>
                      <a:r>
                        <a:rPr altLang="en-US"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国語</a:t>
                      </a:r>
                      <a:endParaRPr altLang="ja-JP"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anchor="ctr" marB="0" marL="66861" marR="66861" marT="36000">
                    <a:lnL algn="ctr" cap="flat" cmpd="sng" w="28575">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dbl" w="1905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hMerge="1">
                  <a:txBody>
                    <a:bodyPr/>
                    <a:lstStyle/>
                    <a:p>
                      <a:pPr algn="just" fontAlgn="base" hangingPunct="0">
                        <a:spcAft>
                          <a:spcPts val="0"/>
                        </a:spcAft>
                      </a:pPr>
                      <a:endParaRPr kern="100" lang="ja-JP" sz="1000">
                        <a:effectLst/>
                        <a:latin typeface="+mn-ea"/>
                        <a:ea typeface="+mn-ea"/>
                        <a:cs charset="0" panose="02020603050405020304" pitchFamily="18" typeface="Times New Roman"/>
                      </a:endParaRPr>
                    </a:p>
                  </a:txBody>
                  <a:tcPr marB="0" marL="66861" marR="66861"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dbl" w="1905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just" fontAlgn="base" hangingPunct="0">
                        <a:spcAft>
                          <a:spcPts val="0"/>
                        </a:spcAft>
                      </a:pP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B0609070205080204" pitchFamily="49" typeface="ＭＳ ゴシック"/>
                        </a:rPr>
                        <a:t>『国語』</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marB="0" marL="66861" marR="66861" marT="36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dbl" w="1905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r" defTabSz="451363" eaLnBrk="1" fontAlgn="base" hangingPunct="0" latinLnBrk="0" marL="0" rtl="0">
                        <a:spcAft>
                          <a:spcPts val="0"/>
                        </a:spcAft>
                      </a:pPr>
                      <a:r>
                        <a:rPr altLang="ja-JP" dirty="0" kern="0" kumimoji="1" lang="en-US" sz="1200">
                          <a:solidFill>
                            <a:srgbClr val="000000"/>
                          </a:solidFill>
                          <a:effectLst/>
                          <a:latin charset="-128" panose="020B0500000000000000" pitchFamily="50" typeface="游ゴシック Medium"/>
                          <a:ea charset="-128" panose="020B0500000000000000" pitchFamily="50" typeface="游ゴシック Medium"/>
                        </a:rPr>
                        <a:t>90</a:t>
                      </a:r>
                      <a:r>
                        <a:rPr altLang="en-US" dirty="0" kern="0" kumimoji="1" lang="ja-JP" sz="1200">
                          <a:solidFill>
                            <a:srgbClr val="000000"/>
                          </a:solidFill>
                          <a:effectLst/>
                          <a:latin charset="-128" panose="020B0500000000000000" pitchFamily="50" typeface="游ゴシック Medium"/>
                          <a:ea charset="-128" panose="020B0500000000000000" pitchFamily="50" typeface="游ゴシック Medium"/>
                        </a:rPr>
                        <a:t>分</a:t>
                      </a:r>
                      <a:endParaRPr altLang="en-US" dirty="0" kern="0" kumimoji="1" lang="ja-JP" sz="1200">
                        <a:solidFill>
                          <a:srgbClr val="000000"/>
                        </a:solidFill>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marB="0" marL="66861" marR="66861" marT="36000">
                    <a:lnL algn="ctr" cap="flat" cmpd="sng" w="12700">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dbl" w="1905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extLst>
                  <a:ext uri="{0D108BD9-81ED-4DB2-BD59-A6C34878D82A}">
                    <a16:rowId xmlns:a16="http://schemas.microsoft.com/office/drawing/2014/main" val="2461772032"/>
                  </a:ext>
                </a:extLst>
              </a:tr>
              <a:tr h="393811">
                <a:tc gridSpan="2">
                  <a:txBody>
                    <a:bodyPr/>
                    <a:lstStyle/>
                    <a:p>
                      <a:pPr algn="dist" fontAlgn="base" hangingPunct="0">
                        <a:spcAft>
                          <a:spcPts val="0"/>
                        </a:spcAft>
                      </a:pP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地理歴史</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anchor="ctr" marB="0" marL="66861" marR="66861" marT="36000">
                    <a:lnL algn="ctr" cap="flat" cmpd="sng" w="28575">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hMerge="1">
                  <a:txBody>
                    <a:bodyPr/>
                    <a:lstStyle/>
                    <a:p>
                      <a:pPr algn="just" fontAlgn="base" hangingPunct="0">
                        <a:spcAft>
                          <a:spcPts val="0"/>
                        </a:spcAft>
                      </a:pPr>
                      <a:endParaRPr dirty="0" kern="100" lang="ja-JP" sz="1000">
                        <a:effectLst/>
                        <a:latin typeface="+mn-ea"/>
                        <a:ea typeface="+mn-ea"/>
                        <a:cs charset="0" panose="02020603050405020304" pitchFamily="18" typeface="Times New Roman"/>
                      </a:endParaRPr>
                    </a:p>
                  </a:txBody>
                  <a:tcPr marB="0" marL="66861" marR="66861" marT="0">
                    <a:lnL algn="ctr" cap="flat" cmpd="sng" w="12700">
                      <a:no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just" fontAlgn="base" hangingPunct="0">
                        <a:spcAft>
                          <a:spcPts val="0"/>
                        </a:spcAft>
                      </a:pP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『地理総合、地理探究』、『歴史総合、日本史探究』、『歴史総合、世界史探究』、</a:t>
                      </a:r>
                      <a:endParaRPr altLang="ja-JP"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endParaRPr>
                    </a:p>
                    <a:p>
                      <a:pPr algn="just" fontAlgn="base" hangingPunct="0">
                        <a:spcAft>
                          <a:spcPts val="0"/>
                        </a:spcAft>
                      </a:pP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『地理総合</a:t>
                      </a:r>
                      <a:r>
                        <a:rPr altLang="ja-JP"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a:t>
                      </a: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歴史総合</a:t>
                      </a:r>
                      <a:r>
                        <a:rPr altLang="ja-JP"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a:t>
                      </a: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公共』</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marB="0" marL="66861" marR="66861" marT="36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rowSpan="2">
                  <a:txBody>
                    <a:bodyPr/>
                    <a:lstStyle/>
                    <a:p>
                      <a:pPr algn="r" fontAlgn="base" hangingPunct="0">
                        <a:spcAft>
                          <a:spcPts val="0"/>
                        </a:spcAft>
                      </a:pPr>
                      <a:r>
                        <a:rPr dirty="0" kern="0" lang="zh-TW"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１科目選択　</a:t>
                      </a:r>
                      <a:r>
                        <a:rPr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60</a:t>
                      </a:r>
                      <a:r>
                        <a:rPr dirty="0" kern="0" lang="zh-TW"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分</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p>
                      <a:pPr algn="r" fontAlgn="base" hangingPunct="0">
                        <a:spcAft>
                          <a:spcPts val="0"/>
                        </a:spcAft>
                      </a:pPr>
                      <a:r>
                        <a:rPr dirty="0" kern="0" lang="zh-TW"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２科目選択</a:t>
                      </a:r>
                      <a:r>
                        <a:rPr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130</a:t>
                      </a:r>
                      <a:r>
                        <a:rPr dirty="0" kern="0" lang="zh-TW"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分</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p>
                      <a:pPr algn="r" fontAlgn="base" hangingPunct="0">
                        <a:spcAft>
                          <a:spcPts val="0"/>
                        </a:spcAft>
                      </a:pP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a:t>
                      </a:r>
                      <a:r>
                        <a:rPr dirty="0" kern="0" lang="ja-JP" sz="9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うち解答時間</a:t>
                      </a:r>
                      <a:r>
                        <a:rPr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120</a:t>
                      </a: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分）</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marB="0" marL="66861" marR="66861" marT="36000">
                    <a:lnL algn="ctr" cap="flat" cmpd="sng" w="12700">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extLst>
                  <a:ext uri="{0D108BD9-81ED-4DB2-BD59-A6C34878D82A}">
                    <a16:rowId xmlns:a16="http://schemas.microsoft.com/office/drawing/2014/main" val="3516753011"/>
                  </a:ext>
                </a:extLst>
              </a:tr>
              <a:tr h="214549">
                <a:tc gridSpan="2">
                  <a:txBody>
                    <a:bodyPr/>
                    <a:lstStyle/>
                    <a:p>
                      <a:pPr algn="dist" fontAlgn="base" hangingPunct="0">
                        <a:spcAft>
                          <a:spcPts val="0"/>
                        </a:spcAft>
                      </a:pPr>
                      <a:r>
                        <a:rPr altLang="en-US" dirty="0" kern="100" lang="ja-JP" sz="1200">
                          <a:effectLst/>
                          <a:latin charset="-128" panose="020B0500000000000000" pitchFamily="50" typeface="游ゴシック Medium"/>
                          <a:ea charset="-128" panose="020B0500000000000000" pitchFamily="50" typeface="游ゴシック Medium"/>
                          <a:cs charset="0" panose="02020603050405020304" pitchFamily="18" typeface="Times New Roman"/>
                        </a:rPr>
                        <a:t>公民</a:t>
                      </a:r>
                      <a:endParaRPr altLang="ja-JP" dirty="0" kern="100" lang="ja-JP" sz="12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marB="0" marL="66861" marR="66861" marT="36000">
                    <a:lnL algn="ctr" cap="flat" cmpd="sng" w="28575">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hMerge="1">
                  <a:txBody>
                    <a:bodyPr/>
                    <a:lstStyle/>
                    <a:p>
                      <a:endParaRPr altLang="en-US" dirty="0" kumimoji="1" lang="ja-JP"/>
                    </a:p>
                  </a:txBody>
                  <a:tcPr marB="0" marL="66861" marR="66861" marT="0">
                    <a:lnL algn="ctr" cap="flat" cmpd="sng" w="12700">
                      <a:no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just" fontAlgn="base" hangingPunct="0">
                        <a:spcAft>
                          <a:spcPts val="0"/>
                        </a:spcAft>
                      </a:pP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『公共、倫理』、『公共、政治・経済』、『地理総合</a:t>
                      </a:r>
                      <a:r>
                        <a:rPr altLang="ja-JP"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a:t>
                      </a: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歴史総合</a:t>
                      </a:r>
                      <a:r>
                        <a:rPr altLang="ja-JP"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a:t>
                      </a: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公共』（再掲）</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marB="0" marL="66861" marR="66861" marT="36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vMerge="1">
                  <a:txBody>
                    <a:bodyPr/>
                    <a:lstStyle/>
                    <a:p>
                      <a:endParaRPr altLang="en-US" kumimoji="1" lang="ja-JP"/>
                    </a:p>
                  </a:txBody>
                  <a:tcPr/>
                </a:tc>
                <a:extLst>
                  <a:ext uri="{0D108BD9-81ED-4DB2-BD59-A6C34878D82A}">
                    <a16:rowId xmlns:a16="http://schemas.microsoft.com/office/drawing/2014/main" val="1004750239"/>
                  </a:ext>
                </a:extLst>
              </a:tr>
              <a:tr h="214549">
                <a:tc rowSpan="2">
                  <a:txBody>
                    <a:bodyPr/>
                    <a:lstStyle/>
                    <a:p>
                      <a:pPr algn="dist" defTabSz="451363" eaLnBrk="1" fontAlgn="base" hangingPunct="0" indent="0" latinLnBrk="0" lvl="0" marL="0" marR="0" rtl="0">
                        <a:lnSpc>
                          <a:spcPct val="100000"/>
                        </a:lnSpc>
                        <a:spcBef>
                          <a:spcPts val="0"/>
                        </a:spcBef>
                        <a:spcAft>
                          <a:spcPts val="0"/>
                        </a:spcAft>
                        <a:buClrTx/>
                        <a:buSzTx/>
                        <a:buFontTx/>
                        <a:buNone/>
                        <a:tabLst/>
                        <a:defRPr/>
                      </a:pPr>
                      <a:r>
                        <a:rPr altLang="en-US" dirty="0" kern="100" lang="ja-JP" sz="1200">
                          <a:effectLst/>
                          <a:latin charset="-128" panose="020B0500000000000000" pitchFamily="50" typeface="游ゴシック Medium"/>
                          <a:ea charset="-128" panose="020B0500000000000000" pitchFamily="50" typeface="游ゴシック Medium"/>
                          <a:cs charset="0" panose="02020603050405020304" pitchFamily="18" typeface="Times New Roman"/>
                        </a:rPr>
                        <a:t>数学</a:t>
                      </a:r>
                      <a:endParaRPr altLang="ja-JP" dirty="0" kern="100" lang="ja-JP" sz="12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anchor="ctr" marB="0" marL="66861" marR="66861" marT="36000">
                    <a:lnL algn="ctr" cap="flat" cmpd="sng" w="28575">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fontAlgn="base" hangingPunct="0">
                        <a:spcAft>
                          <a:spcPts val="0"/>
                        </a:spcAft>
                      </a:pP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①</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anchor="ctr" marB="0" marL="66861" marR="66861"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just" fontAlgn="base" hangingPunct="0">
                        <a:spcAft>
                          <a:spcPts val="0"/>
                        </a:spcAft>
                      </a:pPr>
                      <a:r>
                        <a:rPr altLang="ja-JP"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a:t>
                      </a:r>
                      <a:r>
                        <a:rPr altLang="en-US"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数学</a:t>
                      </a:r>
                      <a:r>
                        <a:rPr altLang="ja-JP"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Ⅰ</a:t>
                      </a:r>
                      <a:r>
                        <a:rPr altLang="en-US" dirty="0" err="1"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a:t>
                      </a:r>
                      <a:r>
                        <a:rPr altLang="en-US"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数学Ａ</a:t>
                      </a:r>
                      <a:r>
                        <a:rPr altLang="ja-JP"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a:t>
                      </a:r>
                      <a:r>
                        <a:rPr altLang="en-US" dirty="0" err="1"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a:t>
                      </a:r>
                      <a:r>
                        <a:rPr altLang="ja-JP"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a:t>
                      </a:r>
                      <a:r>
                        <a:rPr altLang="en-US"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数学</a:t>
                      </a:r>
                      <a:r>
                        <a:rPr altLang="ja-JP"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Ⅰ』</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marB="0" marL="66861" marR="66861" marT="36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r" fontAlgn="base" hangingPunct="0">
                        <a:spcAft>
                          <a:spcPts val="0"/>
                        </a:spcAft>
                      </a:pPr>
                      <a:r>
                        <a:rPr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70</a:t>
                      </a: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分</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marB="0" marL="66861" marR="66861" marT="36000">
                    <a:lnL algn="ctr" cap="flat" cmpd="sng" w="12700">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extLst>
                  <a:ext uri="{0D108BD9-81ED-4DB2-BD59-A6C34878D82A}">
                    <a16:rowId xmlns:a16="http://schemas.microsoft.com/office/drawing/2014/main" val="2274102693"/>
                  </a:ext>
                </a:extLst>
              </a:tr>
              <a:tr h="238299">
                <a:tc vMerge="1">
                  <a:txBody>
                    <a:bodyPr/>
                    <a:lstStyle/>
                    <a:p>
                      <a:endParaRPr altLang="en-US" kumimoji="1" lang="ja-JP"/>
                    </a:p>
                  </a:txBody>
                  <a:tcPr/>
                </a:tc>
                <a:tc>
                  <a:txBody>
                    <a:bodyPr/>
                    <a:lstStyle/>
                    <a:p>
                      <a:pPr algn="ctr" fontAlgn="base" hangingPunct="0">
                        <a:spcAft>
                          <a:spcPts val="0"/>
                        </a:spcAft>
                      </a:pP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②</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anchor="ctr" marB="0" marL="66861" marR="66861"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just" fontAlgn="base" hangingPunct="0">
                        <a:spcAft>
                          <a:spcPts val="0"/>
                        </a:spcAft>
                      </a:pPr>
                      <a:r>
                        <a:rPr altLang="ja-JP"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a:t>
                      </a:r>
                      <a:r>
                        <a:rPr altLang="en-US"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数学</a:t>
                      </a:r>
                      <a:r>
                        <a:rPr altLang="ja-JP"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Ⅱ</a:t>
                      </a:r>
                      <a:r>
                        <a:rPr altLang="en-US" dirty="0" err="1"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a:t>
                      </a:r>
                      <a:r>
                        <a:rPr altLang="en-US"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数学Ｂ、数学Ｃ</a:t>
                      </a:r>
                      <a:r>
                        <a:rPr altLang="ja-JP"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marB="0" marL="66861" marR="66861" marT="36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r" defTabSz="451363" eaLnBrk="1" fontAlgn="base" hangingPunct="0" latinLnBrk="0" marL="0" rtl="0">
                        <a:spcAft>
                          <a:spcPts val="0"/>
                        </a:spcAft>
                      </a:pPr>
                      <a:r>
                        <a:rPr altLang="ja-JP" dirty="0" kern="0" kumimoji="1" lang="en-US" sz="1200">
                          <a:solidFill>
                            <a:srgbClr val="000000"/>
                          </a:solidFill>
                          <a:effectLst/>
                          <a:latin charset="-128" panose="020B0500000000000000" pitchFamily="50" typeface="游ゴシック Medium"/>
                          <a:ea charset="-128" panose="020B0500000000000000" pitchFamily="50" typeface="游ゴシック Medium"/>
                          <a:cs typeface="+mn-cs"/>
                        </a:rPr>
                        <a:t>70</a:t>
                      </a:r>
                      <a:r>
                        <a:rPr altLang="en-US" dirty="0" kern="0" kumimoji="1" lang="ja-JP" sz="1200">
                          <a:solidFill>
                            <a:srgbClr val="000000"/>
                          </a:solidFill>
                          <a:effectLst/>
                          <a:latin charset="-128" panose="020B0500000000000000" pitchFamily="50" typeface="游ゴシック Medium"/>
                          <a:ea charset="-128" panose="020B0500000000000000" pitchFamily="50" typeface="游ゴシック Medium"/>
                          <a:cs typeface="+mn-cs"/>
                        </a:rPr>
                        <a:t>分</a:t>
                      </a:r>
                    </a:p>
                  </a:txBody>
                  <a:tcPr marB="0" marL="66861" marR="66861" marT="36000">
                    <a:lnL algn="ctr" cap="flat" cmpd="sng" w="12700">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extLst>
                  <a:ext uri="{0D108BD9-81ED-4DB2-BD59-A6C34878D82A}">
                    <a16:rowId xmlns:a16="http://schemas.microsoft.com/office/drawing/2014/main" val="3648045025"/>
                  </a:ext>
                </a:extLst>
              </a:tr>
              <a:tr h="573073">
                <a:tc gridSpan="2">
                  <a:txBody>
                    <a:bodyPr/>
                    <a:lstStyle/>
                    <a:p>
                      <a:pPr algn="dist" fontAlgn="base" hangingPunct="0">
                        <a:spcAft>
                          <a:spcPts val="0"/>
                        </a:spcAft>
                      </a:pPr>
                      <a:r>
                        <a:rPr altLang="en-US"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理　　　科</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anchor="ctr" marB="0" marL="66861" marR="66861" marT="36000">
                    <a:lnL algn="ctr" cap="flat" cmpd="sng" w="28575">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hMerge="1">
                  <a:txBody>
                    <a:bodyPr/>
                    <a:lstStyle/>
                    <a:p>
                      <a:pPr algn="just" fontAlgn="base" hangingPunct="0">
                        <a:spcAft>
                          <a:spcPts val="0"/>
                        </a:spcAft>
                      </a:pPr>
                      <a:endParaRPr kern="100" lang="ja-JP" sz="1000">
                        <a:effectLst/>
                        <a:latin typeface="+mn-ea"/>
                        <a:ea typeface="+mn-ea"/>
                        <a:cs charset="0" panose="02020603050405020304" pitchFamily="18" typeface="Times New Roman"/>
                      </a:endParaRPr>
                    </a:p>
                  </a:txBody>
                  <a:tcPr marB="0" marL="66861" marR="66861"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just" fontAlgn="base" hangingPunct="0">
                        <a:spcAft>
                          <a:spcPts val="0"/>
                        </a:spcAft>
                      </a:pPr>
                      <a:r>
                        <a:rPr dirty="0" kern="0" lang="zh-TW"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『物理基礎</a:t>
                      </a:r>
                      <a:r>
                        <a:rPr altLang="zh-TW"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a:t>
                      </a:r>
                      <a:r>
                        <a:rPr dirty="0" kern="0" lang="zh-TW"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化学基礎</a:t>
                      </a:r>
                      <a:r>
                        <a:rPr altLang="zh-TW"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a:t>
                      </a:r>
                      <a:r>
                        <a:rPr dirty="0" kern="0" lang="zh-TW"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生物基礎</a:t>
                      </a:r>
                      <a:r>
                        <a:rPr altLang="zh-TW"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a:t>
                      </a:r>
                      <a:r>
                        <a:rPr dirty="0" kern="0" lang="zh-TW"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地学基礎』</a:t>
                      </a:r>
                      <a:r>
                        <a:rPr dirty="0" kern="0" lang="zh-CN"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『物理』、『化学』、『生物』、『地学』</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marB="0" marL="66861" marR="66861" marT="36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r" fontAlgn="base" hangingPunct="0">
                        <a:spcAft>
                          <a:spcPts val="0"/>
                        </a:spcAft>
                      </a:pPr>
                      <a:r>
                        <a:rPr dirty="0" kern="0" lang="zh-TW"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１科目選択　</a:t>
                      </a:r>
                      <a:r>
                        <a:rPr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60</a:t>
                      </a:r>
                      <a:r>
                        <a:rPr dirty="0" kern="0" lang="zh-TW"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分</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p>
                      <a:pPr algn="r" fontAlgn="base" hangingPunct="0">
                        <a:spcAft>
                          <a:spcPts val="0"/>
                        </a:spcAft>
                      </a:pPr>
                      <a:r>
                        <a:rPr dirty="0" kern="0" lang="zh-TW"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２科目選択</a:t>
                      </a:r>
                      <a:r>
                        <a:rPr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130</a:t>
                      </a:r>
                      <a:r>
                        <a:rPr dirty="0" kern="0" lang="zh-TW"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分</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p>
                      <a:pPr algn="r" fontAlgn="base" hangingPunct="0">
                        <a:spcAft>
                          <a:spcPts val="0"/>
                        </a:spcAft>
                      </a:pP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a:t>
                      </a:r>
                      <a:r>
                        <a:rPr dirty="0" kern="0" lang="ja-JP" sz="9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うち解答時間</a:t>
                      </a:r>
                      <a:r>
                        <a:rPr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120</a:t>
                      </a: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分）</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marB="0" marL="66861" marR="66861" marT="36000">
                    <a:lnL algn="ctr" cap="flat" cmpd="sng" w="12700">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extLst>
                  <a:ext uri="{0D108BD9-81ED-4DB2-BD59-A6C34878D82A}">
                    <a16:rowId xmlns:a16="http://schemas.microsoft.com/office/drawing/2014/main" val="1030617555"/>
                  </a:ext>
                </a:extLst>
              </a:tr>
              <a:tr h="573073">
                <a:tc gridSpan="2">
                  <a:txBody>
                    <a:bodyPr/>
                    <a:lstStyle/>
                    <a:p>
                      <a:pPr algn="dist" fontAlgn="base" hangingPunct="0">
                        <a:spcAft>
                          <a:spcPts val="0"/>
                        </a:spcAft>
                      </a:pPr>
                      <a:r>
                        <a:rPr dirty="0" kern="0" lang="ja-JP" spc="300"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外国語</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anchor="ctr" marB="0" marL="66861" marR="66861" marT="36000">
                    <a:lnL algn="ctr" cap="flat" cmpd="sng" w="28575">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hMerge="1">
                  <a:txBody>
                    <a:bodyPr/>
                    <a:lstStyle/>
                    <a:p>
                      <a:pPr algn="just" fontAlgn="base" hangingPunct="0">
                        <a:spcAft>
                          <a:spcPts val="0"/>
                        </a:spcAft>
                      </a:pPr>
                      <a:endParaRPr kern="100" lang="ja-JP" sz="1000">
                        <a:effectLst/>
                        <a:latin typeface="+mn-ea"/>
                        <a:ea typeface="+mn-ea"/>
                        <a:cs charset="0" panose="02020603050405020304" pitchFamily="18" typeface="Times New Roman"/>
                      </a:endParaRPr>
                    </a:p>
                  </a:txBody>
                  <a:tcPr marB="0" marL="66861" marR="66861"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just" fontAlgn="base" hangingPunct="0">
                        <a:spcAft>
                          <a:spcPts val="0"/>
                        </a:spcAft>
                      </a:pP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『英語』、</a:t>
                      </a:r>
                      <a:r>
                        <a:rPr dirty="0" kern="0" lang="ja-JP" sz="1200">
                          <a:solidFill>
                            <a:srgbClr val="000000"/>
                          </a:solidFill>
                          <a:effectLst/>
                          <a:latin charset="-128" panose="020B0500000000000000" pitchFamily="50" typeface="游ゴシック Medium"/>
                          <a:ea charset="-128" panose="020B0500000000000000" pitchFamily="50" typeface="游ゴシック Medium"/>
                          <a:cs charset="0" panose="02020603050405020304" pitchFamily="18" typeface="Times New Roman"/>
                        </a:rPr>
                        <a:t>『</a:t>
                      </a: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ドイツ語』、</a:t>
                      </a:r>
                      <a:r>
                        <a:rPr dirty="0" kern="0" lang="ja-JP" sz="1200">
                          <a:solidFill>
                            <a:srgbClr val="000000"/>
                          </a:solidFill>
                          <a:effectLst/>
                          <a:latin charset="-128" panose="020B0500000000000000" pitchFamily="50" typeface="游ゴシック Medium"/>
                          <a:ea charset="-128" panose="020B0500000000000000" pitchFamily="50" typeface="游ゴシック Medium"/>
                          <a:cs charset="0" panose="02020603050405020304" pitchFamily="18" typeface="Times New Roman"/>
                        </a:rPr>
                        <a:t>『</a:t>
                      </a: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フランス語』、『中国語』、『韓国語』</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p>
                      <a:pPr algn="just" fontAlgn="base" hangingPunct="0" indent="-152400" marL="152400">
                        <a:spcAft>
                          <a:spcPts val="0"/>
                        </a:spcAft>
                      </a:pPr>
                      <a:r>
                        <a:rPr altLang="en-US" baseline="0"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 </a:t>
                      </a: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※『英語』については、ＩＣプレーヤーを使用する試験も実施。</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marB="0" marL="66861" marR="66861" marT="36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r" fontAlgn="base" hangingPunct="0">
                        <a:spcAft>
                          <a:spcPts val="0"/>
                        </a:spcAft>
                      </a:pPr>
                      <a:r>
                        <a:rPr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80</a:t>
                      </a: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分</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p>
                      <a:pPr algn="r" fontAlgn="base" hangingPunct="0">
                        <a:spcAft>
                          <a:spcPts val="0"/>
                        </a:spcAft>
                      </a:pPr>
                      <a:r>
                        <a:rPr dirty="0" kern="0" lang="ja-JP" sz="9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【ＩＣプレーヤー</a:t>
                      </a:r>
                      <a:r>
                        <a:rPr altLang="en-US" dirty="0" kern="0" lang="ja-JP" sz="9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使用</a:t>
                      </a:r>
                      <a:r>
                        <a:rPr dirty="0" kern="0" lang="ja-JP" sz="9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試験】</a:t>
                      </a: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　　　　 </a:t>
                      </a:r>
                      <a:r>
                        <a:rPr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60</a:t>
                      </a: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分（</a:t>
                      </a:r>
                      <a:r>
                        <a:rPr dirty="0" kern="0" lang="ja-JP" sz="9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うち解答時間</a:t>
                      </a:r>
                      <a:r>
                        <a:rPr dirty="0" kern="0" lang="en-US"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30</a:t>
                      </a: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分）</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marB="0" marL="0" marR="72000" marT="36000">
                    <a:lnL algn="ctr" cap="flat" cmpd="sng" w="12700">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extLst>
                  <a:ext uri="{0D108BD9-81ED-4DB2-BD59-A6C34878D82A}">
                    <a16:rowId xmlns:a16="http://schemas.microsoft.com/office/drawing/2014/main" val="2103182262"/>
                  </a:ext>
                </a:extLst>
              </a:tr>
              <a:tr h="248617">
                <a:tc gridSpan="2">
                  <a:txBody>
                    <a:bodyPr/>
                    <a:lstStyle/>
                    <a:p>
                      <a:pPr algn="dist" defTabSz="451363" eaLnBrk="1" fontAlgn="base" hangingPunct="0" indent="0" latinLnBrk="0" lvl="0" marL="0" marR="0" rtl="0">
                        <a:lnSpc>
                          <a:spcPct val="100000"/>
                        </a:lnSpc>
                        <a:spcBef>
                          <a:spcPts val="0"/>
                        </a:spcBef>
                        <a:spcAft>
                          <a:spcPts val="0"/>
                        </a:spcAft>
                        <a:buClrTx/>
                        <a:buSzTx/>
                        <a:buFontTx/>
                        <a:buNone/>
                        <a:tabLst/>
                        <a:defRPr/>
                      </a:pPr>
                      <a:r>
                        <a:rPr altLang="en-US" dirty="0" kern="100" lang="ja-JP" sz="1200">
                          <a:effectLst/>
                          <a:latin charset="-128" panose="020B0500000000000000" pitchFamily="50" typeface="游ゴシック Medium"/>
                          <a:ea charset="-128" panose="020B0500000000000000" pitchFamily="50" typeface="游ゴシック Medium"/>
                          <a:cs charset="0" panose="02020603050405020304" pitchFamily="18" typeface="Times New Roman"/>
                        </a:rPr>
                        <a:t>情報</a:t>
                      </a:r>
                      <a:endParaRPr altLang="ja-JP" dirty="0" kern="100" lang="ja-JP" sz="12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anchor="ctr" marB="0" marL="66861" marR="66861" marT="36000">
                    <a:lnL algn="ctr" cap="flat" cmpd="sng" w="28575">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tcPr>
                </a:tc>
                <a:tc hMerge="1">
                  <a:txBody>
                    <a:bodyPr/>
                    <a:lstStyle/>
                    <a:p>
                      <a:pPr algn="just" fontAlgn="base" hangingPunct="0">
                        <a:spcAft>
                          <a:spcPts val="0"/>
                        </a:spcAft>
                      </a:pPr>
                      <a:endParaRPr dirty="0" kern="100" lang="ja-JP" sz="1000">
                        <a:effectLst/>
                        <a:latin typeface="+mn-ea"/>
                        <a:ea typeface="+mn-ea"/>
                        <a:cs charset="0" panose="02020603050405020304" pitchFamily="18" typeface="Times New Roman"/>
                      </a:endParaRPr>
                    </a:p>
                  </a:txBody>
                  <a:tcPr marB="0" marL="66861" marR="66861"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tcPr>
                </a:tc>
                <a:tc>
                  <a:txBody>
                    <a:bodyPr/>
                    <a:lstStyle/>
                    <a:p>
                      <a:pPr algn="just" fontAlgn="base" hangingPunct="0">
                        <a:spcAft>
                          <a:spcPts val="0"/>
                        </a:spcAft>
                      </a:pPr>
                      <a:r>
                        <a:rPr dirty="0" kern="0" lang="ja-JP" sz="1200">
                          <a:solidFill>
                            <a:srgbClr val="000000"/>
                          </a:solidFill>
                          <a:effectLst/>
                          <a:latin charset="-128" panose="020B0500000000000000" pitchFamily="50" typeface="游ゴシック Medium"/>
                          <a:ea charset="-128" panose="020B0500000000000000" pitchFamily="50" typeface="游ゴシック Medium"/>
                          <a:cs charset="-128" panose="02020609040205080304" pitchFamily="17" typeface="ＭＳ 明朝"/>
                        </a:rPr>
                        <a:t>『情報Ⅰ』</a:t>
                      </a:r>
                      <a:endParaRPr dirty="0" kern="100" lang="ja-JP" sz="1000">
                        <a:effectLst/>
                        <a:latin charset="-128" panose="020B0500000000000000" pitchFamily="50" typeface="游ゴシック Medium"/>
                        <a:ea charset="-128" panose="020B0500000000000000" pitchFamily="50" typeface="游ゴシック Medium"/>
                        <a:cs charset="0" panose="02020603050405020304" pitchFamily="18" typeface="Times New Roman"/>
                      </a:endParaRPr>
                    </a:p>
                  </a:txBody>
                  <a:tcPr marB="0" marL="66861" marR="66861" marT="36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tcPr>
                </a:tc>
                <a:tc>
                  <a:txBody>
                    <a:bodyPr/>
                    <a:lstStyle/>
                    <a:p>
                      <a:pPr algn="r" defTabSz="451363" eaLnBrk="1" fontAlgn="base" hangingPunct="0" latinLnBrk="0" marL="0" rtl="0">
                        <a:spcAft>
                          <a:spcPts val="0"/>
                        </a:spcAft>
                      </a:pPr>
                      <a:r>
                        <a:rPr altLang="ja-JP" dirty="0" kern="0" kumimoji="1" lang="en-US" sz="1200">
                          <a:solidFill>
                            <a:srgbClr val="000000"/>
                          </a:solidFill>
                          <a:effectLst/>
                          <a:latin charset="-128" panose="020B0500000000000000" pitchFamily="50" typeface="游ゴシック Medium"/>
                          <a:ea charset="-128" panose="020B0500000000000000" pitchFamily="50" typeface="游ゴシック Medium"/>
                          <a:cs typeface="+mn-cs"/>
                        </a:rPr>
                        <a:t>60</a:t>
                      </a:r>
                      <a:r>
                        <a:rPr altLang="en-US" dirty="0" kern="0" kumimoji="1" lang="ja-JP" sz="1200">
                          <a:solidFill>
                            <a:srgbClr val="000000"/>
                          </a:solidFill>
                          <a:effectLst/>
                          <a:latin charset="-128" panose="020B0500000000000000" pitchFamily="50" typeface="游ゴシック Medium"/>
                          <a:ea charset="-128" panose="020B0500000000000000" pitchFamily="50" typeface="游ゴシック Medium"/>
                          <a:cs typeface="+mn-cs"/>
                        </a:rPr>
                        <a:t>分</a:t>
                      </a:r>
                    </a:p>
                  </a:txBody>
                  <a:tcPr marB="0" marL="66861" marR="66861" marT="36000">
                    <a:lnL algn="ctr" cap="flat" cmpd="sng" w="12700">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tcPr>
                </a:tc>
                <a:extLst>
                  <a:ext uri="{0D108BD9-81ED-4DB2-BD59-A6C34878D82A}">
                    <a16:rowId xmlns:a16="http://schemas.microsoft.com/office/drawing/2014/main" val="18839932"/>
                  </a:ext>
                </a:extLst>
              </a:tr>
            </a:tbl>
          </a:graphicData>
        </a:graphic>
      </p:graphicFrame>
      <p:sp>
        <p:nvSpPr>
          <p:cNvPr id="20" name="スライド番号プレースホルダー 1">
            <a:extLst>
              <a:ext uri="{FF2B5EF4-FFF2-40B4-BE49-F238E27FC236}">
                <a16:creationId xmlns:a16="http://schemas.microsoft.com/office/drawing/2014/main" id="{DAF5E32E-576C-2D40-7FF9-EFD274F863FB}"/>
              </a:ext>
            </a:extLst>
          </p:cNvPr>
          <p:cNvSpPr txBox="1">
            <a:spLocks/>
          </p:cNvSpPr>
          <p:nvPr/>
        </p:nvSpPr>
        <p:spPr>
          <a:xfrm>
            <a:off x="7602790" y="6443757"/>
            <a:ext cx="2228850" cy="365125"/>
          </a:xfrm>
          <a:prstGeom prst="rect">
            <a:avLst/>
          </a:prstGeom>
        </p:spPr>
        <p:txBody>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fld id="{9161F026-C252-46A6-8D29-AD8E2CEE12C1}" type="slidenum">
              <a:rPr altLang="en-US" b="0" baseline="0" cap="none" i="0" kern="1200" kumimoji="1" lang="ja-JP" noProof="0" normalizeH="0" smtClean="0" spc="0" strike="noStrike" sz="1800" u="none">
                <a:ln>
                  <a:noFill/>
                </a:ln>
                <a:solidFill>
                  <a:srgbClr val="000000"/>
                </a:solidFill>
                <a:effectLst/>
                <a:uLnTx/>
                <a:uFillTx/>
                <a:latin charset="-128" panose="020B0604030504040204" pitchFamily="50" typeface="Meiryo UI"/>
                <a:ea charset="-128" panose="020B0604030504040204" pitchFamily="50" typeface="Meiryo UI"/>
                <a:cs typeface="+mn-cs"/>
              </a:rPr>
              <a:pPr algn="r" defTabSz="457200" eaLnBrk="1" fontAlgn="auto" hangingPunct="1" indent="0" latinLnBrk="0" lvl="0" marL="0" marR="0" rtl="0">
                <a:lnSpc>
                  <a:spcPct val="100000"/>
                </a:lnSpc>
                <a:spcBef>
                  <a:spcPts val="0"/>
                </a:spcBef>
                <a:spcAft>
                  <a:spcPts val="0"/>
                </a:spcAft>
                <a:buClrTx/>
                <a:buSzTx/>
                <a:buFontTx/>
                <a:buNone/>
                <a:tabLst/>
                <a:defRPr/>
              </a:pPr>
              <a:t>28</a:t>
            </a:fld>
            <a:endParaRPr altLang="en-US" b="0" baseline="0" cap="none" dirty="0" i="0" kern="1200" kumimoji="1" lang="ja-JP" noProof="0" normalizeH="0" spc="0" strike="noStrike" sz="1800" u="none">
              <a:ln>
                <a:noFill/>
              </a:ln>
              <a:solidFill>
                <a:srgbClr val="000000"/>
              </a:solidFill>
              <a:effectLst/>
              <a:uLnTx/>
              <a:uFillTx/>
              <a:latin charset="-128" panose="020B0604030504040204" pitchFamily="50" typeface="Meiryo UI"/>
              <a:ea charset="-128" panose="020B0604030504040204" pitchFamily="50" typeface="Meiryo UI"/>
              <a:cs typeface="+mn-cs"/>
            </a:endParaRPr>
          </a:p>
        </p:txBody>
      </p:sp>
    </p:spTree>
    <p:extLst>
      <p:ext uri="{BB962C8B-B14F-4D97-AF65-F5344CB8AC3E}">
        <p14:creationId xmlns:p14="http://schemas.microsoft.com/office/powerpoint/2010/main" val="4007053210"/>
      </p:ext>
    </p:extLst>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pSp>
        <p:nvGrpSpPr>
          <p:cNvPr id="3" name="図形グループ 10">
            <a:extLst>
              <a:ext uri="{FF2B5EF4-FFF2-40B4-BE49-F238E27FC236}">
                <a16:creationId xmlns:a16="http://schemas.microsoft.com/office/drawing/2014/main" id="{BA9FCD97-1E84-FE59-ED74-A78B4BCB5171}"/>
              </a:ext>
            </a:extLst>
          </p:cNvPr>
          <p:cNvGrpSpPr>
            <a:grpSpLocks/>
          </p:cNvGrpSpPr>
          <p:nvPr/>
        </p:nvGrpSpPr>
        <p:grpSpPr bwMode="auto">
          <a:xfrm>
            <a:off x="-7787" y="-7383"/>
            <a:ext cx="9906000" cy="6858000"/>
            <a:chOff x="772319" y="419110"/>
            <a:chExt cx="9144000" cy="6858000"/>
          </a:xfrm>
        </p:grpSpPr>
        <p:sp>
          <p:nvSpPr>
            <p:cNvPr id="4" name="正方形/長方形 3">
              <a:extLst>
                <a:ext uri="{FF2B5EF4-FFF2-40B4-BE49-F238E27FC236}">
                  <a16:creationId xmlns:a16="http://schemas.microsoft.com/office/drawing/2014/main" id="{EE228A35-3445-A9D5-B9D8-3C17E63730C8}"/>
                </a:ext>
              </a:extLst>
            </p:cNvPr>
            <p:cNvSpPr/>
            <p:nvPr/>
          </p:nvSpPr>
          <p:spPr>
            <a:xfrm>
              <a:off x="772319" y="419110"/>
              <a:ext cx="9144000" cy="6858000"/>
            </a:xfrm>
            <a:prstGeom prst="rect">
              <a:avLst/>
            </a:prstGeom>
            <a:solidFill>
              <a:sysClr lastClr="FFFFFF" val="window"/>
            </a:solidFill>
            <a:ln algn="ctr" cap="flat" cmpd="sng" w="9525">
              <a:noFill/>
              <a:prstDash val="solid"/>
            </a:ln>
            <a:effectLst/>
          </p:spPr>
          <p:txBody>
            <a:bodyPr anchor="ctr"/>
            <a:lstStyle/>
            <a:p>
              <a:pPr algn="ctr" defTabSz="450578" eaLnBrk="1" fontAlgn="base" hangingPunct="1" indent="0" latinLnBrk="0" lvl="0" marL="0" marR="0">
                <a:lnSpc>
                  <a:spcPct val="100000"/>
                </a:lnSpc>
                <a:spcBef>
                  <a:spcPct val="0"/>
                </a:spcBef>
                <a:spcAft>
                  <a:spcPct val="0"/>
                </a:spcAft>
                <a:buClrTx/>
                <a:buSzTx/>
                <a:buFontTx/>
                <a:buNone/>
                <a:tabLst/>
                <a:defRPr/>
              </a:pPr>
              <a:endParaRPr altLang="en-US" b="0" baseline="0" cap="none" i="0" kern="0" kumimoji="1" lang="ja-JP" noProof="0" normalizeH="0" spc="0" strike="noStrike" sz="1632" u="none">
                <a:ln>
                  <a:noFill/>
                </a:ln>
                <a:solidFill>
                  <a:prstClr val="white"/>
                </a:solidFill>
                <a:effectLst/>
                <a:uLnTx/>
                <a:uFillTx/>
                <a:latin typeface="Calibri"/>
                <a:ea charset="-128" panose="020B0600070205080204" pitchFamily="50" typeface="ＭＳ Ｐゴシック"/>
                <a:cs typeface="+mn-cs"/>
              </a:endParaRPr>
            </a:p>
          </p:txBody>
        </p:sp>
        <p:pic>
          <p:nvPicPr>
            <p:cNvPr descr="sarcle.jpg" id="5" name="図 5">
              <a:extLst>
                <a:ext uri="{FF2B5EF4-FFF2-40B4-BE49-F238E27FC236}">
                  <a16:creationId xmlns:a16="http://schemas.microsoft.com/office/drawing/2014/main" id="{25C4FB09-F501-8528-54D0-A911878B5A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319" y="2751566"/>
              <a:ext cx="9144000" cy="452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正方形/長方形 1">
            <a:extLst>
              <a:ext uri="{FF2B5EF4-FFF2-40B4-BE49-F238E27FC236}">
                <a16:creationId xmlns:a16="http://schemas.microsoft.com/office/drawing/2014/main" id="{003AAE93-8F96-4383-8E1D-F29BEB5EECE1}"/>
              </a:ext>
            </a:extLst>
          </p:cNvPr>
          <p:cNvSpPr/>
          <p:nvPr/>
        </p:nvSpPr>
        <p:spPr>
          <a:xfrm>
            <a:off x="-483604" y="188640"/>
            <a:ext cx="10441160" cy="6627648"/>
          </a:xfrm>
          <a:prstGeom prst="rect">
            <a:avLst/>
          </a:prstGeom>
        </p:spPr>
        <p:txBody>
          <a:bodyPr anchor="ctr" anchorCtr="1" bIns="0" lIns="0" rIns="0" tIns="0" wrap="square">
            <a:noAutofit/>
          </a:bodyPr>
          <a:lstStyle/>
          <a:p>
            <a:pPr defTabSz="871545">
              <a:lnSpc>
                <a:spcPts val="3774"/>
              </a:lnSpc>
              <a:defRPr/>
            </a:pPr>
            <a:r>
              <a:rPr altLang="en-US" b="1" dirty="0" kumimoji="1" lang="ja-JP" sz="3600">
                <a:latin typeface="Meiryo UI"/>
                <a:ea typeface="Meiryo UI"/>
              </a:rPr>
              <a:t>　　１</a:t>
            </a:r>
            <a:r>
              <a:rPr altLang="en-US" b="1" baseline="0" cap="none" dirty="0" i="0" kern="1200" kumimoji="1" lang="ja-JP" noProof="0" normalizeH="0" spc="0" strike="noStrike" sz="3600" u="none">
                <a:ln>
                  <a:noFill/>
                </a:ln>
                <a:effectLst/>
                <a:uLnTx/>
                <a:uFillTx/>
                <a:latin typeface="Meiryo UI"/>
                <a:ea typeface="Meiryo UI"/>
              </a:rPr>
              <a:t>．高大接続改革について</a:t>
            </a:r>
            <a:endParaRPr altLang="ja-JP" b="1" baseline="0" cap="none" dirty="0" i="0" kern="1200" kumimoji="1" lang="en-US" noProof="0" normalizeH="0" spc="0" strike="noStrike" sz="3600" u="none">
              <a:ln>
                <a:noFill/>
              </a:ln>
              <a:effectLst/>
              <a:uLnTx/>
              <a:uFillTx/>
              <a:latin charset="-128" panose="020B0604030504040204" pitchFamily="50" typeface="Meiryo UI"/>
              <a:ea charset="-128" panose="020B0604030504040204" pitchFamily="50" typeface="Meiryo UI"/>
              <a:cs typeface="+mn-cs"/>
            </a:endParaRPr>
          </a:p>
        </p:txBody>
      </p:sp>
      <p:sp>
        <p:nvSpPr>
          <p:cNvPr id="6" name="スライド番号プレースホルダー 5">
            <a:extLst>
              <a:ext uri="{FF2B5EF4-FFF2-40B4-BE49-F238E27FC236}">
                <a16:creationId xmlns:a16="http://schemas.microsoft.com/office/drawing/2014/main" id="{C373EE63-289F-4B94-B8DB-BC56876A59CD}"/>
              </a:ext>
            </a:extLst>
          </p:cNvPr>
          <p:cNvSpPr>
            <a:spLocks noGrp="1"/>
          </p:cNvSpPr>
          <p:nvPr>
            <p:ph idx="12" sz="quarter" type="sldNum"/>
          </p:nvPr>
        </p:nvSpPr>
        <p:spPr>
          <a:xfrm>
            <a:off x="9427846" y="6451163"/>
            <a:ext cx="367184"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200">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fld id="{973FA57C-AB59-4833-AF31-95C44D5249F2}" type="slidenum">
              <a:rPr altLang="en-US" kumimoji="1" lang="ja-JP" smtClean="0" sz="1800">
                <a:latin charset="-128" panose="020B0604030504040204" pitchFamily="50" typeface="Meiryo UI"/>
                <a:ea charset="-128" panose="020B0604030504040204" pitchFamily="50" typeface="Meiryo UI"/>
              </a:rPr>
              <a:pPr/>
              <a:t>2</a:t>
            </a:fld>
            <a:endParaRPr altLang="en-US" dirty="0" kumimoji="1" lang="ja-JP" sz="1800">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3190967690"/>
      </p:ext>
    </p:extLst>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412" name="コンテンツ プレースホルダ 2"/>
          <p:cNvSpPr txBox="1">
            <a:spLocks/>
          </p:cNvSpPr>
          <p:nvPr/>
        </p:nvSpPr>
        <p:spPr bwMode="auto">
          <a:xfrm>
            <a:off x="14449" y="138944"/>
            <a:ext cx="9905999" cy="48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bIns="0" lIns="0" rIns="0" tIns="0"/>
          <a:lstStyle>
            <a:lvl1pPr>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algn="ctr" defTabSz="852763" eaLnBrk="1" fontAlgn="ctr" hangingPunct="1" indent="0" latinLnBrk="0" lvl="0" marL="0" marR="0" rtl="0">
              <a:lnSpc>
                <a:spcPct val="100000"/>
              </a:lnSpc>
              <a:spcBef>
                <a:spcPts val="0"/>
              </a:spcBef>
              <a:spcAft>
                <a:spcPts val="0"/>
              </a:spcAft>
              <a:buClrTx/>
              <a:buSzTx/>
              <a:buFontTx/>
              <a:buNone/>
              <a:tabLst/>
              <a:defRPr/>
            </a:pPr>
            <a:endParaRPr altLang="en-US" b="1" baseline="0" cap="none" dirty="0" i="0" kern="1200" kumimoji="1" lang="ja-JP" noProof="0" normalizeH="0" spc="0" strike="noStrike" sz="1600" u="none">
              <a:ln>
                <a:noFill/>
              </a:ln>
              <a:solidFill>
                <a:prstClr val="white"/>
              </a:solidFill>
              <a:effectLst/>
              <a:uLnTx/>
              <a:uFillTx/>
              <a:latin charset="-128" panose="020B0604030504040204" pitchFamily="50" typeface="Meiryo UI"/>
              <a:ea charset="-128" panose="020B0604030504040204" pitchFamily="50" typeface="Meiryo UI"/>
              <a:cs typeface="+mn-cs"/>
            </a:endParaRPr>
          </a:p>
        </p:txBody>
      </p:sp>
      <p:graphicFrame>
        <p:nvGraphicFramePr>
          <p:cNvPr id="3" name="表 2"/>
          <p:cNvGraphicFramePr>
            <a:graphicFrameLocks noGrp="1"/>
          </p:cNvGraphicFramePr>
          <p:nvPr/>
        </p:nvGraphicFramePr>
        <p:xfrm>
          <a:off x="380492" y="836712"/>
          <a:ext cx="9109012" cy="5266513"/>
        </p:xfrm>
        <a:graphic>
          <a:graphicData uri="http://schemas.openxmlformats.org/drawingml/2006/table">
            <a:tbl>
              <a:tblPr bandRow="1" firstCol="1" firstRow="1"/>
              <a:tblGrid>
                <a:gridCol w="1009930">
                  <a:extLst>
                    <a:ext uri="{9D8B030D-6E8A-4147-A177-3AD203B41FA5}">
                      <a16:colId xmlns:a16="http://schemas.microsoft.com/office/drawing/2014/main" val="3641058894"/>
                    </a:ext>
                  </a:extLst>
                </a:gridCol>
                <a:gridCol w="1009930">
                  <a:extLst>
                    <a:ext uri="{9D8B030D-6E8A-4147-A177-3AD203B41FA5}">
                      <a16:colId xmlns:a16="http://schemas.microsoft.com/office/drawing/2014/main" val="3381176293"/>
                    </a:ext>
                  </a:extLst>
                </a:gridCol>
                <a:gridCol w="885029">
                  <a:extLst>
                    <a:ext uri="{9D8B030D-6E8A-4147-A177-3AD203B41FA5}">
                      <a16:colId xmlns:a16="http://schemas.microsoft.com/office/drawing/2014/main" val="457279591"/>
                    </a:ext>
                  </a:extLst>
                </a:gridCol>
                <a:gridCol w="885029">
                  <a:extLst>
                    <a:ext uri="{9D8B030D-6E8A-4147-A177-3AD203B41FA5}">
                      <a16:colId xmlns:a16="http://schemas.microsoft.com/office/drawing/2014/main" val="599539469"/>
                    </a:ext>
                  </a:extLst>
                </a:gridCol>
                <a:gridCol w="885029">
                  <a:extLst>
                    <a:ext uri="{9D8B030D-6E8A-4147-A177-3AD203B41FA5}">
                      <a16:colId xmlns:a16="http://schemas.microsoft.com/office/drawing/2014/main" val="3064239831"/>
                    </a:ext>
                  </a:extLst>
                </a:gridCol>
                <a:gridCol w="885029">
                  <a:extLst>
                    <a:ext uri="{9D8B030D-6E8A-4147-A177-3AD203B41FA5}">
                      <a16:colId xmlns:a16="http://schemas.microsoft.com/office/drawing/2014/main" val="3587181452"/>
                    </a:ext>
                  </a:extLst>
                </a:gridCol>
                <a:gridCol w="888597">
                  <a:extLst>
                    <a:ext uri="{9D8B030D-6E8A-4147-A177-3AD203B41FA5}">
                      <a16:colId xmlns:a16="http://schemas.microsoft.com/office/drawing/2014/main" val="1369733653"/>
                    </a:ext>
                  </a:extLst>
                </a:gridCol>
                <a:gridCol w="888597">
                  <a:extLst>
                    <a:ext uri="{9D8B030D-6E8A-4147-A177-3AD203B41FA5}">
                      <a16:colId xmlns:a16="http://schemas.microsoft.com/office/drawing/2014/main" val="2298298866"/>
                    </a:ext>
                  </a:extLst>
                </a:gridCol>
                <a:gridCol w="885921">
                  <a:extLst>
                    <a:ext uri="{9D8B030D-6E8A-4147-A177-3AD203B41FA5}">
                      <a16:colId xmlns:a16="http://schemas.microsoft.com/office/drawing/2014/main" val="1707759093"/>
                    </a:ext>
                  </a:extLst>
                </a:gridCol>
                <a:gridCol w="885921">
                  <a:extLst>
                    <a:ext uri="{9D8B030D-6E8A-4147-A177-3AD203B41FA5}">
                      <a16:colId xmlns:a16="http://schemas.microsoft.com/office/drawing/2014/main" val="2733791892"/>
                    </a:ext>
                  </a:extLst>
                </a:gridCol>
              </a:tblGrid>
              <a:tr h="634871">
                <a:tc gridSpan="2" rowSpan="2">
                  <a:txBody>
                    <a:bodyPr/>
                    <a:lstStyle/>
                    <a:p>
                      <a:endParaRPr lang="ja-JP" sz="800">
                        <a:effectLst/>
                        <a:latin charset="0" panose="02040604050505020304" pitchFamily="18" typeface="Century"/>
                      </a:endParaRPr>
                    </a:p>
                  </a:txBody>
                  <a:tcPr marB="0" marL="55106" marR="55106" marT="0">
                    <a:lnL algn="ctr" cap="flat" cmpd="sng" w="28575">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28575">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tcPr>
                </a:tc>
                <a:tc hMerge="1" rowSpan="2">
                  <a:txBody>
                    <a:bodyPr/>
                    <a:lstStyle/>
                    <a:p>
                      <a:endParaRPr altLang="en-US" kumimoji="1" lang="ja-JP"/>
                    </a:p>
                  </a:txBody>
                  <a:tcPr/>
                </a:tc>
                <a:tc rowSpan="2">
                  <a:txBody>
                    <a:bodyPr/>
                    <a:lstStyle/>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『地理総合、</a:t>
                      </a:r>
                      <a:br>
                        <a:rPr dirty="0" kern="100" lang="en-US" sz="1000">
                          <a:effectLst/>
                          <a:latin charset="0" panose="02040604050505020304" pitchFamily="18" typeface="Century"/>
                          <a:ea charset="-128" panose="02020609040205080304" pitchFamily="17" typeface="ＭＳ 明朝"/>
                          <a:cs charset="0" panose="02020603050405020304" pitchFamily="18" typeface="Times New Roman"/>
                        </a:rPr>
                      </a:b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地理探究』</a:t>
                      </a:r>
                      <a:endParaRPr dirty="0" kern="100" lang="ja-JP" sz="1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0">
                    <a:lnL algn="ctr" cap="flat" cmpd="sng" w="28575">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28575">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tcPr>
                </a:tc>
                <a:tc rowSpan="2">
                  <a:txBody>
                    <a:bodyPr/>
                    <a:lstStyle/>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『歴史総合、</a:t>
                      </a:r>
                      <a:br>
                        <a:rPr dirty="0" kern="100" lang="en-US" sz="1000">
                          <a:effectLst/>
                          <a:latin charset="0" panose="02040604050505020304" pitchFamily="18" typeface="Century"/>
                          <a:ea charset="-128" panose="02020609040205080304" pitchFamily="17" typeface="ＭＳ 明朝"/>
                          <a:cs charset="0" panose="02020603050405020304" pitchFamily="18" typeface="Times New Roman"/>
                        </a:rPr>
                      </a:b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日本史探究』</a:t>
                      </a:r>
                      <a:endParaRPr dirty="0" kern="100" lang="ja-JP" sz="1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28575">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tcPr>
                </a:tc>
                <a:tc rowSpan="2">
                  <a:txBody>
                    <a:bodyPr/>
                    <a:lstStyle/>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『歴史総合、</a:t>
                      </a:r>
                      <a:br>
                        <a:rPr dirty="0" kern="100" lang="en-US" sz="1000">
                          <a:effectLst/>
                          <a:latin charset="0" panose="02040604050505020304" pitchFamily="18" typeface="Century"/>
                          <a:ea charset="-128" panose="02020609040205080304" pitchFamily="17" typeface="ＭＳ 明朝"/>
                          <a:cs charset="0" panose="02020603050405020304" pitchFamily="18" typeface="Times New Roman"/>
                        </a:rPr>
                      </a:b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世界史探究』</a:t>
                      </a:r>
                      <a:endParaRPr dirty="0" kern="100" lang="ja-JP" sz="1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28575">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tcPr>
                </a:tc>
                <a:tc gridSpan="3">
                  <a:txBody>
                    <a:bodyPr/>
                    <a:lstStyle/>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『地理総合、歴史総合、公共』</a:t>
                      </a:r>
                      <a:endParaRPr dirty="0" kern="100" lang="ja-JP" sz="1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28575">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hMerge="1">
                  <a:txBody>
                    <a:bodyPr/>
                    <a:lstStyle/>
                    <a:p>
                      <a:endParaRPr altLang="en-US" kumimoji="1" lang="ja-JP"/>
                    </a:p>
                  </a:txBody>
                  <a:tcPr/>
                </a:tc>
                <a:tc hMerge="1">
                  <a:txBody>
                    <a:bodyPr/>
                    <a:lstStyle/>
                    <a:p>
                      <a:endParaRPr altLang="en-US" kumimoji="1" lang="ja-JP"/>
                    </a:p>
                  </a:txBody>
                  <a:tcPr/>
                </a:tc>
                <a:tc rowSpan="2">
                  <a:txBody>
                    <a:bodyPr/>
                    <a:lstStyle/>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『公共、</a:t>
                      </a:r>
                      <a:endParaRPr dirty="0" kern="100" lang="ja-JP" sz="1600">
                        <a:effectLst/>
                        <a:latin charset="0" panose="02040604050505020304" pitchFamily="18" typeface="Century"/>
                        <a:ea charset="-128" panose="02020609040205080304" pitchFamily="17" typeface="ＭＳ 明朝"/>
                        <a:cs charset="0" panose="02020603050405020304" pitchFamily="18" typeface="Times New Roman"/>
                      </a:endParaRPr>
                    </a:p>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　倫理』</a:t>
                      </a:r>
                      <a:endParaRPr dirty="0" kern="100" lang="ja-JP" sz="1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28575">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tcPr>
                </a:tc>
                <a:tc rowSpan="2">
                  <a:txBody>
                    <a:bodyPr/>
                    <a:lstStyle/>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『公共、</a:t>
                      </a:r>
                      <a:br>
                        <a:rPr dirty="0" kern="100" lang="en-US" sz="1000">
                          <a:effectLst/>
                          <a:latin charset="0" panose="02040604050505020304" pitchFamily="18" typeface="Century"/>
                          <a:ea charset="-128" panose="02020609040205080304" pitchFamily="17" typeface="ＭＳ 明朝"/>
                          <a:cs charset="0" panose="02020603050405020304" pitchFamily="18" typeface="Times New Roman"/>
                        </a:rPr>
                      </a:b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政治・経済』</a:t>
                      </a:r>
                      <a:endParaRPr dirty="0" kern="100" lang="ja-JP" sz="1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0">
                    <a:lnL algn="ctr" cap="flat" cmpd="sng" w="12700">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28575">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tcPr>
                </a:tc>
                <a:extLst>
                  <a:ext uri="{0D108BD9-81ED-4DB2-BD59-A6C34878D82A}">
                    <a16:rowId xmlns:a16="http://schemas.microsoft.com/office/drawing/2014/main" val="1826006514"/>
                  </a:ext>
                </a:extLst>
              </a:tr>
              <a:tr h="634871">
                <a:tc gridSpan="2" vMerge="1">
                  <a:txBody>
                    <a:bodyPr/>
                    <a:lstStyle/>
                    <a:p>
                      <a:endParaRPr altLang="en-US" kumimoji="1" lang="ja-JP"/>
                    </a:p>
                  </a:txBody>
                  <a:tcPr/>
                </a:tc>
                <a:tc hMerge="1" vMerge="1">
                  <a:txBody>
                    <a:bodyPr/>
                    <a:lstStyle/>
                    <a:p>
                      <a:endParaRPr altLang="en-US" kumimoji="1" lang="ja-JP"/>
                    </a:p>
                  </a:txBody>
                  <a:tcPr/>
                </a:tc>
                <a:tc vMerge="1">
                  <a:txBody>
                    <a:bodyPr/>
                    <a:lstStyle/>
                    <a:p>
                      <a:endParaRPr altLang="en-US" kumimoji="1" lang="ja-JP"/>
                    </a:p>
                  </a:txBody>
                  <a:tcPr/>
                </a:tc>
                <a:tc vMerge="1">
                  <a:txBody>
                    <a:bodyPr/>
                    <a:lstStyle/>
                    <a:p>
                      <a:endParaRPr altLang="en-US" kumimoji="1" lang="ja-JP"/>
                    </a:p>
                  </a:txBody>
                  <a:tcPr/>
                </a:tc>
                <a:tc vMerge="1">
                  <a:txBody>
                    <a:bodyPr/>
                    <a:lstStyle/>
                    <a:p>
                      <a:endParaRPr altLang="en-US" kumimoji="1" lang="ja-JP"/>
                    </a:p>
                  </a:txBody>
                  <a:tcPr/>
                </a:tc>
                <a:tc>
                  <a:txBody>
                    <a:bodyPr/>
                    <a:lstStyle/>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「地理総合」</a:t>
                      </a:r>
                      <a:endParaRPr dirty="0" kern="100" lang="ja-JP" sz="1600">
                        <a:effectLst/>
                        <a:latin charset="0" panose="02040604050505020304" pitchFamily="18" typeface="Century"/>
                        <a:ea charset="-128" panose="02020609040205080304" pitchFamily="17" typeface="ＭＳ 明朝"/>
                        <a:cs charset="0" panose="02020603050405020304" pitchFamily="18" typeface="Times New Roman"/>
                      </a:endParaRPr>
                    </a:p>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及び</a:t>
                      </a:r>
                      <a:br>
                        <a:rPr dirty="0" kern="100" lang="en-US" sz="1000">
                          <a:effectLst/>
                          <a:latin charset="0" panose="02040604050505020304" pitchFamily="18" typeface="Century"/>
                          <a:ea charset="-128" panose="02020609040205080304" pitchFamily="17" typeface="ＭＳ 明朝"/>
                          <a:cs charset="0" panose="02020603050405020304" pitchFamily="18" typeface="Times New Roman"/>
                        </a:rPr>
                      </a:b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「歴史総合」</a:t>
                      </a:r>
                      <a:endParaRPr dirty="0" kern="100" lang="ja-JP" sz="1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tcPr>
                </a:tc>
                <a:tc>
                  <a:txBody>
                    <a:bodyPr/>
                    <a:lstStyle/>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「地理総合」</a:t>
                      </a:r>
                      <a:endParaRPr dirty="0" kern="100" lang="ja-JP" sz="1600">
                        <a:effectLst/>
                        <a:latin charset="0" panose="02040604050505020304" pitchFamily="18" typeface="Century"/>
                        <a:ea charset="-128" panose="02020609040205080304" pitchFamily="17" typeface="ＭＳ 明朝"/>
                        <a:cs charset="0" panose="02020603050405020304" pitchFamily="18" typeface="Times New Roman"/>
                      </a:endParaRPr>
                    </a:p>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及び</a:t>
                      </a:r>
                      <a:endParaRPr dirty="0" kern="100" lang="ja-JP" sz="1600">
                        <a:effectLst/>
                        <a:latin charset="0" panose="02040604050505020304" pitchFamily="18" typeface="Century"/>
                        <a:ea charset="-128" panose="02020609040205080304" pitchFamily="17" typeface="ＭＳ 明朝"/>
                        <a:cs charset="0" panose="02020603050405020304" pitchFamily="18" typeface="Times New Roman"/>
                      </a:endParaRPr>
                    </a:p>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「公共」</a:t>
                      </a:r>
                      <a:endParaRPr dirty="0" kern="100" lang="ja-JP" sz="1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tcPr>
                </a:tc>
                <a:tc>
                  <a:txBody>
                    <a:bodyPr/>
                    <a:lstStyle/>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「歴史総合」</a:t>
                      </a:r>
                      <a:endParaRPr dirty="0" kern="100" lang="ja-JP" sz="1600">
                        <a:effectLst/>
                        <a:latin charset="0" panose="02040604050505020304" pitchFamily="18" typeface="Century"/>
                        <a:ea charset="-128" panose="02020609040205080304" pitchFamily="17" typeface="ＭＳ 明朝"/>
                        <a:cs charset="0" panose="02020603050405020304" pitchFamily="18" typeface="Times New Roman"/>
                      </a:endParaRPr>
                    </a:p>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及び</a:t>
                      </a:r>
                      <a:endParaRPr dirty="0" kern="100" lang="ja-JP" sz="1600">
                        <a:effectLst/>
                        <a:latin charset="0" panose="02040604050505020304" pitchFamily="18" typeface="Century"/>
                        <a:ea charset="-128" panose="02020609040205080304" pitchFamily="17" typeface="ＭＳ 明朝"/>
                        <a:cs charset="0" panose="02020603050405020304" pitchFamily="18" typeface="Times New Roman"/>
                      </a:endParaRPr>
                    </a:p>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「公共」</a:t>
                      </a:r>
                      <a:endParaRPr dirty="0" kern="100" lang="ja-JP" sz="1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tcPr>
                </a:tc>
                <a:tc vMerge="1">
                  <a:txBody>
                    <a:bodyPr/>
                    <a:lstStyle/>
                    <a:p>
                      <a:endParaRPr altLang="en-US" kumimoji="1" lang="ja-JP"/>
                    </a:p>
                  </a:txBody>
                  <a:tcPr/>
                </a:tc>
                <a:tc vMerge="1">
                  <a:txBody>
                    <a:bodyPr/>
                    <a:lstStyle/>
                    <a:p>
                      <a:endParaRPr altLang="en-US" kumimoji="1" lang="ja-JP"/>
                    </a:p>
                  </a:txBody>
                  <a:tcPr/>
                </a:tc>
                <a:extLst>
                  <a:ext uri="{0D108BD9-81ED-4DB2-BD59-A6C34878D82A}">
                    <a16:rowId xmlns:a16="http://schemas.microsoft.com/office/drawing/2014/main" val="2148940859"/>
                  </a:ext>
                </a:extLst>
              </a:tr>
              <a:tr h="285457">
                <a:tc gridSpan="2">
                  <a:txBody>
                    <a:bodyPr/>
                    <a:lstStyle/>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『地理総合、</a:t>
                      </a:r>
                      <a:endParaRPr dirty="0" kern="100" lang="ja-JP" sz="1400">
                        <a:effectLst/>
                        <a:latin charset="0" panose="02040604050505020304" pitchFamily="18" typeface="Century"/>
                        <a:ea charset="-128" panose="02020609040205080304" pitchFamily="17" typeface="ＭＳ 明朝"/>
                        <a:cs charset="0" panose="02020603050405020304" pitchFamily="18" typeface="Times New Roman"/>
                      </a:endParaRPr>
                    </a:p>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地理探究』</a:t>
                      </a:r>
                      <a:endParaRPr dirty="0" kern="100" lang="ja-JP" sz="14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0">
                    <a:lnL algn="ctr" cap="flat" cmpd="sng" w="28575">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28575">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hMerge="1">
                  <a:txBody>
                    <a:bodyPr/>
                    <a:lstStyle/>
                    <a:p>
                      <a:endParaRPr altLang="en-US" kumimoji="1" lang="ja-JP"/>
                    </a:p>
                  </a:txBody>
                  <a:tcPr/>
                </a:tc>
                <a:tc>
                  <a:txBody>
                    <a:bodyPr/>
                    <a:lstStyle/>
                    <a:p>
                      <a:pPr algn="ctr"/>
                      <a:endParaRPr lang="ja-JP" sz="2800">
                        <a:effectLst/>
                        <a:latin charset="0" panose="02040604050505020304" pitchFamily="18" typeface="Century"/>
                      </a:endParaRPr>
                    </a:p>
                  </a:txBody>
                  <a:tcPr anchor="ctr" marB="0" marL="55106" marR="55106" marT="72000">
                    <a:lnL algn="ctr" cap="flat" cmpd="sng" w="28575">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28575">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lgn="ctr" cap="flat" cmpd="sng" w="6350">
                      <a:solidFill>
                        <a:srgbClr val="000000"/>
                      </a:solidFill>
                      <a:prstDash val="solid"/>
                      <a:round/>
                      <a:headEnd len="med" type="none" w="med"/>
                      <a:tailEnd len="med" type="none" w="med"/>
                    </a:lnTlToBr>
                    <a:solidFill>
                      <a:srgbClr val="BFBFBF"/>
                    </a:solidFill>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28575">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28575">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28575">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28575">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28575">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28575">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28575">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extLst>
                  <a:ext uri="{0D108BD9-81ED-4DB2-BD59-A6C34878D82A}">
                    <a16:rowId xmlns:a16="http://schemas.microsoft.com/office/drawing/2014/main" val="1518584181"/>
                  </a:ext>
                </a:extLst>
              </a:tr>
              <a:tr h="467923">
                <a:tc gridSpan="2">
                  <a:txBody>
                    <a:bodyPr/>
                    <a:lstStyle/>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『歴史総合、</a:t>
                      </a:r>
                      <a:endParaRPr dirty="0" kern="100" lang="ja-JP" sz="1400">
                        <a:effectLst/>
                        <a:latin charset="0" panose="02040604050505020304" pitchFamily="18" typeface="Century"/>
                        <a:ea charset="-128" panose="02020609040205080304" pitchFamily="17" typeface="ＭＳ 明朝"/>
                        <a:cs charset="0" panose="02020603050405020304" pitchFamily="18" typeface="Times New Roman"/>
                      </a:endParaRPr>
                    </a:p>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日本史探究』</a:t>
                      </a:r>
                      <a:endParaRPr dirty="0" kern="100" lang="ja-JP" sz="14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0">
                    <a:lnL algn="ctr" cap="flat" cmpd="sng" w="28575">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hMerge="1">
                  <a:txBody>
                    <a:bodyPr/>
                    <a:lstStyle/>
                    <a:p>
                      <a:endParaRPr altLang="en-US" kumimoji="1" lang="ja-JP"/>
                    </a:p>
                  </a:txBody>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28575">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endParaRPr lang="ja-JP" sz="2800">
                        <a:effectLst/>
                        <a:latin charset="0" panose="02040604050505020304" pitchFamily="18" typeface="Century"/>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lgn="ctr" cap="flat" cmpd="sng" w="6350">
                      <a:solidFill>
                        <a:srgbClr val="000000"/>
                      </a:solidFill>
                      <a:prstDash val="solid"/>
                      <a:round/>
                      <a:headEnd len="med" type="none" w="med"/>
                      <a:tailEnd len="med" type="none" w="med"/>
                    </a:lnTlToBr>
                    <a:solidFill>
                      <a:srgbClr val="BFBFBF"/>
                    </a:solidFill>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extLst>
                  <a:ext uri="{0D108BD9-81ED-4DB2-BD59-A6C34878D82A}">
                    <a16:rowId xmlns:a16="http://schemas.microsoft.com/office/drawing/2014/main" val="2985188731"/>
                  </a:ext>
                </a:extLst>
              </a:tr>
              <a:tr h="467923">
                <a:tc gridSpan="2">
                  <a:txBody>
                    <a:bodyPr/>
                    <a:lstStyle/>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『歴史総合、</a:t>
                      </a:r>
                      <a:endParaRPr dirty="0" kern="100" lang="ja-JP" sz="1400">
                        <a:effectLst/>
                        <a:latin charset="0" panose="02040604050505020304" pitchFamily="18" typeface="Century"/>
                        <a:ea charset="-128" panose="02020609040205080304" pitchFamily="17" typeface="ＭＳ 明朝"/>
                        <a:cs charset="0" panose="02020603050405020304" pitchFamily="18" typeface="Times New Roman"/>
                      </a:endParaRPr>
                    </a:p>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世界史探究』</a:t>
                      </a:r>
                      <a:endParaRPr dirty="0" kern="100" lang="ja-JP" sz="14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0">
                    <a:lnL algn="ctr" cap="flat" cmpd="sng" w="28575">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hMerge="1">
                  <a:txBody>
                    <a:bodyPr/>
                    <a:lstStyle/>
                    <a:p>
                      <a:endParaRPr altLang="en-US" kumimoji="1" lang="ja-JP"/>
                    </a:p>
                  </a:txBody>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28575">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endParaRPr lang="ja-JP" sz="2800">
                        <a:effectLst/>
                        <a:latin charset="0" panose="02040604050505020304" pitchFamily="18" typeface="Century"/>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lgn="ctr" cap="flat" cmpd="sng" w="6350">
                      <a:solidFill>
                        <a:srgbClr val="000000"/>
                      </a:solidFill>
                      <a:prstDash val="solid"/>
                      <a:round/>
                      <a:headEnd len="med" type="none" w="med"/>
                      <a:tailEnd len="med" type="none" w="med"/>
                    </a:lnTlToBr>
                    <a:solidFill>
                      <a:srgbClr val="BFBFBF"/>
                    </a:solidFill>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extLst>
                  <a:ext uri="{0D108BD9-81ED-4DB2-BD59-A6C34878D82A}">
                    <a16:rowId xmlns:a16="http://schemas.microsoft.com/office/drawing/2014/main" val="4182200190"/>
                  </a:ext>
                </a:extLst>
              </a:tr>
              <a:tr h="501057">
                <a:tc rowSpan="3">
                  <a:txBody>
                    <a:bodyPr/>
                    <a:lstStyle/>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『地理総合、</a:t>
                      </a:r>
                      <a:br>
                        <a:rPr dirty="0" kern="100" lang="en-US" sz="1000">
                          <a:effectLst/>
                          <a:latin charset="0" panose="02040604050505020304" pitchFamily="18" typeface="Century"/>
                          <a:ea charset="-128" panose="02020609040205080304" pitchFamily="17" typeface="ＭＳ 明朝"/>
                          <a:cs charset="0" panose="02020603050405020304" pitchFamily="18" typeface="Times New Roman"/>
                        </a:rPr>
                      </a:b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　歴史総合、</a:t>
                      </a:r>
                      <a:br>
                        <a:rPr dirty="0" kern="100" lang="en-US" sz="1000">
                          <a:effectLst/>
                          <a:latin charset="0" panose="02040604050505020304" pitchFamily="18" typeface="Century"/>
                          <a:ea charset="-128" panose="02020609040205080304" pitchFamily="17" typeface="ＭＳ 明朝"/>
                          <a:cs charset="0" panose="02020603050405020304" pitchFamily="18" typeface="Times New Roman"/>
                        </a:rPr>
                      </a:b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　公共』</a:t>
                      </a:r>
                      <a:endParaRPr dirty="0" kern="100" lang="ja-JP" sz="1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0">
                    <a:lnL algn="ctr" cap="flat" cmpd="sng" w="28575">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「地理総合」</a:t>
                      </a:r>
                      <a:endParaRPr dirty="0" kern="100" lang="ja-JP" sz="1400">
                        <a:effectLst/>
                        <a:latin charset="0" panose="02040604050505020304" pitchFamily="18" typeface="Century"/>
                        <a:ea charset="-128" panose="02020609040205080304" pitchFamily="17" typeface="ＭＳ 明朝"/>
                        <a:cs charset="0" panose="02020603050405020304" pitchFamily="18" typeface="Times New Roman"/>
                      </a:endParaRPr>
                    </a:p>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及び</a:t>
                      </a:r>
                      <a:endParaRPr dirty="0" kern="100" lang="ja-JP" sz="1400">
                        <a:effectLst/>
                        <a:latin charset="0" panose="02040604050505020304" pitchFamily="18" typeface="Century"/>
                        <a:ea charset="-128" panose="02020609040205080304" pitchFamily="17" typeface="ＭＳ 明朝"/>
                        <a:cs charset="0" panose="02020603050405020304" pitchFamily="18" typeface="Times New Roman"/>
                      </a:endParaRPr>
                    </a:p>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「歴史総合」</a:t>
                      </a:r>
                      <a:endParaRPr dirty="0" kern="100" lang="ja-JP" sz="14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0">
                    <a:lnL algn="ctr" cap="flat" cmpd="sng" w="12700">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28575">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endParaRPr lang="ja-JP" sz="2800">
                        <a:effectLst/>
                        <a:latin charset="0" panose="02040604050505020304" pitchFamily="18" typeface="Century"/>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lgn="ctr" cap="flat" cmpd="sng" w="6350">
                      <a:solidFill>
                        <a:srgbClr val="000000"/>
                      </a:solidFill>
                      <a:prstDash val="solid"/>
                      <a:round/>
                      <a:headEnd len="med" type="none" w="med"/>
                      <a:tailEnd len="med" type="none" w="med"/>
                    </a:lnTlToBr>
                    <a:solidFill>
                      <a:srgbClr val="BFBFBF"/>
                    </a:solidFill>
                  </a:tcPr>
                </a:tc>
                <a:tc>
                  <a:txBody>
                    <a:bodyPr/>
                    <a:lstStyle/>
                    <a:p>
                      <a:pPr algn="ctr"/>
                      <a:endParaRPr lang="ja-JP" sz="2800">
                        <a:effectLst/>
                        <a:latin charset="0" panose="02040604050505020304" pitchFamily="18" typeface="Century"/>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lgn="ctr" cap="flat" cmpd="sng" w="6350">
                      <a:solidFill>
                        <a:srgbClr val="000000"/>
                      </a:solidFill>
                      <a:prstDash val="solid"/>
                      <a:round/>
                      <a:headEnd len="med" type="none" w="med"/>
                      <a:tailEnd len="med" type="none" w="med"/>
                    </a:lnTlToBr>
                    <a:solidFill>
                      <a:srgbClr val="BFBFBF"/>
                    </a:solidFill>
                  </a:tcPr>
                </a:tc>
                <a:tc>
                  <a:txBody>
                    <a:bodyPr/>
                    <a:lstStyle/>
                    <a:p>
                      <a:pPr algn="ctr"/>
                      <a:endParaRPr lang="ja-JP" sz="2800">
                        <a:effectLst/>
                        <a:latin charset="0" panose="02040604050505020304" pitchFamily="18" typeface="Century"/>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lgn="ctr" cap="flat" cmpd="sng" w="6350">
                      <a:solidFill>
                        <a:srgbClr val="000000"/>
                      </a:solidFill>
                      <a:prstDash val="solid"/>
                      <a:round/>
                      <a:headEnd len="med" type="none" w="med"/>
                      <a:tailEnd len="med" type="none" w="med"/>
                    </a:lnTlToBr>
                    <a:solidFill>
                      <a:srgbClr val="BFBFBF"/>
                    </a:solidFill>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extLst>
                  <a:ext uri="{0D108BD9-81ED-4DB2-BD59-A6C34878D82A}">
                    <a16:rowId xmlns:a16="http://schemas.microsoft.com/office/drawing/2014/main" val="71894445"/>
                  </a:ext>
                </a:extLst>
              </a:tr>
              <a:tr h="501057">
                <a:tc vMerge="1">
                  <a:txBody>
                    <a:bodyPr/>
                    <a:lstStyle/>
                    <a:p>
                      <a:endParaRPr altLang="en-US" kumimoji="1" lang="ja-JP"/>
                    </a:p>
                  </a:txBody>
                  <a:tcPr/>
                </a:tc>
                <a:tc>
                  <a:txBody>
                    <a:bodyPr/>
                    <a:lstStyle/>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「地理総合」</a:t>
                      </a:r>
                      <a:endParaRPr dirty="0" kern="100" lang="ja-JP" sz="1400">
                        <a:effectLst/>
                        <a:latin charset="0" panose="02040604050505020304" pitchFamily="18" typeface="Century"/>
                        <a:ea charset="-128" panose="02020609040205080304" pitchFamily="17" typeface="ＭＳ 明朝"/>
                        <a:cs charset="0" panose="02020603050405020304" pitchFamily="18" typeface="Times New Roman"/>
                      </a:endParaRPr>
                    </a:p>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及び</a:t>
                      </a:r>
                      <a:endParaRPr dirty="0" kern="100" lang="ja-JP" sz="1400">
                        <a:effectLst/>
                        <a:latin charset="0" panose="02040604050505020304" pitchFamily="18" typeface="Century"/>
                        <a:ea charset="-128" panose="02020609040205080304" pitchFamily="17" typeface="ＭＳ 明朝"/>
                        <a:cs charset="0" panose="02020603050405020304" pitchFamily="18" typeface="Times New Roman"/>
                      </a:endParaRPr>
                    </a:p>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「公共」</a:t>
                      </a:r>
                      <a:endParaRPr dirty="0" kern="100" lang="ja-JP" sz="14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0">
                    <a:lnL algn="ctr" cap="flat" cmpd="sng" w="12700">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28575">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endParaRPr lang="ja-JP" sz="2800">
                        <a:effectLst/>
                        <a:latin charset="0" panose="02040604050505020304" pitchFamily="18" typeface="Century"/>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lgn="ctr" cap="flat" cmpd="sng" w="6350">
                      <a:solidFill>
                        <a:srgbClr val="000000"/>
                      </a:solidFill>
                      <a:prstDash val="solid"/>
                      <a:round/>
                      <a:headEnd len="med" type="none" w="med"/>
                      <a:tailEnd len="med" type="none" w="med"/>
                    </a:lnTlToBr>
                    <a:solidFill>
                      <a:srgbClr val="BFBFBF"/>
                    </a:solidFill>
                  </a:tcPr>
                </a:tc>
                <a:tc>
                  <a:txBody>
                    <a:bodyPr/>
                    <a:lstStyle/>
                    <a:p>
                      <a:pPr algn="ctr"/>
                      <a:endParaRPr lang="ja-JP" sz="2800">
                        <a:effectLst/>
                        <a:latin charset="0" panose="02040604050505020304" pitchFamily="18" typeface="Century"/>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lgn="ctr" cap="flat" cmpd="sng" w="6350">
                      <a:solidFill>
                        <a:srgbClr val="000000"/>
                      </a:solidFill>
                      <a:prstDash val="solid"/>
                      <a:round/>
                      <a:headEnd len="med" type="none" w="med"/>
                      <a:tailEnd len="med" type="none" w="med"/>
                    </a:lnTlToBr>
                    <a:solidFill>
                      <a:srgbClr val="BFBFBF"/>
                    </a:solidFill>
                  </a:tcPr>
                </a:tc>
                <a:tc>
                  <a:txBody>
                    <a:bodyPr/>
                    <a:lstStyle/>
                    <a:p>
                      <a:pPr algn="ctr"/>
                      <a:endParaRPr lang="ja-JP" sz="2800">
                        <a:effectLst/>
                        <a:latin charset="0" panose="02040604050505020304" pitchFamily="18" typeface="Century"/>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lgn="ctr" cap="flat" cmpd="sng" w="6350">
                      <a:solidFill>
                        <a:srgbClr val="000000"/>
                      </a:solidFill>
                      <a:prstDash val="solid"/>
                      <a:round/>
                      <a:headEnd len="med" type="none" w="med"/>
                      <a:tailEnd len="med" type="none" w="med"/>
                    </a:lnTlToBr>
                    <a:solidFill>
                      <a:srgbClr val="BFBFBF"/>
                    </a:solidFill>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extLst>
                  <a:ext uri="{0D108BD9-81ED-4DB2-BD59-A6C34878D82A}">
                    <a16:rowId xmlns:a16="http://schemas.microsoft.com/office/drawing/2014/main" val="1481621591"/>
                  </a:ext>
                </a:extLst>
              </a:tr>
              <a:tr h="501057">
                <a:tc vMerge="1">
                  <a:txBody>
                    <a:bodyPr/>
                    <a:lstStyle/>
                    <a:p>
                      <a:endParaRPr altLang="en-US" kumimoji="1" lang="ja-JP"/>
                    </a:p>
                  </a:txBody>
                  <a:tcPr/>
                </a:tc>
                <a:tc>
                  <a:txBody>
                    <a:bodyPr/>
                    <a:lstStyle/>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「歴史総合」</a:t>
                      </a:r>
                      <a:endParaRPr dirty="0" kern="100" lang="ja-JP" sz="1400">
                        <a:effectLst/>
                        <a:latin charset="0" panose="02040604050505020304" pitchFamily="18" typeface="Century"/>
                        <a:ea charset="-128" panose="02020609040205080304" pitchFamily="17" typeface="ＭＳ 明朝"/>
                        <a:cs charset="0" panose="02020603050405020304" pitchFamily="18" typeface="Times New Roman"/>
                      </a:endParaRPr>
                    </a:p>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及び</a:t>
                      </a:r>
                      <a:endParaRPr dirty="0" kern="100" lang="ja-JP" sz="1400">
                        <a:effectLst/>
                        <a:latin charset="0" panose="02040604050505020304" pitchFamily="18" typeface="Century"/>
                        <a:ea charset="-128" panose="02020609040205080304" pitchFamily="17" typeface="ＭＳ 明朝"/>
                        <a:cs charset="0" panose="02020603050405020304" pitchFamily="18" typeface="Times New Roman"/>
                      </a:endParaRPr>
                    </a:p>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「公共」</a:t>
                      </a:r>
                      <a:endParaRPr dirty="0" kern="100" lang="ja-JP" sz="14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0">
                    <a:lnL algn="ctr" cap="flat" cmpd="sng" w="12700">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28575">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endParaRPr lang="ja-JP" sz="2800">
                        <a:effectLst/>
                        <a:latin charset="0" panose="02040604050505020304" pitchFamily="18" typeface="Century"/>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lgn="ctr" cap="flat" cmpd="sng" w="6350">
                      <a:solidFill>
                        <a:srgbClr val="000000"/>
                      </a:solidFill>
                      <a:prstDash val="solid"/>
                      <a:round/>
                      <a:headEnd len="med" type="none" w="med"/>
                      <a:tailEnd len="med" type="none" w="med"/>
                    </a:lnTlToBr>
                    <a:solidFill>
                      <a:srgbClr val="BFBFBF"/>
                    </a:solidFill>
                  </a:tcPr>
                </a:tc>
                <a:tc>
                  <a:txBody>
                    <a:bodyPr/>
                    <a:lstStyle/>
                    <a:p>
                      <a:pPr algn="ctr"/>
                      <a:endParaRPr lang="ja-JP" sz="2800">
                        <a:effectLst/>
                        <a:latin charset="0" panose="02040604050505020304" pitchFamily="18" typeface="Century"/>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lgn="ctr" cap="flat" cmpd="sng" w="6350">
                      <a:solidFill>
                        <a:srgbClr val="000000"/>
                      </a:solidFill>
                      <a:prstDash val="solid"/>
                      <a:round/>
                      <a:headEnd len="med" type="none" w="med"/>
                      <a:tailEnd len="med" type="none" w="med"/>
                    </a:lnTlToBr>
                    <a:solidFill>
                      <a:srgbClr val="BFBFBF"/>
                    </a:solidFill>
                  </a:tcPr>
                </a:tc>
                <a:tc>
                  <a:txBody>
                    <a:bodyPr/>
                    <a:lstStyle/>
                    <a:p>
                      <a:pPr algn="ctr"/>
                      <a:endParaRPr lang="ja-JP" sz="2800">
                        <a:effectLst/>
                        <a:latin charset="0" panose="02040604050505020304" pitchFamily="18" typeface="Century"/>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lgn="ctr" cap="flat" cmpd="sng" w="6350">
                      <a:solidFill>
                        <a:srgbClr val="000000"/>
                      </a:solidFill>
                      <a:prstDash val="solid"/>
                      <a:round/>
                      <a:headEnd len="med" type="none" w="med"/>
                      <a:tailEnd len="med" type="none" w="med"/>
                    </a:lnTlToBr>
                    <a:solidFill>
                      <a:srgbClr val="BFBFBF"/>
                    </a:solidFill>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extLst>
                  <a:ext uri="{0D108BD9-81ED-4DB2-BD59-A6C34878D82A}">
                    <a16:rowId xmlns:a16="http://schemas.microsoft.com/office/drawing/2014/main" val="2454273761"/>
                  </a:ext>
                </a:extLst>
              </a:tr>
              <a:tr h="467923">
                <a:tc gridSpan="2">
                  <a:txBody>
                    <a:bodyPr/>
                    <a:lstStyle/>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『公共、倫理』</a:t>
                      </a:r>
                      <a:endParaRPr dirty="0" kern="100" lang="ja-JP" sz="14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0">
                    <a:lnL algn="ctr" cap="flat" cmpd="sng" w="28575">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hMerge="1">
                  <a:txBody>
                    <a:bodyPr/>
                    <a:lstStyle/>
                    <a:p>
                      <a:endParaRPr altLang="en-US" kumimoji="1" lang="ja-JP"/>
                    </a:p>
                  </a:txBody>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28575">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tc>
                  <a:txBody>
                    <a:bodyPr/>
                    <a:lstStyle/>
                    <a:p>
                      <a:pPr algn="ctr"/>
                      <a:endParaRPr lang="ja-JP" sz="2800">
                        <a:effectLst/>
                        <a:latin charset="0" panose="02040604050505020304" pitchFamily="18" typeface="Century"/>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lnTlToBr algn="ctr" cap="flat" cmpd="sng" w="6350">
                      <a:solidFill>
                        <a:srgbClr val="000000"/>
                      </a:solidFill>
                      <a:prstDash val="solid"/>
                      <a:round/>
                      <a:headEnd len="med" type="none" w="med"/>
                      <a:tailEnd len="med" type="none" w="med"/>
                    </a:lnTlToBr>
                    <a:solidFill>
                      <a:srgbClr val="BFBFBF"/>
                    </a:solidFill>
                  </a:tcPr>
                </a:tc>
                <a:tc>
                  <a:txBody>
                    <a:bodyPr/>
                    <a:lstStyle/>
                    <a:p>
                      <a:pPr algn="ctr">
                        <a:lnSpc>
                          <a:spcPts val="1200"/>
                        </a:lnSpc>
                        <a:spcAft>
                          <a:spcPts val="0"/>
                        </a:spcAft>
                      </a:pPr>
                      <a:r>
                        <a:rPr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12700">
                      <a:solidFill>
                        <a:srgbClr val="000000"/>
                      </a:solidFill>
                      <a:prstDash val="solid"/>
                      <a:round/>
                      <a:headEnd len="med" type="none" w="med"/>
                      <a:tailEnd len="med" type="none" w="med"/>
                    </a:lnB>
                  </a:tcPr>
                </a:tc>
                <a:extLst>
                  <a:ext uri="{0D108BD9-81ED-4DB2-BD59-A6C34878D82A}">
                    <a16:rowId xmlns:a16="http://schemas.microsoft.com/office/drawing/2014/main" val="324195384"/>
                  </a:ext>
                </a:extLst>
              </a:tr>
              <a:tr h="467923">
                <a:tc gridSpan="2">
                  <a:txBody>
                    <a:bodyPr/>
                    <a:lstStyle/>
                    <a:p>
                      <a:pPr algn="ctr">
                        <a:lnSpc>
                          <a:spcPts val="1200"/>
                        </a:lnSpc>
                        <a:spcAft>
                          <a:spcPts val="0"/>
                        </a:spcAft>
                      </a:pPr>
                      <a:r>
                        <a:rPr dirty="0" kern="100" lang="ja-JP" sz="1000">
                          <a:effectLst/>
                          <a:latin charset="0" panose="02040604050505020304" pitchFamily="18" typeface="Century"/>
                          <a:ea charset="-128" panose="02020609040205080304" pitchFamily="17" typeface="ＭＳ 明朝"/>
                          <a:cs charset="0" panose="02020603050405020304" pitchFamily="18" typeface="Times New Roman"/>
                        </a:rPr>
                        <a:t>『公共、政治・経済』</a:t>
                      </a:r>
                      <a:endParaRPr dirty="0" kern="100" lang="ja-JP" sz="14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0">
                    <a:lnL algn="ctr" cap="flat" cmpd="sng" w="28575">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tcPr>
                </a:tc>
                <a:tc hMerge="1">
                  <a:txBody>
                    <a:bodyPr/>
                    <a:lstStyle/>
                    <a:p>
                      <a:endParaRPr altLang="en-US" kumimoji="1" lang="ja-JP"/>
                    </a:p>
                  </a:txBody>
                  <a:tcPr/>
                </a:tc>
                <a:tc>
                  <a:txBody>
                    <a:bodyPr/>
                    <a:lstStyle/>
                    <a:p>
                      <a:pPr algn="ctr">
                        <a:lnSpc>
                          <a:spcPts val="1200"/>
                        </a:lnSpc>
                        <a:spcAft>
                          <a:spcPts val="0"/>
                        </a:spcAft>
                      </a:pPr>
                      <a:r>
                        <a:rPr dirty="0"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dirty="0"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28575">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tcPr>
                </a:tc>
                <a:tc>
                  <a:txBody>
                    <a:bodyPr/>
                    <a:lstStyle/>
                    <a:p>
                      <a:pPr algn="ctr">
                        <a:lnSpc>
                          <a:spcPts val="1200"/>
                        </a:lnSpc>
                        <a:spcAft>
                          <a:spcPts val="0"/>
                        </a:spcAft>
                      </a:pPr>
                      <a:r>
                        <a:rPr dirty="0"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dirty="0"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tcPr>
                </a:tc>
                <a:tc>
                  <a:txBody>
                    <a:bodyPr/>
                    <a:lstStyle/>
                    <a:p>
                      <a:pPr algn="ctr">
                        <a:lnSpc>
                          <a:spcPts val="1200"/>
                        </a:lnSpc>
                        <a:spcAft>
                          <a:spcPts val="0"/>
                        </a:spcAft>
                      </a:pPr>
                      <a:r>
                        <a:rPr dirty="0"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dirty="0"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tcPr>
                </a:tc>
                <a:tc>
                  <a:txBody>
                    <a:bodyPr/>
                    <a:lstStyle/>
                    <a:p>
                      <a:pPr algn="ctr">
                        <a:lnSpc>
                          <a:spcPts val="1200"/>
                        </a:lnSpc>
                        <a:spcAft>
                          <a:spcPts val="0"/>
                        </a:spcAft>
                      </a:pPr>
                      <a:r>
                        <a:rPr dirty="0"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dirty="0"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tcPr>
                </a:tc>
                <a:tc>
                  <a:txBody>
                    <a:bodyPr/>
                    <a:lstStyle/>
                    <a:p>
                      <a:pPr algn="ctr">
                        <a:lnSpc>
                          <a:spcPts val="1200"/>
                        </a:lnSpc>
                        <a:spcAft>
                          <a:spcPts val="0"/>
                        </a:spcAft>
                      </a:pPr>
                      <a:r>
                        <a:rPr dirty="0"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dirty="0"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tcPr>
                </a:tc>
                <a:tc>
                  <a:txBody>
                    <a:bodyPr/>
                    <a:lstStyle/>
                    <a:p>
                      <a:pPr algn="ctr">
                        <a:lnSpc>
                          <a:spcPts val="1200"/>
                        </a:lnSpc>
                        <a:spcAft>
                          <a:spcPts val="0"/>
                        </a:spcAft>
                      </a:pPr>
                      <a:r>
                        <a:rPr dirty="0"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dirty="0"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tcPr>
                </a:tc>
                <a:tc>
                  <a:txBody>
                    <a:bodyPr/>
                    <a:lstStyle/>
                    <a:p>
                      <a:pPr algn="ctr">
                        <a:lnSpc>
                          <a:spcPts val="1200"/>
                        </a:lnSpc>
                        <a:spcAft>
                          <a:spcPts val="0"/>
                        </a:spcAft>
                      </a:pPr>
                      <a:r>
                        <a:rPr dirty="0" kern="100" lang="ja-JP" sz="2000">
                          <a:effectLst/>
                          <a:latin charset="0" panose="02040604050505020304" pitchFamily="18" typeface="Century"/>
                          <a:ea charset="-128" panose="02020609040205080304" pitchFamily="17" typeface="ＭＳ 明朝"/>
                          <a:cs charset="0" panose="02020603050405020304" pitchFamily="18" typeface="Times New Roman"/>
                        </a:rPr>
                        <a:t>×</a:t>
                      </a:r>
                      <a:endParaRPr dirty="0" kern="100" lang="ja-JP" sz="3600">
                        <a:effectLst/>
                        <a:latin charset="0" panose="02040604050505020304" pitchFamily="18" typeface="Century"/>
                        <a:ea charset="-128" panose="02020609040205080304" pitchFamily="17" typeface="ＭＳ 明朝"/>
                        <a:cs charset="0" panose="02020603050405020304" pitchFamily="18" typeface="Times New Roman"/>
                      </a:endParaRPr>
                    </a:p>
                  </a:txBody>
                  <a:tcPr anchor="ctr" marB="0" marL="55106" marR="55106" marT="72000">
                    <a:lnL algn="ctr" cap="flat" cmpd="sng" w="12700">
                      <a:solidFill>
                        <a:srgbClr val="000000"/>
                      </a:solidFill>
                      <a:prstDash val="solid"/>
                      <a:round/>
                      <a:headEnd len="med" type="none" w="med"/>
                      <a:tailEnd len="med" type="none" w="med"/>
                    </a:lnL>
                    <a:lnR algn="ctr" cap="flat" cmpd="sng" w="12700">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tcPr>
                </a:tc>
                <a:tc>
                  <a:txBody>
                    <a:bodyPr/>
                    <a:lstStyle/>
                    <a:p>
                      <a:pPr algn="ctr"/>
                      <a:endParaRPr dirty="0" lang="ja-JP" sz="2800">
                        <a:effectLst/>
                        <a:latin charset="0" panose="02040604050505020304" pitchFamily="18" typeface="Century"/>
                      </a:endParaRPr>
                    </a:p>
                  </a:txBody>
                  <a:tcPr anchor="ctr" marB="0" marL="55106" marR="55106" marT="72000">
                    <a:lnL algn="ctr" cap="flat" cmpd="sng" w="12700">
                      <a:solidFill>
                        <a:srgbClr val="000000"/>
                      </a:solidFill>
                      <a:prstDash val="solid"/>
                      <a:round/>
                      <a:headEnd len="med" type="none" w="med"/>
                      <a:tailEnd len="med" type="none" w="med"/>
                    </a:lnL>
                    <a:lnR algn="ctr" cap="flat" cmpd="sng" w="28575">
                      <a:solidFill>
                        <a:srgbClr val="000000"/>
                      </a:solidFill>
                      <a:prstDash val="solid"/>
                      <a:round/>
                      <a:headEnd len="med" type="none" w="med"/>
                      <a:tailEnd len="med" type="none" w="med"/>
                    </a:lnR>
                    <a:lnT algn="ctr" cap="flat" cmpd="sng" w="12700">
                      <a:solidFill>
                        <a:srgbClr val="000000"/>
                      </a:solidFill>
                      <a:prstDash val="solid"/>
                      <a:round/>
                      <a:headEnd len="med" type="none" w="med"/>
                      <a:tailEnd len="med" type="none" w="med"/>
                    </a:lnT>
                    <a:lnB algn="ctr" cap="flat" cmpd="sng" w="28575">
                      <a:solidFill>
                        <a:srgbClr val="000000"/>
                      </a:solidFill>
                      <a:prstDash val="solid"/>
                      <a:round/>
                      <a:headEnd len="med" type="none" w="med"/>
                      <a:tailEnd len="med" type="none" w="med"/>
                    </a:lnB>
                    <a:lnTlToBr algn="ctr" cap="flat" cmpd="sng" w="6350">
                      <a:solidFill>
                        <a:srgbClr val="000000"/>
                      </a:solidFill>
                      <a:prstDash val="solid"/>
                      <a:round/>
                      <a:headEnd len="med" type="none" w="med"/>
                      <a:tailEnd len="med" type="none" w="med"/>
                    </a:lnTlToBr>
                    <a:solidFill>
                      <a:srgbClr val="BFBFBF"/>
                    </a:solidFill>
                  </a:tcPr>
                </a:tc>
                <a:extLst>
                  <a:ext uri="{0D108BD9-81ED-4DB2-BD59-A6C34878D82A}">
                    <a16:rowId xmlns:a16="http://schemas.microsoft.com/office/drawing/2014/main" val="1853682612"/>
                  </a:ext>
                </a:extLst>
              </a:tr>
            </a:tbl>
          </a:graphicData>
        </a:graphic>
      </p:graphicFrame>
      <p:sp>
        <p:nvSpPr>
          <p:cNvPr id="36" name="テキスト ボックス 24"/>
          <p:cNvSpPr txBox="1">
            <a:spLocks noChangeArrowheads="1"/>
          </p:cNvSpPr>
          <p:nvPr/>
        </p:nvSpPr>
        <p:spPr bwMode="auto">
          <a:xfrm>
            <a:off x="0" y="138944"/>
            <a:ext cx="9920448" cy="553998"/>
          </a:xfrm>
          <a:prstGeom prst="rect">
            <a:avLst/>
          </a:prstGeom>
          <a:solidFill>
            <a:schemeClr val="accent1"/>
          </a:solidFill>
          <a:ln>
            <a:noFill/>
          </a:ln>
        </p:spPr>
        <p:txBody>
          <a:bodyPr bIns="0" lIns="0" rIns="0" tIns="0" wrap="square">
            <a:sp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algn="ctr" defTabSz="457200" eaLnBrk="1" fontAlgn="auto" hangingPunct="1" indent="-246063" latinLnBrk="0" lvl="0" marL="246063" marR="0" rtl="0">
              <a:lnSpc>
                <a:spcPct val="100000"/>
              </a:lnSpc>
              <a:spcBef>
                <a:spcPts val="0"/>
              </a:spcBef>
              <a:spcAft>
                <a:spcPts val="0"/>
              </a:spcAft>
              <a:buClrTx/>
              <a:buSzTx/>
              <a:buFontTx/>
              <a:buNone/>
              <a:tabLst/>
              <a:defRPr/>
            </a:pPr>
            <a:r>
              <a:rPr altLang="ja-JP" b="1" baseline="0" cap="none" dirty="0" i="0" kern="1200" kumimoji="1" lang="ja-JP" noProof="0" normalizeH="0" spc="0" strike="noStrike" sz="1800" u="none">
                <a:ln>
                  <a:noFill/>
                </a:ln>
                <a:solidFill>
                  <a:prstClr val="white"/>
                </a:solidFill>
                <a:effectLst/>
                <a:uLnTx/>
                <a:uFillTx/>
                <a:latin charset="-128" panose="020B0604030504040204" pitchFamily="50" typeface="Meiryo UI"/>
                <a:ea charset="-128" panose="020B0604030504040204" pitchFamily="50" typeface="Meiryo UI"/>
                <a:cs typeface="+mn-cs"/>
              </a:rPr>
              <a:t>新学習指導要領に対応した出題教科・</a:t>
            </a:r>
            <a:r>
              <a:rPr altLang="en-US" b="1" baseline="0" cap="none" dirty="0" i="0" kern="1200" kumimoji="1" lang="ja-JP" noProof="0" normalizeH="0" spc="0" strike="noStrike" sz="1800" u="none">
                <a:ln>
                  <a:noFill/>
                </a:ln>
                <a:solidFill>
                  <a:prstClr val="white"/>
                </a:solidFill>
                <a:effectLst/>
                <a:uLnTx/>
                <a:uFillTx/>
                <a:latin charset="-128" panose="020B0604030504040204" pitchFamily="50" typeface="Meiryo UI"/>
                <a:ea charset="-128" panose="020B0604030504040204" pitchFamily="50" typeface="Meiryo UI"/>
                <a:cs typeface="+mn-cs"/>
              </a:rPr>
              <a:t>地理歴史・公民における</a:t>
            </a:r>
            <a:endParaRPr altLang="ja-JP" b="1" baseline="0" cap="none" dirty="0" i="0" kern="1200" kumimoji="1" lang="en-US" noProof="0" normalizeH="0" spc="0" strike="noStrike" sz="1800" u="none">
              <a:ln>
                <a:noFill/>
              </a:ln>
              <a:solidFill>
                <a:prstClr val="white"/>
              </a:solidFill>
              <a:effectLst/>
              <a:uLnTx/>
              <a:uFillTx/>
              <a:latin charset="-128" panose="020B0604030504040204" pitchFamily="50" typeface="Meiryo UI"/>
              <a:ea charset="-128" panose="020B0604030504040204" pitchFamily="50" typeface="Meiryo UI"/>
              <a:cs typeface="+mn-cs"/>
            </a:endParaRPr>
          </a:p>
          <a:p>
            <a:pPr algn="ctr" defTabSz="457200" eaLnBrk="1" fontAlgn="auto" hangingPunct="1" indent="-246063" latinLnBrk="0" lvl="0" marL="246063" marR="0" rtl="0">
              <a:lnSpc>
                <a:spcPct val="100000"/>
              </a:lnSpc>
              <a:spcBef>
                <a:spcPts val="0"/>
              </a:spcBef>
              <a:spcAft>
                <a:spcPts val="0"/>
              </a:spcAft>
              <a:buClrTx/>
              <a:buSzTx/>
              <a:buFontTx/>
              <a:buNone/>
              <a:tabLst/>
              <a:defRPr/>
            </a:pPr>
            <a:r>
              <a:rPr altLang="en-US" b="1" baseline="0" cap="none" dirty="0" i="0" kern="1200" kumimoji="1" lang="ja-JP" noProof="0" normalizeH="0" spc="0" strike="noStrike" sz="1800" u="none">
                <a:ln>
                  <a:noFill/>
                </a:ln>
                <a:solidFill>
                  <a:prstClr val="white"/>
                </a:solidFill>
                <a:effectLst/>
                <a:uLnTx/>
                <a:uFillTx/>
                <a:latin charset="-128" panose="020B0604030504040204" pitchFamily="50" typeface="Meiryo UI"/>
                <a:ea charset="-128" panose="020B0604030504040204" pitchFamily="50" typeface="Meiryo UI"/>
                <a:cs typeface="+mn-cs"/>
              </a:rPr>
              <a:t>出題科目を選択する場合の選択方法について</a:t>
            </a:r>
          </a:p>
        </p:txBody>
      </p:sp>
      <p:sp>
        <p:nvSpPr>
          <p:cNvPr id="38" name="正方形/長方形 37"/>
          <p:cNvSpPr/>
          <p:nvPr/>
        </p:nvSpPr>
        <p:spPr>
          <a:xfrm>
            <a:off x="297346" y="6309320"/>
            <a:ext cx="9372178" cy="276999"/>
          </a:xfrm>
          <a:prstGeom prst="rect">
            <a:avLst/>
          </a:prstGeom>
          <a:noFill/>
          <a:ln>
            <a:noFill/>
            <a:prstDash val="sysDot"/>
          </a:ln>
        </p:spPr>
        <p:txBody>
          <a:bodyPr wrap="square">
            <a:spAutoFit/>
          </a:bodyPr>
          <a:lstStyle/>
          <a:p>
            <a:pPr algn="dist"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0" lang="en-US" noProof="0" normalizeH="0" spc="0" strike="noStrike" sz="1200" u="none">
                <a:ln>
                  <a:noFill/>
                </a:ln>
                <a:solidFill>
                  <a:srgbClr val="000000"/>
                </a:solidFill>
                <a:effectLst/>
                <a:uLnTx/>
                <a:uFillTx/>
                <a:latin charset="-128" panose="020B0604030504040204" pitchFamily="50" typeface="Meiryo UI"/>
                <a:ea charset="-128" panose="020B0604030504040204" pitchFamily="50" typeface="Meiryo UI"/>
                <a:cs typeface="+mn-cs"/>
              </a:rPr>
              <a:t>※</a:t>
            </a:r>
            <a:r>
              <a:rPr altLang="en-US" b="0" baseline="0" cap="none" dirty="0" i="0" kern="1200" kumimoji="0" lang="ja-JP" noProof="0" normalizeH="0" spc="0" strike="noStrike" sz="1200" u="none">
                <a:ln>
                  <a:noFill/>
                </a:ln>
                <a:solidFill>
                  <a:srgbClr val="000000"/>
                </a:solidFill>
                <a:effectLst/>
                <a:uLnTx/>
                <a:uFillTx/>
                <a:latin charset="-128" panose="020B0604030504040204" pitchFamily="50" typeface="Meiryo UI"/>
                <a:ea charset="-128" panose="020B0604030504040204" pitchFamily="50" typeface="Meiryo UI"/>
                <a:cs typeface="+mn-cs"/>
              </a:rPr>
              <a:t>上記６出題科目のうちから２出題科目を選択する場合は、「〇」の組合せから選択でき、「</a:t>
            </a:r>
            <a:r>
              <a:rPr altLang="ja-JP" b="0" baseline="0" cap="none" dirty="0" i="0" kern="1200" kumimoji="0" lang="en-US" noProof="0" normalizeH="0" spc="0" strike="noStrike" sz="1200" u="none">
                <a:ln>
                  <a:noFill/>
                </a:ln>
                <a:solidFill>
                  <a:srgbClr val="000000"/>
                </a:solidFill>
                <a:effectLst/>
                <a:uLnTx/>
                <a:uFillTx/>
                <a:latin charset="-128" panose="020B0604030504040204" pitchFamily="50" typeface="Meiryo UI"/>
                <a:ea charset="-128" panose="020B0604030504040204" pitchFamily="50" typeface="Meiryo UI"/>
                <a:cs typeface="+mn-cs"/>
              </a:rPr>
              <a:t>×</a:t>
            </a:r>
            <a:r>
              <a:rPr altLang="en-US" b="0" baseline="0" cap="none" dirty="0" i="0" kern="1200" kumimoji="0" lang="ja-JP" noProof="0" normalizeH="0" spc="0" strike="noStrike" sz="1200" u="none">
                <a:ln>
                  <a:noFill/>
                </a:ln>
                <a:solidFill>
                  <a:srgbClr val="000000"/>
                </a:solidFill>
                <a:effectLst/>
                <a:uLnTx/>
                <a:uFillTx/>
                <a:latin charset="-128" panose="020B0604030504040204" pitchFamily="50" typeface="Meiryo UI"/>
                <a:ea charset="-128" panose="020B0604030504040204" pitchFamily="50" typeface="Meiryo UI"/>
                <a:cs typeface="+mn-cs"/>
              </a:rPr>
              <a:t>」の組合せは選択できない。</a:t>
            </a:r>
            <a:endParaRPr altLang="en-US" b="0" baseline="0" cap="none" dirty="0" i="0" kern="1200" kumimoji="1" lang="ja-JP" noProof="0" normalizeH="0" spc="0" strike="noStrike" sz="1200" u="none">
              <a:ln>
                <a:noFill/>
              </a:ln>
              <a:solidFill>
                <a:srgbClr val="000000"/>
              </a:solidFill>
              <a:effectLst/>
              <a:uLnTx/>
              <a:uFillTx/>
              <a:latin charset="-128" panose="020B0604030504040204" pitchFamily="50" typeface="Meiryo UI"/>
              <a:ea charset="-128" panose="020B0604030504040204" pitchFamily="50" typeface="Meiryo UI"/>
              <a:cs typeface="+mn-cs"/>
            </a:endParaRPr>
          </a:p>
        </p:txBody>
      </p:sp>
      <p:sp>
        <p:nvSpPr>
          <p:cNvPr id="4" name="スライド番号プレースホルダー 1">
            <a:extLst>
              <a:ext uri="{FF2B5EF4-FFF2-40B4-BE49-F238E27FC236}">
                <a16:creationId xmlns:a16="http://schemas.microsoft.com/office/drawing/2014/main" id="{BFB1F676-022C-CA2C-D58E-96430120E78F}"/>
              </a:ext>
            </a:extLst>
          </p:cNvPr>
          <p:cNvSpPr txBox="1">
            <a:spLocks/>
          </p:cNvSpPr>
          <p:nvPr/>
        </p:nvSpPr>
        <p:spPr>
          <a:xfrm>
            <a:off x="7602790" y="6443757"/>
            <a:ext cx="2228850" cy="365125"/>
          </a:xfrm>
          <a:prstGeom prst="rect">
            <a:avLst/>
          </a:prstGeom>
        </p:spPr>
        <p:txBody>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457200" eaLnBrk="1" fontAlgn="auto" hangingPunct="1" indent="0" latinLnBrk="0" lvl="0" marL="0" marR="0" rtl="0">
              <a:lnSpc>
                <a:spcPct val="100000"/>
              </a:lnSpc>
              <a:spcBef>
                <a:spcPts val="0"/>
              </a:spcBef>
              <a:spcAft>
                <a:spcPts val="0"/>
              </a:spcAft>
              <a:buClrTx/>
              <a:buSzTx/>
              <a:buFontTx/>
              <a:buNone/>
              <a:tabLst/>
              <a:defRPr/>
            </a:pPr>
            <a:fld id="{9161F026-C252-46A6-8D29-AD8E2CEE12C1}" type="slidenum">
              <a:rPr altLang="en-US" b="0" baseline="0" cap="none" i="0" kern="1200" kumimoji="1" lang="ja-JP" noProof="0" normalizeH="0" smtClean="0" spc="0" strike="noStrike" sz="1800" u="none">
                <a:ln>
                  <a:noFill/>
                </a:ln>
                <a:solidFill>
                  <a:srgbClr val="000000"/>
                </a:solidFill>
                <a:effectLst/>
                <a:uLnTx/>
                <a:uFillTx/>
                <a:latin charset="-128" panose="020B0604030504040204" pitchFamily="50" typeface="Meiryo UI"/>
                <a:ea charset="-128" panose="020B0604030504040204" pitchFamily="50" typeface="Meiryo UI"/>
                <a:cs typeface="+mn-cs"/>
              </a:rPr>
              <a:pPr algn="r" defTabSz="457200" eaLnBrk="1" fontAlgn="auto" hangingPunct="1" indent="0" latinLnBrk="0" lvl="0" marL="0" marR="0" rtl="0">
                <a:lnSpc>
                  <a:spcPct val="100000"/>
                </a:lnSpc>
                <a:spcBef>
                  <a:spcPts val="0"/>
                </a:spcBef>
                <a:spcAft>
                  <a:spcPts val="0"/>
                </a:spcAft>
                <a:buClrTx/>
                <a:buSzTx/>
                <a:buFontTx/>
                <a:buNone/>
                <a:tabLst/>
                <a:defRPr/>
              </a:pPr>
              <a:t>29</a:t>
            </a:fld>
            <a:endParaRPr altLang="en-US" b="0" baseline="0" cap="none" dirty="0" i="0" kern="1200" kumimoji="1" lang="ja-JP" noProof="0" normalizeH="0" spc="0" strike="noStrike" sz="1800" u="none">
              <a:ln>
                <a:noFill/>
              </a:ln>
              <a:solidFill>
                <a:srgbClr val="000000"/>
              </a:solidFill>
              <a:effectLst/>
              <a:uLnTx/>
              <a:uFillTx/>
              <a:latin charset="-128" panose="020B0604030504040204" pitchFamily="50" typeface="Meiryo UI"/>
              <a:ea charset="-128" panose="020B0604030504040204" pitchFamily="50" typeface="Meiryo UI"/>
              <a:cs typeface="+mn-cs"/>
            </a:endParaRPr>
          </a:p>
        </p:txBody>
      </p:sp>
    </p:spTree>
    <p:extLst>
      <p:ext uri="{BB962C8B-B14F-4D97-AF65-F5344CB8AC3E}">
        <p14:creationId xmlns:p14="http://schemas.microsoft.com/office/powerpoint/2010/main" val="4016203298"/>
      </p:ext>
    </p:extLst>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092CAE-8ABC-1CA5-14D4-13D97BD0308A}"/>
              </a:ext>
            </a:extLst>
          </p:cNvPr>
          <p:cNvSpPr>
            <a:spLocks noGrp="1"/>
          </p:cNvSpPr>
          <p:nvPr>
            <p:ph idx="4294967295" sz="quarter" type="sldNum"/>
          </p:nvPr>
        </p:nvSpPr>
        <p:spPr>
          <a:xfrm>
            <a:off x="7473280" y="6381328"/>
            <a:ext cx="2311400" cy="365125"/>
          </a:xfrm>
        </p:spPr>
        <p:txBody>
          <a:bodyPr/>
          <a:lstStyle/>
          <a:p>
            <a:pPr algn="r" defTabSz="457200" eaLnBrk="1" fontAlgn="auto" hangingPunct="1" indent="0" latinLnBrk="0" lvl="0" marL="0" marR="0" rtl="0">
              <a:lnSpc>
                <a:spcPct val="100000"/>
              </a:lnSpc>
              <a:spcBef>
                <a:spcPts val="0"/>
              </a:spcBef>
              <a:spcAft>
                <a:spcPts val="0"/>
              </a:spcAft>
              <a:buClrTx/>
              <a:buSzTx/>
              <a:buFontTx/>
              <a:buNone/>
              <a:tabLst/>
              <a:defRPr/>
            </a:pPr>
            <a:fld id="{973FA57C-AB59-4833-AF31-95C44D5249F2}" type="slidenum">
              <a:rPr altLang="en-US" b="0" baseline="0" cap="none" i="0" kern="1200" kumimoji="0" lang="ja-JP" noProof="0" normalizeH="0" smtClean="0" spc="0" strike="noStrike" sz="1800" u="none">
                <a:ln>
                  <a:noFill/>
                </a:ln>
                <a:solidFill>
                  <a:srgbClr val="000000"/>
                </a:solidFill>
                <a:effectLst/>
                <a:uLnTx/>
                <a:uFillTx/>
                <a:latin charset="-128" panose="020B0604030504040204" pitchFamily="50" typeface="Meiryo UI"/>
                <a:ea charset="-128" panose="020B0604030504040204" pitchFamily="50" typeface="Meiryo UI"/>
              </a:rPr>
              <a:pPr algn="r" defTabSz="457200" eaLnBrk="1" fontAlgn="auto" hangingPunct="1" indent="0" latinLnBrk="0" lvl="0" marL="0" marR="0" rtl="0">
                <a:lnSpc>
                  <a:spcPct val="100000"/>
                </a:lnSpc>
                <a:spcBef>
                  <a:spcPts val="0"/>
                </a:spcBef>
                <a:spcAft>
                  <a:spcPts val="0"/>
                </a:spcAft>
                <a:buClrTx/>
                <a:buSzTx/>
                <a:buFontTx/>
                <a:buNone/>
                <a:tabLst/>
                <a:defRPr/>
              </a:pPr>
              <a:t>30</a:t>
            </a:fld>
            <a:endParaRPr altLang="en-US" b="0" baseline="0" cap="none" dirty="0" i="0" kern="1200" kumimoji="0" lang="ja-JP" noProof="0" normalizeH="0" spc="0" strike="noStrike" sz="1800" u="none">
              <a:ln>
                <a:noFill/>
              </a:ln>
              <a:solidFill>
                <a:srgbClr val="000000"/>
              </a:solidFill>
              <a:effectLst/>
              <a:uLnTx/>
              <a:uFillTx/>
              <a:latin charset="-128" panose="020B0604030504040204" pitchFamily="50" typeface="Meiryo UI"/>
              <a:ea charset="-128" panose="020B0604030504040204" pitchFamily="50" typeface="Meiryo UI"/>
            </a:endParaRPr>
          </a:p>
        </p:txBody>
      </p:sp>
      <p:sp>
        <p:nvSpPr>
          <p:cNvPr id="8" name="テキスト ボックス 7">
            <a:extLst>
              <a:ext uri="{FF2B5EF4-FFF2-40B4-BE49-F238E27FC236}">
                <a16:creationId xmlns:a16="http://schemas.microsoft.com/office/drawing/2014/main" id="{3D93F7BE-1AD5-E634-9142-A48162B95879}"/>
              </a:ext>
            </a:extLst>
          </p:cNvPr>
          <p:cNvSpPr txBox="1"/>
          <p:nvPr/>
        </p:nvSpPr>
        <p:spPr>
          <a:xfrm>
            <a:off x="1028564" y="944724"/>
            <a:ext cx="8136904" cy="646331"/>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800" u="none">
                <a:ln>
                  <a:noFill/>
                </a:ln>
                <a:solidFill>
                  <a:srgbClr val="000000"/>
                </a:solidFill>
                <a:effectLst/>
                <a:uLnTx/>
                <a:uFillTx/>
                <a:latin panose="020B0603020202020204" typeface="Trebuchet MS"/>
                <a:ea charset="-128" panose="020B0609000000000000" pitchFamily="49" typeface="HGｺﾞｼｯｸM"/>
                <a:cs typeface="+mn-cs"/>
              </a:rPr>
              <a:t>大学入学者選抜実施要項の内容について、ご不明な点などありましたら、</a:t>
            </a:r>
            <a:endParaRPr altLang="ja-JP" b="0" baseline="0" cap="none" dirty="0" i="0" kern="1200" kumimoji="1" lang="en-US" noProof="0" normalizeH="0" spc="0" strike="noStrike" sz="1800" u="none">
              <a:ln>
                <a:noFill/>
              </a:ln>
              <a:solidFill>
                <a:srgbClr val="000000"/>
              </a:solidFill>
              <a:effectLst/>
              <a:uLnTx/>
              <a:uFillTx/>
              <a:latin panose="020B0603020202020204" typeface="Trebuchet MS"/>
              <a:ea charset="-128" panose="020B0609000000000000" pitchFamily="49" typeface="HGｺﾞｼｯｸM"/>
              <a:cs typeface="+mn-cs"/>
            </a:endParaRPr>
          </a:p>
          <a:p>
            <a:pPr algn="l"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800" u="sng">
                <a:ln>
                  <a:noFill/>
                </a:ln>
                <a:solidFill>
                  <a:srgbClr val="024FA1"/>
                </a:solidFill>
                <a:effectLst/>
                <a:uLnTx/>
                <a:uFillTx/>
                <a:latin panose="020B0603020202020204" typeface="Trebuchet MS"/>
                <a:ea charset="-128" panose="020B0609000000000000" pitchFamily="49" typeface="HGｺﾞｼｯｸM"/>
                <a:cs typeface="+mn-cs"/>
                <a:hlinkClick r:id="rId2">
                  <a:extLst>
                    <a:ext uri="{A12FA001-AC4F-418D-AE19-62706E023703}">
                      <ahyp:hlinkClr xmlns:ahyp="http://schemas.microsoft.com/office/drawing/2018/hyperlinkcolor" val="tx"/>
                    </a:ext>
                  </a:extLst>
                </a:hlinkClick>
              </a:rPr>
              <a:t>ご質問受付フォーム</a:t>
            </a:r>
            <a:r>
              <a:rPr altLang="en-US" b="0" baseline="0" cap="none" dirty="0" i="0" kern="1200" kumimoji="1" lang="ja-JP" noProof="0" normalizeH="0" spc="0" strike="noStrike" sz="1800" u="none">
                <a:ln>
                  <a:noFill/>
                </a:ln>
                <a:solidFill>
                  <a:srgbClr val="000000"/>
                </a:solidFill>
                <a:effectLst/>
                <a:uLnTx/>
                <a:uFillTx/>
                <a:latin panose="020B0603020202020204" typeface="Trebuchet MS"/>
                <a:ea charset="-128" panose="020B0609000000000000" pitchFamily="49" typeface="HGｺﾞｼｯｸM"/>
                <a:cs typeface="+mn-cs"/>
              </a:rPr>
              <a:t>または以下の</a:t>
            </a:r>
            <a:r>
              <a:rPr altLang="ja-JP" b="0" baseline="0" cap="none" dirty="0" i="0" kern="1200" kumimoji="1" lang="en-US" noProof="0" normalizeH="0" spc="0" strike="noStrike" sz="1800" u="none">
                <a:ln>
                  <a:noFill/>
                </a:ln>
                <a:solidFill>
                  <a:srgbClr val="000000"/>
                </a:solidFill>
                <a:effectLst/>
                <a:uLnTx/>
                <a:uFillTx/>
                <a:latin panose="020B0603020202020204" typeface="Trebuchet MS"/>
                <a:ea charset="-128" panose="020B0609000000000000" pitchFamily="49" typeface="HGｺﾞｼｯｸM"/>
                <a:cs typeface="+mn-cs"/>
              </a:rPr>
              <a:t>QR</a:t>
            </a:r>
            <a:r>
              <a:rPr altLang="en-US" b="0" baseline="0" cap="none" dirty="0" i="0" kern="1200" kumimoji="1" lang="ja-JP" noProof="0" normalizeH="0" spc="0" strike="noStrike" sz="1800" u="none">
                <a:ln>
                  <a:noFill/>
                </a:ln>
                <a:solidFill>
                  <a:srgbClr val="000000"/>
                </a:solidFill>
                <a:effectLst/>
                <a:uLnTx/>
                <a:uFillTx/>
                <a:latin panose="020B0603020202020204" typeface="Trebuchet MS"/>
                <a:ea charset="-128" panose="020B0609000000000000" pitchFamily="49" typeface="HGｺﾞｼｯｸM"/>
                <a:cs typeface="+mn-cs"/>
              </a:rPr>
              <a:t>コードからお問い合わせください。</a:t>
            </a:r>
          </a:p>
        </p:txBody>
      </p:sp>
      <p:pic>
        <p:nvPicPr>
          <p:cNvPr id="1026" name="Picture 2">
            <a:extLst>
              <a:ext uri="{FF2B5EF4-FFF2-40B4-BE49-F238E27FC236}">
                <a16:creationId xmlns:a16="http://schemas.microsoft.com/office/drawing/2014/main" id="{299D04DB-E520-EB8A-3D1A-8D4722FCA811}"/>
              </a:ext>
            </a:extLst>
          </p:cNvPr>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3704" y="2312876"/>
            <a:ext cx="2458591" cy="245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533378"/>
      </p:ext>
    </p:extLst>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70C0"/>
          </a:solidFill>
        </p:spPr>
        <p:txBody>
          <a:bodyPr/>
          <a:lstStyle/>
          <a:p>
            <a:r>
              <a:rPr altLang="en-US" dirty="0" kern="100" lang="ja-JP">
                <a:solidFill>
                  <a:prstClr val="white"/>
                </a:solidFill>
                <a:cs typeface="Times New Roman"/>
              </a:rPr>
              <a:t>「高大接続改革」の必要性</a:t>
            </a:r>
            <a:endParaRPr altLang="en-US" dirty="0" kumimoji="1" lang="ja-JP"/>
          </a:p>
        </p:txBody>
      </p:sp>
      <p:sp>
        <p:nvSpPr>
          <p:cNvPr id="5" name="テキスト ボックス 4"/>
          <p:cNvSpPr txBox="1"/>
          <p:nvPr/>
        </p:nvSpPr>
        <p:spPr>
          <a:xfrm>
            <a:off x="4099258" y="827829"/>
            <a:ext cx="5551654" cy="5731803"/>
          </a:xfrm>
          <a:prstGeom prst="roundRect">
            <a:avLst>
              <a:gd fmla="val 5042" name="adj"/>
            </a:avLst>
          </a:prstGeom>
          <a:solidFill>
            <a:srgbClr val="CEDFF2"/>
          </a:solidFill>
          <a:ln w="25400">
            <a:noFill/>
          </a:ln>
        </p:spPr>
        <p:txBody>
          <a:bodyPr bIns="67637" lIns="101429" rIns="0" tIns="0"/>
          <a:lstStyle/>
          <a:p>
            <a:pPr algn="l" defTabSz="858905" eaLnBrk="1" fontAlgn="auto" hangingPunct="1" indent="0" latinLnBrk="0" lvl="0" marL="0" marR="0" rtl="0">
              <a:lnSpc>
                <a:spcPct val="100000"/>
              </a:lnSpc>
              <a:spcBef>
                <a:spcPts val="0"/>
              </a:spcBef>
              <a:spcAft>
                <a:spcPts val="570"/>
              </a:spcAft>
              <a:buClrTx/>
              <a:buSzTx/>
              <a:buFontTx/>
              <a:buNone/>
              <a:tabLst/>
              <a:defRPr/>
            </a:pPr>
            <a:r>
              <a:rPr altLang="en-US" b="0" baseline="0" cap="none" i="0" kern="1200" kumimoji="1" lang="ja-JP" noProof="0" normalizeH="0" spc="0" strike="noStrike" sz="1898" u="none">
                <a:ln>
                  <a:noFill/>
                </a:ln>
                <a:solidFill>
                  <a:prstClr val="black"/>
                </a:solidFill>
                <a:effectLst/>
                <a:uLnTx/>
                <a:uFillTx/>
                <a:latin charset="-128" panose="020B0500000000000000" pitchFamily="50" typeface="游ゴシック Medium"/>
                <a:ea charset="-128" panose="020B0500000000000000" pitchFamily="50" typeface="游ゴシック Medium"/>
                <a:cs typeface="+mn-cs"/>
              </a:rPr>
              <a:t>　</a:t>
            </a:r>
            <a:endParaRPr altLang="en-US" b="0" baseline="0" cap="none" dirty="0" i="0" kern="1200" kumimoji="1" lang="ja-JP" noProof="0" normalizeH="0" spc="0" strike="noStrike" sz="1898" u="none">
              <a:ln>
                <a:noFill/>
              </a:ln>
              <a:solidFill>
                <a:prstClr val="black"/>
              </a:solidFill>
              <a:effectLst/>
              <a:uLnTx/>
              <a:uFillTx/>
              <a:latin charset="-128" panose="020B0500000000000000" pitchFamily="50" typeface="游ゴシック Medium"/>
              <a:ea charset="-128" panose="020B0500000000000000" pitchFamily="50" typeface="游ゴシック Medium"/>
              <a:cs typeface="+mn-cs"/>
            </a:endParaRPr>
          </a:p>
        </p:txBody>
      </p:sp>
      <p:sp>
        <p:nvSpPr>
          <p:cNvPr id="6" name="二等辺三角形 5"/>
          <p:cNvSpPr/>
          <p:nvPr/>
        </p:nvSpPr>
        <p:spPr bwMode="auto">
          <a:xfrm>
            <a:off x="5741993" y="2762078"/>
            <a:ext cx="2254041" cy="1741409"/>
          </a:xfrm>
          <a:prstGeom prst="triangle">
            <a:avLst/>
          </a:prstGeom>
          <a:solidFill>
            <a:srgbClr val="4383D1"/>
          </a:solidFill>
          <a:ln>
            <a:noFill/>
            <a:headEnd len="med" type="none" w="med"/>
            <a:tailEnd len="med" type="none" w="med"/>
          </a:ln>
        </p:spPr>
        <p:style>
          <a:lnRef idx="1">
            <a:schemeClr val="accent2"/>
          </a:lnRef>
          <a:fillRef idx="3">
            <a:schemeClr val="accent2"/>
          </a:fillRef>
          <a:effectRef idx="2">
            <a:schemeClr val="accent2"/>
          </a:effectRef>
          <a:fontRef idx="minor">
            <a:schemeClr val="lt1"/>
          </a:fontRef>
        </p:style>
        <p:txBody>
          <a:bodyPr anchor="t" anchorCtr="0" bIns="43124" compatLnSpc="1" lIns="86196" numCol="1" rIns="86196" rtlCol="0" tIns="43124" vert="horz" wrap="square">
            <a:prstTxWarp prst="textNoShape">
              <a:avLst/>
            </a:prstTxWarp>
          </a:bodyPr>
          <a:lstStyle/>
          <a:p>
            <a:pPr algn="ctr" defTabSz="862033"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708" u="none">
              <a:ln>
                <a:noFill/>
              </a:ln>
              <a:solidFill>
                <a:prstClr val="black"/>
              </a:solidFill>
              <a:effectLst/>
              <a:uLnTx/>
              <a:uFillTx/>
              <a:latin charset="-128" panose="020B0500000000000000" pitchFamily="50" typeface="游ゴシック Medium"/>
              <a:ea charset="-128" panose="020B0500000000000000" pitchFamily="50" typeface="游ゴシック Medium"/>
              <a:cs typeface="+mn-cs"/>
            </a:endParaRPr>
          </a:p>
        </p:txBody>
      </p:sp>
      <p:sp>
        <p:nvSpPr>
          <p:cNvPr id="7" name="角丸四角形 6"/>
          <p:cNvSpPr/>
          <p:nvPr/>
        </p:nvSpPr>
        <p:spPr>
          <a:xfrm>
            <a:off x="5660426" y="1073396"/>
            <a:ext cx="2429319" cy="1522580"/>
          </a:xfrm>
          <a:prstGeom prst="roundRect">
            <a:avLst/>
          </a:prstGeom>
          <a:solidFill>
            <a:schemeClr val="bg1"/>
          </a:solidFill>
          <a:ln>
            <a:solidFill>
              <a:schemeClr val="tx1">
                <a:lumMod val="50000"/>
                <a:lumOff val="50000"/>
              </a:schemeClr>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altLang="en-US" lang="ja-JP"/>
          </a:p>
        </p:txBody>
      </p:sp>
      <p:sp>
        <p:nvSpPr>
          <p:cNvPr id="8" name="下矢印 7"/>
          <p:cNvSpPr/>
          <p:nvPr/>
        </p:nvSpPr>
        <p:spPr bwMode="auto">
          <a:xfrm rot="16200000">
            <a:off x="3116887" y="3397452"/>
            <a:ext cx="2008412" cy="703137"/>
          </a:xfrm>
          <a:prstGeom prst="downArrow">
            <a:avLst>
              <a:gd fmla="val 65373" name="adj1"/>
              <a:gd fmla="val 64417" name="adj2"/>
            </a:avLst>
          </a:prstGeom>
          <a:solidFill>
            <a:srgbClr val="4383D1"/>
          </a:solidFill>
          <a:ln>
            <a:noFill/>
            <a:headEnd len="med" type="none" w="med"/>
            <a:tailEnd len="med" type="none" w="med"/>
          </a:ln>
        </p:spPr>
        <p:style>
          <a:lnRef idx="1">
            <a:schemeClr val="accent2"/>
          </a:lnRef>
          <a:fillRef idx="3">
            <a:schemeClr val="accent2"/>
          </a:fillRef>
          <a:effectRef idx="2">
            <a:schemeClr val="accent2"/>
          </a:effectRef>
          <a:fontRef idx="minor">
            <a:schemeClr val="lt1"/>
          </a:fontRef>
        </p:style>
        <p:txBody>
          <a:bodyPr anchor="b" anchorCtr="0" bIns="43124" compatLnSpc="1" lIns="86196" numCol="1" rIns="86196" rtlCol="0" tIns="43124" vert="horz" wrap="square">
            <a:prstTxWarp prst="textNoShape">
              <a:avLst/>
            </a:prstTxWarp>
          </a:bodyPr>
          <a:lstStyle/>
          <a:p>
            <a:pPr algn="ctr" defTabSz="862033" eaLnBrk="1" fontAlgn="auto" hangingPunct="1" indent="0" latinLnBrk="0" lvl="0" marL="0" marR="0" rtl="0">
              <a:lnSpc>
                <a:spcPct val="100000"/>
              </a:lnSpc>
              <a:spcBef>
                <a:spcPts val="0"/>
              </a:spcBef>
              <a:spcAft>
                <a:spcPts val="0"/>
              </a:spcAft>
              <a:buClrTx/>
              <a:buSzTx/>
              <a:buFontTx/>
              <a:buNone/>
              <a:tabLst/>
              <a:defRPr/>
            </a:pPr>
            <a:endParaRPr altLang="en-US" b="0" baseline="0" cap="none" dirty="0" i="0" kern="1200" kumimoji="1" lang="ja-JP" noProof="0" normalizeH="0" spc="0" strike="noStrike" sz="1708" u="none">
              <a:ln>
                <a:noFill/>
              </a:ln>
              <a:solidFill>
                <a:prstClr val="white"/>
              </a:solidFill>
              <a:effectLst/>
              <a:uLnTx/>
              <a:uFillTx/>
              <a:latin charset="-128" panose="020B0500000000000000" pitchFamily="50" typeface="游ゴシック Medium"/>
              <a:ea charset="-128" panose="020B0500000000000000" pitchFamily="50" typeface="游ゴシック Medium"/>
              <a:cs typeface="+mn-cs"/>
            </a:endParaRPr>
          </a:p>
        </p:txBody>
      </p:sp>
      <p:sp>
        <p:nvSpPr>
          <p:cNvPr descr="①知識・技能の確実な習得 ②（①を基にした）思考力、判断力、表現力 ③主体性を持って多様な人々と協働して学ぶ態度" id="9" name="テキスト ボックス 8"/>
          <p:cNvSpPr txBox="1"/>
          <p:nvPr/>
        </p:nvSpPr>
        <p:spPr>
          <a:xfrm>
            <a:off x="378593" y="3978255"/>
            <a:ext cx="3285212" cy="2398172"/>
          </a:xfrm>
          <a:prstGeom prst="rect">
            <a:avLst/>
          </a:prstGeom>
          <a:solidFill>
            <a:schemeClr val="bg1"/>
          </a:solidFill>
          <a:ln w="3175">
            <a:noFill/>
          </a:ln>
        </p:spPr>
        <p:txBody>
          <a:bodyPr bIns="43124" lIns="86196" rIns="86196" rtlCol="0" tIns="43124" wrap="square">
            <a:spAutoFit/>
          </a:bodyPr>
          <a:lstStyle/>
          <a:p>
            <a:pPr algn="l" defTabSz="858905" eaLnBrk="1" fontAlgn="auto" hangingPunct="1" indent="0" latinLnBrk="0" lvl="0" marL="0" marR="0" rtl="0">
              <a:lnSpc>
                <a:spcPct val="100000"/>
              </a:lnSpc>
              <a:spcBef>
                <a:spcPts val="0"/>
              </a:spcBef>
              <a:spcAft>
                <a:spcPts val="570"/>
              </a:spcAft>
              <a:buClrTx/>
              <a:buSzTx/>
              <a:buFontTx/>
              <a:buNone/>
              <a:tabLst/>
              <a:defRPr/>
            </a:pPr>
            <a:r>
              <a:rPr altLang="en-US" b="1" baseline="0" cap="none" dirty="0" i="0" kern="1200" kumimoji="1" lang="ja-JP" noProof="0" normalizeH="0" spc="0" strike="noStrike" sz="1518"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a:t>
            </a:r>
            <a:endParaRPr altLang="ja-JP" b="1" baseline="0" cap="none" dirty="0" i="0" kern="1200" kumimoji="1" lang="en-US" noProof="0" normalizeH="0" spc="0" strike="noStrike" sz="1518"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0" latinLnBrk="0" lvl="0" marL="0" marR="0" rtl="0">
              <a:lnSpc>
                <a:spcPts val="2050"/>
              </a:lnSpc>
              <a:spcBef>
                <a:spcPts val="0"/>
              </a:spcBef>
              <a:spcAft>
                <a:spcPts val="570"/>
              </a:spcAft>
              <a:buClrTx/>
              <a:buSzTx/>
              <a:buFontTx/>
              <a:buNone/>
              <a:tabLst/>
              <a:defRPr/>
            </a:pPr>
            <a:r>
              <a:rPr altLang="en-US" b="0" baseline="0" cap="none" dirty="0" i="0" kern="1200" kumimoji="1" lang="ja-JP" noProof="0" normalizeH="0" spc="0" strike="noStrike" sz="1600" u="none">
                <a:ln>
                  <a:noFill/>
                </a:ln>
                <a:solidFill>
                  <a:srgbClr val="4383D1"/>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➊ </a:t>
            </a:r>
            <a:r>
              <a:rPr altLang="en-US" b="1" baseline="0" cap="none" dirty="0" i="0" kern="1200" kumimoji="1" lang="ja-JP"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知識・技能の確実な習得</a:t>
            </a:r>
            <a:endParaRPr altLang="ja-JP" b="1" baseline="0" cap="none" dirty="0" i="0" kern="1200" kumimoji="1" lang="en-US"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0" latinLnBrk="0" lvl="0" marL="0" marR="0" rtl="0">
              <a:lnSpc>
                <a:spcPts val="2050"/>
              </a:lnSpc>
              <a:spcBef>
                <a:spcPts val="0"/>
              </a:spcBef>
              <a:spcAft>
                <a:spcPts val="570"/>
              </a:spcAft>
              <a:buClrTx/>
              <a:buSzTx/>
              <a:buFontTx/>
              <a:buNone/>
              <a:tabLst/>
              <a:defRPr/>
            </a:pPr>
            <a:r>
              <a:rPr altLang="en-US" b="0" baseline="0" cap="none" dirty="0" i="0" kern="1200" kumimoji="1" lang="ja-JP" noProof="0" normalizeH="0" spc="0" strike="noStrike" sz="1600" u="none">
                <a:ln>
                  <a:noFill/>
                </a:ln>
                <a:solidFill>
                  <a:srgbClr val="4383D1"/>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➋</a:t>
            </a:r>
            <a:r>
              <a:rPr altLang="en-US" b="0" baseline="0" cap="none" dirty="0" i="0" kern="1200" kumimoji="1" lang="ja-JP"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a:t>
            </a:r>
            <a:r>
              <a:rPr altLang="en-US" b="0" baseline="0" cap="none" dirty="0" i="0" kern="1200" kumimoji="1" lang="ja-JP" noProof="0" normalizeH="0" spc="0" strike="noStrike" sz="1600" u="none">
                <a:ln>
                  <a:noFill/>
                </a:ln>
                <a:solidFill>
                  <a:srgbClr val="4383D1"/>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➊</a:t>
            </a:r>
            <a:r>
              <a:rPr altLang="en-US" b="1" baseline="0" cap="none" dirty="0" i="0" kern="1200" kumimoji="1" lang="ja-JP"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を基にした）</a:t>
            </a:r>
            <a:endParaRPr altLang="ja-JP" b="1" baseline="0" cap="none" dirty="0" i="0" kern="1200" kumimoji="1" lang="en-US"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0" latinLnBrk="0" lvl="0" marL="0" marR="0" rtl="0">
              <a:lnSpc>
                <a:spcPts val="2050"/>
              </a:lnSpc>
              <a:spcBef>
                <a:spcPts val="0"/>
              </a:spcBef>
              <a:spcAft>
                <a:spcPts val="570"/>
              </a:spcAft>
              <a:buClrTx/>
              <a:buSzTx/>
              <a:buFontTx/>
              <a:buNone/>
              <a:tabLst/>
              <a:defRPr/>
            </a:pPr>
            <a:r>
              <a:rPr altLang="ja-JP" b="1" baseline="0" cap="none" dirty="0" i="0" kern="1200" kumimoji="1" lang="en-US"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a:t>
            </a:r>
            <a:r>
              <a:rPr altLang="en-US" b="1" baseline="0" cap="none" dirty="0" i="0" kern="1200" kumimoji="1" lang="ja-JP"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思考力、判断力、表現力</a:t>
            </a:r>
            <a:endParaRPr altLang="ja-JP" b="1" baseline="0" cap="none" dirty="0" i="0" kern="1200" kumimoji="1" lang="en-US"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0" latinLnBrk="0" lvl="0" marL="0" marR="0" rtl="0">
              <a:lnSpc>
                <a:spcPts val="2050"/>
              </a:lnSpc>
              <a:spcBef>
                <a:spcPts val="0"/>
              </a:spcBef>
              <a:spcAft>
                <a:spcPts val="570"/>
              </a:spcAft>
              <a:buClrTx/>
              <a:buSzTx/>
              <a:buFontTx/>
              <a:buNone/>
              <a:tabLst/>
              <a:defRPr/>
            </a:pPr>
            <a:r>
              <a:rPr altLang="en-US" b="0" baseline="0" cap="none" dirty="0" i="0" kern="1200" kumimoji="1" lang="ja-JP" noProof="0" normalizeH="0" spc="0" strike="noStrike" sz="1600" u="none">
                <a:ln>
                  <a:noFill/>
                </a:ln>
                <a:solidFill>
                  <a:srgbClr val="4383D1"/>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➌</a:t>
            </a:r>
            <a:r>
              <a:rPr altLang="en-US" b="0" baseline="0" cap="none" dirty="0" i="0" kern="1200" kumimoji="1" lang="ja-JP"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a:t>
            </a:r>
            <a:r>
              <a:rPr altLang="en-US" b="1" baseline="0" cap="none" dirty="0" i="0" kern="1200" kumimoji="1" lang="ja-JP"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主体性を持って多様な人々と</a:t>
            </a:r>
            <a:endParaRPr altLang="ja-JP" b="1" baseline="0" cap="none" dirty="0" i="0" kern="1200" kumimoji="1" lang="en-US"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0" latinLnBrk="0" lvl="0" marL="0" marR="0" rtl="0">
              <a:lnSpc>
                <a:spcPts val="2050"/>
              </a:lnSpc>
              <a:spcBef>
                <a:spcPts val="0"/>
              </a:spcBef>
              <a:spcAft>
                <a:spcPts val="570"/>
              </a:spcAft>
              <a:buClrTx/>
              <a:buSzTx/>
              <a:buFontTx/>
              <a:buNone/>
              <a:tabLst/>
              <a:defRPr/>
            </a:pPr>
            <a:r>
              <a:rPr altLang="en-US" b="1" baseline="0" cap="none" dirty="0" i="0" kern="1200" kumimoji="1" lang="ja-JP"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a:t>
            </a:r>
            <a:r>
              <a:rPr altLang="ja-JP" b="1" baseline="0" cap="none" dirty="0" i="0" kern="1200" kumimoji="1" lang="en-US"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a:t>
            </a:r>
            <a:r>
              <a:rPr altLang="en-US" b="1" baseline="0" cap="none" dirty="0" i="0" kern="1200" kumimoji="1" lang="ja-JP"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協働して学ぶ態度</a:t>
            </a:r>
            <a:endParaRPr altLang="ja-JP" b="1" baseline="0" cap="none" dirty="0" i="0" kern="1200" kumimoji="1" lang="en-US"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0" latinLnBrk="0" lvl="0" marL="0" marR="0" rtl="0">
              <a:lnSpc>
                <a:spcPts val="2050"/>
              </a:lnSpc>
              <a:spcBef>
                <a:spcPts val="0"/>
              </a:spcBef>
              <a:spcAft>
                <a:spcPts val="570"/>
              </a:spcAft>
              <a:buClrTx/>
              <a:buSzTx/>
              <a:buFontTx/>
              <a:buNone/>
              <a:tabLst/>
              <a:defRPr/>
            </a:pPr>
            <a:r>
              <a:rPr altLang="en-US" b="1" baseline="0" cap="none" dirty="0" i="0" kern="1200" kumimoji="1" lang="ja-JP" noProof="0" normalizeH="0" spc="0" strike="noStrike" sz="1518"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a:t>
            </a:r>
            <a:r>
              <a:rPr altLang="en-US" b="1" baseline="0" cap="none" dirty="0" i="0" kern="1200" kumimoji="1" lang="ja-JP" noProof="0" normalizeH="0" spc="0" strike="noStrike" sz="1708"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a:t>
            </a:r>
            <a:endParaRPr altLang="ja-JP" b="1" baseline="0" cap="none" dirty="0" i="0" kern="1200" kumimoji="1" lang="en-US" noProof="0" normalizeH="0" spc="0" strike="noStrike" sz="1708"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p:txBody>
      </p:sp>
      <p:sp>
        <p:nvSpPr>
          <p:cNvPr id="10" name="角丸四角形 9"/>
          <p:cNvSpPr/>
          <p:nvPr/>
        </p:nvSpPr>
        <p:spPr>
          <a:xfrm>
            <a:off x="245461" y="832449"/>
            <a:ext cx="3502280" cy="5727182"/>
          </a:xfrm>
          <a:prstGeom prst="roundRect">
            <a:avLst>
              <a:gd fmla="val 6666" name="adj"/>
            </a:avLst>
          </a:prstGeom>
          <a:noFill/>
          <a:ln w="28575">
            <a:solidFill>
              <a:srgbClr val="4383D1"/>
            </a:solidFill>
          </a:ln>
        </p:spPr>
        <p:style>
          <a:lnRef idx="2">
            <a:schemeClr val="accent1">
              <a:shade val="50000"/>
            </a:schemeClr>
          </a:lnRef>
          <a:fillRef idx="1">
            <a:schemeClr val="accent1"/>
          </a:fillRef>
          <a:effectRef idx="0">
            <a:schemeClr val="accent1"/>
          </a:effectRef>
          <a:fontRef idx="minor">
            <a:schemeClr val="lt1"/>
          </a:fontRef>
        </p:style>
        <p:txBody>
          <a:bodyPr anchor="ctr" bIns="43124" lIns="86196" rIns="86196" rtlCol="0" tIns="43124"/>
          <a:lstStyle/>
          <a:p>
            <a:pPr algn="ctr" defTabSz="862033"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708" u="none">
              <a:ln>
                <a:noFill/>
              </a:ln>
              <a:solidFill>
                <a:prstClr val="white"/>
              </a:solidFill>
              <a:effectLst/>
              <a:uLnTx/>
              <a:uFillTx/>
              <a:latin charset="-128" panose="020B0500000000000000" pitchFamily="50" typeface="游ゴシック Medium"/>
              <a:ea charset="-128" panose="020B0500000000000000" pitchFamily="50" typeface="游ゴシック Medium"/>
              <a:cs typeface="+mn-cs"/>
            </a:endParaRPr>
          </a:p>
        </p:txBody>
      </p:sp>
      <p:sp>
        <p:nvSpPr>
          <p:cNvPr descr="学力の３要素を多面的・総合的に評価する" id="11" name="角丸四角形 4"/>
          <p:cNvSpPr/>
          <p:nvPr/>
        </p:nvSpPr>
        <p:spPr>
          <a:xfrm>
            <a:off x="5760071" y="1285345"/>
            <a:ext cx="2217883" cy="563348"/>
          </a:xfrm>
          <a:prstGeom prst="rect">
            <a:avLst/>
          </a:prstGeom>
        </p:spPr>
        <p:style>
          <a:lnRef idx="0">
            <a:scrgbClr b="0" g="0" r="0"/>
          </a:lnRef>
          <a:fillRef idx="0">
            <a:scrgbClr b="0" g="0" r="0"/>
          </a:fillRef>
          <a:effectRef idx="0">
            <a:scrgbClr b="0" g="0" r="0"/>
          </a:effectRef>
          <a:fontRef idx="minor">
            <a:schemeClr val="dk1">
              <a:hueOff val="0"/>
              <a:satOff val="0"/>
              <a:lumOff val="0"/>
              <a:alphaOff val="0"/>
            </a:schemeClr>
          </a:fontRef>
        </p:style>
        <p:txBody>
          <a:bodyPr anchor="ctr" anchorCtr="0" bIns="65078" lIns="65078" numCol="1" rIns="65078" spcCol="1270" spcFirstLastPara="0" tIns="65078" vert="horz" wrap="square">
            <a:noAutofit/>
          </a:bodyPr>
          <a:lstStyle/>
          <a:p>
            <a:pPr algn="ctr" defTabSz="754311" eaLnBrk="1" fontAlgn="auto" hangingPunct="1" indent="0" latinLnBrk="0" lvl="0" marL="0" marR="0" rtl="0">
              <a:lnSpc>
                <a:spcPts val="1139"/>
              </a:lnSpc>
              <a:spcBef>
                <a:spcPts val="0"/>
              </a:spcBef>
              <a:spcAft>
                <a:spcPct val="35000"/>
              </a:spcAft>
              <a:buClrTx/>
              <a:buSzTx/>
              <a:buFontTx/>
              <a:buNone/>
              <a:tabLst/>
              <a:defRPr/>
            </a:pPr>
            <a:r>
              <a:rPr altLang="en-US" b="1" baseline="0" cap="none" dirty="0" i="0" kern="1200" kumimoji="1" lang="ja-JP" noProof="0" normalizeH="0" spc="0" strike="noStrike" sz="1329"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rPr>
              <a:t>学力の３要素を</a:t>
            </a:r>
            <a:endParaRPr altLang="ja-JP" b="1" baseline="0" cap="none" dirty="0" i="0" kern="1200" kumimoji="1" lang="en-US" noProof="0" normalizeH="0" spc="0" strike="noStrike" sz="1329"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endParaRPr>
          </a:p>
          <a:p>
            <a:pPr algn="ctr" defTabSz="754311" eaLnBrk="1" fontAlgn="auto" hangingPunct="1" indent="0" latinLnBrk="0" lvl="0" marL="0" marR="0" rtl="0">
              <a:lnSpc>
                <a:spcPts val="1139"/>
              </a:lnSpc>
              <a:spcBef>
                <a:spcPts val="0"/>
              </a:spcBef>
              <a:spcAft>
                <a:spcPct val="35000"/>
              </a:spcAft>
              <a:buClrTx/>
              <a:buSzTx/>
              <a:buFontTx/>
              <a:buNone/>
              <a:tabLst/>
              <a:defRPr/>
            </a:pPr>
            <a:r>
              <a:rPr altLang="en-US" b="1" baseline="0" cap="none" dirty="0" i="0" kern="1200" kumimoji="1" lang="ja-JP" noProof="0" normalizeH="0" spc="0" strike="noStrike" sz="1329"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rPr>
              <a:t>多面的・総合的に評価する</a:t>
            </a:r>
            <a:endParaRPr altLang="en-US" b="1" baseline="0" cap="none" dirty="0" i="0" kern="1200" kumimoji="1" lang="ja-JP" noProof="0" normalizeH="0" spc="0" strike="noStrike" sz="1898"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endParaRPr>
          </a:p>
        </p:txBody>
      </p:sp>
      <p:sp>
        <p:nvSpPr>
          <p:cNvPr descr="大学入学者選抜" id="12" name="テキスト ボックス 11"/>
          <p:cNvSpPr txBox="1"/>
          <p:nvPr/>
        </p:nvSpPr>
        <p:spPr>
          <a:xfrm>
            <a:off x="5660426" y="1947936"/>
            <a:ext cx="2429318" cy="442750"/>
          </a:xfrm>
          <a:prstGeom prst="rect">
            <a:avLst/>
          </a:prstGeom>
          <a:noFill/>
        </p:spPr>
        <p:txBody>
          <a:bodyPr rtlCol="0" wrap="square">
            <a:spAutoFit/>
          </a:bodyPr>
          <a:lstStyle/>
          <a:p>
            <a:pPr algn="ctr" defTabSz="856467"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2277" u="none">
                <a:ln>
                  <a:noFill/>
                </a:ln>
                <a:solidFill>
                  <a:prstClr val="black"/>
                </a:solidFill>
                <a:effectLst/>
                <a:uLnTx/>
                <a:uFillTx/>
                <a:latin charset="-128" panose="020B0900000000000000" pitchFamily="50" typeface="HGS創英角ｺﾞｼｯｸUB"/>
                <a:ea charset="-128" panose="020B0900000000000000" pitchFamily="50" typeface="HGS創英角ｺﾞｼｯｸUB"/>
                <a:cs typeface="+mn-cs"/>
              </a:rPr>
              <a:t>大学入学者選抜</a:t>
            </a:r>
          </a:p>
        </p:txBody>
      </p:sp>
      <p:sp>
        <p:nvSpPr>
          <p:cNvPr id="13" name="角丸四角形 30"/>
          <p:cNvSpPr/>
          <p:nvPr/>
        </p:nvSpPr>
        <p:spPr>
          <a:xfrm>
            <a:off x="4341145" y="4761410"/>
            <a:ext cx="2429319" cy="1522580"/>
          </a:xfrm>
          <a:prstGeom prst="roundRect">
            <a:avLst/>
          </a:prstGeom>
          <a:solidFill>
            <a:schemeClr val="bg1"/>
          </a:solidFill>
          <a:ln>
            <a:solidFill>
              <a:schemeClr val="tx1">
                <a:lumMod val="50000"/>
                <a:lumOff val="50000"/>
              </a:schemeClr>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altLang="en-US" lang="ja-JP"/>
          </a:p>
        </p:txBody>
      </p:sp>
      <p:sp>
        <p:nvSpPr>
          <p:cNvPr id="14" name="角丸四角形 30"/>
          <p:cNvSpPr/>
          <p:nvPr/>
        </p:nvSpPr>
        <p:spPr>
          <a:xfrm>
            <a:off x="7029057" y="4753228"/>
            <a:ext cx="2429319" cy="1522580"/>
          </a:xfrm>
          <a:prstGeom prst="roundRect">
            <a:avLst/>
          </a:prstGeom>
          <a:solidFill>
            <a:schemeClr val="bg1"/>
          </a:solidFill>
          <a:ln>
            <a:solidFill>
              <a:schemeClr val="tx1">
                <a:lumMod val="50000"/>
                <a:lumOff val="50000"/>
              </a:schemeClr>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altLang="en-US" lang="ja-JP"/>
          </a:p>
        </p:txBody>
      </p:sp>
      <p:sp>
        <p:nvSpPr>
          <p:cNvPr descr="学力の３要素を育成する" id="15" name="角丸四角形 4"/>
          <p:cNvSpPr/>
          <p:nvPr/>
        </p:nvSpPr>
        <p:spPr>
          <a:xfrm>
            <a:off x="4439755" y="4956047"/>
            <a:ext cx="2217883" cy="568677"/>
          </a:xfrm>
          <a:prstGeom prst="rect">
            <a:avLst/>
          </a:prstGeom>
        </p:spPr>
        <p:style>
          <a:lnRef idx="0">
            <a:scrgbClr b="0" g="0" r="0"/>
          </a:lnRef>
          <a:fillRef idx="0">
            <a:scrgbClr b="0" g="0" r="0"/>
          </a:fillRef>
          <a:effectRef idx="0">
            <a:scrgbClr b="0" g="0" r="0"/>
          </a:effectRef>
          <a:fontRef idx="minor">
            <a:schemeClr val="dk1">
              <a:hueOff val="0"/>
              <a:satOff val="0"/>
              <a:lumOff val="0"/>
              <a:alphaOff val="0"/>
            </a:schemeClr>
          </a:fontRef>
        </p:style>
        <p:txBody>
          <a:bodyPr anchor="ctr" anchorCtr="0" bIns="65078" lIns="65078" numCol="1" rIns="65078" spcCol="1270" spcFirstLastPara="0" tIns="65078" vert="horz" wrap="square">
            <a:noAutofit/>
          </a:bodyPr>
          <a:lstStyle/>
          <a:p>
            <a:pPr algn="ctr" defTabSz="754311" eaLnBrk="1" fontAlgn="auto" hangingPunct="1" indent="0" latinLnBrk="0" lvl="0" marL="0" marR="0" rtl="0">
              <a:lnSpc>
                <a:spcPct val="100000"/>
              </a:lnSpc>
              <a:spcBef>
                <a:spcPts val="0"/>
              </a:spcBef>
              <a:spcAft>
                <a:spcPct val="35000"/>
              </a:spcAft>
              <a:buClrTx/>
              <a:buSzTx/>
              <a:buFontTx/>
              <a:buNone/>
              <a:tabLst/>
              <a:defRPr/>
            </a:pPr>
            <a:r>
              <a:rPr altLang="en-US" b="1" baseline="0" cap="none" dirty="0" i="0" kern="1200" kumimoji="1" lang="ja-JP" noProof="0" normalizeH="0" spc="0" strike="noStrike" sz="1329"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rPr>
              <a:t>学力の３要素を育成する</a:t>
            </a:r>
            <a:endParaRPr altLang="en-US" b="1" baseline="0" cap="none" dirty="0" i="0" kern="1200" kumimoji="1" lang="ja-JP" noProof="0" normalizeH="0" spc="0" strike="noStrike" sz="1708"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endParaRPr>
          </a:p>
        </p:txBody>
      </p:sp>
      <p:sp>
        <p:nvSpPr>
          <p:cNvPr descr="高等学校教育" id="16" name="テキスト ボックス 15"/>
          <p:cNvSpPr txBox="1"/>
          <p:nvPr/>
        </p:nvSpPr>
        <p:spPr>
          <a:xfrm>
            <a:off x="4328853" y="5656178"/>
            <a:ext cx="2429318" cy="442750"/>
          </a:xfrm>
          <a:prstGeom prst="rect">
            <a:avLst/>
          </a:prstGeom>
          <a:noFill/>
        </p:spPr>
        <p:txBody>
          <a:bodyPr rtlCol="0" wrap="square">
            <a:spAutoFit/>
          </a:bodyPr>
          <a:lstStyle/>
          <a:p>
            <a:pPr algn="ctr" defTabSz="856467"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2277" u="none">
                <a:ln>
                  <a:noFill/>
                </a:ln>
                <a:solidFill>
                  <a:prstClr val="black"/>
                </a:solidFill>
                <a:effectLst/>
                <a:uLnTx/>
                <a:uFillTx/>
                <a:latin charset="-128" panose="020B0900000000000000" pitchFamily="50" typeface="HGS創英角ｺﾞｼｯｸUB"/>
                <a:ea charset="-128" panose="020B0900000000000000" pitchFamily="50" typeface="HGS創英角ｺﾞｼｯｸUB"/>
                <a:cs typeface="+mn-cs"/>
              </a:rPr>
              <a:t>高等学校教育</a:t>
            </a:r>
          </a:p>
        </p:txBody>
      </p:sp>
      <p:sp>
        <p:nvSpPr>
          <p:cNvPr descr="大学教育" id="17" name="テキスト ボックス 16"/>
          <p:cNvSpPr txBox="1"/>
          <p:nvPr/>
        </p:nvSpPr>
        <p:spPr>
          <a:xfrm>
            <a:off x="7029058" y="5643561"/>
            <a:ext cx="2429318" cy="442750"/>
          </a:xfrm>
          <a:prstGeom prst="rect">
            <a:avLst/>
          </a:prstGeom>
          <a:noFill/>
        </p:spPr>
        <p:txBody>
          <a:bodyPr rtlCol="0" wrap="square">
            <a:spAutoFit/>
          </a:bodyPr>
          <a:lstStyle/>
          <a:p>
            <a:pPr algn="ctr" defTabSz="856467"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2277" u="none">
                <a:ln>
                  <a:noFill/>
                </a:ln>
                <a:solidFill>
                  <a:prstClr val="black"/>
                </a:solidFill>
                <a:effectLst/>
                <a:uLnTx/>
                <a:uFillTx/>
                <a:latin charset="-128" panose="020B0900000000000000" pitchFamily="50" typeface="HGS創英角ｺﾞｼｯｸUB"/>
                <a:ea charset="-128" panose="020B0900000000000000" pitchFamily="50" typeface="HGS創英角ｺﾞｼｯｸUB"/>
                <a:cs typeface="+mn-cs"/>
              </a:rPr>
              <a:t>大学教育</a:t>
            </a:r>
          </a:p>
        </p:txBody>
      </p:sp>
      <p:sp>
        <p:nvSpPr>
          <p:cNvPr descr="高校までに培った力を更に向上・発展させ、社会に送り出すための" id="18" name="角丸四角形 4"/>
          <p:cNvSpPr/>
          <p:nvPr/>
        </p:nvSpPr>
        <p:spPr>
          <a:xfrm>
            <a:off x="7134774" y="4788910"/>
            <a:ext cx="2217883" cy="902949"/>
          </a:xfrm>
          <a:prstGeom prst="rect">
            <a:avLst/>
          </a:prstGeom>
        </p:spPr>
        <p:style>
          <a:lnRef idx="0">
            <a:scrgbClr b="0" g="0" r="0"/>
          </a:lnRef>
          <a:fillRef idx="0">
            <a:scrgbClr b="0" g="0" r="0"/>
          </a:fillRef>
          <a:effectRef idx="0">
            <a:scrgbClr b="0" g="0" r="0"/>
          </a:effectRef>
          <a:fontRef idx="minor">
            <a:schemeClr val="dk1">
              <a:hueOff val="0"/>
              <a:satOff val="0"/>
              <a:lumOff val="0"/>
              <a:alphaOff val="0"/>
            </a:schemeClr>
          </a:fontRef>
        </p:style>
        <p:txBody>
          <a:bodyPr anchor="ctr" anchorCtr="0" bIns="65078" lIns="65078" numCol="1" rIns="65078" spcCol="1270" spcFirstLastPara="0" tIns="65078" vert="horz" wrap="square">
            <a:noAutofit/>
          </a:bodyPr>
          <a:lstStyle/>
          <a:p>
            <a:pPr algn="ctr" defTabSz="754311" eaLnBrk="1" fontAlgn="auto" hangingPunct="1" indent="0" latinLnBrk="0" lvl="0" marL="0" marR="0" rtl="0">
              <a:lnSpc>
                <a:spcPts val="1139"/>
              </a:lnSpc>
              <a:spcBef>
                <a:spcPts val="0"/>
              </a:spcBef>
              <a:spcAft>
                <a:spcPct val="35000"/>
              </a:spcAft>
              <a:buClrTx/>
              <a:buSzTx/>
              <a:buFontTx/>
              <a:buNone/>
              <a:tabLst/>
              <a:defRPr/>
            </a:pPr>
            <a:r>
              <a:rPr altLang="en-US" b="1" baseline="0" cap="none" dirty="0" i="0" kern="1200" kumimoji="1" lang="ja-JP" noProof="0" normalizeH="0" spc="0" strike="noStrike" sz="1329"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rPr>
              <a:t>高校までに培った力を</a:t>
            </a:r>
            <a:endParaRPr altLang="ja-JP" b="1" baseline="0" cap="none" dirty="0" i="0" kern="1200" kumimoji="1" lang="en-US" noProof="0" normalizeH="0" spc="0" strike="noStrike" sz="1329"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endParaRPr>
          </a:p>
          <a:p>
            <a:pPr algn="ctr" defTabSz="754311" eaLnBrk="1" fontAlgn="auto" hangingPunct="1" indent="0" latinLnBrk="0" lvl="0" marL="0" marR="0" rtl="0">
              <a:lnSpc>
                <a:spcPts val="1139"/>
              </a:lnSpc>
              <a:spcBef>
                <a:spcPts val="0"/>
              </a:spcBef>
              <a:spcAft>
                <a:spcPct val="35000"/>
              </a:spcAft>
              <a:buClrTx/>
              <a:buSzTx/>
              <a:buFontTx/>
              <a:buNone/>
              <a:tabLst/>
              <a:defRPr/>
            </a:pPr>
            <a:r>
              <a:rPr altLang="en-US" b="1" baseline="0" cap="none" dirty="0" i="0" kern="1200" kumimoji="1" lang="ja-JP" noProof="0" normalizeH="0" spc="0" strike="noStrike" sz="1329"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rPr>
              <a:t>更に向上・発展させ、</a:t>
            </a:r>
            <a:endParaRPr altLang="ja-JP" b="1" baseline="0" cap="none" dirty="0" i="0" kern="1200" kumimoji="1" lang="en-US" noProof="0" normalizeH="0" spc="0" strike="noStrike" sz="1329"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endParaRPr>
          </a:p>
          <a:p>
            <a:pPr algn="ctr" defTabSz="754311" eaLnBrk="1" fontAlgn="auto" hangingPunct="1" indent="0" latinLnBrk="0" lvl="0" marL="0" marR="0" rtl="0">
              <a:lnSpc>
                <a:spcPts val="1139"/>
              </a:lnSpc>
              <a:spcBef>
                <a:spcPts val="0"/>
              </a:spcBef>
              <a:spcAft>
                <a:spcPct val="35000"/>
              </a:spcAft>
              <a:buClrTx/>
              <a:buSzTx/>
              <a:buFontTx/>
              <a:buNone/>
              <a:tabLst/>
              <a:defRPr/>
            </a:pPr>
            <a:r>
              <a:rPr altLang="en-US" b="1" baseline="0" cap="none" dirty="0" i="0" kern="1200" kumimoji="1" lang="ja-JP" noProof="0" normalizeH="0" spc="0" strike="noStrike" sz="1329"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typeface="+mn-cs"/>
              </a:rPr>
              <a:t>社会に送り出すための</a:t>
            </a:r>
          </a:p>
        </p:txBody>
      </p:sp>
      <p:sp>
        <p:nvSpPr>
          <p:cNvPr id="19" name="角丸四角形 30"/>
          <p:cNvSpPr/>
          <p:nvPr/>
        </p:nvSpPr>
        <p:spPr>
          <a:xfrm>
            <a:off x="4684850" y="3151215"/>
            <a:ext cx="4380469" cy="1024191"/>
          </a:xfrm>
          <a:prstGeom prst="roundRect">
            <a:avLst/>
          </a:prstGeom>
          <a:solidFill>
            <a:srgbClr val="70A2DA"/>
          </a:solidFill>
          <a:ln>
            <a:solidFill>
              <a:schemeClr val="tx1">
                <a:lumMod val="50000"/>
                <a:lumOff val="50000"/>
              </a:schemeClr>
            </a:solidFill>
          </a:ln>
        </p:spPr>
        <p:style>
          <a:lnRef idx="3">
            <a:schemeClr val="accent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altLang="en-US" lang="ja-JP"/>
          </a:p>
        </p:txBody>
      </p:sp>
      <p:sp>
        <p:nvSpPr>
          <p:cNvPr descr="高等学校教育・大学教育・大学入学者選抜の一体的改革" id="20" name="正方形/長方形 19"/>
          <p:cNvSpPr/>
          <p:nvPr/>
        </p:nvSpPr>
        <p:spPr>
          <a:xfrm>
            <a:off x="4245926" y="3234855"/>
            <a:ext cx="5258316" cy="42403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bIns="43124" lIns="86196" rIns="86196" rtlCol="0" tIns="43124"/>
          <a:lstStyle/>
          <a:p>
            <a:pPr algn="ctr" defTabSz="862033"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1234" u="none">
                <a:ln w="0"/>
                <a:solidFill>
                  <a:prstClr val="white"/>
                </a:solidFill>
                <a:effectLst>
                  <a:outerShdw algn="tl" blurRad="38100" dir="2700000" dist="19050" rotWithShape="0">
                    <a:prstClr val="black">
                      <a:alpha val="40000"/>
                    </a:prstClr>
                  </a:outerShdw>
                </a:effectLst>
                <a:uLnTx/>
                <a:uFillTx/>
                <a:latin charset="-128" panose="020B0900000000000000" pitchFamily="50" typeface="HGS創英角ｺﾞｼｯｸUB"/>
                <a:ea charset="-128" panose="020B0900000000000000" pitchFamily="50" typeface="HGS創英角ｺﾞｼｯｸUB"/>
                <a:cs typeface="+mn-cs"/>
              </a:rPr>
              <a:t>高等学校教育・大学教育・大学入学者選抜の一体的改革</a:t>
            </a:r>
            <a:endParaRPr altLang="ja-JP" b="0" baseline="0" cap="none" dirty="0" i="0" kern="1200" kumimoji="1" lang="en-US" noProof="0" normalizeH="0" spc="0" strike="noStrike" sz="1234" u="none">
              <a:ln w="0"/>
              <a:solidFill>
                <a:prstClr val="white"/>
              </a:solidFill>
              <a:effectLst>
                <a:outerShdw algn="tl" blurRad="38100" dir="2700000" dist="19050" rotWithShape="0">
                  <a:prstClr val="black">
                    <a:alpha val="40000"/>
                  </a:prstClr>
                </a:outerShdw>
              </a:effectLst>
              <a:uLnTx/>
              <a:uFillTx/>
              <a:latin charset="-128" panose="020B0900000000000000" pitchFamily="50" typeface="HGS創英角ｺﾞｼｯｸUB"/>
              <a:ea charset="-128" panose="020B0900000000000000" pitchFamily="50" typeface="HGS創英角ｺﾞｼｯｸUB"/>
              <a:cs typeface="+mn-cs"/>
            </a:endParaRPr>
          </a:p>
        </p:txBody>
      </p:sp>
      <p:sp>
        <p:nvSpPr>
          <p:cNvPr descr="高大接続改革" id="21" name="正方形/長方形 20"/>
          <p:cNvSpPr/>
          <p:nvPr/>
        </p:nvSpPr>
        <p:spPr>
          <a:xfrm>
            <a:off x="5741990" y="3574677"/>
            <a:ext cx="2219636" cy="496497"/>
          </a:xfrm>
          <a:prstGeom prst="rect">
            <a:avLst/>
          </a:prstGeom>
          <a:noFill/>
        </p:spPr>
        <p:txBody>
          <a:bodyPr bIns="43385" lIns="86769" rIns="86769" tIns="43385" wrap="none">
            <a:spAutoFit/>
          </a:bodyPr>
          <a:lstStyle/>
          <a:p>
            <a:pPr algn="ctr" defTabSz="856467"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1" lang="ja-JP" noProof="0" normalizeH="0" spc="0" strike="noStrike" sz="2657" u="none">
                <a:ln w="0"/>
                <a:solidFill>
                  <a:prstClr val="white"/>
                </a:solidFill>
                <a:effectLst>
                  <a:outerShdw algn="tl" blurRad="38100" dir="2700000" dist="19050" rotWithShape="0">
                    <a:prstClr val="black">
                      <a:alpha val="40000"/>
                    </a:prstClr>
                  </a:outerShdw>
                </a:effectLst>
                <a:uLnTx/>
                <a:uFillTx/>
                <a:latin charset="-128" panose="020B0900000000000000" pitchFamily="50" typeface="HGS創英角ｺﾞｼｯｸUB"/>
                <a:ea charset="-128" panose="020B0900000000000000" pitchFamily="50" typeface="HGS創英角ｺﾞｼｯｸUB"/>
                <a:cs typeface="+mn-cs"/>
              </a:rPr>
              <a:t>高大接続改革</a:t>
            </a:r>
          </a:p>
        </p:txBody>
      </p:sp>
      <p:sp>
        <p:nvSpPr>
          <p:cNvPr descr="学力の３要素（図の下に注釈あり）" id="22" name="角丸四角形 4"/>
          <p:cNvSpPr/>
          <p:nvPr/>
        </p:nvSpPr>
        <p:spPr>
          <a:xfrm>
            <a:off x="67408" y="3942389"/>
            <a:ext cx="2217883" cy="257572"/>
          </a:xfrm>
          <a:prstGeom prst="rect">
            <a:avLst/>
          </a:prstGeom>
        </p:spPr>
        <p:style>
          <a:lnRef idx="0">
            <a:scrgbClr b="0" g="0" r="0"/>
          </a:lnRef>
          <a:fillRef idx="0">
            <a:scrgbClr b="0" g="0" r="0"/>
          </a:fillRef>
          <a:effectRef idx="0">
            <a:scrgbClr b="0" g="0" r="0"/>
          </a:effectRef>
          <a:fontRef idx="minor">
            <a:schemeClr val="dk1">
              <a:hueOff val="0"/>
              <a:satOff val="0"/>
              <a:lumOff val="0"/>
              <a:alphaOff val="0"/>
            </a:schemeClr>
          </a:fontRef>
        </p:style>
        <p:txBody>
          <a:bodyPr anchor="ctr" anchorCtr="0" bIns="65078" lIns="65078" numCol="1" rIns="65078" spcCol="1270" spcFirstLastPara="0" tIns="65078" vert="horz" wrap="square">
            <a:noAutofit/>
          </a:bodyPr>
          <a:lstStyle/>
          <a:p>
            <a:pPr algn="ctr" defTabSz="754311" eaLnBrk="1" fontAlgn="auto" hangingPunct="1" indent="0" latinLnBrk="0" lvl="0" marL="0" marR="0" rtl="0">
              <a:lnSpc>
                <a:spcPct val="100000"/>
              </a:lnSpc>
              <a:spcBef>
                <a:spcPts val="0"/>
              </a:spcBef>
              <a:spcAft>
                <a:spcPct val="35000"/>
              </a:spcAft>
              <a:buClrTx/>
              <a:buSzTx/>
              <a:buFontTx/>
              <a:buNone/>
              <a:tabLst/>
              <a:defRPr/>
            </a:pPr>
            <a:r>
              <a:rPr altLang="ja-JP" b="1" baseline="0" cap="none" dirty="0" i="0" kern="1200" kumimoji="1" lang="en-US" noProof="0" normalizeH="0" spc="0" strike="noStrike" sz="1600"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a:t>
            </a:r>
            <a:r>
              <a:rPr altLang="en-US" b="1" baseline="0" cap="none" dirty="0" i="0" kern="1200" kumimoji="1" lang="ja-JP" noProof="0" normalizeH="0" spc="0" strike="noStrike" sz="1600"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学力の３要素</a:t>
            </a:r>
            <a:r>
              <a:rPr altLang="ja-JP" b="1" baseline="0" cap="none" dirty="0" i="0" kern="1200" kumimoji="1" lang="en-US" noProof="0" normalizeH="0" spc="0" strike="noStrike" sz="1600" u="none">
                <a:ln>
                  <a:noFill/>
                </a:ln>
                <a:solidFill>
                  <a:srgbClr val="F79646">
                    <a:lumMod val="75000"/>
                  </a:srgbClr>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a:t>
            </a:r>
          </a:p>
        </p:txBody>
      </p:sp>
      <p:sp>
        <p:nvSpPr>
          <p:cNvPr descr="国際化、情報化の急速な進展→社会構造も急速に、かつ大きく変革。 知識基盤社会のなかで、新たな価値を創造していく力を育てることが必要。 社会で自立的に活動していくために必要な「学力の３要素」をバランスよく育むことが必要" id="23" name="テキスト ボックス 22"/>
          <p:cNvSpPr txBox="1"/>
          <p:nvPr/>
        </p:nvSpPr>
        <p:spPr>
          <a:xfrm>
            <a:off x="312027" y="1185414"/>
            <a:ext cx="3369148" cy="2735187"/>
          </a:xfrm>
          <a:prstGeom prst="rect">
            <a:avLst/>
          </a:prstGeom>
          <a:solidFill>
            <a:schemeClr val="bg1"/>
          </a:solidFill>
          <a:ln w="3175">
            <a:noFill/>
          </a:ln>
        </p:spPr>
        <p:txBody>
          <a:bodyPr bIns="43124" lIns="86196" rIns="86196" rtlCol="0" tIns="43124" wrap="square">
            <a:spAutoFit/>
          </a:bodyPr>
          <a:lstStyle/>
          <a:p>
            <a:pPr algn="l" defTabSz="858905" eaLnBrk="1" fontAlgn="auto" hangingPunct="1" indent="-457200" latinLnBrk="0" lvl="0" marL="144000" marR="0" rtl="0">
              <a:lnSpc>
                <a:spcPct val="100000"/>
              </a:lnSpc>
              <a:spcBef>
                <a:spcPts val="0"/>
              </a:spcBef>
              <a:spcAft>
                <a:spcPts val="570"/>
              </a:spcAft>
              <a:buClrTx/>
              <a:buSzTx/>
              <a:buFontTx/>
              <a:buNone/>
              <a:tabLst/>
              <a:defRPr/>
            </a:pPr>
            <a:r>
              <a:rPr altLang="en-US" b="1" baseline="0" cap="none" dirty="0" i="0" kern="1200" kumimoji="1" lang="ja-JP" noProof="0" normalizeH="0" spc="0" strike="noStrike" sz="16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a:t>
            </a:r>
            <a:r>
              <a:rPr altLang="en-US" b="1" baseline="0" cap="none" dirty="0" i="0" kern="1200" kumimoji="1" lang="ja-JP"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国際化、情報化の急速な進展</a:t>
            </a:r>
            <a:endParaRPr altLang="ja-JP" b="1" baseline="0" cap="none" dirty="0" i="0" kern="1200" kumimoji="1" lang="en-US"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457200" latinLnBrk="0" lvl="0" marL="144000" marR="0" rtl="0">
              <a:lnSpc>
                <a:spcPct val="100000"/>
              </a:lnSpc>
              <a:spcBef>
                <a:spcPts val="0"/>
              </a:spcBef>
              <a:spcAft>
                <a:spcPts val="570"/>
              </a:spcAft>
              <a:buClrTx/>
              <a:buSzTx/>
              <a:buFontTx/>
              <a:buNone/>
              <a:tabLst/>
              <a:defRPr/>
            </a:pPr>
            <a:r>
              <a:rPr altLang="en-US" b="1" baseline="0" cap="none" dirty="0" i="0" kern="1200" kumimoji="1" lang="ja-JP"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a:t>
            </a:r>
            <a:endParaRPr altLang="ja-JP" b="1" baseline="0" cap="none" dirty="0" i="0" kern="1200" kumimoji="1" lang="en-US"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457200" latinLnBrk="0" lvl="0" marL="144000" marR="0" rtl="0">
              <a:lnSpc>
                <a:spcPct val="100000"/>
              </a:lnSpc>
              <a:spcBef>
                <a:spcPts val="0"/>
              </a:spcBef>
              <a:spcAft>
                <a:spcPts val="570"/>
              </a:spcAft>
              <a:buClrTx/>
              <a:buSzTx/>
              <a:buFontTx/>
              <a:buNone/>
              <a:tabLst/>
              <a:defRPr/>
            </a:pPr>
            <a:r>
              <a:rPr altLang="en-US" b="1" baseline="0" cap="none" dirty="0" i="0" kern="1200" kumimoji="1" lang="ja-JP"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社会構造も急速に、かつ大きく変革。</a:t>
            </a:r>
            <a:endParaRPr altLang="ja-JP" b="1" baseline="0" cap="none" dirty="0" i="0" kern="1200" kumimoji="1" lang="en-US"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457200" latinLnBrk="0" lvl="0" marL="144000" marR="0" rtl="0">
              <a:lnSpc>
                <a:spcPct val="100000"/>
              </a:lnSpc>
              <a:spcBef>
                <a:spcPts val="0"/>
              </a:spcBef>
              <a:spcAft>
                <a:spcPts val="570"/>
              </a:spcAft>
              <a:buClrTx/>
              <a:buSzTx/>
              <a:buFontTx/>
              <a:buNone/>
              <a:tabLst/>
              <a:defRPr/>
            </a:pPr>
            <a:endParaRPr altLang="ja-JP" b="1" baseline="0" cap="none" dirty="0" i="0" kern="1200" kumimoji="1" lang="en-US" noProof="0" normalizeH="0" spc="0" strike="noStrike" sz="3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457200" latinLnBrk="0" lvl="0" marL="144000" marR="0" rtl="0">
              <a:lnSpc>
                <a:spcPct val="100000"/>
              </a:lnSpc>
              <a:spcBef>
                <a:spcPts val="0"/>
              </a:spcBef>
              <a:spcAft>
                <a:spcPts val="570"/>
              </a:spcAft>
              <a:buClrTx/>
              <a:buSzTx/>
              <a:buFontTx/>
              <a:buNone/>
              <a:tabLst/>
              <a:defRPr/>
            </a:pPr>
            <a:r>
              <a:rPr altLang="en-US" b="1" baseline="0" cap="none" dirty="0" i="0" kern="1200" kumimoji="1" lang="ja-JP"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知識基盤社会のなかで、新たな価値を創造していく力を育てることが必要。</a:t>
            </a:r>
            <a:endParaRPr altLang="ja-JP" b="1" baseline="0" cap="none" dirty="0" i="0" kern="1200" kumimoji="1" lang="en-US"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457200" latinLnBrk="0" lvl="0" marL="144000" marR="0" rtl="0">
              <a:lnSpc>
                <a:spcPct val="100000"/>
              </a:lnSpc>
              <a:spcBef>
                <a:spcPts val="0"/>
              </a:spcBef>
              <a:spcAft>
                <a:spcPts val="570"/>
              </a:spcAft>
              <a:buClrTx/>
              <a:buSzTx/>
              <a:buFontTx/>
              <a:buNone/>
              <a:tabLst/>
              <a:defRPr/>
            </a:pPr>
            <a:endParaRPr altLang="ja-JP" b="1" baseline="0" cap="none" dirty="0" i="0" kern="1200" kumimoji="1" lang="en-US" noProof="0" normalizeH="0" spc="0" strike="noStrike" sz="3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457200" latinLnBrk="0" lvl="0" marL="144000" marR="0" rtl="0">
              <a:lnSpc>
                <a:spcPct val="100000"/>
              </a:lnSpc>
              <a:spcBef>
                <a:spcPts val="0"/>
              </a:spcBef>
              <a:spcAft>
                <a:spcPts val="570"/>
              </a:spcAft>
              <a:buClrTx/>
              <a:buSzTx/>
              <a:buFontTx/>
              <a:buNone/>
              <a:tabLst/>
              <a:defRPr/>
            </a:pPr>
            <a:r>
              <a:rPr altLang="en-US" b="1" baseline="0" cap="none" dirty="0" i="0" kern="1200" kumimoji="1" lang="ja-JP"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 社会で自立的に活動していくために必要な「学力の</a:t>
            </a:r>
            <a:r>
              <a:rPr altLang="ja-JP" b="1" baseline="0" cap="none" dirty="0" i="0" kern="1200" kumimoji="1" lang="en-US"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3</a:t>
            </a:r>
            <a:r>
              <a:rPr altLang="en-US" b="1" baseline="0" cap="none" dirty="0" i="0" kern="1200" kumimoji="1" lang="ja-JP"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rPr>
              <a:t>要素」をバランスよく育むことが必要。</a:t>
            </a:r>
            <a:endParaRPr altLang="ja-JP" b="1" baseline="0" cap="none" dirty="0" i="0" kern="1200" kumimoji="1" lang="en-US" noProof="0" normalizeH="0" spc="0" strike="noStrike" sz="1400"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a:p>
            <a:pPr algn="l" defTabSz="858905" eaLnBrk="1" fontAlgn="auto" hangingPunct="1" indent="0" latinLnBrk="0" lvl="0" marL="0" marR="0" rtl="0">
              <a:lnSpc>
                <a:spcPct val="100000"/>
              </a:lnSpc>
              <a:spcBef>
                <a:spcPts val="0"/>
              </a:spcBef>
              <a:spcAft>
                <a:spcPts val="570"/>
              </a:spcAft>
              <a:buClrTx/>
              <a:buSzTx/>
              <a:buFontTx/>
              <a:buNone/>
              <a:tabLst/>
              <a:defRPr/>
            </a:pPr>
            <a:endParaRPr altLang="ja-JP" b="1" baseline="0" cap="none" dirty="0" i="0" kern="1200" kumimoji="1" lang="en-US" noProof="0" normalizeH="0" spc="0" strike="noStrike" sz="1708" u="none">
              <a:ln>
                <a:noFill/>
              </a:ln>
              <a:solidFill>
                <a:prstClr val="black"/>
              </a:solidFill>
              <a:effectLst/>
              <a:uLnTx/>
              <a:uFillTx/>
              <a:latin charset="-128" panose="020B0500000000000000" pitchFamily="50" typeface="游ゴシック Medium"/>
              <a:ea charset="-128" panose="020B0500000000000000" pitchFamily="50" typeface="游ゴシック Medium"/>
              <a:cs charset="-128" panose="020B0604030504040204" pitchFamily="50" typeface="メイリオ"/>
            </a:endParaRPr>
          </a:p>
        </p:txBody>
      </p:sp>
      <p:sp>
        <p:nvSpPr>
          <p:cNvPr id="3" name="スライド番号プレースホルダー 5">
            <a:extLst>
              <a:ext uri="{FF2B5EF4-FFF2-40B4-BE49-F238E27FC236}">
                <a16:creationId xmlns:a16="http://schemas.microsoft.com/office/drawing/2014/main" id="{F62C632F-03B8-F723-7D98-4E97512A5C16}"/>
              </a:ext>
            </a:extLst>
          </p:cNvPr>
          <p:cNvSpPr>
            <a:spLocks noGrp="1"/>
          </p:cNvSpPr>
          <p:nvPr>
            <p:ph idx="12" sz="quarter" type="sldNum"/>
          </p:nvPr>
        </p:nvSpPr>
        <p:spPr>
          <a:xfrm>
            <a:off x="7401272" y="6502656"/>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200">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fld id="{973FA57C-AB59-4833-AF31-95C44D5249F2}" type="slidenum">
              <a:rPr altLang="en-US" kumimoji="1" lang="ja-JP" smtClean="0" sz="1800">
                <a:latin charset="-128" panose="020B0604030504040204" pitchFamily="50" typeface="Meiryo UI"/>
                <a:ea charset="-128" panose="020B0604030504040204" pitchFamily="50" typeface="Meiryo UI"/>
              </a:rPr>
              <a:pPr/>
              <a:t>3</a:t>
            </a:fld>
            <a:endParaRPr altLang="en-US" dirty="0" kumimoji="1" lang="ja-JP" sz="1800">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4290498765"/>
      </p:ext>
    </p:extLst>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330917"/>
          </a:xfrm>
          <a:solidFill>
            <a:srgbClr val="0070C0"/>
          </a:solidFill>
        </p:spPr>
        <p:txBody>
          <a:bodyPr/>
          <a:lstStyle/>
          <a:p>
            <a:r>
              <a:rPr altLang="en-US" dirty="0" lang="ja-JP"/>
              <a:t>大学入試改革について</a:t>
            </a:r>
            <a:endParaRPr altLang="en-US" dirty="0" kumimoji="1" lang="ja-JP"/>
          </a:p>
        </p:txBody>
      </p:sp>
      <p:grpSp>
        <p:nvGrpSpPr>
          <p:cNvPr id="3" name="グループ化 2"/>
          <p:cNvGrpSpPr/>
          <p:nvPr/>
        </p:nvGrpSpPr>
        <p:grpSpPr>
          <a:xfrm>
            <a:off x="200472" y="368660"/>
            <a:ext cx="9552683" cy="1553268"/>
            <a:chOff x="200472" y="620688"/>
            <a:chExt cx="9552683" cy="1553268"/>
          </a:xfrm>
        </p:grpSpPr>
        <p:sp>
          <p:nvSpPr>
            <p:cNvPr id="46" name="bk object 16"/>
            <p:cNvSpPr>
              <a:spLocks noChangeArrowheads="1"/>
            </p:cNvSpPr>
            <p:nvPr/>
          </p:nvSpPr>
          <p:spPr bwMode="auto">
            <a:xfrm>
              <a:off x="336756" y="766829"/>
              <a:ext cx="9416399" cy="1407127"/>
            </a:xfrm>
            <a:custGeom>
              <a:avLst/>
              <a:gdLst>
                <a:gd fmla="*/ 0 w 2021204" name="T0"/>
                <a:gd fmla="*/ 2017911 h 2021205" name="T1"/>
                <a:gd fmla="*/ 2017920 w 2021204" name="T2"/>
                <a:gd fmla="*/ 2017911 h 2021205" name="T3"/>
                <a:gd fmla="*/ 2017920 w 2021204" name="T4"/>
                <a:gd fmla="*/ 0 h 2021205" name="T5"/>
                <a:gd fmla="*/ 0 w 2021204" name="T6"/>
                <a:gd fmla="*/ 0 h 2021205" name="T7"/>
                <a:gd fmla="*/ 0 w 2021204" name="T8"/>
                <a:gd fmla="*/ 2017911 h 2021205" name="T9"/>
                <a:gd fmla="*/ 0 60000 65536" name="T10"/>
                <a:gd fmla="*/ 0 60000 65536" name="T11"/>
                <a:gd fmla="*/ 0 60000 65536" name="T12"/>
                <a:gd fmla="*/ 0 60000 65536" name="T13"/>
                <a:gd fmla="*/ 0 60000 65536" name="T14"/>
                <a:gd fmla="*/ 0 w 2021204" name="T15"/>
                <a:gd fmla="*/ 0 h 2021205" name="T16"/>
                <a:gd fmla="*/ 2021204 w 2021204" name="T17"/>
                <a:gd fmla="*/ 2021205 h 2021205" name="T18"/>
              </a:gdLst>
              <a:ahLst/>
              <a:cxnLst>
                <a:cxn ang="T10">
                  <a:pos x="T0" y="T1"/>
                </a:cxn>
                <a:cxn ang="T11">
                  <a:pos x="T2" y="T3"/>
                </a:cxn>
                <a:cxn ang="T12">
                  <a:pos x="T4" y="T5"/>
                </a:cxn>
                <a:cxn ang="T13">
                  <a:pos x="T6" y="T7"/>
                </a:cxn>
                <a:cxn ang="T14">
                  <a:pos x="T8" y="T9"/>
                </a:cxn>
              </a:cxnLst>
              <a:rect b="T18" l="T15" r="T17" t="T16"/>
              <a:pathLst>
                <a:path h="2021205" w="2021204">
                  <a:moveTo>
                    <a:pt x="0" y="2020773"/>
                  </a:moveTo>
                  <a:lnTo>
                    <a:pt x="2020773" y="2020773"/>
                  </a:lnTo>
                  <a:lnTo>
                    <a:pt x="2020773" y="0"/>
                  </a:lnTo>
                  <a:lnTo>
                    <a:pt x="0" y="0"/>
                  </a:lnTo>
                  <a:lnTo>
                    <a:pt x="0" y="2020773"/>
                  </a:lnTo>
                  <a:close/>
                </a:path>
              </a:pathLst>
            </a:custGeom>
            <a:solidFill>
              <a:srgbClr val="C5E4ED"/>
            </a:solidFill>
            <a:ln w="9525">
              <a:noFill/>
              <a:miter lim="800000"/>
              <a:headEnd/>
              <a:tailEnd/>
            </a:ln>
          </p:spPr>
          <p:txBody>
            <a:bodyPr bIns="0" lIns="0" rIns="0" tIns="0"/>
            <a:lstStyle/>
            <a:p>
              <a:pPr algn="l" defTabSz="443554" eaLnBrk="1" fontAlgn="base" hangingPunct="1" indent="0" latinLnBrk="0" lvl="0" marL="0" marR="0" rtl="0">
                <a:lnSpc>
                  <a:spcPct val="100000"/>
                </a:lnSpc>
                <a:spcBef>
                  <a:spcPct val="0"/>
                </a:spcBef>
                <a:spcAft>
                  <a:spcPct val="0"/>
                </a:spcAft>
                <a:buClrTx/>
                <a:buSzTx/>
                <a:buFontTx/>
                <a:buNone/>
                <a:tabLst/>
                <a:defRPr/>
              </a:pPr>
              <a:endParaRPr altLang="en-US" b="0" baseline="0" cap="none" dirty="0" i="0" kern="1200" kumimoji="1" lang="ja-JP" noProof="0" normalizeH="0" spc="0" strike="noStrike" sz="1604" u="none">
                <a:ln>
                  <a:noFill/>
                </a:ln>
                <a:solidFill>
                  <a:prstClr val="black"/>
                </a:solidFill>
                <a:effectLst/>
                <a:uLnTx/>
                <a:uFillTx/>
                <a:latin charset="0" typeface="Calibri"/>
                <a:ea charset="-128" typeface="ＭＳ Ｐゴシック"/>
                <a:cs charset="-128" typeface="ＭＳ Ｐゴシック"/>
              </a:endParaRPr>
            </a:p>
          </p:txBody>
        </p:sp>
        <p:sp>
          <p:nvSpPr>
            <p:cNvPr id="47" name="テキスト ボックス 24"/>
            <p:cNvSpPr txBox="1">
              <a:spLocks noChangeArrowheads="1"/>
            </p:cNvSpPr>
            <p:nvPr/>
          </p:nvSpPr>
          <p:spPr bwMode="auto">
            <a:xfrm>
              <a:off x="200472" y="620688"/>
              <a:ext cx="6678538" cy="326424"/>
            </a:xfrm>
            <a:prstGeom prst="rect">
              <a:avLst/>
            </a:prstGeom>
            <a:solidFill>
              <a:srgbClr val="4BACC6"/>
            </a:solidFill>
            <a:ln>
              <a:noFill/>
            </a:ln>
          </p:spPr>
          <p:txBody>
            <a:bodyPr bIns="41826" lIns="114068" rIns="0" tIns="41826" wrap="square">
              <a:sp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algn="l" defTabSz="442783" eaLnBrk="1" fontAlgn="base" hangingPunct="1" indent="-219270" latinLnBrk="0" lvl="0" marL="219270" marR="0" rtl="0">
                <a:lnSpc>
                  <a:spcPct val="100000"/>
                </a:lnSpc>
                <a:spcBef>
                  <a:spcPct val="0"/>
                </a:spcBef>
                <a:spcAft>
                  <a:spcPct val="0"/>
                </a:spcAft>
                <a:buClrTx/>
                <a:buSzTx/>
                <a:buFontTx/>
                <a:buNone/>
                <a:tabLst/>
                <a:defRPr/>
              </a:pPr>
              <a:r>
                <a:rPr altLang="en-US" b="1" baseline="0" cap="none" dirty="0" i="0" kern="1200" kumimoji="1" lang="ja-JP" noProof="0" normalizeH="0" spc="0" strike="noStrike" sz="1572" u="none">
                  <a:ln>
                    <a:noFill/>
                  </a:ln>
                  <a:solidFill>
                    <a:prstClr val="white"/>
                  </a:solidFill>
                  <a:effectLst/>
                  <a:uLnTx/>
                  <a:uFillTx/>
                  <a:latin charset="-128" panose="020B0604030504040204" pitchFamily="50" typeface="Meiryo UI"/>
                  <a:ea charset="-128" panose="020B0604030504040204" pitchFamily="50" typeface="Meiryo UI"/>
                  <a:cs typeface="+mn-cs"/>
                </a:rPr>
                <a:t>教育再生実行会議第四次提言</a:t>
              </a:r>
              <a:r>
                <a:rPr altLang="en-US" b="1" baseline="0" cap="none" dirty="0" i="0" kern="1200" kumimoji="1" lang="ja-JP" noProof="0" normalizeH="0" spc="0" strike="noStrike" sz="1426" u="none">
                  <a:ln>
                    <a:noFill/>
                  </a:ln>
                  <a:solidFill>
                    <a:prstClr val="white"/>
                  </a:solidFill>
                  <a:effectLst/>
                  <a:uLnTx/>
                  <a:uFillTx/>
                  <a:latin charset="-128" panose="020B0604030504040204" pitchFamily="50" typeface="Meiryo UI"/>
                  <a:ea charset="-128" panose="020B0604030504040204" pitchFamily="50" typeface="Meiryo UI"/>
                  <a:cs typeface="+mn-cs"/>
                </a:rPr>
                <a:t>　　　　　　　　　　　　　　　　　　　</a:t>
              </a:r>
              <a:r>
                <a:rPr altLang="en-US" b="0" baseline="0" cap="none" dirty="0" i="0" kern="1200" kumimoji="1" lang="ja-JP" noProof="0" normalizeH="0" spc="0" strike="noStrike" sz="1069" u="none">
                  <a:ln>
                    <a:noFill/>
                  </a:ln>
                  <a:solidFill>
                    <a:prstClr val="white"/>
                  </a:solidFill>
                  <a:effectLst/>
                  <a:uLnTx/>
                  <a:uFillTx/>
                  <a:latin charset="-128" panose="020B0604030504040204" pitchFamily="50" typeface="Meiryo UI"/>
                  <a:ea charset="-128" panose="020B0604030504040204" pitchFamily="50" typeface="Meiryo UI"/>
                  <a:cs typeface="+mn-cs"/>
                </a:rPr>
                <a:t>（平成</a:t>
              </a:r>
              <a:r>
                <a:rPr altLang="ja-JP" b="0" baseline="0" cap="none" dirty="0" i="0" kern="1200" kumimoji="1" lang="en-US" noProof="0" normalizeH="0" spc="0" strike="noStrike" sz="1069" u="none">
                  <a:ln>
                    <a:noFill/>
                  </a:ln>
                  <a:solidFill>
                    <a:prstClr val="white"/>
                  </a:solidFill>
                  <a:effectLst/>
                  <a:uLnTx/>
                  <a:uFillTx/>
                  <a:latin charset="-128" panose="020B0604030504040204" pitchFamily="50" typeface="Meiryo UI"/>
                  <a:ea charset="-128" panose="020B0604030504040204" pitchFamily="50" typeface="Meiryo UI"/>
                  <a:cs typeface="+mn-cs"/>
                </a:rPr>
                <a:t>25</a:t>
              </a:r>
              <a:r>
                <a:rPr altLang="en-US" b="0" baseline="0" cap="none" dirty="0" i="0" kern="1200" kumimoji="1" lang="ja-JP" noProof="0" normalizeH="0" spc="0" strike="noStrike" sz="1069" u="none">
                  <a:ln>
                    <a:noFill/>
                  </a:ln>
                  <a:solidFill>
                    <a:prstClr val="white"/>
                  </a:solidFill>
                  <a:effectLst/>
                  <a:uLnTx/>
                  <a:uFillTx/>
                  <a:latin charset="-128" panose="020B0604030504040204" pitchFamily="50" typeface="Meiryo UI"/>
                  <a:ea charset="-128" panose="020B0604030504040204" pitchFamily="50" typeface="Meiryo UI"/>
                  <a:cs typeface="+mn-cs"/>
                </a:rPr>
                <a:t>年</a:t>
              </a:r>
              <a:r>
                <a:rPr altLang="ja-JP" b="0" baseline="0" cap="none" dirty="0" i="0" kern="1200" kumimoji="1" lang="en-US" noProof="0" normalizeH="0" spc="0" strike="noStrike" sz="1069" u="none">
                  <a:ln>
                    <a:noFill/>
                  </a:ln>
                  <a:solidFill>
                    <a:prstClr val="white"/>
                  </a:solidFill>
                  <a:effectLst/>
                  <a:uLnTx/>
                  <a:uFillTx/>
                  <a:latin charset="-128" panose="020B0604030504040204" pitchFamily="50" typeface="Meiryo UI"/>
                  <a:ea charset="-128" panose="020B0604030504040204" pitchFamily="50" typeface="Meiryo UI"/>
                  <a:cs typeface="+mn-cs"/>
                </a:rPr>
                <a:t>10</a:t>
              </a:r>
              <a:r>
                <a:rPr altLang="en-US" b="0" baseline="0" cap="none" dirty="0" i="0" kern="1200" kumimoji="1" lang="ja-JP" noProof="0" normalizeH="0" spc="0" strike="noStrike" sz="1069" u="none">
                  <a:ln>
                    <a:noFill/>
                  </a:ln>
                  <a:solidFill>
                    <a:prstClr val="white"/>
                  </a:solidFill>
                  <a:effectLst/>
                  <a:uLnTx/>
                  <a:uFillTx/>
                  <a:latin charset="-128" panose="020B0604030504040204" pitchFamily="50" typeface="Meiryo UI"/>
                  <a:ea charset="-128" panose="020B0604030504040204" pitchFamily="50" typeface="Meiryo UI"/>
                  <a:cs typeface="+mn-cs"/>
                </a:rPr>
                <a:t>月</a:t>
              </a:r>
              <a:r>
                <a:rPr altLang="ja-JP" b="0" baseline="0" cap="none" dirty="0" i="0" kern="1200" kumimoji="1" lang="en-US" noProof="0" normalizeH="0" spc="0" strike="noStrike" sz="1069" u="none">
                  <a:ln>
                    <a:noFill/>
                  </a:ln>
                  <a:solidFill>
                    <a:prstClr val="white"/>
                  </a:solidFill>
                  <a:effectLst/>
                  <a:uLnTx/>
                  <a:uFillTx/>
                  <a:latin charset="-128" panose="020B0604030504040204" pitchFamily="50" typeface="Meiryo UI"/>
                  <a:ea charset="-128" panose="020B0604030504040204" pitchFamily="50" typeface="Meiryo UI"/>
                  <a:cs typeface="+mn-cs"/>
                </a:rPr>
                <a:t>31</a:t>
              </a:r>
              <a:r>
                <a:rPr altLang="en-US" b="0" baseline="0" cap="none" dirty="0" i="0" kern="1200" kumimoji="1" lang="ja-JP" noProof="0" normalizeH="0" spc="0" strike="noStrike" sz="1069" u="none">
                  <a:ln>
                    <a:noFill/>
                  </a:ln>
                  <a:solidFill>
                    <a:prstClr val="white"/>
                  </a:solidFill>
                  <a:effectLst/>
                  <a:uLnTx/>
                  <a:uFillTx/>
                  <a:latin charset="-128" panose="020B0604030504040204" pitchFamily="50" typeface="Meiryo UI"/>
                  <a:ea charset="-128" panose="020B0604030504040204" pitchFamily="50" typeface="Meiryo UI"/>
                  <a:cs typeface="+mn-cs"/>
                </a:rPr>
                <a:t>日）</a:t>
              </a:r>
              <a:endParaRPr altLang="ja-JP" b="0" baseline="0" cap="none" dirty="0" i="0" kern="1200" kumimoji="1" lang="en-US" noProof="0" normalizeH="0" spc="0" strike="noStrike" sz="980" u="none">
                <a:ln>
                  <a:noFill/>
                </a:ln>
                <a:solidFill>
                  <a:prstClr val="white"/>
                </a:solidFill>
                <a:effectLst/>
                <a:uLnTx/>
                <a:uFillTx/>
                <a:latin charset="-128" panose="020B0604030504040204" pitchFamily="50" typeface="Meiryo UI"/>
                <a:ea charset="-128" panose="020B0604030504040204" pitchFamily="50" typeface="Meiryo UI"/>
                <a:cs typeface="+mn-cs"/>
              </a:endParaRPr>
            </a:p>
          </p:txBody>
        </p:sp>
        <p:grpSp>
          <p:nvGrpSpPr>
            <p:cNvPr id="51" name="グループ化 50"/>
            <p:cNvGrpSpPr/>
            <p:nvPr/>
          </p:nvGrpSpPr>
          <p:grpSpPr>
            <a:xfrm>
              <a:off x="5340833" y="1476958"/>
              <a:ext cx="4187574" cy="622829"/>
              <a:chOff x="5823082" y="2125822"/>
              <a:chExt cx="4204063" cy="698949"/>
            </a:xfrm>
          </p:grpSpPr>
          <p:sp>
            <p:nvSpPr>
              <p:cNvPr id="52" name="テキスト ボックス 14"/>
              <p:cNvSpPr txBox="1">
                <a:spLocks noChangeArrowheads="1"/>
              </p:cNvSpPr>
              <p:nvPr/>
            </p:nvSpPr>
            <p:spPr bwMode="auto">
              <a:xfrm>
                <a:off x="5823082" y="2125822"/>
                <a:ext cx="4204063" cy="698949"/>
              </a:xfrm>
              <a:prstGeom prst="borderCallout2">
                <a:avLst>
                  <a:gd fmla="val 52403" name="adj1"/>
                  <a:gd fmla="val 69" name="adj2"/>
                  <a:gd fmla="val 52403" name="adj3"/>
                  <a:gd fmla="val -2192" name="adj4"/>
                  <a:gd fmla="val -7852" name="adj5"/>
                  <a:gd fmla="val -2253" name="adj6"/>
                </a:avLst>
              </a:prstGeom>
              <a:solidFill>
                <a:schemeClr val="bg1"/>
              </a:solidFill>
              <a:ln w="25400">
                <a:solidFill>
                  <a:srgbClr val="4BACC6"/>
                </a:solidFill>
                <a:miter lim="800000"/>
                <a:headEnd/>
                <a:tailEnd/>
              </a:ln>
            </p:spPr>
            <p:txBody>
              <a:bodyPr bIns="41703" lIns="96238" rIns="96238" tIns="41703" wrap="square">
                <a:spAutoFit/>
              </a:bodyPr>
              <a:lstStyle>
                <a:lvl1pPr>
                  <a:defRPr kumimoji="1" sz="2400">
                    <a:solidFill>
                      <a:schemeClr val="tx1"/>
                    </a:solidFill>
                    <a:latin charset="0" panose="020B0604020202020204" pitchFamily="34" typeface="Arial"/>
                    <a:ea charset="-128" panose="020B0600070205080204" pitchFamily="50" typeface="ＭＳ Ｐゴシック"/>
                  </a:defRPr>
                </a:lvl1pPr>
                <a:lvl2pPr indent="-37474525" marL="37931725">
                  <a:defRPr kumimoji="1" sz="2400">
                    <a:solidFill>
                      <a:schemeClr val="tx1"/>
                    </a:solidFill>
                    <a:latin charset="0" panose="020B0604020202020204" pitchFamily="34" typeface="Arial"/>
                    <a:ea charset="-128" panose="020B0600070205080204" pitchFamily="50" typeface="ＭＳ Ｐゴシック"/>
                  </a:defRPr>
                </a:lvl2pPr>
                <a:lvl3pPr>
                  <a:defRPr kumimoji="1" sz="2400">
                    <a:solidFill>
                      <a:schemeClr val="tx1"/>
                    </a:solidFill>
                    <a:latin charset="0" panose="020B0604020202020204" pitchFamily="34" typeface="Arial"/>
                    <a:ea charset="-128" panose="020B0600070205080204" pitchFamily="50" typeface="ＭＳ Ｐゴシック"/>
                  </a:defRPr>
                </a:lvl3pPr>
                <a:lvl4pPr>
                  <a:defRPr kumimoji="1" sz="2400">
                    <a:solidFill>
                      <a:schemeClr val="tx1"/>
                    </a:solidFill>
                    <a:latin charset="0" panose="020B0604020202020204" pitchFamily="34" typeface="Arial"/>
                    <a:ea charset="-128" panose="020B0600070205080204" pitchFamily="50" typeface="ＭＳ Ｐゴシック"/>
                  </a:defRPr>
                </a:lvl4pPr>
                <a:lvl5pPr>
                  <a:defRPr kumimoji="1" sz="2400">
                    <a:solidFill>
                      <a:schemeClr val="tx1"/>
                    </a:solidFill>
                    <a:latin charset="0" panose="020B0604020202020204" pitchFamily="34" typeface="Arial"/>
                    <a:ea charset="-128" panose="020B0600070205080204" pitchFamily="50" typeface="ＭＳ Ｐゴシック"/>
                  </a:defRPr>
                </a:lvl5pPr>
                <a:lvl6pPr eaLnBrk="0" fontAlgn="base" hangingPunct="0" marL="4572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6pPr>
                <a:lvl7pPr eaLnBrk="0" fontAlgn="base" hangingPunct="0" marL="9144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7pPr>
                <a:lvl8pPr eaLnBrk="0" fontAlgn="base" hangingPunct="0" marL="13716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8pPr>
                <a:lvl9pPr eaLnBrk="0" fontAlgn="base" hangingPunct="0" marL="18288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9pPr>
              </a:lstStyle>
              <a:p>
                <a:pPr algn="just" defTabSz="442783" eaLnBrk="1" fontAlgn="base" hangingPunct="1" indent="0" latinLnBrk="0" lvl="0" marL="0" marR="0" rtl="0">
                  <a:lnSpc>
                    <a:spcPts val="688"/>
                  </a:lnSpc>
                  <a:spcBef>
                    <a:spcPct val="0"/>
                  </a:spcBef>
                  <a:spcAft>
                    <a:spcPct val="0"/>
                  </a:spcAft>
                  <a:buClrTx/>
                  <a:buSzTx/>
                  <a:buFontTx/>
                  <a:buNone/>
                  <a:tabLst/>
                  <a:defRPr/>
                </a:pPr>
                <a:endParaRPr altLang="ja-JP" b="1" baseline="0" cap="none" dirty="0" i="0" kern="1200" kumimoji="1" lang="en-US" noProof="0" normalizeH="0" spc="0" strike="noStrike" sz="1081"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endParaRPr>
              </a:p>
              <a:p>
                <a:pPr algn="just" defTabSz="442783" eaLnBrk="1" fontAlgn="base" hangingPunct="1" indent="0" latinLnBrk="0" lvl="0" marL="0" marR="0" rtl="0">
                  <a:lnSpc>
                    <a:spcPts val="688"/>
                  </a:lnSpc>
                  <a:spcBef>
                    <a:spcPct val="0"/>
                  </a:spcBef>
                  <a:spcAft>
                    <a:spcPct val="0"/>
                  </a:spcAft>
                  <a:buClrTx/>
                  <a:buSzTx/>
                  <a:buFontTx/>
                  <a:buNone/>
                  <a:tabLst/>
                  <a:defRPr/>
                </a:pPr>
                <a:endParaRPr altLang="ja-JP" b="1" baseline="0" cap="none" dirty="0" i="0" kern="1200" kumimoji="1" lang="en-US"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endParaRPr>
              </a:p>
              <a:p>
                <a:pPr algn="just" defTabSz="442783" eaLnBrk="1" fontAlgn="base" hangingPunct="1" indent="0" latinLnBrk="0" lvl="0" marL="0" marR="0" rtl="0">
                  <a:lnSpc>
                    <a:spcPts val="1376"/>
                  </a:lnSpc>
                  <a:spcBef>
                    <a:spcPct val="0"/>
                  </a:spcBef>
                  <a:spcAft>
                    <a:spcPct val="0"/>
                  </a:spcAft>
                  <a:buClrTx/>
                  <a:buSzTx/>
                  <a:buFontTx/>
                  <a:buNone/>
                  <a:tabLst/>
                  <a:defRPr/>
                </a:pP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国は、大学教育を受けるために必要な能力の判定のための</a:t>
                </a:r>
                <a:r>
                  <a:rPr altLang="en-US" b="1" baseline="0" cap="none" dirty="0" i="0" kern="1200" kumimoji="1" lang="ja-JP" noProof="0" normalizeH="0" spc="0" strike="noStrike" sz="1179" u="sng">
                    <a:ln>
                      <a:noFill/>
                    </a:ln>
                    <a:solidFill>
                      <a:srgbClr val="FF0000"/>
                    </a:solidFill>
                    <a:effectLst/>
                    <a:uLnTx/>
                    <a:uFillTx/>
                    <a:latin charset="-128" panose="020B0604030504040204" pitchFamily="50" typeface="Meiryo UI"/>
                    <a:ea charset="-128" panose="020B0604030504040204" pitchFamily="50" typeface="Meiryo UI"/>
                    <a:cs charset="-128" panose="020B0604030504040204" pitchFamily="50" typeface="Meiryo UI"/>
                  </a:rPr>
                  <a:t>新たな試験を導入</a:t>
                </a: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a:t>
                </a:r>
                <a:r>
                  <a:rPr altLang="en-US" b="1" baseline="0" cap="none" dirty="0" i="0" kern="1200" kumimoji="1" lang="ja-JP" noProof="0" normalizeH="0" spc="0" strike="noStrike" sz="1179" u="sng">
                    <a:ln>
                      <a:noFill/>
                    </a:ln>
                    <a:solidFill>
                      <a:srgbClr val="FF0000"/>
                    </a:solidFill>
                    <a:effectLst/>
                    <a:uLnTx/>
                    <a:uFillTx/>
                    <a:latin charset="-128" panose="020B0604030504040204" pitchFamily="50" typeface="Meiryo UI"/>
                    <a:ea charset="-128" panose="020B0604030504040204" pitchFamily="50" typeface="Meiryo UI"/>
                    <a:cs charset="-128" panose="020B0604030504040204" pitchFamily="50" typeface="Meiryo UI"/>
                  </a:rPr>
                  <a:t>外国語</a:t>
                </a: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等</a:t>
                </a:r>
                <a:r>
                  <a:rPr altLang="en-US" b="1" baseline="0" cap="none" dirty="0" i="0" kern="1200" kumimoji="1" lang="ja-JP" noProof="0" normalizeH="0" spc="0" strike="noStrike" sz="1179" u="sng">
                    <a:ln>
                      <a:noFill/>
                    </a:ln>
                    <a:solidFill>
                      <a:srgbClr val="FF0000"/>
                    </a:solidFill>
                    <a:effectLst/>
                    <a:uLnTx/>
                    <a:uFillTx/>
                    <a:latin charset="-128" panose="020B0604030504040204" pitchFamily="50" typeface="Meiryo UI"/>
                    <a:ea charset="-128" panose="020B0604030504040204" pitchFamily="50" typeface="Meiryo UI"/>
                    <a:cs charset="-128" panose="020B0604030504040204" pitchFamily="50" typeface="Meiryo UI"/>
                  </a:rPr>
                  <a:t>の外部検定試験の活用を検討</a:t>
                </a:r>
                <a:endPar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endParaRPr>
              </a:p>
            </p:txBody>
          </p:sp>
          <p:sp>
            <p:nvSpPr>
              <p:cNvPr id="53" name="テキスト ボックス 24"/>
              <p:cNvSpPr txBox="1">
                <a:spLocks noChangeArrowheads="1"/>
              </p:cNvSpPr>
              <p:nvPr/>
            </p:nvSpPr>
            <p:spPr bwMode="auto">
              <a:xfrm>
                <a:off x="5826739" y="2139535"/>
                <a:ext cx="3056220" cy="203646"/>
              </a:xfrm>
              <a:prstGeom prst="rect">
                <a:avLst/>
              </a:prstGeom>
              <a:solidFill>
                <a:srgbClr val="4BACC6"/>
              </a:solidFill>
              <a:ln>
                <a:noFill/>
              </a:ln>
            </p:spPr>
            <p:txBody>
              <a:bodyPr anchor="ctr" anchorCtr="0" bIns="0" lIns="64159" rIns="0" tIns="0" wrap="square">
                <a:sp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algn="l" defTabSz="442783" eaLnBrk="1" fontAlgn="base" hangingPunct="1" indent="-219270" latinLnBrk="0" lvl="0" marL="219270" marR="0" rtl="0">
                  <a:lnSpc>
                    <a:spcPct val="100000"/>
                  </a:lnSpc>
                  <a:spcBef>
                    <a:spcPct val="0"/>
                  </a:spcBef>
                  <a:spcAft>
                    <a:spcPct val="0"/>
                  </a:spcAft>
                  <a:buClrTx/>
                  <a:buSzTx/>
                  <a:buFontTx/>
                  <a:buNone/>
                  <a:tabLst/>
                  <a:defRPr/>
                </a:pPr>
                <a:r>
                  <a:rPr altLang="en-US" b="1" baseline="0" cap="none" dirty="0" i="0" kern="1200" kumimoji="1" lang="ja-JP" noProof="0" normalizeH="0" spc="0" strike="noStrike" sz="1179" u="none">
                    <a:ln>
                      <a:noFill/>
                    </a:ln>
                    <a:solidFill>
                      <a:prstClr val="white"/>
                    </a:solidFill>
                    <a:effectLst/>
                    <a:uLnTx/>
                    <a:uFillTx/>
                    <a:latin charset="-128" panose="020B0604030504040204" pitchFamily="50" typeface="Meiryo UI"/>
                    <a:ea charset="-128" panose="020B0604030504040204" pitchFamily="50" typeface="Meiryo UI"/>
                    <a:cs charset="-128" panose="020B0604030504040204" pitchFamily="50" typeface="Meiryo UI"/>
                  </a:rPr>
                  <a:t>達成度テスト（発展レベル）</a:t>
                </a:r>
                <a:r>
                  <a:rPr altLang="en-US" b="0" baseline="0" cap="none" dirty="0" i="0" kern="1200" kumimoji="1" lang="ja-JP" noProof="0" normalizeH="0" spc="0" strike="noStrike" sz="884" u="none">
                    <a:ln>
                      <a:noFill/>
                    </a:ln>
                    <a:solidFill>
                      <a:prstClr val="white"/>
                    </a:solidFill>
                    <a:effectLst/>
                    <a:uLnTx/>
                    <a:uFillTx/>
                    <a:latin charset="-128" panose="020B0604030504040204" pitchFamily="50" typeface="Meiryo UI"/>
                    <a:ea charset="-128" panose="020B0604030504040204" pitchFamily="50" typeface="Meiryo UI"/>
                    <a:cs charset="-128" panose="020B0604030504040204" pitchFamily="50" typeface="Meiryo UI"/>
                  </a:rPr>
                  <a:t>（仮称）</a:t>
                </a:r>
                <a:r>
                  <a:rPr altLang="en-US" b="1" baseline="0" cap="none" dirty="0" i="0" kern="1200" kumimoji="1" lang="ja-JP" noProof="0" normalizeH="0" spc="0" strike="noStrike" sz="1179" u="none">
                    <a:ln>
                      <a:noFill/>
                    </a:ln>
                    <a:solidFill>
                      <a:prstClr val="white"/>
                    </a:solidFill>
                    <a:effectLst/>
                    <a:uLnTx/>
                    <a:uFillTx/>
                    <a:latin charset="-128" panose="020B0604030504040204" pitchFamily="50" typeface="Meiryo UI"/>
                    <a:ea charset="-128" panose="020B0604030504040204" pitchFamily="50" typeface="Meiryo UI"/>
                    <a:cs charset="-128" panose="020B0604030504040204" pitchFamily="50" typeface="Meiryo UI"/>
                  </a:rPr>
                  <a:t>の導入</a:t>
                </a:r>
                <a:endParaRPr altLang="en-US" b="0" baseline="0" cap="none" dirty="0" i="0" kern="1200" kumimoji="1" lang="ja-JP" noProof="0" normalizeH="0" spc="0" strike="noStrike" sz="1032" u="none">
                  <a:ln>
                    <a:noFill/>
                  </a:ln>
                  <a:solidFill>
                    <a:prstClr val="white"/>
                  </a:solidFill>
                  <a:effectLst/>
                  <a:uLnTx/>
                  <a:uFillTx/>
                  <a:latin charset="-128" panose="020B0604030504040204" pitchFamily="50" typeface="Meiryo UI"/>
                  <a:ea charset="-128" panose="020B0604030504040204" pitchFamily="50" typeface="Meiryo UI"/>
                  <a:cs typeface="+mn-cs"/>
                </a:endParaRPr>
              </a:p>
            </p:txBody>
          </p:sp>
        </p:grpSp>
        <p:grpSp>
          <p:nvGrpSpPr>
            <p:cNvPr id="55" name="グループ化 54"/>
            <p:cNvGrpSpPr/>
            <p:nvPr/>
          </p:nvGrpSpPr>
          <p:grpSpPr>
            <a:xfrm>
              <a:off x="586164" y="1476958"/>
              <a:ext cx="4594592" cy="622829"/>
              <a:chOff x="966752" y="1596533"/>
              <a:chExt cx="4675586" cy="633808"/>
            </a:xfrm>
          </p:grpSpPr>
          <p:sp>
            <p:nvSpPr>
              <p:cNvPr id="56" name="テキスト ボックス 14"/>
              <p:cNvSpPr txBox="1">
                <a:spLocks noChangeArrowheads="1"/>
              </p:cNvSpPr>
              <p:nvPr/>
            </p:nvSpPr>
            <p:spPr bwMode="auto">
              <a:xfrm>
                <a:off x="966752" y="1596533"/>
                <a:ext cx="4675586" cy="633808"/>
              </a:xfrm>
              <a:prstGeom prst="borderCallout2">
                <a:avLst>
                  <a:gd fmla="val 52403" name="adj1"/>
                  <a:gd fmla="val 69" name="adj2"/>
                  <a:gd fmla="val 52403" name="adj3"/>
                  <a:gd fmla="val -1943" name="adj4"/>
                  <a:gd fmla="val -8652" name="adj5"/>
                  <a:gd fmla="val -1863" name="adj6"/>
                </a:avLst>
              </a:prstGeom>
              <a:solidFill>
                <a:schemeClr val="bg1"/>
              </a:solidFill>
              <a:ln w="25400">
                <a:solidFill>
                  <a:srgbClr val="4BACC6"/>
                </a:solidFill>
                <a:miter lim="800000"/>
                <a:headEnd/>
                <a:tailEnd/>
              </a:ln>
            </p:spPr>
            <p:txBody>
              <a:bodyPr bIns="41703" lIns="96238" rIns="96238" tIns="41703" wrap="square">
                <a:spAutoFit/>
              </a:bodyPr>
              <a:lstStyle>
                <a:lvl1pPr>
                  <a:defRPr kumimoji="1" sz="2400">
                    <a:solidFill>
                      <a:schemeClr val="tx1"/>
                    </a:solidFill>
                    <a:latin charset="0" panose="020B0604020202020204" pitchFamily="34" typeface="Arial"/>
                    <a:ea charset="-128" panose="020B0600070205080204" pitchFamily="50" typeface="ＭＳ Ｐゴシック"/>
                  </a:defRPr>
                </a:lvl1pPr>
                <a:lvl2pPr indent="-37474525" marL="37931725">
                  <a:defRPr kumimoji="1" sz="2400">
                    <a:solidFill>
                      <a:schemeClr val="tx1"/>
                    </a:solidFill>
                    <a:latin charset="0" panose="020B0604020202020204" pitchFamily="34" typeface="Arial"/>
                    <a:ea charset="-128" panose="020B0600070205080204" pitchFamily="50" typeface="ＭＳ Ｐゴシック"/>
                  </a:defRPr>
                </a:lvl2pPr>
                <a:lvl3pPr>
                  <a:defRPr kumimoji="1" sz="2400">
                    <a:solidFill>
                      <a:schemeClr val="tx1"/>
                    </a:solidFill>
                    <a:latin charset="0" panose="020B0604020202020204" pitchFamily="34" typeface="Arial"/>
                    <a:ea charset="-128" panose="020B0600070205080204" pitchFamily="50" typeface="ＭＳ Ｐゴシック"/>
                  </a:defRPr>
                </a:lvl3pPr>
                <a:lvl4pPr>
                  <a:defRPr kumimoji="1" sz="2400">
                    <a:solidFill>
                      <a:schemeClr val="tx1"/>
                    </a:solidFill>
                    <a:latin charset="0" panose="020B0604020202020204" pitchFamily="34" typeface="Arial"/>
                    <a:ea charset="-128" panose="020B0600070205080204" pitchFamily="50" typeface="ＭＳ Ｐゴシック"/>
                  </a:defRPr>
                </a:lvl4pPr>
                <a:lvl5pPr>
                  <a:defRPr kumimoji="1" sz="2400">
                    <a:solidFill>
                      <a:schemeClr val="tx1"/>
                    </a:solidFill>
                    <a:latin charset="0" panose="020B0604020202020204" pitchFamily="34" typeface="Arial"/>
                    <a:ea charset="-128" panose="020B0600070205080204" pitchFamily="50" typeface="ＭＳ Ｐゴシック"/>
                  </a:defRPr>
                </a:lvl5pPr>
                <a:lvl6pPr eaLnBrk="0" fontAlgn="base" hangingPunct="0" marL="4572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6pPr>
                <a:lvl7pPr eaLnBrk="0" fontAlgn="base" hangingPunct="0" marL="9144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7pPr>
                <a:lvl8pPr eaLnBrk="0" fontAlgn="base" hangingPunct="0" marL="13716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8pPr>
                <a:lvl9pPr eaLnBrk="0" fontAlgn="base" hangingPunct="0" marL="18288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9pPr>
              </a:lstStyle>
              <a:p>
                <a:pPr algn="just" defTabSz="442783" eaLnBrk="1" fontAlgn="base" hangingPunct="1" indent="0" latinLnBrk="0" lvl="0" marL="0" marR="0" rtl="0">
                  <a:lnSpc>
                    <a:spcPts val="688"/>
                  </a:lnSpc>
                  <a:spcBef>
                    <a:spcPct val="0"/>
                  </a:spcBef>
                  <a:spcAft>
                    <a:spcPct val="0"/>
                  </a:spcAft>
                  <a:buClrTx/>
                  <a:buSzTx/>
                  <a:buFontTx/>
                  <a:buNone/>
                  <a:tabLst/>
                  <a:defRPr/>
                </a:pPr>
                <a:endParaRPr altLang="ja-JP" b="1" baseline="0" cap="none" dirty="0" i="0" kern="1200" kumimoji="1" lang="en-US"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endParaRPr>
              </a:p>
              <a:p>
                <a:pPr algn="just" defTabSz="442783" eaLnBrk="1" fontAlgn="base" hangingPunct="1" indent="0" latinLnBrk="0" lvl="0" marL="0" marR="0" rtl="0">
                  <a:lnSpc>
                    <a:spcPts val="688"/>
                  </a:lnSpc>
                  <a:spcBef>
                    <a:spcPct val="0"/>
                  </a:spcBef>
                  <a:spcAft>
                    <a:spcPct val="0"/>
                  </a:spcAft>
                  <a:buClrTx/>
                  <a:buSzTx/>
                  <a:buFontTx/>
                  <a:buNone/>
                  <a:tabLst/>
                  <a:defRPr/>
                </a:pPr>
                <a:endParaRPr altLang="ja-JP" b="1" baseline="0" cap="none" dirty="0" i="0" kern="1200" kumimoji="1" lang="en-US"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endParaRPr>
              </a:p>
              <a:p>
                <a:pPr algn="just" defTabSz="442783" eaLnBrk="1" fontAlgn="base" hangingPunct="1" indent="0" latinLnBrk="0" lvl="0" marL="0" marR="0" rtl="0">
                  <a:lnSpc>
                    <a:spcPts val="1376"/>
                  </a:lnSpc>
                  <a:spcBef>
                    <a:spcPct val="0"/>
                  </a:spcBef>
                  <a:spcAft>
                    <a:spcPct val="0"/>
                  </a:spcAft>
                  <a:buClrTx/>
                  <a:buSzTx/>
                  <a:buFontTx/>
                  <a:buNone/>
                  <a:tabLst/>
                  <a:defRPr/>
                </a:pP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大学入学者選抜は、各大学のアドミッションポリシーに基づき、能力・意欲・適性や活動歴を</a:t>
                </a:r>
                <a:r>
                  <a:rPr altLang="en-US" b="1" baseline="0" cap="none" dirty="0" i="0" kern="1200" kumimoji="1" lang="ja-JP" noProof="0" normalizeH="0" spc="0" strike="noStrike" sz="1179" u="sng">
                    <a:ln>
                      <a:noFill/>
                    </a:ln>
                    <a:solidFill>
                      <a:srgbClr val="FF0000"/>
                    </a:solidFill>
                    <a:effectLst/>
                    <a:uLnTx/>
                    <a:uFillTx/>
                    <a:latin charset="-128" panose="020B0604030504040204" pitchFamily="50" typeface="Meiryo UI"/>
                    <a:ea charset="-128" panose="020B0604030504040204" pitchFamily="50" typeface="Meiryo UI"/>
                    <a:cs charset="-128" panose="020B0604030504040204" pitchFamily="50" typeface="Meiryo UI"/>
                  </a:rPr>
                  <a:t>多面的・総合的に評価・判定するものに転換</a:t>
                </a:r>
                <a:endPar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endParaRPr>
              </a:p>
            </p:txBody>
          </p:sp>
          <p:sp>
            <p:nvSpPr>
              <p:cNvPr id="57" name="テキスト ボックス 24"/>
              <p:cNvSpPr txBox="1">
                <a:spLocks noChangeArrowheads="1"/>
              </p:cNvSpPr>
              <p:nvPr/>
            </p:nvSpPr>
            <p:spPr bwMode="auto">
              <a:xfrm>
                <a:off x="966752" y="1606585"/>
                <a:ext cx="3842231" cy="184666"/>
              </a:xfrm>
              <a:prstGeom prst="rect">
                <a:avLst/>
              </a:prstGeom>
              <a:solidFill>
                <a:srgbClr val="4BACC6"/>
              </a:solidFill>
              <a:ln>
                <a:noFill/>
              </a:ln>
            </p:spPr>
            <p:txBody>
              <a:bodyPr anchor="ctr" anchorCtr="0" bIns="0" lIns="64159" rIns="0" tIns="0" wrap="square">
                <a:sp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algn="l" defTabSz="442783" eaLnBrk="1" fontAlgn="base" hangingPunct="1" indent="-219270" latinLnBrk="0" lvl="0" marL="219270" marR="0" rtl="0">
                  <a:lnSpc>
                    <a:spcPct val="100000"/>
                  </a:lnSpc>
                  <a:spcBef>
                    <a:spcPct val="0"/>
                  </a:spcBef>
                  <a:spcAft>
                    <a:spcPct val="0"/>
                  </a:spcAft>
                  <a:buClrTx/>
                  <a:buSzTx/>
                  <a:buFontTx/>
                  <a:buNone/>
                  <a:tabLst/>
                  <a:defRPr/>
                </a:pPr>
                <a:r>
                  <a:rPr altLang="en-US" b="1" baseline="0" cap="none" dirty="0" i="0" kern="1200" kumimoji="1" lang="ja-JP" noProof="0" normalizeH="0" spc="0" strike="noStrike" sz="1179" u="none">
                    <a:ln>
                      <a:noFill/>
                    </a:ln>
                    <a:solidFill>
                      <a:prstClr val="white"/>
                    </a:solidFill>
                    <a:effectLst/>
                    <a:uLnTx/>
                    <a:uFillTx/>
                    <a:latin charset="-128" panose="020B0604030504040204" pitchFamily="50" typeface="Meiryo UI"/>
                    <a:ea charset="-128" panose="020B0604030504040204" pitchFamily="50" typeface="Meiryo UI"/>
                    <a:cs charset="-128" panose="020B0604030504040204" pitchFamily="50" typeface="Meiryo UI"/>
                  </a:rPr>
                  <a:t>多面的・総合的に評価・判定する大学入学者選抜への転換</a:t>
                </a:r>
                <a:endParaRPr altLang="en-US" b="0" baseline="0" cap="none" dirty="0" i="0" kern="1200" kumimoji="1" lang="ja-JP" noProof="0" normalizeH="0" spc="0" strike="noStrike" sz="1032" u="none">
                  <a:ln>
                    <a:noFill/>
                  </a:ln>
                  <a:solidFill>
                    <a:prstClr val="white"/>
                  </a:solidFill>
                  <a:effectLst/>
                  <a:uLnTx/>
                  <a:uFillTx/>
                  <a:latin charset="-128" panose="020B0604030504040204" pitchFamily="50" typeface="Meiryo UI"/>
                  <a:ea charset="-128" panose="020B0604030504040204" pitchFamily="50" typeface="Meiryo UI"/>
                  <a:cs typeface="+mn-cs"/>
                </a:endParaRPr>
              </a:p>
            </p:txBody>
          </p:sp>
        </p:grpSp>
        <p:sp>
          <p:nvSpPr>
            <p:cNvPr id="63" name="テキスト ボックス 14"/>
            <p:cNvSpPr txBox="1">
              <a:spLocks noChangeArrowheads="1"/>
            </p:cNvSpPr>
            <p:nvPr/>
          </p:nvSpPr>
          <p:spPr bwMode="auto">
            <a:xfrm>
              <a:off x="418863" y="981633"/>
              <a:ext cx="9209127" cy="443293"/>
            </a:xfrm>
            <a:prstGeom prst="rect">
              <a:avLst/>
            </a:prstGeom>
            <a:solidFill>
              <a:schemeClr val="bg1"/>
            </a:solidFill>
            <a:ln w="25400">
              <a:solidFill>
                <a:srgbClr val="4BACC6"/>
              </a:solidFill>
              <a:miter lim="800000"/>
              <a:headEnd/>
              <a:tailEnd/>
            </a:ln>
          </p:spPr>
          <p:txBody>
            <a:bodyPr bIns="41703" lIns="96238" rIns="96238" tIns="41703" wrap="square">
              <a:spAutoFit/>
            </a:bodyPr>
            <a:lstStyle>
              <a:lvl1pPr>
                <a:defRPr kumimoji="1" sz="2400">
                  <a:solidFill>
                    <a:schemeClr val="tx1"/>
                  </a:solidFill>
                  <a:latin charset="0" panose="020B0604020202020204" pitchFamily="34" typeface="Arial"/>
                  <a:ea charset="-128" panose="020B0600070205080204" pitchFamily="50" typeface="ＭＳ Ｐゴシック"/>
                </a:defRPr>
              </a:lvl1pPr>
              <a:lvl2pPr indent="-37474525" marL="37931725">
                <a:defRPr kumimoji="1" sz="2400">
                  <a:solidFill>
                    <a:schemeClr val="tx1"/>
                  </a:solidFill>
                  <a:latin charset="0" panose="020B0604020202020204" pitchFamily="34" typeface="Arial"/>
                  <a:ea charset="-128" panose="020B0600070205080204" pitchFamily="50" typeface="ＭＳ Ｐゴシック"/>
                </a:defRPr>
              </a:lvl2pPr>
              <a:lvl3pPr>
                <a:defRPr kumimoji="1" sz="2400">
                  <a:solidFill>
                    <a:schemeClr val="tx1"/>
                  </a:solidFill>
                  <a:latin charset="0" panose="020B0604020202020204" pitchFamily="34" typeface="Arial"/>
                  <a:ea charset="-128" panose="020B0600070205080204" pitchFamily="50" typeface="ＭＳ Ｐゴシック"/>
                </a:defRPr>
              </a:lvl3pPr>
              <a:lvl4pPr>
                <a:defRPr kumimoji="1" sz="2400">
                  <a:solidFill>
                    <a:schemeClr val="tx1"/>
                  </a:solidFill>
                  <a:latin charset="0" panose="020B0604020202020204" pitchFamily="34" typeface="Arial"/>
                  <a:ea charset="-128" panose="020B0600070205080204" pitchFamily="50" typeface="ＭＳ Ｐゴシック"/>
                </a:defRPr>
              </a:lvl4pPr>
              <a:lvl5pPr>
                <a:defRPr kumimoji="1" sz="2400">
                  <a:solidFill>
                    <a:schemeClr val="tx1"/>
                  </a:solidFill>
                  <a:latin charset="0" panose="020B0604020202020204" pitchFamily="34" typeface="Arial"/>
                  <a:ea charset="-128" panose="020B0600070205080204" pitchFamily="50" typeface="ＭＳ Ｐゴシック"/>
                </a:defRPr>
              </a:lvl5pPr>
              <a:lvl6pPr eaLnBrk="0" fontAlgn="base" hangingPunct="0" marL="4572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6pPr>
              <a:lvl7pPr eaLnBrk="0" fontAlgn="base" hangingPunct="0" marL="9144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7pPr>
              <a:lvl8pPr eaLnBrk="0" fontAlgn="base" hangingPunct="0" marL="13716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8pPr>
              <a:lvl9pPr eaLnBrk="0" fontAlgn="base" hangingPunct="0" marL="18288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9pPr>
            </a:lstStyle>
            <a:p>
              <a:pPr algn="just" defTabSz="442783" eaLnBrk="1" fontAlgn="base" hangingPunct="1" indent="0" latinLnBrk="0" lvl="0" marL="0" marR="0" rtl="0">
                <a:lnSpc>
                  <a:spcPts val="1376"/>
                </a:lnSpc>
                <a:spcBef>
                  <a:spcPct val="0"/>
                </a:spcBef>
                <a:spcAft>
                  <a:spcPct val="0"/>
                </a:spcAft>
                <a:buClrTx/>
                <a:buSzTx/>
                <a:buFontTx/>
                <a:buNone/>
                <a:tabLst/>
                <a:defRPr/>
              </a:pP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大学入学者選抜は、高等学校教育を基盤として、各大学のアドミッションポリシーの下、能力・意欲・適性を見極め、大学での教育に円滑につなげていくことが必要。このため、大学入試のみを問題にするのではなく、</a:t>
              </a:r>
              <a:r>
                <a:rPr altLang="en-US" b="1" baseline="0" cap="none" dirty="0" i="0" kern="1200" kumimoji="1" lang="ja-JP" noProof="0" normalizeH="0" spc="0" strike="noStrike" sz="1179" u="sng">
                  <a:ln>
                    <a:noFill/>
                  </a:ln>
                  <a:solidFill>
                    <a:srgbClr val="FF0000"/>
                  </a:solidFill>
                  <a:effectLst/>
                  <a:uLnTx/>
                  <a:uFillTx/>
                  <a:latin charset="-128" panose="020B0604030504040204" pitchFamily="50" typeface="Meiryo UI"/>
                  <a:ea charset="-128" panose="020B0604030504040204" pitchFamily="50" typeface="Meiryo UI"/>
                  <a:cs charset="-128" panose="020B0604030504040204" pitchFamily="50" typeface="Meiryo UI"/>
                </a:rPr>
                <a:t>高等学校教育、大学教育、大学入学者選抜の在り方について、一体的な改革を行う必要</a:t>
              </a:r>
              <a:endPar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endParaRPr>
            </a:p>
          </p:txBody>
        </p:sp>
      </p:grpSp>
      <p:sp>
        <p:nvSpPr>
          <p:cNvPr id="49" name="bk object 16"/>
          <p:cNvSpPr>
            <a:spLocks noChangeArrowheads="1"/>
          </p:cNvSpPr>
          <p:nvPr/>
        </p:nvSpPr>
        <p:spPr bwMode="auto">
          <a:xfrm>
            <a:off x="336755" y="2070541"/>
            <a:ext cx="9416400" cy="4785741"/>
          </a:xfrm>
          <a:custGeom>
            <a:avLst/>
            <a:gdLst>
              <a:gd fmla="*/ 0 w 2021204" name="T0"/>
              <a:gd fmla="*/ 338956 h 2021205" name="T1"/>
              <a:gd fmla="*/ 2147483646 w 2021204" name="T2"/>
              <a:gd fmla="*/ 338956 h 2021205" name="T3"/>
              <a:gd fmla="*/ 2147483646 w 2021204" name="T4"/>
              <a:gd fmla="*/ 0 h 2021205" name="T5"/>
              <a:gd fmla="*/ 0 w 2021204" name="T6"/>
              <a:gd fmla="*/ 0 h 2021205" name="T7"/>
              <a:gd fmla="*/ 0 w 2021204" name="T8"/>
              <a:gd fmla="*/ 338956 h 2021205" name="T9"/>
              <a:gd fmla="*/ 0 60000 65536" name="T10"/>
              <a:gd fmla="*/ 0 60000 65536" name="T11"/>
              <a:gd fmla="*/ 0 60000 65536" name="T12"/>
              <a:gd fmla="*/ 0 60000 65536" name="T13"/>
              <a:gd fmla="*/ 0 60000 65536" name="T14"/>
              <a:gd fmla="*/ 0 w 2021204" name="T15"/>
              <a:gd fmla="*/ 0 h 2021205" name="T16"/>
              <a:gd fmla="*/ 2021204 w 2021204" name="T17"/>
              <a:gd fmla="*/ 2021205 h 2021205" name="T18"/>
            </a:gdLst>
            <a:ahLst/>
            <a:cxnLst>
              <a:cxn ang="T10">
                <a:pos x="T0" y="T1"/>
              </a:cxn>
              <a:cxn ang="T11">
                <a:pos x="T2" y="T3"/>
              </a:cxn>
              <a:cxn ang="T12">
                <a:pos x="T4" y="T5"/>
              </a:cxn>
              <a:cxn ang="T13">
                <a:pos x="T6" y="T7"/>
              </a:cxn>
              <a:cxn ang="T14">
                <a:pos x="T8" y="T9"/>
              </a:cxn>
            </a:cxnLst>
            <a:rect b="T18" l="T15" r="T17" t="T16"/>
            <a:pathLst>
              <a:path h="2021205" w="2021204">
                <a:moveTo>
                  <a:pt x="0" y="2020773"/>
                </a:moveTo>
                <a:lnTo>
                  <a:pt x="2020773" y="2020773"/>
                </a:lnTo>
                <a:lnTo>
                  <a:pt x="2020773" y="0"/>
                </a:lnTo>
                <a:lnTo>
                  <a:pt x="0" y="0"/>
                </a:lnTo>
                <a:lnTo>
                  <a:pt x="0" y="2020773"/>
                </a:lnTo>
                <a:close/>
              </a:path>
            </a:pathLst>
          </a:custGeom>
          <a:solidFill>
            <a:srgbClr val="D2E18C"/>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lIns="0" rIns="0" tIns="0"/>
          <a:lstStyle>
            <a:lvl1pPr>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algn="l" defTabSz="442783" eaLnBrk="1" fontAlgn="base" hangingPunct="1" indent="0" latinLnBrk="0" lvl="0" marL="0" marR="0" rtl="0">
              <a:lnSpc>
                <a:spcPct val="100000"/>
              </a:lnSpc>
              <a:spcBef>
                <a:spcPct val="0"/>
              </a:spcBef>
              <a:spcAft>
                <a:spcPct val="0"/>
              </a:spcAft>
              <a:buClrTx/>
              <a:buSzTx/>
              <a:buFontTx/>
              <a:buNone/>
              <a:tabLst/>
              <a:defRPr/>
            </a:pPr>
            <a:r>
              <a:rPr altLang="ja-JP" b="0" baseline="0" cap="none" dirty="0" i="0" kern="1200" kumimoji="1" lang="en-US" noProof="0" normalizeH="0" spc="0" strike="noStrike" sz="1604" u="none">
                <a:ln>
                  <a:noFill/>
                </a:ln>
                <a:solidFill>
                  <a:prstClr val="black"/>
                </a:solidFill>
                <a:effectLst/>
                <a:uLnTx/>
                <a:uFillTx/>
                <a:latin charset="0" panose="020F0502020204030204" pitchFamily="34" typeface="Calibri"/>
                <a:ea charset="-128" panose="020B0600070205080204" pitchFamily="50" typeface="ＭＳ Ｐゴシック"/>
                <a:cs typeface="+mn-cs"/>
              </a:rPr>
              <a:t> </a:t>
            </a:r>
            <a:endParaRPr altLang="en-US" b="0" baseline="0" cap="none" i="0" kern="1200" kumimoji="1" lang="ja-JP" noProof="0" normalizeH="0" spc="0" strike="noStrike" sz="1604" u="none">
              <a:ln>
                <a:noFill/>
              </a:ln>
              <a:solidFill>
                <a:prstClr val="black"/>
              </a:solidFill>
              <a:effectLst/>
              <a:uLnTx/>
              <a:uFillTx/>
              <a:latin charset="0" panose="020F0502020204030204" pitchFamily="34" typeface="Calibri"/>
              <a:ea charset="-128" panose="020B0600070205080204" pitchFamily="50" typeface="ＭＳ Ｐゴシック"/>
              <a:cs typeface="+mn-cs"/>
            </a:endParaRPr>
          </a:p>
        </p:txBody>
      </p:sp>
      <p:sp>
        <p:nvSpPr>
          <p:cNvPr id="50" name="テキスト ボックス 24"/>
          <p:cNvSpPr txBox="1">
            <a:spLocks noChangeArrowheads="1"/>
          </p:cNvSpPr>
          <p:nvPr/>
        </p:nvSpPr>
        <p:spPr bwMode="auto">
          <a:xfrm>
            <a:off x="200472" y="1952836"/>
            <a:ext cx="2628292" cy="328889"/>
          </a:xfrm>
          <a:prstGeom prst="rect">
            <a:avLst/>
          </a:prstGeom>
          <a:solidFill>
            <a:srgbClr val="007437"/>
          </a:solidFill>
          <a:ln>
            <a:noFill/>
          </a:ln>
        </p:spPr>
        <p:txBody>
          <a:bodyPr bIns="41826" lIns="114068" rIns="0" tIns="41826" wrap="square">
            <a:sp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algn="l" defTabSz="442783" eaLnBrk="1" fontAlgn="base" hangingPunct="1" indent="-219270" latinLnBrk="0" lvl="0" marL="219270" marR="0" rtl="0">
              <a:lnSpc>
                <a:spcPct val="100000"/>
              </a:lnSpc>
              <a:spcBef>
                <a:spcPct val="0"/>
              </a:spcBef>
              <a:spcAft>
                <a:spcPct val="0"/>
              </a:spcAft>
              <a:buClrTx/>
              <a:buSzTx/>
              <a:buFontTx/>
              <a:buNone/>
              <a:tabLst/>
              <a:defRPr/>
            </a:pPr>
            <a:r>
              <a:rPr altLang="en-US" b="1" baseline="0" cap="none" dirty="0" i="0" kern="1200" kumimoji="1" lang="ja-JP" noProof="0" normalizeH="0" spc="0" strike="noStrike" sz="1572" u="none">
                <a:ln>
                  <a:noFill/>
                </a:ln>
                <a:solidFill>
                  <a:prstClr val="white"/>
                </a:solidFill>
                <a:effectLst/>
                <a:uLnTx/>
                <a:uFillTx/>
                <a:latin charset="-128" panose="020B0604030504040204" pitchFamily="50" typeface="Meiryo UI"/>
                <a:ea charset="-128" panose="020B0604030504040204" pitchFamily="50" typeface="Meiryo UI"/>
                <a:cs typeface="+mn-cs"/>
              </a:rPr>
              <a:t>文部科学省における主な取組</a:t>
            </a:r>
            <a:endParaRPr altLang="ja-JP" b="1" baseline="0" cap="none" dirty="0" i="0" kern="1200" kumimoji="1" lang="en-US" noProof="0" normalizeH="0" spc="0" strike="noStrike" sz="1376" u="none">
              <a:ln>
                <a:noFill/>
              </a:ln>
              <a:solidFill>
                <a:prstClr val="white"/>
              </a:solidFill>
              <a:effectLst/>
              <a:uLnTx/>
              <a:uFillTx/>
              <a:latin charset="-128" panose="020B0604030504040204" pitchFamily="50" typeface="Meiryo UI"/>
              <a:ea charset="-128" panose="020B0604030504040204" pitchFamily="50" typeface="Meiryo UI"/>
              <a:cs typeface="+mn-cs"/>
            </a:endParaRPr>
          </a:p>
        </p:txBody>
      </p:sp>
      <p:sp>
        <p:nvSpPr>
          <p:cNvPr id="58" name="テキスト ボックス 14"/>
          <p:cNvSpPr txBox="1">
            <a:spLocks noChangeArrowheads="1"/>
          </p:cNvSpPr>
          <p:nvPr/>
        </p:nvSpPr>
        <p:spPr bwMode="auto">
          <a:xfrm>
            <a:off x="612109" y="2335005"/>
            <a:ext cx="9015881" cy="605434"/>
          </a:xfrm>
          <a:prstGeom prst="rect">
            <a:avLst/>
          </a:prstGeom>
          <a:solidFill>
            <a:schemeClr val="bg1"/>
          </a:solidFill>
          <a:ln w="38100">
            <a:solidFill>
              <a:srgbClr val="007437"/>
            </a:solidFill>
            <a:miter lim="800000"/>
            <a:headEnd/>
            <a:tailEnd/>
          </a:ln>
        </p:spPr>
        <p:txBody>
          <a:bodyPr bIns="41703" lIns="96238" rIns="96238" tIns="41703" wrap="square">
            <a:spAutoFit/>
          </a:bodyPr>
          <a:lstStyle>
            <a:lvl1pPr>
              <a:defRPr kumimoji="1" sz="2400">
                <a:solidFill>
                  <a:schemeClr val="tx1"/>
                </a:solidFill>
                <a:latin charset="0" panose="020B0604020202020204" pitchFamily="34" typeface="Arial"/>
                <a:ea charset="-128" panose="020B0600070205080204" pitchFamily="50" typeface="ＭＳ Ｐゴシック"/>
              </a:defRPr>
            </a:lvl1pPr>
            <a:lvl2pPr indent="-37474525" marL="37931725">
              <a:defRPr kumimoji="1" sz="2400">
                <a:solidFill>
                  <a:schemeClr val="tx1"/>
                </a:solidFill>
                <a:latin charset="0" panose="020B0604020202020204" pitchFamily="34" typeface="Arial"/>
                <a:ea charset="-128" panose="020B0600070205080204" pitchFamily="50" typeface="ＭＳ Ｐゴシック"/>
              </a:defRPr>
            </a:lvl2pPr>
            <a:lvl3pPr>
              <a:defRPr kumimoji="1" sz="2400">
                <a:solidFill>
                  <a:schemeClr val="tx1"/>
                </a:solidFill>
                <a:latin charset="0" panose="020B0604020202020204" pitchFamily="34" typeface="Arial"/>
                <a:ea charset="-128" panose="020B0600070205080204" pitchFamily="50" typeface="ＭＳ Ｐゴシック"/>
              </a:defRPr>
            </a:lvl3pPr>
            <a:lvl4pPr>
              <a:defRPr kumimoji="1" sz="2400">
                <a:solidFill>
                  <a:schemeClr val="tx1"/>
                </a:solidFill>
                <a:latin charset="0" panose="020B0604020202020204" pitchFamily="34" typeface="Arial"/>
                <a:ea charset="-128" panose="020B0600070205080204" pitchFamily="50" typeface="ＭＳ Ｐゴシック"/>
              </a:defRPr>
            </a:lvl4pPr>
            <a:lvl5pPr>
              <a:defRPr kumimoji="1" sz="2400">
                <a:solidFill>
                  <a:schemeClr val="tx1"/>
                </a:solidFill>
                <a:latin charset="0" panose="020B0604020202020204" pitchFamily="34" typeface="Arial"/>
                <a:ea charset="-128" panose="020B0600070205080204" pitchFamily="50" typeface="ＭＳ Ｐゴシック"/>
              </a:defRPr>
            </a:lvl5pPr>
            <a:lvl6pPr eaLnBrk="0" fontAlgn="base" hangingPunct="0" marL="4572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6pPr>
            <a:lvl7pPr eaLnBrk="0" fontAlgn="base" hangingPunct="0" marL="9144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7pPr>
            <a:lvl8pPr eaLnBrk="0" fontAlgn="base" hangingPunct="0" marL="13716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8pPr>
            <a:lvl9pPr eaLnBrk="0" fontAlgn="base" hangingPunct="0" marL="18288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9pPr>
          </a:lstStyle>
          <a:p>
            <a:pPr algn="just" defTabSz="442783" eaLnBrk="1" fontAlgn="base" hangingPunct="1" indent="-152781" latinLnBrk="0" lvl="0" marL="152781" marR="0" rtl="0">
              <a:lnSpc>
                <a:spcPts val="1376"/>
              </a:lnSpc>
              <a:spcBef>
                <a:spcPct val="0"/>
              </a:spcBef>
              <a:spcAft>
                <a:spcPct val="0"/>
              </a:spcAft>
              <a:buClrTx/>
              <a:buSzTx/>
              <a:buFont charset="2" panose="05000000000000000000" pitchFamily="2" typeface="Wingdings"/>
              <a:buChar char="u"/>
              <a:tabLst/>
              <a:defRPr/>
            </a:pP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中央教育審議会答申</a:t>
            </a:r>
            <a:r>
              <a:rPr altLang="en-US" b="0" baseline="0" cap="none" dirty="0" i="0" kern="1200" kumimoji="1" lang="ja-JP"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（平成</a:t>
            </a:r>
            <a:r>
              <a:rPr altLang="ja-JP" b="0" baseline="0" cap="none" dirty="0" i="0" kern="1200" kumimoji="1" lang="en-US"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26</a:t>
            </a:r>
            <a:r>
              <a:rPr altLang="en-US" b="0" baseline="0" cap="none" dirty="0" i="0" kern="1200" kumimoji="1" lang="ja-JP"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年</a:t>
            </a:r>
            <a:r>
              <a:rPr altLang="ja-JP" b="0" baseline="0" cap="none" dirty="0" i="0" kern="1200" kumimoji="1" lang="en-US"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12</a:t>
            </a:r>
            <a:r>
              <a:rPr altLang="en-US" b="0" baseline="0" cap="none" dirty="0" i="0" kern="1200" kumimoji="1" lang="ja-JP"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月）</a:t>
            </a: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、高大接続システム改革会議最終報告</a:t>
            </a:r>
            <a:r>
              <a:rPr altLang="en-US" b="0" baseline="0" cap="none" dirty="0" i="0" kern="1200" kumimoji="1" lang="ja-JP"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（平成</a:t>
            </a:r>
            <a:r>
              <a:rPr altLang="ja-JP" b="0" baseline="0" cap="none" dirty="0" i="0" kern="1200" kumimoji="1" lang="en-US"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28</a:t>
            </a:r>
            <a:r>
              <a:rPr altLang="en-US" b="0" baseline="0" cap="none" dirty="0" i="0" kern="1200" kumimoji="1" lang="ja-JP"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年</a:t>
            </a:r>
            <a:r>
              <a:rPr altLang="ja-JP" b="0" baseline="0" cap="none" dirty="0" i="0" kern="1200" kumimoji="1" lang="en-US"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3</a:t>
            </a:r>
            <a:r>
              <a:rPr altLang="en-US" b="0" baseline="0" cap="none" dirty="0" i="0" kern="1200" kumimoji="1" lang="ja-JP"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月）</a:t>
            </a: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等に沿って、大学入学者選抜の改革を推進</a:t>
            </a:r>
            <a:endParaRPr altLang="ja-JP" b="0" baseline="0" cap="none" dirty="0" i="0" kern="1200" kumimoji="1" lang="en-US"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endParaRPr>
          </a:p>
          <a:p>
            <a:pPr algn="just" defTabSz="442783" eaLnBrk="1" fontAlgn="base" hangingPunct="1" indent="-152781" latinLnBrk="0" lvl="0" marL="152781" marR="0" rtl="0">
              <a:lnSpc>
                <a:spcPts val="1376"/>
              </a:lnSpc>
              <a:spcBef>
                <a:spcPct val="0"/>
              </a:spcBef>
              <a:spcAft>
                <a:spcPct val="0"/>
              </a:spcAft>
              <a:buClrTx/>
              <a:buSzTx/>
              <a:buFont charset="2" panose="05000000000000000000" pitchFamily="2" typeface="Wingdings"/>
              <a:buChar char="u"/>
              <a:tabLst/>
              <a:defRPr/>
            </a:pP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受験生の「学力の３要素」</a:t>
            </a:r>
            <a:r>
              <a:rPr altLang="en-US" b="0" baseline="3000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a:t>
            </a: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について、</a:t>
            </a:r>
            <a:r>
              <a:rPr altLang="en-US" b="1" baseline="0" cap="none" dirty="0" i="0" kern="1200" kumimoji="1" lang="ja-JP" noProof="0" normalizeH="0" spc="0" strike="noStrike" sz="1179" u="sng">
                <a:ln>
                  <a:noFill/>
                </a:ln>
                <a:solidFill>
                  <a:srgbClr val="FF0000"/>
                </a:solidFill>
                <a:effectLst/>
                <a:uLnTx/>
                <a:uFillTx/>
                <a:latin charset="-128" panose="020B0604030504040204" pitchFamily="50" typeface="Meiryo UI"/>
                <a:ea charset="-128" panose="020B0604030504040204" pitchFamily="50" typeface="Meiryo UI"/>
                <a:cs charset="-128" panose="020B0604030504040204" pitchFamily="50" typeface="Meiryo UI"/>
              </a:rPr>
              <a:t>多面的・総合的に評価する入試に転換</a:t>
            </a:r>
            <a:endParaRPr altLang="ja-JP" b="0" baseline="0" cap="none" dirty="0" i="0" kern="1200" kumimoji="1" lang="en-US"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endParaRPr>
          </a:p>
          <a:p>
            <a:pPr algn="r" defTabSz="442783" eaLnBrk="1" fontAlgn="base" hangingPunct="1" indent="0" latinLnBrk="0" lvl="0" marL="0" marR="0" rtl="0">
              <a:lnSpc>
                <a:spcPts val="1248"/>
              </a:lnSpc>
              <a:spcBef>
                <a:spcPct val="0"/>
              </a:spcBef>
              <a:spcAft>
                <a:spcPct val="0"/>
              </a:spcAft>
              <a:buClrTx/>
              <a:buSzTx/>
              <a:buFontTx/>
              <a:buNone/>
              <a:tabLst/>
              <a:defRPr/>
            </a:pPr>
            <a:r>
              <a:rPr altLang="en-US" b="0" baseline="0" cap="none" dirty="0" i="0" kern="1200" kumimoji="1" lang="ja-JP"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　　　＊：①知識・技能　②思考力・判断力・表現力　③主体性を持って多様な人々と協働して学ぶ態度</a:t>
            </a:r>
            <a:endParaRPr altLang="ja-JP" b="0" baseline="0" cap="none" dirty="0" i="0" kern="1200" kumimoji="1" lang="en-US"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endParaRPr>
          </a:p>
        </p:txBody>
      </p:sp>
      <p:sp>
        <p:nvSpPr>
          <p:cNvPr id="60" name="テキスト ボックス 14"/>
          <p:cNvSpPr txBox="1">
            <a:spLocks noChangeArrowheads="1"/>
          </p:cNvSpPr>
          <p:nvPr/>
        </p:nvSpPr>
        <p:spPr bwMode="auto">
          <a:xfrm>
            <a:off x="634084" y="5824458"/>
            <a:ext cx="9016844" cy="772894"/>
          </a:xfrm>
          <a:prstGeom prst="rect">
            <a:avLst/>
          </a:prstGeom>
          <a:solidFill>
            <a:schemeClr val="bg1"/>
          </a:solidFill>
          <a:ln w="25400">
            <a:solidFill>
              <a:srgbClr val="6A6A6A"/>
            </a:solidFill>
            <a:miter lim="800000"/>
            <a:headEnd/>
            <a:tailEnd/>
          </a:ln>
        </p:spPr>
        <p:txBody>
          <a:bodyPr bIns="41703" lIns="96238" rIns="0" tIns="144000" wrap="square">
            <a:noAutofit/>
          </a:bodyPr>
          <a:lstStyle>
            <a:lvl1pPr>
              <a:defRPr kumimoji="1" sz="2400">
                <a:solidFill>
                  <a:schemeClr val="tx1"/>
                </a:solidFill>
                <a:latin charset="0" panose="020B0604020202020204" pitchFamily="34" typeface="Arial"/>
                <a:ea charset="-128" panose="020B0600070205080204" pitchFamily="50" typeface="ＭＳ Ｐゴシック"/>
              </a:defRPr>
            </a:lvl1pPr>
            <a:lvl2pPr indent="-37474525" marL="37931725">
              <a:defRPr kumimoji="1" sz="2400">
                <a:solidFill>
                  <a:schemeClr val="tx1"/>
                </a:solidFill>
                <a:latin charset="0" panose="020B0604020202020204" pitchFamily="34" typeface="Arial"/>
                <a:ea charset="-128" panose="020B0600070205080204" pitchFamily="50" typeface="ＭＳ Ｐゴシック"/>
              </a:defRPr>
            </a:lvl2pPr>
            <a:lvl3pPr>
              <a:defRPr kumimoji="1" sz="2400">
                <a:solidFill>
                  <a:schemeClr val="tx1"/>
                </a:solidFill>
                <a:latin charset="0" panose="020B0604020202020204" pitchFamily="34" typeface="Arial"/>
                <a:ea charset="-128" panose="020B0600070205080204" pitchFamily="50" typeface="ＭＳ Ｐゴシック"/>
              </a:defRPr>
            </a:lvl3pPr>
            <a:lvl4pPr>
              <a:defRPr kumimoji="1" sz="2400">
                <a:solidFill>
                  <a:schemeClr val="tx1"/>
                </a:solidFill>
                <a:latin charset="0" panose="020B0604020202020204" pitchFamily="34" typeface="Arial"/>
                <a:ea charset="-128" panose="020B0600070205080204" pitchFamily="50" typeface="ＭＳ Ｐゴシック"/>
              </a:defRPr>
            </a:lvl4pPr>
            <a:lvl5pPr>
              <a:defRPr kumimoji="1" sz="2400">
                <a:solidFill>
                  <a:schemeClr val="tx1"/>
                </a:solidFill>
                <a:latin charset="0" panose="020B0604020202020204" pitchFamily="34" typeface="Arial"/>
                <a:ea charset="-128" panose="020B0600070205080204" pitchFamily="50" typeface="ＭＳ Ｐゴシック"/>
              </a:defRPr>
            </a:lvl5pPr>
            <a:lvl6pPr eaLnBrk="0" fontAlgn="base" hangingPunct="0" marL="4572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6pPr>
            <a:lvl7pPr eaLnBrk="0" fontAlgn="base" hangingPunct="0" marL="9144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7pPr>
            <a:lvl8pPr eaLnBrk="0" fontAlgn="base" hangingPunct="0" marL="13716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8pPr>
            <a:lvl9pPr eaLnBrk="0" fontAlgn="base" hangingPunct="0" marL="18288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9pPr>
          </a:lstStyle>
          <a:p>
            <a:pPr algn="l" defTabSz="442783" eaLnBrk="1" fontAlgn="base" hangingPunct="1" indent="0" latinLnBrk="0" lvl="0" marL="0" marR="0" rtl="0">
              <a:lnSpc>
                <a:spcPts val="1248"/>
              </a:lnSpc>
              <a:spcBef>
                <a:spcPct val="0"/>
              </a:spcBef>
              <a:spcAft>
                <a:spcPct val="0"/>
              </a:spcAft>
              <a:buClrTx/>
              <a:buSzTx/>
              <a:buFontTx/>
              <a:buNone/>
              <a:tabLst/>
              <a:defRPr/>
            </a:pPr>
            <a:r>
              <a:rPr altLang="en-US" b="0" baseline="0" cap="none" dirty="0" i="0" kern="1200" kumimoji="1" lang="ja-JP" noProof="0" normalizeH="0" spc="-9"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令和元年</a:t>
            </a:r>
            <a:r>
              <a:rPr altLang="ja-JP" b="0" baseline="0" cap="none" dirty="0" i="0" kern="1200" kumimoji="1" lang="en-US" noProof="0" normalizeH="0" spc="-9"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12</a:t>
            </a:r>
            <a:r>
              <a:rPr altLang="en-US" b="0" baseline="0" cap="none" dirty="0" i="0" kern="1200" kumimoji="1" lang="ja-JP" noProof="0" normalizeH="0" spc="-9"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月</a:t>
            </a:r>
            <a:r>
              <a:rPr altLang="ja-JP" b="0" baseline="0" cap="none" dirty="0" i="0" kern="1200" kumimoji="1" lang="en-US" noProof="0" normalizeH="0" spc="-9"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27</a:t>
            </a:r>
            <a:r>
              <a:rPr altLang="en-US" b="0" baseline="0" cap="none" dirty="0" i="0" kern="1200" kumimoji="1" lang="ja-JP" noProof="0" normalizeH="0" spc="-9"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日　 設置　→　英語４技能評価や記述式出題を含めた</a:t>
            </a:r>
            <a:r>
              <a:rPr altLang="en-US" b="1" baseline="0" cap="none" dirty="0" i="0" kern="1200" kumimoji="1" lang="ja-JP" noProof="0" normalizeH="0" spc="-9" strike="noStrike" sz="1179" u="sng">
                <a:ln>
                  <a:noFill/>
                </a:ln>
                <a:solidFill>
                  <a:srgbClr val="FF0000"/>
                </a:solidFill>
                <a:effectLst/>
                <a:uLnTx/>
                <a:uFillTx/>
                <a:latin charset="-128" panose="020B0604030504040204" pitchFamily="50" typeface="Meiryo UI"/>
                <a:ea charset="-128" panose="020B0604030504040204" pitchFamily="50" typeface="Meiryo UI"/>
                <a:cs charset="-128" panose="020B0604030504040204" pitchFamily="50" typeface="Meiryo UI"/>
              </a:rPr>
              <a:t>大学入試のあり方について改めて検討</a:t>
            </a:r>
            <a:endParaRPr altLang="ja-JP" b="1" baseline="0" cap="none" dirty="0" i="0" kern="1200" kumimoji="1" lang="en-US" noProof="0" normalizeH="0" spc="-9" strike="noStrike" sz="1179" u="sng">
              <a:ln>
                <a:noFill/>
              </a:ln>
              <a:solidFill>
                <a:srgbClr val="FF0000"/>
              </a:solidFill>
              <a:effectLst/>
              <a:uLnTx/>
              <a:uFillTx/>
              <a:latin charset="-128" panose="020B0604030504040204" pitchFamily="50" typeface="Meiryo UI"/>
              <a:ea charset="-128" panose="020B0604030504040204" pitchFamily="50" typeface="Meiryo UI"/>
              <a:cs charset="-128" panose="020B0604030504040204" pitchFamily="50" typeface="Meiryo UI"/>
            </a:endParaRPr>
          </a:p>
          <a:p>
            <a:pPr algn="l" defTabSz="442783" eaLnBrk="1" fontAlgn="base" hangingPunct="1" indent="0" latinLnBrk="0" lvl="0" marL="0" marR="0" rtl="0">
              <a:lnSpc>
                <a:spcPts val="1248"/>
              </a:lnSpc>
              <a:spcBef>
                <a:spcPct val="0"/>
              </a:spcBef>
              <a:spcAft>
                <a:spcPct val="0"/>
              </a:spcAft>
              <a:buClrTx/>
              <a:buSzTx/>
              <a:buFontTx/>
              <a:buNone/>
              <a:tabLst/>
              <a:defRPr/>
            </a:pPr>
            <a:endParaRPr altLang="ja-JP" b="0" baseline="0" cap="none" dirty="0" i="0" kern="1200" kumimoji="1" lang="en-US" noProof="0" normalizeH="0" spc="-9"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endParaRPr>
          </a:p>
          <a:p>
            <a:pPr algn="l" defTabSz="442783" eaLnBrk="1" fontAlgn="base" hangingPunct="1" indent="0" latinLnBrk="0" lvl="0" marL="0" marR="0" rtl="0">
              <a:lnSpc>
                <a:spcPts val="1248"/>
              </a:lnSpc>
              <a:spcBef>
                <a:spcPct val="0"/>
              </a:spcBef>
              <a:spcAft>
                <a:spcPct val="0"/>
              </a:spcAft>
              <a:buClrTx/>
              <a:buSzTx/>
              <a:buFontTx/>
              <a:buNone/>
              <a:tabLst/>
              <a:defRPr/>
            </a:pPr>
            <a:r>
              <a:rPr altLang="en-US" b="0" baseline="0" cap="none" dirty="0" i="0" kern="1200" kumimoji="1" lang="ja-JP" noProof="0" normalizeH="0" spc="-9"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令和３年７月８日  　提言</a:t>
            </a:r>
            <a:endParaRPr altLang="ja-JP" b="0" baseline="0" cap="none" dirty="0" i="0" kern="1200" kumimoji="1" lang="en-US" noProof="0" normalizeH="0" spc="-9"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endParaRPr>
          </a:p>
          <a:p>
            <a:pPr algn="l" defTabSz="442783" eaLnBrk="1" fontAlgn="base" hangingPunct="1" indent="0" latinLnBrk="0" lvl="0" marL="0" marR="0" rtl="0">
              <a:lnSpc>
                <a:spcPts val="1248"/>
              </a:lnSpc>
              <a:spcBef>
                <a:spcPct val="0"/>
              </a:spcBef>
              <a:spcAft>
                <a:spcPct val="0"/>
              </a:spcAft>
              <a:buClrTx/>
              <a:buSzTx/>
              <a:buFontTx/>
              <a:buNone/>
              <a:tabLst/>
              <a:defRPr/>
            </a:pPr>
            <a:endParaRPr altLang="ja-JP" b="0" baseline="0" cap="none" dirty="0" i="0" kern="1200" kumimoji="1" lang="en-US" noProof="0" normalizeH="0" spc="-9"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endParaRPr>
          </a:p>
          <a:p>
            <a:pPr algn="l" defTabSz="442783" eaLnBrk="1" fontAlgn="base" hangingPunct="1" indent="0" latinLnBrk="0" lvl="0" marL="0" marR="0" rtl="0">
              <a:lnSpc>
                <a:spcPts val="1248"/>
              </a:lnSpc>
              <a:spcBef>
                <a:spcPct val="0"/>
              </a:spcBef>
              <a:spcAft>
                <a:spcPct val="0"/>
              </a:spcAft>
              <a:buClrTx/>
              <a:buSzTx/>
              <a:buFontTx/>
              <a:buNone/>
              <a:tabLst/>
              <a:defRPr/>
            </a:pPr>
            <a:endParaRPr altLang="ja-JP" b="1" baseline="0" cap="none" dirty="0" i="0" kern="1200" kumimoji="1" lang="en-US" noProof="0" normalizeH="0" spc="-9" strike="noStrike" sz="1179" u="sng">
              <a:ln>
                <a:noFill/>
              </a:ln>
              <a:solidFill>
                <a:srgbClr val="FF0000"/>
              </a:solidFill>
              <a:effectLst/>
              <a:uLnTx/>
              <a:uFillTx/>
              <a:latin charset="-128" panose="020B0604030504040204" pitchFamily="50" typeface="Meiryo UI"/>
              <a:ea charset="-128" panose="020B0604030504040204" pitchFamily="50" typeface="Meiryo UI"/>
              <a:cs charset="-128" panose="020B0604030504040204" pitchFamily="50" typeface="Meiryo UI"/>
            </a:endParaRPr>
          </a:p>
          <a:p>
            <a:pPr algn="l" defTabSz="442783" eaLnBrk="1" fontAlgn="base" hangingPunct="1" indent="0" latinLnBrk="0" lvl="0" marL="0" marR="0" rtl="0">
              <a:lnSpc>
                <a:spcPts val="1248"/>
              </a:lnSpc>
              <a:spcBef>
                <a:spcPct val="0"/>
              </a:spcBef>
              <a:spcAft>
                <a:spcPct val="0"/>
              </a:spcAft>
              <a:buClrTx/>
              <a:buSzTx/>
              <a:buFontTx/>
              <a:buNone/>
              <a:tabLst/>
              <a:defRPr/>
            </a:pPr>
            <a:endParaRPr altLang="ja-JP" b="1" baseline="0" cap="none" dirty="0" i="0" kern="1200" kumimoji="1" lang="en-US" noProof="0" normalizeH="0" spc="-9" strike="noStrike" sz="1179" u="sng">
              <a:ln>
                <a:noFill/>
              </a:ln>
              <a:solidFill>
                <a:srgbClr val="FF0000"/>
              </a:solidFill>
              <a:effectLst/>
              <a:uLnTx/>
              <a:uFillTx/>
              <a:latin charset="-128" panose="020B0604030504040204" pitchFamily="50" typeface="Meiryo UI"/>
              <a:ea charset="-128" panose="020B0604030504040204" pitchFamily="50" typeface="Meiryo UI"/>
              <a:cs charset="-128" panose="020B0604030504040204" pitchFamily="50" typeface="Meiryo UI"/>
            </a:endParaRPr>
          </a:p>
        </p:txBody>
      </p:sp>
      <p:sp>
        <p:nvSpPr>
          <p:cNvPr id="61" name="テキスト ボックス 14"/>
          <p:cNvSpPr txBox="1">
            <a:spLocks noChangeArrowheads="1"/>
          </p:cNvSpPr>
          <p:nvPr/>
        </p:nvSpPr>
        <p:spPr bwMode="auto">
          <a:xfrm>
            <a:off x="634084" y="5091268"/>
            <a:ext cx="9016844" cy="446639"/>
          </a:xfrm>
          <a:prstGeom prst="rect">
            <a:avLst/>
          </a:prstGeom>
          <a:solidFill>
            <a:schemeClr val="bg1"/>
          </a:solidFill>
          <a:ln w="25400">
            <a:solidFill>
              <a:srgbClr val="6A6A6A"/>
            </a:solidFill>
            <a:miter lim="800000"/>
            <a:headEnd/>
            <a:tailEnd/>
          </a:ln>
        </p:spPr>
        <p:txBody>
          <a:bodyPr bIns="41703" lIns="96238" rIns="96238" tIns="41703" wrap="square">
            <a:spAutoFit/>
          </a:bodyPr>
          <a:lstStyle>
            <a:lvl1pPr>
              <a:defRPr kumimoji="1" sz="2400">
                <a:solidFill>
                  <a:schemeClr val="tx1"/>
                </a:solidFill>
                <a:latin charset="0" panose="020B0604020202020204" pitchFamily="34" typeface="Arial"/>
                <a:ea charset="-128" panose="020B0600070205080204" pitchFamily="50" typeface="ＭＳ Ｐゴシック"/>
              </a:defRPr>
            </a:lvl1pPr>
            <a:lvl2pPr indent="-37474525" marL="37931725">
              <a:defRPr kumimoji="1" sz="2400">
                <a:solidFill>
                  <a:schemeClr val="tx1"/>
                </a:solidFill>
                <a:latin charset="0" panose="020B0604020202020204" pitchFamily="34" typeface="Arial"/>
                <a:ea charset="-128" panose="020B0600070205080204" pitchFamily="50" typeface="ＭＳ Ｐゴシック"/>
              </a:defRPr>
            </a:lvl2pPr>
            <a:lvl3pPr>
              <a:defRPr kumimoji="1" sz="2400">
                <a:solidFill>
                  <a:schemeClr val="tx1"/>
                </a:solidFill>
                <a:latin charset="0" panose="020B0604020202020204" pitchFamily="34" typeface="Arial"/>
                <a:ea charset="-128" panose="020B0600070205080204" pitchFamily="50" typeface="ＭＳ Ｐゴシック"/>
              </a:defRPr>
            </a:lvl3pPr>
            <a:lvl4pPr>
              <a:defRPr kumimoji="1" sz="2400">
                <a:solidFill>
                  <a:schemeClr val="tx1"/>
                </a:solidFill>
                <a:latin charset="0" panose="020B0604020202020204" pitchFamily="34" typeface="Arial"/>
                <a:ea charset="-128" panose="020B0600070205080204" pitchFamily="50" typeface="ＭＳ Ｐゴシック"/>
              </a:defRPr>
            </a:lvl4pPr>
            <a:lvl5pPr>
              <a:defRPr kumimoji="1" sz="2400">
                <a:solidFill>
                  <a:schemeClr val="tx1"/>
                </a:solidFill>
                <a:latin charset="0" panose="020B0604020202020204" pitchFamily="34" typeface="Arial"/>
                <a:ea charset="-128" panose="020B0600070205080204" pitchFamily="50" typeface="ＭＳ Ｐゴシック"/>
              </a:defRPr>
            </a:lvl5pPr>
            <a:lvl6pPr eaLnBrk="0" fontAlgn="base" hangingPunct="0" marL="4572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6pPr>
            <a:lvl7pPr eaLnBrk="0" fontAlgn="base" hangingPunct="0" marL="9144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7pPr>
            <a:lvl8pPr eaLnBrk="0" fontAlgn="base" hangingPunct="0" marL="13716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8pPr>
            <a:lvl9pPr eaLnBrk="0" fontAlgn="base" hangingPunct="0" marL="18288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9pPr>
          </a:lstStyle>
          <a:p>
            <a:pPr algn="l" defTabSz="442783" eaLnBrk="1" fontAlgn="base" hangingPunct="1" indent="-1450465" latinLnBrk="0" lvl="0" marL="1497635" marR="0" rtl="0">
              <a:lnSpc>
                <a:spcPts val="1376"/>
              </a:lnSpc>
              <a:spcBef>
                <a:spcPct val="0"/>
              </a:spcBef>
              <a:spcAft>
                <a:spcPct val="0"/>
              </a:spcAft>
              <a:buClrTx/>
              <a:buSzTx/>
              <a:buFontTx/>
              <a:buNone/>
              <a:tabLst/>
              <a:defRPr/>
            </a:pP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令和元年</a:t>
            </a:r>
            <a:r>
              <a:rPr altLang="ja-JP" b="0" baseline="0" cap="none" dirty="0" i="0" kern="1200" kumimoji="1" lang="en-US"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11</a:t>
            </a: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月・</a:t>
            </a:r>
            <a:r>
              <a:rPr altLang="ja-JP" b="0" baseline="0" cap="none" dirty="0" i="0" kern="1200" kumimoji="1" lang="en-US"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12</a:t>
            </a: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月　安心して受験できる配慮などの準備状況が十分ではないことから、共通テストにおける英語成績提供システム・記述式</a:t>
            </a:r>
            <a:br>
              <a:rPr altLang="ja-JP" b="0" baseline="0" cap="none" dirty="0" i="0" kern="1200" kumimoji="1" lang="en-US"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b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問題の</a:t>
            </a:r>
            <a:r>
              <a:rPr altLang="en-US" b="1" baseline="0" cap="none" dirty="0" i="0" kern="1200" kumimoji="1" lang="ja-JP" noProof="0" normalizeH="0" spc="0" strike="noStrike" sz="1179" u="sng">
                <a:ln>
                  <a:noFill/>
                </a:ln>
                <a:solidFill>
                  <a:srgbClr val="FF0000"/>
                </a:solidFill>
                <a:effectLst/>
                <a:uLnTx/>
                <a:uFillTx/>
                <a:latin charset="-128" panose="020B0604030504040204" pitchFamily="50" typeface="Meiryo UI"/>
                <a:ea charset="-128" panose="020B0604030504040204" pitchFamily="50" typeface="Meiryo UI"/>
                <a:cs charset="-128" panose="020B0604030504040204" pitchFamily="50" typeface="Meiryo UI"/>
              </a:rPr>
              <a:t>導入見送り</a:t>
            </a: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を発表</a:t>
            </a:r>
            <a:endParaRPr altLang="ja-JP" b="0" baseline="0" cap="none" dirty="0" i="0" kern="1200" kumimoji="1" lang="en-US"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endParaRPr>
          </a:p>
        </p:txBody>
      </p:sp>
      <p:grpSp>
        <p:nvGrpSpPr>
          <p:cNvPr id="64" name="グループ化 63"/>
          <p:cNvGrpSpPr/>
          <p:nvPr/>
        </p:nvGrpSpPr>
        <p:grpSpPr>
          <a:xfrm>
            <a:off x="3168275" y="4295043"/>
            <a:ext cx="2557619" cy="725129"/>
            <a:chOff x="1107552" y="5004585"/>
            <a:chExt cx="2363801" cy="732382"/>
          </a:xfrm>
        </p:grpSpPr>
        <p:sp>
          <p:nvSpPr>
            <p:cNvPr id="65" name="テキスト ボックス 14"/>
            <p:cNvSpPr txBox="1">
              <a:spLocks noChangeArrowheads="1"/>
            </p:cNvSpPr>
            <p:nvPr/>
          </p:nvSpPr>
          <p:spPr bwMode="auto">
            <a:xfrm>
              <a:off x="1119019" y="5220609"/>
              <a:ext cx="2340406" cy="516358"/>
            </a:xfrm>
            <a:prstGeom prst="rect">
              <a:avLst/>
            </a:prstGeom>
            <a:solidFill>
              <a:schemeClr val="bg1"/>
            </a:solidFill>
            <a:ln w="25400">
              <a:solidFill>
                <a:srgbClr val="6A6A6A"/>
              </a:solidFill>
              <a:miter lim="800000"/>
              <a:headEnd/>
              <a:tailEnd/>
            </a:ln>
          </p:spPr>
          <p:txBody>
            <a:bodyPr bIns="41703" lIns="96238" numCol="1" rIns="96238" tIns="41703" wrap="square">
              <a:spAutoFit/>
            </a:bodyPr>
            <a:lstStyle>
              <a:lvl1pPr>
                <a:defRPr kumimoji="1" sz="2400">
                  <a:solidFill>
                    <a:schemeClr val="tx1"/>
                  </a:solidFill>
                  <a:latin charset="0" panose="020B0604020202020204" pitchFamily="34" typeface="Arial"/>
                  <a:ea charset="-128" panose="020B0600070205080204" pitchFamily="50" typeface="ＭＳ Ｐゴシック"/>
                </a:defRPr>
              </a:lvl1pPr>
              <a:lvl2pPr indent="-37474525" marL="37931725">
                <a:defRPr kumimoji="1" sz="2400">
                  <a:solidFill>
                    <a:schemeClr val="tx1"/>
                  </a:solidFill>
                  <a:latin charset="0" panose="020B0604020202020204" pitchFamily="34" typeface="Arial"/>
                  <a:ea charset="-128" panose="020B0600070205080204" pitchFamily="50" typeface="ＭＳ Ｐゴシック"/>
                </a:defRPr>
              </a:lvl2pPr>
              <a:lvl3pPr>
                <a:defRPr kumimoji="1" sz="2400">
                  <a:solidFill>
                    <a:schemeClr val="tx1"/>
                  </a:solidFill>
                  <a:latin charset="0" panose="020B0604020202020204" pitchFamily="34" typeface="Arial"/>
                  <a:ea charset="-128" panose="020B0600070205080204" pitchFamily="50" typeface="ＭＳ Ｐゴシック"/>
                </a:defRPr>
              </a:lvl3pPr>
              <a:lvl4pPr>
                <a:defRPr kumimoji="1" sz="2400">
                  <a:solidFill>
                    <a:schemeClr val="tx1"/>
                  </a:solidFill>
                  <a:latin charset="0" panose="020B0604020202020204" pitchFamily="34" typeface="Arial"/>
                  <a:ea charset="-128" panose="020B0600070205080204" pitchFamily="50" typeface="ＭＳ Ｐゴシック"/>
                </a:defRPr>
              </a:lvl4pPr>
              <a:lvl5pPr>
                <a:defRPr kumimoji="1" sz="2400">
                  <a:solidFill>
                    <a:schemeClr val="tx1"/>
                  </a:solidFill>
                  <a:latin charset="0" panose="020B0604020202020204" pitchFamily="34" typeface="Arial"/>
                  <a:ea charset="-128" panose="020B0600070205080204" pitchFamily="50" typeface="ＭＳ Ｐゴシック"/>
                </a:defRPr>
              </a:lvl5pPr>
              <a:lvl6pPr eaLnBrk="0" fontAlgn="base" hangingPunct="0" marL="4572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6pPr>
              <a:lvl7pPr eaLnBrk="0" fontAlgn="base" hangingPunct="0" marL="9144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7pPr>
              <a:lvl8pPr eaLnBrk="0" fontAlgn="base" hangingPunct="0" marL="13716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8pPr>
              <a:lvl9pPr eaLnBrk="0" fontAlgn="base" hangingPunct="0" marL="18288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9pPr>
            </a:lstStyle>
            <a:p>
              <a:pPr algn="l" defTabSz="442783" eaLnBrk="1" fontAlgn="base" hangingPunct="1" indent="0" latinLnBrk="0" lvl="0" marL="0" marR="0" rtl="0">
                <a:lnSpc>
                  <a:spcPts val="1081"/>
                </a:lnSpc>
                <a:spcBef>
                  <a:spcPct val="0"/>
                </a:spcBef>
                <a:spcAft>
                  <a:spcPct val="0"/>
                </a:spcAft>
                <a:buClrTx/>
                <a:buSzTx/>
                <a:buFontTx/>
                <a:buNone/>
                <a:tabLst/>
                <a:defRPr/>
              </a:pPr>
              <a:r>
                <a:rPr altLang="en-US" b="0" baseline="0" cap="none" dirty="0" i="0" kern="1200" kumimoji="1" lang="ja-JP"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①質の高い採点者の確保</a:t>
              </a:r>
            </a:p>
            <a:p>
              <a:pPr algn="l" defTabSz="442783" eaLnBrk="1" fontAlgn="base" hangingPunct="1" indent="0" latinLnBrk="0" lvl="0" marL="0" marR="0" rtl="0">
                <a:lnSpc>
                  <a:spcPts val="1081"/>
                </a:lnSpc>
                <a:spcBef>
                  <a:spcPct val="0"/>
                </a:spcBef>
                <a:spcAft>
                  <a:spcPct val="0"/>
                </a:spcAft>
                <a:buClrTx/>
                <a:buSzTx/>
                <a:buFontTx/>
                <a:buNone/>
                <a:tabLst/>
                <a:defRPr/>
              </a:pPr>
              <a:r>
                <a:rPr altLang="en-US" b="0" baseline="0" cap="none" dirty="0" i="0" kern="1200" kumimoji="1" lang="ja-JP"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②正確な採点</a:t>
              </a:r>
            </a:p>
            <a:p>
              <a:pPr algn="l" defTabSz="442783" eaLnBrk="1" fontAlgn="base" hangingPunct="1" indent="0" latinLnBrk="0" lvl="0" marL="0" marR="0" rtl="0">
                <a:lnSpc>
                  <a:spcPts val="1081"/>
                </a:lnSpc>
                <a:spcBef>
                  <a:spcPct val="0"/>
                </a:spcBef>
                <a:spcAft>
                  <a:spcPct val="0"/>
                </a:spcAft>
                <a:buClrTx/>
                <a:buSzTx/>
                <a:buFontTx/>
                <a:buNone/>
                <a:tabLst/>
                <a:defRPr/>
              </a:pPr>
              <a:r>
                <a:rPr altLang="en-US" b="0" baseline="0" cap="none" dirty="0" i="0" kern="1200" kumimoji="1" lang="ja-JP"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③採点結果と自己採点の不一致　など</a:t>
              </a:r>
              <a:endParaRPr altLang="ja-JP" b="0" baseline="0" cap="none" dirty="0" i="0" kern="1200" kumimoji="1" lang="en-US"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endParaRPr>
            </a:p>
          </p:txBody>
        </p:sp>
        <p:sp>
          <p:nvSpPr>
            <p:cNvPr id="66" name="テキスト ボックス 24"/>
            <p:cNvSpPr txBox="1">
              <a:spLocks noChangeArrowheads="1"/>
            </p:cNvSpPr>
            <p:nvPr/>
          </p:nvSpPr>
          <p:spPr bwMode="auto">
            <a:xfrm>
              <a:off x="1107552" y="5004585"/>
              <a:ext cx="2363801" cy="216000"/>
            </a:xfrm>
            <a:prstGeom prst="rect">
              <a:avLst/>
            </a:prstGeom>
            <a:solidFill>
              <a:srgbClr val="6A6A6A"/>
            </a:solidFill>
            <a:ln>
              <a:noFill/>
            </a:ln>
          </p:spPr>
          <p:txBody>
            <a:bodyPr anchor="t" anchorCtr="0" bIns="0" lIns="114068" rIns="0" tIns="35376" vert="horz" wrap="square">
              <a:no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algn="l" defTabSz="442783" eaLnBrk="1" fontAlgn="base" hangingPunct="1" indent="-219270" latinLnBrk="0" lvl="0" marL="219270" marR="0" rtl="0">
                <a:lnSpc>
                  <a:spcPct val="100000"/>
                </a:lnSpc>
                <a:spcBef>
                  <a:spcPct val="0"/>
                </a:spcBef>
                <a:spcAft>
                  <a:spcPct val="0"/>
                </a:spcAft>
                <a:buClrTx/>
                <a:buSzTx/>
                <a:buFontTx/>
                <a:buNone/>
                <a:tabLst/>
                <a:defRPr/>
              </a:pPr>
              <a:r>
                <a:rPr altLang="en-US" b="1" baseline="0" cap="none" dirty="0" i="0" kern="1200" kumimoji="1" lang="ja-JP" noProof="0" normalizeH="0" spc="0" strike="noStrike" sz="1081" u="none">
                  <a:ln>
                    <a:noFill/>
                  </a:ln>
                  <a:solidFill>
                    <a:prstClr val="white"/>
                  </a:solidFill>
                  <a:effectLst/>
                  <a:uLnTx/>
                  <a:uFillTx/>
                  <a:latin charset="-128" panose="020B0604030504040204" pitchFamily="50" typeface="Meiryo UI"/>
                  <a:ea charset="-128" panose="020B0604030504040204" pitchFamily="50" typeface="Meiryo UI"/>
                  <a:cs typeface="+mn-cs"/>
                </a:rPr>
                <a:t>記述式問題について指摘された主な課題</a:t>
              </a:r>
              <a:endParaRPr altLang="ja-JP" b="1" baseline="0" cap="none" dirty="0" i="0" kern="1200" kumimoji="1" lang="en-US" noProof="0" normalizeH="0" spc="0" strike="noStrike" sz="1081" u="none">
                <a:ln>
                  <a:noFill/>
                </a:ln>
                <a:solidFill>
                  <a:prstClr val="white"/>
                </a:solidFill>
                <a:effectLst/>
                <a:uLnTx/>
                <a:uFillTx/>
                <a:latin charset="-128" panose="020B0604030504040204" pitchFamily="50" typeface="Meiryo UI"/>
                <a:ea charset="-128" panose="020B0604030504040204" pitchFamily="50" typeface="Meiryo UI"/>
                <a:cs typeface="+mn-cs"/>
              </a:endParaRPr>
            </a:p>
          </p:txBody>
        </p:sp>
      </p:grpSp>
      <p:sp>
        <p:nvSpPr>
          <p:cNvPr id="68" name="テキスト ボックス 14"/>
          <p:cNvSpPr txBox="1">
            <a:spLocks noChangeArrowheads="1"/>
          </p:cNvSpPr>
          <p:nvPr/>
        </p:nvSpPr>
        <p:spPr bwMode="auto">
          <a:xfrm>
            <a:off x="5711444" y="3368208"/>
            <a:ext cx="3830273" cy="705057"/>
          </a:xfrm>
          <a:prstGeom prst="rect">
            <a:avLst/>
          </a:prstGeom>
          <a:solidFill>
            <a:schemeClr val="bg1"/>
          </a:solidFill>
          <a:ln w="12700">
            <a:solidFill>
              <a:srgbClr val="007437"/>
            </a:solidFill>
            <a:miter lim="800000"/>
            <a:headEnd/>
            <a:tailEnd/>
          </a:ln>
        </p:spPr>
        <p:txBody>
          <a:bodyPr bIns="41703" lIns="96238" rIns="96238" tIns="41703" wrap="square">
            <a:spAutoFit/>
          </a:bodyPr>
          <a:lstStyle>
            <a:lvl1pPr>
              <a:defRPr kumimoji="1" sz="2400">
                <a:solidFill>
                  <a:schemeClr val="tx1"/>
                </a:solidFill>
                <a:latin charset="0" panose="020B0604020202020204" pitchFamily="34" typeface="Arial"/>
                <a:ea charset="-128" panose="020B0600070205080204" pitchFamily="50" typeface="ＭＳ Ｐゴシック"/>
              </a:defRPr>
            </a:lvl1pPr>
            <a:lvl2pPr indent="-37474525" marL="37931725">
              <a:defRPr kumimoji="1" sz="2400">
                <a:solidFill>
                  <a:schemeClr val="tx1"/>
                </a:solidFill>
                <a:latin charset="0" panose="020B0604020202020204" pitchFamily="34" typeface="Arial"/>
                <a:ea charset="-128" panose="020B0600070205080204" pitchFamily="50" typeface="ＭＳ Ｐゴシック"/>
              </a:defRPr>
            </a:lvl2pPr>
            <a:lvl3pPr>
              <a:defRPr kumimoji="1" sz="2400">
                <a:solidFill>
                  <a:schemeClr val="tx1"/>
                </a:solidFill>
                <a:latin charset="0" panose="020B0604020202020204" pitchFamily="34" typeface="Arial"/>
                <a:ea charset="-128" panose="020B0600070205080204" pitchFamily="50" typeface="ＭＳ Ｐゴシック"/>
              </a:defRPr>
            </a:lvl3pPr>
            <a:lvl4pPr>
              <a:defRPr kumimoji="1" sz="2400">
                <a:solidFill>
                  <a:schemeClr val="tx1"/>
                </a:solidFill>
                <a:latin charset="0" panose="020B0604020202020204" pitchFamily="34" typeface="Arial"/>
                <a:ea charset="-128" panose="020B0600070205080204" pitchFamily="50" typeface="ＭＳ Ｐゴシック"/>
              </a:defRPr>
            </a:lvl4pPr>
            <a:lvl5pPr>
              <a:defRPr kumimoji="1" sz="2400">
                <a:solidFill>
                  <a:schemeClr val="tx1"/>
                </a:solidFill>
                <a:latin charset="0" panose="020B0604020202020204" pitchFamily="34" typeface="Arial"/>
                <a:ea charset="-128" panose="020B0600070205080204" pitchFamily="50" typeface="ＭＳ Ｐゴシック"/>
              </a:defRPr>
            </a:lvl5pPr>
            <a:lvl6pPr eaLnBrk="0" fontAlgn="base" hangingPunct="0" marL="4572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6pPr>
            <a:lvl7pPr eaLnBrk="0" fontAlgn="base" hangingPunct="0" marL="9144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7pPr>
            <a:lvl8pPr eaLnBrk="0" fontAlgn="base" hangingPunct="0" marL="13716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8pPr>
            <a:lvl9pPr eaLnBrk="0" fontAlgn="base" hangingPunct="0" marL="18288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9pPr>
          </a:lstStyle>
          <a:p>
            <a:pPr algn="just" defTabSz="442783" eaLnBrk="1" fontAlgn="base" hangingPunct="1" indent="-168484" latinLnBrk="0" lvl="0" marL="168484" marR="0" rtl="0">
              <a:lnSpc>
                <a:spcPts val="1248"/>
              </a:lnSpc>
              <a:spcBef>
                <a:spcPct val="0"/>
              </a:spcBef>
              <a:spcAft>
                <a:spcPct val="0"/>
              </a:spcAft>
              <a:buClrTx/>
              <a:buSzTx/>
              <a:buFont charset="2" panose="05000000000000000000" pitchFamily="2" typeface="Wingdings"/>
              <a:buChar char="l"/>
              <a:tabLst/>
              <a:defRPr/>
            </a:pP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英語の「読む」「聞く」「話す」「書く」の４技能を適切に評価するため、</a:t>
            </a:r>
            <a:r>
              <a:rPr altLang="en-US" b="1" baseline="0" cap="none" dirty="0" i="0" kern="1200" kumimoji="1" lang="ja-JP" noProof="0" normalizeH="0" spc="0" strike="noStrike" sz="1179" u="sng">
                <a:ln>
                  <a:noFill/>
                </a:ln>
                <a:solidFill>
                  <a:srgbClr val="FF0000"/>
                </a:solidFill>
                <a:effectLst/>
                <a:uLnTx/>
                <a:uFillTx/>
                <a:latin charset="-128" panose="020B0604030504040204" pitchFamily="50" typeface="Meiryo UI"/>
                <a:ea charset="-128" panose="020B0604030504040204" pitchFamily="50" typeface="Meiryo UI"/>
                <a:cs charset="-128" panose="020B0604030504040204" pitchFamily="50" typeface="Meiryo UI"/>
              </a:rPr>
              <a:t>共通テストの枠組みにおいて、</a:t>
            </a: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現に民間事業者等により広く実施され、一定の評価が定着している</a:t>
            </a:r>
            <a:r>
              <a:rPr altLang="en-US" b="1" baseline="0" cap="none" dirty="0" i="0" kern="1200" kumimoji="1" lang="ja-JP" noProof="0" normalizeH="0" spc="0" strike="noStrike" sz="1179" u="sng">
                <a:ln>
                  <a:noFill/>
                </a:ln>
                <a:solidFill>
                  <a:srgbClr val="FF0000"/>
                </a:solidFill>
                <a:effectLst/>
                <a:uLnTx/>
                <a:uFillTx/>
                <a:latin charset="-128" panose="020B0604030504040204" pitchFamily="50" typeface="Meiryo UI"/>
                <a:ea charset="-128" panose="020B0604030504040204" pitchFamily="50" typeface="Meiryo UI"/>
                <a:cs charset="-128" panose="020B0604030504040204" pitchFamily="50" typeface="Meiryo UI"/>
              </a:rPr>
              <a:t>資格・検定試験を活用</a:t>
            </a:r>
            <a:endParaRPr altLang="en-US" b="1"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endParaRPr>
          </a:p>
        </p:txBody>
      </p:sp>
      <p:sp>
        <p:nvSpPr>
          <p:cNvPr id="69" name="テキスト ボックス 14"/>
          <p:cNvSpPr txBox="1">
            <a:spLocks noChangeArrowheads="1"/>
          </p:cNvSpPr>
          <p:nvPr/>
        </p:nvSpPr>
        <p:spPr bwMode="auto">
          <a:xfrm>
            <a:off x="695798" y="3358526"/>
            <a:ext cx="2517950" cy="699774"/>
          </a:xfrm>
          <a:prstGeom prst="rect">
            <a:avLst/>
          </a:prstGeom>
          <a:solidFill>
            <a:schemeClr val="bg1"/>
          </a:solidFill>
          <a:ln w="12700">
            <a:solidFill>
              <a:srgbClr val="007437"/>
            </a:solidFill>
            <a:miter lim="800000"/>
            <a:headEnd/>
            <a:tailEnd/>
          </a:ln>
        </p:spPr>
        <p:txBody>
          <a:bodyPr bIns="41703" lIns="96238" rIns="96238" tIns="41703" wrap="square">
            <a:spAutoFit/>
          </a:bodyPr>
          <a:lstStyle>
            <a:lvl1pPr>
              <a:defRPr kumimoji="1" sz="2400">
                <a:solidFill>
                  <a:schemeClr val="tx1"/>
                </a:solidFill>
                <a:latin charset="0" panose="020B0604020202020204" pitchFamily="34" typeface="Arial"/>
                <a:ea charset="-128" panose="020B0600070205080204" pitchFamily="50" typeface="ＭＳ Ｐゴシック"/>
              </a:defRPr>
            </a:lvl1pPr>
            <a:lvl2pPr indent="-37474525" marL="37931725">
              <a:defRPr kumimoji="1" sz="2400">
                <a:solidFill>
                  <a:schemeClr val="tx1"/>
                </a:solidFill>
                <a:latin charset="0" panose="020B0604020202020204" pitchFamily="34" typeface="Arial"/>
                <a:ea charset="-128" panose="020B0600070205080204" pitchFamily="50" typeface="ＭＳ Ｐゴシック"/>
              </a:defRPr>
            </a:lvl2pPr>
            <a:lvl3pPr>
              <a:defRPr kumimoji="1" sz="2400">
                <a:solidFill>
                  <a:schemeClr val="tx1"/>
                </a:solidFill>
                <a:latin charset="0" panose="020B0604020202020204" pitchFamily="34" typeface="Arial"/>
                <a:ea charset="-128" panose="020B0600070205080204" pitchFamily="50" typeface="ＭＳ Ｐゴシック"/>
              </a:defRPr>
            </a:lvl3pPr>
            <a:lvl4pPr>
              <a:defRPr kumimoji="1" sz="2400">
                <a:solidFill>
                  <a:schemeClr val="tx1"/>
                </a:solidFill>
                <a:latin charset="0" panose="020B0604020202020204" pitchFamily="34" typeface="Arial"/>
                <a:ea charset="-128" panose="020B0600070205080204" pitchFamily="50" typeface="ＭＳ Ｐゴシック"/>
              </a:defRPr>
            </a:lvl4pPr>
            <a:lvl5pPr>
              <a:defRPr kumimoji="1" sz="2400">
                <a:solidFill>
                  <a:schemeClr val="tx1"/>
                </a:solidFill>
                <a:latin charset="0" panose="020B0604020202020204" pitchFamily="34" typeface="Arial"/>
                <a:ea charset="-128" panose="020B0600070205080204" pitchFamily="50" typeface="ＭＳ Ｐゴシック"/>
              </a:defRPr>
            </a:lvl5pPr>
            <a:lvl6pPr eaLnBrk="0" fontAlgn="base" hangingPunct="0" marL="4572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6pPr>
            <a:lvl7pPr eaLnBrk="0" fontAlgn="base" hangingPunct="0" marL="9144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7pPr>
            <a:lvl8pPr eaLnBrk="0" fontAlgn="base" hangingPunct="0" marL="13716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8pPr>
            <a:lvl9pPr eaLnBrk="0" fontAlgn="base" hangingPunct="0" marL="18288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9pPr>
          </a:lstStyle>
          <a:p>
            <a:pPr algn="just" defTabSz="442783" eaLnBrk="1" fontAlgn="base" hangingPunct="1" indent="-168484" latinLnBrk="0" lvl="0" marL="168484" marR="0" rtl="0">
              <a:lnSpc>
                <a:spcPts val="1248"/>
              </a:lnSpc>
              <a:spcBef>
                <a:spcPct val="0"/>
              </a:spcBef>
              <a:spcAft>
                <a:spcPct val="0"/>
              </a:spcAft>
              <a:buClrTx/>
              <a:buSzTx/>
              <a:buFont charset="2" panose="05000000000000000000" pitchFamily="2" typeface="Wingdings"/>
              <a:buChar char="l"/>
              <a:tabLst/>
              <a:defRPr/>
            </a:pP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知識・技能を十分有しているかの評価も行いつつ、</a:t>
            </a:r>
            <a:r>
              <a:rPr altLang="en-US" b="1" baseline="0" cap="none" dirty="0" i="0" kern="1200" kumimoji="1" lang="ja-JP" noProof="0" normalizeH="0" spc="0" strike="noStrike" sz="1179" u="sng">
                <a:ln>
                  <a:noFill/>
                </a:ln>
                <a:solidFill>
                  <a:srgbClr val="FF0000"/>
                </a:solidFill>
                <a:effectLst/>
                <a:uLnTx/>
                <a:uFillTx/>
                <a:latin charset="-128" panose="020B0604030504040204" pitchFamily="50" typeface="Meiryo UI"/>
                <a:ea charset="-128" panose="020B0604030504040204" pitchFamily="50" typeface="Meiryo UI"/>
                <a:cs charset="-128" panose="020B0604030504040204" pitchFamily="50" typeface="Meiryo UI"/>
              </a:rPr>
              <a:t>思考力・判断力・表現力を中心に評価</a:t>
            </a: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 </a:t>
            </a:r>
            <a:endParaRPr altLang="ja-JP" b="0" baseline="0" cap="none" dirty="0" i="0" kern="1200" kumimoji="1" lang="en-US"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endParaRPr>
          </a:p>
          <a:p>
            <a:pPr algn="just" defTabSz="442783" eaLnBrk="1" fontAlgn="base" hangingPunct="1" indent="0" latinLnBrk="0" lvl="0" marL="0" marR="0" rtl="0">
              <a:lnSpc>
                <a:spcPts val="1248"/>
              </a:lnSpc>
              <a:spcBef>
                <a:spcPct val="0"/>
              </a:spcBef>
              <a:spcAft>
                <a:spcPct val="0"/>
              </a:spcAft>
              <a:buClrTx/>
              <a:buSzTx/>
              <a:buFontTx/>
              <a:buNone/>
              <a:tabLst/>
              <a:defRPr/>
            </a:pPr>
            <a:endParaRPr altLang="ja-JP" b="0" baseline="0" cap="none" dirty="0" i="0" kern="1200" kumimoji="1" lang="en-US"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endParaRPr>
          </a:p>
        </p:txBody>
      </p:sp>
      <p:sp>
        <p:nvSpPr>
          <p:cNvPr id="70" name="テキスト ボックス 14"/>
          <p:cNvSpPr txBox="1">
            <a:spLocks noChangeArrowheads="1"/>
          </p:cNvSpPr>
          <p:nvPr/>
        </p:nvSpPr>
        <p:spPr bwMode="auto">
          <a:xfrm>
            <a:off x="3276250" y="3358526"/>
            <a:ext cx="2357278" cy="705057"/>
          </a:xfrm>
          <a:prstGeom prst="rect">
            <a:avLst/>
          </a:prstGeom>
          <a:solidFill>
            <a:schemeClr val="bg1"/>
          </a:solidFill>
          <a:ln w="12700">
            <a:solidFill>
              <a:srgbClr val="007437"/>
            </a:solidFill>
            <a:miter lim="800000"/>
            <a:headEnd/>
            <a:tailEnd/>
          </a:ln>
        </p:spPr>
        <p:txBody>
          <a:bodyPr bIns="41703" lIns="96238" rIns="96238" tIns="41703" wrap="square">
            <a:spAutoFit/>
          </a:bodyPr>
          <a:lstStyle>
            <a:lvl1pPr>
              <a:defRPr kumimoji="1" sz="2400">
                <a:solidFill>
                  <a:schemeClr val="tx1"/>
                </a:solidFill>
                <a:latin charset="0" panose="020B0604020202020204" pitchFamily="34" typeface="Arial"/>
                <a:ea charset="-128" panose="020B0600070205080204" pitchFamily="50" typeface="ＭＳ Ｐゴシック"/>
              </a:defRPr>
            </a:lvl1pPr>
            <a:lvl2pPr indent="-37474525" marL="37931725">
              <a:defRPr kumimoji="1" sz="2400">
                <a:solidFill>
                  <a:schemeClr val="tx1"/>
                </a:solidFill>
                <a:latin charset="0" panose="020B0604020202020204" pitchFamily="34" typeface="Arial"/>
                <a:ea charset="-128" panose="020B0600070205080204" pitchFamily="50" typeface="ＭＳ Ｐゴシック"/>
              </a:defRPr>
            </a:lvl2pPr>
            <a:lvl3pPr>
              <a:defRPr kumimoji="1" sz="2400">
                <a:solidFill>
                  <a:schemeClr val="tx1"/>
                </a:solidFill>
                <a:latin charset="0" panose="020B0604020202020204" pitchFamily="34" typeface="Arial"/>
                <a:ea charset="-128" panose="020B0600070205080204" pitchFamily="50" typeface="ＭＳ Ｐゴシック"/>
              </a:defRPr>
            </a:lvl3pPr>
            <a:lvl4pPr>
              <a:defRPr kumimoji="1" sz="2400">
                <a:solidFill>
                  <a:schemeClr val="tx1"/>
                </a:solidFill>
                <a:latin charset="0" panose="020B0604020202020204" pitchFamily="34" typeface="Arial"/>
                <a:ea charset="-128" panose="020B0600070205080204" pitchFamily="50" typeface="ＭＳ Ｐゴシック"/>
              </a:defRPr>
            </a:lvl4pPr>
            <a:lvl5pPr>
              <a:defRPr kumimoji="1" sz="2400">
                <a:solidFill>
                  <a:schemeClr val="tx1"/>
                </a:solidFill>
                <a:latin charset="0" panose="020B0604020202020204" pitchFamily="34" typeface="Arial"/>
                <a:ea charset="-128" panose="020B0600070205080204" pitchFamily="50" typeface="ＭＳ Ｐゴシック"/>
              </a:defRPr>
            </a:lvl5pPr>
            <a:lvl6pPr eaLnBrk="0" fontAlgn="base" hangingPunct="0" marL="4572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6pPr>
            <a:lvl7pPr eaLnBrk="0" fontAlgn="base" hangingPunct="0" marL="9144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7pPr>
            <a:lvl8pPr eaLnBrk="0" fontAlgn="base" hangingPunct="0" marL="13716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8pPr>
            <a:lvl9pPr eaLnBrk="0" fontAlgn="base" hangingPunct="0" marL="18288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9pPr>
          </a:lstStyle>
          <a:p>
            <a:pPr algn="just" defTabSz="442783" eaLnBrk="1" fontAlgn="base" hangingPunct="1" indent="-168484" latinLnBrk="0" lvl="0" marL="168484" marR="0" rtl="0">
              <a:lnSpc>
                <a:spcPts val="1248"/>
              </a:lnSpc>
              <a:spcBef>
                <a:spcPct val="0"/>
              </a:spcBef>
              <a:spcAft>
                <a:spcPct val="0"/>
              </a:spcAft>
              <a:buClrTx/>
              <a:buSzTx/>
              <a:buFont charset="2" panose="05000000000000000000" pitchFamily="2" typeface="Wingdings"/>
              <a:buChar char="l"/>
              <a:tabLst/>
              <a:defRPr/>
            </a:pP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「国語」、「数学</a:t>
            </a:r>
            <a:r>
              <a:rPr altLang="ja-JP" b="0" baseline="0" cap="none" dirty="0" i="0" kern="1200" kumimoji="1" lang="en-US"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I</a:t>
            </a: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」、「数学</a:t>
            </a:r>
            <a:r>
              <a:rPr altLang="ja-JP" b="0" baseline="0" cap="none" dirty="0" i="0" kern="1200" kumimoji="1" lang="en-US"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I</a:t>
            </a:r>
            <a:r>
              <a:rPr altLang="en-US" b="0" baseline="0" cap="none" dirty="0" i="0" kern="1200" kumimoji="1" lang="ja-JP"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rPr>
              <a:t>・数学Ａ」については、マークシート式問題に加え、</a:t>
            </a:r>
            <a:r>
              <a:rPr altLang="en-US" b="1" baseline="0" cap="none" dirty="0" i="0" kern="1200" kumimoji="1" lang="ja-JP" noProof="0" normalizeH="0" spc="0" strike="noStrike" sz="1179" u="sng">
                <a:ln>
                  <a:noFill/>
                </a:ln>
                <a:solidFill>
                  <a:srgbClr val="FF0000"/>
                </a:solidFill>
                <a:effectLst/>
                <a:uLnTx/>
                <a:uFillTx/>
                <a:latin charset="-128" panose="020B0604030504040204" pitchFamily="50" typeface="Meiryo UI"/>
                <a:ea charset="-128" panose="020B0604030504040204" pitchFamily="50" typeface="Meiryo UI"/>
                <a:cs charset="-128" panose="020B0604030504040204" pitchFamily="50" typeface="Meiryo UI"/>
              </a:rPr>
              <a:t>記述式問題を出題</a:t>
            </a:r>
            <a:endParaRPr altLang="ja-JP" b="0" baseline="0" cap="none" dirty="0" i="0" kern="1200" kumimoji="1" lang="en-US"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endParaRPr>
          </a:p>
          <a:p>
            <a:pPr algn="just" defTabSz="442783" eaLnBrk="1" fontAlgn="base" hangingPunct="1" indent="-168484" latinLnBrk="0" lvl="0" marL="168484" marR="0" rtl="0">
              <a:lnSpc>
                <a:spcPts val="1248"/>
              </a:lnSpc>
              <a:spcBef>
                <a:spcPct val="0"/>
              </a:spcBef>
              <a:spcAft>
                <a:spcPct val="0"/>
              </a:spcAft>
              <a:buClrTx/>
              <a:buSzTx/>
              <a:buFont charset="2" panose="05000000000000000000" pitchFamily="2" typeface="Wingdings"/>
              <a:buChar char="l"/>
              <a:tabLst/>
              <a:defRPr/>
            </a:pPr>
            <a:endParaRPr altLang="ja-JP" b="0" baseline="0" cap="none" dirty="0" i="0" kern="1200" kumimoji="1" lang="en-US" noProof="0" normalizeH="0" spc="0" strike="noStrike" sz="1179" u="none">
              <a:ln>
                <a:noFill/>
              </a:ln>
              <a:solidFill>
                <a:prstClr val="black"/>
              </a:solidFill>
              <a:effectLst/>
              <a:uLnTx/>
              <a:uFillTx/>
              <a:latin charset="-128" panose="020B0604030504040204" pitchFamily="50" typeface="Meiryo UI"/>
              <a:ea charset="-128" panose="020B0604030504040204" pitchFamily="50" typeface="Meiryo UI"/>
              <a:cs charset="-128" panose="020B0604030504040204" pitchFamily="50" typeface="Meiryo UI"/>
            </a:endParaRPr>
          </a:p>
        </p:txBody>
      </p:sp>
      <p:sp>
        <p:nvSpPr>
          <p:cNvPr id="71" name="正方形/長方形 70"/>
          <p:cNvSpPr/>
          <p:nvPr/>
        </p:nvSpPr>
        <p:spPr>
          <a:xfrm>
            <a:off x="634084" y="3185455"/>
            <a:ext cx="8983661" cy="1018205"/>
          </a:xfrm>
          <a:prstGeom prst="rect">
            <a:avLst/>
          </a:prstGeom>
          <a:noFill/>
          <a:ln w="38100">
            <a:solidFill>
              <a:srgbClr val="0074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42783" eaLnBrk="0" fontAlgn="base" hangingPunct="0" indent="0" latinLnBrk="0" lvl="0" marL="0" marR="0" rtl="0">
              <a:lnSpc>
                <a:spcPct val="100000"/>
              </a:lnSpc>
              <a:spcBef>
                <a:spcPct val="0"/>
              </a:spcBef>
              <a:spcAft>
                <a:spcPct val="0"/>
              </a:spcAft>
              <a:buClrTx/>
              <a:buSzTx/>
              <a:buFontTx/>
              <a:buNone/>
              <a:tabLst/>
              <a:defRPr/>
            </a:pPr>
            <a:endParaRPr altLang="en-US" b="0" baseline="0" cap="none" i="0" kern="1200" kumimoji="1" lang="ja-JP" noProof="0" normalizeH="0" spc="0" strike="noStrike" sz="1604" u="none">
              <a:ln>
                <a:noFill/>
              </a:ln>
              <a:solidFill>
                <a:prstClr val="white"/>
              </a:solidFill>
              <a:effectLst/>
              <a:uLnTx/>
              <a:uFillTx/>
              <a:latin typeface="Calibri"/>
              <a:ea charset="-128" panose="020B0600070205080204" pitchFamily="50" typeface="ＭＳ Ｐゴシック"/>
              <a:cs typeface="+mn-cs"/>
            </a:endParaRPr>
          </a:p>
        </p:txBody>
      </p:sp>
      <p:sp>
        <p:nvSpPr>
          <p:cNvPr id="72" name="テキスト ボックス 24"/>
          <p:cNvSpPr txBox="1">
            <a:spLocks noChangeArrowheads="1"/>
          </p:cNvSpPr>
          <p:nvPr/>
        </p:nvSpPr>
        <p:spPr bwMode="auto">
          <a:xfrm>
            <a:off x="554277" y="3011734"/>
            <a:ext cx="4776311" cy="298416"/>
          </a:xfrm>
          <a:prstGeom prst="rect">
            <a:avLst/>
          </a:prstGeom>
          <a:solidFill>
            <a:srgbClr val="007437"/>
          </a:solidFill>
          <a:ln>
            <a:noFill/>
          </a:ln>
        </p:spPr>
        <p:txBody>
          <a:bodyPr bIns="41826" lIns="114068" rIns="0" tIns="41826" wrap="square">
            <a:sp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algn="l" defTabSz="442783" eaLnBrk="1" fontAlgn="base" hangingPunct="1" indent="-219270" latinLnBrk="0" lvl="0" marL="219270" marR="0" rtl="0">
              <a:lnSpc>
                <a:spcPct val="100000"/>
              </a:lnSpc>
              <a:spcBef>
                <a:spcPct val="0"/>
              </a:spcBef>
              <a:spcAft>
                <a:spcPct val="0"/>
              </a:spcAft>
              <a:buClrTx/>
              <a:buSzTx/>
              <a:buFontTx/>
              <a:buNone/>
              <a:tabLst/>
              <a:defRPr/>
            </a:pPr>
            <a:r>
              <a:rPr altLang="en-US" b="1" baseline="0" cap="none" dirty="0" i="0" kern="1200" kumimoji="1" lang="ja-JP" noProof="0" normalizeH="0" spc="0" strike="noStrike" sz="1376" u="none">
                <a:ln>
                  <a:noFill/>
                </a:ln>
                <a:solidFill>
                  <a:prstClr val="white"/>
                </a:solidFill>
                <a:effectLst/>
                <a:uLnTx/>
                <a:uFillTx/>
                <a:latin charset="-128" panose="020B0604030504040204" pitchFamily="50" typeface="Meiryo UI"/>
                <a:ea charset="-128" panose="020B0604030504040204" pitchFamily="50" typeface="Meiryo UI"/>
                <a:cs typeface="+mn-cs"/>
              </a:rPr>
              <a:t>●大学入学共通テスト実施方針 </a:t>
            </a:r>
            <a:r>
              <a:rPr altLang="en-US" b="0" baseline="0" cap="none" dirty="0" i="0" kern="1200" kumimoji="1" lang="ja-JP" noProof="0" normalizeH="0" spc="0" strike="noStrike" sz="1032" u="none">
                <a:ln>
                  <a:noFill/>
                </a:ln>
                <a:solidFill>
                  <a:prstClr val="white"/>
                </a:solidFill>
                <a:effectLst/>
                <a:uLnTx/>
                <a:uFillTx/>
                <a:latin charset="-128" panose="020B0604030504040204" pitchFamily="50" typeface="Meiryo UI"/>
                <a:ea charset="-128" panose="020B0604030504040204" pitchFamily="50" typeface="Meiryo UI"/>
                <a:cs typeface="+mn-cs"/>
              </a:rPr>
              <a:t>（平成</a:t>
            </a:r>
            <a:r>
              <a:rPr altLang="ja-JP" b="0" baseline="0" cap="none" dirty="0" i="0" kern="1200" kumimoji="1" lang="en-US" noProof="0" normalizeH="0" spc="0" strike="noStrike" sz="1032" u="none">
                <a:ln>
                  <a:noFill/>
                </a:ln>
                <a:solidFill>
                  <a:prstClr val="white"/>
                </a:solidFill>
                <a:effectLst/>
                <a:uLnTx/>
                <a:uFillTx/>
                <a:latin charset="-128" panose="020B0604030504040204" pitchFamily="50" typeface="Meiryo UI"/>
                <a:ea charset="-128" panose="020B0604030504040204" pitchFamily="50" typeface="Meiryo UI"/>
                <a:cs typeface="+mn-cs"/>
              </a:rPr>
              <a:t>29</a:t>
            </a:r>
            <a:r>
              <a:rPr altLang="en-US" b="0" baseline="0" cap="none" dirty="0" i="0" kern="1200" kumimoji="1" lang="ja-JP" noProof="0" normalizeH="0" spc="0" strike="noStrike" sz="1032" u="none">
                <a:ln>
                  <a:noFill/>
                </a:ln>
                <a:solidFill>
                  <a:prstClr val="white"/>
                </a:solidFill>
                <a:effectLst/>
                <a:uLnTx/>
                <a:uFillTx/>
                <a:latin charset="-128" panose="020B0604030504040204" pitchFamily="50" typeface="Meiryo UI"/>
                <a:ea charset="-128" panose="020B0604030504040204" pitchFamily="50" typeface="Meiryo UI"/>
                <a:cs typeface="+mn-cs"/>
              </a:rPr>
              <a:t>年７月</a:t>
            </a:r>
            <a:r>
              <a:rPr altLang="ja-JP" b="0" baseline="0" cap="none" dirty="0" i="0" kern="1200" kumimoji="1" lang="en-US" noProof="0" normalizeH="0" spc="0" strike="noStrike" sz="1032" u="none">
                <a:ln>
                  <a:noFill/>
                </a:ln>
                <a:solidFill>
                  <a:prstClr val="white"/>
                </a:solidFill>
                <a:effectLst/>
                <a:uLnTx/>
                <a:uFillTx/>
                <a:latin charset="-128" panose="020B0604030504040204" pitchFamily="50" typeface="Meiryo UI"/>
                <a:ea charset="-128" panose="020B0604030504040204" pitchFamily="50" typeface="Meiryo UI"/>
                <a:cs typeface="+mn-cs"/>
              </a:rPr>
              <a:t>13</a:t>
            </a:r>
            <a:r>
              <a:rPr altLang="en-US" b="0" baseline="0" cap="none" dirty="0" i="0" kern="1200" kumimoji="1" lang="ja-JP" noProof="0" normalizeH="0" spc="0" strike="noStrike" sz="1032" u="none">
                <a:ln>
                  <a:noFill/>
                </a:ln>
                <a:solidFill>
                  <a:prstClr val="white"/>
                </a:solidFill>
                <a:effectLst/>
                <a:uLnTx/>
                <a:uFillTx/>
                <a:latin charset="-128" panose="020B0604030504040204" pitchFamily="50" typeface="Meiryo UI"/>
                <a:ea charset="-128" panose="020B0604030504040204" pitchFamily="50" typeface="Meiryo UI"/>
                <a:cs typeface="+mn-cs"/>
              </a:rPr>
              <a:t>日）</a:t>
            </a:r>
          </a:p>
        </p:txBody>
      </p:sp>
      <p:sp>
        <p:nvSpPr>
          <p:cNvPr id="73" name="角丸四角形 72"/>
          <p:cNvSpPr/>
          <p:nvPr/>
        </p:nvSpPr>
        <p:spPr>
          <a:xfrm>
            <a:off x="612109" y="4293096"/>
            <a:ext cx="2542748" cy="305997"/>
          </a:xfrm>
          <a:prstGeom prst="roundRect">
            <a:avLst>
              <a:gd fmla="val 30712" name="adj"/>
            </a:avLst>
          </a:prstGeom>
          <a:solidFill>
            <a:schemeClr val="bg1"/>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rtlCol="0" tIns="106129"/>
          <a:lstStyle/>
          <a:p>
            <a:pPr algn="ctr" defTabSz="442783" eaLnBrk="0" fontAlgn="base" hangingPunct="0" indent="0" latinLnBrk="0" lvl="0" marL="0" marR="0" rtl="0">
              <a:lnSpc>
                <a:spcPts val="1179"/>
              </a:lnSpc>
              <a:spcBef>
                <a:spcPct val="0"/>
              </a:spcBef>
              <a:spcAft>
                <a:spcPct val="0"/>
              </a:spcAft>
              <a:buClrTx/>
              <a:buSzTx/>
              <a:buFontTx/>
              <a:buNone/>
              <a:tabLst/>
              <a:defRPr/>
            </a:pPr>
            <a:r>
              <a:rPr altLang="en-US" b="1" baseline="0" cap="none" dirty="0" i="0" kern="1200" kumimoji="1" lang="ja-JP" noProof="0" normalizeH="0" spc="0" strike="noStrike" sz="1376" u="none">
                <a:ln>
                  <a:noFill/>
                </a:ln>
                <a:solidFill>
                  <a:srgbClr val="FF3300"/>
                </a:solidFill>
                <a:effectLst/>
                <a:uLnTx/>
                <a:uFillTx/>
                <a:latin charset="-128" panose="020B0604030504040204" pitchFamily="50" typeface="Meiryo UI"/>
                <a:ea charset="-128" panose="020B0604030504040204" pitchFamily="50" typeface="Meiryo UI"/>
                <a:cs typeface="+mn-cs"/>
              </a:rPr>
              <a:t>マーク式問題の工夫・改善</a:t>
            </a:r>
          </a:p>
        </p:txBody>
      </p:sp>
      <p:sp>
        <p:nvSpPr>
          <p:cNvPr id="74" name="右矢印 73"/>
          <p:cNvSpPr/>
          <p:nvPr/>
        </p:nvSpPr>
        <p:spPr>
          <a:xfrm rot="5400000">
            <a:off x="1726465" y="3825933"/>
            <a:ext cx="301990" cy="598824"/>
          </a:xfrm>
          <a:prstGeom prst="rightArrow">
            <a:avLst>
              <a:gd fmla="val 55977" name="adj1"/>
              <a:gd fmla="val 48154" name="adj2"/>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42783" eaLnBrk="0" fontAlgn="base" hangingPunct="0" indent="0" latinLnBrk="0" lvl="0" marL="0" marR="0" rtl="0">
              <a:lnSpc>
                <a:spcPct val="100000"/>
              </a:lnSpc>
              <a:spcBef>
                <a:spcPct val="0"/>
              </a:spcBef>
              <a:spcAft>
                <a:spcPct val="0"/>
              </a:spcAft>
              <a:buClrTx/>
              <a:buSzTx/>
              <a:buFontTx/>
              <a:buNone/>
              <a:tabLst/>
              <a:defRPr/>
            </a:pPr>
            <a:endParaRPr altLang="en-US" b="0" baseline="0" cap="none" i="0" kern="1200" kumimoji="1" lang="ja-JP" noProof="0" normalizeH="0" spc="0" strike="noStrike" sz="1604" u="none">
              <a:ln>
                <a:noFill/>
              </a:ln>
              <a:solidFill>
                <a:srgbClr val="007437"/>
              </a:solidFill>
              <a:effectLst/>
              <a:uLnTx/>
              <a:uFillTx/>
              <a:latin typeface="Calibri"/>
              <a:ea charset="-128" panose="020B0600070205080204" pitchFamily="50" typeface="ＭＳ Ｐゴシック"/>
              <a:cs typeface="+mn-cs"/>
            </a:endParaRPr>
          </a:p>
        </p:txBody>
      </p:sp>
      <p:sp>
        <p:nvSpPr>
          <p:cNvPr id="75" name="右矢印 74"/>
          <p:cNvSpPr/>
          <p:nvPr/>
        </p:nvSpPr>
        <p:spPr>
          <a:xfrm rot="5400000">
            <a:off x="4303895" y="3815854"/>
            <a:ext cx="301990" cy="598824"/>
          </a:xfrm>
          <a:prstGeom prst="rightArrow">
            <a:avLst>
              <a:gd fmla="val 55977" name="adj1"/>
              <a:gd fmla="val 48154" name="adj2"/>
            </a:avLst>
          </a:prstGeom>
          <a:solidFill>
            <a:srgbClr val="6A6A6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42783" eaLnBrk="0" fontAlgn="base" hangingPunct="0" indent="0" latinLnBrk="0" lvl="0" marL="0" marR="0" rtl="0">
              <a:lnSpc>
                <a:spcPct val="100000"/>
              </a:lnSpc>
              <a:spcBef>
                <a:spcPct val="0"/>
              </a:spcBef>
              <a:spcAft>
                <a:spcPct val="0"/>
              </a:spcAft>
              <a:buClrTx/>
              <a:buSzTx/>
              <a:buFontTx/>
              <a:buNone/>
              <a:tabLst/>
              <a:defRPr/>
            </a:pPr>
            <a:endParaRPr altLang="en-US" b="0" baseline="0" cap="none" i="0" kern="1200" kumimoji="1" lang="ja-JP" noProof="0" normalizeH="0" spc="0" strike="noStrike" sz="1604" u="none">
              <a:ln>
                <a:noFill/>
              </a:ln>
              <a:solidFill>
                <a:srgbClr val="007437"/>
              </a:solidFill>
              <a:effectLst/>
              <a:uLnTx/>
              <a:uFillTx/>
              <a:latin typeface="Calibri"/>
              <a:ea charset="-128" panose="020B0600070205080204" pitchFamily="50" typeface="ＭＳ Ｐゴシック"/>
              <a:cs typeface="+mn-cs"/>
            </a:endParaRPr>
          </a:p>
        </p:txBody>
      </p:sp>
      <p:grpSp>
        <p:nvGrpSpPr>
          <p:cNvPr id="76" name="グループ化 75"/>
          <p:cNvGrpSpPr/>
          <p:nvPr/>
        </p:nvGrpSpPr>
        <p:grpSpPr>
          <a:xfrm>
            <a:off x="6140074" y="4297341"/>
            <a:ext cx="3400020" cy="722830"/>
            <a:chOff x="5009939" y="4961428"/>
            <a:chExt cx="2764525" cy="730060"/>
          </a:xfrm>
        </p:grpSpPr>
        <p:sp>
          <p:nvSpPr>
            <p:cNvPr id="77" name="テキスト ボックス 14"/>
            <p:cNvSpPr txBox="1">
              <a:spLocks noChangeArrowheads="1"/>
            </p:cNvSpPr>
            <p:nvPr/>
          </p:nvSpPr>
          <p:spPr bwMode="auto">
            <a:xfrm>
              <a:off x="5019016" y="5175131"/>
              <a:ext cx="2744538" cy="516357"/>
            </a:xfrm>
            <a:prstGeom prst="rect">
              <a:avLst/>
            </a:prstGeom>
            <a:solidFill>
              <a:schemeClr val="bg1"/>
            </a:solidFill>
            <a:ln w="25400">
              <a:solidFill>
                <a:srgbClr val="6A6A6A"/>
              </a:solidFill>
              <a:miter lim="800000"/>
              <a:headEnd/>
              <a:tailEnd/>
            </a:ln>
          </p:spPr>
          <p:txBody>
            <a:bodyPr bIns="41703" lIns="96238" numCol="1" rIns="96238" tIns="41703" wrap="square">
              <a:spAutoFit/>
            </a:bodyPr>
            <a:lstStyle>
              <a:lvl1pPr>
                <a:defRPr kumimoji="1" sz="2400">
                  <a:solidFill>
                    <a:schemeClr val="tx1"/>
                  </a:solidFill>
                  <a:latin charset="0" panose="020B0604020202020204" pitchFamily="34" typeface="Arial"/>
                  <a:ea charset="-128" panose="020B0600070205080204" pitchFamily="50" typeface="ＭＳ Ｐゴシック"/>
                </a:defRPr>
              </a:lvl1pPr>
              <a:lvl2pPr indent="-37474525" marL="37931725">
                <a:defRPr kumimoji="1" sz="2400">
                  <a:solidFill>
                    <a:schemeClr val="tx1"/>
                  </a:solidFill>
                  <a:latin charset="0" panose="020B0604020202020204" pitchFamily="34" typeface="Arial"/>
                  <a:ea charset="-128" panose="020B0600070205080204" pitchFamily="50" typeface="ＭＳ Ｐゴシック"/>
                </a:defRPr>
              </a:lvl2pPr>
              <a:lvl3pPr>
                <a:defRPr kumimoji="1" sz="2400">
                  <a:solidFill>
                    <a:schemeClr val="tx1"/>
                  </a:solidFill>
                  <a:latin charset="0" panose="020B0604020202020204" pitchFamily="34" typeface="Arial"/>
                  <a:ea charset="-128" panose="020B0600070205080204" pitchFamily="50" typeface="ＭＳ Ｐゴシック"/>
                </a:defRPr>
              </a:lvl3pPr>
              <a:lvl4pPr>
                <a:defRPr kumimoji="1" sz="2400">
                  <a:solidFill>
                    <a:schemeClr val="tx1"/>
                  </a:solidFill>
                  <a:latin charset="0" panose="020B0604020202020204" pitchFamily="34" typeface="Arial"/>
                  <a:ea charset="-128" panose="020B0600070205080204" pitchFamily="50" typeface="ＭＳ Ｐゴシック"/>
                </a:defRPr>
              </a:lvl4pPr>
              <a:lvl5pPr>
                <a:defRPr kumimoji="1" sz="2400">
                  <a:solidFill>
                    <a:schemeClr val="tx1"/>
                  </a:solidFill>
                  <a:latin charset="0" panose="020B0604020202020204" pitchFamily="34" typeface="Arial"/>
                  <a:ea charset="-128" panose="020B0600070205080204" pitchFamily="50" typeface="ＭＳ Ｐゴシック"/>
                </a:defRPr>
              </a:lvl5pPr>
              <a:lvl6pPr eaLnBrk="0" fontAlgn="base" hangingPunct="0" marL="4572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6pPr>
              <a:lvl7pPr eaLnBrk="0" fontAlgn="base" hangingPunct="0" marL="9144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7pPr>
              <a:lvl8pPr eaLnBrk="0" fontAlgn="base" hangingPunct="0" marL="13716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8pPr>
              <a:lvl9pPr eaLnBrk="0" fontAlgn="base" hangingPunct="0" marL="1828800">
                <a:spcBef>
                  <a:spcPct val="0"/>
                </a:spcBef>
                <a:spcAft>
                  <a:spcPct val="0"/>
                </a:spcAft>
                <a:defRPr kumimoji="1" sz="2400">
                  <a:solidFill>
                    <a:schemeClr val="tx1"/>
                  </a:solidFill>
                  <a:latin charset="0" panose="020B0604020202020204" pitchFamily="34" typeface="Arial"/>
                  <a:ea charset="-128" panose="020B0600070205080204" pitchFamily="50" typeface="ＭＳ Ｐゴシック"/>
                </a:defRPr>
              </a:lvl9pPr>
            </a:lstStyle>
            <a:p>
              <a:pPr algn="l" defTabSz="790317" eaLnBrk="1" fontAlgn="auto" hangingPunct="1" indent="0" latinLnBrk="0" lvl="0" marL="0" marR="0" rtl="0">
                <a:lnSpc>
                  <a:spcPts val="1081"/>
                </a:lnSpc>
                <a:spcBef>
                  <a:spcPts val="0"/>
                </a:spcBef>
                <a:spcAft>
                  <a:spcPts val="0"/>
                </a:spcAft>
                <a:buClrTx/>
                <a:buSzTx/>
                <a:buFontTx/>
                <a:buNone/>
                <a:tabLst/>
                <a:defRPr/>
              </a:pPr>
              <a:r>
                <a:rPr altLang="en-US" b="0" baseline="0" cap="none" dirty="0" i="0" kern="1200" kumimoji="1" lang="ja-JP"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typeface="+mn-cs"/>
                </a:rPr>
                <a:t>①受験に係る地域的事情や経済的に困難な者への対応</a:t>
              </a:r>
              <a:endParaRPr altLang="ja-JP" b="0" baseline="0" cap="none" dirty="0" i="0" kern="1200" kumimoji="1" lang="en-US"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typeface="+mn-cs"/>
              </a:endParaRPr>
            </a:p>
            <a:p>
              <a:pPr algn="l" defTabSz="790317" eaLnBrk="1" fontAlgn="auto" hangingPunct="1" indent="0" latinLnBrk="0" lvl="0" marL="0" marR="0" rtl="0">
                <a:lnSpc>
                  <a:spcPts val="1081"/>
                </a:lnSpc>
                <a:spcBef>
                  <a:spcPts val="0"/>
                </a:spcBef>
                <a:spcAft>
                  <a:spcPts val="0"/>
                </a:spcAft>
                <a:buClrTx/>
                <a:buSzTx/>
                <a:buFontTx/>
                <a:buNone/>
                <a:tabLst/>
                <a:defRPr/>
              </a:pPr>
              <a:r>
                <a:rPr altLang="en-US" b="0" baseline="0" cap="none" dirty="0" i="0" kern="1200" kumimoji="1" lang="ja-JP"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typeface="+mn-cs"/>
                </a:rPr>
                <a:t>②障害のある受験者への配慮</a:t>
              </a:r>
              <a:endParaRPr altLang="ja-JP" b="0" baseline="0" cap="none" dirty="0" i="0" kern="1200" kumimoji="1" lang="en-US"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typeface="+mn-cs"/>
              </a:endParaRPr>
            </a:p>
            <a:p>
              <a:pPr algn="l" defTabSz="790317" eaLnBrk="1" fontAlgn="auto" hangingPunct="1" indent="0" latinLnBrk="0" lvl="0" marL="0" marR="0" rtl="0">
                <a:lnSpc>
                  <a:spcPts val="1081"/>
                </a:lnSpc>
                <a:spcBef>
                  <a:spcPts val="0"/>
                </a:spcBef>
                <a:spcAft>
                  <a:spcPts val="0"/>
                </a:spcAft>
                <a:buClrTx/>
                <a:buSzTx/>
                <a:buFontTx/>
                <a:buNone/>
                <a:tabLst/>
                <a:defRPr/>
              </a:pPr>
              <a:r>
                <a:rPr altLang="en-US" b="0" baseline="0" cap="none" dirty="0" i="0" kern="1200" kumimoji="1" lang="ja-JP"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typeface="+mn-cs"/>
                </a:rPr>
                <a:t>③異なる試験を活用することの公平性　　　など</a:t>
              </a:r>
              <a:endParaRPr altLang="ja-JP" b="0" baseline="0" cap="none" dirty="0" i="0" kern="1200" kumimoji="1" lang="en-US" noProof="0" normalizeH="0" spc="0" strike="noStrike" sz="1032" u="none">
                <a:ln>
                  <a:noFill/>
                </a:ln>
                <a:solidFill>
                  <a:prstClr val="black"/>
                </a:solidFill>
                <a:effectLst/>
                <a:uLnTx/>
                <a:uFillTx/>
                <a:latin charset="-128" panose="020B0604030504040204" pitchFamily="50" typeface="Meiryo UI"/>
                <a:ea charset="-128" panose="020B0604030504040204" pitchFamily="50" typeface="Meiryo UI"/>
                <a:cs typeface="+mn-cs"/>
              </a:endParaRPr>
            </a:p>
          </p:txBody>
        </p:sp>
        <p:sp>
          <p:nvSpPr>
            <p:cNvPr id="78" name="テキスト ボックス 24"/>
            <p:cNvSpPr txBox="1">
              <a:spLocks noChangeArrowheads="1"/>
            </p:cNvSpPr>
            <p:nvPr/>
          </p:nvSpPr>
          <p:spPr bwMode="auto">
            <a:xfrm>
              <a:off x="5009939" y="4961428"/>
              <a:ext cx="2764525" cy="216000"/>
            </a:xfrm>
            <a:prstGeom prst="rect">
              <a:avLst/>
            </a:prstGeom>
            <a:solidFill>
              <a:srgbClr val="6A6A6A"/>
            </a:solidFill>
            <a:ln>
              <a:noFill/>
            </a:ln>
          </p:spPr>
          <p:txBody>
            <a:bodyPr anchor="t" anchorCtr="0" bIns="41826" lIns="114068" rIns="0" tIns="35376" vert="horz" wrap="square">
              <a:no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algn="l" defTabSz="442783" eaLnBrk="1" fontAlgn="base" hangingPunct="1" indent="-219270" latinLnBrk="0" lvl="0" marL="219270" marR="0" rtl="0">
                <a:lnSpc>
                  <a:spcPct val="100000"/>
                </a:lnSpc>
                <a:spcBef>
                  <a:spcPct val="0"/>
                </a:spcBef>
                <a:spcAft>
                  <a:spcPct val="0"/>
                </a:spcAft>
                <a:buClrTx/>
                <a:buSzTx/>
                <a:buFontTx/>
                <a:buNone/>
                <a:tabLst/>
                <a:defRPr/>
              </a:pPr>
              <a:r>
                <a:rPr altLang="en-US" b="1" baseline="0" cap="none" dirty="0" i="0" kern="1200" kumimoji="1" lang="ja-JP" noProof="0" normalizeH="0" spc="0" strike="noStrike" sz="1081" u="none">
                  <a:ln>
                    <a:noFill/>
                  </a:ln>
                  <a:solidFill>
                    <a:prstClr val="white"/>
                  </a:solidFill>
                  <a:effectLst/>
                  <a:uLnTx/>
                  <a:uFillTx/>
                  <a:latin charset="-128" panose="020B0604030504040204" pitchFamily="50" typeface="Meiryo UI"/>
                  <a:ea charset="-128" panose="020B0604030504040204" pitchFamily="50" typeface="Meiryo UI"/>
                  <a:cs typeface="+mn-cs"/>
                </a:rPr>
                <a:t>英語成績提供システムについて指摘された主な課題</a:t>
              </a:r>
              <a:endParaRPr altLang="ja-JP" b="1" baseline="0" cap="none" dirty="0" i="0" kern="1200" kumimoji="1" lang="en-US" noProof="0" normalizeH="0" spc="0" strike="noStrike" sz="1081" u="none">
                <a:ln>
                  <a:noFill/>
                </a:ln>
                <a:solidFill>
                  <a:prstClr val="white"/>
                </a:solidFill>
                <a:effectLst/>
                <a:uLnTx/>
                <a:uFillTx/>
                <a:latin charset="-128" panose="020B0604030504040204" pitchFamily="50" typeface="Meiryo UI"/>
                <a:ea charset="-128" panose="020B0604030504040204" pitchFamily="50" typeface="Meiryo UI"/>
                <a:cs typeface="+mn-cs"/>
              </a:endParaRPr>
            </a:p>
          </p:txBody>
        </p:sp>
      </p:grpSp>
      <p:sp>
        <p:nvSpPr>
          <p:cNvPr id="80" name="右矢印 79"/>
          <p:cNvSpPr/>
          <p:nvPr/>
        </p:nvSpPr>
        <p:spPr>
          <a:xfrm rot="5400000">
            <a:off x="7531243" y="3819309"/>
            <a:ext cx="301990" cy="598824"/>
          </a:xfrm>
          <a:prstGeom prst="rightArrow">
            <a:avLst>
              <a:gd fmla="val 55977" name="adj1"/>
              <a:gd fmla="val 48154" name="adj2"/>
            </a:avLst>
          </a:prstGeom>
          <a:solidFill>
            <a:srgbClr val="6A6A6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42783" eaLnBrk="0" fontAlgn="base" hangingPunct="0" indent="0" latinLnBrk="0" lvl="0" marL="0" marR="0" rtl="0">
              <a:lnSpc>
                <a:spcPct val="100000"/>
              </a:lnSpc>
              <a:spcBef>
                <a:spcPct val="0"/>
              </a:spcBef>
              <a:spcAft>
                <a:spcPct val="0"/>
              </a:spcAft>
              <a:buClrTx/>
              <a:buSzTx/>
              <a:buFontTx/>
              <a:buNone/>
              <a:tabLst/>
              <a:defRPr/>
            </a:pPr>
            <a:endParaRPr altLang="en-US" b="0" baseline="0" cap="none" i="0" kern="1200" kumimoji="1" lang="ja-JP" noProof="0" normalizeH="0" spc="0" strike="noStrike" sz="1604" u="none">
              <a:ln>
                <a:noFill/>
              </a:ln>
              <a:solidFill>
                <a:srgbClr val="007437"/>
              </a:solidFill>
              <a:effectLst/>
              <a:uLnTx/>
              <a:uFillTx/>
              <a:latin typeface="Calibri"/>
              <a:ea charset="-128" panose="020B0600070205080204" pitchFamily="50" typeface="ＭＳ Ｐゴシック"/>
              <a:cs typeface="+mn-cs"/>
            </a:endParaRPr>
          </a:p>
        </p:txBody>
      </p:sp>
      <p:grpSp>
        <p:nvGrpSpPr>
          <p:cNvPr id="81" name="グループ化 80"/>
          <p:cNvGrpSpPr/>
          <p:nvPr/>
        </p:nvGrpSpPr>
        <p:grpSpPr>
          <a:xfrm>
            <a:off x="5442754" y="4603436"/>
            <a:ext cx="971103" cy="539520"/>
            <a:chOff x="5306473" y="5061304"/>
            <a:chExt cx="988222" cy="544916"/>
          </a:xfrm>
          <a:solidFill>
            <a:srgbClr val="FF0000"/>
          </a:solidFill>
        </p:grpSpPr>
        <p:sp>
          <p:nvSpPr>
            <p:cNvPr id="82" name="右矢印 81"/>
            <p:cNvSpPr/>
            <p:nvPr/>
          </p:nvSpPr>
          <p:spPr>
            <a:xfrm rot="5400000">
              <a:off x="5660150" y="5305259"/>
              <a:ext cx="305011" cy="296912"/>
            </a:xfrm>
            <a:prstGeom prst="rightArrow">
              <a:avLst>
                <a:gd fmla="val 55977" name="adj1"/>
                <a:gd fmla="val 48154"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42783" eaLnBrk="0" fontAlgn="base" hangingPunct="0" indent="0" latinLnBrk="0" lvl="0" marL="0" marR="0" rtl="0">
                <a:lnSpc>
                  <a:spcPct val="100000"/>
                </a:lnSpc>
                <a:spcBef>
                  <a:spcPct val="0"/>
                </a:spcBef>
                <a:spcAft>
                  <a:spcPct val="0"/>
                </a:spcAft>
                <a:buClrTx/>
                <a:buSzTx/>
                <a:buFontTx/>
                <a:buNone/>
                <a:tabLst/>
                <a:defRPr/>
              </a:pPr>
              <a:endParaRPr altLang="en-US" b="0" baseline="0" cap="none" i="0" kern="1200" kumimoji="1" lang="ja-JP" noProof="0" normalizeH="0" spc="0" strike="noStrike" sz="1604" u="none">
                <a:ln>
                  <a:noFill/>
                </a:ln>
                <a:solidFill>
                  <a:srgbClr val="007437"/>
                </a:solidFill>
                <a:effectLst/>
                <a:uLnTx/>
                <a:uFillTx/>
                <a:latin typeface="Calibri"/>
                <a:ea charset="-128" panose="020B0600070205080204" pitchFamily="50" typeface="ＭＳ Ｐゴシック"/>
                <a:cs typeface="+mn-cs"/>
              </a:endParaRPr>
            </a:p>
          </p:txBody>
        </p:sp>
        <p:sp>
          <p:nvSpPr>
            <p:cNvPr id="83" name="アーチ 82"/>
            <p:cNvSpPr/>
            <p:nvPr/>
          </p:nvSpPr>
          <p:spPr>
            <a:xfrm rot="5400000">
              <a:off x="5328973" y="5038804"/>
              <a:ext cx="526838" cy="571838"/>
            </a:xfrm>
            <a:prstGeom prst="blockArc">
              <a:avLst>
                <a:gd fmla="val 10830252" name="adj1"/>
                <a:gd fmla="val 16270926" name="adj2"/>
                <a:gd fmla="val 28709"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98581"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769" u="none">
                <a:ln>
                  <a:noFill/>
                </a:ln>
                <a:solidFill>
                  <a:prstClr val="black"/>
                </a:solidFill>
                <a:effectLst/>
                <a:uLnTx/>
                <a:uFillTx/>
                <a:latin typeface="Calibri"/>
                <a:ea charset="-128" panose="020B0600070205080204" pitchFamily="50" typeface="ＭＳ Ｐゴシック"/>
                <a:cs typeface="+mn-cs"/>
              </a:endParaRPr>
            </a:p>
          </p:txBody>
        </p:sp>
        <p:sp>
          <p:nvSpPr>
            <p:cNvPr id="84" name="アーチ 83"/>
            <p:cNvSpPr/>
            <p:nvPr/>
          </p:nvSpPr>
          <p:spPr>
            <a:xfrm flipV="1" rot="5400000">
              <a:off x="5752634" y="5052683"/>
              <a:ext cx="526838" cy="557285"/>
            </a:xfrm>
            <a:prstGeom prst="blockArc">
              <a:avLst>
                <a:gd fmla="val 10800000" name="adj1"/>
                <a:gd fmla="val 16270926" name="adj2"/>
                <a:gd fmla="val 28709"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898581"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769" u="none">
                <a:ln>
                  <a:noFill/>
                </a:ln>
                <a:solidFill>
                  <a:prstClr val="black"/>
                </a:solidFill>
                <a:effectLst/>
                <a:uLnTx/>
                <a:uFillTx/>
                <a:latin typeface="Calibri"/>
                <a:ea charset="-128" panose="020B0600070205080204" pitchFamily="50" typeface="ＭＳ Ｐゴシック"/>
                <a:cs typeface="+mn-cs"/>
              </a:endParaRPr>
            </a:p>
          </p:txBody>
        </p:sp>
      </p:grpSp>
      <p:sp>
        <p:nvSpPr>
          <p:cNvPr id="79" name="角丸四角形 78"/>
          <p:cNvSpPr/>
          <p:nvPr/>
        </p:nvSpPr>
        <p:spPr>
          <a:xfrm>
            <a:off x="2720752" y="6177363"/>
            <a:ext cx="6896994" cy="366057"/>
          </a:xfrm>
          <a:prstGeom prst="roundRect">
            <a:avLst>
              <a:gd fmla="val 29735" name="adj"/>
            </a:avLst>
          </a:prstGeom>
          <a:ln>
            <a:solidFill>
              <a:srgbClr val="6A6A6A"/>
            </a:solidFill>
            <a:prstDash val="sysDot"/>
          </a:ln>
        </p:spPr>
        <p:style>
          <a:lnRef idx="2">
            <a:schemeClr val="dk1"/>
          </a:lnRef>
          <a:fillRef idx="1">
            <a:schemeClr val="lt1"/>
          </a:fillRef>
          <a:effectRef idx="0">
            <a:schemeClr val="dk1"/>
          </a:effectRef>
          <a:fontRef idx="minor">
            <a:schemeClr val="dk1"/>
          </a:fontRef>
        </p:style>
        <p:txBody>
          <a:bodyPr anchor="ctr" rIns="0" rtlCol="0"/>
          <a:lstStyle/>
          <a:p>
            <a:pPr algn="l" defTabSz="442783"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500000000000000" pitchFamily="50" typeface="游ゴシック Medium"/>
                <a:ea charset="-128" panose="020B0500000000000000" pitchFamily="50" typeface="游ゴシック Medium"/>
                <a:cs typeface="+mn-cs"/>
              </a:rPr>
              <a:t>記述式問題の出題や総合的な英語力の評価について、共通テストの枠組みへ導入するのではなく、</a:t>
            </a:r>
            <a:r>
              <a:rPr altLang="en-US" b="1" baseline="0" cap="none" dirty="0" i="0" kern="1200" kumimoji="1" lang="ja-JP" noProof="0" normalizeH="0" spc="0" strike="noStrike" sz="1200" u="sng">
                <a:ln>
                  <a:noFill/>
                </a:ln>
                <a:solidFill>
                  <a:srgbClr val="FF0000"/>
                </a:solidFill>
                <a:effectLst/>
                <a:uLnTx/>
                <a:uFillTx/>
                <a:latin charset="-128" panose="020B0604030504040204" pitchFamily="50" typeface="Meiryo UI"/>
                <a:ea charset="-128" panose="020B0604030504040204" pitchFamily="50" typeface="Meiryo UI"/>
                <a:cs typeface="+mn-cs"/>
              </a:rPr>
              <a:t>各大学の個別試験においてその取組を推進</a:t>
            </a:r>
            <a:endParaRPr altLang="en-US" b="0" baseline="0" cap="none" dirty="0" i="0" kern="1200" kumimoji="1" lang="ja-JP" noProof="0" normalizeH="0" spc="0" strike="noStrike" sz="1200" u="none">
              <a:ln>
                <a:noFill/>
              </a:ln>
              <a:solidFill>
                <a:prstClr val="black"/>
              </a:solidFill>
              <a:effectLst/>
              <a:uLnTx/>
              <a:uFillTx/>
              <a:latin charset="-128" panose="020B0500000000000000" pitchFamily="50" typeface="游ゴシック Medium"/>
              <a:ea charset="-128" panose="020B0500000000000000" pitchFamily="50" typeface="游ゴシック Medium"/>
              <a:cs typeface="+mn-cs"/>
            </a:endParaRPr>
          </a:p>
        </p:txBody>
      </p:sp>
      <p:sp>
        <p:nvSpPr>
          <p:cNvPr id="54" name="テキスト ボックス 53"/>
          <p:cNvSpPr txBox="1"/>
          <p:nvPr/>
        </p:nvSpPr>
        <p:spPr>
          <a:xfrm>
            <a:off x="3026665" y="374619"/>
            <a:ext cx="2257626" cy="378686"/>
          </a:xfrm>
          <a:prstGeom prst="rect">
            <a:avLst/>
          </a:prstGeom>
          <a:noFill/>
        </p:spPr>
        <p:txBody>
          <a:bodyPr rtlCol="0" wrap="none">
            <a:spAutoFit/>
          </a:bodyPr>
          <a:lstStyle/>
          <a:p>
            <a:pPr algn="l" defTabSz="442783"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936" u="none">
                <a:ln>
                  <a:noFill/>
                </a:ln>
                <a:solidFill>
                  <a:prstClr val="white"/>
                </a:solidFill>
                <a:effectLst/>
                <a:uLnTx/>
                <a:uFillTx/>
                <a:latin charset="-128" panose="020B0604030504040204" pitchFamily="50" typeface="メイリオ"/>
                <a:ea charset="-128" panose="020B0604030504040204" pitchFamily="50" typeface="メイリオ"/>
                <a:cs typeface="+mn-cs"/>
              </a:rPr>
              <a:t>「高等学校教育と大学教育との接続・ </a:t>
            </a:r>
            <a:endParaRPr altLang="ja-JP" b="0" baseline="0" cap="none" dirty="0" i="0" kern="1200" kumimoji="1" lang="en-US" noProof="0" normalizeH="0" spc="0" strike="noStrike" sz="936" u="none">
              <a:ln>
                <a:noFill/>
              </a:ln>
              <a:solidFill>
                <a:prstClr val="white"/>
              </a:solidFill>
              <a:effectLst/>
              <a:uLnTx/>
              <a:uFillTx/>
              <a:latin charset="-128" panose="020B0604030504040204" pitchFamily="50" typeface="メイリオ"/>
              <a:ea charset="-128" panose="020B0604030504040204" pitchFamily="50" typeface="メイリオ"/>
              <a:cs typeface="+mn-cs"/>
            </a:endParaRPr>
          </a:p>
          <a:p>
            <a:pPr algn="l" defTabSz="442783"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1200" kumimoji="1" lang="ja-JP" noProof="0" normalizeH="0" spc="0" strike="noStrike" sz="936" u="none">
                <a:ln>
                  <a:noFill/>
                </a:ln>
                <a:solidFill>
                  <a:prstClr val="white"/>
                </a:solidFill>
                <a:effectLst/>
                <a:uLnTx/>
                <a:uFillTx/>
                <a:latin charset="-128" panose="020B0604030504040204" pitchFamily="50" typeface="メイリオ"/>
                <a:ea charset="-128" panose="020B0604030504040204" pitchFamily="50" typeface="メイリオ"/>
                <a:cs typeface="+mn-cs"/>
              </a:rPr>
              <a:t>　大学入学者選抜の在り方について」</a:t>
            </a:r>
          </a:p>
        </p:txBody>
      </p:sp>
      <p:sp>
        <p:nvSpPr>
          <p:cNvPr id="88" name="右矢印 87"/>
          <p:cNvSpPr/>
          <p:nvPr/>
        </p:nvSpPr>
        <p:spPr>
          <a:xfrm rot="5400000">
            <a:off x="4963613" y="5438290"/>
            <a:ext cx="252029" cy="481921"/>
          </a:xfrm>
          <a:prstGeom prst="rightArrow">
            <a:avLst>
              <a:gd fmla="val 47309" name="adj1"/>
              <a:gd fmla="val 45228" name="adj2"/>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typeface="Calibri"/>
              <a:ea charset="-128" panose="020B0600070205080204" pitchFamily="50" typeface="ＭＳ Ｐゴシック"/>
              <a:cs typeface="+mn-cs"/>
            </a:endParaRPr>
          </a:p>
        </p:txBody>
      </p:sp>
      <p:sp>
        <p:nvSpPr>
          <p:cNvPr id="89" name="テキスト ボックス 24"/>
          <p:cNvSpPr txBox="1">
            <a:spLocks noChangeArrowheads="1"/>
          </p:cNvSpPr>
          <p:nvPr/>
        </p:nvSpPr>
        <p:spPr bwMode="auto">
          <a:xfrm>
            <a:off x="554277" y="5619421"/>
            <a:ext cx="3102579" cy="298416"/>
          </a:xfrm>
          <a:prstGeom prst="rect">
            <a:avLst/>
          </a:prstGeom>
          <a:solidFill>
            <a:srgbClr val="007437"/>
          </a:solidFill>
          <a:ln>
            <a:noFill/>
          </a:ln>
        </p:spPr>
        <p:txBody>
          <a:bodyPr bIns="41826" lIns="114068" rIns="0" tIns="41826" wrap="square">
            <a:spAutoFit/>
          </a:bodyPr>
          <a:lstStyle>
            <a:lvl1pPr indent="-246063" marL="246063">
              <a:defRPr kumimoji="1">
                <a:solidFill>
                  <a:schemeClr val="tx1"/>
                </a:solidFill>
                <a:latin charset="0" panose="020B0604020202020204" pitchFamily="34" typeface="Arial"/>
                <a:ea charset="-128" panose="020B0600070205080204" pitchFamily="50" typeface="ＭＳ Ｐゴシック"/>
              </a:defRPr>
            </a:lvl1pPr>
            <a:lvl2pPr indent="-37474525" marL="37931725">
              <a:defRPr kumimoji="1">
                <a:solidFill>
                  <a:schemeClr val="tx1"/>
                </a:solidFill>
                <a:latin charset="0" panose="020B0604020202020204" pitchFamily="34" typeface="Arial"/>
                <a:ea charset="-128" panose="020B0600070205080204" pitchFamily="50" typeface="ＭＳ Ｐゴシック"/>
              </a:defRPr>
            </a:lvl2pPr>
            <a:lvl3pPr>
              <a:defRPr kumimoji="1">
                <a:solidFill>
                  <a:schemeClr val="tx1"/>
                </a:solidFill>
                <a:latin charset="0" panose="020B0604020202020204" pitchFamily="34" typeface="Arial"/>
                <a:ea charset="-128" panose="020B0600070205080204" pitchFamily="50" typeface="ＭＳ Ｐゴシック"/>
              </a:defRPr>
            </a:lvl3pPr>
            <a:lvl4pPr>
              <a:defRPr kumimoji="1">
                <a:solidFill>
                  <a:schemeClr val="tx1"/>
                </a:solidFill>
                <a:latin charset="0" panose="020B0604020202020204" pitchFamily="34" typeface="Arial"/>
                <a:ea charset="-128" panose="020B0600070205080204" pitchFamily="50" typeface="ＭＳ Ｐゴシック"/>
              </a:defRPr>
            </a:lvl4pPr>
            <a:lvl5pPr>
              <a:defRPr kumimoji="1">
                <a:solidFill>
                  <a:schemeClr val="tx1"/>
                </a:solidFill>
                <a:latin charset="0" panose="020B0604020202020204" pitchFamily="34" typeface="Arial"/>
                <a:ea charset="-128" panose="020B0600070205080204" pitchFamily="50" typeface="ＭＳ Ｐゴシック"/>
              </a:defRPr>
            </a:lvl5pPr>
            <a:lvl6pPr defTabSz="496888" eaLnBrk="0" fontAlgn="base" hangingPunct="0" indent="-161925" marL="24479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6pPr>
            <a:lvl7pPr defTabSz="496888" eaLnBrk="0" fontAlgn="base" hangingPunct="0" indent="-161925" marL="29051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7pPr>
            <a:lvl8pPr defTabSz="496888" eaLnBrk="0" fontAlgn="base" hangingPunct="0" indent="-161925" marL="33623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8pPr>
            <a:lvl9pPr defTabSz="496888" eaLnBrk="0" fontAlgn="base" hangingPunct="0" indent="-161925" marL="3819525">
              <a:spcBef>
                <a:spcPct val="0"/>
              </a:spcBef>
              <a:spcAft>
                <a:spcPct val="0"/>
              </a:spcAft>
              <a:defRPr kumimoji="1">
                <a:solidFill>
                  <a:schemeClr val="tx1"/>
                </a:solidFill>
                <a:latin charset="0" panose="020B0604020202020204" pitchFamily="34" typeface="Arial"/>
                <a:ea charset="-128" panose="020B0600070205080204" pitchFamily="50" typeface="ＭＳ Ｐゴシック"/>
              </a:defRPr>
            </a:lvl9pPr>
          </a:lstStyle>
          <a:p>
            <a:pPr algn="l" defTabSz="442783" eaLnBrk="1" fontAlgn="base" hangingPunct="1" indent="-219270" latinLnBrk="0" lvl="0" marL="219270" marR="0" rtl="0">
              <a:lnSpc>
                <a:spcPct val="100000"/>
              </a:lnSpc>
              <a:spcBef>
                <a:spcPct val="0"/>
              </a:spcBef>
              <a:spcAft>
                <a:spcPct val="0"/>
              </a:spcAft>
              <a:buClrTx/>
              <a:buSzTx/>
              <a:buFontTx/>
              <a:buNone/>
              <a:tabLst/>
              <a:defRPr/>
            </a:pPr>
            <a:r>
              <a:rPr altLang="en-US" b="1" baseline="0" cap="none" dirty="0" i="0" kern="1200" kumimoji="1" lang="ja-JP" noProof="0" normalizeH="0" spc="0" strike="noStrike" sz="1376" u="none">
                <a:ln>
                  <a:noFill/>
                </a:ln>
                <a:solidFill>
                  <a:prstClr val="white"/>
                </a:solidFill>
                <a:effectLst/>
                <a:uLnTx/>
                <a:uFillTx/>
                <a:latin charset="-128" panose="020B0604030504040204" pitchFamily="50" typeface="Meiryo UI"/>
                <a:ea charset="-128" panose="020B0604030504040204" pitchFamily="50" typeface="Meiryo UI"/>
                <a:cs typeface="+mn-cs"/>
              </a:rPr>
              <a:t>●大学入試のあり方に関する検討会議</a:t>
            </a:r>
            <a:endParaRPr altLang="en-US" b="0" baseline="0" cap="none" dirty="0" i="0" kern="1200" kumimoji="1" lang="ja-JP" noProof="0" normalizeH="0" spc="0" strike="noStrike" sz="1032" u="none">
              <a:ln>
                <a:noFill/>
              </a:ln>
              <a:solidFill>
                <a:prstClr val="white"/>
              </a:solidFill>
              <a:effectLst/>
              <a:uLnTx/>
              <a:uFillTx/>
              <a:latin charset="-128" panose="020B0604030504040204" pitchFamily="50" typeface="Meiryo UI"/>
              <a:ea charset="-128" panose="020B0604030504040204" pitchFamily="50" typeface="Meiryo UI"/>
              <a:cs typeface="+mn-cs"/>
            </a:endParaRPr>
          </a:p>
        </p:txBody>
      </p:sp>
      <p:sp>
        <p:nvSpPr>
          <p:cNvPr id="91" name="角丸四角形 90"/>
          <p:cNvSpPr/>
          <p:nvPr/>
        </p:nvSpPr>
        <p:spPr>
          <a:xfrm>
            <a:off x="584801" y="6583860"/>
            <a:ext cx="8079482" cy="292592"/>
          </a:xfrm>
          <a:prstGeom prst="roundRect">
            <a:avLst>
              <a:gd fmla="val 0" name="adj"/>
            </a:avLst>
          </a:prstGeom>
          <a:noFill/>
          <a:ln w="38100">
            <a:noFill/>
            <a:prstDash val="solid"/>
          </a:ln>
        </p:spPr>
        <p:style>
          <a:lnRef idx="2">
            <a:schemeClr val="dk1"/>
          </a:lnRef>
          <a:fillRef idx="1">
            <a:schemeClr val="lt1"/>
          </a:fillRef>
          <a:effectRef idx="0">
            <a:schemeClr val="dk1"/>
          </a:effectRef>
          <a:fontRef idx="minor">
            <a:schemeClr val="dk1"/>
          </a:fontRef>
        </p:style>
        <p:txBody>
          <a:bodyPr anchor="ctr" bIns="72000" lIns="72000" rIns="72000" rtlCol="0" tIns="72000"/>
          <a:lstStyle/>
          <a:p>
            <a:pPr algn="l" defTabSz="442783" eaLnBrk="0" fontAlgn="base" hangingPunct="0" indent="0" latinLnBrk="0" lvl="0" marL="0" marR="0" rtl="0">
              <a:lnSpc>
                <a:spcPct val="100000"/>
              </a:lnSpc>
              <a:spcBef>
                <a:spcPct val="0"/>
              </a:spcBef>
              <a:spcAft>
                <a:spcPct val="0"/>
              </a:spcAft>
              <a:buClrTx/>
              <a:buSzTx/>
              <a:buFontTx/>
              <a:buNone/>
              <a:tabLst/>
              <a:defRPr/>
            </a:pPr>
            <a:r>
              <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rPr>
              <a:t>※</a:t>
            </a: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rPr>
              <a:t>　令和３年７月</a:t>
            </a:r>
            <a:r>
              <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rPr>
              <a:t>30</a:t>
            </a: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rPr>
              <a:t>日付けで、大学入学共通テスト実施方針を正式に廃止</a:t>
            </a:r>
          </a:p>
        </p:txBody>
      </p:sp>
      <p:sp>
        <p:nvSpPr>
          <p:cNvPr id="4" name="スライド番号プレースホルダー 5">
            <a:extLst>
              <a:ext uri="{FF2B5EF4-FFF2-40B4-BE49-F238E27FC236}">
                <a16:creationId xmlns:a16="http://schemas.microsoft.com/office/drawing/2014/main" id="{4351A71D-A3F2-A01B-5883-1029F56BF600}"/>
              </a:ext>
            </a:extLst>
          </p:cNvPr>
          <p:cNvSpPr>
            <a:spLocks noGrp="1"/>
          </p:cNvSpPr>
          <p:nvPr>
            <p:ph idx="12" sz="quarter" type="sldNum"/>
          </p:nvPr>
        </p:nvSpPr>
        <p:spPr>
          <a:xfrm>
            <a:off x="7401272" y="6502656"/>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200">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fld id="{973FA57C-AB59-4833-AF31-95C44D5249F2}" type="slidenum">
              <a:rPr altLang="en-US" kumimoji="1" lang="ja-JP" smtClean="0" sz="1800">
                <a:latin charset="-128" panose="020B0604030504040204" pitchFamily="50" typeface="Meiryo UI"/>
                <a:ea charset="-128" panose="020B0604030504040204" pitchFamily="50" typeface="Meiryo UI"/>
              </a:rPr>
              <a:pPr/>
              <a:t>4</a:t>
            </a:fld>
            <a:endParaRPr altLang="en-US" dirty="0" kumimoji="1" lang="ja-JP" sz="1800">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3874023956"/>
      </p:ext>
    </p:extLst>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 name="正方形/長方形 7"/>
          <p:cNvSpPr/>
          <p:nvPr/>
        </p:nvSpPr>
        <p:spPr>
          <a:xfrm>
            <a:off x="176066" y="706344"/>
            <a:ext cx="9529462" cy="102391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050" u="none">
              <a:ln>
                <a:noFill/>
              </a:ln>
              <a:solidFill>
                <a:prstClr val="white"/>
              </a:solidFill>
              <a:effectLst/>
              <a:uLnTx/>
              <a:uFillTx/>
              <a:latin charset="-128" panose="020B0604030504040204" pitchFamily="50" typeface="メイリオ"/>
              <a:ea charset="-128" panose="020B0604030504040204" pitchFamily="50" typeface="メイリオ"/>
              <a:cs typeface="+mn-cs"/>
            </a:endParaRPr>
          </a:p>
        </p:txBody>
      </p:sp>
      <p:sp>
        <p:nvSpPr>
          <p:cNvPr id="9" name="タイトル"/>
          <p:cNvSpPr>
            <a:spLocks noGrp="1"/>
          </p:cNvSpPr>
          <p:nvPr>
            <p:ph type="title"/>
          </p:nvPr>
        </p:nvSpPr>
        <p:spPr>
          <a:xfrm>
            <a:off x="176065" y="620688"/>
            <a:ext cx="3950946" cy="216112"/>
          </a:xfrm>
          <a:solidFill>
            <a:srgbClr val="002060"/>
          </a:solidFill>
        </p:spPr>
        <p:txBody>
          <a:bodyPr>
            <a:noAutofit/>
          </a:bodyPr>
          <a:lstStyle/>
          <a:p>
            <a:pPr algn="l"/>
            <a:r>
              <a:rPr altLang="en-US" b="0" dirty="0" lang="ja-JP" sz="1200">
                <a:solidFill>
                  <a:prstClr val="white"/>
                </a:solidFill>
              </a:rPr>
              <a:t>１．大学入学者選抜のあり方と改善の方向性</a:t>
            </a:r>
            <a:endParaRPr altLang="en-US" b="0" dirty="0" lang="ja-JP" sz="1200"/>
          </a:p>
        </p:txBody>
      </p:sp>
      <p:sp>
        <p:nvSpPr>
          <p:cNvPr id="10" name="（２）本文"/>
          <p:cNvSpPr txBox="1">
            <a:spLocks/>
          </p:cNvSpPr>
          <p:nvPr/>
        </p:nvSpPr>
        <p:spPr>
          <a:xfrm>
            <a:off x="336568" y="1089826"/>
            <a:ext cx="5336454" cy="562101"/>
          </a:xfrm>
          <a:prstGeom prst="rect">
            <a:avLst/>
          </a:prstGeom>
          <a:noFill/>
          <a:ln>
            <a:noFill/>
          </a:ln>
        </p:spPr>
        <p:txBody>
          <a:bodyPr bIns="31652"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486000" latinLnBrk="0" lvl="0" marL="135000" marR="0" rtl="0">
              <a:lnSpc>
                <a:spcPts val="1200"/>
              </a:lnSpc>
              <a:spcBef>
                <a:spcPts val="0"/>
              </a:spcBef>
              <a:spcAft>
                <a:spcPts val="100"/>
              </a:spcAft>
              <a:buClrTx/>
              <a:buSzTx/>
              <a:buFont charset="0" pitchFamily="34" typeface="Arial"/>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① </a:t>
            </a:r>
            <a:r>
              <a:rPr altLang="ja-JP"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当該大学での学修・卒業に必要な能力・適性等の判定</a:t>
            </a:r>
            <a:endPar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914400" eaLnBrk="1" fontAlgn="auto" hangingPunct="1" indent="-486000" latinLnBrk="0" lvl="0" marL="135000" marR="0" rtl="0">
              <a:lnSpc>
                <a:spcPts val="1200"/>
              </a:lnSpc>
              <a:spcBef>
                <a:spcPts val="0"/>
              </a:spcBef>
              <a:spcAft>
                <a:spcPts val="100"/>
              </a:spcAft>
              <a:buClrTx/>
              <a:buSzTx/>
              <a:buFont charset="0" pitchFamily="34" typeface="Arial"/>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② </a:t>
            </a:r>
            <a:r>
              <a:rPr altLang="ja-JP"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受験機会・選抜方法におけ</a:t>
            </a: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る</a:t>
            </a:r>
            <a:r>
              <a:rPr altLang="ja-JP"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公平性・公正性の確保</a:t>
            </a:r>
            <a:endPar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914400" eaLnBrk="1" fontAlgn="auto" hangingPunct="1" indent="-486000" latinLnBrk="0" lvl="0" marL="135000" marR="0" rtl="0">
              <a:lnSpc>
                <a:spcPts val="1200"/>
              </a:lnSpc>
              <a:spcBef>
                <a:spcPts val="0"/>
              </a:spcBef>
              <a:spcAft>
                <a:spcPts val="100"/>
              </a:spcAft>
              <a:buClrTx/>
              <a:buSzTx/>
              <a:buFont charset="0" pitchFamily="34" typeface="Arial"/>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③ 高等学校教育と大学教育を接続する教育の一環としての実施</a:t>
            </a:r>
          </a:p>
        </p:txBody>
      </p:sp>
      <p:sp>
        <p:nvSpPr>
          <p:cNvPr id="11" name="（２）"/>
          <p:cNvSpPr txBox="1">
            <a:spLocks/>
          </p:cNvSpPr>
          <p:nvPr/>
        </p:nvSpPr>
        <p:spPr>
          <a:xfrm>
            <a:off x="213736" y="883606"/>
            <a:ext cx="3913276" cy="180000"/>
          </a:xfrm>
          <a:prstGeom prst="rect">
            <a:avLst/>
          </a:prstGeom>
          <a:solidFill>
            <a:schemeClr val="accent5">
              <a:lumMod val="75000"/>
            </a:schemeClr>
          </a:solidFill>
          <a:ln>
            <a:noFill/>
          </a:ln>
        </p:spPr>
        <p:txBody>
          <a:bodyPr anchor="ctr" anchorCtr="0" bIns="0"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0" latinLnBrk="0" lvl="0" marL="0" marR="0" rtl="0">
              <a:lnSpc>
                <a:spcPct val="100000"/>
              </a:lnSpc>
              <a:spcBef>
                <a:spcPts val="0"/>
              </a:spcBef>
              <a:spcAft>
                <a:spcPts val="0"/>
              </a:spcAft>
              <a:buClrTx/>
              <a:buSzTx/>
              <a:buFont charset="0" pitchFamily="34" typeface="Arial"/>
              <a:buNone/>
              <a:tabLst/>
              <a:defRPr/>
            </a:pPr>
            <a:r>
              <a:rPr altLang="en-US" b="0" baseline="0" cap="none" dirty="0" i="0" kern="1200" kumimoji="1" lang="ja-JP" noProof="0" normalizeH="0" spc="0" strike="noStrike" sz="1050" u="none">
                <a:ln>
                  <a:noFill/>
                </a:ln>
                <a:solidFill>
                  <a:prstClr val="white"/>
                </a:solidFill>
                <a:effectLst/>
                <a:uLnTx/>
                <a:uFillTx/>
                <a:latin charset="-128" panose="020B0604030504040204" pitchFamily="50" typeface="メイリオ"/>
                <a:ea charset="-128" panose="020B0604030504040204" pitchFamily="50" typeface="メイリオ"/>
                <a:cs typeface="+mn-cs"/>
              </a:rPr>
              <a:t>（１）</a:t>
            </a:r>
            <a:r>
              <a:rPr altLang="ja-JP" b="0" baseline="0" cap="none" dirty="0" i="0" kern="1200" kumimoji="1" lang="ja-JP" noProof="0" normalizeH="0" spc="0" strike="noStrike" sz="1050" u="none">
                <a:ln>
                  <a:noFill/>
                </a:ln>
                <a:solidFill>
                  <a:prstClr val="white"/>
                </a:solidFill>
                <a:effectLst/>
                <a:uLnTx/>
                <a:uFillTx/>
                <a:latin charset="-128" panose="020B0604030504040204" pitchFamily="50" typeface="メイリオ"/>
                <a:ea charset="-128" panose="020B0604030504040204" pitchFamily="50" typeface="メイリオ"/>
                <a:cs typeface="+mn-cs"/>
              </a:rPr>
              <a:t>大学</a:t>
            </a:r>
            <a:r>
              <a:rPr altLang="en-US" b="0" baseline="0" cap="none" dirty="0" i="0" kern="1200" kumimoji="1" lang="ja-JP" noProof="0" normalizeH="0" spc="0" strike="noStrike" sz="1050" u="none">
                <a:ln>
                  <a:noFill/>
                </a:ln>
                <a:solidFill>
                  <a:prstClr val="white"/>
                </a:solidFill>
                <a:effectLst/>
                <a:uLnTx/>
                <a:uFillTx/>
                <a:latin charset="-128" panose="020B0604030504040204" pitchFamily="50" typeface="メイリオ"/>
                <a:ea charset="-128" panose="020B0604030504040204" pitchFamily="50" typeface="メイリオ"/>
                <a:cs typeface="+mn-cs"/>
              </a:rPr>
              <a:t>入学者選抜</a:t>
            </a:r>
            <a:r>
              <a:rPr altLang="ja-JP" b="0" baseline="0" cap="none" dirty="0" i="0" kern="1200" kumimoji="1" lang="ja-JP" noProof="0" normalizeH="0" spc="0" strike="noStrike" sz="1050" u="none">
                <a:ln>
                  <a:noFill/>
                </a:ln>
                <a:solidFill>
                  <a:prstClr val="white"/>
                </a:solidFill>
                <a:effectLst/>
                <a:uLnTx/>
                <a:uFillTx/>
                <a:latin charset="-128" panose="020B0604030504040204" pitchFamily="50" typeface="メイリオ"/>
                <a:ea charset="-128" panose="020B0604030504040204" pitchFamily="50" typeface="メイリオ"/>
                <a:cs typeface="+mn-cs"/>
              </a:rPr>
              <a:t>に求められる原則</a:t>
            </a:r>
          </a:p>
        </p:txBody>
      </p:sp>
      <p:sp>
        <p:nvSpPr>
          <p:cNvPr id="12" name="正方形/長方形 11"/>
          <p:cNvSpPr/>
          <p:nvPr/>
        </p:nvSpPr>
        <p:spPr>
          <a:xfrm>
            <a:off x="192087" y="1823768"/>
            <a:ext cx="4614947" cy="192178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2400" u="none">
              <a:ln>
                <a:noFill/>
              </a:ln>
              <a:solidFill>
                <a:prstClr val="white"/>
              </a:solidFill>
              <a:effectLst/>
              <a:uLnTx/>
              <a:uFillTx/>
              <a:latin charset="-128" panose="020B0604030504040204" pitchFamily="50" typeface="メイリオ"/>
              <a:ea charset="-128" panose="020B0604030504040204" pitchFamily="50" typeface="メイリオ"/>
              <a:cs typeface="+mn-cs"/>
            </a:endParaRPr>
          </a:p>
        </p:txBody>
      </p:sp>
      <p:sp>
        <p:nvSpPr>
          <p:cNvPr id="13" name="正方形/長方形 12"/>
          <p:cNvSpPr/>
          <p:nvPr/>
        </p:nvSpPr>
        <p:spPr>
          <a:xfrm>
            <a:off x="4901924" y="1842247"/>
            <a:ext cx="4794373" cy="2168683"/>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2400" u="none">
              <a:ln>
                <a:noFill/>
              </a:ln>
              <a:solidFill>
                <a:prstClr val="white"/>
              </a:solidFill>
              <a:effectLst/>
              <a:uLnTx/>
              <a:uFillTx/>
              <a:latin charset="-128" panose="020B0604030504040204" pitchFamily="50" typeface="メイリオ"/>
              <a:ea charset="-128" panose="020B0604030504040204" pitchFamily="50" typeface="メイリオ"/>
              <a:cs typeface="+mn-cs"/>
            </a:endParaRPr>
          </a:p>
        </p:txBody>
      </p:sp>
      <p:sp>
        <p:nvSpPr>
          <p:cNvPr id="14" name="（２）"/>
          <p:cNvSpPr txBox="1">
            <a:spLocks/>
          </p:cNvSpPr>
          <p:nvPr/>
        </p:nvSpPr>
        <p:spPr>
          <a:xfrm>
            <a:off x="5550190" y="1165688"/>
            <a:ext cx="3358770" cy="180000"/>
          </a:xfrm>
          <a:prstGeom prst="rect">
            <a:avLst/>
          </a:prstGeom>
          <a:solidFill>
            <a:schemeClr val="accent5">
              <a:lumMod val="75000"/>
            </a:schemeClr>
          </a:solidFill>
          <a:ln>
            <a:noFill/>
          </a:ln>
        </p:spPr>
        <p:txBody>
          <a:bodyPr bIns="0"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0" latinLnBrk="0" lvl="0" marL="0" marR="0" rtl="0">
              <a:lnSpc>
                <a:spcPct val="100000"/>
              </a:lnSpc>
              <a:spcBef>
                <a:spcPts val="0"/>
              </a:spcBef>
              <a:spcAft>
                <a:spcPts val="0"/>
              </a:spcAft>
              <a:buClrTx/>
              <a:buSzTx/>
              <a:buFont charset="0" pitchFamily="34" typeface="Arial"/>
              <a:buNone/>
              <a:tabLst/>
              <a:defRPr/>
            </a:pPr>
            <a:r>
              <a:rPr altLang="en-US" b="0" baseline="0" cap="none" dirty="0" i="0" kern="1200" kumimoji="1" lang="ja-JP" noProof="0" normalizeH="0" spc="0" strike="noStrike" sz="1050" u="none">
                <a:ln>
                  <a:noFill/>
                </a:ln>
                <a:solidFill>
                  <a:prstClr val="white"/>
                </a:solidFill>
                <a:effectLst/>
                <a:uLnTx/>
                <a:uFillTx/>
                <a:latin charset="-128" panose="020B0604030504040204" pitchFamily="50" typeface="メイリオ"/>
                <a:ea charset="-128" panose="020B0604030504040204" pitchFamily="50" typeface="メイリオ"/>
                <a:cs typeface="+mn-cs"/>
              </a:rPr>
              <a:t>（３）入試システム全体に目配りした検討の重要性</a:t>
            </a:r>
          </a:p>
        </p:txBody>
      </p:sp>
      <p:sp>
        <p:nvSpPr>
          <p:cNvPr id="16" name="タイトル 1"/>
          <p:cNvSpPr txBox="1">
            <a:spLocks/>
          </p:cNvSpPr>
          <p:nvPr/>
        </p:nvSpPr>
        <p:spPr>
          <a:xfrm>
            <a:off x="0" y="-19824"/>
            <a:ext cx="9906000" cy="324000"/>
          </a:xfrm>
          <a:prstGeom prst="rect">
            <a:avLst/>
          </a:prstGeom>
          <a:solidFill>
            <a:srgbClr val="0070C0"/>
          </a:solidFill>
          <a:ln>
            <a:noFill/>
          </a:ln>
        </p:spPr>
        <p:txBody>
          <a:bodyPr anchor="ctr" bIns="27000" lIns="68580" rIns="68580" rtlCol="0" tIns="81000" vert="horz">
            <a:noAutofit/>
          </a:bodyPr>
          <a:lstStyle>
            <a:lvl1pPr algn="ctr" defTabSz="844090" eaLnBrk="1" hangingPunct="1" latinLnBrk="0" rtl="0">
              <a:spcBef>
                <a:spcPct val="0"/>
              </a:spcBef>
              <a:buNone/>
              <a:defRPr b="1" kern="1200" kumimoji="1" sz="1661">
                <a:solidFill>
                  <a:schemeClr val="bg1"/>
                </a:solidFill>
                <a:latin charset="-128" panose="020B0604030504040204" pitchFamily="50" typeface="メイリオ"/>
                <a:ea charset="-128" panose="020B0604030504040204" pitchFamily="50" typeface="メイリオ"/>
                <a:cs typeface="+mj-cs"/>
              </a:defRPr>
            </a:lvl1pPr>
          </a:lstStyle>
          <a:p>
            <a:pPr algn="ctr" defTabSz="844090" eaLnBrk="1" fontAlgn="auto" hangingPunct="1" indent="0" latinLnBrk="0" lvl="0" marL="0" marR="0" rtl="0">
              <a:lnSpc>
                <a:spcPct val="100000"/>
              </a:lnSpc>
              <a:spcBef>
                <a:spcPct val="0"/>
              </a:spcBef>
              <a:spcAft>
                <a:spcPts val="0"/>
              </a:spcAft>
              <a:buClrTx/>
              <a:buSzTx/>
              <a:buFontTx/>
              <a:buNone/>
              <a:tabLst/>
              <a:defRPr/>
            </a:pPr>
            <a:r>
              <a:rPr altLang="en-US" b="0" baseline="0" cap="none" dirty="0" i="0" kern="1200" kumimoji="1" lang="ja-JP" noProof="0" normalizeH="0" spc="0" strike="noStrike" sz="1600" u="none">
                <a:ln>
                  <a:noFill/>
                </a:ln>
                <a:solidFill>
                  <a:prstClr val="white"/>
                </a:solidFill>
                <a:effectLst/>
                <a:uLnTx/>
                <a:uFillTx/>
                <a:latin charset="-128" panose="020B0604030504040204" pitchFamily="50" typeface="メイリオ"/>
                <a:ea charset="-128" panose="020B0604030504040204" pitchFamily="50" typeface="メイリオ"/>
                <a:cs typeface="+mj-cs"/>
              </a:rPr>
              <a:t>大学入試のあり方に関する検討会議提言（令和３年７月８日）　概要</a:t>
            </a:r>
          </a:p>
        </p:txBody>
      </p:sp>
      <p:sp>
        <p:nvSpPr>
          <p:cNvPr id="17" name="タイトル"/>
          <p:cNvSpPr txBox="1">
            <a:spLocks/>
          </p:cNvSpPr>
          <p:nvPr/>
        </p:nvSpPr>
        <p:spPr>
          <a:xfrm>
            <a:off x="192088" y="1772959"/>
            <a:ext cx="2675451" cy="180000"/>
          </a:xfrm>
          <a:prstGeom prst="rect">
            <a:avLst/>
          </a:prstGeom>
          <a:solidFill>
            <a:srgbClr val="F93B07"/>
          </a:solidFill>
          <a:ln>
            <a:noFill/>
          </a:ln>
        </p:spPr>
        <p:txBody>
          <a:bodyPr anchor="ctr" bIns="27000" lIns="68580" rIns="68580" rtlCol="0" tIns="81000" vert="horz">
            <a:noAutofit/>
          </a:bodyPr>
          <a:lstStyle>
            <a:lvl1pPr algn="ctr" defTabSz="844090" eaLnBrk="1" hangingPunct="1" latinLnBrk="0" rtl="0">
              <a:spcBef>
                <a:spcPct val="0"/>
              </a:spcBef>
              <a:buNone/>
              <a:defRPr b="1" kern="1200" kumimoji="1" sz="1661">
                <a:solidFill>
                  <a:schemeClr val="bg1"/>
                </a:solidFill>
                <a:latin charset="-128" panose="020B0604030504040204" pitchFamily="50" typeface="メイリオ"/>
                <a:ea charset="-128" panose="020B0604030504040204" pitchFamily="50" typeface="メイリオ"/>
                <a:cs typeface="+mj-cs"/>
              </a:defRPr>
            </a:lvl1pPr>
          </a:lstStyle>
          <a:p>
            <a:pPr algn="l" defTabSz="844090" eaLnBrk="1" fontAlgn="auto" hangingPunct="1" indent="0" latinLnBrk="0" lvl="0" marL="0" marR="0" rtl="0">
              <a:lnSpc>
                <a:spcPct val="100000"/>
              </a:lnSpc>
              <a:spcBef>
                <a:spcPct val="0"/>
              </a:spcBef>
              <a:spcAft>
                <a:spcPts val="0"/>
              </a:spcAft>
              <a:buClrTx/>
              <a:buSzTx/>
              <a:buFontTx/>
              <a:buNone/>
              <a:tabLst/>
              <a:defRPr/>
            </a:pPr>
            <a:r>
              <a:rPr altLang="en-US" b="0" baseline="0" cap="none" dirty="0" i="0" kern="1200" kumimoji="1" lang="ja-JP" noProof="0" normalizeH="0" spc="0" strike="noStrike" sz="1200" u="none">
                <a:ln>
                  <a:noFill/>
                </a:ln>
                <a:solidFill>
                  <a:prstClr val="white"/>
                </a:solidFill>
                <a:effectLst/>
                <a:uLnTx/>
                <a:uFillTx/>
                <a:latin charset="-128" panose="020B0604030504040204" pitchFamily="50" typeface="メイリオ"/>
                <a:ea charset="-128" panose="020B0604030504040204" pitchFamily="50" typeface="メイリオ"/>
                <a:cs typeface="+mj-cs"/>
              </a:rPr>
              <a:t>２．記述式問題の出題のあり方</a:t>
            </a:r>
          </a:p>
        </p:txBody>
      </p:sp>
      <p:sp>
        <p:nvSpPr>
          <p:cNvPr id="18" name="タイトル"/>
          <p:cNvSpPr txBox="1">
            <a:spLocks/>
          </p:cNvSpPr>
          <p:nvPr/>
        </p:nvSpPr>
        <p:spPr>
          <a:xfrm>
            <a:off x="4899679" y="1765407"/>
            <a:ext cx="3537676" cy="180000"/>
          </a:xfrm>
          <a:prstGeom prst="rect">
            <a:avLst/>
          </a:prstGeom>
          <a:solidFill>
            <a:srgbClr val="F93B07"/>
          </a:solidFill>
          <a:ln>
            <a:noFill/>
          </a:ln>
        </p:spPr>
        <p:txBody>
          <a:bodyPr anchor="ctr" bIns="27000" lIns="68580" rIns="68580" rtlCol="0" tIns="81000" vert="horz">
            <a:noAutofit/>
          </a:bodyPr>
          <a:lstStyle>
            <a:lvl1pPr algn="ctr" defTabSz="844090" eaLnBrk="1" hangingPunct="1" latinLnBrk="0" rtl="0">
              <a:spcBef>
                <a:spcPct val="0"/>
              </a:spcBef>
              <a:buNone/>
              <a:defRPr b="1" kern="1200" kumimoji="1" sz="1661">
                <a:solidFill>
                  <a:schemeClr val="bg1"/>
                </a:solidFill>
                <a:latin charset="-128" panose="020B0604030504040204" pitchFamily="50" typeface="メイリオ"/>
                <a:ea charset="-128" panose="020B0604030504040204" pitchFamily="50" typeface="メイリオ"/>
                <a:cs typeface="+mj-cs"/>
              </a:defRPr>
            </a:lvl1pPr>
          </a:lstStyle>
          <a:p>
            <a:pPr algn="l" defTabSz="844090" eaLnBrk="1" fontAlgn="auto" hangingPunct="1" indent="0" latinLnBrk="0" lvl="0" marL="0" marR="0" rtl="0">
              <a:lnSpc>
                <a:spcPct val="100000"/>
              </a:lnSpc>
              <a:spcBef>
                <a:spcPct val="0"/>
              </a:spcBef>
              <a:spcAft>
                <a:spcPts val="0"/>
              </a:spcAft>
              <a:buClrTx/>
              <a:buSzTx/>
              <a:buFontTx/>
              <a:buNone/>
              <a:tabLst/>
              <a:defRPr/>
            </a:pPr>
            <a:r>
              <a:rPr altLang="en-US" b="0" baseline="0" cap="none" dirty="0" i="0" kern="1200" kumimoji="1" lang="ja-JP" noProof="0" normalizeH="0" spc="0" strike="noStrike" sz="1200" u="none">
                <a:ln>
                  <a:noFill/>
                </a:ln>
                <a:solidFill>
                  <a:prstClr val="white"/>
                </a:solidFill>
                <a:effectLst/>
                <a:uLnTx/>
                <a:uFillTx/>
                <a:latin charset="-128" panose="020B0604030504040204" pitchFamily="50" typeface="メイリオ"/>
                <a:ea charset="-128" panose="020B0604030504040204" pitchFamily="50" typeface="メイリオ"/>
                <a:cs typeface="+mj-cs"/>
              </a:rPr>
              <a:t>３．総合的な英語力の育成・評価のあり方</a:t>
            </a:r>
          </a:p>
        </p:txBody>
      </p:sp>
      <p:sp>
        <p:nvSpPr>
          <p:cNvPr id="19" name="（２）"/>
          <p:cNvSpPr txBox="1">
            <a:spLocks/>
          </p:cNvSpPr>
          <p:nvPr/>
        </p:nvSpPr>
        <p:spPr>
          <a:xfrm>
            <a:off x="246094" y="1971343"/>
            <a:ext cx="2978227" cy="180000"/>
          </a:xfrm>
          <a:prstGeom prst="rect">
            <a:avLst/>
          </a:prstGeom>
          <a:solidFill>
            <a:srgbClr val="FFCC00"/>
          </a:solidFill>
          <a:ln>
            <a:noFill/>
          </a:ln>
        </p:spPr>
        <p:txBody>
          <a:bodyPr bIns="31652"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0" latinLnBrk="0" lvl="0" marL="0" marR="0" rtl="0">
              <a:lnSpc>
                <a:spcPct val="100000"/>
              </a:lnSpc>
              <a:spcBef>
                <a:spcPts val="0"/>
              </a:spcBef>
              <a:spcAft>
                <a:spcPts val="0"/>
              </a:spcAft>
              <a:buClrTx/>
              <a:buSzTx/>
              <a:buFont charset="0" pitchFamily="34" typeface="Arial"/>
              <a:buNone/>
              <a:tabLst/>
              <a:defRPr/>
            </a:pPr>
            <a:r>
              <a:rPr altLang="en-US" b="0" baseline="0" cap="none" dirty="0" i="0" kern="1200" kumimoji="1" lang="ja-JP" noProof="0" normalizeH="0" spc="0" strike="noStrike" sz="1050" u="none">
                <a:ln>
                  <a:noFill/>
                </a:ln>
                <a:solidFill>
                  <a:prstClr val="white"/>
                </a:solidFill>
                <a:effectLst/>
                <a:uLnTx/>
                <a:uFillTx/>
                <a:latin charset="-128" panose="020B0604030504040204" pitchFamily="50" typeface="メイリオ"/>
                <a:ea charset="-128" panose="020B0604030504040204" pitchFamily="50" typeface="メイリオ"/>
                <a:cs typeface="+mn-cs"/>
              </a:rPr>
              <a:t>（１）出題の実態や大学の意見</a:t>
            </a:r>
          </a:p>
        </p:txBody>
      </p:sp>
      <p:sp>
        <p:nvSpPr>
          <p:cNvPr id="20" name="正方形/長方形 19"/>
          <p:cNvSpPr/>
          <p:nvPr/>
        </p:nvSpPr>
        <p:spPr>
          <a:xfrm>
            <a:off x="147514" y="2142565"/>
            <a:ext cx="4712755" cy="253916"/>
          </a:xfrm>
          <a:prstGeom prst="rect">
            <a:avLst/>
          </a:prstGeom>
          <a:ln w="28575">
            <a:noFill/>
          </a:ln>
        </p:spPr>
        <p:txBody>
          <a:bodyPr wrap="square">
            <a:spAutoFit/>
          </a:bodyPr>
          <a:lstStyle/>
          <a:p>
            <a:pPr algn="l" defTabSz="914400" eaLnBrk="1" fontAlgn="base" hangingPunct="1" indent="-342900" latinLnBrk="0" lvl="0" marL="108000" marR="0" rtl="0">
              <a:lnSpc>
                <a:spcPct val="100000"/>
              </a:lnSpc>
              <a:spcBef>
                <a:spcPct val="0"/>
              </a:spcBef>
              <a:spcAft>
                <a:spcPts val="200"/>
              </a:spcAft>
              <a:buClr>
                <a:prstClr val="black"/>
              </a:buClr>
              <a:buSzTx/>
              <a:buFontTx/>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✔各大学の個別入試で記述式を充実すべきとの意見が多い</a:t>
            </a:r>
            <a:endParaRPr altLang="ja-JP"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21" name="（２）"/>
          <p:cNvSpPr txBox="1">
            <a:spLocks/>
          </p:cNvSpPr>
          <p:nvPr/>
        </p:nvSpPr>
        <p:spPr>
          <a:xfrm>
            <a:off x="256089" y="3223585"/>
            <a:ext cx="2970926" cy="180000"/>
          </a:xfrm>
          <a:prstGeom prst="rect">
            <a:avLst/>
          </a:prstGeom>
          <a:solidFill>
            <a:srgbClr val="FFCC00"/>
          </a:solidFill>
          <a:ln>
            <a:noFill/>
          </a:ln>
        </p:spPr>
        <p:txBody>
          <a:bodyPr bIns="31652"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342900" latinLnBrk="0" lvl="0" marL="108000" marR="0" rtl="0">
              <a:lnSpc>
                <a:spcPct val="100000"/>
              </a:lnSpc>
              <a:spcBef>
                <a:spcPts val="0"/>
              </a:spcBef>
              <a:spcAft>
                <a:spcPts val="0"/>
              </a:spcAft>
              <a:buClrTx/>
              <a:buSzTx/>
              <a:buFont charset="0" pitchFamily="34" typeface="Arial"/>
              <a:buNone/>
              <a:tabLst/>
              <a:defRPr/>
            </a:pPr>
            <a:r>
              <a:rPr altLang="en-US" b="0" baseline="0" cap="none" dirty="0" i="0" kern="1200" kumimoji="1" lang="ja-JP" noProof="0" normalizeH="0" spc="0" strike="noStrike" sz="1050" u="none">
                <a:ln>
                  <a:noFill/>
                </a:ln>
                <a:solidFill>
                  <a:prstClr val="white"/>
                </a:solidFill>
                <a:effectLst/>
                <a:uLnTx/>
                <a:uFillTx/>
                <a:latin charset="-128" panose="020B0604030504040204" pitchFamily="50" typeface="メイリオ"/>
                <a:ea charset="-128" panose="020B0604030504040204" pitchFamily="50" typeface="メイリオ"/>
                <a:cs typeface="+mn-cs"/>
              </a:rPr>
              <a:t>（３）記述式問題の出題の推進策</a:t>
            </a:r>
          </a:p>
        </p:txBody>
      </p:sp>
      <p:sp>
        <p:nvSpPr>
          <p:cNvPr id="22" name="（２）"/>
          <p:cNvSpPr txBox="1">
            <a:spLocks/>
          </p:cNvSpPr>
          <p:nvPr/>
        </p:nvSpPr>
        <p:spPr>
          <a:xfrm>
            <a:off x="257975" y="2447155"/>
            <a:ext cx="2972852" cy="180000"/>
          </a:xfrm>
          <a:prstGeom prst="rect">
            <a:avLst/>
          </a:prstGeom>
          <a:solidFill>
            <a:srgbClr val="FFCC00"/>
          </a:solidFill>
          <a:ln>
            <a:noFill/>
          </a:ln>
        </p:spPr>
        <p:txBody>
          <a:bodyPr bIns="31652"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342900" latinLnBrk="0" lvl="0" marL="108000" marR="0" rtl="0">
              <a:lnSpc>
                <a:spcPct val="100000"/>
              </a:lnSpc>
              <a:spcBef>
                <a:spcPts val="0"/>
              </a:spcBef>
              <a:spcAft>
                <a:spcPts val="0"/>
              </a:spcAft>
              <a:buClrTx/>
              <a:buSzTx/>
              <a:buFont charset="0" pitchFamily="34" typeface="Arial"/>
              <a:buNone/>
              <a:tabLst/>
              <a:defRPr/>
            </a:pPr>
            <a:r>
              <a:rPr altLang="en-US" b="0" baseline="0" cap="none" dirty="0" i="0" kern="1200" kumimoji="1" lang="ja-JP" noProof="0" normalizeH="0" spc="0" strike="noStrike" sz="1050" u="none">
                <a:ln>
                  <a:noFill/>
                </a:ln>
                <a:solidFill>
                  <a:prstClr val="white"/>
                </a:solidFill>
                <a:effectLst/>
                <a:uLnTx/>
                <a:uFillTx/>
                <a:latin charset="-128" panose="020B0604030504040204" pitchFamily="50" typeface="メイリオ"/>
                <a:ea charset="-128" panose="020B0604030504040204" pitchFamily="50" typeface="メイリオ"/>
                <a:cs typeface="+mn-cs"/>
              </a:rPr>
              <a:t>（２）記述式問題の推進の考え方</a:t>
            </a:r>
          </a:p>
        </p:txBody>
      </p:sp>
      <p:sp>
        <p:nvSpPr>
          <p:cNvPr id="23" name="（２）本文"/>
          <p:cNvSpPr txBox="1">
            <a:spLocks/>
          </p:cNvSpPr>
          <p:nvPr/>
        </p:nvSpPr>
        <p:spPr>
          <a:xfrm>
            <a:off x="232794" y="3440471"/>
            <a:ext cx="4585715" cy="360210"/>
          </a:xfrm>
          <a:prstGeom prst="rect">
            <a:avLst/>
          </a:prstGeom>
          <a:ln>
            <a:noFill/>
          </a:ln>
        </p:spPr>
        <p:txBody>
          <a:bodyPr bIns="31652"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342900" latinLnBrk="0" lvl="0" marL="108000" marR="0" rtl="0">
              <a:lnSpc>
                <a:spcPct val="100000"/>
              </a:lnSpc>
              <a:spcBef>
                <a:spcPct val="20000"/>
              </a:spcBef>
              <a:spcAft>
                <a:spcPts val="0"/>
              </a:spcAft>
              <a:buClrTx/>
              <a:buSzTx/>
              <a:buFont charset="0" pitchFamily="34" typeface="Arial"/>
              <a:buNone/>
              <a:tabLst/>
              <a:defRPr/>
            </a:pPr>
            <a:r>
              <a:rPr altLang="en-US" b="0" baseline="0" cap="none" dirty="0" i="0" kern="1200" kumimoji="1" lang="ja-JP" noProof="0" normalizeH="0" spc="-9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✔大学入試センター、大学との連携・協働により、問題作成・採点の</a:t>
            </a:r>
            <a:r>
              <a:rPr altLang="en-US" b="0" baseline="0" cap="none" dirty="0" i="0" kern="1200" kumimoji="1" lang="ja-JP" noProof="0" normalizeH="0" spc="-90" strike="noStrike" sz="1000" u="none">
                <a:ln>
                  <a:noFill/>
                </a:ln>
                <a:solidFill>
                  <a:prstClr val="black"/>
                </a:solidFill>
                <a:effectLst/>
                <a:uLnTx/>
                <a:uFill>
                  <a:solidFill>
                    <a:srgbClr val="00B050"/>
                  </a:solidFill>
                </a:uFill>
                <a:latin charset="-128" panose="020B0604030504040204" pitchFamily="50" typeface="メイリオ"/>
                <a:ea charset="-128" panose="020B0604030504040204" pitchFamily="50" typeface="メイリオ"/>
                <a:cs typeface="+mn-cs"/>
              </a:rPr>
              <a:t>工夫事例</a:t>
            </a:r>
            <a:r>
              <a:rPr altLang="en-US" b="0" baseline="0" cap="none" dirty="0" i="0" kern="1200" kumimoji="1" lang="ja-JP" noProof="0" normalizeH="0" spc="-9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を提供</a:t>
            </a:r>
            <a:endParaRPr altLang="ja-JP" b="0" baseline="0" cap="none" dirty="0" i="0" kern="1200" kumimoji="1" lang="en-US" noProof="0" normalizeH="0" spc="-9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24" name="（２）"/>
          <p:cNvSpPr txBox="1">
            <a:spLocks/>
          </p:cNvSpPr>
          <p:nvPr/>
        </p:nvSpPr>
        <p:spPr>
          <a:xfrm>
            <a:off x="5039604" y="1969645"/>
            <a:ext cx="3625699" cy="180000"/>
          </a:xfrm>
          <a:prstGeom prst="rect">
            <a:avLst/>
          </a:prstGeom>
          <a:solidFill>
            <a:srgbClr val="FFCC00"/>
          </a:solidFill>
          <a:ln>
            <a:noFill/>
          </a:ln>
        </p:spPr>
        <p:txBody>
          <a:bodyPr bIns="31652"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0" latinLnBrk="0" lvl="0" marL="0" marR="0" rtl="0">
              <a:lnSpc>
                <a:spcPct val="100000"/>
              </a:lnSpc>
              <a:spcBef>
                <a:spcPts val="0"/>
              </a:spcBef>
              <a:spcAft>
                <a:spcPts val="0"/>
              </a:spcAft>
              <a:buClrTx/>
              <a:buSzTx/>
              <a:buFont charset="0" pitchFamily="34" typeface="Arial"/>
              <a:buNone/>
              <a:tabLst/>
              <a:defRPr/>
            </a:pPr>
            <a:r>
              <a:rPr altLang="en-US" b="0" baseline="0" cap="none" dirty="0" i="0" kern="1200" kumimoji="1" lang="ja-JP" noProof="0" normalizeH="0" spc="0" strike="noStrike" sz="1050" u="none">
                <a:ln>
                  <a:noFill/>
                </a:ln>
                <a:solidFill>
                  <a:prstClr val="white"/>
                </a:solidFill>
                <a:effectLst/>
                <a:uLnTx/>
                <a:uFillTx/>
                <a:latin charset="-128" panose="020B0604030504040204" pitchFamily="50" typeface="メイリオ"/>
                <a:ea charset="-128" panose="020B0604030504040204" pitchFamily="50" typeface="メイリオ"/>
                <a:cs typeface="+mn-cs"/>
              </a:rPr>
              <a:t>（１）英語資格・検定試験の活用の実態や大学の意見</a:t>
            </a:r>
          </a:p>
        </p:txBody>
      </p:sp>
      <p:sp>
        <p:nvSpPr>
          <p:cNvPr id="26" name="（２）"/>
          <p:cNvSpPr txBox="1">
            <a:spLocks/>
          </p:cNvSpPr>
          <p:nvPr/>
        </p:nvSpPr>
        <p:spPr>
          <a:xfrm>
            <a:off x="5040299" y="3439790"/>
            <a:ext cx="3625004" cy="180000"/>
          </a:xfrm>
          <a:prstGeom prst="rect">
            <a:avLst/>
          </a:prstGeom>
          <a:solidFill>
            <a:srgbClr val="FFCC00"/>
          </a:solidFill>
          <a:ln>
            <a:noFill/>
          </a:ln>
        </p:spPr>
        <p:txBody>
          <a:bodyPr bIns="31652"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342900" latinLnBrk="0" lvl="0" marL="108000" marR="0" rtl="0">
              <a:lnSpc>
                <a:spcPct val="100000"/>
              </a:lnSpc>
              <a:spcBef>
                <a:spcPts val="0"/>
              </a:spcBef>
              <a:spcAft>
                <a:spcPts val="0"/>
              </a:spcAft>
              <a:buClrTx/>
              <a:buSzTx/>
              <a:buFont charset="0" pitchFamily="34" typeface="Arial"/>
              <a:buNone/>
              <a:tabLst/>
              <a:defRPr/>
            </a:pPr>
            <a:r>
              <a:rPr altLang="en-US" b="0" baseline="0" cap="none" dirty="0" i="0" kern="1200" kumimoji="1" lang="ja-JP" noProof="0" normalizeH="0" spc="0" strike="noStrike" sz="1050" u="none">
                <a:ln>
                  <a:noFill/>
                </a:ln>
                <a:solidFill>
                  <a:prstClr val="white"/>
                </a:solidFill>
                <a:effectLst/>
                <a:uLnTx/>
                <a:uFillTx/>
                <a:latin charset="-128" panose="020B0604030504040204" pitchFamily="50" typeface="メイリオ"/>
                <a:ea charset="-128" panose="020B0604030504040204" pitchFamily="50" typeface="メイリオ"/>
                <a:cs typeface="+mn-cs"/>
              </a:rPr>
              <a:t>（３）総合的な英語力評価の推進策</a:t>
            </a:r>
          </a:p>
        </p:txBody>
      </p:sp>
      <p:sp>
        <p:nvSpPr>
          <p:cNvPr id="27" name="（２）"/>
          <p:cNvSpPr txBox="1">
            <a:spLocks/>
          </p:cNvSpPr>
          <p:nvPr/>
        </p:nvSpPr>
        <p:spPr>
          <a:xfrm>
            <a:off x="5039604" y="2414599"/>
            <a:ext cx="3625699" cy="180000"/>
          </a:xfrm>
          <a:prstGeom prst="rect">
            <a:avLst/>
          </a:prstGeom>
          <a:solidFill>
            <a:srgbClr val="FFCC00"/>
          </a:solidFill>
          <a:ln>
            <a:noFill/>
          </a:ln>
        </p:spPr>
        <p:txBody>
          <a:bodyPr bIns="31652"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342900" latinLnBrk="0" lvl="0" marL="108000" marR="0" rtl="0">
              <a:lnSpc>
                <a:spcPct val="100000"/>
              </a:lnSpc>
              <a:spcBef>
                <a:spcPts val="0"/>
              </a:spcBef>
              <a:spcAft>
                <a:spcPts val="0"/>
              </a:spcAft>
              <a:buClrTx/>
              <a:buSzTx/>
              <a:buFont charset="0" pitchFamily="34" typeface="Arial"/>
              <a:buNone/>
              <a:tabLst/>
              <a:defRPr/>
            </a:pPr>
            <a:r>
              <a:rPr altLang="en-US" b="0" baseline="0" cap="none" dirty="0" i="0" kern="1200" kumimoji="1" lang="ja-JP" noProof="0" normalizeH="0" spc="0" strike="noStrike" sz="1050" u="none">
                <a:ln>
                  <a:noFill/>
                </a:ln>
                <a:solidFill>
                  <a:prstClr val="white"/>
                </a:solidFill>
                <a:effectLst/>
                <a:uLnTx/>
                <a:uFillTx/>
                <a:latin charset="-128" panose="020B0604030504040204" pitchFamily="50" typeface="メイリオ"/>
                <a:ea charset="-128" panose="020B0604030504040204" pitchFamily="50" typeface="メイリオ"/>
                <a:cs typeface="+mn-cs"/>
              </a:rPr>
              <a:t>（２）総合的な英語力評価の推進の考え方</a:t>
            </a:r>
          </a:p>
        </p:txBody>
      </p:sp>
      <p:sp>
        <p:nvSpPr>
          <p:cNvPr id="28" name="（２）本文"/>
          <p:cNvSpPr txBox="1">
            <a:spLocks/>
          </p:cNvSpPr>
          <p:nvPr/>
        </p:nvSpPr>
        <p:spPr>
          <a:xfrm>
            <a:off x="242020" y="2688383"/>
            <a:ext cx="4494955" cy="403931"/>
          </a:xfrm>
          <a:prstGeom prst="rect">
            <a:avLst/>
          </a:prstGeom>
          <a:ln>
            <a:noFill/>
          </a:ln>
        </p:spPr>
        <p:txBody>
          <a:bodyPr bIns="31652"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180975" latinLnBrk="0" lvl="0" marL="180975" marR="0" rtl="0">
              <a:lnSpc>
                <a:spcPct val="100000"/>
              </a:lnSpc>
              <a:spcBef>
                <a:spcPct val="20000"/>
              </a:spcBef>
              <a:spcAft>
                <a:spcPts val="0"/>
              </a:spcAft>
              <a:buClrTx/>
              <a:buSzTx/>
              <a:buFont charset="0" pitchFamily="34" typeface="Arial"/>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 （共通テストへの導入に関する諸課題の克服の困難性を考えると、）各大学の個別試験や総合型・学校推薦型選抜で自らの考えを論理的にまとめ表現する能力の評価を推進</a:t>
            </a:r>
            <a:endPar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29" name="（２）本文"/>
          <p:cNvSpPr txBox="1">
            <a:spLocks/>
          </p:cNvSpPr>
          <p:nvPr/>
        </p:nvSpPr>
        <p:spPr>
          <a:xfrm>
            <a:off x="5003992" y="2592937"/>
            <a:ext cx="4597415" cy="775429"/>
          </a:xfrm>
          <a:prstGeom prst="rect">
            <a:avLst/>
          </a:prstGeom>
          <a:ln>
            <a:noFill/>
          </a:ln>
        </p:spPr>
        <p:txBody>
          <a:bodyPr bIns="31652"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just" defTabSz="914400" eaLnBrk="1" fontAlgn="auto" hangingPunct="1" indent="-675000" latinLnBrk="0" lvl="0" marL="144000" marR="0" rtl="0">
              <a:lnSpc>
                <a:spcPts val="1200"/>
              </a:lnSpc>
              <a:spcBef>
                <a:spcPts val="0"/>
              </a:spcBef>
              <a:spcAft>
                <a:spcPts val="200"/>
              </a:spcAft>
              <a:buClrTx/>
              <a:buSzTx/>
              <a:buFont charset="0" pitchFamily="34" typeface="Arial"/>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✔大学独自に読む、書く、聞く、</a:t>
            </a:r>
            <a:r>
              <a:rPr altLang="en-US" b="0" baseline="0" cap="none" dirty="0" err="1"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話すの</a:t>
            </a: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総合的な英語力テストを開発することは難しく、資格・検定試験の活用の推進が必要</a:t>
            </a:r>
            <a:endPar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just" defTabSz="914400" eaLnBrk="1" fontAlgn="auto" hangingPunct="1" indent="-675000" latinLnBrk="0" lvl="0" marL="144000" marR="0" rtl="0">
              <a:lnSpc>
                <a:spcPts val="1200"/>
              </a:lnSpc>
              <a:spcBef>
                <a:spcPts val="0"/>
              </a:spcBef>
              <a:spcAft>
                <a:spcPts val="200"/>
              </a:spcAft>
              <a:buClrTx/>
              <a:buSzTx/>
              <a:buFont charset="0" pitchFamily="34" typeface="Arial"/>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✔（「大学入試英語成績提供システム」の導入に関する諸課題の克服の困難性を考えると、）</a:t>
            </a:r>
            <a:r>
              <a:rPr altLang="en-US" b="0" baseline="0" cap="none" dirty="0" i="0" kern="1200" kumimoji="1" lang="ja-JP" noProof="0" normalizeH="0" spc="-2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対象試験、スコアの扱いは大学が判断し、総合的な英語力評価を推進</a:t>
            </a:r>
            <a:endParaRPr altLang="ja-JP" b="0" baseline="0" cap="none" dirty="0" i="0" kern="1200" kumimoji="1" lang="en-US" noProof="0" normalizeH="0" spc="-20" strike="noStrike" sz="8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30" name="正方形/長方形 29"/>
          <p:cNvSpPr/>
          <p:nvPr/>
        </p:nvSpPr>
        <p:spPr>
          <a:xfrm>
            <a:off x="193697" y="351434"/>
            <a:ext cx="9511831" cy="223246"/>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050" u="none">
              <a:ln>
                <a:noFill/>
              </a:ln>
              <a:solidFill>
                <a:prstClr val="white"/>
              </a:solidFill>
              <a:effectLst/>
              <a:uLnTx/>
              <a:uFillTx/>
              <a:latin charset="-128" panose="020B0604030504040204" pitchFamily="50" typeface="メイリオ"/>
              <a:ea charset="-128" panose="020B0604030504040204" pitchFamily="50" typeface="メイリオ"/>
              <a:cs typeface="+mn-cs"/>
            </a:endParaRPr>
          </a:p>
        </p:txBody>
      </p:sp>
      <p:sp>
        <p:nvSpPr>
          <p:cNvPr id="31" name="タイトル"/>
          <p:cNvSpPr txBox="1">
            <a:spLocks/>
          </p:cNvSpPr>
          <p:nvPr/>
        </p:nvSpPr>
        <p:spPr>
          <a:xfrm>
            <a:off x="188038" y="349044"/>
            <a:ext cx="1012162" cy="231711"/>
          </a:xfrm>
          <a:prstGeom prst="rect">
            <a:avLst/>
          </a:prstGeom>
          <a:solidFill>
            <a:schemeClr val="accent4">
              <a:lumMod val="50000"/>
            </a:schemeClr>
          </a:solidFill>
          <a:ln>
            <a:noFill/>
          </a:ln>
        </p:spPr>
        <p:txBody>
          <a:bodyPr anchor="ctr" bIns="27000" lIns="68580" rIns="68580" rtlCol="0" tIns="81000" vert="horz">
            <a:noAutofit/>
          </a:bodyPr>
          <a:lstStyle>
            <a:lvl1pPr algn="ctr" defTabSz="844090" eaLnBrk="1" hangingPunct="1" latinLnBrk="0" rtl="0">
              <a:spcBef>
                <a:spcPct val="0"/>
              </a:spcBef>
              <a:buNone/>
              <a:defRPr b="1" kern="1200" kumimoji="1" sz="1661">
                <a:solidFill>
                  <a:schemeClr val="bg1"/>
                </a:solidFill>
                <a:latin charset="-128" panose="020B0604030504040204" pitchFamily="50" typeface="メイリオ"/>
                <a:ea charset="-128" panose="020B0604030504040204" pitchFamily="50" typeface="メイリオ"/>
                <a:cs typeface="+mj-cs"/>
              </a:defRPr>
            </a:lvl1pPr>
          </a:lstStyle>
          <a:p>
            <a:pPr algn="ctr" defTabSz="844090" eaLnBrk="1" fontAlgn="auto" hangingPunct="1" indent="0" latinLnBrk="0" lvl="0" marL="0" marR="0" rtl="0">
              <a:lnSpc>
                <a:spcPct val="100000"/>
              </a:lnSpc>
              <a:spcBef>
                <a:spcPct val="0"/>
              </a:spcBef>
              <a:spcAft>
                <a:spcPts val="0"/>
              </a:spcAft>
              <a:buClrTx/>
              <a:buSzTx/>
              <a:buFontTx/>
              <a:buNone/>
              <a:tabLst/>
              <a:defRPr/>
            </a:pPr>
            <a:r>
              <a:rPr altLang="en-US" b="0" baseline="0" cap="none" dirty="0" i="0" kern="1200" kumimoji="1" lang="ja-JP" noProof="0" normalizeH="0" spc="0" strike="noStrike" sz="1200" u="none">
                <a:ln>
                  <a:noFill/>
                </a:ln>
                <a:solidFill>
                  <a:prstClr val="white"/>
                </a:solidFill>
                <a:effectLst/>
                <a:uLnTx/>
                <a:uFillTx/>
                <a:latin charset="-128" panose="020B0604030504040204" pitchFamily="50" typeface="メイリオ"/>
                <a:ea charset="-128" panose="020B0604030504040204" pitchFamily="50" typeface="メイリオ"/>
                <a:cs typeface="+mj-cs"/>
              </a:rPr>
              <a:t>検討経緯</a:t>
            </a:r>
          </a:p>
        </p:txBody>
      </p:sp>
      <p:sp>
        <p:nvSpPr>
          <p:cNvPr id="32" name="（２）本文"/>
          <p:cNvSpPr txBox="1">
            <a:spLocks/>
          </p:cNvSpPr>
          <p:nvPr/>
        </p:nvSpPr>
        <p:spPr>
          <a:xfrm>
            <a:off x="1168013" y="370756"/>
            <a:ext cx="8321491" cy="300249"/>
          </a:xfrm>
          <a:prstGeom prst="rect">
            <a:avLst/>
          </a:prstGeom>
          <a:noFill/>
          <a:ln>
            <a:noFill/>
          </a:ln>
        </p:spPr>
        <p:txBody>
          <a:bodyPr bIns="31652"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486000" latinLnBrk="0" lvl="0" marL="135000" marR="0" rtl="0">
              <a:lnSpc>
                <a:spcPct val="100000"/>
              </a:lnSpc>
              <a:spcBef>
                <a:spcPts val="0"/>
              </a:spcBef>
              <a:spcAft>
                <a:spcPts val="200"/>
              </a:spcAft>
              <a:buClrTx/>
              <a:buSzTx/>
              <a:buFont charset="0" pitchFamily="34" typeface="Arial"/>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✔高校・大学関係団体の代表者や有識者を構成員とし、令和２年１月～令和３年６月まで、計</a:t>
            </a:r>
            <a:r>
              <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28</a:t>
            </a: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回実施（大臣臨席の下、月２回ペースで実施）</a:t>
            </a:r>
            <a:endPar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40" name="（２）"/>
          <p:cNvSpPr txBox="1">
            <a:spLocks/>
          </p:cNvSpPr>
          <p:nvPr/>
        </p:nvSpPr>
        <p:spPr>
          <a:xfrm>
            <a:off x="5013126" y="3597454"/>
            <a:ext cx="4599757" cy="332266"/>
          </a:xfrm>
          <a:prstGeom prst="rect">
            <a:avLst/>
          </a:prstGeom>
          <a:noFill/>
          <a:ln w="28575">
            <a:noFill/>
          </a:ln>
        </p:spPr>
        <p:txBody>
          <a:bodyPr anchor="t" anchorCtr="0" bIns="31652" lIns="63305" rIns="63305" rtlCol="0" tIns="54000"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342900" latinLnBrk="0" lvl="0" marL="144000" marR="0" rtl="0">
              <a:lnSpc>
                <a:spcPct val="100000"/>
              </a:lnSpc>
              <a:spcBef>
                <a:spcPts val="0"/>
              </a:spcBef>
              <a:spcAft>
                <a:spcPts val="200"/>
              </a:spcAft>
              <a:buClrTx/>
              <a:buSzTx/>
              <a:buFont charset="0" pitchFamily="34" typeface="Arial"/>
              <a:buNone/>
              <a:tabLst/>
              <a:defRPr/>
            </a:pPr>
            <a:r>
              <a:rPr altLang="en-US" b="0" baseline="0" cap="none" dirty="0" i="0" kern="1200" kumimoji="1" lang="ja-JP" noProof="0" normalizeH="0" spc="-68"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✔地理的・経済的事情や障害者への配慮等について、文科省が主導して試験実施団体・高大の関係者による恒常的な協議体を設置</a:t>
            </a:r>
            <a:endParaRPr altLang="ja-JP" b="0" baseline="0" cap="none" dirty="0" i="0" kern="1200" kumimoji="1" lang="en-US" noProof="0" normalizeH="0" spc="-68"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42" name="正方形/長方形 41"/>
          <p:cNvSpPr/>
          <p:nvPr/>
        </p:nvSpPr>
        <p:spPr>
          <a:xfrm>
            <a:off x="5005298" y="2151688"/>
            <a:ext cx="4700229" cy="253916"/>
          </a:xfrm>
          <a:prstGeom prst="rect">
            <a:avLst/>
          </a:prstGeom>
          <a:ln w="28575">
            <a:noFill/>
          </a:ln>
        </p:spPr>
        <p:txBody>
          <a:bodyPr wrap="square">
            <a:spAutoFit/>
          </a:bodyPr>
          <a:lstStyle/>
          <a:p>
            <a:pPr algn="l" defTabSz="914400" eaLnBrk="1" fontAlgn="base" hangingPunct="1" indent="-342900" latinLnBrk="0" lvl="0" marL="108000" marR="0" rtl="0">
              <a:lnSpc>
                <a:spcPct val="100000"/>
              </a:lnSpc>
              <a:spcBef>
                <a:spcPct val="0"/>
              </a:spcBef>
              <a:spcAft>
                <a:spcPts val="200"/>
              </a:spcAft>
              <a:buClr>
                <a:prstClr val="black"/>
              </a:buClr>
              <a:buSzTx/>
              <a:buFontTx/>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✔各大学の個別入試や総合型・学校推薦型で活用すべきとの意見が多い。</a:t>
            </a:r>
            <a:endParaRPr altLang="ja-JP" b="0" baseline="0" cap="none" dirty="0" i="0" kern="1200" kumimoji="1" lang="ja-JP" noProof="0" normalizeH="0" spc="-38"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47" name="（２）"/>
          <p:cNvSpPr txBox="1">
            <a:spLocks/>
          </p:cNvSpPr>
          <p:nvPr/>
        </p:nvSpPr>
        <p:spPr>
          <a:xfrm>
            <a:off x="5526214" y="770463"/>
            <a:ext cx="1824176" cy="180000"/>
          </a:xfrm>
          <a:prstGeom prst="rect">
            <a:avLst/>
          </a:prstGeom>
          <a:solidFill>
            <a:schemeClr val="accent5">
              <a:lumMod val="75000"/>
            </a:schemeClr>
          </a:solidFill>
          <a:ln>
            <a:noFill/>
          </a:ln>
        </p:spPr>
        <p:txBody>
          <a:bodyPr anchor="ctr" anchorCtr="0" bIns="0"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0" latinLnBrk="0" lvl="0" marL="0" marR="0" rtl="0">
              <a:lnSpc>
                <a:spcPct val="100000"/>
              </a:lnSpc>
              <a:spcBef>
                <a:spcPts val="0"/>
              </a:spcBef>
              <a:spcAft>
                <a:spcPts val="0"/>
              </a:spcAft>
              <a:buClrTx/>
              <a:buSzTx/>
              <a:buFont charset="0" pitchFamily="34" typeface="Arial"/>
              <a:buNone/>
              <a:tabLst/>
              <a:defRPr/>
            </a:pPr>
            <a:r>
              <a:rPr altLang="en-US" b="0" baseline="0" cap="none" dirty="0" i="0" kern="1200" kumimoji="1" lang="ja-JP" noProof="0" normalizeH="0" spc="0" strike="noStrike" sz="1050" u="none">
                <a:ln>
                  <a:noFill/>
                </a:ln>
                <a:solidFill>
                  <a:prstClr val="white"/>
                </a:solidFill>
                <a:effectLst/>
                <a:uLnTx/>
                <a:uFillTx/>
                <a:latin charset="-128" panose="020B0604030504040204" pitchFamily="50" typeface="メイリオ"/>
                <a:ea charset="-128" panose="020B0604030504040204" pitchFamily="50" typeface="メイリオ"/>
                <a:cs typeface="+mn-cs"/>
              </a:rPr>
              <a:t>（２）意思決定のあり方</a:t>
            </a:r>
            <a:endParaRPr altLang="ja-JP" b="0" baseline="0" cap="none" dirty="0" i="0" kern="1200" kumimoji="1" lang="ja-JP" noProof="0" normalizeH="0" spc="0" strike="noStrike" sz="1050" u="none">
              <a:ln>
                <a:noFill/>
              </a:ln>
              <a:solidFill>
                <a:prstClr val="white"/>
              </a:solidFill>
              <a:effectLst/>
              <a:uLnTx/>
              <a:uFillTx/>
              <a:latin charset="-128" panose="020B0604030504040204" pitchFamily="50" typeface="メイリオ"/>
              <a:ea charset="-128" panose="020B0604030504040204" pitchFamily="50" typeface="メイリオ"/>
              <a:cs typeface="+mn-cs"/>
            </a:endParaRPr>
          </a:p>
        </p:txBody>
      </p:sp>
      <p:sp>
        <p:nvSpPr>
          <p:cNvPr id="48" name="（２）本文"/>
          <p:cNvSpPr txBox="1">
            <a:spLocks/>
          </p:cNvSpPr>
          <p:nvPr/>
        </p:nvSpPr>
        <p:spPr>
          <a:xfrm>
            <a:off x="5494712" y="960824"/>
            <a:ext cx="4201586" cy="224496"/>
          </a:xfrm>
          <a:prstGeom prst="rect">
            <a:avLst/>
          </a:prstGeom>
          <a:noFill/>
          <a:ln>
            <a:noFill/>
          </a:ln>
        </p:spPr>
        <p:txBody>
          <a:bodyPr bIns="31652"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342900" latinLnBrk="0" lvl="0" marL="108000" marR="0" rtl="0">
              <a:lnSpc>
                <a:spcPct val="100000"/>
              </a:lnSpc>
              <a:spcBef>
                <a:spcPts val="0"/>
              </a:spcBef>
              <a:spcAft>
                <a:spcPts val="200"/>
              </a:spcAft>
              <a:buClrTx/>
              <a:buSzTx/>
              <a:buFont charset="0" pitchFamily="34" typeface="Arial"/>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✔議論の透明性、データやエビデンスの重視、工程の柔軟な見直し　等</a:t>
            </a:r>
            <a:endParaRPr altLang="en-US" b="0" baseline="0" cap="none" dirty="0" i="0" kern="1200" kumimoji="1" lang="ja-JP" noProof="0" normalizeH="0" spc="0" strike="noStrike" sz="8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51" name="正方形/長方形 50"/>
          <p:cNvSpPr/>
          <p:nvPr/>
        </p:nvSpPr>
        <p:spPr>
          <a:xfrm>
            <a:off x="4943268" y="4959112"/>
            <a:ext cx="4762260" cy="1123408"/>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2400" u="none">
              <a:ln>
                <a:noFill/>
              </a:ln>
              <a:solidFill>
                <a:prstClr val="white"/>
              </a:solidFill>
              <a:effectLst/>
              <a:uLnTx/>
              <a:uFillTx/>
              <a:latin charset="-128" panose="020B0604030504040204" pitchFamily="50" typeface="メイリオ"/>
              <a:ea charset="-128" panose="020B0604030504040204" pitchFamily="50" typeface="メイリオ"/>
              <a:cs typeface="+mn-cs"/>
            </a:endParaRPr>
          </a:p>
        </p:txBody>
      </p:sp>
      <p:sp>
        <p:nvSpPr>
          <p:cNvPr id="58" name="正方形/長方形 57"/>
          <p:cNvSpPr/>
          <p:nvPr/>
        </p:nvSpPr>
        <p:spPr>
          <a:xfrm>
            <a:off x="193899" y="4214429"/>
            <a:ext cx="4614518" cy="1434356"/>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050" u="none">
              <a:ln>
                <a:noFill/>
              </a:ln>
              <a:solidFill>
                <a:prstClr val="white"/>
              </a:solidFill>
              <a:effectLst/>
              <a:uLnTx/>
              <a:uFillTx/>
              <a:latin charset="-128" panose="020B0604030504040204" pitchFamily="50" typeface="メイリオ"/>
              <a:ea charset="-128" panose="020B0604030504040204" pitchFamily="50" typeface="メイリオ"/>
              <a:cs typeface="+mn-cs"/>
            </a:endParaRPr>
          </a:p>
        </p:txBody>
      </p:sp>
      <p:sp>
        <p:nvSpPr>
          <p:cNvPr id="59" name="タイトル"/>
          <p:cNvSpPr txBox="1">
            <a:spLocks/>
          </p:cNvSpPr>
          <p:nvPr/>
        </p:nvSpPr>
        <p:spPr>
          <a:xfrm>
            <a:off x="177348" y="4130348"/>
            <a:ext cx="3759156" cy="180000"/>
          </a:xfrm>
          <a:prstGeom prst="rect">
            <a:avLst/>
          </a:prstGeom>
          <a:solidFill>
            <a:srgbClr val="F93B07"/>
          </a:solidFill>
          <a:ln>
            <a:noFill/>
          </a:ln>
        </p:spPr>
        <p:txBody>
          <a:bodyPr anchor="ctr" bIns="27000" lIns="68580" rIns="68580" rtlCol="0" tIns="81000" vert="horz">
            <a:noAutofit/>
          </a:bodyPr>
          <a:lstStyle>
            <a:lvl1pPr algn="ctr" defTabSz="844090" eaLnBrk="1" hangingPunct="1" latinLnBrk="0" rtl="0">
              <a:spcBef>
                <a:spcPct val="0"/>
              </a:spcBef>
              <a:buNone/>
              <a:defRPr b="1" kern="1200" kumimoji="1" sz="1661">
                <a:solidFill>
                  <a:schemeClr val="bg1"/>
                </a:solidFill>
                <a:latin charset="-128" panose="020B0604030504040204" pitchFamily="50" typeface="メイリオ"/>
                <a:ea charset="-128" panose="020B0604030504040204" pitchFamily="50" typeface="メイリオ"/>
                <a:cs typeface="+mj-cs"/>
              </a:defRPr>
            </a:lvl1pPr>
          </a:lstStyle>
          <a:p>
            <a:pPr algn="l" defTabSz="844090" eaLnBrk="1" fontAlgn="auto" hangingPunct="1" indent="0" latinLnBrk="0" lvl="0" marL="0" marR="0" rtl="0">
              <a:lnSpc>
                <a:spcPct val="100000"/>
              </a:lnSpc>
              <a:spcBef>
                <a:spcPct val="0"/>
              </a:spcBef>
              <a:spcAft>
                <a:spcPts val="0"/>
              </a:spcAft>
              <a:buClrTx/>
              <a:buSzTx/>
              <a:buFontTx/>
              <a:buNone/>
              <a:tabLst/>
              <a:defRPr/>
            </a:pPr>
            <a:r>
              <a:rPr altLang="en-US" b="0" baseline="0" cap="none" dirty="0" i="0" kern="1200" kumimoji="1" lang="ja-JP" noProof="0" normalizeH="0" spc="0" strike="noStrike" sz="1200" u="none">
                <a:ln>
                  <a:noFill/>
                </a:ln>
                <a:solidFill>
                  <a:prstClr val="white"/>
                </a:solidFill>
                <a:effectLst/>
                <a:uLnTx/>
                <a:uFillTx/>
                <a:latin charset="-128" panose="020B0604030504040204" pitchFamily="50" typeface="メイリオ"/>
                <a:ea charset="-128" panose="020B0604030504040204" pitchFamily="50" typeface="メイリオ"/>
                <a:cs typeface="+mj-cs"/>
              </a:rPr>
              <a:t>４．地理的・経済的事情、障害者等への対応</a:t>
            </a:r>
          </a:p>
        </p:txBody>
      </p:sp>
      <p:sp>
        <p:nvSpPr>
          <p:cNvPr id="62" name="（２）"/>
          <p:cNvSpPr txBox="1">
            <a:spLocks/>
          </p:cNvSpPr>
          <p:nvPr/>
        </p:nvSpPr>
        <p:spPr>
          <a:xfrm>
            <a:off x="234481" y="4395517"/>
            <a:ext cx="3549045" cy="180000"/>
          </a:xfrm>
          <a:prstGeom prst="rect">
            <a:avLst/>
          </a:prstGeom>
          <a:solidFill>
            <a:srgbClr val="FFCC00"/>
          </a:solidFill>
          <a:ln>
            <a:noFill/>
          </a:ln>
        </p:spPr>
        <p:txBody>
          <a:bodyPr bIns="31652" lIns="27000"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0" latinLnBrk="0" lvl="0" marL="0" marR="0" rtl="0">
              <a:lnSpc>
                <a:spcPct val="100000"/>
              </a:lnSpc>
              <a:spcBef>
                <a:spcPts val="0"/>
              </a:spcBef>
              <a:spcAft>
                <a:spcPts val="0"/>
              </a:spcAft>
              <a:buClrTx/>
              <a:buSzTx/>
              <a:buFont charset="0" pitchFamily="34" typeface="Arial"/>
              <a:buNone/>
              <a:tabLst/>
              <a:defRPr/>
            </a:pPr>
            <a:r>
              <a:rPr altLang="en-US" b="0" baseline="0" cap="none" dirty="0" i="0" kern="1200" kumimoji="1" lang="ja-JP" noProof="0" normalizeH="0" spc="-45" strike="noStrike" sz="1050" u="none">
                <a:ln>
                  <a:noFill/>
                </a:ln>
                <a:solidFill>
                  <a:prstClr val="white"/>
                </a:solidFill>
                <a:effectLst/>
                <a:uLnTx/>
                <a:uFillTx/>
                <a:latin charset="-128" panose="020B0604030504040204" pitchFamily="50" typeface="メイリオ"/>
                <a:ea charset="-128" panose="020B0604030504040204" pitchFamily="50" typeface="メイリオ"/>
                <a:cs typeface="+mn-cs"/>
              </a:rPr>
              <a:t>（１）受験機会における地理的・経済的条件等への配慮</a:t>
            </a:r>
          </a:p>
        </p:txBody>
      </p:sp>
      <p:sp>
        <p:nvSpPr>
          <p:cNvPr id="63" name="（２）本文"/>
          <p:cNvSpPr txBox="1">
            <a:spLocks/>
          </p:cNvSpPr>
          <p:nvPr/>
        </p:nvSpPr>
        <p:spPr>
          <a:xfrm>
            <a:off x="228141" y="4646608"/>
            <a:ext cx="4284428" cy="782719"/>
          </a:xfrm>
          <a:prstGeom prst="rect">
            <a:avLst/>
          </a:prstGeom>
          <a:noFill/>
          <a:ln>
            <a:noFill/>
          </a:ln>
        </p:spPr>
        <p:txBody>
          <a:bodyPr bIns="31652"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0" latinLnBrk="0" lvl="0" marL="0" marR="0" rtl="0">
              <a:lnSpc>
                <a:spcPts val="1400"/>
              </a:lnSpc>
              <a:spcBef>
                <a:spcPts val="0"/>
              </a:spcBef>
              <a:spcAft>
                <a:spcPts val="0"/>
              </a:spcAft>
              <a:buClrTx/>
              <a:buSzTx/>
              <a:buFont charset="0" pitchFamily="34" typeface="Arial"/>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✔特別選抜等の促進（好事例の公表など）</a:t>
            </a:r>
            <a:br>
              <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1" lang="ja-JP" noProof="0" normalizeH="0" spc="0" strike="noStrike" sz="800" u="none">
                <a:ln>
                  <a:noFill/>
                </a:ln>
                <a:solidFill>
                  <a:prstClr val="black"/>
                </a:solidFill>
                <a:effectLst/>
                <a:uLnTx/>
                <a:uFillTx/>
                <a:latin charset="-128" panose="020B0604030504040204" pitchFamily="50" typeface="メイリオ"/>
                <a:ea charset="-128" panose="020B0604030504040204" pitchFamily="50" typeface="メイリオ"/>
                <a:cs typeface="+mn-cs"/>
              </a:rPr>
              <a:t>　例）養護施設出身者対象選抜、地域枠・離島枠、進学第一世代対象奨学金　等</a:t>
            </a:r>
            <a:endParaRPr altLang="ja-JP" b="0" baseline="0" cap="none" dirty="0" i="0" kern="1200" kumimoji="1" lang="ja-JP" noProof="0" normalizeH="0" spc="0" strike="noStrike" sz="8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a:p>
            <a:pPr algn="l" defTabSz="914400" eaLnBrk="1" fontAlgn="auto" hangingPunct="1" indent="-342900" latinLnBrk="0" lvl="0" marL="216000" marR="0" rtl="0">
              <a:lnSpc>
                <a:spcPts val="1400"/>
              </a:lnSpc>
              <a:spcBef>
                <a:spcPts val="0"/>
              </a:spcBef>
              <a:spcAft>
                <a:spcPts val="0"/>
              </a:spcAft>
              <a:buClrTx/>
              <a:buSzTx/>
              <a:buFont charset="0" pitchFamily="34" typeface="Arial"/>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✔受験から入学に至るプロセスへの支援等</a:t>
            </a:r>
            <a:br>
              <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br>
            <a:r>
              <a:rPr altLang="en-US" b="0" baseline="0" cap="none" dirty="0" i="0" kern="1200" kumimoji="1" lang="ja-JP" noProof="0" normalizeH="0" spc="0" strike="noStrike" sz="800" u="none">
                <a:ln>
                  <a:noFill/>
                </a:ln>
                <a:solidFill>
                  <a:prstClr val="black"/>
                </a:solidFill>
                <a:effectLst/>
                <a:uLnTx/>
                <a:uFillTx/>
                <a:latin charset="-128" panose="020B0604030504040204" pitchFamily="50" typeface="メイリオ"/>
                <a:ea charset="-128" panose="020B0604030504040204" pitchFamily="50" typeface="メイリオ"/>
                <a:cs typeface="+mn-cs"/>
              </a:rPr>
              <a:t>入学金納付時期の猶予・減免等の柔軟な配慮、生活福祉貸付金制度等の周知</a:t>
            </a:r>
            <a:endParaRPr altLang="ja-JP" b="0" baseline="0" cap="none" dirty="0" i="0" kern="1200" kumimoji="1" lang="ja-JP" noProof="0" normalizeH="0" spc="0" strike="noStrike" sz="8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64" name="（２）"/>
          <p:cNvSpPr txBox="1">
            <a:spLocks/>
          </p:cNvSpPr>
          <p:nvPr/>
        </p:nvSpPr>
        <p:spPr>
          <a:xfrm>
            <a:off x="240820" y="5391988"/>
            <a:ext cx="3542705" cy="180000"/>
          </a:xfrm>
          <a:prstGeom prst="rect">
            <a:avLst/>
          </a:prstGeom>
          <a:solidFill>
            <a:srgbClr val="FFCC00"/>
          </a:solidFill>
          <a:ln>
            <a:noFill/>
          </a:ln>
        </p:spPr>
        <p:txBody>
          <a:bodyPr bIns="31652" lIns="27000"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0" latinLnBrk="0" lvl="0" marL="0" marR="0" rtl="0">
              <a:lnSpc>
                <a:spcPct val="100000"/>
              </a:lnSpc>
              <a:spcBef>
                <a:spcPts val="0"/>
              </a:spcBef>
              <a:spcAft>
                <a:spcPts val="0"/>
              </a:spcAft>
              <a:buClrTx/>
              <a:buSzTx/>
              <a:buFont charset="0" pitchFamily="34" typeface="Arial"/>
              <a:buNone/>
              <a:tabLst/>
              <a:defRPr/>
            </a:pPr>
            <a:r>
              <a:rPr altLang="en-US" b="0" baseline="0" cap="none" dirty="0" i="0" kern="1200" kumimoji="1" lang="ja-JP" noProof="0" normalizeH="0" spc="0" strike="noStrike" sz="1050" u="none">
                <a:ln>
                  <a:noFill/>
                </a:ln>
                <a:solidFill>
                  <a:prstClr val="white"/>
                </a:solidFill>
                <a:effectLst/>
                <a:uLnTx/>
                <a:uFillTx/>
                <a:latin charset="-128" panose="020B0604030504040204" pitchFamily="50" typeface="メイリオ"/>
                <a:ea charset="-128" panose="020B0604030504040204" pitchFamily="50" typeface="メイリオ"/>
                <a:cs typeface="+mn-cs"/>
              </a:rPr>
              <a:t>（２）障害者への合理的配慮の充実</a:t>
            </a:r>
          </a:p>
        </p:txBody>
      </p:sp>
      <p:sp>
        <p:nvSpPr>
          <p:cNvPr id="66" name="正方形/長方形 65"/>
          <p:cNvSpPr/>
          <p:nvPr/>
        </p:nvSpPr>
        <p:spPr>
          <a:xfrm>
            <a:off x="4943268" y="4165069"/>
            <a:ext cx="4762260" cy="652335"/>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2400" u="none">
              <a:ln>
                <a:noFill/>
              </a:ln>
              <a:solidFill>
                <a:prstClr val="white"/>
              </a:solidFill>
              <a:effectLst/>
              <a:uLnTx/>
              <a:uFillTx/>
              <a:latin charset="-128" panose="020B0604030504040204" pitchFamily="50" typeface="メイリオ"/>
              <a:ea charset="-128" panose="020B0604030504040204" pitchFamily="50" typeface="メイリオ"/>
              <a:cs typeface="+mn-cs"/>
            </a:endParaRPr>
          </a:p>
        </p:txBody>
      </p:sp>
      <p:sp>
        <p:nvSpPr>
          <p:cNvPr id="67" name="タイトル"/>
          <p:cNvSpPr txBox="1">
            <a:spLocks/>
          </p:cNvSpPr>
          <p:nvPr/>
        </p:nvSpPr>
        <p:spPr>
          <a:xfrm>
            <a:off x="4939746" y="4088698"/>
            <a:ext cx="2734714" cy="180000"/>
          </a:xfrm>
          <a:prstGeom prst="rect">
            <a:avLst/>
          </a:prstGeom>
          <a:solidFill>
            <a:srgbClr val="F93B07"/>
          </a:solidFill>
          <a:ln>
            <a:noFill/>
          </a:ln>
        </p:spPr>
        <p:txBody>
          <a:bodyPr anchor="ctr" bIns="27000" lIns="68580" rIns="68580" rtlCol="0" tIns="81000" vert="horz">
            <a:noAutofit/>
          </a:bodyPr>
          <a:lstStyle>
            <a:lvl1pPr algn="ctr" defTabSz="844090" eaLnBrk="1" hangingPunct="1" latinLnBrk="0" rtl="0">
              <a:spcBef>
                <a:spcPct val="0"/>
              </a:spcBef>
              <a:buNone/>
              <a:defRPr b="1" kern="1200" kumimoji="1" sz="1661">
                <a:solidFill>
                  <a:schemeClr val="bg1"/>
                </a:solidFill>
                <a:latin charset="-128" panose="020B0604030504040204" pitchFamily="50" typeface="メイリオ"/>
                <a:ea charset="-128" panose="020B0604030504040204" pitchFamily="50" typeface="メイリオ"/>
                <a:cs typeface="+mj-cs"/>
              </a:defRPr>
            </a:lvl1pPr>
          </a:lstStyle>
          <a:p>
            <a:pPr algn="l" defTabSz="844090" eaLnBrk="1" fontAlgn="auto" hangingPunct="1" indent="0" latinLnBrk="0" lvl="0" marL="0" marR="0" rtl="0">
              <a:lnSpc>
                <a:spcPct val="100000"/>
              </a:lnSpc>
              <a:spcBef>
                <a:spcPct val="0"/>
              </a:spcBef>
              <a:spcAft>
                <a:spcPts val="0"/>
              </a:spcAft>
              <a:buClrTx/>
              <a:buSzTx/>
              <a:buFontTx/>
              <a:buNone/>
              <a:tabLst/>
              <a:defRPr/>
            </a:pPr>
            <a:r>
              <a:rPr altLang="en-US" b="0" baseline="0" cap="none" dirty="0" i="0" kern="1200" kumimoji="1" lang="ja-JP" noProof="0" normalizeH="0" spc="0" strike="noStrike" sz="1200" u="none">
                <a:ln>
                  <a:noFill/>
                </a:ln>
                <a:solidFill>
                  <a:prstClr val="white"/>
                </a:solidFill>
                <a:effectLst/>
                <a:uLnTx/>
                <a:uFillTx/>
                <a:latin charset="-128" panose="020B0604030504040204" pitchFamily="50" typeface="メイリオ"/>
                <a:ea charset="-128" panose="020B0604030504040204" pitchFamily="50" typeface="メイリオ"/>
                <a:cs typeface="+mj-cs"/>
              </a:rPr>
              <a:t>５．新学習指導要領への対応等</a:t>
            </a:r>
          </a:p>
        </p:txBody>
      </p:sp>
      <p:sp>
        <p:nvSpPr>
          <p:cNvPr id="68" name="（２）"/>
          <p:cNvSpPr txBox="1">
            <a:spLocks/>
          </p:cNvSpPr>
          <p:nvPr/>
        </p:nvSpPr>
        <p:spPr>
          <a:xfrm>
            <a:off x="5025008" y="5089479"/>
            <a:ext cx="2624537" cy="180000"/>
          </a:xfrm>
          <a:prstGeom prst="rect">
            <a:avLst/>
          </a:prstGeom>
          <a:solidFill>
            <a:srgbClr val="FFCC00"/>
          </a:solidFill>
          <a:ln>
            <a:noFill/>
          </a:ln>
        </p:spPr>
        <p:txBody>
          <a:bodyPr bIns="31652" lIns="27000"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0" latinLnBrk="0" lvl="0" marL="0" marR="0" rtl="0">
              <a:lnSpc>
                <a:spcPct val="100000"/>
              </a:lnSpc>
              <a:spcBef>
                <a:spcPts val="0"/>
              </a:spcBef>
              <a:spcAft>
                <a:spcPts val="0"/>
              </a:spcAft>
              <a:buClrTx/>
              <a:buSzTx/>
              <a:buFont charset="0" pitchFamily="34" typeface="Arial"/>
              <a:buNone/>
              <a:tabLst/>
              <a:defRPr/>
            </a:pPr>
            <a:r>
              <a:rPr altLang="en-US" b="0" baseline="0" cap="none" dirty="0" i="0" kern="1200" kumimoji="1" lang="ja-JP" noProof="0" normalizeH="0" spc="0" strike="noStrike" sz="1050" u="none">
                <a:ln>
                  <a:noFill/>
                </a:ln>
                <a:solidFill>
                  <a:prstClr val="white"/>
                </a:solidFill>
                <a:effectLst/>
                <a:uLnTx/>
                <a:uFillTx/>
                <a:latin charset="-128" panose="020B0604030504040204" pitchFamily="50" typeface="メイリオ"/>
                <a:ea charset="-128" panose="020B0604030504040204" pitchFamily="50" typeface="メイリオ"/>
                <a:cs typeface="+mn-cs"/>
              </a:rPr>
              <a:t>（１）秋季入学等への対応</a:t>
            </a:r>
          </a:p>
        </p:txBody>
      </p:sp>
      <p:sp>
        <p:nvSpPr>
          <p:cNvPr id="69" name="（２）本文"/>
          <p:cNvSpPr txBox="1">
            <a:spLocks/>
          </p:cNvSpPr>
          <p:nvPr/>
        </p:nvSpPr>
        <p:spPr>
          <a:xfrm>
            <a:off x="5002498" y="4258251"/>
            <a:ext cx="4571701" cy="461267"/>
          </a:xfrm>
          <a:prstGeom prst="rect">
            <a:avLst/>
          </a:prstGeom>
          <a:noFill/>
          <a:ln>
            <a:noFill/>
          </a:ln>
        </p:spPr>
        <p:txBody>
          <a:bodyPr bIns="31652"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457200" latinLnBrk="0" lvl="0" marL="144000" marR="0" rtl="0">
              <a:lnSpc>
                <a:spcPts val="1300"/>
              </a:lnSpc>
              <a:spcBef>
                <a:spcPts val="0"/>
              </a:spcBef>
              <a:spcAft>
                <a:spcPts val="200"/>
              </a:spcAft>
              <a:buClrTx/>
              <a:buSzTx/>
              <a:buFont charset="0" pitchFamily="34" typeface="Arial"/>
              <a:buNone/>
              <a:tabLst/>
              <a:defRPr/>
            </a:pPr>
            <a:r>
              <a:rPr altLang="en-US" b="0" baseline="0" cap="none" dirty="0" i="0" kern="1200" kumimoji="1" lang="ja-JP" noProof="0" normalizeH="0" spc="-4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✔令和６年度実施の大学入学共通テストは、引き続き、思考力・判断力等を重視、教科「情報」を新設</a:t>
            </a:r>
            <a:endParaRPr altLang="ja-JP" b="0" baseline="0" cap="none" dirty="0" i="0" kern="1200" kumimoji="1" lang="en-US" noProof="0" normalizeH="0" spc="-40" strike="noStrike" sz="1000" u="none">
              <a:ln>
                <a:noFill/>
              </a:ln>
              <a:solidFill>
                <a:srgbClr val="FF0000"/>
              </a:solidFill>
              <a:effectLst/>
              <a:uLnTx/>
              <a:uFillTx/>
              <a:latin charset="-128" panose="020B0604030504040204" pitchFamily="50" typeface="メイリオ"/>
              <a:ea charset="-128" panose="020B0604030504040204" pitchFamily="50" typeface="メイリオ"/>
              <a:cs typeface="+mn-cs"/>
            </a:endParaRPr>
          </a:p>
          <a:p>
            <a:pPr algn="l" defTabSz="914400" eaLnBrk="1" fontAlgn="auto" hangingPunct="1" indent="-457200" latinLnBrk="0" lvl="0" marL="144000" marR="0" rtl="0">
              <a:lnSpc>
                <a:spcPts val="1300"/>
              </a:lnSpc>
              <a:spcBef>
                <a:spcPts val="0"/>
              </a:spcBef>
              <a:spcAft>
                <a:spcPts val="200"/>
              </a:spcAft>
              <a:buClrTx/>
              <a:buSzTx/>
              <a:buFont charset="0" pitchFamily="34" typeface="Arial"/>
              <a:buNone/>
              <a:tabLst/>
              <a:defRPr/>
            </a:pPr>
            <a:r>
              <a:rPr altLang="en-US" b="0" baseline="0" cap="none" dirty="0" i="0" kern="1200" kumimoji="1" lang="ja-JP" noProof="0" normalizeH="0" spc="-4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必要なスリム化を実施（６教科</a:t>
            </a:r>
            <a:r>
              <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30</a:t>
            </a: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科目→７教科</a:t>
            </a:r>
            <a:r>
              <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21</a:t>
            </a: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科目）</a:t>
            </a:r>
          </a:p>
          <a:p>
            <a:pPr algn="l" defTabSz="914400" eaLnBrk="1" fontAlgn="auto" hangingPunct="1" indent="-457200" latinLnBrk="0" lvl="0" marL="144000" marR="0" rtl="0">
              <a:lnSpc>
                <a:spcPts val="1300"/>
              </a:lnSpc>
              <a:spcBef>
                <a:spcPts val="0"/>
              </a:spcBef>
              <a:spcAft>
                <a:spcPts val="200"/>
              </a:spcAft>
              <a:buClrTx/>
              <a:buSzTx/>
              <a:buFont charset="0" pitchFamily="34" typeface="Arial"/>
              <a:buNone/>
              <a:tabLst/>
              <a:defRPr/>
            </a:pPr>
            <a:endParaRPr altLang="en-US" b="0" baseline="0" cap="none" dirty="0" i="0" kern="1200" kumimoji="1" lang="ja-JP" noProof="0" normalizeH="0" spc="0" strike="noStrike" sz="800" u="none">
              <a:ln>
                <a:noFill/>
              </a:ln>
              <a:solidFill>
                <a:srgbClr val="FF0000"/>
              </a:solidFill>
              <a:effectLst/>
              <a:uLnTx/>
              <a:uFillTx/>
              <a:latin charset="-128" panose="020B0604030504040204" pitchFamily="50" typeface="メイリオ"/>
              <a:ea charset="-128" panose="020B0604030504040204" pitchFamily="50" typeface="メイリオ"/>
              <a:cs typeface="+mn-cs"/>
            </a:endParaRPr>
          </a:p>
        </p:txBody>
      </p:sp>
      <p:sp>
        <p:nvSpPr>
          <p:cNvPr id="70" name="（２）本文"/>
          <p:cNvSpPr txBox="1">
            <a:spLocks/>
          </p:cNvSpPr>
          <p:nvPr/>
        </p:nvSpPr>
        <p:spPr>
          <a:xfrm>
            <a:off x="5042311" y="5267282"/>
            <a:ext cx="4444097" cy="397376"/>
          </a:xfrm>
          <a:prstGeom prst="rect">
            <a:avLst/>
          </a:prstGeom>
          <a:ln>
            <a:noFill/>
          </a:ln>
        </p:spPr>
        <p:txBody>
          <a:bodyPr bIns="31652"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342900" latinLnBrk="0" lvl="0" marL="108000" marR="0" rtl="0">
              <a:lnSpc>
                <a:spcPts val="1400"/>
              </a:lnSpc>
              <a:spcBef>
                <a:spcPts val="0"/>
              </a:spcBef>
              <a:spcAft>
                <a:spcPts val="200"/>
              </a:spcAft>
              <a:buClrTx/>
              <a:buSzTx/>
              <a:buFont charset="0" pitchFamily="34" typeface="Arial"/>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✔多様な学生を多面的に評価するため総合型・学校推薦型選抜などで選抜する方向が適当</a:t>
            </a:r>
            <a:endPar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71" name="（２）"/>
          <p:cNvSpPr txBox="1">
            <a:spLocks/>
          </p:cNvSpPr>
          <p:nvPr/>
        </p:nvSpPr>
        <p:spPr>
          <a:xfrm>
            <a:off x="5025008" y="5657652"/>
            <a:ext cx="2624537" cy="180000"/>
          </a:xfrm>
          <a:prstGeom prst="rect">
            <a:avLst/>
          </a:prstGeom>
          <a:solidFill>
            <a:srgbClr val="FFCC00"/>
          </a:solidFill>
          <a:ln>
            <a:noFill/>
          </a:ln>
        </p:spPr>
        <p:txBody>
          <a:bodyPr bIns="31652" lIns="27000"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0" latinLnBrk="0" lvl="0" marL="0" marR="0" rtl="0">
              <a:lnSpc>
                <a:spcPct val="100000"/>
              </a:lnSpc>
              <a:spcBef>
                <a:spcPts val="0"/>
              </a:spcBef>
              <a:spcAft>
                <a:spcPts val="0"/>
              </a:spcAft>
              <a:buClrTx/>
              <a:buSzTx/>
              <a:buFont charset="0" pitchFamily="34" typeface="Arial"/>
              <a:buNone/>
              <a:tabLst/>
              <a:defRPr/>
            </a:pPr>
            <a:r>
              <a:rPr altLang="en-US" b="0" baseline="0" cap="none" dirty="0" i="0" kern="1200" kumimoji="1" lang="ja-JP" noProof="0" normalizeH="0" spc="0" strike="noStrike" sz="1050" u="none">
                <a:ln>
                  <a:noFill/>
                </a:ln>
                <a:solidFill>
                  <a:prstClr val="white"/>
                </a:solidFill>
                <a:effectLst/>
                <a:uLnTx/>
                <a:uFillTx/>
                <a:latin charset="-128" panose="020B0604030504040204" pitchFamily="50" typeface="メイリオ"/>
                <a:ea charset="-128" panose="020B0604030504040204" pitchFamily="50" typeface="メイリオ"/>
                <a:cs typeface="+mn-cs"/>
              </a:rPr>
              <a:t>（２）デジタル化の推進</a:t>
            </a:r>
          </a:p>
        </p:txBody>
      </p:sp>
      <p:sp>
        <p:nvSpPr>
          <p:cNvPr id="72" name="（２）本文"/>
          <p:cNvSpPr txBox="1">
            <a:spLocks/>
          </p:cNvSpPr>
          <p:nvPr/>
        </p:nvSpPr>
        <p:spPr>
          <a:xfrm>
            <a:off x="5033763" y="5856137"/>
            <a:ext cx="4671765" cy="296046"/>
          </a:xfrm>
          <a:prstGeom prst="rect">
            <a:avLst/>
          </a:prstGeom>
          <a:ln>
            <a:noFill/>
          </a:ln>
        </p:spPr>
        <p:txBody>
          <a:bodyPr bIns="31652"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342900" latinLnBrk="0" lvl="0" marL="135000" marR="0" rtl="0">
              <a:lnSpc>
                <a:spcPct val="100000"/>
              </a:lnSpc>
              <a:spcBef>
                <a:spcPts val="0"/>
              </a:spcBef>
              <a:spcAft>
                <a:spcPts val="200"/>
              </a:spcAft>
              <a:buClrTx/>
              <a:buSzTx/>
              <a:buFont charset="0" pitchFamily="34" typeface="Arial"/>
              <a:buNone/>
              <a:tabLst/>
              <a:defRPr/>
            </a:pPr>
            <a:r>
              <a:rPr altLang="en-US" b="0" baseline="0" cap="none" dirty="0" i="0" kern="1200" kumimoji="1" lang="ja-JP" noProof="0" normalizeH="0" spc="-75"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✔共通テストの電子出願の早期導入</a:t>
            </a: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1200" kumimoji="1" lang="ja-JP" noProof="0" normalizeH="0" spc="-75"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オンライン面接や</a:t>
            </a:r>
            <a:r>
              <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CBT</a:t>
            </a: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研究開発等の推進</a:t>
            </a:r>
          </a:p>
        </p:txBody>
      </p:sp>
      <p:sp>
        <p:nvSpPr>
          <p:cNvPr id="73" name="（２）本文"/>
          <p:cNvSpPr txBox="1">
            <a:spLocks/>
          </p:cNvSpPr>
          <p:nvPr/>
        </p:nvSpPr>
        <p:spPr>
          <a:xfrm>
            <a:off x="224166" y="6203656"/>
            <a:ext cx="2056154" cy="393696"/>
          </a:xfrm>
          <a:prstGeom prst="rect">
            <a:avLst/>
          </a:prstGeom>
          <a:noFill/>
          <a:ln>
            <a:noFill/>
          </a:ln>
        </p:spPr>
        <p:txBody>
          <a:bodyPr bIns="31652"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20000"/>
              </a:spcBef>
              <a:spcAft>
                <a:spcPts val="0"/>
              </a:spcAft>
              <a:buClrTx/>
              <a:buSzTx/>
              <a:buFont charset="0" pitchFamily="34" typeface="Arial"/>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✔大学入試実態調査の継続実施</a:t>
            </a:r>
            <a:endParaRPr altLang="ja-JP" b="0" baseline="0" cap="none" dirty="0" i="0" kern="1200" kumimoji="1" lang="en-US"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74" name="タイトル"/>
          <p:cNvSpPr txBox="1">
            <a:spLocks/>
          </p:cNvSpPr>
          <p:nvPr/>
        </p:nvSpPr>
        <p:spPr>
          <a:xfrm>
            <a:off x="4953000" y="4867680"/>
            <a:ext cx="3615296" cy="180000"/>
          </a:xfrm>
          <a:prstGeom prst="rect">
            <a:avLst/>
          </a:prstGeom>
          <a:solidFill>
            <a:srgbClr val="F93B07"/>
          </a:solidFill>
          <a:ln>
            <a:noFill/>
          </a:ln>
        </p:spPr>
        <p:txBody>
          <a:bodyPr anchor="ctr" bIns="27000" lIns="68580" rIns="68580" rtlCol="0" tIns="81000" vert="horz">
            <a:noAutofit/>
          </a:bodyPr>
          <a:lstStyle>
            <a:lvl1pPr algn="ctr" defTabSz="844090" eaLnBrk="1" hangingPunct="1" latinLnBrk="0" rtl="0">
              <a:spcBef>
                <a:spcPct val="0"/>
              </a:spcBef>
              <a:buNone/>
              <a:defRPr b="1" kern="1200" kumimoji="1" sz="1661">
                <a:solidFill>
                  <a:schemeClr val="bg1"/>
                </a:solidFill>
                <a:latin charset="-128" panose="020B0604030504040204" pitchFamily="50" typeface="メイリオ"/>
                <a:ea charset="-128" panose="020B0604030504040204" pitchFamily="50" typeface="メイリオ"/>
                <a:cs typeface="+mj-cs"/>
              </a:defRPr>
            </a:lvl1pPr>
          </a:lstStyle>
          <a:p>
            <a:pPr algn="l" defTabSz="844090" eaLnBrk="1" fontAlgn="auto" hangingPunct="1" indent="0" latinLnBrk="0" lvl="0" marL="0" marR="0" rtl="0">
              <a:lnSpc>
                <a:spcPct val="100000"/>
              </a:lnSpc>
              <a:spcBef>
                <a:spcPct val="0"/>
              </a:spcBef>
              <a:spcAft>
                <a:spcPts val="0"/>
              </a:spcAft>
              <a:buClrTx/>
              <a:buSzTx/>
              <a:buFontTx/>
              <a:buNone/>
              <a:tabLst/>
              <a:defRPr/>
            </a:pPr>
            <a:r>
              <a:rPr altLang="en-US" b="0" baseline="0" cap="none" dirty="0" i="0" kern="1200" kumimoji="1" lang="ja-JP" noProof="0" normalizeH="0" spc="0" strike="noStrike" sz="1200" u="none">
                <a:ln>
                  <a:noFill/>
                </a:ln>
                <a:solidFill>
                  <a:prstClr val="white"/>
                </a:solidFill>
                <a:effectLst/>
                <a:uLnTx/>
                <a:uFillTx/>
                <a:latin charset="-128" panose="020B0604030504040204" pitchFamily="50" typeface="メイリオ"/>
                <a:ea charset="-128" panose="020B0604030504040204" pitchFamily="50" typeface="メイリオ"/>
                <a:cs typeface="+mj-cs"/>
              </a:rPr>
              <a:t>６．コロナ禍での状況変化を踏まえた改革</a:t>
            </a:r>
          </a:p>
        </p:txBody>
      </p:sp>
      <p:sp>
        <p:nvSpPr>
          <p:cNvPr id="75" name="正方形/長方形 74"/>
          <p:cNvSpPr/>
          <p:nvPr/>
        </p:nvSpPr>
        <p:spPr>
          <a:xfrm>
            <a:off x="170982" y="6134054"/>
            <a:ext cx="9534546" cy="679322"/>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2400" u="none">
              <a:ln>
                <a:noFill/>
              </a:ln>
              <a:solidFill>
                <a:prstClr val="white"/>
              </a:solidFill>
              <a:effectLst/>
              <a:uLnTx/>
              <a:uFillTx/>
              <a:latin charset="-128" panose="020B0604030504040204" pitchFamily="50" typeface="メイリオ"/>
              <a:ea charset="-128" panose="020B0604030504040204" pitchFamily="50" typeface="メイリオ"/>
              <a:cs typeface="+mn-cs"/>
            </a:endParaRPr>
          </a:p>
        </p:txBody>
      </p:sp>
      <p:sp>
        <p:nvSpPr>
          <p:cNvPr id="76" name="タイトル"/>
          <p:cNvSpPr txBox="1">
            <a:spLocks/>
          </p:cNvSpPr>
          <p:nvPr/>
        </p:nvSpPr>
        <p:spPr>
          <a:xfrm>
            <a:off x="162510" y="5949280"/>
            <a:ext cx="3621017" cy="227267"/>
          </a:xfrm>
          <a:prstGeom prst="rect">
            <a:avLst/>
          </a:prstGeom>
          <a:solidFill>
            <a:srgbClr val="002060"/>
          </a:solidFill>
          <a:ln>
            <a:noFill/>
          </a:ln>
        </p:spPr>
        <p:txBody>
          <a:bodyPr anchor="ctr" bIns="27000" lIns="68580" rIns="68580" rtlCol="0" tIns="81000" vert="horz">
            <a:noAutofit/>
          </a:bodyPr>
          <a:lstStyle>
            <a:lvl1pPr algn="ctr" defTabSz="844090" eaLnBrk="1" hangingPunct="1" latinLnBrk="0" rtl="0">
              <a:spcBef>
                <a:spcPct val="0"/>
              </a:spcBef>
              <a:buNone/>
              <a:defRPr b="1" kern="1200" kumimoji="1" sz="1661">
                <a:solidFill>
                  <a:schemeClr val="bg1"/>
                </a:solidFill>
                <a:latin charset="-128" panose="020B0604030504040204" pitchFamily="50" typeface="メイリオ"/>
                <a:ea charset="-128" panose="020B0604030504040204" pitchFamily="50" typeface="メイリオ"/>
                <a:cs typeface="+mj-cs"/>
              </a:defRPr>
            </a:lvl1pPr>
          </a:lstStyle>
          <a:p>
            <a:pPr algn="l" defTabSz="844090" eaLnBrk="1" fontAlgn="auto" hangingPunct="1" indent="0" latinLnBrk="0" lvl="0" marL="0" marR="0" rtl="0">
              <a:lnSpc>
                <a:spcPct val="100000"/>
              </a:lnSpc>
              <a:spcBef>
                <a:spcPct val="0"/>
              </a:spcBef>
              <a:spcAft>
                <a:spcPts val="0"/>
              </a:spcAft>
              <a:buClrTx/>
              <a:buSzTx/>
              <a:buFontTx/>
              <a:buNone/>
              <a:tabLst/>
              <a:defRPr/>
            </a:pPr>
            <a:r>
              <a:rPr altLang="en-US" b="0" baseline="0" cap="none" dirty="0" i="0" kern="1200" kumimoji="1" lang="ja-JP" noProof="0" normalizeH="0" spc="0" strike="noStrike" sz="1200" u="none">
                <a:ln>
                  <a:noFill/>
                </a:ln>
                <a:solidFill>
                  <a:prstClr val="white"/>
                </a:solidFill>
                <a:effectLst/>
                <a:uLnTx/>
                <a:uFillTx/>
                <a:latin charset="-128" panose="020B0604030504040204" pitchFamily="50" typeface="メイリオ"/>
                <a:ea charset="-128" panose="020B0604030504040204" pitchFamily="50" typeface="メイリオ"/>
                <a:cs typeface="+mj-cs"/>
              </a:rPr>
              <a:t>７．大学入試の実態把握・公表・検討体制</a:t>
            </a:r>
          </a:p>
        </p:txBody>
      </p:sp>
      <p:sp>
        <p:nvSpPr>
          <p:cNvPr id="77" name="（２）本文"/>
          <p:cNvSpPr txBox="1">
            <a:spLocks/>
          </p:cNvSpPr>
          <p:nvPr/>
        </p:nvSpPr>
        <p:spPr>
          <a:xfrm>
            <a:off x="2740559" y="6184354"/>
            <a:ext cx="4609831" cy="235236"/>
          </a:xfrm>
          <a:prstGeom prst="rect">
            <a:avLst/>
          </a:prstGeom>
          <a:noFill/>
          <a:ln>
            <a:noFill/>
          </a:ln>
        </p:spPr>
        <p:txBody>
          <a:bodyPr bIns="31652"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457200" latinLnBrk="0" lvl="0" marL="144000" marR="0" rtl="0">
              <a:lnSpc>
                <a:spcPts val="1400"/>
              </a:lnSpc>
              <a:spcBef>
                <a:spcPct val="20000"/>
              </a:spcBef>
              <a:spcAft>
                <a:spcPts val="0"/>
              </a:spcAft>
              <a:buClrTx/>
              <a:buSzTx/>
              <a:buFont charset="0" pitchFamily="34" typeface="Arial"/>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✔合否判定の基準、試験問題、男女別入学者数等の各大学による公表</a:t>
            </a:r>
            <a:endParaRPr altLang="ja-JP" b="0" baseline="0" cap="none" dirty="0" i="0" kern="1200" kumimoji="1" lang="en-US" noProof="0" normalizeH="0" spc="0" strike="noStrike" sz="8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78" name="（２）本文"/>
          <p:cNvSpPr txBox="1">
            <a:spLocks/>
          </p:cNvSpPr>
          <p:nvPr/>
        </p:nvSpPr>
        <p:spPr>
          <a:xfrm>
            <a:off x="5503941" y="1363341"/>
            <a:ext cx="4070258" cy="265459"/>
          </a:xfrm>
          <a:prstGeom prst="rect">
            <a:avLst/>
          </a:prstGeom>
          <a:noFill/>
          <a:ln>
            <a:noFill/>
          </a:ln>
        </p:spPr>
        <p:txBody>
          <a:bodyPr bIns="31652"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342900" latinLnBrk="0" lvl="0" marL="108000" marR="0" rtl="0">
              <a:lnSpc>
                <a:spcPct val="100000"/>
              </a:lnSpc>
              <a:spcBef>
                <a:spcPts val="0"/>
              </a:spcBef>
              <a:spcAft>
                <a:spcPts val="200"/>
              </a:spcAft>
              <a:buClrTx/>
              <a:buSzTx/>
              <a:buFont charset="0" pitchFamily="34" typeface="Arial"/>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✔共通テストは安定的で確実な実施を重視、個別試験は各大学が必要とする能力・適性等の評価を一層重視</a:t>
            </a:r>
            <a:endParaRPr altLang="en-US" b="0" baseline="0" cap="none" dirty="0" i="0" kern="1200" kumimoji="1" lang="ja-JP" noProof="0" normalizeH="0" spc="0" strike="noStrike" sz="8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79" name="（２）本文"/>
          <p:cNvSpPr txBox="1">
            <a:spLocks/>
          </p:cNvSpPr>
          <p:nvPr/>
        </p:nvSpPr>
        <p:spPr>
          <a:xfrm>
            <a:off x="208677" y="6401108"/>
            <a:ext cx="9404205" cy="235236"/>
          </a:xfrm>
          <a:prstGeom prst="rect">
            <a:avLst/>
          </a:prstGeom>
          <a:noFill/>
          <a:ln>
            <a:noFill/>
          </a:ln>
        </p:spPr>
        <p:txBody>
          <a:bodyPr bIns="31652" lIns="63305" rIns="63305" rtlCol="0" tIns="31652" vert="horz">
            <a:noAutofit/>
          </a:bodyPr>
          <a:lstStyle>
            <a:lvl1pPr algn="l" defTabSz="914400" eaLnBrk="1" hangingPunct="1" indent="0" latinLnBrk="0" marL="0" rtl="0">
              <a:spcBef>
                <a:spcPct val="20000"/>
              </a:spcBef>
              <a:buFont charset="0" pitchFamily="34" typeface="Arial"/>
              <a:buNone/>
              <a:defRPr kern="1200" kumimoji="1" sz="1800">
                <a:solidFill>
                  <a:schemeClr val="tx1"/>
                </a:solidFill>
                <a:latin charset="-128" panose="020B0500000000000000" pitchFamily="50" typeface="游ゴシック Medium"/>
                <a:ea charset="-128" panose="020B0500000000000000" pitchFamily="50" typeface="游ゴシック Medium"/>
                <a:cs typeface="+mn-cs"/>
              </a:defRPr>
            </a:lvl1pPr>
            <a:lvl2pPr algn="l" defTabSz="914400" eaLnBrk="1" hangingPunct="1" indent="0" latinLnBrk="0" marL="457200" rtl="0">
              <a:spcBef>
                <a:spcPct val="20000"/>
              </a:spcBef>
              <a:buFont charset="0" pitchFamily="34" typeface="Arial"/>
              <a:buNone/>
              <a:defRPr kern="1200" kumimoji="1" sz="1600">
                <a:solidFill>
                  <a:schemeClr val="tx1"/>
                </a:solidFill>
                <a:latin charset="-128" panose="020B0500000000000000" pitchFamily="50" typeface="游ゴシック Medium"/>
                <a:ea charset="-128" panose="020B0500000000000000" pitchFamily="50" typeface="游ゴシック Medium"/>
                <a:cs typeface="+mn-cs"/>
              </a:defRPr>
            </a:lvl2pPr>
            <a:lvl3pPr algn="l" defTabSz="914400" eaLnBrk="1" hangingPunct="1" indent="0" latinLnBrk="0" marL="914400" rtl="0">
              <a:spcBef>
                <a:spcPct val="20000"/>
              </a:spcBef>
              <a:buFont charset="0" pitchFamily="34" typeface="Arial"/>
              <a:buNone/>
              <a:defRPr kern="1200" kumimoji="1" sz="1400">
                <a:solidFill>
                  <a:schemeClr val="tx1"/>
                </a:solidFill>
                <a:latin charset="-128" panose="020B0500000000000000" pitchFamily="50" typeface="游ゴシック Medium"/>
                <a:ea charset="-128" panose="020B0500000000000000" pitchFamily="50" typeface="游ゴシック Medium"/>
                <a:cs typeface="+mn-cs"/>
              </a:defRPr>
            </a:lvl3pPr>
            <a:lvl4pPr algn="l" defTabSz="914400" eaLnBrk="1" hangingPunct="1" indent="0" latinLnBrk="0" marL="1371600" rtl="0">
              <a:spcBef>
                <a:spcPct val="20000"/>
              </a:spcBef>
              <a:buFont charset="0" pitchFamily="34" typeface="Arial"/>
              <a:buNone/>
              <a:defRPr kern="1200" kumimoji="1" sz="1200">
                <a:solidFill>
                  <a:schemeClr val="tx1"/>
                </a:solidFill>
                <a:latin charset="-128" panose="020B0500000000000000" pitchFamily="50" typeface="游ゴシック Medium"/>
                <a:ea charset="-128" panose="020B0500000000000000" pitchFamily="50" typeface="游ゴシック Medium"/>
                <a:cs typeface="+mn-cs"/>
              </a:defRPr>
            </a:lvl4pPr>
            <a:lvl5pPr algn="l" defTabSz="914400" eaLnBrk="1" hangingPunct="1" indent="0" latinLnBrk="0" marL="1828800" rtl="0">
              <a:spcBef>
                <a:spcPct val="20000"/>
              </a:spcBef>
              <a:buFont charset="0" pitchFamily="34" typeface="Arial"/>
              <a:buNone/>
              <a:defRPr kern="1200" kumimoji="1" sz="1050">
                <a:solidFill>
                  <a:schemeClr val="tx1"/>
                </a:solidFill>
                <a:latin charset="-128" panose="020B0500000000000000" pitchFamily="50" typeface="游ゴシック Medium"/>
                <a:ea charset="-128" panose="020B0500000000000000" pitchFamily="50" typeface="游ゴシック Medium"/>
                <a:cs typeface="+mn-cs"/>
              </a:defRPr>
            </a:lvl5pPr>
            <a:lvl6pPr algn="l" defTabSz="914400" eaLnBrk="1" hangingPunct="1" indent="-228600" latinLnBrk="0" marL="2514600" rtl="0">
              <a:spcBef>
                <a:spcPct val="20000"/>
              </a:spcBef>
              <a:buFont charset="0" pitchFamily="34" typeface="Arial"/>
              <a:buChar char="•"/>
              <a:defRPr kern="1200" kumimoji="1"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kumimoji="1"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kumimoji="1"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kumimoji="1" sz="2000">
                <a:solidFill>
                  <a:schemeClr val="tx1"/>
                </a:solidFill>
                <a:latin typeface="+mn-lt"/>
                <a:ea typeface="+mn-ea"/>
                <a:cs typeface="+mn-cs"/>
              </a:defRPr>
            </a:lvl9pPr>
          </a:lstStyle>
          <a:p>
            <a:pPr algn="l" defTabSz="914400" eaLnBrk="1" fontAlgn="auto" hangingPunct="1" indent="-457200" latinLnBrk="0" lvl="0" marL="144000" marR="0" rtl="0">
              <a:lnSpc>
                <a:spcPts val="1400"/>
              </a:lnSpc>
              <a:spcBef>
                <a:spcPct val="20000"/>
              </a:spcBef>
              <a:spcAft>
                <a:spcPts val="0"/>
              </a:spcAft>
              <a:buClrTx/>
              <a:buSzTx/>
              <a:buFont charset="0" pitchFamily="34" typeface="Arial"/>
              <a:buNone/>
              <a:tabLst/>
              <a:defRPr/>
            </a:pPr>
            <a:r>
              <a:rPr altLang="en-US" b="0" baseline="0" cap="none" dirty="0" i="0" kern="1200" kumimoji="1" lang="ja-JP" noProof="0" normalizeH="0" spc="0" strike="noStrike" sz="1000" u="none">
                <a:ln>
                  <a:noFill/>
                </a:ln>
                <a:solidFill>
                  <a:prstClr val="black"/>
                </a:solidFill>
                <a:effectLst/>
                <a:uLnTx/>
                <a:uFillTx/>
                <a:latin charset="-128" panose="020B0604030504040204" pitchFamily="50" typeface="メイリオ"/>
                <a:ea charset="-128" panose="020B0604030504040204" pitchFamily="50" typeface="メイリオ"/>
                <a:cs typeface="+mn-cs"/>
              </a:rPr>
              <a:t>✔記述式の出題や総合的な英語力の評価、多様な背景を持つ学生の受入れ、入学時期や修学年限の多様化への対応等については、好事例を認定・公表するとともに、その結果も活用し、インセンティブの付与を検討</a:t>
            </a:r>
            <a:endParaRPr altLang="ja-JP" b="0" baseline="0" cap="none" dirty="0" i="0" kern="1200" kumimoji="1" lang="en-US" noProof="0" normalizeH="0" spc="0" strike="noStrike" sz="800" u="none">
              <a:ln>
                <a:noFill/>
              </a:ln>
              <a:solidFill>
                <a:prstClr val="black"/>
              </a:solidFill>
              <a:effectLst/>
              <a:uLnTx/>
              <a:uFillTx/>
              <a:latin charset="-128" panose="020B0604030504040204" pitchFamily="50" typeface="メイリオ"/>
              <a:ea charset="-128" panose="020B0604030504040204" pitchFamily="50" typeface="メイリオ"/>
              <a:cs typeface="+mn-cs"/>
            </a:endParaRPr>
          </a:p>
        </p:txBody>
      </p:sp>
      <p:sp>
        <p:nvSpPr>
          <p:cNvPr id="4" name="スライド番号プレースホルダー 5">
            <a:extLst>
              <a:ext uri="{FF2B5EF4-FFF2-40B4-BE49-F238E27FC236}">
                <a16:creationId xmlns:a16="http://schemas.microsoft.com/office/drawing/2014/main" id="{C9297A53-7BC0-CC72-DFDB-CAD8964DB557}"/>
              </a:ext>
            </a:extLst>
          </p:cNvPr>
          <p:cNvSpPr>
            <a:spLocks noGrp="1"/>
          </p:cNvSpPr>
          <p:nvPr>
            <p:ph idx="12" sz="quarter" type="sldNum"/>
          </p:nvPr>
        </p:nvSpPr>
        <p:spPr>
          <a:xfrm>
            <a:off x="7509603" y="6502934"/>
            <a:ext cx="2311400" cy="365125"/>
          </a:xfrm>
          <a:prstGeom prst="rect">
            <a:avLst/>
          </a:prstGeom>
        </p:spPr>
        <p:txBody>
          <a:bodyPr anchor="ctr" bIns="45720" lIns="91440" rIns="91440" rtlCol="0" tIns="45720" vert="horz"/>
          <a:lstStyle>
            <a:defPPr>
              <a:defRPr lang="en-US"/>
            </a:defPPr>
            <a:lvl1pPr algn="r" defTabSz="457200" eaLnBrk="1" hangingPunct="1" latinLnBrk="0" marL="0" rtl="0">
              <a:defRPr kern="1200" sz="1200">
                <a:solidFill>
                  <a:schemeClr val="tx1"/>
                </a:solidFill>
                <a:latin charset="-128" panose="020B0500000000000000" pitchFamily="50" typeface="游ゴシック Medium"/>
                <a:ea charset="-128" panose="020B0500000000000000" pitchFamily="50" typeface="游ゴシック Medium"/>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fld id="{973FA57C-AB59-4833-AF31-95C44D5249F2}" type="slidenum">
              <a:rPr altLang="en-US" kumimoji="1" lang="ja-JP" smtClean="0" sz="1800">
                <a:latin charset="-128" panose="020B0604030504040204" pitchFamily="50" typeface="Meiryo UI"/>
                <a:ea charset="-128" panose="020B0604030504040204" pitchFamily="50" typeface="Meiryo UI"/>
              </a:rPr>
              <a:pPr/>
              <a:t>5</a:t>
            </a:fld>
            <a:endParaRPr altLang="en-US" dirty="0" kumimoji="1" lang="ja-JP" sz="1800">
              <a:latin charset="-128" panose="020B0604030504040204" pitchFamily="50" typeface="Meiryo UI"/>
              <a:ea charset="-128" panose="020B0604030504040204" pitchFamily="50" typeface="Meiryo UI"/>
            </a:endParaRPr>
          </a:p>
        </p:txBody>
      </p:sp>
    </p:spTree>
    <p:extLst>
      <p:ext uri="{BB962C8B-B14F-4D97-AF65-F5344CB8AC3E}">
        <p14:creationId xmlns:p14="http://schemas.microsoft.com/office/powerpoint/2010/main" val="2796128366"/>
      </p:ext>
    </p:extLst>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8F7A810-3E9E-FD96-7DC6-4C949CC1CE01}"/>
              </a:ext>
            </a:extLst>
          </p:cNvPr>
          <p:cNvSpPr/>
          <p:nvPr/>
        </p:nvSpPr>
        <p:spPr>
          <a:xfrm>
            <a:off x="103291" y="231325"/>
            <a:ext cx="9701141" cy="281995"/>
          </a:xfrm>
          <a:prstGeom prst="rect">
            <a:avLst/>
          </a:prstGeom>
          <a:solidFill>
            <a:schemeClr val="tx2">
              <a:lumMod val="75000"/>
            </a:schemeClr>
          </a:solidFill>
          <a:ln cmpd="thickThin" w="41275">
            <a:noFill/>
          </a:ln>
        </p:spPr>
        <p:style>
          <a:lnRef idx="2">
            <a:schemeClr val="dk1"/>
          </a:lnRef>
          <a:fillRef idx="1">
            <a:schemeClr val="lt1"/>
          </a:fillRef>
          <a:effectRef idx="0">
            <a:schemeClr val="dk1"/>
          </a:effectRef>
          <a:fontRef idx="minor">
            <a:schemeClr val="dk1"/>
          </a:fontRef>
        </p:style>
        <p:txBody>
          <a:bodyPr anchor="ctr" anchorCtr="0" bIns="70499" lIns="176246" rtlCol="0" tIns="70499"/>
          <a:lstStyle/>
          <a:p>
            <a:pPr algn="ctr" defTabSz="447663" eaLnBrk="1" fontAlgn="auto" hangingPunct="1" indent="0" latinLnBrk="0" lvl="0" marL="0" marR="0" rtl="0">
              <a:lnSpc>
                <a:spcPct val="100000"/>
              </a:lnSpc>
              <a:spcBef>
                <a:spcPts val="0"/>
              </a:spcBef>
              <a:spcAft>
                <a:spcPts val="0"/>
              </a:spcAft>
              <a:buClrTx/>
              <a:buSzTx/>
              <a:buFontTx/>
              <a:buNone/>
              <a:tabLst/>
              <a:defRPr/>
            </a:pPr>
            <a:r>
              <a:rPr altLang="ja-JP" b="1" baseline="0" cap="none" dirty="0" i="0" kern="100" kumimoji="0" lang="ja-JP" noProof="0" normalizeH="0" spc="0" strike="noStrike" sz="1633" u="none">
                <a:ln>
                  <a:noFill/>
                </a:ln>
                <a:solidFill>
                  <a:prstClr val="white"/>
                </a:solidFill>
                <a:effectLst/>
                <a:uLnTx/>
                <a:uFillTx/>
                <a:latin charset="-128" panose="020B0604030504040204" pitchFamily="50" typeface="Meiryo UI"/>
                <a:ea charset="-128" panose="020B0604030504040204" pitchFamily="50" typeface="Meiryo UI"/>
                <a:cs charset="0" panose="02020603050405020304" pitchFamily="18" typeface="Times New Roman"/>
              </a:rPr>
              <a:t>大学入学者選抜改革の進捗状況</a:t>
            </a:r>
            <a:endParaRPr altLang="ja-JP" b="1" baseline="0" cap="none" dirty="0" i="0" kern="1200" kumimoji="0" lang="en-US" noProof="0" normalizeH="0" spc="0" strike="noStrike" sz="1452" u="none">
              <a:ln>
                <a:noFill/>
              </a:ln>
              <a:solidFill>
                <a:prstClr val="white"/>
              </a:solidFill>
              <a:effectLst/>
              <a:uLnTx/>
              <a:uFillTx/>
              <a:latin charset="-128" panose="020B0604030504040204" pitchFamily="50" typeface="Meiryo UI"/>
              <a:ea charset="-128" panose="020B0604030504040204" pitchFamily="50" typeface="Meiryo UI"/>
              <a:cs typeface="+mn-cs"/>
            </a:endParaRPr>
          </a:p>
        </p:txBody>
      </p:sp>
      <p:sp>
        <p:nvSpPr>
          <p:cNvPr id="5" name="正方形/長方形 4">
            <a:extLst>
              <a:ext uri="{FF2B5EF4-FFF2-40B4-BE49-F238E27FC236}">
                <a16:creationId xmlns:a16="http://schemas.microsoft.com/office/drawing/2014/main" id="{340C34E3-BCAD-6782-69A5-FF4C0205ECF2}"/>
              </a:ext>
            </a:extLst>
          </p:cNvPr>
          <p:cNvSpPr/>
          <p:nvPr/>
        </p:nvSpPr>
        <p:spPr>
          <a:xfrm>
            <a:off x="497764" y="638534"/>
            <a:ext cx="8730325" cy="1022228"/>
          </a:xfrm>
          <a:prstGeom prst="rect">
            <a:avLst/>
          </a:prstGeom>
          <a:solidFill>
            <a:schemeClr val="bg1"/>
          </a:solidFill>
          <a:ln cmpd="sng" w="28575">
            <a:solidFill>
              <a:schemeClr val="tx2">
                <a:lumMod val="75000"/>
              </a:schemeClr>
            </a:solidFill>
          </a:ln>
        </p:spPr>
        <p:style>
          <a:lnRef idx="2">
            <a:schemeClr val="dk1"/>
          </a:lnRef>
          <a:fillRef idx="1">
            <a:schemeClr val="lt1"/>
          </a:fillRef>
          <a:effectRef idx="0">
            <a:schemeClr val="dk1"/>
          </a:effectRef>
          <a:fontRef idx="minor">
            <a:schemeClr val="dk1"/>
          </a:fontRef>
        </p:style>
        <p:txBody>
          <a:bodyPr anchor="t" rtlCol="0" tIns="176246"/>
          <a:lstStyle/>
          <a:p>
            <a:pPr algn="just" defTabSz="895327" eaLnBrk="1" fontAlgn="auto" hangingPunct="1" indent="-130569" latinLnBrk="0" lvl="0" marL="130569" marR="0" rtl="0">
              <a:lnSpc>
                <a:spcPct val="100000"/>
              </a:lnSpc>
              <a:spcBef>
                <a:spcPts val="0"/>
              </a:spcBef>
              <a:spcAft>
                <a:spcPts val="588"/>
              </a:spcAft>
              <a:buClrTx/>
              <a:buSzTx/>
              <a:buFontTx/>
              <a:buNone/>
              <a:tabLst/>
              <a:defRPr/>
            </a:pPr>
            <a:r>
              <a:rPr altLang="ja-JP"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○我が国の将来を担う若者が未来を切り拓くために必要な資質・能力の育成を目指し、高等学校教育改革、大学教育改革、その間をつなぐ</a:t>
            </a:r>
            <a:r>
              <a:rPr altLang="en-US"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ja-JP"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大学入学者選抜改革を一体的に推進</a:t>
            </a:r>
            <a:endParaRPr altLang="ja-JP" b="0" baseline="0" cap="none" dirty="0" i="0" kern="100" kumimoji="0"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just" defTabSz="895327" eaLnBrk="1" fontAlgn="auto" hangingPunct="1" indent="-130569" latinLnBrk="0" lvl="0" marL="130569" marR="0" rtl="0">
              <a:lnSpc>
                <a:spcPct val="100000"/>
              </a:lnSpc>
              <a:spcBef>
                <a:spcPts val="0"/>
              </a:spcBef>
              <a:spcAft>
                <a:spcPts val="0"/>
              </a:spcAft>
              <a:buClrTx/>
              <a:buSzTx/>
              <a:buFontTx/>
              <a:buNone/>
              <a:tabLst/>
              <a:defRPr/>
            </a:pPr>
            <a:r>
              <a:rPr altLang="ja-JP"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○大学入学者選抜は、</a:t>
            </a:r>
            <a:r>
              <a:rPr altLang="ja-JP" b="0" baseline="0" cap="none" dirty="0" i="0" kern="1200" kumimoji="0" lang="ja-JP" noProof="0" normalizeH="0" spc="0" strike="noStrike" sz="1175"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高等学校段階までに身に付けた力を大学</a:t>
            </a:r>
            <a:r>
              <a:rPr altLang="en-US" b="0" baseline="0" cap="none" dirty="0" i="0" kern="1200" kumimoji="0" lang="ja-JP" noProof="0" normalizeH="0" spc="0" strike="noStrike" sz="1175"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で</a:t>
            </a:r>
            <a:r>
              <a:rPr altLang="ja-JP" b="0" baseline="0" cap="none" dirty="0" i="0" kern="1200" kumimoji="0" lang="ja-JP" noProof="0" normalizeH="0" spc="0" strike="noStrike" sz="1175"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発展・向上させ</a:t>
            </a:r>
            <a:r>
              <a:rPr altLang="en-US" b="0" baseline="0" cap="none" dirty="0" i="0" kern="1200" kumimoji="0" lang="ja-JP" noProof="0" normalizeH="0" spc="0" strike="noStrike" sz="1175"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る</a:t>
            </a:r>
            <a:r>
              <a:rPr altLang="ja-JP" b="0" baseline="0" cap="none" dirty="0" i="0" kern="1200" kumimoji="0" lang="ja-JP" noProof="0" normalizeH="0" spc="0" strike="noStrike" sz="1175"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という一貫したプロセスを前提として、大学の入口段階で</a:t>
            </a:r>
            <a:r>
              <a:rPr altLang="en-US" b="0" baseline="0" cap="none" dirty="0" i="0" kern="1200" kumimoji="0" lang="ja-JP" noProof="0" normalizeH="0" spc="0" strike="noStrike" sz="1175"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　　</a:t>
            </a:r>
            <a:r>
              <a:rPr altLang="ja-JP" b="1" baseline="0" cap="none" dirty="0" i="0" kern="12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128" panose="02020609040205080304" pitchFamily="17" typeface="ＭＳ 明朝"/>
              </a:rPr>
              <a:t>入学者に求める力を多面的・総合的に評価・判定するものに転換</a:t>
            </a:r>
            <a:endParaRPr altLang="en-US" b="1" baseline="0" cap="none" dirty="0" i="0" kern="1200" kumimoji="0" lang="ja-JP" noProof="0" normalizeH="0" spc="0" strike="noStrike" sz="1028" u="none">
              <a:ln>
                <a:noFill/>
              </a:ln>
              <a:solidFill>
                <a:prstClr val="black"/>
              </a:solidFill>
              <a:effectLst/>
              <a:uLnTx/>
              <a:uFillTx/>
              <a:latin charset="-128" panose="020B0604030504040204" pitchFamily="50" typeface="Meiryo UI"/>
              <a:ea charset="-128" panose="020B0604030504040204" pitchFamily="50" typeface="Meiryo UI"/>
              <a:cs typeface="+mn-cs"/>
            </a:endParaRPr>
          </a:p>
        </p:txBody>
      </p:sp>
      <p:sp>
        <p:nvSpPr>
          <p:cNvPr id="6" name="角丸四角形 10">
            <a:extLst>
              <a:ext uri="{FF2B5EF4-FFF2-40B4-BE49-F238E27FC236}">
                <a16:creationId xmlns:a16="http://schemas.microsoft.com/office/drawing/2014/main" id="{BB28DB79-90BA-B3E8-45A0-94E93FAD8052}"/>
              </a:ext>
            </a:extLst>
          </p:cNvPr>
          <p:cNvSpPr/>
          <p:nvPr/>
        </p:nvSpPr>
        <p:spPr>
          <a:xfrm>
            <a:off x="348663" y="550754"/>
            <a:ext cx="3877418" cy="229604"/>
          </a:xfrm>
          <a:prstGeom prst="rect">
            <a:avLst/>
          </a:prstGeom>
          <a:solidFill>
            <a:schemeClr val="tx2">
              <a:lumMod val="75000"/>
            </a:schemeClr>
          </a:solidFill>
          <a:ln w="15875">
            <a:noFill/>
          </a:ln>
          <a:effectLst/>
        </p:spPr>
        <p:style>
          <a:lnRef idx="1">
            <a:schemeClr val="accent1"/>
          </a:lnRef>
          <a:fillRef idx="3">
            <a:schemeClr val="accent1"/>
          </a:fillRef>
          <a:effectRef idx="2">
            <a:schemeClr val="accent1"/>
          </a:effectRef>
          <a:fontRef idx="minor">
            <a:schemeClr val="lt1"/>
          </a:fontRef>
        </p:style>
        <p:txBody>
          <a:bodyPr anchor="ctr" bIns="0" lIns="140997" rtlCol="0" tIns="70499"/>
          <a:lstStyle/>
          <a:p>
            <a:pPr algn="l" defTabSz="447663" eaLnBrk="1" fontAlgn="auto" hangingPunct="1" indent="0" latinLnBrk="0" lvl="0" marL="0" marR="0" rtl="0">
              <a:lnSpc>
                <a:spcPts val="1175"/>
              </a:lnSpc>
              <a:spcBef>
                <a:spcPts val="0"/>
              </a:spcBef>
              <a:spcAft>
                <a:spcPts val="0"/>
              </a:spcAft>
              <a:buClrTx/>
              <a:buSzTx/>
              <a:buFontTx/>
              <a:buNone/>
              <a:tabLst/>
              <a:defRPr/>
            </a:pPr>
            <a:r>
              <a:rPr altLang="ja-JP" b="0" baseline="0" cap="none" dirty="0" i="0" kern="100" kumimoji="0" lang="ja-JP" noProof="0" normalizeH="0" spc="0" strike="noStrike" sz="1270" u="none">
                <a:ln>
                  <a:noFill/>
                </a:ln>
                <a:solidFill>
                  <a:prstClr val="white"/>
                </a:solidFill>
                <a:effectLst/>
                <a:uLnTx/>
                <a:uFillTx/>
                <a:latin charset="-128" panose="020B0604030504040204" pitchFamily="50" typeface="Meiryo UI"/>
                <a:ea charset="-128" panose="020B0604030504040204" pitchFamily="50" typeface="Meiryo UI"/>
                <a:cs charset="0" panose="02020603050405020304" pitchFamily="18" typeface="Times New Roman"/>
              </a:rPr>
              <a:t>改革の方向性</a:t>
            </a:r>
            <a:r>
              <a:rPr altLang="en-US" b="0" baseline="0" cap="none" dirty="0" i="0" kern="100" kumimoji="0" lang="ja-JP" noProof="0" normalizeH="0" spc="0" strike="noStrike" sz="1270" u="none">
                <a:ln>
                  <a:noFill/>
                </a:ln>
                <a:solidFill>
                  <a:prstClr val="white"/>
                </a:solidFill>
                <a:effectLst/>
                <a:uLnTx/>
                <a:uFillTx/>
                <a:latin charset="-128" panose="020B0604030504040204" pitchFamily="50" typeface="Meiryo UI"/>
                <a:ea charset="-128" panose="020B0604030504040204" pitchFamily="50" typeface="Meiryo UI"/>
                <a:cs charset="0" panose="02020603050405020304" pitchFamily="18" typeface="Times New Roman"/>
              </a:rPr>
              <a:t>（平成</a:t>
            </a:r>
            <a:r>
              <a:rPr altLang="ja-JP" b="0" baseline="0" cap="none" dirty="0" i="0" kern="100" kumimoji="0" lang="en-US" noProof="0" normalizeH="0" spc="0" strike="noStrike" sz="1270" u="none">
                <a:ln>
                  <a:noFill/>
                </a:ln>
                <a:solidFill>
                  <a:prstClr val="white"/>
                </a:solidFill>
                <a:effectLst/>
                <a:uLnTx/>
                <a:uFillTx/>
                <a:latin charset="-128" panose="020B0604030504040204" pitchFamily="50" typeface="Meiryo UI"/>
                <a:ea charset="-128" panose="020B0604030504040204" pitchFamily="50" typeface="Meiryo UI"/>
                <a:cs charset="0" panose="02020603050405020304" pitchFamily="18" typeface="Times New Roman"/>
              </a:rPr>
              <a:t>26</a:t>
            </a:r>
            <a:r>
              <a:rPr altLang="en-US" b="0" baseline="0" cap="none" dirty="0" i="0" kern="100" kumimoji="0" lang="ja-JP" noProof="0" normalizeH="0" spc="0" strike="noStrike" sz="1270" u="none">
                <a:ln>
                  <a:noFill/>
                </a:ln>
                <a:solidFill>
                  <a:prstClr val="white"/>
                </a:solidFill>
                <a:effectLst/>
                <a:uLnTx/>
                <a:uFillTx/>
                <a:latin charset="-128" panose="020B0604030504040204" pitchFamily="50" typeface="Meiryo UI"/>
                <a:ea charset="-128" panose="020B0604030504040204" pitchFamily="50" typeface="Meiryo UI"/>
                <a:cs charset="0" panose="02020603050405020304" pitchFamily="18" typeface="Times New Roman"/>
              </a:rPr>
              <a:t>年</a:t>
            </a:r>
            <a:r>
              <a:rPr altLang="ja-JP" b="0" baseline="0" cap="none" dirty="0" i="0" kern="100" kumimoji="0" lang="en-US" noProof="0" normalizeH="0" spc="0" strike="noStrike" sz="1270" u="none">
                <a:ln>
                  <a:noFill/>
                </a:ln>
                <a:solidFill>
                  <a:prstClr val="white"/>
                </a:solidFill>
                <a:effectLst/>
                <a:uLnTx/>
                <a:uFillTx/>
                <a:latin charset="-128" panose="020B0604030504040204" pitchFamily="50" typeface="Meiryo UI"/>
                <a:ea charset="-128" panose="020B0604030504040204" pitchFamily="50" typeface="Meiryo UI"/>
                <a:cs charset="0" panose="02020603050405020304" pitchFamily="18" typeface="Times New Roman"/>
              </a:rPr>
              <a:t>12</a:t>
            </a:r>
            <a:r>
              <a:rPr altLang="en-US" b="0" baseline="0" cap="none" dirty="0" i="0" kern="100" kumimoji="0" lang="ja-JP" noProof="0" normalizeH="0" spc="0" strike="noStrike" sz="1270" u="none">
                <a:ln>
                  <a:noFill/>
                </a:ln>
                <a:solidFill>
                  <a:prstClr val="white"/>
                </a:solidFill>
                <a:effectLst/>
                <a:uLnTx/>
                <a:uFillTx/>
                <a:latin charset="-128" panose="020B0604030504040204" pitchFamily="50" typeface="Meiryo UI"/>
                <a:ea charset="-128" panose="020B0604030504040204" pitchFamily="50" typeface="Meiryo UI"/>
                <a:cs charset="0" panose="02020603050405020304" pitchFamily="18" typeface="Times New Roman"/>
              </a:rPr>
              <a:t>月～）</a:t>
            </a:r>
            <a:endParaRPr altLang="en-US" b="1" baseline="0" cap="none" dirty="0" i="0" kern="1200" kumimoji="0" lang="ja-JP" noProof="0" normalizeH="0" spc="0" strike="noStrike" sz="1089" u="none">
              <a:ln>
                <a:noFill/>
              </a:ln>
              <a:solidFill>
                <a:prstClr val="white"/>
              </a:solidFill>
              <a:effectLst/>
              <a:uLnTx/>
              <a:uFillTx/>
              <a:latin charset="-128" panose="020B0604030504040204" pitchFamily="50" typeface="Meiryo UI"/>
              <a:ea charset="-128" panose="020B0604030504040204" pitchFamily="50" typeface="Meiryo UI"/>
              <a:cs typeface="+mn-cs"/>
            </a:endParaRPr>
          </a:p>
        </p:txBody>
      </p:sp>
      <p:sp>
        <p:nvSpPr>
          <p:cNvPr id="10" name="テキスト ボックス 9">
            <a:extLst>
              <a:ext uri="{FF2B5EF4-FFF2-40B4-BE49-F238E27FC236}">
                <a16:creationId xmlns:a16="http://schemas.microsoft.com/office/drawing/2014/main" id="{0A69EA0A-219A-B99F-22CC-F9BACFCC4943}"/>
              </a:ext>
            </a:extLst>
          </p:cNvPr>
          <p:cNvSpPr txBox="1"/>
          <p:nvPr/>
        </p:nvSpPr>
        <p:spPr>
          <a:xfrm>
            <a:off x="486617" y="6114281"/>
            <a:ext cx="8969498" cy="674408"/>
          </a:xfrm>
          <a:prstGeom prst="rect">
            <a:avLst/>
          </a:prstGeom>
          <a:solidFill>
            <a:schemeClr val="tx2">
              <a:lumMod val="20000"/>
              <a:lumOff val="80000"/>
            </a:schemeClr>
          </a:solidFill>
        </p:spPr>
        <p:txBody>
          <a:bodyPr bIns="35249" lIns="35249" rIns="35249" rtlCol="0" tIns="35249" wrap="square">
            <a:noAutofit/>
          </a:bodyPr>
          <a:lstStyle/>
          <a:p>
            <a:pPr algn="just" defTabSz="895327" eaLnBrk="1" fontAlgn="auto" hangingPunct="1" indent="-172538" latinLnBrk="0" lvl="0" marL="172538" marR="0" rtl="0">
              <a:lnSpc>
                <a:spcPct val="100000"/>
              </a:lnSpc>
              <a:spcBef>
                <a:spcPts val="0"/>
              </a:spcBef>
              <a:spcAft>
                <a:spcPts val="588"/>
              </a:spcAft>
              <a:buClrTx/>
              <a:buSzTx/>
              <a:buFontTx/>
              <a:buNone/>
              <a:tabLst/>
              <a:defRPr/>
            </a:pPr>
            <a:r>
              <a:rPr altLang="en-US" b="1"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主体的・対話的で深い学び</a:t>
            </a:r>
            <a:r>
              <a:rPr altLang="en-US" b="0"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を実現するための</a:t>
            </a:r>
            <a:r>
              <a:rPr altLang="en-US" b="1"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新学習指導要領対応した令和７年度入学者選抜</a:t>
            </a:r>
            <a:r>
              <a:rPr altLang="en-US" b="0"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の実施　</a:t>
            </a:r>
            <a:r>
              <a:rPr altLang="en-US" b="1" baseline="0" cap="none" dirty="0" i="0" kern="100" kumimoji="0" lang="ja-JP" noProof="0" normalizeH="0" spc="0" strike="noStrike" sz="1089" u="sng">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「情報」は全受験者のうち</a:t>
            </a:r>
            <a:r>
              <a:rPr altLang="ja-JP" b="1" baseline="0" cap="none" dirty="0" i="0" kern="100" kumimoji="0" lang="en-US" noProof="0" normalizeH="0" spc="0" strike="noStrike" sz="1089" u="sng">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65</a:t>
            </a:r>
            <a:r>
              <a:rPr altLang="en-US" b="1" baseline="0" cap="none" dirty="0" i="0" kern="100" kumimoji="0" lang="ja-JP" noProof="0" normalizeH="0" spc="0" strike="noStrike" sz="1089" u="sng">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％以上</a:t>
            </a:r>
            <a:r>
              <a:rPr altLang="en-US" b="0"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が受験</a:t>
            </a:r>
            <a:endParaRPr altLang="ja-JP" b="0" baseline="0" cap="none" dirty="0" i="0" kern="100" kumimoji="0" lang="en-US"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just" defTabSz="895327" eaLnBrk="1" fontAlgn="auto" hangingPunct="1" indent="-172538" latinLnBrk="0" lvl="0" marL="172538" marR="0" rtl="0">
              <a:lnSpc>
                <a:spcPct val="100000"/>
              </a:lnSpc>
              <a:spcBef>
                <a:spcPts val="0"/>
              </a:spcBef>
              <a:spcAft>
                <a:spcPts val="588"/>
              </a:spcAft>
              <a:buClrTx/>
              <a:buSzTx/>
              <a:buFontTx/>
              <a:buNone/>
              <a:tabLst/>
              <a:defRPr/>
            </a:pPr>
            <a:r>
              <a:rPr altLang="en-US" b="1"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ja-JP" b="1"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総合的な英語力</a:t>
            </a:r>
            <a:r>
              <a:rPr altLang="ja-JP" b="0"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や</a:t>
            </a:r>
            <a:r>
              <a:rPr altLang="ja-JP" b="1"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思考力・判断力・表現力等</a:t>
            </a:r>
            <a:r>
              <a:rPr altLang="ja-JP" b="0"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の</a:t>
            </a:r>
            <a:r>
              <a:rPr altLang="ja-JP" b="1"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評価</a:t>
            </a:r>
            <a:r>
              <a:rPr altLang="ja-JP" b="0"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や</a:t>
            </a:r>
            <a:r>
              <a:rPr altLang="ja-JP" b="1"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多様</a:t>
            </a:r>
            <a:r>
              <a:rPr altLang="en-US" b="1"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な</a:t>
            </a:r>
            <a:r>
              <a:rPr altLang="ja-JP" b="1"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背景を持った学生の受入れ</a:t>
            </a:r>
            <a:r>
              <a:rPr altLang="ja-JP" b="0"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など、他大学の模範となる</a:t>
            </a:r>
            <a:r>
              <a:rPr altLang="ja-JP" b="1"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好事例を選定・公表</a:t>
            </a:r>
            <a:r>
              <a:rPr altLang="ja-JP" b="0"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（令和</a:t>
            </a:r>
            <a:r>
              <a:rPr altLang="en-US" b="0"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５</a:t>
            </a:r>
            <a:r>
              <a:rPr altLang="ja-JP" b="0"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年</a:t>
            </a:r>
            <a:r>
              <a:rPr altLang="en-US" b="0"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５</a:t>
            </a:r>
            <a:r>
              <a:rPr altLang="ja-JP" b="0"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月）するとともに優れた取組を推進するために</a:t>
            </a:r>
            <a:r>
              <a:rPr altLang="ja-JP" b="1"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基盤的経費によるインセンティブ付与</a:t>
            </a:r>
            <a:endParaRPr altLang="ja-JP" b="0" baseline="0" cap="none" dirty="0" i="0" kern="100" kumimoji="0" lang="ja-JP" noProof="0" normalizeH="0" spc="0" strike="noStrike" sz="1089"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13" name="テキスト ボックス 12">
            <a:extLst>
              <a:ext uri="{FF2B5EF4-FFF2-40B4-BE49-F238E27FC236}">
                <a16:creationId xmlns:a16="http://schemas.microsoft.com/office/drawing/2014/main" id="{9A3E8B67-359B-91C0-4B90-78B5DE484A13}"/>
              </a:ext>
            </a:extLst>
          </p:cNvPr>
          <p:cNvSpPr txBox="1"/>
          <p:nvPr/>
        </p:nvSpPr>
        <p:spPr>
          <a:xfrm>
            <a:off x="277353" y="2013912"/>
            <a:ext cx="9451818" cy="689625"/>
          </a:xfrm>
          <a:prstGeom prst="rect">
            <a:avLst/>
          </a:prstGeom>
          <a:noFill/>
        </p:spPr>
        <p:txBody>
          <a:bodyPr bIns="35249" lIns="35249" rIns="35249" rtlCol="0" tIns="35249" wrap="square">
            <a:noAutofit/>
          </a:bodyPr>
          <a:lstStyle/>
          <a:p>
            <a:pPr algn="just" defTabSz="895327" eaLnBrk="1" fontAlgn="auto" hangingPunct="1" indent="-130569" latinLnBrk="0" lvl="0" marL="261137" marR="0" rtl="0">
              <a:lnSpc>
                <a:spcPct val="100000"/>
              </a:lnSpc>
              <a:spcBef>
                <a:spcPts val="0"/>
              </a:spcBef>
              <a:spcAft>
                <a:spcPts val="0"/>
              </a:spcAft>
              <a:buClrTx/>
              <a:buSzTx/>
              <a:buFontTx/>
              <a:buNone/>
              <a:tabLst/>
              <a:defRPr/>
            </a:pPr>
            <a:r>
              <a:rPr altLang="en-US" b="0" baseline="0" cap="none" dirty="0" i="0" kern="1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ja-JP"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大学入試センター試験から</a:t>
            </a:r>
            <a:r>
              <a:rPr altLang="en-US"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大学入学共通テストに転換し</a:t>
            </a:r>
            <a:r>
              <a:rPr altLang="ja-JP"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a:t>
            </a:r>
            <a:r>
              <a:rPr altLang="ja-JP" b="1"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より思考力・判断力・表現力等を重視</a:t>
            </a:r>
            <a:r>
              <a:rPr altLang="ja-JP" b="0" baseline="0" cap="none" dirty="0" i="0" kern="100" kumimoji="0" lang="ja-JP" noProof="0" normalizeH="0" spc="0" strike="noStrike" sz="953"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（令和３年１月から「大学入学共通テスト」実施） </a:t>
            </a:r>
            <a:endParaRPr altLang="ja-JP" b="0" baseline="0" cap="none" dirty="0" i="0" kern="100" kumimoji="0"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just" defTabSz="895327" eaLnBrk="1" fontAlgn="auto" hangingPunct="1" indent="-130569" latinLnBrk="0" lvl="0" marL="261137" marR="0" rtl="0">
              <a:lnSpc>
                <a:spcPct val="100000"/>
              </a:lnSpc>
              <a:spcBef>
                <a:spcPts val="0"/>
              </a:spcBef>
              <a:spcAft>
                <a:spcPts val="0"/>
              </a:spcAft>
              <a:buClrTx/>
              <a:buSzTx/>
              <a:buFontTx/>
              <a:buNone/>
              <a:tabLst/>
              <a:defRPr/>
            </a:pPr>
            <a:r>
              <a:rPr altLang="en-US"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ja-JP" b="0" baseline="0" cap="none" dirty="0" i="0" kern="100" kumimoji="0" lang="ja-JP" noProof="0" normalizeH="0" spc="0" strike="noStrike" sz="1452" u="none">
                <a:ln>
                  <a:noFill/>
                </a:ln>
                <a:solidFill>
                  <a:prstClr val="black"/>
                </a:solidFill>
                <a:effectLst/>
                <a:uLnTx/>
                <a:uFillTx/>
                <a:latin charset="-128" panose="020B0604030504040204" pitchFamily="50" typeface="Meiryo UI"/>
                <a:ea charset="-128" panose="020B0604030504040204" pitchFamily="50" typeface="Meiryo UI"/>
                <a:cs typeface="Times New Roman"/>
              </a:rPr>
              <a:t> </a:t>
            </a:r>
            <a:r>
              <a:rPr altLang="ja-JP" b="0" baseline="0" cap="none" dirty="0" i="0" kern="100" kumimoji="0" lang="ja-JP" noProof="0" normalizeH="0" spc="0" strike="noStrike" sz="1270" u="none">
                <a:ln>
                  <a:noFill/>
                </a:ln>
                <a:solidFill>
                  <a:prstClr val="black"/>
                </a:solidFill>
                <a:effectLst/>
                <a:uLnTx/>
                <a:uFillTx/>
                <a:latin charset="-128" panose="020B0604030504040204" pitchFamily="50" typeface="Meiryo UI"/>
                <a:ea charset="-128" panose="020B0604030504040204" pitchFamily="50" typeface="Meiryo UI"/>
                <a:cs typeface="Times New Roman"/>
              </a:rPr>
              <a:t>➡</a:t>
            </a:r>
            <a:r>
              <a:rPr altLang="en-US" b="0" baseline="0" cap="none" dirty="0" i="0" kern="100" kumimoji="0" lang="ja-JP" noProof="0" normalizeH="0" spc="0" strike="noStrike" sz="1270" u="none">
                <a:ln>
                  <a:noFill/>
                </a:ln>
                <a:solidFill>
                  <a:prstClr val="black"/>
                </a:solidFill>
                <a:effectLst/>
                <a:uLnTx/>
                <a:uFillTx/>
                <a:latin charset="-128" panose="020B0604030504040204" pitchFamily="50" typeface="Meiryo UI"/>
                <a:ea charset="-128" panose="020B0604030504040204" pitchFamily="50" typeface="Meiryo UI"/>
                <a:cs typeface="Times New Roman"/>
              </a:rPr>
              <a:t>　</a:t>
            </a:r>
            <a:r>
              <a:rPr altLang="en-US" b="1" baseline="0" cap="none" dirty="0" i="0" kern="100" kumimoji="0" lang="ja-JP" noProof="0" normalizeH="0" spc="0" strike="noStrike" sz="1270" u="sng">
                <a:ln>
                  <a:noFill/>
                </a:ln>
                <a:solidFill>
                  <a:srgbClr val="FF0000"/>
                </a:solidFill>
                <a:effectLst/>
                <a:uLnTx/>
                <a:uFillTx/>
                <a:latin charset="-128" panose="020B0604030504040204" pitchFamily="50" typeface="Meiryo UI"/>
                <a:ea charset="-128" panose="020B0604030504040204" pitchFamily="50" typeface="Meiryo UI"/>
                <a:cs charset="0" panose="02020603050405020304" pitchFamily="18" typeface="Times New Roman"/>
              </a:rPr>
              <a:t>現役高校生の約半数</a:t>
            </a:r>
            <a:r>
              <a:rPr altLang="en-US" b="0" baseline="0" cap="none" dirty="0" i="0" kern="100" kumimoji="0" lang="ja-JP" noProof="0" normalizeH="0" spc="0" strike="noStrike" sz="127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が受験　</a:t>
            </a:r>
            <a:endParaRPr altLang="ja-JP" b="0" baseline="0" cap="none" dirty="0" i="0" kern="100" kumimoji="0" lang="en-US" noProof="0" normalizeH="0" spc="0" strike="noStrike" sz="127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just" defTabSz="895327" eaLnBrk="1" fontAlgn="auto" hangingPunct="1" indent="-130569" latinLnBrk="0" lvl="0" marL="261137" marR="0" rtl="0">
              <a:lnSpc>
                <a:spcPct val="100000"/>
              </a:lnSpc>
              <a:spcBef>
                <a:spcPts val="0"/>
              </a:spcBef>
              <a:spcAft>
                <a:spcPts val="0"/>
              </a:spcAft>
              <a:buClrTx/>
              <a:buSzTx/>
              <a:buFontTx/>
              <a:buNone/>
              <a:tabLst/>
              <a:defRPr/>
            </a:pPr>
            <a:r>
              <a:rPr altLang="en-US" b="0" baseline="0" cap="none" dirty="0" i="0" kern="100" kumimoji="0" lang="ja-JP" noProof="0" normalizeH="0" spc="0" strike="noStrike" sz="953"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en-US" b="0" baseline="0" cap="none" dirty="0" i="0" kern="100" kumimoji="0" lang="ja-JP" noProof="0" normalizeH="0" spc="0" strike="noStrike" sz="998"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ja-JP" b="0" baseline="0" cap="none" dirty="0" i="0" kern="100" kumimoji="0" lang="ja-JP" noProof="0" normalizeH="0" spc="0" strike="noStrike" sz="907"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a:t>
            </a:r>
            <a:r>
              <a:rPr altLang="ja-JP" b="0" baseline="0" cap="none" dirty="0" i="0" kern="100" kumimoji="0" lang="en-US" noProof="0" normalizeH="0" spc="0" strike="noStrike" sz="907"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ja-JP" b="0" baseline="0" cap="none" dirty="0" i="0" kern="100" kumimoji="0" lang="ja-JP" noProof="0" normalizeH="0" spc="0" strike="noStrike" sz="907"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共通テストの枠組みで実施予定だった英語成績提供システムや記述式については、公平性の観点等から有識者会議の議論を経て、個別大学の入学者選抜で推進（令和３年７月～）</a:t>
            </a:r>
            <a:endParaRPr altLang="ja-JP" b="0" baseline="0" cap="none" dirty="0" i="0" kern="100" kumimoji="0" lang="en-US" noProof="0" normalizeH="0" spc="0" strike="noStrike" sz="726"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38" name="角丸四角形 10">
            <a:extLst>
              <a:ext uri="{FF2B5EF4-FFF2-40B4-BE49-F238E27FC236}">
                <a16:creationId xmlns:a16="http://schemas.microsoft.com/office/drawing/2014/main" id="{3F3B1BBF-68C9-07AA-CAC8-6B7FB313C0B7}"/>
              </a:ext>
            </a:extLst>
          </p:cNvPr>
          <p:cNvSpPr/>
          <p:nvPr/>
        </p:nvSpPr>
        <p:spPr>
          <a:xfrm>
            <a:off x="314926" y="1762363"/>
            <a:ext cx="3877418" cy="229604"/>
          </a:xfrm>
          <a:prstGeom prst="rect">
            <a:avLst/>
          </a:prstGeom>
          <a:solidFill>
            <a:schemeClr val="tx2">
              <a:lumMod val="75000"/>
            </a:schemeClr>
          </a:solidFill>
          <a:ln w="15875">
            <a:noFill/>
          </a:ln>
          <a:effectLst/>
        </p:spPr>
        <p:style>
          <a:lnRef idx="1">
            <a:schemeClr val="accent1"/>
          </a:lnRef>
          <a:fillRef idx="3">
            <a:schemeClr val="accent1"/>
          </a:fillRef>
          <a:effectRef idx="2">
            <a:schemeClr val="accent1"/>
          </a:effectRef>
          <a:fontRef idx="minor">
            <a:schemeClr val="lt1"/>
          </a:fontRef>
        </p:style>
        <p:txBody>
          <a:bodyPr anchor="ctr" bIns="0" lIns="140997" rtlCol="0" tIns="35249"/>
          <a:lstStyle/>
          <a:p>
            <a:pPr algn="l" defTabSz="447663" eaLnBrk="1" fontAlgn="auto" hangingPunct="1" indent="0" latinLnBrk="0" lvl="0" marL="0" marR="0" rtl="0">
              <a:lnSpc>
                <a:spcPts val="1175"/>
              </a:lnSpc>
              <a:spcBef>
                <a:spcPts val="0"/>
              </a:spcBef>
              <a:spcAft>
                <a:spcPts val="0"/>
              </a:spcAft>
              <a:buClrTx/>
              <a:buSzTx/>
              <a:buFontTx/>
              <a:buNone/>
              <a:tabLst/>
              <a:defRPr/>
            </a:pPr>
            <a:r>
              <a:rPr altLang="en-US" b="0" baseline="0" cap="none" dirty="0" i="0" kern="1200" kumimoji="0" lang="ja-JP" noProof="0" normalizeH="0" spc="0" strike="noStrike" sz="1270" u="none">
                <a:ln>
                  <a:noFill/>
                </a:ln>
                <a:solidFill>
                  <a:prstClr val="white"/>
                </a:solidFill>
                <a:effectLst/>
                <a:uLnTx/>
                <a:uFillTx/>
                <a:latin charset="-128" panose="020B0604030504040204" pitchFamily="50" typeface="Meiryo UI"/>
                <a:ea charset="-128" panose="020B0604030504040204" pitchFamily="50" typeface="Meiryo UI"/>
                <a:cs typeface="+mn-cs"/>
              </a:rPr>
              <a:t>大学入学共通テストの導入・改革</a:t>
            </a:r>
          </a:p>
        </p:txBody>
      </p:sp>
      <p:sp>
        <p:nvSpPr>
          <p:cNvPr id="39" name="矢印: 下 38">
            <a:extLst>
              <a:ext uri="{FF2B5EF4-FFF2-40B4-BE49-F238E27FC236}">
                <a16:creationId xmlns:a16="http://schemas.microsoft.com/office/drawing/2014/main" id="{81602D95-9285-0D5E-DC26-22C872B36DAB}"/>
              </a:ext>
            </a:extLst>
          </p:cNvPr>
          <p:cNvSpPr/>
          <p:nvPr/>
        </p:nvSpPr>
        <p:spPr>
          <a:xfrm>
            <a:off x="4327034" y="5736452"/>
            <a:ext cx="1288663" cy="336277"/>
          </a:xfrm>
          <a:prstGeom prst="downArrow">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defTabSz="4572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633" u="none">
              <a:ln>
                <a:noFill/>
              </a:ln>
              <a:solidFill>
                <a:prstClr val="white"/>
              </a:solidFill>
              <a:effectLst/>
              <a:uLnTx/>
              <a:uFillTx/>
              <a:latin typeface="Calibri"/>
              <a:ea charset="-128" panose="020B0600070205080204" pitchFamily="50" typeface="ＭＳ Ｐゴシック"/>
              <a:cs typeface="+mn-cs"/>
            </a:endParaRPr>
          </a:p>
        </p:txBody>
      </p:sp>
      <p:pic>
        <p:nvPicPr>
          <p:cNvPr id="41" name="図 40">
            <a:extLst>
              <a:ext uri="{FF2B5EF4-FFF2-40B4-BE49-F238E27FC236}">
                <a16:creationId xmlns:a16="http://schemas.microsoft.com/office/drawing/2014/main" id="{090BB8A3-8E2D-64C9-DC86-199CEDA22F94}"/>
              </a:ext>
            </a:extLst>
          </p:cNvPr>
          <p:cNvPicPr>
            <a:picLocks noChangeAspect="1"/>
          </p:cNvPicPr>
          <p:nvPr/>
        </p:nvPicPr>
        <p:blipFill>
          <a:blip r:embed="rId2"/>
          <a:stretch>
            <a:fillRect/>
          </a:stretch>
        </p:blipFill>
        <p:spPr>
          <a:xfrm rot="15806362">
            <a:off x="7443057" y="3041770"/>
            <a:ext cx="2600762" cy="1807846"/>
          </a:xfrm>
          <a:prstGeom prst="rect">
            <a:avLst/>
          </a:prstGeom>
        </p:spPr>
      </p:pic>
      <p:sp>
        <p:nvSpPr>
          <p:cNvPr id="42" name="角丸四角形 10">
            <a:extLst>
              <a:ext uri="{FF2B5EF4-FFF2-40B4-BE49-F238E27FC236}">
                <a16:creationId xmlns:a16="http://schemas.microsoft.com/office/drawing/2014/main" id="{95802A75-E7CC-CA00-F88B-D0E9DF03848F}"/>
              </a:ext>
            </a:extLst>
          </p:cNvPr>
          <p:cNvSpPr/>
          <p:nvPr/>
        </p:nvSpPr>
        <p:spPr>
          <a:xfrm>
            <a:off x="318069" y="2885109"/>
            <a:ext cx="3877418" cy="229604"/>
          </a:xfrm>
          <a:prstGeom prst="rect">
            <a:avLst/>
          </a:prstGeom>
          <a:solidFill>
            <a:schemeClr val="tx2">
              <a:lumMod val="75000"/>
            </a:schemeClr>
          </a:solidFill>
          <a:ln w="15875">
            <a:noFill/>
          </a:ln>
          <a:effectLst/>
        </p:spPr>
        <p:style>
          <a:lnRef idx="1">
            <a:schemeClr val="accent1"/>
          </a:lnRef>
          <a:fillRef idx="3">
            <a:schemeClr val="accent1"/>
          </a:fillRef>
          <a:effectRef idx="2">
            <a:schemeClr val="accent1"/>
          </a:effectRef>
          <a:fontRef idx="minor">
            <a:schemeClr val="lt1"/>
          </a:fontRef>
        </p:style>
        <p:txBody>
          <a:bodyPr anchor="ctr" bIns="0" lIns="140997" rtlCol="0" tIns="35249"/>
          <a:lstStyle/>
          <a:p>
            <a:pPr algn="l" defTabSz="447663" eaLnBrk="1" fontAlgn="auto" hangingPunct="1" indent="0" latinLnBrk="0" lvl="0" marL="0" marR="0" rtl="0">
              <a:lnSpc>
                <a:spcPts val="1175"/>
              </a:lnSpc>
              <a:spcBef>
                <a:spcPts val="0"/>
              </a:spcBef>
              <a:spcAft>
                <a:spcPts val="0"/>
              </a:spcAft>
              <a:buClrTx/>
              <a:buSzTx/>
              <a:buFontTx/>
              <a:buNone/>
              <a:tabLst/>
              <a:defRPr/>
            </a:pPr>
            <a:r>
              <a:rPr altLang="ja-JP" b="0" baseline="0" cap="none" dirty="0" i="0" kern="100" kumimoji="0" lang="ja-JP" noProof="0" normalizeH="0" spc="0" strike="noStrike" sz="1270" u="none">
                <a:ln>
                  <a:noFill/>
                </a:ln>
                <a:solidFill>
                  <a:prstClr val="white"/>
                </a:solidFill>
                <a:effectLst/>
                <a:uLnTx/>
                <a:uFillTx/>
                <a:latin charset="-128" panose="020B0604030504040204" pitchFamily="50" typeface="Meiryo UI"/>
                <a:ea charset="-128" panose="020B0604030504040204" pitchFamily="50" typeface="Meiryo UI"/>
                <a:cs charset="0" panose="02020603050405020304" pitchFamily="18" typeface="Times New Roman"/>
              </a:rPr>
              <a:t>個別大学における入学者選抜改革</a:t>
            </a:r>
            <a:endParaRPr altLang="en-US" b="1" baseline="0" cap="none" dirty="0" i="0" kern="1200" kumimoji="0" lang="ja-JP" noProof="0" normalizeH="0" spc="0" strike="noStrike" sz="1089" u="none">
              <a:ln>
                <a:noFill/>
              </a:ln>
              <a:solidFill>
                <a:prstClr val="white"/>
              </a:solidFill>
              <a:effectLst/>
              <a:uLnTx/>
              <a:uFillTx/>
              <a:latin charset="-128" panose="020B0604030504040204" pitchFamily="50" typeface="Meiryo UI"/>
              <a:ea charset="-128" panose="020B0604030504040204" pitchFamily="50" typeface="Meiryo UI"/>
              <a:cs typeface="+mn-cs"/>
            </a:endParaRPr>
          </a:p>
        </p:txBody>
      </p:sp>
      <p:sp>
        <p:nvSpPr>
          <p:cNvPr id="43" name="テキスト ボックス 42">
            <a:extLst>
              <a:ext uri="{FF2B5EF4-FFF2-40B4-BE49-F238E27FC236}">
                <a16:creationId xmlns:a16="http://schemas.microsoft.com/office/drawing/2014/main" id="{6556FAEB-3962-2370-88B7-F4773C04E435}"/>
              </a:ext>
            </a:extLst>
          </p:cNvPr>
          <p:cNvSpPr txBox="1"/>
          <p:nvPr/>
        </p:nvSpPr>
        <p:spPr>
          <a:xfrm>
            <a:off x="408145" y="3199889"/>
            <a:ext cx="4514261" cy="246744"/>
          </a:xfrm>
          <a:prstGeom prst="rect">
            <a:avLst/>
          </a:prstGeom>
          <a:solidFill>
            <a:schemeClr val="accent5"/>
          </a:solidFill>
        </p:spPr>
        <p:txBody>
          <a:bodyPr bIns="35249" lIns="35249" rIns="35249" rtlCol="0" tIns="35249" wrap="square">
            <a:noAutofit/>
          </a:bodyPr>
          <a:lstStyle/>
          <a:p>
            <a:pPr algn="just" defTabSz="895327" eaLnBrk="1" fontAlgn="auto" hangingPunct="1" indent="0" latinLnBrk="0" lvl="0" marL="0" marR="0" rtl="0">
              <a:lnSpc>
                <a:spcPct val="100000"/>
              </a:lnSpc>
              <a:spcBef>
                <a:spcPts val="0"/>
              </a:spcBef>
              <a:spcAft>
                <a:spcPts val="294"/>
              </a:spcAft>
              <a:buClrTx/>
              <a:buSzTx/>
              <a:buFontTx/>
              <a:buNone/>
              <a:tabLst/>
              <a:defRPr/>
            </a:pPr>
            <a:r>
              <a:rPr altLang="ja-JP"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①</a:t>
            </a:r>
            <a:r>
              <a:rPr altLang="en-US"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ja-JP"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「学力の３要素</a:t>
            </a:r>
            <a:r>
              <a:rPr altLang="ja-JP" b="0" baseline="30000" cap="none" dirty="0" i="0" kern="100" kumimoji="0"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a:t>
            </a:r>
            <a:r>
              <a:rPr altLang="ja-JP"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」を多面的・総合的に評価する入学者選抜への改善</a:t>
            </a:r>
            <a:endParaRPr altLang="ja-JP" b="0" baseline="0" cap="none" dirty="0" i="0" kern="100" kumimoji="0" lang="en-US" noProof="0" normalizeH="0" spc="0" strike="noStrike" sz="1028"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44" name="テキスト ボックス 43">
            <a:extLst>
              <a:ext uri="{FF2B5EF4-FFF2-40B4-BE49-F238E27FC236}">
                <a16:creationId xmlns:a16="http://schemas.microsoft.com/office/drawing/2014/main" id="{7F360E86-2C3C-9DA9-DDD7-433B06C4D851}"/>
              </a:ext>
            </a:extLst>
          </p:cNvPr>
          <p:cNvSpPr txBox="1"/>
          <p:nvPr/>
        </p:nvSpPr>
        <p:spPr>
          <a:xfrm>
            <a:off x="5197862" y="2633908"/>
            <a:ext cx="4275091" cy="163212"/>
          </a:xfrm>
          <a:prstGeom prst="rect">
            <a:avLst/>
          </a:prstGeom>
          <a:noFill/>
        </p:spPr>
        <p:txBody>
          <a:bodyPr bIns="35249" lIns="35249" rIns="35249" rtlCol="0" tIns="35249" wrap="square">
            <a:noAutofit/>
          </a:bodyPr>
          <a:lstStyle/>
          <a:p>
            <a:pPr algn="just" defTabSz="895327" eaLnBrk="1" fontAlgn="auto" hangingPunct="1" indent="-346628" latinLnBrk="0" lvl="0" marL="346628" marR="0" rtl="0">
              <a:lnSpc>
                <a:spcPct val="100000"/>
              </a:lnSpc>
              <a:spcBef>
                <a:spcPts val="0"/>
              </a:spcBef>
              <a:spcAft>
                <a:spcPts val="294"/>
              </a:spcAft>
              <a:buClrTx/>
              <a:buSzTx/>
              <a:buFontTx/>
              <a:buNone/>
              <a:tabLst/>
              <a:defRPr/>
            </a:pPr>
            <a:r>
              <a:rPr altLang="ja-JP" b="0" baseline="0" cap="none" dirty="0" i="0" kern="100" kumimoji="0" lang="en-US" noProof="0" normalizeH="0" spc="0" strike="noStrike" sz="816"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a:t>
            </a:r>
            <a:r>
              <a:rPr altLang="en-US" b="0" baseline="0" cap="none" dirty="0" i="0" kern="100" kumimoji="0" lang="ja-JP" noProof="0" normalizeH="0" spc="0" strike="noStrike" sz="816"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「知識・技能」、「思考力・判断力・表現力等」、「主体性を持って多様な人々と協働して学ぶ態度」</a:t>
            </a:r>
            <a:endParaRPr altLang="ja-JP" b="0" baseline="0" cap="none" dirty="0" i="0" kern="100" kumimoji="0" lang="en-US" noProof="0" normalizeH="0" spc="0" strike="noStrike" sz="907"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45" name="テキスト ボックス 44">
            <a:extLst>
              <a:ext uri="{FF2B5EF4-FFF2-40B4-BE49-F238E27FC236}">
                <a16:creationId xmlns:a16="http://schemas.microsoft.com/office/drawing/2014/main" id="{743C0984-5ACC-5C05-CD1F-E7873F21C938}"/>
              </a:ext>
            </a:extLst>
          </p:cNvPr>
          <p:cNvSpPr txBox="1"/>
          <p:nvPr/>
        </p:nvSpPr>
        <p:spPr>
          <a:xfrm>
            <a:off x="318070" y="3487785"/>
            <a:ext cx="7472189" cy="724486"/>
          </a:xfrm>
          <a:prstGeom prst="rect">
            <a:avLst/>
          </a:prstGeom>
          <a:noFill/>
        </p:spPr>
        <p:txBody>
          <a:bodyPr bIns="35249" lIns="35249" rIns="35249" rtlCol="0" tIns="35249" wrap="square">
            <a:noAutofit/>
          </a:bodyPr>
          <a:lstStyle/>
          <a:p>
            <a:pPr algn="just" defTabSz="895327" eaLnBrk="1" fontAlgn="auto" hangingPunct="1" indent="-346628" latinLnBrk="0" lvl="0" marL="346628" marR="0" rtl="0">
              <a:lnSpc>
                <a:spcPct val="100000"/>
              </a:lnSpc>
              <a:spcBef>
                <a:spcPts val="588"/>
              </a:spcBef>
              <a:spcAft>
                <a:spcPts val="294"/>
              </a:spcAft>
              <a:buClrTx/>
              <a:buSzTx/>
              <a:buFontTx/>
              <a:buNone/>
              <a:tabLst/>
              <a:defRPr/>
            </a:pPr>
            <a:r>
              <a:rPr altLang="en-US"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en-US" b="0" baseline="0" cap="none" dirty="0" i="0" kern="1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en-US"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志願者の資質・能力を丁寧かつ確実に評価</a:t>
            </a:r>
            <a:r>
              <a:rPr altLang="ja-JP" b="0" baseline="30000" cap="none" dirty="0" i="0" kern="100" kumimoji="0"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a:t>
            </a:r>
            <a:r>
              <a:rPr altLang="en-US"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する</a:t>
            </a:r>
            <a:r>
              <a:rPr altLang="ja-JP" b="1"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総合型選抜</a:t>
            </a:r>
            <a:r>
              <a:rPr altLang="ja-JP"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や</a:t>
            </a:r>
            <a:r>
              <a:rPr altLang="ja-JP" b="1"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学校推薦型選抜</a:t>
            </a:r>
            <a:r>
              <a:rPr altLang="en-US"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の</a:t>
            </a:r>
            <a:r>
              <a:rPr altLang="ja-JP"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推進</a:t>
            </a:r>
            <a:r>
              <a:rPr altLang="en-US" b="0" baseline="0" cap="none" dirty="0" i="0" kern="100" kumimoji="0" lang="ja-JP" noProof="0" normalizeH="0" spc="0" strike="noStrike" sz="953"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ja-JP" b="0" baseline="0" cap="none" dirty="0" i="0" kern="100" kumimoji="0" lang="en-US" noProof="0" normalizeH="0" spc="0" strike="noStrike" sz="953"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a:t>
            </a:r>
            <a:r>
              <a:rPr altLang="ja-JP" b="0" baseline="0" cap="none" dirty="0" i="0" kern="100" kumimoji="0" lang="ja-JP" noProof="0" normalizeH="0" spc="0" strike="noStrike" sz="953"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令和２年６月～</a:t>
            </a:r>
            <a:r>
              <a:rPr altLang="ja-JP" b="0" baseline="0" cap="none" dirty="0" i="0" kern="100" kumimoji="0" lang="en-US" noProof="0" normalizeH="0" spc="0" strike="noStrike" sz="953"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a:t>
            </a:r>
          </a:p>
          <a:p>
            <a:pPr algn="just" defTabSz="895327" eaLnBrk="1" fontAlgn="auto" hangingPunct="1" indent="-346628" latinLnBrk="0" lvl="0" marL="346628" marR="0" rtl="0">
              <a:lnSpc>
                <a:spcPct val="100000"/>
              </a:lnSpc>
              <a:spcBef>
                <a:spcPts val="588"/>
              </a:spcBef>
              <a:spcAft>
                <a:spcPts val="294"/>
              </a:spcAft>
              <a:buClrTx/>
              <a:buSzTx/>
              <a:buFontTx/>
              <a:buNone/>
              <a:tabLst/>
              <a:defRPr/>
            </a:pPr>
            <a:r>
              <a:rPr altLang="en-US" b="0" baseline="0" cap="none" dirty="0" i="0" kern="100" kumimoji="0" lang="ja-JP" noProof="0" normalizeH="0" spc="0" strike="noStrike" sz="953"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ja-JP" b="0" baseline="0" cap="none" dirty="0" i="0" kern="100" kumimoji="0" lang="en-US" noProof="0" normalizeH="0" spc="0" strike="noStrike" sz="953"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a:t>
            </a:r>
            <a:r>
              <a:rPr altLang="en-US" b="0" baseline="0" cap="none" dirty="0" i="0" kern="100" kumimoji="0" lang="ja-JP" noProof="0" normalizeH="0" spc="0" strike="noStrike" sz="953"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各大学が実施する教科・科目に係るテストや共通テストの他、小論文、資格検定試験、面接、調査書等を適切に組合せて評価</a:t>
            </a:r>
            <a:endParaRPr altLang="ja-JP" b="0" baseline="0" cap="none" dirty="0" i="0" kern="100" kumimoji="0" lang="en-US" noProof="0" normalizeH="0" spc="0" strike="noStrike" sz="953"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just" defTabSz="895327" eaLnBrk="1" fontAlgn="auto" hangingPunct="1" indent="-346628" latinLnBrk="0" lvl="0" marL="346628" marR="0" rtl="0">
              <a:lnSpc>
                <a:spcPct val="100000"/>
              </a:lnSpc>
              <a:spcBef>
                <a:spcPts val="0"/>
              </a:spcBef>
              <a:spcAft>
                <a:spcPts val="588"/>
              </a:spcAft>
              <a:buClrTx/>
              <a:buSzTx/>
              <a:buFontTx/>
              <a:buNone/>
              <a:tabLst/>
              <a:defRPr/>
            </a:pPr>
            <a:r>
              <a:rPr altLang="en-US" b="0" baseline="0" cap="none" dirty="0" i="0" kern="1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ja-JP" b="0" baseline="0" cap="none" dirty="0" i="0" kern="100" kumimoji="1" lang="ja-JP" noProof="0" normalizeH="0" spc="0" strike="noStrike" sz="127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a:t>
            </a:r>
            <a:r>
              <a:rPr altLang="ja-JP" b="0" baseline="0" cap="none" dirty="0" i="0" kern="100" kumimoji="1" lang="en-US" noProof="0" normalizeH="0" spc="0" strike="noStrike" sz="127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en-US" b="1" baseline="0" cap="none" dirty="0" i="0" kern="100" kumimoji="1" lang="ja-JP" noProof="0" normalizeH="0" spc="0" strike="noStrike" sz="1270" u="sng">
                <a:ln>
                  <a:noFill/>
                </a:ln>
                <a:solidFill>
                  <a:srgbClr val="FF0000"/>
                </a:solidFill>
                <a:effectLst/>
                <a:uLnTx/>
                <a:uFillTx/>
                <a:latin charset="-128" panose="020B0604030504040204" pitchFamily="50" typeface="Meiryo UI"/>
                <a:ea charset="-128" panose="020B0604030504040204" pitchFamily="50" typeface="Meiryo UI"/>
                <a:cs charset="0" panose="02020603050405020304" pitchFamily="18" typeface="Times New Roman"/>
              </a:rPr>
              <a:t>入学者の５割以上</a:t>
            </a:r>
            <a:r>
              <a:rPr altLang="en-US" b="1" baseline="0" cap="none" dirty="0" i="0" kern="100" kumimoji="1" lang="ja-JP" noProof="0" normalizeH="0" spc="0" strike="noStrike" sz="1270" u="none">
                <a:ln>
                  <a:noFill/>
                </a:ln>
                <a:solidFill>
                  <a:srgbClr val="FF0000"/>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en-US" b="0" baseline="0" cap="none" dirty="0" i="0" kern="1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が総合型・学校推薦型で入学</a:t>
            </a:r>
            <a:endParaRPr altLang="ja-JP" b="0" baseline="0" cap="none" dirty="0" i="0" kern="10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just" defTabSz="895327" eaLnBrk="1" fontAlgn="auto" hangingPunct="1" indent="-346628" latinLnBrk="0" lvl="0" marL="346628" marR="0" rtl="0">
              <a:lnSpc>
                <a:spcPct val="100000"/>
              </a:lnSpc>
              <a:spcBef>
                <a:spcPts val="0"/>
              </a:spcBef>
              <a:spcAft>
                <a:spcPts val="588"/>
              </a:spcAft>
              <a:buClrTx/>
              <a:buSzTx/>
              <a:buFontTx/>
              <a:buNone/>
              <a:tabLst/>
              <a:defRPr/>
            </a:pPr>
            <a:endParaRPr altLang="ja-JP" b="0" baseline="0" cap="none" dirty="0" i="0" kern="10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just" defTabSz="895327" eaLnBrk="1" fontAlgn="auto" hangingPunct="1" indent="-346628" latinLnBrk="0" lvl="0" marL="346628" marR="0" rtl="0">
              <a:lnSpc>
                <a:spcPct val="100000"/>
              </a:lnSpc>
              <a:spcBef>
                <a:spcPts val="588"/>
              </a:spcBef>
              <a:spcAft>
                <a:spcPts val="294"/>
              </a:spcAft>
              <a:buClrTx/>
              <a:buSzTx/>
              <a:buFontTx/>
              <a:buNone/>
              <a:tabLst/>
              <a:defRPr/>
            </a:pPr>
            <a:endParaRPr altLang="en-US"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just" defTabSz="895327" eaLnBrk="1" fontAlgn="auto" hangingPunct="1" indent="-346628" latinLnBrk="0" lvl="0" marL="346628" marR="0" rtl="0">
              <a:lnSpc>
                <a:spcPct val="100000"/>
              </a:lnSpc>
              <a:spcBef>
                <a:spcPts val="588"/>
              </a:spcBef>
              <a:spcAft>
                <a:spcPts val="294"/>
              </a:spcAft>
              <a:buClrTx/>
              <a:buSzTx/>
              <a:buFontTx/>
              <a:buNone/>
              <a:tabLst/>
              <a:defRPr/>
            </a:pPr>
            <a:endParaRPr altLang="ja-JP" b="0" baseline="0" cap="none" dirty="0" i="0" kern="100" kumimoji="0"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just" defTabSz="895327" eaLnBrk="1" fontAlgn="auto" hangingPunct="1" indent="-346628" latinLnBrk="0" lvl="0" marL="346628" marR="0" rtl="0">
              <a:lnSpc>
                <a:spcPct val="100000"/>
              </a:lnSpc>
              <a:spcBef>
                <a:spcPts val="588"/>
              </a:spcBef>
              <a:spcAft>
                <a:spcPts val="294"/>
              </a:spcAft>
              <a:buClrTx/>
              <a:buSzTx/>
              <a:buFontTx/>
              <a:buNone/>
              <a:tabLst/>
              <a:defRPr/>
            </a:pPr>
            <a:r>
              <a:rPr altLang="en-US"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endParaRPr altLang="ja-JP" b="0" baseline="0" cap="none" dirty="0" i="0" kern="100" kumimoji="0"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46" name="テキスト ボックス 45">
            <a:extLst>
              <a:ext uri="{FF2B5EF4-FFF2-40B4-BE49-F238E27FC236}">
                <a16:creationId xmlns:a16="http://schemas.microsoft.com/office/drawing/2014/main" id="{187A668F-EFC2-FD66-C521-B6EC0AAD2AA4}"/>
              </a:ext>
            </a:extLst>
          </p:cNvPr>
          <p:cNvSpPr txBox="1"/>
          <p:nvPr/>
        </p:nvSpPr>
        <p:spPr>
          <a:xfrm>
            <a:off x="7978880" y="10085818"/>
            <a:ext cx="1973958" cy="246744"/>
          </a:xfrm>
          <a:prstGeom prst="rect">
            <a:avLst/>
          </a:prstGeom>
          <a:noFill/>
        </p:spPr>
        <p:txBody>
          <a:bodyPr bIns="35249" lIns="35249" rIns="35249" rtlCol="0" tIns="35249" wrap="square">
            <a:noAutofit/>
          </a:bodyPr>
          <a:lstStyle/>
          <a:p>
            <a:pPr algn="l" defTabSz="895327" eaLnBrk="1" fontAlgn="auto" hangingPunct="1" indent="0" latinLnBrk="0" lvl="0" marL="0" marR="0" rtl="0">
              <a:lnSpc>
                <a:spcPct val="100000"/>
              </a:lnSpc>
              <a:spcBef>
                <a:spcPts val="0"/>
              </a:spcBef>
              <a:spcAft>
                <a:spcPts val="294"/>
              </a:spcAft>
              <a:buClrTx/>
              <a:buSzTx/>
              <a:buFontTx/>
              <a:buNone/>
              <a:tabLst/>
              <a:defRPr/>
            </a:pPr>
            <a:r>
              <a:rPr altLang="ja-JP" b="0" baseline="0" cap="none" i="0" kern="100" kumimoji="0" lang="ja-JP" noProof="0" normalizeH="0" spc="0" strike="noStrike" sz="1175" u="none">
                <a:ln>
                  <a:noFill/>
                </a:ln>
                <a:solidFill>
                  <a:prstClr val="white"/>
                </a:solidFill>
                <a:effectLst/>
                <a:uLnTx/>
                <a:uFillTx/>
                <a:latin charset="-128" panose="020B0604030504040204" pitchFamily="50" typeface="Meiryo UI"/>
                <a:ea charset="-128" panose="020B0604030504040204" pitchFamily="50" typeface="Meiryo UI"/>
                <a:cs charset="0" panose="02020603050405020304" pitchFamily="18" typeface="Times New Roman"/>
              </a:rPr>
              <a:t>①</a:t>
            </a:r>
            <a:r>
              <a:rPr altLang="en-US" b="0" baseline="0" cap="none" i="0" kern="100" kumimoji="0" lang="ja-JP" noProof="0" normalizeH="0" spc="0" strike="noStrike" sz="1175" u="none">
                <a:ln>
                  <a:noFill/>
                </a:ln>
                <a:solidFill>
                  <a:prstClr val="white"/>
                </a:solidFill>
                <a:effectLst/>
                <a:uLnTx/>
                <a:uFillTx/>
                <a:latin charset="-128" panose="020B0604030504040204" pitchFamily="50" typeface="Meiryo UI"/>
                <a:ea charset="-128" panose="020B0604030504040204" pitchFamily="50" typeface="Meiryo UI"/>
                <a:cs charset="0" panose="02020603050405020304" pitchFamily="18" typeface="Times New Roman"/>
              </a:rPr>
              <a:t>総合型選抜</a:t>
            </a:r>
            <a:endParaRPr altLang="ja-JP" b="0" baseline="0" cap="none" i="0" kern="100" kumimoji="0" lang="en-US" noProof="0" normalizeH="0" spc="0" strike="noStrike" sz="1175" u="none">
              <a:ln>
                <a:noFill/>
              </a:ln>
              <a:solidFill>
                <a:prstClr val="white"/>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l" defTabSz="895327" eaLnBrk="1" fontAlgn="auto" hangingPunct="1" indent="0" latinLnBrk="0" lvl="0" marL="0" marR="0" rtl="0">
              <a:lnSpc>
                <a:spcPct val="100000"/>
              </a:lnSpc>
              <a:spcBef>
                <a:spcPts val="0"/>
              </a:spcBef>
              <a:spcAft>
                <a:spcPts val="294"/>
              </a:spcAft>
              <a:buClrTx/>
              <a:buSzTx/>
              <a:buFontTx/>
              <a:buNone/>
              <a:tabLst/>
              <a:defRPr/>
            </a:pPr>
            <a:r>
              <a:rPr altLang="ja-JP" b="0" baseline="0" cap="none" i="0" kern="100" kumimoji="0" lang="en-US" noProof="0" normalizeH="0" spc="0" strike="noStrike" sz="1175" u="none">
                <a:ln>
                  <a:noFill/>
                </a:ln>
                <a:solidFill>
                  <a:prstClr val="white"/>
                </a:solidFill>
                <a:effectLst/>
                <a:uLnTx/>
                <a:uFillTx/>
                <a:latin charset="-128" panose="020B0604030504040204" pitchFamily="50" typeface="Meiryo UI"/>
                <a:ea charset="-128" panose="020B0604030504040204" pitchFamily="50" typeface="Meiryo UI"/>
                <a:cs charset="0" panose="02020603050405020304" pitchFamily="18" typeface="Times New Roman"/>
              </a:rPr>
              <a:t>14.8%</a:t>
            </a:r>
            <a:endParaRPr altLang="ja-JP" b="0" baseline="0" cap="none" i="0" kern="100" kumimoji="0" lang="en-US" noProof="0" normalizeH="0" spc="0" strike="noStrike" sz="1028" u="none">
              <a:ln>
                <a:noFill/>
              </a:ln>
              <a:solidFill>
                <a:prstClr val="white"/>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47" name="テキスト ボックス 46">
            <a:extLst>
              <a:ext uri="{FF2B5EF4-FFF2-40B4-BE49-F238E27FC236}">
                <a16:creationId xmlns:a16="http://schemas.microsoft.com/office/drawing/2014/main" id="{2F23BF17-0F16-2368-862E-281EA83C08CD}"/>
              </a:ext>
            </a:extLst>
          </p:cNvPr>
          <p:cNvSpPr txBox="1"/>
          <p:nvPr/>
        </p:nvSpPr>
        <p:spPr>
          <a:xfrm>
            <a:off x="384524" y="4737715"/>
            <a:ext cx="8843565" cy="240940"/>
          </a:xfrm>
          <a:prstGeom prst="rect">
            <a:avLst/>
          </a:prstGeom>
          <a:noFill/>
        </p:spPr>
        <p:txBody>
          <a:bodyPr anchor="t" bIns="35249" lIns="35249" rIns="35249" rtlCol="0" tIns="35249" wrap="square">
            <a:noAutofit/>
          </a:bodyPr>
          <a:lstStyle/>
          <a:p>
            <a:pPr algn="l" defTabSz="895327" eaLnBrk="1" fontAlgn="auto" hangingPunct="1" indent="-346317" latinLnBrk="0" lvl="0" marL="346317" marR="0" rtl="0">
              <a:lnSpc>
                <a:spcPct val="100000"/>
              </a:lnSpc>
              <a:spcBef>
                <a:spcPts val="0"/>
              </a:spcBef>
              <a:spcAft>
                <a:spcPts val="0"/>
              </a:spcAft>
              <a:buClrTx/>
              <a:buSzTx/>
              <a:buFontTx/>
              <a:buNone/>
              <a:tabLst/>
              <a:defRPr/>
            </a:pPr>
            <a:r>
              <a:rPr altLang="en-US" b="0" baseline="0" cap="none" dirty="0" i="0" kern="100" kumimoji="0" lang="ja-JP" noProof="0" normalizeH="0" spc="0" strike="noStrike" sz="1175" u="none">
                <a:ln>
                  <a:noFill/>
                </a:ln>
                <a:solidFill>
                  <a:srgbClr val="000000"/>
                </a:solidFill>
                <a:effectLst/>
                <a:uLnTx/>
                <a:uFillTx/>
                <a:latin charset="-128" panose="020B0604030504040204" pitchFamily="50" typeface="Meiryo UI"/>
                <a:ea charset="-128" panose="020B0604030504040204" pitchFamily="50" typeface="Meiryo UI"/>
                <a:cs typeface="Times New Roman"/>
              </a:rPr>
              <a:t>　　</a:t>
            </a:r>
            <a:r>
              <a:rPr altLang="ja-JP" b="0" baseline="0" cap="none" dirty="0" i="0" kern="100" kumimoji="0" lang="ja-JP" noProof="0" normalizeH="0" spc="0" strike="noStrike" sz="1077" u="none">
                <a:ln>
                  <a:noFill/>
                </a:ln>
                <a:solidFill>
                  <a:prstClr val="black"/>
                </a:solidFill>
                <a:effectLst/>
                <a:uLnTx/>
                <a:uFillTx/>
                <a:latin charset="-128" panose="020B0604030504040204" pitchFamily="50" typeface="Meiryo UI"/>
                <a:ea charset="-128" panose="020B0604030504040204" pitchFamily="50" typeface="Meiryo UI"/>
                <a:cs typeface="Times New Roman"/>
              </a:rPr>
              <a:t> </a:t>
            </a:r>
            <a:r>
              <a:rPr altLang="ja-JP"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Times New Roman"/>
              </a:rPr>
              <a:t>➡</a:t>
            </a:r>
            <a:r>
              <a:rPr altLang="ja-JP" b="0" baseline="0" cap="none" dirty="0" i="0" kern="100" kumimoji="0"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typeface="Times New Roman"/>
              </a:rPr>
              <a:t> </a:t>
            </a:r>
            <a:r>
              <a:rPr altLang="en-US" b="1" baseline="0" cap="none" dirty="0" i="0" kern="100" kumimoji="0" lang="ja-JP" noProof="0" normalizeH="0" spc="0" strike="noStrike" sz="1273" u="sng">
                <a:ln>
                  <a:noFill/>
                </a:ln>
                <a:solidFill>
                  <a:srgbClr val="FF0000"/>
                </a:solidFill>
                <a:effectLst/>
                <a:uLnTx/>
                <a:uFillTx/>
                <a:latin charset="-128" panose="020B0604030504040204" pitchFamily="50" typeface="Meiryo UI"/>
                <a:ea charset="-128" panose="020B0604030504040204" pitchFamily="50" typeface="Meiryo UI"/>
                <a:cs typeface="Times New Roman"/>
              </a:rPr>
              <a:t>理工系女子枠設定３０大学（国公立）</a:t>
            </a:r>
            <a:r>
              <a:rPr altLang="en-US" b="0" baseline="0" cap="none" dirty="0" i="0" kern="100" kumimoji="0" lang="ja-JP" noProof="0" normalizeH="0" spc="0" strike="noStrike" sz="1273" u="none">
                <a:ln>
                  <a:noFill/>
                </a:ln>
                <a:solidFill>
                  <a:prstClr val="black"/>
                </a:solidFill>
                <a:effectLst/>
                <a:uLnTx/>
                <a:uFillTx/>
                <a:latin charset="-128" panose="020B0604030504040204" pitchFamily="50" typeface="Meiryo UI"/>
                <a:ea charset="-128" panose="020B0604030504040204" pitchFamily="50" typeface="Meiryo UI"/>
                <a:cs typeface="Times New Roman"/>
              </a:rPr>
              <a:t>など、</a:t>
            </a:r>
            <a:r>
              <a:rPr altLang="en-US" b="1" baseline="0" cap="none" dirty="0" i="0" kern="100" kumimoji="0" lang="ja-JP" noProof="0" normalizeH="0" spc="0" strike="noStrike" sz="1273" u="sng">
                <a:ln>
                  <a:noFill/>
                </a:ln>
                <a:solidFill>
                  <a:srgbClr val="FF0000"/>
                </a:solidFill>
                <a:effectLst/>
                <a:uLnTx/>
                <a:uFillTx/>
                <a:latin charset="-128" panose="020B0604030504040204" pitchFamily="50" typeface="Meiryo UI"/>
                <a:ea charset="-128" panose="020B0604030504040204" pitchFamily="50" typeface="Meiryo UI"/>
                <a:cs typeface="Times New Roman"/>
              </a:rPr>
              <a:t>多様な背景を持った者の選抜に取組む大学は１３１大学（国公立）</a:t>
            </a:r>
            <a:endParaRPr b="1" baseline="0" cap="none" dirty="0" i="0" kern="100" kumimoji="0" lang="en-US" noProof="0" normalizeH="0" spc="0" strike="noStrike" sz="1371" u="sng">
              <a:ln>
                <a:noFill/>
              </a:ln>
              <a:solidFill>
                <a:srgbClr val="FF0000"/>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48" name="テキスト ボックス 47">
            <a:extLst>
              <a:ext uri="{FF2B5EF4-FFF2-40B4-BE49-F238E27FC236}">
                <a16:creationId xmlns:a16="http://schemas.microsoft.com/office/drawing/2014/main" id="{F179CCE1-FCB9-35D5-39D9-0CC177EFC6A5}"/>
              </a:ext>
            </a:extLst>
          </p:cNvPr>
          <p:cNvSpPr txBox="1"/>
          <p:nvPr/>
        </p:nvSpPr>
        <p:spPr>
          <a:xfrm>
            <a:off x="7128732" y="10241884"/>
            <a:ext cx="2338531" cy="210891"/>
          </a:xfrm>
          <a:prstGeom prst="rect">
            <a:avLst/>
          </a:prstGeom>
          <a:noFill/>
        </p:spPr>
        <p:txBody>
          <a:bodyPr anchor="t" bIns="44767" lIns="89533" rIns="89533" rtlCol="0" tIns="44767" wrap="square">
            <a:spAutoFit/>
          </a:bodyPr>
          <a:lstStyle/>
          <a:p>
            <a:pPr algn="l" defTabSz="895327"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783" u="none">
                <a:ln>
                  <a:noFill/>
                </a:ln>
                <a:solidFill>
                  <a:prstClr val="black"/>
                </a:solidFill>
                <a:effectLst/>
                <a:uLnTx/>
                <a:uFillTx/>
                <a:latin charset="-128" panose="020B0604030504040204" pitchFamily="50" typeface="Meiryo UI"/>
                <a:ea charset="-128" panose="020B0604030504040204" pitchFamily="50" typeface="Meiryo UI"/>
                <a:cs typeface="+mn-cs"/>
              </a:rPr>
              <a:t>出典：令和７年度国公立大学入学者選抜の概要</a:t>
            </a:r>
          </a:p>
        </p:txBody>
      </p:sp>
      <p:sp>
        <p:nvSpPr>
          <p:cNvPr id="49" name="テキスト ボックス 48">
            <a:extLst>
              <a:ext uri="{FF2B5EF4-FFF2-40B4-BE49-F238E27FC236}">
                <a16:creationId xmlns:a16="http://schemas.microsoft.com/office/drawing/2014/main" id="{2368B45A-49DC-FF30-FAC1-73D35C91B75C}"/>
              </a:ext>
            </a:extLst>
          </p:cNvPr>
          <p:cNvSpPr txBox="1"/>
          <p:nvPr/>
        </p:nvSpPr>
        <p:spPr>
          <a:xfrm>
            <a:off x="6652483" y="5092057"/>
            <a:ext cx="3046095" cy="247309"/>
          </a:xfrm>
          <a:prstGeom prst="rect">
            <a:avLst/>
          </a:prstGeom>
          <a:noFill/>
        </p:spPr>
        <p:txBody>
          <a:bodyPr bIns="35249" lIns="35249" rIns="35249" rtlCol="0" tIns="35249" wrap="square">
            <a:noAutofit/>
          </a:bodyPr>
          <a:lstStyle/>
          <a:p>
            <a:pPr algn="l" defTabSz="895327" eaLnBrk="1" fontAlgn="auto" hangingPunct="1" indent="-177200" latinLnBrk="0" lvl="0" marL="177200" marR="0" rtl="0">
              <a:lnSpc>
                <a:spcPct val="100000"/>
              </a:lnSpc>
              <a:spcBef>
                <a:spcPts val="0"/>
              </a:spcBef>
              <a:spcAft>
                <a:spcPts val="294"/>
              </a:spcAft>
              <a:buClrTx/>
              <a:buSzTx/>
              <a:buFontTx/>
              <a:buNone/>
              <a:tabLst/>
              <a:defRPr/>
            </a:pPr>
            <a:r>
              <a:rPr altLang="ja-JP" b="0" baseline="0" cap="none" dirty="0" i="0" kern="100" kumimoji="0" lang="en-US" noProof="0" normalizeH="0" spc="0" strike="noStrike" sz="907"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en-US" b="0" baseline="0" cap="none" dirty="0" i="0" kern="100" kumimoji="0" lang="ja-JP" noProof="0" normalizeH="0" spc="0" strike="noStrike" sz="907"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①及び②の入学者は５年前と比較すると</a:t>
            </a:r>
            <a:r>
              <a:rPr altLang="en-US" b="1" baseline="0" cap="none" dirty="0" i="0" kern="100" kumimoji="0" lang="ja-JP" noProof="0" normalizeH="0" spc="0" strike="noStrike" sz="907" u="sng">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約４万人増加</a:t>
            </a:r>
            <a:endParaRPr altLang="ja-JP" b="1" baseline="0" cap="none" dirty="0" i="0" kern="100" kumimoji="0" lang="en-US" noProof="0" normalizeH="0" spc="0" strike="noStrike" sz="953" u="sng">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50" name="テキスト ボックス 49">
            <a:extLst>
              <a:ext uri="{FF2B5EF4-FFF2-40B4-BE49-F238E27FC236}">
                <a16:creationId xmlns:a16="http://schemas.microsoft.com/office/drawing/2014/main" id="{61EEEA37-7946-DD3D-7D31-52D82D48555E}"/>
              </a:ext>
            </a:extLst>
          </p:cNvPr>
          <p:cNvSpPr txBox="1"/>
          <p:nvPr/>
        </p:nvSpPr>
        <p:spPr>
          <a:xfrm>
            <a:off x="176993" y="4279353"/>
            <a:ext cx="6346603" cy="464230"/>
          </a:xfrm>
          <a:prstGeom prst="rect">
            <a:avLst/>
          </a:prstGeom>
          <a:noFill/>
        </p:spPr>
        <p:txBody>
          <a:bodyPr wrap="square">
            <a:spAutoFit/>
          </a:bodyPr>
          <a:lstStyle/>
          <a:p>
            <a:pPr algn="just" defTabSz="895327" eaLnBrk="1" fontAlgn="auto" hangingPunct="1" indent="-346628" latinLnBrk="0" lvl="0" marL="346628" marR="0" rtl="0">
              <a:lnSpc>
                <a:spcPts val="998"/>
              </a:lnSpc>
              <a:spcBef>
                <a:spcPts val="588"/>
              </a:spcBef>
              <a:spcAft>
                <a:spcPts val="294"/>
              </a:spcAft>
              <a:buClrTx/>
              <a:buSzTx/>
              <a:buFontTx/>
              <a:buNone/>
              <a:tabLst/>
              <a:defRPr/>
            </a:pPr>
            <a:r>
              <a:rPr altLang="en-US" b="0" baseline="0" cap="none" dirty="0" i="0" kern="1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 一般選抜</a:t>
            </a:r>
            <a:r>
              <a:rPr altLang="en-US"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においても</a:t>
            </a:r>
            <a:r>
              <a:rPr altLang="en-US" b="0" baseline="0" cap="none" dirty="0" i="0" kern="1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「主体性を持って多様な人々と協働して学ぶ態度」を十分に評価するため、</a:t>
            </a:r>
            <a:endParaRPr altLang="ja-JP" b="0" baseline="0" cap="none" dirty="0" i="0" kern="100" kumimoji="1" lang="en-US"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just" defTabSz="895327" eaLnBrk="1" fontAlgn="auto" hangingPunct="1" indent="-346628" latinLnBrk="0" lvl="0" marL="346628" marR="0" rtl="0">
              <a:lnSpc>
                <a:spcPts val="998"/>
              </a:lnSpc>
              <a:spcBef>
                <a:spcPts val="588"/>
              </a:spcBef>
              <a:spcAft>
                <a:spcPts val="294"/>
              </a:spcAft>
              <a:buClrTx/>
              <a:buSzTx/>
              <a:buFontTx/>
              <a:buNone/>
              <a:tabLst/>
              <a:defRPr/>
            </a:pPr>
            <a:r>
              <a:rPr altLang="en-US" b="0" baseline="0" cap="none" dirty="0" i="0" kern="1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多様な評価方法を推進</a:t>
            </a:r>
            <a:r>
              <a:rPr altLang="en-US" b="0" baseline="0" cap="none" dirty="0" i="0" kern="100" kumimoji="1" lang="ja-JP" noProof="0" normalizeH="0" spc="0" strike="noStrike" sz="953"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（令和２年６月～） </a:t>
            </a:r>
            <a:endParaRPr altLang="en-US" b="0" baseline="0" cap="none" dirty="0" i="0" kern="1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51" name="テキスト ボックス 50">
            <a:extLst>
              <a:ext uri="{FF2B5EF4-FFF2-40B4-BE49-F238E27FC236}">
                <a16:creationId xmlns:a16="http://schemas.microsoft.com/office/drawing/2014/main" id="{C2351F82-85E2-3A73-B13A-B5F7C85C40C5}"/>
              </a:ext>
            </a:extLst>
          </p:cNvPr>
          <p:cNvSpPr txBox="1"/>
          <p:nvPr/>
        </p:nvSpPr>
        <p:spPr>
          <a:xfrm>
            <a:off x="408144" y="5023179"/>
            <a:ext cx="4514261" cy="246744"/>
          </a:xfrm>
          <a:prstGeom prst="rect">
            <a:avLst/>
          </a:prstGeom>
          <a:solidFill>
            <a:schemeClr val="accent5"/>
          </a:solidFill>
        </p:spPr>
        <p:txBody>
          <a:bodyPr bIns="35249" lIns="35249" rIns="35249" rtlCol="0" tIns="35249" wrap="square">
            <a:noAutofit/>
          </a:bodyPr>
          <a:lstStyle/>
          <a:p>
            <a:pPr algn="just" defTabSz="895327" eaLnBrk="1" fontAlgn="auto" hangingPunct="1" indent="0" latinLnBrk="0" lvl="0" marL="0" marR="0" rtl="0">
              <a:lnSpc>
                <a:spcPct val="100000"/>
              </a:lnSpc>
              <a:spcBef>
                <a:spcPts val="0"/>
              </a:spcBef>
              <a:spcAft>
                <a:spcPts val="294"/>
              </a:spcAft>
              <a:buClrTx/>
              <a:buSzTx/>
              <a:buFontTx/>
              <a:buNone/>
              <a:tabLst/>
              <a:defRPr/>
            </a:pPr>
            <a:r>
              <a:rPr altLang="en-US"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② 入学者の多様性確保</a:t>
            </a:r>
            <a:endParaRPr altLang="ja-JP" b="0" baseline="0" cap="none" dirty="0" i="0" kern="100" kumimoji="0" lang="en-US" noProof="0" normalizeH="0" spc="0" strike="noStrike" sz="1028"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52" name="テキスト ボックス 51">
            <a:extLst>
              <a:ext uri="{FF2B5EF4-FFF2-40B4-BE49-F238E27FC236}">
                <a16:creationId xmlns:a16="http://schemas.microsoft.com/office/drawing/2014/main" id="{7F36308C-93B9-5A2D-5358-8AE031465829}"/>
              </a:ext>
            </a:extLst>
          </p:cNvPr>
          <p:cNvSpPr txBox="1"/>
          <p:nvPr/>
        </p:nvSpPr>
        <p:spPr>
          <a:xfrm>
            <a:off x="266024" y="5311860"/>
            <a:ext cx="7891082" cy="381848"/>
          </a:xfrm>
          <a:prstGeom prst="rect">
            <a:avLst/>
          </a:prstGeom>
          <a:noFill/>
        </p:spPr>
        <p:txBody>
          <a:bodyPr bIns="35249" lIns="35249" rIns="35249" rtlCol="0" tIns="35249" wrap="square">
            <a:noAutofit/>
          </a:bodyPr>
          <a:lstStyle/>
          <a:p>
            <a:pPr algn="l" defTabSz="895327" eaLnBrk="1" fontAlgn="auto" hangingPunct="1" indent="-346628" latinLnBrk="0" lvl="0" marL="346628" marR="0" rtl="0">
              <a:lnSpc>
                <a:spcPct val="100000"/>
              </a:lnSpc>
              <a:spcBef>
                <a:spcPts val="0"/>
              </a:spcBef>
              <a:spcAft>
                <a:spcPts val="0"/>
              </a:spcAft>
              <a:buClrTx/>
              <a:buSzTx/>
              <a:buFontTx/>
              <a:buNone/>
              <a:tabLst/>
              <a:defRPr/>
            </a:pPr>
            <a:r>
              <a:rPr altLang="en-US" b="0" baseline="0" cap="none" dirty="0" i="0" kern="1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a:t>
            </a:r>
            <a:r>
              <a:rPr altLang="en-US" b="0" baseline="0" cap="none" dirty="0" i="0" kern="100" kumimoji="1"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 ✔ </a:t>
            </a:r>
            <a:r>
              <a:rPr altLang="ja-JP" b="0" baseline="0" cap="none" dirty="0" i="0" kern="12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128" panose="02020609040205080304" pitchFamily="17" typeface="ＭＳ 明朝"/>
              </a:rPr>
              <a:t>進学機会の確保に困難があると認められる者</a:t>
            </a:r>
            <a:r>
              <a:rPr altLang="ja-JP" b="0" baseline="0" cap="none" dirty="0" i="0" kern="1200" kumimoji="0" lang="ja-JP" noProof="0" normalizeH="0" spc="0" strike="noStrike" sz="1175"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や理工系分野における女子等</a:t>
            </a:r>
            <a:r>
              <a:rPr altLang="en-US" b="0" baseline="0" cap="none" dirty="0" i="0" kern="1200" kumimoji="0" lang="ja-JP" noProof="0" normalizeH="0" spc="0" strike="noStrike" sz="1175"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a:t>
            </a:r>
            <a:r>
              <a:rPr altLang="ja-JP" b="1" baseline="0" cap="none" dirty="0" i="0" kern="12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128" panose="02020609040205080304" pitchFamily="17" typeface="ＭＳ 明朝"/>
              </a:rPr>
              <a:t>多様性を確保する観点から対象になる者を対象</a:t>
            </a:r>
            <a:r>
              <a:rPr altLang="en-US" b="0" baseline="0" cap="none" dirty="0" i="0" kern="12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128" panose="02020609040205080304" pitchFamily="17" typeface="ＭＳ 明朝"/>
              </a:rPr>
              <a:t>に</a:t>
            </a:r>
            <a:r>
              <a:rPr altLang="ja-JP" b="0" baseline="0" cap="none" dirty="0" i="0" kern="12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128" panose="02020609040205080304" pitchFamily="17" typeface="ＭＳ 明朝"/>
              </a:rPr>
              <a:t>志願者の</a:t>
            </a:r>
            <a:r>
              <a:rPr altLang="ja-JP" b="1" baseline="0" cap="none" dirty="0" i="0" kern="12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128" panose="02020609040205080304" pitchFamily="17" typeface="ＭＳ 明朝"/>
              </a:rPr>
              <a:t>努力のプロセス</a:t>
            </a:r>
            <a:r>
              <a:rPr altLang="ja-JP" b="0" baseline="0" cap="none" dirty="0" i="0" kern="12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128" panose="02020609040205080304" pitchFamily="17" typeface="ＭＳ 明朝"/>
              </a:rPr>
              <a:t>、</a:t>
            </a:r>
            <a:r>
              <a:rPr altLang="ja-JP" b="1" baseline="0" cap="none" dirty="0" i="0" kern="12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128" panose="02020609040205080304" pitchFamily="17" typeface="ＭＳ 明朝"/>
              </a:rPr>
              <a:t>意欲</a:t>
            </a:r>
            <a:r>
              <a:rPr altLang="ja-JP" b="0" baseline="0" cap="none" dirty="0" i="0" kern="12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128" panose="02020609040205080304" pitchFamily="17" typeface="ＭＳ 明朝"/>
              </a:rPr>
              <a:t>、</a:t>
            </a:r>
            <a:r>
              <a:rPr altLang="ja-JP" b="1" baseline="0" cap="none" dirty="0" i="0" kern="12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128" panose="02020609040205080304" pitchFamily="17" typeface="ＭＳ 明朝"/>
              </a:rPr>
              <a:t>目的意識等を重視</a:t>
            </a:r>
            <a:r>
              <a:rPr altLang="en-US" b="0" baseline="0" cap="none" dirty="0" i="0" kern="12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128" panose="02020609040205080304" pitchFamily="17" typeface="ＭＳ 明朝"/>
              </a:rPr>
              <a:t>する</a:t>
            </a:r>
            <a:r>
              <a:rPr altLang="ja-JP" b="0" baseline="0" cap="none" dirty="0" i="0" kern="1200" kumimoji="0" lang="ja-JP" noProof="0" normalizeH="0" spc="0" strike="noStrike" sz="1175" u="none">
                <a:ln>
                  <a:noFill/>
                </a:ln>
                <a:solidFill>
                  <a:prstClr val="black"/>
                </a:solidFill>
                <a:effectLst/>
                <a:uLnTx/>
                <a:uFillTx/>
                <a:latin charset="-128" panose="020B0604030504040204" pitchFamily="50" typeface="Meiryo UI"/>
                <a:ea charset="-128" panose="020B0604030504040204" pitchFamily="50" typeface="Meiryo UI"/>
                <a:cs charset="-128" panose="02020609040205080304" pitchFamily="17" typeface="ＭＳ 明朝"/>
              </a:rPr>
              <a:t>評価方法を推</a:t>
            </a:r>
            <a:r>
              <a:rPr altLang="ja-JP" b="0" baseline="0" cap="none" dirty="0" i="0" kern="1200" kumimoji="0" lang="ja-JP" noProof="0" normalizeH="0" spc="0" strike="noStrike" sz="1175"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rPr>
              <a:t>進（令和４年６月～）</a:t>
            </a:r>
            <a:endParaRPr altLang="ja-JP" b="0" baseline="0" cap="none" dirty="0" i="0" kern="1200" kumimoji="0" lang="en-US" noProof="0" normalizeH="0" spc="0" strike="noStrike" sz="1175" u="none">
              <a:ln>
                <a:noFill/>
              </a:ln>
              <a:solidFill>
                <a:srgbClr val="000000"/>
              </a:solidFill>
              <a:effectLst/>
              <a:uLnTx/>
              <a:uFillTx/>
              <a:latin charset="-128" panose="020B0604030504040204" pitchFamily="50" typeface="Meiryo UI"/>
              <a:ea charset="-128" panose="020B0604030504040204" pitchFamily="50" typeface="Meiryo UI"/>
              <a:cs charset="-128" panose="02020609040205080304" pitchFamily="17" typeface="ＭＳ 明朝"/>
            </a:endParaRPr>
          </a:p>
        </p:txBody>
      </p:sp>
      <p:sp>
        <p:nvSpPr>
          <p:cNvPr id="53" name="テキスト ボックス 52">
            <a:extLst>
              <a:ext uri="{FF2B5EF4-FFF2-40B4-BE49-F238E27FC236}">
                <a16:creationId xmlns:a16="http://schemas.microsoft.com/office/drawing/2014/main" id="{9071A0C8-BC85-6CBA-8508-658F899E76DE}"/>
              </a:ext>
            </a:extLst>
          </p:cNvPr>
          <p:cNvSpPr txBox="1"/>
          <p:nvPr/>
        </p:nvSpPr>
        <p:spPr>
          <a:xfrm>
            <a:off x="7535549" y="3579937"/>
            <a:ext cx="859524" cy="379470"/>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bIns="35249" lIns="35249" rIns="35249" rtlCol="0" tIns="35249" wrap="square">
            <a:noAutofit/>
          </a:bodyPr>
          <a:lstStyle/>
          <a:p>
            <a:pPr algn="ctr" defTabSz="895327" eaLnBrk="1" fontAlgn="auto" hangingPunct="1" indent="0" latinLnBrk="0" lvl="0" marL="0" marR="0" rtl="0">
              <a:lnSpc>
                <a:spcPct val="100000"/>
              </a:lnSpc>
              <a:spcBef>
                <a:spcPts val="0"/>
              </a:spcBef>
              <a:spcAft>
                <a:spcPts val="294"/>
              </a:spcAft>
              <a:buClrTx/>
              <a:buSzTx/>
              <a:buFontTx/>
              <a:buNone/>
              <a:tabLst/>
              <a:defRPr/>
            </a:pPr>
            <a:r>
              <a:rPr altLang="en-US" b="0" baseline="0" cap="none" dirty="0" i="0" kern="100" kumimoji="0" lang="ja-JP" noProof="0" normalizeH="0" spc="0" strike="noStrike" sz="816"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①総合型選抜</a:t>
            </a:r>
            <a:endParaRPr altLang="ja-JP" b="0" baseline="0" cap="none" dirty="0" i="0" kern="100" kumimoji="0" lang="en-US" noProof="0" normalizeH="0" spc="0" strike="noStrike" sz="816"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ctr" defTabSz="895327" eaLnBrk="1" fontAlgn="auto" hangingPunct="1" indent="0" latinLnBrk="0" lvl="0" marL="0" marR="0" rtl="0">
              <a:lnSpc>
                <a:spcPct val="100000"/>
              </a:lnSpc>
              <a:spcBef>
                <a:spcPts val="0"/>
              </a:spcBef>
              <a:spcAft>
                <a:spcPts val="294"/>
              </a:spcAft>
              <a:buClrTx/>
              <a:buSzTx/>
              <a:buFontTx/>
              <a:buNone/>
              <a:tabLst/>
              <a:defRPr/>
            </a:pPr>
            <a:r>
              <a:rPr altLang="ja-JP" b="0" baseline="0" cap="none" dirty="0" i="0" kern="100" kumimoji="0" lang="en-US" noProof="0" normalizeH="0" spc="0" strike="noStrike" sz="816"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16.1%</a:t>
            </a:r>
            <a:endParaRPr altLang="ja-JP" b="0" baseline="0" cap="none" dirty="0" i="0" kern="100" kumimoji="0" lang="en-US" noProof="0" normalizeH="0" spc="0" strike="noStrike" sz="726"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54" name="テキスト ボックス 53">
            <a:extLst>
              <a:ext uri="{FF2B5EF4-FFF2-40B4-BE49-F238E27FC236}">
                <a16:creationId xmlns:a16="http://schemas.microsoft.com/office/drawing/2014/main" id="{D8845785-C458-D298-BCEA-E56AAE6D6D83}"/>
              </a:ext>
            </a:extLst>
          </p:cNvPr>
          <p:cNvSpPr txBox="1"/>
          <p:nvPr/>
        </p:nvSpPr>
        <p:spPr>
          <a:xfrm>
            <a:off x="8745136" y="3437848"/>
            <a:ext cx="1044879" cy="362973"/>
          </a:xfrm>
          <a:prstGeom prst="rect">
            <a:avLst/>
          </a:prstGeom>
          <a:ln/>
        </p:spPr>
        <p:style>
          <a:lnRef idx="2">
            <a:schemeClr val="accent3"/>
          </a:lnRef>
          <a:fillRef idx="1">
            <a:schemeClr val="lt1"/>
          </a:fillRef>
          <a:effectRef idx="0">
            <a:schemeClr val="accent3"/>
          </a:effectRef>
          <a:fontRef idx="minor">
            <a:schemeClr val="dk1"/>
          </a:fontRef>
        </p:style>
        <p:txBody>
          <a:bodyPr bIns="35249" lIns="35249" rIns="35249" rtlCol="0" tIns="35249" wrap="square">
            <a:noAutofit/>
          </a:bodyPr>
          <a:lstStyle/>
          <a:p>
            <a:pPr algn="ctr" defTabSz="895327" eaLnBrk="1" fontAlgn="auto" hangingPunct="1" indent="0" latinLnBrk="0" lvl="0" marL="0" marR="0" rtl="0">
              <a:lnSpc>
                <a:spcPct val="100000"/>
              </a:lnSpc>
              <a:spcBef>
                <a:spcPts val="0"/>
              </a:spcBef>
              <a:spcAft>
                <a:spcPts val="294"/>
              </a:spcAft>
              <a:buClrTx/>
              <a:buSzTx/>
              <a:buFontTx/>
              <a:buNone/>
              <a:tabLst/>
              <a:defRPr/>
            </a:pPr>
            <a:r>
              <a:rPr altLang="en-US" b="0" baseline="0" cap="none" dirty="0" i="0" kern="100" kumimoji="0" lang="zh-TW" noProof="0" normalizeH="0" spc="0" strike="noStrike" sz="816"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②学校推薦型選抜</a:t>
            </a:r>
            <a:endParaRPr altLang="zh-TW" b="0" baseline="0" cap="none" dirty="0" i="0" kern="100" kumimoji="0" lang="en-US" noProof="0" normalizeH="0" spc="0" strike="noStrike" sz="816"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a:p>
            <a:pPr algn="ctr" defTabSz="895327" eaLnBrk="1" fontAlgn="auto" hangingPunct="1" indent="0" latinLnBrk="0" lvl="0" marL="0" marR="0" rtl="0">
              <a:lnSpc>
                <a:spcPct val="100000"/>
              </a:lnSpc>
              <a:spcBef>
                <a:spcPts val="0"/>
              </a:spcBef>
              <a:spcAft>
                <a:spcPts val="294"/>
              </a:spcAft>
              <a:buClrTx/>
              <a:buSzTx/>
              <a:buFontTx/>
              <a:buNone/>
              <a:tabLst/>
              <a:defRPr/>
            </a:pPr>
            <a:r>
              <a:rPr altLang="zh-TW" b="0" baseline="0" cap="none" dirty="0" i="0" kern="100" kumimoji="0" lang="en-US" noProof="0" normalizeH="0" spc="0" strike="noStrike" sz="816"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35.0%</a:t>
            </a:r>
          </a:p>
          <a:p>
            <a:pPr algn="ctr" defTabSz="895327" eaLnBrk="1" fontAlgn="auto" hangingPunct="1" indent="0" latinLnBrk="0" lvl="0" marL="0" marR="0" rtl="0">
              <a:lnSpc>
                <a:spcPct val="100000"/>
              </a:lnSpc>
              <a:spcBef>
                <a:spcPts val="0"/>
              </a:spcBef>
              <a:spcAft>
                <a:spcPts val="294"/>
              </a:spcAft>
              <a:buClrTx/>
              <a:buSzTx/>
              <a:buFontTx/>
              <a:buNone/>
              <a:tabLst/>
              <a:defRPr/>
            </a:pPr>
            <a:endParaRPr altLang="ja-JP" b="0" baseline="0" cap="none" dirty="0" i="0" kern="100" kumimoji="0" lang="en-US" noProof="0" normalizeH="0" spc="0" strike="noStrike" sz="726"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55" name="テキスト ボックス 54">
            <a:extLst>
              <a:ext uri="{FF2B5EF4-FFF2-40B4-BE49-F238E27FC236}">
                <a16:creationId xmlns:a16="http://schemas.microsoft.com/office/drawing/2014/main" id="{C901AF29-46B6-E4E6-518E-D31512295091}"/>
              </a:ext>
            </a:extLst>
          </p:cNvPr>
          <p:cNvSpPr txBox="1"/>
          <p:nvPr/>
        </p:nvSpPr>
        <p:spPr>
          <a:xfrm>
            <a:off x="8155129" y="4321853"/>
            <a:ext cx="1217548" cy="205158"/>
          </a:xfrm>
          <a:prstGeom prst="rect">
            <a:avLst/>
          </a:prstGeom>
          <a:ln>
            <a:solidFill>
              <a:srgbClr val="92D050"/>
            </a:solidFill>
          </a:ln>
        </p:spPr>
        <p:style>
          <a:lnRef idx="2">
            <a:schemeClr val="accent3"/>
          </a:lnRef>
          <a:fillRef idx="1">
            <a:schemeClr val="lt1"/>
          </a:fillRef>
          <a:effectRef idx="0">
            <a:schemeClr val="accent3"/>
          </a:effectRef>
          <a:fontRef idx="minor">
            <a:schemeClr val="dk1"/>
          </a:fontRef>
        </p:style>
        <p:txBody>
          <a:bodyPr bIns="35249" lIns="35249" rIns="35249" rtlCol="0" tIns="35249" wrap="square">
            <a:noAutofit/>
          </a:bodyPr>
          <a:lstStyle/>
          <a:p>
            <a:pPr algn="ctr" defTabSz="895327" eaLnBrk="1" fontAlgn="auto" hangingPunct="1" indent="0" latinLnBrk="0" lvl="0" marL="0" marR="0" rtl="0">
              <a:lnSpc>
                <a:spcPct val="100000"/>
              </a:lnSpc>
              <a:spcBef>
                <a:spcPts val="0"/>
              </a:spcBef>
              <a:spcAft>
                <a:spcPts val="294"/>
              </a:spcAft>
              <a:buClrTx/>
              <a:buSzTx/>
              <a:buFontTx/>
              <a:buNone/>
              <a:tabLst/>
              <a:defRPr/>
            </a:pPr>
            <a:r>
              <a:rPr altLang="en-US" b="0" baseline="0" cap="none" dirty="0" i="0" kern="100" kumimoji="0" lang="ja-JP" noProof="0" normalizeH="0" spc="0" strike="noStrike" sz="816"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③一般選抜　</a:t>
            </a:r>
            <a:r>
              <a:rPr altLang="ja-JP" b="0" baseline="0" cap="none" dirty="0" i="0" kern="100" kumimoji="0" lang="en-US" noProof="0" normalizeH="0" spc="0" strike="noStrike" sz="816"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47.5</a:t>
            </a:r>
            <a:r>
              <a:rPr altLang="en-US" b="0" baseline="0" cap="none" dirty="0" i="0" kern="100" kumimoji="0" lang="ja-JP" noProof="0" normalizeH="0" spc="0" strike="noStrike" sz="816"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rPr>
              <a:t>％</a:t>
            </a:r>
            <a:endParaRPr altLang="ja-JP" b="0" baseline="0" cap="none" dirty="0" i="0" kern="100" kumimoji="0" lang="en-US" noProof="0" normalizeH="0" spc="0" strike="noStrike" sz="726"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56" name="テキスト ボックス 55">
            <a:extLst>
              <a:ext uri="{FF2B5EF4-FFF2-40B4-BE49-F238E27FC236}">
                <a16:creationId xmlns:a16="http://schemas.microsoft.com/office/drawing/2014/main" id="{5802D6B0-5579-44C8-A1BF-15523614E33F}"/>
              </a:ext>
            </a:extLst>
          </p:cNvPr>
          <p:cNvSpPr txBox="1"/>
          <p:nvPr/>
        </p:nvSpPr>
        <p:spPr>
          <a:xfrm>
            <a:off x="7726729" y="2821708"/>
            <a:ext cx="2093879" cy="371512"/>
          </a:xfrm>
          <a:prstGeom prst="rect">
            <a:avLst/>
          </a:prstGeom>
          <a:noFill/>
        </p:spPr>
        <p:txBody>
          <a:bodyPr wrap="square">
            <a:spAutoFit/>
          </a:bodyPr>
          <a:lstStyle/>
          <a:p>
            <a:pPr algn="ct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907" u="none">
                <a:ln>
                  <a:noFill/>
                </a:ln>
                <a:solidFill>
                  <a:prstClr val="black"/>
                </a:solidFill>
                <a:effectLst/>
                <a:uLnTx/>
                <a:uFillTx/>
                <a:latin charset="-128" panose="020B0604030504040204" pitchFamily="50" typeface="Meiryo UI"/>
                <a:ea charset="-128" panose="020B0604030504040204" pitchFamily="50" typeface="Meiryo UI"/>
                <a:cs typeface="+mn-cs"/>
              </a:rPr>
              <a:t>令和６年度入学者選抜における</a:t>
            </a:r>
          </a:p>
          <a:p>
            <a:pPr algn="ctr" defTabSz="457200" eaLnBrk="1" fontAlgn="auto" hangingPunct="1" indent="0" latinLnBrk="0" lvl="0" marL="0" marR="0" rtl="0">
              <a:lnSpc>
                <a:spcPct val="100000"/>
              </a:lnSpc>
              <a:spcBef>
                <a:spcPts val="0"/>
              </a:spcBef>
              <a:spcAft>
                <a:spcPts val="0"/>
              </a:spcAft>
              <a:buClrTx/>
              <a:buSzTx/>
              <a:buFontTx/>
              <a:buNone/>
              <a:tabLst/>
              <a:defRPr/>
            </a:pPr>
            <a:r>
              <a:rPr altLang="en-US" b="0" baseline="0" cap="none" dirty="0" i="0" kern="1200" kumimoji="0" lang="ja-JP" noProof="0" normalizeH="0" spc="0" strike="noStrike" sz="907" u="none">
                <a:ln>
                  <a:noFill/>
                </a:ln>
                <a:solidFill>
                  <a:prstClr val="black"/>
                </a:solidFill>
                <a:effectLst/>
                <a:uLnTx/>
                <a:uFillTx/>
                <a:latin charset="-128" panose="020B0604030504040204" pitchFamily="50" typeface="Meiryo UI"/>
                <a:ea charset="-128" panose="020B0604030504040204" pitchFamily="50" typeface="Meiryo UI"/>
                <a:cs typeface="+mn-cs"/>
              </a:rPr>
              <a:t>入試方法別入学者割合（国公私計）</a:t>
            </a:r>
          </a:p>
        </p:txBody>
      </p:sp>
      <p:sp>
        <p:nvSpPr>
          <p:cNvPr id="3" name="テキスト ボックス 2">
            <a:extLst>
              <a:ext uri="{FF2B5EF4-FFF2-40B4-BE49-F238E27FC236}">
                <a16:creationId xmlns:a16="http://schemas.microsoft.com/office/drawing/2014/main" id="{37E904D1-16BC-976D-8FED-D15EF7FB09BC}"/>
              </a:ext>
            </a:extLst>
          </p:cNvPr>
          <p:cNvSpPr txBox="1"/>
          <p:nvPr/>
        </p:nvSpPr>
        <p:spPr>
          <a:xfrm>
            <a:off x="9525508" y="6345324"/>
            <a:ext cx="278924" cy="369332"/>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ja-JP" b="0" baseline="0" cap="none" dirty="0" i="0" kern="1200" kumimoji="1" lang="en-US" noProof="0" normalizeH="0" spc="0" strike="noStrike" sz="1800" u="none">
                <a:ln>
                  <a:noFill/>
                </a:ln>
                <a:solidFill>
                  <a:prstClr val="black"/>
                </a:solidFill>
                <a:effectLst/>
                <a:uLnTx/>
                <a:uFillTx/>
                <a:latin charset="-128" panose="020B0604030504040204" pitchFamily="50" typeface="Meiryo UI"/>
                <a:ea charset="-128" panose="020B0604030504040204" pitchFamily="50" typeface="Meiryo UI"/>
                <a:cs typeface="+mn-cs"/>
              </a:rPr>
              <a:t>6</a:t>
            </a:r>
            <a:endParaRPr altLang="en-US" b="0" baseline="0" cap="none" dirty="0" i="0" kern="1200" kumimoji="1" lang="ja-JP" noProof="0" normalizeH="0" spc="0" strike="noStrike" sz="1800" u="none">
              <a:ln>
                <a:noFill/>
              </a:ln>
              <a:solidFill>
                <a:prstClr val="black"/>
              </a:solidFill>
              <a:effectLst/>
              <a:uLnTx/>
              <a:uFillTx/>
              <a:latin charset="-128" panose="020B0604030504040204" pitchFamily="50" typeface="Meiryo UI"/>
              <a:ea charset="-128" panose="020B0604030504040204" pitchFamily="50" typeface="Meiryo UI"/>
              <a:cs typeface="+mn-cs"/>
            </a:endParaRPr>
          </a:p>
        </p:txBody>
      </p:sp>
    </p:spTree>
    <p:extLst>
      <p:ext uri="{BB962C8B-B14F-4D97-AF65-F5344CB8AC3E}">
        <p14:creationId xmlns:p14="http://schemas.microsoft.com/office/powerpoint/2010/main" val="862287273"/>
      </p:ext>
    </p:extLst>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405951"/>
          </a:xfrm>
          <a:solidFill>
            <a:srgbClr val="002060"/>
          </a:solidFill>
        </p:spPr>
        <p:txBody>
          <a:bodyPr anchor="t" anchorCtr="0" bIns="0" tIns="72000"/>
          <a:lstStyle/>
          <a:p>
            <a:r>
              <a:rPr altLang="en-US" dirty="0" kumimoji="1" lang="ja-JP" sz="2000">
                <a:latin charset="-128" panose="020B0604030504040204" pitchFamily="50" typeface="Meiryo UI"/>
                <a:ea charset="-128" panose="020B0604030504040204" pitchFamily="50" typeface="Meiryo UI"/>
              </a:rPr>
              <a:t>入学者の多様性確保に向けた選抜について</a:t>
            </a:r>
          </a:p>
        </p:txBody>
      </p:sp>
      <p:grpSp>
        <p:nvGrpSpPr>
          <p:cNvPr id="3" name="グループ化 2">
            <a:extLst>
              <a:ext uri="{FF2B5EF4-FFF2-40B4-BE49-F238E27FC236}">
                <a16:creationId xmlns:a16="http://schemas.microsoft.com/office/drawing/2014/main" id="{9D5168BA-A44E-9B4B-E77A-3A2F94A9E592}"/>
              </a:ext>
            </a:extLst>
          </p:cNvPr>
          <p:cNvGrpSpPr/>
          <p:nvPr/>
        </p:nvGrpSpPr>
        <p:grpSpPr>
          <a:xfrm>
            <a:off x="401653" y="2969279"/>
            <a:ext cx="9231468" cy="3304980"/>
            <a:chOff x="402052" y="2989886"/>
            <a:chExt cx="9231468" cy="3311081"/>
          </a:xfrm>
        </p:grpSpPr>
        <p:sp>
          <p:nvSpPr>
            <p:cNvPr id="11" name="テキスト ボックス 17">
              <a:extLst>
                <a:ext uri="{FF2B5EF4-FFF2-40B4-BE49-F238E27FC236}">
                  <a16:creationId xmlns:a16="http://schemas.microsoft.com/office/drawing/2014/main" id="{C6A47761-5C46-D35E-C991-B9915939BDD2}"/>
                </a:ext>
              </a:extLst>
            </p:cNvPr>
            <p:cNvSpPr txBox="1">
              <a:spLocks noChangeArrowheads="1"/>
            </p:cNvSpPr>
            <p:nvPr/>
          </p:nvSpPr>
          <p:spPr bwMode="auto">
            <a:xfrm>
              <a:off x="402052" y="3098274"/>
              <a:ext cx="9231468" cy="3182411"/>
            </a:xfrm>
            <a:prstGeom prst="rect">
              <a:avLst/>
            </a:prstGeom>
            <a:noFill/>
            <a:ln cmpd="dbl"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0" latinLnBrk="0" lvl="0" marL="0" marR="0" rtl="0">
                <a:lnSpc>
                  <a:spcPts val="1800"/>
                </a:lnSpc>
                <a:spcBef>
                  <a:spcPts val="0"/>
                </a:spcBef>
                <a:spcAft>
                  <a:spcPts val="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第３　入試方法</a:t>
              </a:r>
            </a:p>
            <a:p>
              <a:pPr algn="l" defTabSz="457200" eaLnBrk="1" fontAlgn="auto" hangingPunct="1" indent="-177800" latinLnBrk="0" lvl="0" marL="177800" marR="0" rtl="0">
                <a:lnSpc>
                  <a:spcPts val="1800"/>
                </a:lnSpc>
                <a:spcBef>
                  <a:spcPts val="0"/>
                </a:spcBef>
                <a:spcAft>
                  <a:spcPts val="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　１　（略）</a:t>
              </a:r>
              <a:endParaRPr altLang="ja-JP" b="0" baseline="0" cap="none" dirty="0" i="0" kern="120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　２　上記１（１）から（３）の入試方法</a:t>
              </a:r>
              <a:r>
                <a:rPr altLang="ja-JP" b="0" baseline="0" cap="none" dirty="0" i="0" kern="1200" kumimoji="1" lang="en-US" noProof="0" normalizeH="0" spc="0" strike="noStrike" sz="1400" u="none">
                  <a:ln>
                    <a:noFill/>
                  </a:ln>
                  <a:solidFill>
                    <a:srgbClr val="0070C0"/>
                  </a:solidFill>
                  <a:effectLst/>
                  <a:uLnTx/>
                  <a:uFillTx/>
                  <a:latin charset="-128" panose="020B0604030504040204" pitchFamily="50" typeface="Meiryo UI"/>
                  <a:ea charset="-128" panose="020B0604030504040204" pitchFamily="50" typeface="Meiryo UI"/>
                  <a:cs typeface="+mn-cs"/>
                </a:rPr>
                <a:t>【</a:t>
              </a:r>
              <a:r>
                <a:rPr altLang="en-US" b="0" baseline="0" cap="none" dirty="0" i="0" kern="1200" kumimoji="1" lang="ja-JP" noProof="0" normalizeH="0" spc="0" strike="noStrike" sz="1400" u="none">
                  <a:ln>
                    <a:noFill/>
                  </a:ln>
                  <a:solidFill>
                    <a:srgbClr val="0070C0"/>
                  </a:solidFill>
                  <a:effectLst/>
                  <a:uLnTx/>
                  <a:uFillTx/>
                  <a:latin charset="-128" panose="020B0604030504040204" pitchFamily="50" typeface="Meiryo UI"/>
                  <a:ea charset="-128" panose="020B0604030504040204" pitchFamily="50" typeface="Meiryo UI"/>
                  <a:cs typeface="+mn-cs"/>
                </a:rPr>
                <a:t>補記：一般選抜、総合型選抜、学校推薦型選抜</a:t>
              </a:r>
              <a:r>
                <a:rPr altLang="ja-JP" b="0" baseline="0" cap="none" dirty="0" i="0" kern="1200" kumimoji="1" lang="en-US" noProof="0" normalizeH="0" spc="0" strike="noStrike" sz="1400" u="none">
                  <a:ln>
                    <a:noFill/>
                  </a:ln>
                  <a:solidFill>
                    <a:srgbClr val="0070C0"/>
                  </a:solidFill>
                  <a:effectLst/>
                  <a:uLnTx/>
                  <a:uFillTx/>
                  <a:latin charset="-128" panose="020B0604030504040204" pitchFamily="50" typeface="Meiryo UI"/>
                  <a:ea charset="-128" panose="020B0604030504040204" pitchFamily="50" typeface="Meiryo UI"/>
                  <a:cs typeface="+mn-cs"/>
                </a:rPr>
                <a:t>】</a:t>
              </a: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において、各大学の判断により、入学者の多様性を確保する観点から、入学定員の一部について、以下のような多様な入学者の選抜を工夫することが望ましい。</a:t>
              </a:r>
              <a:endParaRPr altLang="ja-JP" b="0" baseline="0" cap="none" dirty="0" i="0" kern="120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0" latinLnBrk="0" lvl="0" marL="0" marR="0" rtl="0">
                <a:lnSpc>
                  <a:spcPct val="100000"/>
                </a:lnSpc>
                <a:spcBef>
                  <a:spcPct val="20000"/>
                </a:spcBef>
                <a:spcAft>
                  <a:spcPts val="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（１）高等学校の専門教育を主とする学科（以下「専門学科」という。）又は総合学科卒業生及び卒業見込み者</a:t>
              </a:r>
              <a:endParaRPr altLang="ja-JP" b="0" baseline="0" cap="none" dirty="0" i="0" kern="120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ct val="20000"/>
                </a:spcBef>
                <a:spcAft>
                  <a:spcPts val="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（２）帰国生徒（中国引揚者等生徒を含む。）又は社会人</a:t>
              </a:r>
              <a:endParaRPr altLang="ja-JP" b="0" baseline="0" cap="none" dirty="0" i="0" kern="120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a:p>
              <a:pPr algn="l" defTabSz="457200" eaLnBrk="1" fontAlgn="auto" hangingPunct="1" indent="0" latinLnBrk="0" lvl="0" marL="0" marR="0" rtl="0">
                <a:lnSpc>
                  <a:spcPct val="100000"/>
                </a:lnSpc>
                <a:spcBef>
                  <a:spcPct val="20000"/>
                </a:spcBef>
                <a:spcAft>
                  <a:spcPts val="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　　</a:t>
              </a:r>
              <a:r>
                <a:rPr altLang="en-US"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（３）家庭環境、居住地域、国籍、性別等に関して多様な背景等を持った者</a:t>
              </a:r>
              <a:endParaRPr altLang="en-US"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0" latinLnBrk="0" lvl="0" marL="623888" marR="0" rtl="0">
                <a:lnSpc>
                  <a:spcPct val="100000"/>
                </a:lnSpc>
                <a:spcBef>
                  <a:spcPct val="20000"/>
                </a:spcBef>
                <a:spcAft>
                  <a:spcPts val="0"/>
                </a:spcAft>
                <a:buClrTx/>
                <a:buSzTx/>
                <a:buFontTx/>
                <a:buNone/>
                <a:tabLst/>
                <a:defRPr/>
              </a:pPr>
              <a:r>
                <a:rPr altLang="en-US" b="1" baseline="0" cap="none" dirty="0" i="0" kern="1200" kumimoji="1" lang="ja-JP" noProof="0" normalizeH="0" spc="0" strike="noStrike" sz="1400" u="none">
                  <a:ln>
                    <a:noFill/>
                  </a:ln>
                  <a:solidFill>
                    <a:srgbClr val="0070C0"/>
                  </a:solidFill>
                  <a:effectLst/>
                  <a:uLnTx/>
                  <a:uFillTx/>
                  <a:latin charset="-128" panose="020B0604030504040204" pitchFamily="50" typeface="Meiryo UI"/>
                  <a:ea charset="-128" panose="020B0604030504040204" pitchFamily="50" typeface="Meiryo UI"/>
                  <a:cs typeface="+mn-cs"/>
                </a:rPr>
                <a:t>　家庭環境、居住地域、国籍、性別等の要因により進学機会の確保に困難があると認められる者</a:t>
              </a: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その他</a:t>
              </a:r>
              <a:r>
                <a:rPr altLang="en-US" b="1" baseline="0" cap="none" dirty="0" i="0" kern="1200" kumimoji="1" lang="ja-JP" noProof="0" normalizeH="0" spc="0" strike="noStrike" sz="1400" u="none">
                  <a:ln>
                    <a:noFill/>
                  </a:ln>
                  <a:solidFill>
                    <a:srgbClr val="0070C0"/>
                  </a:solidFill>
                  <a:effectLst/>
                  <a:uLnTx/>
                  <a:uFillTx/>
                  <a:latin charset="-128" panose="020B0604030504040204" pitchFamily="50" typeface="Meiryo UI"/>
                  <a:ea charset="-128" panose="020B0604030504040204" pitchFamily="50" typeface="Meiryo UI"/>
                  <a:cs typeface="+mn-cs"/>
                </a:rPr>
                <a:t>各大学において入学者の多様性を確保する観点から対象になると考える者</a:t>
              </a: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（例えば、理工系分野における女子等）について、</a:t>
              </a:r>
              <a:r>
                <a:rPr altLang="en-US" b="1" baseline="0" cap="none" dirty="0" i="0" kern="1200" kumimoji="1" lang="ja-JP" noProof="0" normalizeH="0" spc="0" strike="noStrike" sz="1400" u="none">
                  <a:ln>
                    <a:noFill/>
                  </a:ln>
                  <a:solidFill>
                    <a:srgbClr val="0070C0"/>
                  </a:solidFill>
                  <a:effectLst/>
                  <a:uLnTx/>
                  <a:uFillTx/>
                  <a:latin charset="-128" panose="020B0604030504040204" pitchFamily="50" typeface="Meiryo UI"/>
                  <a:ea charset="-128" panose="020B0604030504040204" pitchFamily="50" typeface="Meiryo UI"/>
                  <a:cs typeface="+mn-cs"/>
                </a:rPr>
                <a:t>入学志願者の努力のプロセス、意欲、目的意識等を重視した評価・判定を行うことが望ましい。</a:t>
              </a:r>
              <a:endParaRPr altLang="ja-JP" b="1" baseline="0" cap="none" dirty="0" i="0" kern="1200" kumimoji="1" lang="en-US" noProof="0" normalizeH="0" spc="0" strike="noStrike" sz="1400" u="none">
                <a:ln>
                  <a:noFill/>
                </a:ln>
                <a:solidFill>
                  <a:srgbClr val="0070C0"/>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0" latinLnBrk="0" lvl="0" marL="623888" marR="0" rtl="0">
                <a:lnSpc>
                  <a:spcPct val="100000"/>
                </a:lnSpc>
                <a:spcBef>
                  <a:spcPct val="20000"/>
                </a:spcBef>
                <a:spcAft>
                  <a:spcPts val="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　その際には、こうした</a:t>
              </a:r>
              <a:r>
                <a:rPr altLang="en-US" b="1" baseline="0" cap="none" dirty="0" i="0" kern="1200" kumimoji="1" lang="ja-JP" noProof="0" normalizeH="0" spc="0" strike="noStrike" sz="1400" u="none">
                  <a:ln>
                    <a:noFill/>
                  </a:ln>
                  <a:solidFill>
                    <a:srgbClr val="0070C0"/>
                  </a:solidFill>
                  <a:effectLst/>
                  <a:uLnTx/>
                  <a:uFillTx/>
                  <a:latin charset="-128" panose="020B0604030504040204" pitchFamily="50" typeface="Meiryo UI"/>
                  <a:ea charset="-128" panose="020B0604030504040204" pitchFamily="50" typeface="Meiryo UI"/>
                  <a:cs typeface="+mn-cs"/>
                </a:rPr>
                <a:t>選抜の趣旨や方法について社会に対し合理的な説明</a:t>
              </a: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を行うことや、入学志願者の</a:t>
              </a:r>
              <a:r>
                <a:rPr altLang="en-US" b="1" baseline="0" cap="none" dirty="0" i="0" kern="1200" kumimoji="1" lang="ja-JP" noProof="0" normalizeH="0" spc="0" strike="noStrike" sz="1400" u="none">
                  <a:ln>
                    <a:noFill/>
                  </a:ln>
                  <a:solidFill>
                    <a:srgbClr val="0070C0"/>
                  </a:solidFill>
                  <a:effectLst/>
                  <a:uLnTx/>
                  <a:uFillTx/>
                  <a:latin charset="-128" panose="020B0604030504040204" pitchFamily="50" typeface="Meiryo UI"/>
                  <a:ea charset="-128" panose="020B0604030504040204" pitchFamily="50" typeface="Meiryo UI"/>
                  <a:cs typeface="+mn-cs"/>
                </a:rPr>
                <a:t>大学教育を受けるために必要な知識・技能、思考力・判断力・表現力等を適切に評価</a:t>
              </a: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すること。</a:t>
              </a:r>
              <a:endParaRPr altLang="ja-JP" b="0" baseline="0" cap="none" dirty="0" i="0" kern="120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sp>
          <p:nvSpPr>
            <p:cNvPr id="12" name="正方形/長方形 11">
              <a:extLst>
                <a:ext uri="{FF2B5EF4-FFF2-40B4-BE49-F238E27FC236}">
                  <a16:creationId xmlns:a16="http://schemas.microsoft.com/office/drawing/2014/main" id="{1DE0437A-F707-97BE-0365-7A84FEC8B742}"/>
                </a:ext>
              </a:extLst>
            </p:cNvPr>
            <p:cNvSpPr/>
            <p:nvPr/>
          </p:nvSpPr>
          <p:spPr>
            <a:xfrm>
              <a:off x="416496" y="2989886"/>
              <a:ext cx="9217024" cy="3311081"/>
            </a:xfrm>
            <a:prstGeom prst="rect">
              <a:avLst/>
            </a:prstGeom>
            <a:ln>
              <a:solidFill>
                <a:schemeClr val="tx1"/>
              </a:solidFill>
            </a:ln>
          </p:spPr>
          <p:txBody>
            <a:bodyPr wrap="square">
              <a:noAutofit/>
            </a:bodyPr>
            <a:lstStyle/>
            <a:p>
              <a:pPr algn="l" defTabSz="914400" eaLnBrk="1" fontAlgn="auto" hangingPunct="1" indent="0" latinLnBrk="0" lvl="0" marL="0" marR="0" rtl="0">
                <a:lnSpc>
                  <a:spcPct val="100000"/>
                </a:lnSpc>
                <a:spcBef>
                  <a:spcPct val="0"/>
                </a:spcBef>
                <a:spcAft>
                  <a:spcPts val="0"/>
                </a:spcAft>
                <a:buClrTx/>
                <a:buSzTx/>
                <a:buFontTx/>
                <a:buNone/>
                <a:tabLst/>
                <a:defRPr/>
              </a:pPr>
              <a:endPar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grpSp>
      <p:sp>
        <p:nvSpPr>
          <p:cNvPr id="14" name="テキスト ボックス 13">
            <a:extLst>
              <a:ext uri="{FF2B5EF4-FFF2-40B4-BE49-F238E27FC236}">
                <a16:creationId xmlns:a16="http://schemas.microsoft.com/office/drawing/2014/main" id="{F773F13C-109F-E3EC-725F-EFB27AA27314}"/>
              </a:ext>
            </a:extLst>
          </p:cNvPr>
          <p:cNvSpPr txBox="1"/>
          <p:nvPr/>
        </p:nvSpPr>
        <p:spPr>
          <a:xfrm>
            <a:off x="128464" y="2604218"/>
            <a:ext cx="9389928" cy="338554"/>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b="1" baseline="0" cap="none" dirty="0" i="0" kern="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a:t>
            </a:r>
            <a:r>
              <a:rPr altLang="en-US" b="1"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令和８年度大学入学者選抜実施要項</a:t>
            </a:r>
            <a:r>
              <a:rPr altLang="en-US"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（令和７年６月３日付文部科学省高等教育局長通知）（抄）</a:t>
            </a:r>
            <a:endParaRPr altLang="ja-JP" b="1"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sp>
        <p:nvSpPr>
          <p:cNvPr id="15" name="テキスト ボックス 17">
            <a:extLst>
              <a:ext uri="{FF2B5EF4-FFF2-40B4-BE49-F238E27FC236}">
                <a16:creationId xmlns:a16="http://schemas.microsoft.com/office/drawing/2014/main" id="{AC613C7A-7C55-E6BD-C0F0-BAE95EB9B264}"/>
              </a:ext>
            </a:extLst>
          </p:cNvPr>
          <p:cNvSpPr txBox="1">
            <a:spLocks noChangeArrowheads="1"/>
          </p:cNvSpPr>
          <p:nvPr/>
        </p:nvSpPr>
        <p:spPr bwMode="auto">
          <a:xfrm>
            <a:off x="402052" y="923395"/>
            <a:ext cx="9231468" cy="1449628"/>
          </a:xfrm>
          <a:prstGeom prst="rect">
            <a:avLst/>
          </a:prstGeom>
          <a:solidFill>
            <a:srgbClr val="DEF3F6"/>
          </a:solidFill>
          <a:ln cmpd="dbl" w="12700">
            <a:noFill/>
            <a:miter lim="800000"/>
            <a:headEnd/>
            <a:tailEnd/>
          </a:ln>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268288" latinLnBrk="0" lvl="0" marL="268288" marR="0" rtl="0">
              <a:lnSpc>
                <a:spcPct val="100000"/>
              </a:lnSpc>
              <a:spcBef>
                <a:spcPct val="20000"/>
              </a:spcBef>
              <a:spcAft>
                <a:spcPts val="600"/>
              </a:spcAft>
              <a:buClrTx/>
              <a:buSzTx/>
              <a:buFontTx/>
              <a:buNone/>
              <a:tabLst/>
              <a:defRPr/>
            </a:pPr>
            <a:r>
              <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rPr>
              <a:t>　〇　多様な価値観が集まり新たな価値を創造するキャンパスを実現する観点から、各大学の創意工夫の一方策として、アドミッション・ポリシーに基づき、各大学が</a:t>
            </a:r>
            <a:r>
              <a:rPr altLang="en-US" b="1" baseline="0" cap="none" dirty="0" i="0" kern="1200" kumimoji="1" lang="ja-JP" noProof="0" normalizeH="0" spc="0" strike="noStrike" sz="1600" u="none">
                <a:ln>
                  <a:noFill/>
                </a:ln>
                <a:solidFill>
                  <a:srgbClr val="0070C0"/>
                </a:solidFill>
                <a:effectLst/>
                <a:uLnTx/>
                <a:uFillTx/>
                <a:latin charset="-128" panose="020B0604030504040204" pitchFamily="50" typeface="Meiryo UI"/>
                <a:ea charset="-128" panose="020B0604030504040204" pitchFamily="50" typeface="Meiryo UI"/>
                <a:cs typeface="+mn-cs"/>
              </a:rPr>
              <a:t>キャンパスに多様性をもたらすことができると考える者を対象とする選抜を実施することも有効</a:t>
            </a:r>
            <a:endParaRPr altLang="ja-JP" b="1" baseline="0" cap="none" dirty="0" i="0" kern="1200" kumimoji="1" lang="en-US" noProof="0" normalizeH="0" spc="0" strike="noStrike" sz="1600" u="none">
              <a:ln>
                <a:noFill/>
              </a:ln>
              <a:solidFill>
                <a:srgbClr val="0070C0"/>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268288" latinLnBrk="0" lvl="0" marL="268288" marR="0" rtl="0">
              <a:lnSpc>
                <a:spcPct val="100000"/>
              </a:lnSpc>
              <a:spcBef>
                <a:spcPct val="20000"/>
              </a:spcBef>
              <a:spcAft>
                <a:spcPts val="0"/>
              </a:spcAft>
              <a:buClrTx/>
              <a:buSzTx/>
              <a:buFontTx/>
              <a:buNone/>
              <a:tabLst/>
              <a:defRPr/>
            </a:pPr>
            <a:r>
              <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rPr>
              <a:t>　〇　</a:t>
            </a:r>
            <a:r>
              <a:rPr altLang="en-US" b="1" baseline="0" cap="none" dirty="0" i="0" kern="1200" kumimoji="1" lang="ja-JP" noProof="0" normalizeH="0" spc="0" strike="noStrike" sz="1600" u="none">
                <a:ln>
                  <a:noFill/>
                </a:ln>
                <a:solidFill>
                  <a:srgbClr val="0070C0"/>
                </a:solidFill>
                <a:effectLst/>
                <a:uLnTx/>
                <a:uFillTx/>
                <a:latin charset="-128" panose="020B0604030504040204" pitchFamily="50" typeface="Meiryo UI"/>
                <a:ea charset="-128" panose="020B0604030504040204" pitchFamily="50" typeface="Meiryo UI"/>
                <a:cs typeface="+mn-cs"/>
              </a:rPr>
              <a:t>そうした選抜が実施できることを明確にするため</a:t>
            </a:r>
            <a:r>
              <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rPr>
              <a:t>、入学者選抜の基本方針である「大学入学者選抜実施要項」の</a:t>
            </a:r>
            <a:r>
              <a:rPr altLang="en-US" b="1" baseline="0" cap="none" dirty="0" i="0" kern="1200" kumimoji="1" lang="ja-JP" noProof="0" normalizeH="0" spc="0" strike="noStrike" sz="1600" u="none">
                <a:ln>
                  <a:noFill/>
                </a:ln>
                <a:solidFill>
                  <a:srgbClr val="0070C0"/>
                </a:solidFill>
                <a:effectLst/>
                <a:uLnTx/>
                <a:uFillTx/>
                <a:latin charset="-128" panose="020B0604030504040204" pitchFamily="50" typeface="Meiryo UI"/>
                <a:ea charset="-128" panose="020B0604030504040204" pitchFamily="50" typeface="Meiryo UI"/>
                <a:cs typeface="+mn-cs"/>
              </a:rPr>
              <a:t>入試方法に、令和５年度より「多様な背景を持った者を対象とする選抜」を追加</a:t>
            </a:r>
            <a:endParaRPr altLang="ja-JP" b="1"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sp>
        <p:nvSpPr>
          <p:cNvPr id="9" name="テキスト ボックス 8">
            <a:extLst>
              <a:ext uri="{FF2B5EF4-FFF2-40B4-BE49-F238E27FC236}">
                <a16:creationId xmlns:a16="http://schemas.microsoft.com/office/drawing/2014/main" id="{9B22FF15-3A83-5ECB-BA60-CA4101E1A3DC}"/>
              </a:ext>
            </a:extLst>
          </p:cNvPr>
          <p:cNvSpPr txBox="1"/>
          <p:nvPr/>
        </p:nvSpPr>
        <p:spPr>
          <a:xfrm>
            <a:off x="128464" y="566653"/>
            <a:ext cx="8705852" cy="338554"/>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300"/>
              </a:spcAft>
              <a:buClrTx/>
              <a:buSzTx/>
              <a:buFontTx/>
              <a:buNone/>
              <a:tabLst/>
              <a:defRPr/>
            </a:pPr>
            <a:r>
              <a:rPr altLang="en-US" b="1" baseline="0" cap="none" dirty="0" i="0" kern="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■背景</a:t>
            </a:r>
            <a:endParaRPr altLang="ja-JP" b="1" baseline="0" cap="none" dirty="0" i="0" kern="1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4" name="テキスト ボックス 3">
            <a:extLst>
              <a:ext uri="{FF2B5EF4-FFF2-40B4-BE49-F238E27FC236}">
                <a16:creationId xmlns:a16="http://schemas.microsoft.com/office/drawing/2014/main" id="{8F000A68-F440-5406-9430-8B67E259107F}"/>
              </a:ext>
            </a:extLst>
          </p:cNvPr>
          <p:cNvSpPr txBox="1"/>
          <p:nvPr/>
        </p:nvSpPr>
        <p:spPr>
          <a:xfrm>
            <a:off x="9453036" y="6382447"/>
            <a:ext cx="278924" cy="369332"/>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dirty="0" kumimoji="1" lang="ja-JP">
                <a:solidFill>
                  <a:prstClr val="black"/>
                </a:solidFill>
                <a:latin charset="-128" panose="020B0604030504040204" pitchFamily="50" typeface="Meiryo UI"/>
                <a:ea charset="-128" panose="020B0604030504040204" pitchFamily="50" typeface="Meiryo UI"/>
              </a:rPr>
              <a:t>７</a:t>
            </a:r>
            <a:endParaRPr altLang="en-US" b="0" baseline="0" cap="none" dirty="0" i="0" kern="1200" kumimoji="1" lang="ja-JP" noProof="0" normalizeH="0" spc="0" strike="noStrike" sz="1800" u="none">
              <a:ln>
                <a:noFill/>
              </a:ln>
              <a:solidFill>
                <a:prstClr val="black"/>
              </a:solidFill>
              <a:effectLst/>
              <a:uLnTx/>
              <a:uFillTx/>
              <a:latin charset="-128" panose="020B0604030504040204" pitchFamily="50" typeface="Meiryo UI"/>
              <a:ea charset="-128" panose="020B0604030504040204" pitchFamily="50" typeface="Meiryo UI"/>
              <a:cs typeface="+mn-cs"/>
            </a:endParaRPr>
          </a:p>
        </p:txBody>
      </p:sp>
    </p:spTree>
    <p:extLst>
      <p:ext uri="{BB962C8B-B14F-4D97-AF65-F5344CB8AC3E}">
        <p14:creationId xmlns:p14="http://schemas.microsoft.com/office/powerpoint/2010/main" val="1005648574"/>
      </p:ext>
    </p:extLst>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406800"/>
          </a:xfrm>
          <a:solidFill>
            <a:srgbClr val="002060"/>
          </a:solidFill>
        </p:spPr>
        <p:txBody>
          <a:bodyPr anchor="t" anchorCtr="0" bIns="0" tIns="72000"/>
          <a:lstStyle/>
          <a:p>
            <a:r>
              <a:rPr altLang="ja-JP" dirty="0" lang="en-US" sz="2000">
                <a:latin charset="-128" panose="020B0604030504040204" pitchFamily="50" typeface="Meiryo UI"/>
                <a:ea charset="-128" panose="020B0604030504040204" pitchFamily="50" typeface="Meiryo UI"/>
              </a:rPr>
              <a:t>【</a:t>
            </a:r>
            <a:r>
              <a:rPr altLang="en-US" dirty="0" lang="ja-JP" sz="2000">
                <a:latin charset="-128" panose="020B0604030504040204" pitchFamily="50" typeface="Meiryo UI"/>
                <a:ea charset="-128" panose="020B0604030504040204" pitchFamily="50" typeface="Meiryo UI"/>
              </a:rPr>
              <a:t>留意すべき点</a:t>
            </a:r>
            <a:r>
              <a:rPr altLang="ja-JP" dirty="0" lang="en-US" sz="2000">
                <a:latin charset="-128" panose="020B0604030504040204" pitchFamily="50" typeface="Meiryo UI"/>
                <a:ea charset="-128" panose="020B0604030504040204" pitchFamily="50" typeface="Meiryo UI"/>
              </a:rPr>
              <a:t>】</a:t>
            </a:r>
            <a:r>
              <a:rPr altLang="en-US" dirty="0" lang="ja-JP" sz="2000">
                <a:latin charset="-128" panose="020B0604030504040204" pitchFamily="50" typeface="Meiryo UI"/>
                <a:ea charset="-128" panose="020B0604030504040204" pitchFamily="50" typeface="Meiryo UI"/>
              </a:rPr>
              <a:t>　</a:t>
            </a:r>
            <a:r>
              <a:rPr altLang="en-US" dirty="0" kumimoji="1" lang="ja-JP" sz="2000">
                <a:latin charset="-128" panose="020B0604030504040204" pitchFamily="50" typeface="Meiryo UI"/>
                <a:ea charset="-128" panose="020B0604030504040204" pitchFamily="50" typeface="Meiryo UI"/>
              </a:rPr>
              <a:t>入学者の多様性確保に向けた選抜について</a:t>
            </a:r>
          </a:p>
        </p:txBody>
      </p:sp>
      <p:grpSp>
        <p:nvGrpSpPr>
          <p:cNvPr id="20" name="グループ化 19">
            <a:extLst>
              <a:ext uri="{FF2B5EF4-FFF2-40B4-BE49-F238E27FC236}">
                <a16:creationId xmlns:a16="http://schemas.microsoft.com/office/drawing/2014/main" id="{42202009-2B41-9F1F-E715-B73B1B581FFE}"/>
              </a:ext>
            </a:extLst>
          </p:cNvPr>
          <p:cNvGrpSpPr/>
          <p:nvPr/>
        </p:nvGrpSpPr>
        <p:grpSpPr>
          <a:xfrm>
            <a:off x="173638" y="3444497"/>
            <a:ext cx="9670872" cy="2002138"/>
            <a:chOff x="166493" y="3382349"/>
            <a:chExt cx="9670872" cy="2109893"/>
          </a:xfrm>
        </p:grpSpPr>
        <p:sp>
          <p:nvSpPr>
            <p:cNvPr id="12" name="正方形/長方形 11">
              <a:extLst>
                <a:ext uri="{FF2B5EF4-FFF2-40B4-BE49-F238E27FC236}">
                  <a16:creationId xmlns:a16="http://schemas.microsoft.com/office/drawing/2014/main" id="{1DE0437A-F707-97BE-0365-7A84FEC8B742}"/>
                </a:ext>
              </a:extLst>
            </p:cNvPr>
            <p:cNvSpPr/>
            <p:nvPr/>
          </p:nvSpPr>
          <p:spPr>
            <a:xfrm>
              <a:off x="250807" y="3382349"/>
              <a:ext cx="9577584" cy="2109893"/>
            </a:xfrm>
            <a:prstGeom prst="rect">
              <a:avLst/>
            </a:prstGeom>
            <a:noFill/>
            <a:ln w="19050">
              <a:solidFill>
                <a:schemeClr val="tx1"/>
              </a:solidFill>
              <a:prstDash val="dash"/>
            </a:ln>
          </p:spPr>
          <p:txBody>
            <a:bodyPr wrap="square">
              <a:noAutofit/>
            </a:bodyPr>
            <a:lstStyle/>
            <a:p>
              <a:pPr algn="l" defTabSz="914400" eaLnBrk="1" fontAlgn="auto" hangingPunct="1" indent="0" latinLnBrk="0" lvl="0" marL="0" marR="0" rtl="0">
                <a:lnSpc>
                  <a:spcPct val="100000"/>
                </a:lnSpc>
                <a:spcBef>
                  <a:spcPct val="0"/>
                </a:spcBef>
                <a:spcAft>
                  <a:spcPts val="0"/>
                </a:spcAft>
                <a:buClrTx/>
                <a:buSzTx/>
                <a:buFontTx/>
                <a:buNone/>
                <a:tabLst/>
                <a:defRPr/>
              </a:pPr>
              <a:endPar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endParaRPr>
            </a:p>
          </p:txBody>
        </p:sp>
        <p:sp>
          <p:nvSpPr>
            <p:cNvPr id="11" name="テキスト ボックス 17">
              <a:extLst>
                <a:ext uri="{FF2B5EF4-FFF2-40B4-BE49-F238E27FC236}">
                  <a16:creationId xmlns:a16="http://schemas.microsoft.com/office/drawing/2014/main" id="{C6A47761-5C46-D35E-C991-B9915939BDD2}"/>
                </a:ext>
              </a:extLst>
            </p:cNvPr>
            <p:cNvSpPr txBox="1">
              <a:spLocks noChangeArrowheads="1"/>
            </p:cNvSpPr>
            <p:nvPr/>
          </p:nvSpPr>
          <p:spPr bwMode="auto">
            <a:xfrm>
              <a:off x="166493" y="3554693"/>
              <a:ext cx="9670872" cy="1836400"/>
            </a:xfrm>
            <a:prstGeom prst="rect">
              <a:avLst/>
            </a:prstGeom>
            <a:noFill/>
            <a:ln cmpd="dbl"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0" latinLnBrk="0" lvl="0" marL="0" marR="0" rtl="0">
                <a:lnSpc>
                  <a:spcPts val="1000"/>
                </a:lnSpc>
                <a:spcBef>
                  <a:spcPts val="0"/>
                </a:spcBef>
                <a:spcAft>
                  <a:spcPts val="1200"/>
                </a:spcAft>
                <a:buClrTx/>
                <a:buSzTx/>
                <a:buFontTx/>
                <a:buNone/>
                <a:tabLst/>
                <a:defRPr/>
              </a:pPr>
              <a:r>
                <a:rPr altLang="en-US"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（１）当該枠を導入する背景</a:t>
              </a:r>
              <a:endParaRPr altLang="ja-JP" b="1" baseline="0" cap="none" dirty="0" i="0" kern="120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0" latinLnBrk="0" lvl="0" marL="0" marR="0" rtl="0">
                <a:lnSpc>
                  <a:spcPts val="1000"/>
                </a:lnSpc>
                <a:spcBef>
                  <a:spcPts val="0"/>
                </a:spcBef>
                <a:spcAft>
                  <a:spcPts val="120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rPr>
                <a:t>　（観点の例）当該分野において、</a:t>
              </a:r>
              <a:r>
                <a:rPr altLang="en-US" b="1" baseline="0" cap="none" dirty="0" i="0" kern="1200" kumimoji="1" lang="ja-JP" noProof="0" normalizeH="0" spc="0" strike="noStrike" sz="1200" u="sng">
                  <a:ln>
                    <a:noFill/>
                  </a:ln>
                  <a:solidFill>
                    <a:srgbClr val="0070C0"/>
                  </a:solidFill>
                  <a:effectLst/>
                  <a:uLnTx/>
                  <a:uFillTx/>
                  <a:latin charset="-128" panose="020B0604030504040204" pitchFamily="50" typeface="Meiryo UI"/>
                  <a:ea charset="-128" panose="020B0604030504040204" pitchFamily="50" typeface="Meiryo UI"/>
                  <a:cs typeface="+mn-cs"/>
                </a:rPr>
                <a:t>特定の属性の入学者が過少であるとする理由や背景</a:t>
              </a: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rPr>
                <a:t>をどのように分析しているか。</a:t>
              </a:r>
              <a:endParaRPr altLang="ja-JP" b="1"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0" latinLnBrk="0" lvl="0" marL="0" marR="0" rtl="0">
                <a:lnSpc>
                  <a:spcPts val="1000"/>
                </a:lnSpc>
                <a:spcBef>
                  <a:spcPts val="0"/>
                </a:spcBef>
                <a:spcAft>
                  <a:spcPts val="1200"/>
                </a:spcAft>
                <a:buClrTx/>
                <a:buSzTx/>
                <a:buFontTx/>
                <a:buNone/>
                <a:tabLst/>
                <a:defRPr/>
              </a:pPr>
              <a:r>
                <a:rPr altLang="en-US"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（２）当該枠により養成する人材（入学する者に期待する人材像）</a:t>
              </a:r>
              <a:endParaRPr altLang="ja-JP" b="1" baseline="0" cap="none" dirty="0" i="0" kern="120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0" latinLnBrk="0" lvl="0" marL="0" marR="0" rtl="0">
                <a:lnSpc>
                  <a:spcPts val="1000"/>
                </a:lnSpc>
                <a:spcBef>
                  <a:spcPts val="0"/>
                </a:spcBef>
                <a:spcAft>
                  <a:spcPts val="120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rPr>
                <a:t>　（観点の例）当該特定の属性の受験者が、特に</a:t>
              </a:r>
              <a:r>
                <a:rPr altLang="en-US" b="1" baseline="0" cap="none" dirty="0" i="0" kern="1200" kumimoji="1" lang="ja-JP" noProof="0" normalizeH="0" spc="0" strike="noStrike" sz="1200" u="sng">
                  <a:ln>
                    <a:noFill/>
                  </a:ln>
                  <a:solidFill>
                    <a:srgbClr val="0070C0"/>
                  </a:solidFill>
                  <a:effectLst/>
                  <a:uLnTx/>
                  <a:uFillTx/>
                  <a:latin charset="-128" panose="020B0604030504040204" pitchFamily="50" typeface="Meiryo UI"/>
                  <a:ea charset="-128" panose="020B0604030504040204" pitchFamily="50" typeface="Meiryo UI"/>
                  <a:cs typeface="+mn-cs"/>
                </a:rPr>
                <a:t>どのような資質・能力を入学後に発揮してほしいと期待</a:t>
              </a: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rPr>
                <a:t>しているのか。</a:t>
              </a:r>
              <a:endParaRPr altLang="ja-JP" b="0" baseline="0" cap="none" dirty="0" i="0" kern="1200" kumimoji="1" lang="en-US" noProof="0" normalizeH="0" spc="0" strike="noStrike" sz="1200" u="sng">
                <a:ln>
                  <a:noFill/>
                </a:ln>
                <a:solidFill>
                  <a:prstClr val="black"/>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0" latinLnBrk="0" lvl="0" marL="0" marR="0" rtl="0">
                <a:lnSpc>
                  <a:spcPts val="1000"/>
                </a:lnSpc>
                <a:spcBef>
                  <a:spcPts val="0"/>
                </a:spcBef>
                <a:spcAft>
                  <a:spcPts val="1200"/>
                </a:spcAft>
                <a:buClrTx/>
                <a:buSzTx/>
                <a:buFontTx/>
                <a:buNone/>
                <a:tabLst/>
                <a:defRPr/>
              </a:pPr>
              <a:r>
                <a:rPr altLang="en-US"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（３）選抜方法</a:t>
              </a:r>
              <a:endParaRPr altLang="ja-JP" b="1" baseline="0" cap="none" dirty="0" i="0" kern="120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0" latinLnBrk="0" lvl="0" marL="0" marR="0" rtl="0">
                <a:lnSpc>
                  <a:spcPts val="1000"/>
                </a:lnSpc>
                <a:spcBef>
                  <a:spcPts val="0"/>
                </a:spcBef>
                <a:spcAft>
                  <a:spcPts val="60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rPr>
                <a:t>　（観点の例）現行の選抜方法や評価尺度からどのような違いを持たせながら、</a:t>
              </a:r>
              <a:r>
                <a:rPr altLang="en-US" b="1" baseline="0" cap="none" dirty="0" i="0" kern="1200" kumimoji="1" lang="ja-JP" noProof="0" normalizeH="0" spc="0" strike="noStrike" sz="1200" u="sng">
                  <a:ln>
                    <a:noFill/>
                  </a:ln>
                  <a:solidFill>
                    <a:srgbClr val="0070C0"/>
                  </a:solidFill>
                  <a:effectLst/>
                  <a:uLnTx/>
                  <a:uFillTx/>
                  <a:latin charset="-128" panose="020B0604030504040204" pitchFamily="50" typeface="Meiryo UI"/>
                  <a:ea charset="-128" panose="020B0604030504040204" pitchFamily="50" typeface="Meiryo UI"/>
                  <a:cs typeface="+mn-cs"/>
                </a:rPr>
                <a:t>どのような評価尺度（小論文、面接、活動報告書など）により評価</a:t>
              </a: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rPr>
                <a:t>するのか。</a:t>
              </a:r>
              <a:endPar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endParaRPr>
            </a:p>
            <a:p>
              <a:pPr algn="l" defTabSz="457200" eaLnBrk="1" fontAlgn="auto" hangingPunct="1" indent="0" latinLnBrk="0" lvl="0" marL="0" marR="0" rtl="0">
                <a:lnSpc>
                  <a:spcPts val="1000"/>
                </a:lnSpc>
                <a:spcBef>
                  <a:spcPts val="0"/>
                </a:spcBef>
                <a:spcAft>
                  <a:spcPts val="600"/>
                </a:spcAft>
                <a:buClrTx/>
                <a:buSzTx/>
                <a:buFontTx/>
                <a:buNone/>
                <a:tabLst/>
                <a:defRPr/>
              </a:pPr>
              <a:r>
                <a:rPr altLang="en-US" b="0" baseline="0" cap="none" dirty="0" i="0" kern="1200" kumimoji="1"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rPr>
                <a:t>　　　　　　　　また、それらが（２）の能力等を適切に評価できるものとなっているのか。</a:t>
              </a:r>
              <a:endParaRPr altLang="ja-JP" b="0" baseline="0" cap="none" dirty="0" i="0" kern="1200" kumimoji="1" lang="en-US"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typeface="+mn-cs"/>
              </a:endParaRPr>
            </a:p>
          </p:txBody>
        </p:sp>
      </p:grpSp>
      <p:grpSp>
        <p:nvGrpSpPr>
          <p:cNvPr id="14" name="グループ化 13">
            <a:extLst>
              <a:ext uri="{FF2B5EF4-FFF2-40B4-BE49-F238E27FC236}">
                <a16:creationId xmlns:a16="http://schemas.microsoft.com/office/drawing/2014/main" id="{EE8D2CAA-AF84-A045-89C0-6DFF38303E95}"/>
              </a:ext>
            </a:extLst>
          </p:cNvPr>
          <p:cNvGrpSpPr/>
          <p:nvPr/>
        </p:nvGrpSpPr>
        <p:grpSpPr>
          <a:xfrm>
            <a:off x="662484" y="842763"/>
            <a:ext cx="9075353" cy="879564"/>
            <a:chOff x="702449" y="941152"/>
            <a:chExt cx="9145016" cy="663282"/>
          </a:xfrm>
        </p:grpSpPr>
        <p:sp>
          <p:nvSpPr>
            <p:cNvPr id="5" name="四角形: 角を丸くする 4">
              <a:extLst>
                <a:ext uri="{FF2B5EF4-FFF2-40B4-BE49-F238E27FC236}">
                  <a16:creationId xmlns:a16="http://schemas.microsoft.com/office/drawing/2014/main" id="{DC683311-A89A-2CF9-AFF6-7F844F83B9F5}"/>
                </a:ext>
              </a:extLst>
            </p:cNvPr>
            <p:cNvSpPr/>
            <p:nvPr/>
          </p:nvSpPr>
          <p:spPr>
            <a:xfrm>
              <a:off x="933620" y="941152"/>
              <a:ext cx="8913845" cy="56380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charset="-128" panose="020B0604030504040204" pitchFamily="50" typeface="Meiryo UI"/>
                <a:ea charset="-128" panose="020B0604030504040204" pitchFamily="50" typeface="Meiryo UI"/>
                <a:cs typeface="+mn-cs"/>
              </a:endParaRPr>
            </a:p>
          </p:txBody>
        </p:sp>
        <p:sp>
          <p:nvSpPr>
            <p:cNvPr id="15" name="テキスト ボックス 17">
              <a:extLst>
                <a:ext uri="{FF2B5EF4-FFF2-40B4-BE49-F238E27FC236}">
                  <a16:creationId xmlns:a16="http://schemas.microsoft.com/office/drawing/2014/main" id="{AC613C7A-7C55-E6BD-C0F0-BAE95EB9B264}"/>
                </a:ext>
              </a:extLst>
            </p:cNvPr>
            <p:cNvSpPr txBox="1">
              <a:spLocks noChangeArrowheads="1"/>
            </p:cNvSpPr>
            <p:nvPr/>
          </p:nvSpPr>
          <p:spPr bwMode="auto">
            <a:xfrm>
              <a:off x="702449" y="1019659"/>
              <a:ext cx="9145016" cy="584775"/>
            </a:xfrm>
            <a:prstGeom prst="rect">
              <a:avLst/>
            </a:prstGeom>
            <a:noFill/>
            <a:ln cmpd="dbl" w="12700">
              <a:noFill/>
              <a:miter lim="800000"/>
              <a:headEnd/>
              <a:tailEnd/>
            </a:ln>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268288" latinLnBrk="0" lvl="0" marL="268288" marR="0" rtl="0">
                <a:lnSpc>
                  <a:spcPct val="100000"/>
                </a:lnSpc>
                <a:spcBef>
                  <a:spcPct val="20000"/>
                </a:spcBef>
                <a:spcAft>
                  <a:spcPts val="600"/>
                </a:spcAft>
                <a:buClrTx/>
                <a:buSzTx/>
                <a:buFontTx/>
                <a:buNone/>
                <a:tabLst/>
                <a:defRPr/>
              </a:pPr>
              <a:r>
                <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rPr>
                <a:t>　　 </a:t>
              </a:r>
              <a:r>
                <a:rPr altLang="en-US" b="1" baseline="0" cap="none" dirty="0" i="0" kern="1200" kumimoji="1" lang="ja-JP" noProof="0" normalizeH="0" spc="0" strike="noStrike" sz="1600" u="sng">
                  <a:ln>
                    <a:noFill/>
                  </a:ln>
                  <a:solidFill>
                    <a:prstClr val="black"/>
                  </a:solidFill>
                  <a:effectLst/>
                  <a:uLnTx/>
                  <a:uFillTx/>
                  <a:latin charset="-128" panose="020B0604030504040204" pitchFamily="50" typeface="Meiryo UI"/>
                  <a:ea charset="-128" panose="020B0604030504040204" pitchFamily="50" typeface="Meiryo UI"/>
                  <a:cs typeface="+mn-cs"/>
                </a:rPr>
                <a:t>合理的な理由なく</a:t>
              </a:r>
              <a:r>
                <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rPr>
                <a:t>、性別、年齢、現役・既卒の別、出身地域、居住地域等の</a:t>
              </a:r>
              <a:r>
                <a:rPr altLang="en-US" b="1" baseline="0" cap="none" dirty="0" i="0" kern="1200" kumimoji="1" lang="ja-JP" noProof="0" normalizeH="0" spc="0" strike="noStrike" sz="1600" u="sng">
                  <a:ln>
                    <a:noFill/>
                  </a:ln>
                  <a:solidFill>
                    <a:prstClr val="black"/>
                  </a:solidFill>
                  <a:effectLst/>
                  <a:uLnTx/>
                  <a:uFillTx/>
                  <a:latin charset="-128" panose="020B0604030504040204" pitchFamily="50" typeface="Meiryo UI"/>
                  <a:ea charset="-128" panose="020B0604030504040204" pitchFamily="50" typeface="Meiryo UI"/>
                  <a:cs typeface="+mn-cs"/>
                </a:rPr>
                <a:t>属性を理由として一律に取扱いの差異を設けることは公平性・公正性を欠く不適切な入試</a:t>
              </a:r>
              <a:r>
                <a:rPr altLang="en-US" b="0"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rPr>
                <a:t>である。</a:t>
              </a:r>
              <a:endParaRPr altLang="ja-JP" b="1" baseline="0" cap="none" dirty="0" i="0" kern="120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grpSp>
      <p:sp>
        <p:nvSpPr>
          <p:cNvPr id="9" name="テキスト ボックス 8">
            <a:extLst>
              <a:ext uri="{FF2B5EF4-FFF2-40B4-BE49-F238E27FC236}">
                <a16:creationId xmlns:a16="http://schemas.microsoft.com/office/drawing/2014/main" id="{9B22FF15-3A83-5ECB-BA60-CA4101E1A3DC}"/>
              </a:ext>
            </a:extLst>
          </p:cNvPr>
          <p:cNvSpPr txBox="1"/>
          <p:nvPr/>
        </p:nvSpPr>
        <p:spPr>
          <a:xfrm>
            <a:off x="104357" y="471199"/>
            <a:ext cx="8705852" cy="338554"/>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300"/>
              </a:spcAft>
              <a:buClrTx/>
              <a:buSzTx/>
              <a:buFontTx/>
              <a:buNone/>
              <a:tabLst/>
              <a:defRPr/>
            </a:pPr>
            <a:r>
              <a:rPr altLang="en-US" b="1" baseline="0" cap="none" dirty="0" i="0" kern="0" kumimoji="1" lang="ja-JP" noProof="0" normalizeH="0" spc="0" strike="noStrike" sz="1600" u="none">
                <a:ln>
                  <a:noFill/>
                </a:ln>
                <a:solidFill>
                  <a:prstClr val="black"/>
                </a:solidFill>
                <a:effectLst/>
                <a:uLnTx/>
                <a:uFillTx/>
                <a:latin charset="-128" panose="020B0604030504040204" pitchFamily="50" typeface="Meiryo UI"/>
                <a:ea charset="-128" panose="020B0604030504040204" pitchFamily="50" typeface="Meiryo UI"/>
                <a:cs typeface="+mn-cs"/>
                <a:sym charset="0" panose="020B0604020202020204" pitchFamily="34" typeface="Arial"/>
              </a:rPr>
              <a:t>■属性により取扱いの差異を設ける場合に留意すべき点</a:t>
            </a:r>
            <a:endParaRPr altLang="ja-JP" b="1" baseline="0" cap="none" dirty="0" i="0" kern="100" kumimoji="0" lang="ja-JP" noProof="0" normalizeH="0" spc="0" strike="noStrike" sz="1200" u="none">
              <a:ln>
                <a:noFill/>
              </a:ln>
              <a:solidFill>
                <a:prstClr val="black"/>
              </a:solidFill>
              <a:effectLst/>
              <a:uLnTx/>
              <a:uFillTx/>
              <a:latin charset="-128" panose="020B0604030504040204" pitchFamily="50" typeface="Meiryo UI"/>
              <a:ea charset="-128" panose="020B0604030504040204" pitchFamily="50" typeface="Meiryo UI"/>
              <a:cs charset="0" panose="02020603050405020304" pitchFamily="18" typeface="Times New Roman"/>
            </a:endParaRPr>
          </a:p>
        </p:txBody>
      </p:sp>
      <p:sp>
        <p:nvSpPr>
          <p:cNvPr id="3" name="テキスト ボックス 17">
            <a:extLst>
              <a:ext uri="{FF2B5EF4-FFF2-40B4-BE49-F238E27FC236}">
                <a16:creationId xmlns:a16="http://schemas.microsoft.com/office/drawing/2014/main" id="{50A09581-E386-B04D-67EE-DEC37CA36C20}"/>
              </a:ext>
            </a:extLst>
          </p:cNvPr>
          <p:cNvSpPr txBox="1">
            <a:spLocks noChangeArrowheads="1"/>
          </p:cNvSpPr>
          <p:nvPr/>
        </p:nvSpPr>
        <p:spPr bwMode="auto">
          <a:xfrm>
            <a:off x="219450" y="5657360"/>
            <a:ext cx="8691702" cy="369332"/>
          </a:xfrm>
          <a:prstGeom prst="rect">
            <a:avLst/>
          </a:prstGeom>
          <a:noFill/>
          <a:ln cmpd="dbl" w="12700">
            <a:noFill/>
            <a:miter lim="800000"/>
            <a:headEnd/>
            <a:tailEnd/>
          </a:ln>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268288" latinLnBrk="0" lvl="0" marL="268288" marR="0" rtl="0">
              <a:lnSpc>
                <a:spcPct val="100000"/>
              </a:lnSpc>
              <a:spcBef>
                <a:spcPct val="20000"/>
              </a:spcBef>
              <a:spcAft>
                <a:spcPts val="600"/>
              </a:spcAft>
              <a:buClrTx/>
              <a:buSzTx/>
              <a:buFontTx/>
              <a:buNone/>
              <a:tabLst/>
              <a:defRPr/>
            </a:pPr>
            <a:r>
              <a:rPr altLang="en-US" b="1" baseline="0" cap="none" dirty="0" i="0" kern="1200" kumimoji="1" lang="ja-JP" noProof="0" normalizeH="0" spc="0" strike="noStrike" sz="1800" u="none">
                <a:ln>
                  <a:noFill/>
                </a:ln>
                <a:solidFill>
                  <a:srgbClr val="0070C0"/>
                </a:solidFill>
                <a:effectLst/>
                <a:uLnTx/>
                <a:uFillTx/>
                <a:latin charset="-128" panose="020B0604030504040204" pitchFamily="50" typeface="Meiryo UI"/>
                <a:ea charset="-128" panose="020B0604030504040204" pitchFamily="50" typeface="Meiryo UI"/>
                <a:cs typeface="+mn-cs"/>
              </a:rPr>
              <a:t>②　</a:t>
            </a:r>
            <a:r>
              <a:rPr altLang="en-US" b="1" baseline="0" cap="none" dirty="0" i="0" kern="1200" kumimoji="1" lang="ja-JP" noProof="0" normalizeH="0" spc="0" strike="noStrike" sz="1800" u="sng">
                <a:ln>
                  <a:noFill/>
                </a:ln>
                <a:solidFill>
                  <a:srgbClr val="0070C0"/>
                </a:solidFill>
                <a:effectLst/>
                <a:uLnTx/>
                <a:uFillTx/>
                <a:latin charset="-128" panose="020B0604030504040204" pitchFamily="50" typeface="Meiryo UI"/>
                <a:ea charset="-128" panose="020B0604030504040204" pitchFamily="50" typeface="Meiryo UI"/>
                <a:cs typeface="+mn-cs"/>
              </a:rPr>
              <a:t>選抜区分（枠）を分けて実施すること  　</a:t>
            </a:r>
            <a:endParaRPr altLang="ja-JP" b="1" baseline="0" cap="none" dirty="0" i="0" kern="1200" kumimoji="1" lang="ja-JP" noProof="0" normalizeH="0" spc="0" strike="noStrike" sz="1800" u="sng">
              <a:ln>
                <a:noFill/>
              </a:ln>
              <a:solidFill>
                <a:srgbClr val="0070C0"/>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sp>
        <p:nvSpPr>
          <p:cNvPr id="4" name="テキスト ボックス 17">
            <a:extLst>
              <a:ext uri="{FF2B5EF4-FFF2-40B4-BE49-F238E27FC236}">
                <a16:creationId xmlns:a16="http://schemas.microsoft.com/office/drawing/2014/main" id="{C15140E1-9FF6-3A44-827C-D99AD49A5503}"/>
              </a:ext>
            </a:extLst>
          </p:cNvPr>
          <p:cNvSpPr txBox="1">
            <a:spLocks noChangeArrowheads="1"/>
          </p:cNvSpPr>
          <p:nvPr/>
        </p:nvSpPr>
        <p:spPr bwMode="auto">
          <a:xfrm>
            <a:off x="273004" y="1048588"/>
            <a:ext cx="504056" cy="307777"/>
          </a:xfrm>
          <a:prstGeom prst="rect">
            <a:avLst/>
          </a:prstGeom>
          <a:solidFill>
            <a:schemeClr val="bg1"/>
          </a:solidFill>
          <a:ln cmpd="thickThin" w="47625">
            <a:solidFill>
              <a:schemeClr val="accent1"/>
            </a:solidFill>
            <a:miter lim="800000"/>
            <a:headEnd/>
            <a:tailEnd/>
          </a:ln>
        </p:spPr>
        <p:txBody>
          <a:bodyPr lIns="72000" rIns="72000"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268288" latinLnBrk="0" lvl="0" marL="268288" marR="0" rtl="0">
              <a:lnSpc>
                <a:spcPct val="100000"/>
              </a:lnSpc>
              <a:spcBef>
                <a:spcPct val="20000"/>
              </a:spcBef>
              <a:spcAft>
                <a:spcPts val="60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前提</a:t>
            </a:r>
            <a:endParaRPr altLang="ja-JP"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sp>
        <p:nvSpPr>
          <p:cNvPr id="6" name="矢印: 下 5">
            <a:extLst>
              <a:ext uri="{FF2B5EF4-FFF2-40B4-BE49-F238E27FC236}">
                <a16:creationId xmlns:a16="http://schemas.microsoft.com/office/drawing/2014/main" id="{CFB247FC-BA53-4D62-10DA-2334DA49773C}"/>
              </a:ext>
            </a:extLst>
          </p:cNvPr>
          <p:cNvSpPr/>
          <p:nvPr/>
        </p:nvSpPr>
        <p:spPr>
          <a:xfrm>
            <a:off x="334288" y="1465855"/>
            <a:ext cx="442772" cy="21170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white"/>
              </a:solidFill>
              <a:effectLst/>
              <a:uLnTx/>
              <a:uFillTx/>
              <a:latin charset="-128" panose="020B0604030504040204" pitchFamily="50" typeface="Meiryo UI"/>
              <a:ea charset="-128" panose="020B0604030504040204" pitchFamily="50" typeface="Meiryo UI"/>
              <a:cs typeface="+mn-cs"/>
            </a:endParaRPr>
          </a:p>
        </p:txBody>
      </p:sp>
      <p:sp>
        <p:nvSpPr>
          <p:cNvPr id="7" name="テキスト ボックス 17">
            <a:extLst>
              <a:ext uri="{FF2B5EF4-FFF2-40B4-BE49-F238E27FC236}">
                <a16:creationId xmlns:a16="http://schemas.microsoft.com/office/drawing/2014/main" id="{D62B6E0B-FE21-364F-F0B5-C13D9D807923}"/>
              </a:ext>
            </a:extLst>
          </p:cNvPr>
          <p:cNvSpPr txBox="1">
            <a:spLocks noChangeArrowheads="1"/>
          </p:cNvSpPr>
          <p:nvPr/>
        </p:nvSpPr>
        <p:spPr bwMode="auto">
          <a:xfrm>
            <a:off x="219450" y="1981938"/>
            <a:ext cx="8691702" cy="369332"/>
          </a:xfrm>
          <a:prstGeom prst="rect">
            <a:avLst/>
          </a:prstGeom>
          <a:noFill/>
          <a:ln cmpd="dbl" w="12700">
            <a:noFill/>
            <a:miter lim="800000"/>
            <a:headEnd/>
            <a:tailEnd/>
          </a:ln>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268288" latinLnBrk="0" lvl="0" marL="268288" marR="0" rtl="0">
              <a:lnSpc>
                <a:spcPct val="100000"/>
              </a:lnSpc>
              <a:spcBef>
                <a:spcPct val="20000"/>
              </a:spcBef>
              <a:spcAft>
                <a:spcPts val="600"/>
              </a:spcAft>
              <a:buClrTx/>
              <a:buSzTx/>
              <a:buFontTx/>
              <a:buNone/>
              <a:tabLst/>
              <a:defRPr/>
            </a:pPr>
            <a:r>
              <a:rPr altLang="en-US" b="1" baseline="0" cap="none" dirty="0" i="0" kern="1200" kumimoji="1" lang="ja-JP" noProof="0" normalizeH="0" spc="0" strike="noStrike" sz="1800" u="none">
                <a:ln>
                  <a:noFill/>
                </a:ln>
                <a:solidFill>
                  <a:srgbClr val="0070C0"/>
                </a:solidFill>
                <a:effectLst/>
                <a:uLnTx/>
                <a:uFillTx/>
                <a:latin charset="-128" panose="020B0604030504040204" pitchFamily="50" typeface="Meiryo UI"/>
                <a:ea charset="-128" panose="020B0604030504040204" pitchFamily="50" typeface="Meiryo UI"/>
                <a:cs typeface="+mn-cs"/>
              </a:rPr>
              <a:t>①　</a:t>
            </a:r>
            <a:r>
              <a:rPr altLang="en-US" b="1" baseline="0" cap="none" dirty="0" i="0" kern="1200" kumimoji="1" lang="ja-JP" noProof="0" normalizeH="0" spc="0" strike="noStrike" sz="1800" u="sng">
                <a:ln>
                  <a:noFill/>
                </a:ln>
                <a:solidFill>
                  <a:srgbClr val="0070C0"/>
                </a:solidFill>
                <a:effectLst/>
                <a:uLnTx/>
                <a:uFillTx/>
                <a:latin charset="-128" panose="020B0604030504040204" pitchFamily="50" typeface="Meiryo UI"/>
                <a:ea charset="-128" panose="020B0604030504040204" pitchFamily="50" typeface="Meiryo UI"/>
                <a:cs typeface="+mn-cs"/>
              </a:rPr>
              <a:t>選抜趣旨や方法について、合理的な説明ができること  　</a:t>
            </a:r>
            <a:endParaRPr altLang="ja-JP" b="1" baseline="0" cap="none" dirty="0" i="0" kern="1200" kumimoji="1" lang="ja-JP" noProof="0" normalizeH="0" spc="0" strike="noStrike" sz="1800" u="sng">
              <a:ln>
                <a:noFill/>
              </a:ln>
              <a:solidFill>
                <a:srgbClr val="0070C0"/>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sp>
        <p:nvSpPr>
          <p:cNvPr id="8" name="テキスト ボックス 17">
            <a:extLst>
              <a:ext uri="{FF2B5EF4-FFF2-40B4-BE49-F238E27FC236}">
                <a16:creationId xmlns:a16="http://schemas.microsoft.com/office/drawing/2014/main" id="{9890DF66-C771-86FC-90CC-0D68BB05BB8B}"/>
              </a:ext>
            </a:extLst>
          </p:cNvPr>
          <p:cNvSpPr txBox="1">
            <a:spLocks noChangeArrowheads="1"/>
          </p:cNvSpPr>
          <p:nvPr/>
        </p:nvSpPr>
        <p:spPr bwMode="auto">
          <a:xfrm>
            <a:off x="-23630" y="1703488"/>
            <a:ext cx="2766734" cy="307777"/>
          </a:xfrm>
          <a:prstGeom prst="rect">
            <a:avLst/>
          </a:prstGeom>
          <a:noFill/>
          <a:ln cmpd="dbl" w="12700">
            <a:noFill/>
            <a:miter lim="800000"/>
            <a:headEnd/>
            <a:tailEnd/>
          </a:ln>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268288" latinLnBrk="0" lvl="0" marL="268288" marR="0" rtl="0">
              <a:lnSpc>
                <a:spcPct val="100000"/>
              </a:lnSpc>
              <a:spcBef>
                <a:spcPct val="20000"/>
              </a:spcBef>
              <a:spcAft>
                <a:spcPts val="60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typeface="+mn-cs"/>
              </a:rPr>
              <a:t>（最低限求められる要素）  　</a:t>
            </a:r>
            <a:endParaRPr altLang="ja-JP"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sp>
        <p:nvSpPr>
          <p:cNvPr id="10" name="テキスト ボックス 17">
            <a:extLst>
              <a:ext uri="{FF2B5EF4-FFF2-40B4-BE49-F238E27FC236}">
                <a16:creationId xmlns:a16="http://schemas.microsoft.com/office/drawing/2014/main" id="{9A04D76A-B3D7-063B-36F5-330190CDDED9}"/>
              </a:ext>
            </a:extLst>
          </p:cNvPr>
          <p:cNvSpPr txBox="1">
            <a:spLocks noChangeArrowheads="1"/>
          </p:cNvSpPr>
          <p:nvPr/>
        </p:nvSpPr>
        <p:spPr bwMode="auto">
          <a:xfrm>
            <a:off x="281775" y="2311886"/>
            <a:ext cx="8691702" cy="307777"/>
          </a:xfrm>
          <a:prstGeom prst="rect">
            <a:avLst/>
          </a:prstGeom>
          <a:noFill/>
          <a:ln cmpd="dbl" w="12700">
            <a:noFill/>
            <a:miter lim="800000"/>
            <a:headEnd/>
            <a:tailEnd/>
          </a:ln>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285750" latinLnBrk="0" lvl="0" marL="285750" marR="0" rtl="0">
              <a:lnSpc>
                <a:spcPct val="100000"/>
              </a:lnSpc>
              <a:spcBef>
                <a:spcPct val="20000"/>
              </a:spcBef>
              <a:spcAft>
                <a:spcPts val="600"/>
              </a:spcAft>
              <a:buClrTx/>
              <a:buSzTx/>
              <a:buFont charset="2" panose="05000000000000000000" pitchFamily="2" typeface="Wingdings"/>
              <a:buChar char="Ø"/>
              <a:tabLst/>
              <a:defRPr/>
            </a:pPr>
            <a:r>
              <a:rPr altLang="en-US"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入学志願者の属性が要因となり、進学機会の確保に困難があることを理由として実施する場合</a:t>
            </a:r>
            <a:endParaRPr altLang="ja-JP"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sp>
        <p:nvSpPr>
          <p:cNvPr id="13" name="テキスト ボックス 17">
            <a:extLst>
              <a:ext uri="{FF2B5EF4-FFF2-40B4-BE49-F238E27FC236}">
                <a16:creationId xmlns:a16="http://schemas.microsoft.com/office/drawing/2014/main" id="{2B6DA474-6DEA-1375-1AB6-C04472A807AA}"/>
              </a:ext>
            </a:extLst>
          </p:cNvPr>
          <p:cNvSpPr txBox="1">
            <a:spLocks noChangeArrowheads="1"/>
          </p:cNvSpPr>
          <p:nvPr/>
        </p:nvSpPr>
        <p:spPr bwMode="auto">
          <a:xfrm>
            <a:off x="281775" y="2853296"/>
            <a:ext cx="8691702" cy="307777"/>
          </a:xfrm>
          <a:prstGeom prst="rect">
            <a:avLst/>
          </a:prstGeom>
          <a:noFill/>
          <a:ln cmpd="dbl" w="12700">
            <a:noFill/>
            <a:miter lim="800000"/>
            <a:headEnd/>
            <a:tailEnd/>
          </a:ln>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285750" latinLnBrk="0" lvl="0" marL="285750" marR="0" rtl="0">
              <a:lnSpc>
                <a:spcPct val="100000"/>
              </a:lnSpc>
              <a:spcBef>
                <a:spcPct val="20000"/>
              </a:spcBef>
              <a:spcAft>
                <a:spcPts val="600"/>
              </a:spcAft>
              <a:buClrTx/>
              <a:buSzTx/>
              <a:buFont charset="2" panose="05000000000000000000" pitchFamily="2" typeface="Wingdings"/>
              <a:buChar char="Ø"/>
              <a:tabLst/>
              <a:defRPr/>
            </a:pPr>
            <a:r>
              <a:rPr altLang="en-US"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入学者の多様性を確保するために実施する場合</a:t>
            </a:r>
            <a:endParaRPr altLang="ja-JP" b="1"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sp>
        <p:nvSpPr>
          <p:cNvPr id="16" name="テキスト ボックス 17">
            <a:extLst>
              <a:ext uri="{FF2B5EF4-FFF2-40B4-BE49-F238E27FC236}">
                <a16:creationId xmlns:a16="http://schemas.microsoft.com/office/drawing/2014/main" id="{3A6C4F37-3395-E1B5-F1D1-20238260B824}"/>
              </a:ext>
            </a:extLst>
          </p:cNvPr>
          <p:cNvSpPr txBox="1">
            <a:spLocks noChangeArrowheads="1"/>
          </p:cNvSpPr>
          <p:nvPr/>
        </p:nvSpPr>
        <p:spPr bwMode="auto">
          <a:xfrm>
            <a:off x="334288" y="2566173"/>
            <a:ext cx="7747357" cy="307777"/>
          </a:xfrm>
          <a:prstGeom prst="rect">
            <a:avLst/>
          </a:prstGeom>
          <a:noFill/>
          <a:ln cmpd="dbl" w="12700">
            <a:noFill/>
            <a:miter lim="800000"/>
            <a:headEnd/>
            <a:tailEnd/>
          </a:ln>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0" latinLnBrk="0" lvl="0" marL="0" marR="0" rtl="0">
              <a:lnSpc>
                <a:spcPct val="100000"/>
              </a:lnSpc>
              <a:spcBef>
                <a:spcPct val="20000"/>
              </a:spcBef>
              <a:spcAft>
                <a:spcPts val="60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　当該選抜を実施することにより、</a:t>
            </a:r>
            <a:r>
              <a:rPr altLang="en-US" b="1" baseline="0" cap="none" dirty="0" i="0" kern="1200" kumimoji="1" lang="ja-JP" noProof="0" normalizeH="0" spc="0" strike="noStrike" sz="1400" u="sng">
                <a:ln>
                  <a:noFill/>
                </a:ln>
                <a:solidFill>
                  <a:srgbClr val="0070C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社会的障壁の除去の一助となること</a:t>
            </a: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が合理的に説明できる必要がある。</a:t>
            </a:r>
            <a:endParaRPr altLang="ja-JP"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sp>
        <p:nvSpPr>
          <p:cNvPr id="17" name="テキスト ボックス 17">
            <a:extLst>
              <a:ext uri="{FF2B5EF4-FFF2-40B4-BE49-F238E27FC236}">
                <a16:creationId xmlns:a16="http://schemas.microsoft.com/office/drawing/2014/main" id="{4000693C-D8DE-DE1D-85F5-E0AFFE4D2759}"/>
              </a:ext>
            </a:extLst>
          </p:cNvPr>
          <p:cNvSpPr txBox="1">
            <a:spLocks noChangeArrowheads="1"/>
          </p:cNvSpPr>
          <p:nvPr/>
        </p:nvSpPr>
        <p:spPr bwMode="auto">
          <a:xfrm>
            <a:off x="334288" y="3105728"/>
            <a:ext cx="9207819" cy="307777"/>
          </a:xfrm>
          <a:prstGeom prst="rect">
            <a:avLst/>
          </a:prstGeom>
          <a:noFill/>
          <a:ln cmpd="dbl" w="12700">
            <a:noFill/>
            <a:miter lim="800000"/>
            <a:headEnd/>
            <a:tailEnd/>
          </a:ln>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0" latinLnBrk="0" lvl="0" marL="0" marR="0" rtl="0">
              <a:lnSpc>
                <a:spcPct val="100000"/>
              </a:lnSpc>
              <a:spcBef>
                <a:spcPct val="20000"/>
              </a:spcBef>
              <a:spcAft>
                <a:spcPts val="60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　当該枠の設定を検討する分野（学科等）ごとに、例えば</a:t>
            </a:r>
            <a:r>
              <a:rPr altLang="en-US" b="1" baseline="0" cap="none" dirty="0" i="0" kern="1200" kumimoji="1" lang="ja-JP" noProof="0" normalizeH="0" spc="0" strike="noStrike" sz="1400" u="sng">
                <a:ln>
                  <a:noFill/>
                </a:ln>
                <a:solidFill>
                  <a:srgbClr val="0070C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以下の観点について、合理的に説明できる必要</a:t>
            </a: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がある。</a:t>
            </a:r>
            <a:endParaRPr altLang="ja-JP"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sp>
        <p:nvSpPr>
          <p:cNvPr id="19" name="テキスト ボックス 17">
            <a:extLst>
              <a:ext uri="{FF2B5EF4-FFF2-40B4-BE49-F238E27FC236}">
                <a16:creationId xmlns:a16="http://schemas.microsoft.com/office/drawing/2014/main" id="{BAA4D907-832C-475B-7E92-5D33632650B7}"/>
              </a:ext>
            </a:extLst>
          </p:cNvPr>
          <p:cNvSpPr txBox="1">
            <a:spLocks noChangeArrowheads="1"/>
          </p:cNvSpPr>
          <p:nvPr/>
        </p:nvSpPr>
        <p:spPr bwMode="auto">
          <a:xfrm>
            <a:off x="348148" y="5994075"/>
            <a:ext cx="9496362" cy="523220"/>
          </a:xfrm>
          <a:prstGeom prst="rect">
            <a:avLst/>
          </a:prstGeom>
          <a:noFill/>
          <a:ln cmpd="dbl" w="12700">
            <a:noFill/>
            <a:miter lim="800000"/>
            <a:headEnd/>
            <a:tailEnd/>
          </a:ln>
        </p:spPr>
        <p:txBody>
          <a:bodyPr wrap="square">
            <a:spAutoFit/>
          </a:bodyPr>
          <a:lstStyle>
            <a:lvl1pPr>
              <a:spcBef>
                <a:spcPct val="20000"/>
              </a:spcBef>
              <a:defRPr kumimoji="1" sz="3200">
                <a:solidFill>
                  <a:schemeClr val="tx1"/>
                </a:solidFill>
                <a:latin charset="0" panose="020B0604020202020204" pitchFamily="34" typeface="Arial"/>
                <a:ea charset="-128" panose="020B0600070205080204" pitchFamily="50" typeface="ＭＳ Ｐゴシック"/>
              </a:defRPr>
            </a:lvl1pPr>
            <a:lvl2pPr indent="-285750" marL="742950">
              <a:spcBef>
                <a:spcPct val="20000"/>
              </a:spcBef>
              <a:buChar char="–"/>
              <a:defRPr kumimoji="1" sz="2800">
                <a:solidFill>
                  <a:schemeClr val="tx1"/>
                </a:solidFill>
                <a:latin charset="0" panose="020B0604020202020204" pitchFamily="34" typeface="Arial"/>
                <a:ea charset="-128" panose="020B0600070205080204" pitchFamily="50" typeface="ＭＳ Ｐゴシック"/>
              </a:defRPr>
            </a:lvl2pPr>
            <a:lvl3pPr indent="-452438" marL="1143000">
              <a:spcBef>
                <a:spcPct val="20000"/>
              </a:spcBef>
              <a:buChar char="•"/>
              <a:defRPr kumimoji="1" sz="2400">
                <a:solidFill>
                  <a:schemeClr val="tx1"/>
                </a:solidFill>
                <a:latin charset="0" panose="020B0604020202020204" pitchFamily="34" typeface="Arial"/>
                <a:ea charset="-128" panose="020B0600070205080204" pitchFamily="50" typeface="ＭＳ Ｐゴシック"/>
              </a:defRPr>
            </a:lvl3pPr>
            <a:lvl4pPr indent="-228600" marL="16002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4pPr>
            <a:lvl5pPr indent="-228600" marL="2057400">
              <a:spcBef>
                <a:spcPct val="20000"/>
              </a:spcBef>
              <a:buChar char="»"/>
              <a:defRPr kumimoji="1" sz="2000">
                <a:solidFill>
                  <a:schemeClr val="tx1"/>
                </a:solidFill>
                <a:latin charset="0" panose="020B0604020202020204" pitchFamily="34" typeface="Arial"/>
                <a:ea charset="-128" panose="020B0600070205080204" pitchFamily="50" typeface="ＭＳ Ｐゴシック"/>
              </a:defRPr>
            </a:lvl5pPr>
            <a:lvl6pPr eaLnBrk="0" fontAlgn="base" hangingPunct="0" indent="-228600" marL="25146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6pPr>
            <a:lvl7pPr eaLnBrk="0" fontAlgn="base" hangingPunct="0" indent="-228600" marL="29718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7pPr>
            <a:lvl8pPr eaLnBrk="0" fontAlgn="base" hangingPunct="0" indent="-228600" marL="34290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8pPr>
            <a:lvl9pPr eaLnBrk="0" fontAlgn="base" hangingPunct="0" indent="-228600" marL="3886200">
              <a:spcBef>
                <a:spcPct val="20000"/>
              </a:spcBef>
              <a:spcAft>
                <a:spcPct val="0"/>
              </a:spcAft>
              <a:buChar char="»"/>
              <a:defRPr kumimoji="1" sz="2000">
                <a:solidFill>
                  <a:schemeClr val="tx1"/>
                </a:solidFill>
                <a:latin charset="0" panose="020B0604020202020204" pitchFamily="34" typeface="Arial"/>
                <a:ea charset="-128" panose="020B0600070205080204" pitchFamily="50" typeface="ＭＳ Ｐゴシック"/>
              </a:defRPr>
            </a:lvl9pPr>
          </a:lstStyle>
          <a:p>
            <a:pPr algn="l" defTabSz="457200" eaLnBrk="1" fontAlgn="auto" hangingPunct="1" indent="0" latinLnBrk="0" lvl="0" marL="0" marR="0" rtl="0">
              <a:lnSpc>
                <a:spcPct val="100000"/>
              </a:lnSpc>
              <a:spcBef>
                <a:spcPct val="20000"/>
              </a:spcBef>
              <a:spcAft>
                <a:spcPts val="0"/>
              </a:spcAft>
              <a:buClrTx/>
              <a:buSzTx/>
              <a:buFontTx/>
              <a:buNone/>
              <a:tabLst/>
              <a:defRPr/>
            </a:pP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　同一選抜区分においては、公平な条件での実施が不可欠であるため、特定の属性により取扱いの差異を設ける場合は、原則として</a:t>
            </a:r>
            <a:r>
              <a:rPr altLang="en-US" b="1" baseline="0" cap="none" dirty="0" i="0" kern="1200" kumimoji="1" lang="ja-JP" noProof="0" normalizeH="0" spc="0" strike="noStrike" sz="1400" u="sng">
                <a:ln>
                  <a:noFill/>
                </a:ln>
                <a:solidFill>
                  <a:srgbClr val="0070C0"/>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選抜区分（枠）を分けて実施する必要</a:t>
            </a:r>
            <a:r>
              <a:rPr altLang="en-US" b="0" baseline="0" cap="none" dirty="0" i="0" kern="1200" kumimoji="1" lang="ja-JP"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rPr>
              <a:t>がある。</a:t>
            </a:r>
            <a:endParaRPr altLang="ja-JP" b="0" baseline="0" cap="none" dirty="0" i="0" kern="1200" kumimoji="1" lang="en-US" noProof="0" normalizeH="0" spc="0" strike="noStrike" sz="1400" u="none">
              <a:ln>
                <a:noFill/>
              </a:ln>
              <a:solidFill>
                <a:prstClr val="black"/>
              </a:solidFill>
              <a:effectLst/>
              <a:uLnTx/>
              <a:uFillTx/>
              <a:latin charset="-128" panose="020B0604030504040204" pitchFamily="50" typeface="Meiryo UI"/>
              <a:ea charset="-128" panose="020B0604030504040204" pitchFamily="50" typeface="Meiryo UI"/>
              <a:cs charset="-128" panose="020B0600070205080204" pitchFamily="50" typeface="ＭＳ Ｐゴシック"/>
            </a:endParaRPr>
          </a:p>
        </p:txBody>
      </p:sp>
      <p:sp>
        <p:nvSpPr>
          <p:cNvPr id="22" name="左大かっこ 21">
            <a:extLst>
              <a:ext uri="{FF2B5EF4-FFF2-40B4-BE49-F238E27FC236}">
                <a16:creationId xmlns:a16="http://schemas.microsoft.com/office/drawing/2014/main" id="{85D9B2A4-AC90-6206-F34D-F2EF7261D7F7}"/>
              </a:ext>
            </a:extLst>
          </p:cNvPr>
          <p:cNvSpPr/>
          <p:nvPr/>
        </p:nvSpPr>
        <p:spPr>
          <a:xfrm>
            <a:off x="113537" y="2025100"/>
            <a:ext cx="105913" cy="4644259"/>
          </a:xfrm>
          <a:prstGeom prst="leftBracket">
            <a:avLst/>
          </a:prstGeom>
        </p:spPr>
        <p:style>
          <a:lnRef idx="1">
            <a:schemeClr val="dk1"/>
          </a:lnRef>
          <a:fillRef idx="0">
            <a:schemeClr val="dk1"/>
          </a:fillRef>
          <a:effectRef idx="0">
            <a:schemeClr val="dk1"/>
          </a:effectRef>
          <a:fontRef idx="minor">
            <a:schemeClr val="tx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altLang="en-US" b="0" baseline="0" cap="none" i="0" kern="1200" kumimoji="1" lang="ja-JP" noProof="0" normalizeH="0" spc="0" strike="noStrike" sz="1800" u="none">
              <a:ln>
                <a:noFill/>
              </a:ln>
              <a:solidFill>
                <a:prstClr val="black"/>
              </a:solidFill>
              <a:effectLst/>
              <a:uLnTx/>
              <a:uFillTx/>
              <a:latin typeface="Calibri"/>
              <a:ea charset="-128" panose="020B0600070205080204" pitchFamily="50" typeface="ＭＳ Ｐゴシック"/>
              <a:cs typeface="+mn-cs"/>
            </a:endParaRPr>
          </a:p>
        </p:txBody>
      </p:sp>
      <p:sp>
        <p:nvSpPr>
          <p:cNvPr id="18" name="テキスト ボックス 17">
            <a:extLst>
              <a:ext uri="{FF2B5EF4-FFF2-40B4-BE49-F238E27FC236}">
                <a16:creationId xmlns:a16="http://schemas.microsoft.com/office/drawing/2014/main" id="{BA2E0061-A628-A81A-3B80-B131E580AA93}"/>
              </a:ext>
            </a:extLst>
          </p:cNvPr>
          <p:cNvSpPr txBox="1"/>
          <p:nvPr/>
        </p:nvSpPr>
        <p:spPr>
          <a:xfrm>
            <a:off x="9478818" y="6355196"/>
            <a:ext cx="278924" cy="369332"/>
          </a:xfrm>
          <a:prstGeom prst="rect">
            <a:avLst/>
          </a:prstGeom>
          <a:noFill/>
        </p:spPr>
        <p:txBody>
          <a:bodyPr rtlCol="0" wrap="square">
            <a:spAutoFit/>
          </a:bodyPr>
          <a:lstStyle/>
          <a:p>
            <a:pPr algn="l" defTabSz="457200" eaLnBrk="1" fontAlgn="auto" hangingPunct="1" indent="0" latinLnBrk="0" lvl="0" marL="0" marR="0" rtl="0">
              <a:lnSpc>
                <a:spcPct val="100000"/>
              </a:lnSpc>
              <a:spcBef>
                <a:spcPts val="0"/>
              </a:spcBef>
              <a:spcAft>
                <a:spcPts val="0"/>
              </a:spcAft>
              <a:buClrTx/>
              <a:buSzTx/>
              <a:buFontTx/>
              <a:buNone/>
              <a:tabLst/>
              <a:defRPr/>
            </a:pPr>
            <a:r>
              <a:rPr altLang="en-US" dirty="0" kumimoji="1" lang="ja-JP">
                <a:solidFill>
                  <a:prstClr val="black"/>
                </a:solidFill>
                <a:latin charset="-128" panose="020B0604030504040204" pitchFamily="50" typeface="Meiryo UI"/>
                <a:ea charset="-128" panose="020B0604030504040204" pitchFamily="50" typeface="Meiryo UI"/>
              </a:rPr>
              <a:t>８</a:t>
            </a:r>
            <a:endParaRPr altLang="en-US" b="0" baseline="0" cap="none" dirty="0" i="0" kern="1200" kumimoji="1" lang="ja-JP" noProof="0" normalizeH="0" spc="0" strike="noStrike" sz="1800" u="none">
              <a:ln>
                <a:noFill/>
              </a:ln>
              <a:solidFill>
                <a:prstClr val="black"/>
              </a:solidFill>
              <a:effectLst/>
              <a:uLnTx/>
              <a:uFillTx/>
              <a:latin charset="-128" panose="020B0604030504040204" pitchFamily="50" typeface="Meiryo UI"/>
              <a:ea charset="-128" panose="020B0604030504040204" pitchFamily="50" typeface="Meiryo UI"/>
              <a:cs typeface="+mn-cs"/>
            </a:endParaRPr>
          </a:p>
        </p:txBody>
      </p:sp>
    </p:spTree>
    <p:extLst>
      <p:ext uri="{BB962C8B-B14F-4D97-AF65-F5344CB8AC3E}">
        <p14:creationId xmlns:p14="http://schemas.microsoft.com/office/powerpoint/2010/main" val="163484579"/>
      </p:ext>
    </p:extLst>
  </p:cSld>
  <p:clrMapOvr>
    <a:masterClrMapping/>
  </p:clrMapOvr>
</p:sld>
</file>

<file path=ppt/theme/theme1.xml><?xml version="1.0" encoding="utf-8"?>
<a:theme xmlns:a="http://schemas.openxmlformats.org/drawingml/2006/main" name="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テーマ">
  <a:themeElements>
    <a:clrScheme name="mext0322">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6_Office テーマ">
  <a:themeElements>
    <a:clrScheme name="mext0322">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faultFormat1.pptx" id="{3E7A91EC-980C-49AF-987C-C50D916A1227}" vid="{C875BF4D-D5B8-4F60-A280-AD27D882AAF1}"/>
    </a:ext>
  </a:extLst>
</a:theme>
</file>

<file path=ppt/theme/theme17.xml><?xml version="1.0" encoding="utf-8"?>
<a:theme xmlns:a="http://schemas.openxmlformats.org/drawingml/2006/main" name="5_Office テーマ">
  <a:themeElements>
    <a:clrScheme name="mext0322">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フォーマット全体.pptx" id="{E0658FE9-B160-416E-B601-D9C338BE418C}" vid="{F0CA2E74-B983-416A-8028-948C07DBCAD2}"/>
    </a:ext>
  </a:extLst>
</a:theme>
</file>

<file path=ppt/theme/theme18.xml><?xml version="1.0" encoding="utf-8"?>
<a:theme xmlns:a="http://schemas.openxmlformats.org/drawingml/2006/main" name="7_Office テーマ">
  <a:themeElements>
    <a:clrScheme name="mext0322">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フォーマット全体.pptx" id="{E0658FE9-B160-416E-B601-D9C338BE418C}" vid="{F0CA2E74-B983-416A-8028-948C07DBCAD2}"/>
    </a:ext>
  </a:extLst>
</a:theme>
</file>

<file path=ppt/theme/theme19.xml><?xml version="1.0" encoding="utf-8"?>
<a:theme xmlns:a="http://schemas.openxmlformats.org/drawingml/2006/main" name="10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mext0322">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ユーザー定義 5">
      <a:dk1>
        <a:srgbClr val="000000"/>
      </a:dk1>
      <a:lt1>
        <a:sysClr val="window" lastClr="FFFFFF"/>
      </a:lt1>
      <a:dk2>
        <a:srgbClr val="024FA1"/>
      </a:dk2>
      <a:lt2>
        <a:srgbClr val="FF501E"/>
      </a:lt2>
      <a:accent1>
        <a:srgbClr val="FFCCCC"/>
      </a:accent1>
      <a:accent2>
        <a:srgbClr val="FC8786"/>
      </a:accent2>
      <a:accent3>
        <a:srgbClr val="FFE74A"/>
      </a:accent3>
      <a:accent4>
        <a:srgbClr val="007437"/>
      </a:accent4>
      <a:accent5>
        <a:srgbClr val="CDECF1"/>
      </a:accent5>
      <a:accent6>
        <a:srgbClr val="D8BFCD"/>
      </a:accent6>
      <a:hlink>
        <a:srgbClr val="0563C1"/>
      </a:hlink>
      <a:folHlink>
        <a:srgbClr val="954F72"/>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フォーマット全体.pptx" id="{E0658FE9-B160-416E-B601-D9C338BE418C}" vid="{9D1B29A1-FE70-4774-A285-AFD79BAE73D1}"/>
    </a:ext>
  </a:extLst>
</a:theme>
</file>

<file path=ppt/theme/theme4.xml><?xml version="1.0" encoding="utf-8"?>
<a:theme xmlns:a="http://schemas.openxmlformats.org/drawingml/2006/main" name="12_標準デザイン">
  <a:themeElements>
    <a:clrScheme name="ユーザー定義 1">
      <a:dk1>
        <a:srgbClr val="000000"/>
      </a:dk1>
      <a:lt1>
        <a:srgbClr val="FFFFFF"/>
      </a:lt1>
      <a:dk2>
        <a:srgbClr val="000000"/>
      </a:dk2>
      <a:lt2>
        <a:srgbClr val="808080"/>
      </a:lt2>
      <a:accent1>
        <a:srgbClr val="197DA0"/>
      </a:accent1>
      <a:accent2>
        <a:srgbClr val="333399"/>
      </a:accent2>
      <a:accent3>
        <a:srgbClr val="FFFFFF"/>
      </a:accent3>
      <a:accent4>
        <a:srgbClr val="FF0066"/>
      </a:accent4>
      <a:accent5>
        <a:srgbClr val="EE1A04"/>
      </a:accent5>
      <a:accent6>
        <a:srgbClr val="2D2D8A"/>
      </a:accent6>
      <a:hlink>
        <a:srgbClr val="009999"/>
      </a:hlink>
      <a:folHlink>
        <a:srgbClr val="99CC00"/>
      </a:folHlink>
    </a:clrScheme>
    <a:fontScheme name="8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3A5B7"/>
        </a:solidFill>
        <a:ln w="9525" cap="flat" cmpd="sng" algn="ctr">
          <a:noFill/>
          <a:prstDash val="solid"/>
          <a:round/>
          <a:headEnd type="none" w="med" len="med"/>
          <a:tailEnd type="none" w="med" len="med"/>
        </a:ln>
        <a:effectLst/>
      </a:spPr>
      <a:bodyPr vert="horz" wrap="square" lIns="91429" tIns="10799" rIns="91429" bIns="45715" numCol="1" rtlCol="0"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sz="2000" b="1" i="0" u="none" strike="noStrike" cap="none" normalizeH="0" baseline="0" dirty="0" smtClean="0">
            <a:ln>
              <a:noFill/>
            </a:ln>
            <a:solidFill>
              <a:schemeClr val="tx1"/>
            </a:solidFill>
            <a:effectLst/>
            <a:latin typeface="+mn-ea"/>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29" tIns="10799" rIns="91429" bIns="45715"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2000" b="1" i="0" u="none" strike="noStrike" cap="none" normalizeH="0" baseline="0" smtClean="0">
            <a:ln>
              <a:noFill/>
            </a:ln>
            <a:solidFill>
              <a:schemeClr val="tx1"/>
            </a:solidFill>
            <a:effectLst/>
            <a:latin typeface="Arial" charset="0"/>
            <a:ea typeface="HGP創英角ｺﾞｼｯｸUB" pitchFamily="50" charset="-128"/>
          </a:defRPr>
        </a:defPPr>
      </a:lstStyle>
    </a:lnDef>
  </a:objectDefaults>
  <a:extraClrSchemeLst>
    <a:extraClrScheme>
      <a:clrScheme name="8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テーマ">
  <a:themeElements>
    <a:clrScheme name="ユーザー定義 50">
      <a:dk1>
        <a:srgbClr val="000000"/>
      </a:dk1>
      <a:lt1>
        <a:sysClr val="window" lastClr="FFFFFF"/>
      </a:lt1>
      <a:dk2>
        <a:srgbClr val="024FA1"/>
      </a:dk2>
      <a:lt2>
        <a:srgbClr val="FF501E"/>
      </a:lt2>
      <a:accent1>
        <a:srgbClr val="B0FFD5"/>
      </a:accent1>
      <a:accent2>
        <a:srgbClr val="AADEE7"/>
      </a:accent2>
      <a:accent3>
        <a:srgbClr val="FFE74A"/>
      </a:accent3>
      <a:accent4>
        <a:srgbClr val="007437"/>
      </a:accent4>
      <a:accent5>
        <a:srgbClr val="CDECF1"/>
      </a:accent5>
      <a:accent6>
        <a:srgbClr val="D8BFCD"/>
      </a:accent6>
      <a:hlink>
        <a:srgbClr val="0563C1"/>
      </a:hlink>
      <a:folHlink>
        <a:srgbClr val="954F72"/>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フォーマット全体.pptx" id="{E0658FE9-B160-416E-B601-D9C338BE418C}" vid="{9D1B29A1-FE70-4774-A285-AFD79BAE73D1}"/>
    </a:ext>
  </a:extLst>
</a:theme>
</file>

<file path=ppt/theme/theme6.xml><?xml version="1.0" encoding="utf-8"?>
<a:theme xmlns:a="http://schemas.openxmlformats.org/drawingml/2006/main" name="12_標準デザイン">
  <a:themeElements>
    <a:clrScheme name="ユーザー定義 1">
      <a:dk1>
        <a:srgbClr val="000000"/>
      </a:dk1>
      <a:lt1>
        <a:srgbClr val="FFFFFF"/>
      </a:lt1>
      <a:dk2>
        <a:srgbClr val="000000"/>
      </a:dk2>
      <a:lt2>
        <a:srgbClr val="808080"/>
      </a:lt2>
      <a:accent1>
        <a:srgbClr val="197DA0"/>
      </a:accent1>
      <a:accent2>
        <a:srgbClr val="333399"/>
      </a:accent2>
      <a:accent3>
        <a:srgbClr val="FFFFFF"/>
      </a:accent3>
      <a:accent4>
        <a:srgbClr val="FF0066"/>
      </a:accent4>
      <a:accent5>
        <a:srgbClr val="EE1A04"/>
      </a:accent5>
      <a:accent6>
        <a:srgbClr val="2D2D8A"/>
      </a:accent6>
      <a:hlink>
        <a:srgbClr val="009999"/>
      </a:hlink>
      <a:folHlink>
        <a:srgbClr val="99CC00"/>
      </a:folHlink>
    </a:clrScheme>
    <a:fontScheme name="8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3A5B7"/>
        </a:solidFill>
        <a:ln w="9525" cap="flat" cmpd="sng" algn="ctr">
          <a:noFill/>
          <a:prstDash val="solid"/>
          <a:round/>
          <a:headEnd type="none" w="med" len="med"/>
          <a:tailEnd type="none" w="med" len="med"/>
        </a:ln>
        <a:effectLst/>
      </a:spPr>
      <a:bodyPr vert="horz" wrap="square" lIns="91429" tIns="10799" rIns="91429" bIns="45715" numCol="1" rtlCol="0"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sz="2000" b="1" i="0" u="none" strike="noStrike" cap="none" normalizeH="0" baseline="0" dirty="0" smtClean="0">
            <a:ln>
              <a:noFill/>
            </a:ln>
            <a:solidFill>
              <a:schemeClr val="tx1"/>
            </a:solidFill>
            <a:effectLst/>
            <a:latin typeface="+mn-ea"/>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29" tIns="10799" rIns="91429" bIns="45715"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2000" b="1" i="0" u="none" strike="noStrike" cap="none" normalizeH="0" baseline="0" smtClean="0">
            <a:ln>
              <a:noFill/>
            </a:ln>
            <a:solidFill>
              <a:schemeClr val="tx1"/>
            </a:solidFill>
            <a:effectLst/>
            <a:latin typeface="Arial" charset="0"/>
            <a:ea typeface="HGP創英角ｺﾞｼｯｸUB" pitchFamily="50" charset="-128"/>
          </a:defRPr>
        </a:defPPr>
      </a:lstStyle>
    </a:lnDef>
  </a:objectDefaults>
  <a:extraClrSchemeLst>
    <a:extraClrScheme>
      <a:clrScheme name="8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テーマ">
  <a:themeElements>
    <a:clrScheme name="mext0322">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faultFormat1.pptx" id="{3E7A91EC-980C-49AF-987C-C50D916A1227}" vid="{C875BF4D-D5B8-4F60-A280-AD27D882AAF1}"/>
    </a:ext>
  </a:extLst>
</a:theme>
</file>

<file path=ppt/theme/theme8.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10099</Words>
  <Application>Microsoft Office PowerPoint</Application>
  <PresentationFormat>A4 210 x 297 mm</PresentationFormat>
  <Paragraphs>960</Paragraphs>
  <Slides>31</Slides>
  <Notes>15</Notes>
  <HiddenSlides>0</HiddenSlides>
  <MMClips>0</MMClips>
  <ScaleCrop>false</ScaleCrop>
  <HeadingPairs>
    <vt:vector size="6" baseType="variant">
      <vt:variant>
        <vt:lpstr>使用されているフォント</vt:lpstr>
      </vt:variant>
      <vt:variant>
        <vt:i4>23</vt:i4>
      </vt:variant>
      <vt:variant>
        <vt:lpstr>テーマ</vt:lpstr>
      </vt:variant>
      <vt:variant>
        <vt:i4>19</vt:i4>
      </vt:variant>
      <vt:variant>
        <vt:lpstr>スライド タイトル</vt:lpstr>
      </vt:variant>
      <vt:variant>
        <vt:i4>31</vt:i4>
      </vt:variant>
    </vt:vector>
  </HeadingPairs>
  <TitlesOfParts>
    <vt:vector size="73" baseType="lpstr">
      <vt:lpstr>BIZ UDPゴシック</vt:lpstr>
      <vt:lpstr>HGPｺﾞｼｯｸM</vt:lpstr>
      <vt:lpstr>HGP創英角ｺﾞｼｯｸUB</vt:lpstr>
      <vt:lpstr>HGSｺﾞｼｯｸE</vt:lpstr>
      <vt:lpstr>HGS創英角ｺﾞｼｯｸUB</vt:lpstr>
      <vt:lpstr>HGｺﾞｼｯｸM</vt:lpstr>
      <vt:lpstr>Meiryo Bold</vt:lpstr>
      <vt:lpstr>Meiryo UI</vt:lpstr>
      <vt:lpstr>ＭＳ Ｐゴシック</vt:lpstr>
      <vt:lpstr>ＭＳ ゴシック</vt:lpstr>
      <vt:lpstr>ＭＳ 明朝</vt:lpstr>
      <vt:lpstr>UD デジタル 教科書体 NK-R</vt:lpstr>
      <vt:lpstr>メイリオ</vt:lpstr>
      <vt:lpstr>游ゴシック</vt:lpstr>
      <vt:lpstr>游ゴシック Medium</vt:lpstr>
      <vt:lpstr>Arial</vt:lpstr>
      <vt:lpstr>Calibri</vt:lpstr>
      <vt:lpstr>Century</vt:lpstr>
      <vt:lpstr>Microsoft Sans Serif</vt:lpstr>
      <vt:lpstr>Times New Roman</vt:lpstr>
      <vt:lpstr>Trebuchet MS</vt:lpstr>
      <vt:lpstr>Verdana</vt:lpstr>
      <vt:lpstr>Wingdings</vt:lpstr>
      <vt:lpstr>5_blank</vt:lpstr>
      <vt:lpstr>2_Office テーマ</vt:lpstr>
      <vt:lpstr>2_Office テーマ</vt:lpstr>
      <vt:lpstr>12_標準デザイン</vt:lpstr>
      <vt:lpstr>1_Office テーマ</vt:lpstr>
      <vt:lpstr>12_標準デザイン</vt:lpstr>
      <vt:lpstr>3_Office テーマ</vt:lpstr>
      <vt:lpstr>3_blank</vt:lpstr>
      <vt:lpstr>4_blank</vt:lpstr>
      <vt:lpstr>blank</vt:lpstr>
      <vt:lpstr>1_blank</vt:lpstr>
      <vt:lpstr>7_blank</vt:lpstr>
      <vt:lpstr>8_blank</vt:lpstr>
      <vt:lpstr>9_blank</vt:lpstr>
      <vt:lpstr>4_Office テーマ</vt:lpstr>
      <vt:lpstr>6_Office テーマ</vt:lpstr>
      <vt:lpstr>5_Office テーマ</vt:lpstr>
      <vt:lpstr>7_Office テーマ</vt:lpstr>
      <vt:lpstr>10_blank</vt:lpstr>
      <vt:lpstr>PowerPoint プレゼンテーション</vt:lpstr>
      <vt:lpstr>PowerPoint プレゼンテーション</vt:lpstr>
      <vt:lpstr>PowerPoint プレゼンテーション</vt:lpstr>
      <vt:lpstr>「高大接続改革」の必要性</vt:lpstr>
      <vt:lpstr>大学入試改革について</vt:lpstr>
      <vt:lpstr>１．大学入学者選抜のあり方と改善の方向性</vt:lpstr>
      <vt:lpstr>PowerPoint プレゼンテーション</vt:lpstr>
      <vt:lpstr>入学者の多様性確保に向けた選抜について</vt:lpstr>
      <vt:lpstr>【留意すべき点】　入学者の多様性確保に向けた選抜について</vt:lpstr>
      <vt:lpstr>【参考】　理工系の女子を対象とする選抜を実施する国公立大学（令和７年度入学者選抜）</vt:lpstr>
      <vt:lpstr>【参考】　理工系の女子を対象とする選抜の事例</vt:lpstr>
      <vt:lpstr>PowerPoint プレゼンテーション</vt:lpstr>
      <vt:lpstr>PowerPoint プレゼンテーション</vt:lpstr>
      <vt:lpstr>PowerPoint プレゼンテーション</vt:lpstr>
      <vt:lpstr>PowerPoint プレゼンテーション</vt:lpstr>
      <vt:lpstr>大学入試の基本的な考え方</vt:lpstr>
      <vt:lpstr>総合型選抜、学校推薦型選抜、一般選抜の区分　※R7実施要項より３区分に整理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2025-06-13T10:59:10Z</dcterms:created>
  <dcterms:modified xsi:type="dcterms:W3CDTF">2025-06-13T10:59:26Z</dcterms:modified>
  <cp:revision>1</cp:revision>
  <dc:title>05_（資料５）大学入学者選抜の最新動向について.pptx</dc:title>
</cp:coreProperties>
</file>