
<file path=[Content_Types].xml><?xml version="1.0" encoding="utf-8"?>
<Types xmlns="http://schemas.openxmlformats.org/package/2006/content-types">
  <Default ContentType="image/gif" Extension="gif"/>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 Id="rId3"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10" r:id="rId1"/>
  </p:sldMasterIdLst>
  <p:notesMasterIdLst>
    <p:notesMasterId r:id="rId17"/>
  </p:notesMasterIdLst>
  <p:handoutMasterIdLst>
    <p:handoutMasterId r:id="rId18"/>
  </p:handoutMasterIdLst>
  <p:sldIdLst>
    <p:sldId id="521" r:id="rId2"/>
    <p:sldId id="518" r:id="rId3"/>
    <p:sldId id="442" r:id="rId4"/>
    <p:sldId id="440" r:id="rId5"/>
    <p:sldId id="480" r:id="rId6"/>
    <p:sldId id="482" r:id="rId7"/>
    <p:sldId id="523" r:id="rId8"/>
    <p:sldId id="439" r:id="rId9"/>
    <p:sldId id="522" r:id="rId10"/>
    <p:sldId id="519" r:id="rId11"/>
    <p:sldId id="497" r:id="rId12"/>
    <p:sldId id="498" r:id="rId13"/>
    <p:sldId id="524" r:id="rId14"/>
    <p:sldId id="496" r:id="rId15"/>
    <p:sldId id="520" r:id="rId16"/>
  </p:sldIdLst>
  <p:sldSz cx="9144000" cy="6858000" type="screen4x3"/>
  <p:notesSz cx="6807200" cy="9939338"/>
  <p:defaultTextStyle>
    <a:defPPr>
      <a:defRPr lang="ja-JP"/>
    </a:defPPr>
    <a:lvl1pPr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1pPr>
    <a:lvl2pPr marL="4572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2pPr>
    <a:lvl3pPr marL="9144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3pPr>
    <a:lvl4pPr marL="13716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4pPr>
    <a:lvl5pPr marL="18288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5pPr>
    <a:lvl6pPr marL="2286000" algn="l" defTabSz="914400" rtl="0" eaLnBrk="1" latinLnBrk="0" hangingPunct="1">
      <a:defRPr kumimoji="1" sz="2800" b="1" kern="1200">
        <a:solidFill>
          <a:schemeClr val="tx1"/>
        </a:solidFill>
        <a:latin typeface="Arial" charset="0"/>
        <a:ea typeface="ＭＳ Ｐゴシック" pitchFamily="50" charset="-128"/>
        <a:cs typeface="+mn-cs"/>
      </a:defRPr>
    </a:lvl6pPr>
    <a:lvl7pPr marL="2743200" algn="l" defTabSz="914400" rtl="0" eaLnBrk="1" latinLnBrk="0" hangingPunct="1">
      <a:defRPr kumimoji="1" sz="2800" b="1" kern="1200">
        <a:solidFill>
          <a:schemeClr val="tx1"/>
        </a:solidFill>
        <a:latin typeface="Arial" charset="0"/>
        <a:ea typeface="ＭＳ Ｐゴシック" pitchFamily="50" charset="-128"/>
        <a:cs typeface="+mn-cs"/>
      </a:defRPr>
    </a:lvl7pPr>
    <a:lvl8pPr marL="3200400" algn="l" defTabSz="914400" rtl="0" eaLnBrk="1" latinLnBrk="0" hangingPunct="1">
      <a:defRPr kumimoji="1" sz="2800" b="1" kern="1200">
        <a:solidFill>
          <a:schemeClr val="tx1"/>
        </a:solidFill>
        <a:latin typeface="Arial" charset="0"/>
        <a:ea typeface="ＭＳ Ｐゴシック" pitchFamily="50" charset="-128"/>
        <a:cs typeface="+mn-cs"/>
      </a:defRPr>
    </a:lvl8pPr>
    <a:lvl9pPr marL="3657600" algn="l" defTabSz="914400" rtl="0" eaLnBrk="1" latinLnBrk="0" hangingPunct="1">
      <a:defRPr kumimoji="1" sz="2800" b="1" kern="1200">
        <a:solidFill>
          <a:schemeClr val="tx1"/>
        </a:solidFill>
        <a:latin typeface="Arial"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88" userDrawn="1">
          <p15:clr>
            <a:srgbClr val="A4A3A4"/>
          </p15:clr>
        </p15:guide>
        <p15:guide id="2" pos="2103" userDrawn="1">
          <p15:clr>
            <a:srgbClr val="A4A3A4"/>
          </p15:clr>
        </p15:guide>
        <p15:guide id="3" orient="horz" pos="3068" userDrawn="1">
          <p15:clr>
            <a:srgbClr val="A4A3A4"/>
          </p15:clr>
        </p15:guide>
        <p15:guide id="4" pos="2083" userDrawn="1">
          <p15:clr>
            <a:srgbClr val="A4A3A4"/>
          </p15:clr>
        </p15:guide>
        <p15:guide id="5" orient="horz" pos="3109" userDrawn="1">
          <p15:clr>
            <a:srgbClr val="A4A3A4"/>
          </p15:clr>
        </p15:guide>
        <p15:guide id="6" pos="2124" userDrawn="1">
          <p15:clr>
            <a:srgbClr val="A4A3A4"/>
          </p15:clr>
        </p15:guide>
        <p15:guide id="7" orient="horz" pos="3132" userDrawn="1">
          <p15:clr>
            <a:srgbClr val="A4A3A4"/>
          </p15:clr>
        </p15:guide>
        <p15:guide id="10" pos="2145" userDrawn="1">
          <p15:clr>
            <a:srgbClr val="A4A3A4"/>
          </p15:clr>
        </p15:guide>
        <p15:guide id="12" orient="horz" pos="3152" userDrawn="1">
          <p15:clr>
            <a:srgbClr val="A4A3A4"/>
          </p15:clr>
        </p15:guide>
        <p15:guide id="14" pos="2122" userDrawn="1">
          <p15:clr>
            <a:srgbClr val="A4A3A4"/>
          </p15:clr>
        </p15:guide>
        <p15:guide id="15" pos="216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D9D9D9"/>
    <a:srgbClr val="FFCCFF"/>
    <a:srgbClr val="DAEDEF"/>
    <a:srgbClr val="00FF00"/>
    <a:srgbClr val="FF6600"/>
    <a:srgbClr val="003CFA"/>
    <a:srgbClr val="DDDDDD"/>
    <a:srgbClr val="D9FFEC"/>
    <a:srgbClr val="C5FF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3" autoAdjust="0"/>
    <p:restoredTop sz="52461" autoAdjust="0"/>
  </p:normalViewPr>
  <p:slideViewPr>
    <p:cSldViewPr>
      <p:cViewPr varScale="1">
        <p:scale>
          <a:sx n="52" d="100"/>
          <a:sy n="52" d="100"/>
        </p:scale>
        <p:origin x="444" y="7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70" d="100"/>
          <a:sy n="70" d="100"/>
        </p:scale>
        <p:origin x="870" y="72"/>
      </p:cViewPr>
      <p:guideLst>
        <p:guide orient="horz" pos="3088"/>
        <p:guide pos="2103"/>
        <p:guide orient="horz" pos="3068"/>
        <p:guide pos="2083"/>
        <p:guide orient="horz" pos="3109"/>
        <p:guide pos="2124"/>
        <p:guide orient="horz" pos="3132"/>
        <p:guide pos="2145"/>
        <p:guide orient="horz" pos="3152"/>
        <p:guide pos="2122"/>
        <p:guide pos="2164"/>
      </p:guideLst>
    </p:cSldViewPr>
  </p:notesViewPr>
  <p:gridSpacing cx="72008" cy="72008"/>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notesMasters/notesMaster1.xml" Type="http://schemas.openxmlformats.org/officeDocument/2006/relationships/notesMaster"/><Relationship Id="rId18" Target="handoutMasters/handoutMaster1.xml" Type="http://schemas.openxmlformats.org/officeDocument/2006/relationships/handoutMaster"/><Relationship Id="rId19" Target="commentAuthors.xml" Type="http://schemas.openxmlformats.org/officeDocument/2006/relationships/commentAuthors"/><Relationship Id="rId2" Target="slides/slide1.xml" Type="http://schemas.openxmlformats.org/officeDocument/2006/relationships/slide"/><Relationship Id="rId20" Target="presProps.xml" Type="http://schemas.openxmlformats.org/officeDocument/2006/relationships/presProps"/><Relationship Id="rId21" Target="viewProps.xml" Type="http://schemas.openxmlformats.org/officeDocument/2006/relationships/viewProps"/><Relationship Id="rId22" Target="theme/theme1.xml" Type="http://schemas.openxmlformats.org/officeDocument/2006/relationships/theme"/><Relationship Id="rId23"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no"?><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6" y="33"/>
            <a:ext cx="2950263" cy="496890"/>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lvl1pPr defTabSz="920439">
              <a:spcBef>
                <a:spcPct val="0"/>
              </a:spcBef>
              <a:defRPr sz="1200" b="0"/>
            </a:lvl1pPr>
          </a:lstStyle>
          <a:p>
            <a:pPr>
              <a:defRPr/>
            </a:pPr>
            <a:endParaRPr lang="en-US" altLang="ja-JP"/>
          </a:p>
        </p:txBody>
      </p:sp>
      <p:sp>
        <p:nvSpPr>
          <p:cNvPr id="102403" name="Rectangle 3"/>
          <p:cNvSpPr>
            <a:spLocks noGrp="1" noChangeArrowheads="1"/>
          </p:cNvSpPr>
          <p:nvPr>
            <p:ph type="dt" sz="quarter" idx="1"/>
          </p:nvPr>
        </p:nvSpPr>
        <p:spPr bwMode="auto">
          <a:xfrm>
            <a:off x="3855351" y="33"/>
            <a:ext cx="2950263" cy="496890"/>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lvl1pPr algn="r" defTabSz="920439">
              <a:spcBef>
                <a:spcPct val="0"/>
              </a:spcBef>
              <a:defRPr sz="1200" b="0"/>
            </a:lvl1pPr>
          </a:lstStyle>
          <a:p>
            <a:pPr>
              <a:defRPr/>
            </a:pPr>
            <a:endParaRPr lang="en-US" altLang="ja-JP"/>
          </a:p>
        </p:txBody>
      </p:sp>
      <p:sp>
        <p:nvSpPr>
          <p:cNvPr id="102404" name="Rectangle 4"/>
          <p:cNvSpPr>
            <a:spLocks noGrp="1" noChangeArrowheads="1"/>
          </p:cNvSpPr>
          <p:nvPr>
            <p:ph type="ftr" sz="quarter" idx="2"/>
          </p:nvPr>
        </p:nvSpPr>
        <p:spPr bwMode="auto">
          <a:xfrm>
            <a:off x="6" y="9440869"/>
            <a:ext cx="2950263" cy="496887"/>
          </a:xfrm>
          <a:prstGeom prst="rect">
            <a:avLst/>
          </a:prstGeom>
          <a:noFill/>
          <a:ln w="9525">
            <a:noFill/>
            <a:miter lim="800000"/>
            <a:headEnd/>
            <a:tailEnd/>
          </a:ln>
          <a:effectLst/>
        </p:spPr>
        <p:txBody>
          <a:bodyPr vert="horz" wrap="square" lIns="92025" tIns="46015" rIns="92025" bIns="46015" numCol="1" anchor="b" anchorCtr="0" compatLnSpc="1">
            <a:prstTxWarp prst="textNoShape">
              <a:avLst/>
            </a:prstTxWarp>
          </a:bodyPr>
          <a:lstStyle>
            <a:lvl1pPr defTabSz="920439">
              <a:spcBef>
                <a:spcPct val="0"/>
              </a:spcBef>
              <a:defRPr sz="1200" b="0"/>
            </a:lvl1pPr>
          </a:lstStyle>
          <a:p>
            <a:pPr>
              <a:defRPr/>
            </a:pPr>
            <a:endParaRPr lang="en-US" altLang="ja-JP"/>
          </a:p>
        </p:txBody>
      </p:sp>
      <p:sp>
        <p:nvSpPr>
          <p:cNvPr id="102405" name="Rectangle 5"/>
          <p:cNvSpPr>
            <a:spLocks noGrp="1" noChangeArrowheads="1"/>
          </p:cNvSpPr>
          <p:nvPr>
            <p:ph type="sldNum" sz="quarter" idx="3"/>
          </p:nvPr>
        </p:nvSpPr>
        <p:spPr bwMode="auto">
          <a:xfrm>
            <a:off x="3855351" y="9440869"/>
            <a:ext cx="2950263" cy="496887"/>
          </a:xfrm>
          <a:prstGeom prst="rect">
            <a:avLst/>
          </a:prstGeom>
          <a:noFill/>
          <a:ln w="9525">
            <a:noFill/>
            <a:miter lim="800000"/>
            <a:headEnd/>
            <a:tailEnd/>
          </a:ln>
          <a:effectLst/>
        </p:spPr>
        <p:txBody>
          <a:bodyPr vert="horz" wrap="square" lIns="92025" tIns="46015" rIns="92025" bIns="46015" numCol="1" anchor="b" anchorCtr="0" compatLnSpc="1">
            <a:prstTxWarp prst="textNoShape">
              <a:avLst/>
            </a:prstTxWarp>
          </a:bodyPr>
          <a:lstStyle>
            <a:lvl1pPr algn="r" defTabSz="920439">
              <a:spcBef>
                <a:spcPct val="0"/>
              </a:spcBef>
              <a:defRPr sz="1200" b="0"/>
            </a:lvl1pPr>
          </a:lstStyle>
          <a:p>
            <a:pPr>
              <a:defRPr/>
            </a:pPr>
            <a:fld id="{52EA768D-C707-428D-BFF9-8190FD5FED7C}" type="slidenum">
              <a:rPr lang="en-US" altLang="ja-JP"/>
              <a:pPr>
                <a:defRPr/>
              </a:pPr>
              <a:t>‹#›</a:t>
            </a:fld>
            <a:endParaRPr lang="en-US" altLang="ja-JP"/>
          </a:p>
        </p:txBody>
      </p:sp>
    </p:spTree>
    <p:extLst>
      <p:ext uri="{BB962C8B-B14F-4D97-AF65-F5344CB8AC3E}">
        <p14:creationId xmlns:p14="http://schemas.microsoft.com/office/powerpoint/2010/main" val="15705314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no"?><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6" y="33"/>
            <a:ext cx="2950263" cy="496890"/>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lvl1pPr defTabSz="920439">
              <a:spcBef>
                <a:spcPct val="0"/>
              </a:spcBef>
              <a:defRPr sz="1200" b="0"/>
            </a:lvl1pPr>
          </a:lstStyle>
          <a:p>
            <a:pPr>
              <a:defRPr/>
            </a:pPr>
            <a:endParaRPr lang="en-US" altLang="ja-JP"/>
          </a:p>
        </p:txBody>
      </p:sp>
      <p:sp>
        <p:nvSpPr>
          <p:cNvPr id="118787" name="Rectangle 3"/>
          <p:cNvSpPr>
            <a:spLocks noGrp="1" noChangeArrowheads="1"/>
          </p:cNvSpPr>
          <p:nvPr>
            <p:ph type="dt" idx="1"/>
          </p:nvPr>
        </p:nvSpPr>
        <p:spPr bwMode="auto">
          <a:xfrm>
            <a:off x="3855351" y="33"/>
            <a:ext cx="2950263" cy="496890"/>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lvl1pPr algn="r" defTabSz="920439">
              <a:spcBef>
                <a:spcPct val="0"/>
              </a:spcBef>
              <a:defRPr sz="1200" b="0"/>
            </a:lvl1pPr>
          </a:lstStyle>
          <a:p>
            <a:pPr>
              <a:defRPr/>
            </a:pPr>
            <a:endParaRPr lang="en-US" altLang="ja-JP"/>
          </a:p>
        </p:txBody>
      </p:sp>
      <p:sp>
        <p:nvSpPr>
          <p:cNvPr id="26628" name="Rectangle 4"/>
          <p:cNvSpPr>
            <a:spLocks noGrp="1" noRot="1" noChangeAspect="1" noChangeArrowheads="1" noTextEdit="1"/>
          </p:cNvSpPr>
          <p:nvPr>
            <p:ph type="sldImg" idx="2"/>
          </p:nvPr>
        </p:nvSpPr>
        <p:spPr bwMode="auto">
          <a:xfrm>
            <a:off x="919163" y="744538"/>
            <a:ext cx="4972050" cy="37290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9" name="Rectangle 5"/>
          <p:cNvSpPr>
            <a:spLocks noGrp="1" noChangeArrowheads="1"/>
          </p:cNvSpPr>
          <p:nvPr>
            <p:ph type="body" sz="quarter" idx="3"/>
          </p:nvPr>
        </p:nvSpPr>
        <p:spPr bwMode="auto">
          <a:xfrm>
            <a:off x="679636" y="4721254"/>
            <a:ext cx="5447983" cy="4473575"/>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p>
            <a:pPr lvl="0"/>
            <a:r>
              <a:rPr lang="ja-JP" altLang="en-US" noProof="0" dirty="0"/>
              <a:t>マスタ テキストの書式設定</a:t>
            </a:r>
          </a:p>
          <a:p>
            <a:pPr lvl="1"/>
            <a:r>
              <a:rPr lang="ja-JP" altLang="en-US" noProof="0" dirty="0"/>
              <a:t>第 </a:t>
            </a:r>
            <a:r>
              <a:rPr lang="en-US" altLang="ja-JP" noProof="0" dirty="0"/>
              <a:t>2 </a:t>
            </a:r>
            <a:r>
              <a:rPr lang="ja-JP" altLang="en-US" noProof="0" dirty="0"/>
              <a:t>レベル</a:t>
            </a:r>
          </a:p>
          <a:p>
            <a:pPr lvl="2"/>
            <a:r>
              <a:rPr lang="ja-JP" altLang="en-US" noProof="0" dirty="0"/>
              <a:t>第 </a:t>
            </a:r>
            <a:r>
              <a:rPr lang="en-US" altLang="ja-JP" noProof="0" dirty="0"/>
              <a:t>3 </a:t>
            </a:r>
            <a:r>
              <a:rPr lang="ja-JP" altLang="en-US" noProof="0" dirty="0"/>
              <a:t>レベル</a:t>
            </a:r>
          </a:p>
          <a:p>
            <a:pPr lvl="3"/>
            <a:r>
              <a:rPr lang="ja-JP" altLang="en-US" noProof="0" dirty="0"/>
              <a:t>第 </a:t>
            </a:r>
            <a:r>
              <a:rPr lang="en-US" altLang="ja-JP" noProof="0" dirty="0"/>
              <a:t>4 </a:t>
            </a:r>
            <a:r>
              <a:rPr lang="ja-JP" altLang="en-US" noProof="0" dirty="0"/>
              <a:t>レベル</a:t>
            </a:r>
          </a:p>
          <a:p>
            <a:pPr lvl="4"/>
            <a:r>
              <a:rPr lang="ja-JP" altLang="en-US" noProof="0" dirty="0"/>
              <a:t>第 </a:t>
            </a:r>
            <a:r>
              <a:rPr lang="en-US" altLang="ja-JP" noProof="0" dirty="0"/>
              <a:t>5 </a:t>
            </a:r>
            <a:r>
              <a:rPr lang="ja-JP" altLang="en-US" noProof="0" dirty="0"/>
              <a:t>レベル</a:t>
            </a:r>
          </a:p>
        </p:txBody>
      </p:sp>
      <p:sp>
        <p:nvSpPr>
          <p:cNvPr id="118790" name="Rectangle 6"/>
          <p:cNvSpPr>
            <a:spLocks noGrp="1" noChangeArrowheads="1"/>
          </p:cNvSpPr>
          <p:nvPr>
            <p:ph type="ftr" sz="quarter" idx="4"/>
          </p:nvPr>
        </p:nvSpPr>
        <p:spPr bwMode="auto">
          <a:xfrm>
            <a:off x="6" y="9440869"/>
            <a:ext cx="2950263" cy="496887"/>
          </a:xfrm>
          <a:prstGeom prst="rect">
            <a:avLst/>
          </a:prstGeom>
          <a:noFill/>
          <a:ln w="9525">
            <a:noFill/>
            <a:miter lim="800000"/>
            <a:headEnd/>
            <a:tailEnd/>
          </a:ln>
          <a:effectLst/>
        </p:spPr>
        <p:txBody>
          <a:bodyPr vert="horz" wrap="square" lIns="92025" tIns="46015" rIns="92025" bIns="46015" numCol="1" anchor="b" anchorCtr="0" compatLnSpc="1">
            <a:prstTxWarp prst="textNoShape">
              <a:avLst/>
            </a:prstTxWarp>
          </a:bodyPr>
          <a:lstStyle>
            <a:lvl1pPr defTabSz="920439">
              <a:spcBef>
                <a:spcPct val="0"/>
              </a:spcBef>
              <a:defRPr sz="1200" b="0"/>
            </a:lvl1pPr>
          </a:lstStyle>
          <a:p>
            <a:pPr>
              <a:defRPr/>
            </a:pPr>
            <a:endParaRPr lang="en-US" altLang="ja-JP"/>
          </a:p>
        </p:txBody>
      </p:sp>
      <p:sp>
        <p:nvSpPr>
          <p:cNvPr id="118791" name="Rectangle 7"/>
          <p:cNvSpPr>
            <a:spLocks noGrp="1" noChangeArrowheads="1"/>
          </p:cNvSpPr>
          <p:nvPr>
            <p:ph type="sldNum" sz="quarter" idx="5"/>
          </p:nvPr>
        </p:nvSpPr>
        <p:spPr bwMode="auto">
          <a:xfrm>
            <a:off x="3855351" y="9440869"/>
            <a:ext cx="2950263" cy="496887"/>
          </a:xfrm>
          <a:prstGeom prst="rect">
            <a:avLst/>
          </a:prstGeom>
          <a:noFill/>
          <a:ln w="9525">
            <a:noFill/>
            <a:miter lim="800000"/>
            <a:headEnd/>
            <a:tailEnd/>
          </a:ln>
          <a:effectLst/>
        </p:spPr>
        <p:txBody>
          <a:bodyPr vert="horz" wrap="square" lIns="92025" tIns="46015" rIns="92025" bIns="46015" numCol="1" anchor="b" anchorCtr="0" compatLnSpc="1">
            <a:prstTxWarp prst="textNoShape">
              <a:avLst/>
            </a:prstTxWarp>
          </a:bodyPr>
          <a:lstStyle>
            <a:lvl1pPr algn="r" defTabSz="920439">
              <a:spcBef>
                <a:spcPct val="0"/>
              </a:spcBef>
              <a:defRPr sz="1200" b="0"/>
            </a:lvl1pPr>
          </a:lstStyle>
          <a:p>
            <a:pPr>
              <a:defRPr/>
            </a:pPr>
            <a:fld id="{2C87032C-F6F3-4901-A091-63F0C314FFB3}" type="slidenum">
              <a:rPr lang="en-US" altLang="ja-JP"/>
              <a:pPr>
                <a:defRPr/>
              </a:pPr>
              <a:t>‹#›</a:t>
            </a:fld>
            <a:endParaRPr lang="en-US" altLang="ja-JP"/>
          </a:p>
        </p:txBody>
      </p:sp>
    </p:spTree>
    <p:extLst>
      <p:ext uri="{BB962C8B-B14F-4D97-AF65-F5344CB8AC3E}">
        <p14:creationId xmlns:p14="http://schemas.microsoft.com/office/powerpoint/2010/main" val="239884679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1pPr>
    <a:lvl2pPr marL="4572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2pPr>
    <a:lvl3pPr marL="9144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3pPr>
    <a:lvl4pPr marL="13716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4pPr>
    <a:lvl5pPr marL="18288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79269" y="3745533"/>
            <a:ext cx="6048661" cy="565749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1</a:t>
            </a:fld>
            <a:endParaRPr lang="en-US" altLang="ja-JP" dirty="0"/>
          </a:p>
        </p:txBody>
      </p:sp>
    </p:spTree>
    <p:extLst>
      <p:ext uri="{BB962C8B-B14F-4D97-AF65-F5344CB8AC3E}">
        <p14:creationId xmlns:p14="http://schemas.microsoft.com/office/powerpoint/2010/main" val="38003998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451272" y="3745533"/>
            <a:ext cx="6194280" cy="604867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1799" eaLnBrk="1" hangingPunct="1">
              <a:spcBef>
                <a:spcPts val="0"/>
              </a:spcBef>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10</a:t>
            </a:fld>
            <a:endParaRPr lang="en-US" altLang="ja-JP"/>
          </a:p>
        </p:txBody>
      </p:sp>
    </p:spTree>
    <p:extLst>
      <p:ext uri="{BB962C8B-B14F-4D97-AF65-F5344CB8AC3E}">
        <p14:creationId xmlns:p14="http://schemas.microsoft.com/office/powerpoint/2010/main" val="15363658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87475" y="468313"/>
            <a:ext cx="4083050" cy="3062287"/>
          </a:xfrm>
        </p:spPr>
      </p:sp>
      <p:sp>
        <p:nvSpPr>
          <p:cNvPr id="3" name="ノート プレースホルダー 2"/>
          <p:cNvSpPr>
            <a:spLocks noGrp="1"/>
          </p:cNvSpPr>
          <p:nvPr>
            <p:ph type="body" idx="1"/>
          </p:nvPr>
        </p:nvSpPr>
        <p:spPr>
          <a:xfrm>
            <a:off x="451272" y="3745533"/>
            <a:ext cx="6120680" cy="5472608"/>
          </a:xfrm>
        </p:spPr>
        <p:txBody>
          <a:bodyPr/>
          <a:lstStyle/>
          <a:p>
            <a:endParaRPr lang="en-US" altLang="ja-JP" dirty="0"/>
          </a:p>
        </p:txBody>
      </p:sp>
      <p:sp>
        <p:nvSpPr>
          <p:cNvPr id="6" name="スライド番号プレースホルダー 5"/>
          <p:cNvSpPr>
            <a:spLocks noGrp="1"/>
          </p:cNvSpPr>
          <p:nvPr>
            <p:ph type="sldNum" sz="quarter" idx="10"/>
          </p:nvPr>
        </p:nvSpPr>
        <p:spPr/>
        <p:txBody>
          <a:bodyPr/>
          <a:lstStyle/>
          <a:p>
            <a:pPr>
              <a:defRPr/>
            </a:pPr>
            <a:fld id="{6766AB34-58E4-4B2C-8715-869181C28D6A}" type="slidenum">
              <a:rPr lang="en-US" altLang="ja-JP" smtClean="0"/>
              <a:pPr>
                <a:defRPr/>
              </a:pPr>
              <a:t>11</a:t>
            </a:fld>
            <a:endParaRPr lang="en-US" altLang="ja-JP"/>
          </a:p>
        </p:txBody>
      </p:sp>
    </p:spTree>
    <p:extLst>
      <p:ext uri="{BB962C8B-B14F-4D97-AF65-F5344CB8AC3E}">
        <p14:creationId xmlns:p14="http://schemas.microsoft.com/office/powerpoint/2010/main" val="17637055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458913" y="649288"/>
            <a:ext cx="4083050" cy="3062287"/>
          </a:xfrm>
        </p:spPr>
      </p:sp>
      <p:sp>
        <p:nvSpPr>
          <p:cNvPr id="3" name="ノート プレースホルダー 2"/>
          <p:cNvSpPr>
            <a:spLocks noGrp="1"/>
          </p:cNvSpPr>
          <p:nvPr>
            <p:ph type="body" idx="1"/>
          </p:nvPr>
        </p:nvSpPr>
        <p:spPr>
          <a:xfrm>
            <a:off x="667296" y="4105573"/>
            <a:ext cx="5688632" cy="5688632"/>
          </a:xfrm>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pPr>
              <a:defRPr/>
            </a:pPr>
            <a:fld id="{6766AB34-58E4-4B2C-8715-869181C28D6A}" type="slidenum">
              <a:rPr lang="en-US" altLang="ja-JP" smtClean="0"/>
              <a:pPr>
                <a:defRPr/>
              </a:pPr>
              <a:t>12</a:t>
            </a:fld>
            <a:endParaRPr lang="en-US" altLang="ja-JP" dirty="0"/>
          </a:p>
        </p:txBody>
      </p:sp>
    </p:spTree>
    <p:extLst>
      <p:ext uri="{BB962C8B-B14F-4D97-AF65-F5344CB8AC3E}">
        <p14:creationId xmlns:p14="http://schemas.microsoft.com/office/powerpoint/2010/main" val="14929393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96988" y="649288"/>
            <a:ext cx="3978275" cy="2984500"/>
          </a:xfrm>
        </p:spPr>
      </p:sp>
      <p:sp>
        <p:nvSpPr>
          <p:cNvPr id="3" name="ノート プレースホルダー 2"/>
          <p:cNvSpPr>
            <a:spLocks noGrp="1"/>
          </p:cNvSpPr>
          <p:nvPr>
            <p:ph type="body" idx="1"/>
          </p:nvPr>
        </p:nvSpPr>
        <p:spPr>
          <a:xfrm>
            <a:off x="679636" y="3817541"/>
            <a:ext cx="5447983" cy="5904656"/>
          </a:xfrm>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pPr>
              <a:defRPr/>
            </a:pPr>
            <a:endParaRPr lang="en-US" altLang="ja-JP" dirty="0"/>
          </a:p>
          <a:p>
            <a:pPr>
              <a:defRPr/>
            </a:pPr>
            <a:fld id="{6766AB34-58E4-4B2C-8715-869181C28D6A}" type="slidenum">
              <a:rPr lang="en-US" altLang="ja-JP" smtClean="0"/>
              <a:pPr>
                <a:defRPr/>
              </a:pPr>
              <a:t>13</a:t>
            </a:fld>
            <a:endParaRPr lang="en-US" altLang="ja-JP" dirty="0"/>
          </a:p>
        </p:txBody>
      </p:sp>
    </p:spTree>
    <p:extLst>
      <p:ext uri="{BB962C8B-B14F-4D97-AF65-F5344CB8AC3E}">
        <p14:creationId xmlns:p14="http://schemas.microsoft.com/office/powerpoint/2010/main" val="797799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96988" y="649288"/>
            <a:ext cx="3978275" cy="2984500"/>
          </a:xfrm>
        </p:spPr>
      </p:sp>
      <p:sp>
        <p:nvSpPr>
          <p:cNvPr id="3" name="ノート プレースホルダー 2"/>
          <p:cNvSpPr>
            <a:spLocks noGrp="1"/>
          </p:cNvSpPr>
          <p:nvPr>
            <p:ph type="body" idx="1"/>
          </p:nvPr>
        </p:nvSpPr>
        <p:spPr>
          <a:xfrm>
            <a:off x="679636" y="3817541"/>
            <a:ext cx="5447983" cy="5904656"/>
          </a:xfrm>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pPr>
              <a:defRPr/>
            </a:pPr>
            <a:endParaRPr lang="en-US" altLang="ja-JP" dirty="0"/>
          </a:p>
          <a:p>
            <a:pPr>
              <a:defRPr/>
            </a:pPr>
            <a:fld id="{6766AB34-58E4-4B2C-8715-869181C28D6A}" type="slidenum">
              <a:rPr lang="en-US" altLang="ja-JP" smtClean="0"/>
              <a:pPr>
                <a:defRPr/>
              </a:pPr>
              <a:t>14</a:t>
            </a:fld>
            <a:endParaRPr lang="en-US" altLang="ja-JP" dirty="0"/>
          </a:p>
        </p:txBody>
      </p:sp>
    </p:spTree>
    <p:extLst>
      <p:ext uri="{BB962C8B-B14F-4D97-AF65-F5344CB8AC3E}">
        <p14:creationId xmlns:p14="http://schemas.microsoft.com/office/powerpoint/2010/main" val="8790681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87475" y="682625"/>
            <a:ext cx="4032250" cy="3024188"/>
          </a:xfrm>
        </p:spPr>
      </p:sp>
      <p:sp>
        <p:nvSpPr>
          <p:cNvPr id="3" name="ノート プレースホルダー 2"/>
          <p:cNvSpPr>
            <a:spLocks noGrp="1"/>
          </p:cNvSpPr>
          <p:nvPr>
            <p:ph type="body" idx="1"/>
          </p:nvPr>
        </p:nvSpPr>
        <p:spPr>
          <a:xfrm>
            <a:off x="679636" y="3889549"/>
            <a:ext cx="5447983" cy="5551320"/>
          </a:xfrm>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pPr>
              <a:defRPr/>
            </a:pPr>
            <a:endParaRPr lang="en-US" altLang="ja-JP" dirty="0"/>
          </a:p>
          <a:p>
            <a:pPr>
              <a:defRPr/>
            </a:pPr>
            <a:fld id="{6766AB34-58E4-4B2C-8715-869181C28D6A}" type="slidenum">
              <a:rPr lang="en-US" altLang="ja-JP" smtClean="0"/>
              <a:pPr>
                <a:defRPr/>
              </a:pPr>
              <a:t>15</a:t>
            </a:fld>
            <a:endParaRPr lang="en-US" altLang="ja-JP" dirty="0"/>
          </a:p>
        </p:txBody>
      </p:sp>
    </p:spTree>
    <p:extLst>
      <p:ext uri="{BB962C8B-B14F-4D97-AF65-F5344CB8AC3E}">
        <p14:creationId xmlns:p14="http://schemas.microsoft.com/office/powerpoint/2010/main" val="1594726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79269" y="3617624"/>
            <a:ext cx="6048661" cy="5839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2</a:t>
            </a:fld>
            <a:endParaRPr lang="en-US" altLang="ja-JP" dirty="0"/>
          </a:p>
        </p:txBody>
      </p:sp>
    </p:spTree>
    <p:extLst>
      <p:ext uri="{BB962C8B-B14F-4D97-AF65-F5344CB8AC3E}">
        <p14:creationId xmlns:p14="http://schemas.microsoft.com/office/powerpoint/2010/main" val="1211873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58"/>
            <a:ext cx="6194280" cy="590263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3</a:t>
            </a:fld>
            <a:endParaRPr lang="en-US" altLang="ja-JP"/>
          </a:p>
        </p:txBody>
      </p:sp>
    </p:spTree>
    <p:extLst>
      <p:ext uri="{BB962C8B-B14F-4D97-AF65-F5344CB8AC3E}">
        <p14:creationId xmlns:p14="http://schemas.microsoft.com/office/powerpoint/2010/main" val="935567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57"/>
            <a:ext cx="6194280" cy="489454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4</a:t>
            </a:fld>
            <a:endParaRPr lang="en-US" altLang="ja-JP"/>
          </a:p>
        </p:txBody>
      </p:sp>
    </p:spTree>
    <p:extLst>
      <p:ext uri="{BB962C8B-B14F-4D97-AF65-F5344CB8AC3E}">
        <p14:creationId xmlns:p14="http://schemas.microsoft.com/office/powerpoint/2010/main" val="935567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58"/>
            <a:ext cx="6194280" cy="44719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5</a:t>
            </a:fld>
            <a:endParaRPr lang="en-US" altLang="ja-JP"/>
          </a:p>
        </p:txBody>
      </p:sp>
    </p:spTree>
    <p:extLst>
      <p:ext uri="{BB962C8B-B14F-4D97-AF65-F5344CB8AC3E}">
        <p14:creationId xmlns:p14="http://schemas.microsoft.com/office/powerpoint/2010/main" val="3926330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595288" y="3673525"/>
            <a:ext cx="5832648" cy="60801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6</a:t>
            </a:fld>
            <a:endParaRPr lang="en-US" altLang="ja-JP"/>
          </a:p>
        </p:txBody>
      </p:sp>
    </p:spTree>
    <p:extLst>
      <p:ext uri="{BB962C8B-B14F-4D97-AF65-F5344CB8AC3E}">
        <p14:creationId xmlns:p14="http://schemas.microsoft.com/office/powerpoint/2010/main" val="1487432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595288" y="3817541"/>
            <a:ext cx="5832648" cy="593614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7</a:t>
            </a:fld>
            <a:endParaRPr lang="en-US" altLang="ja-JP"/>
          </a:p>
        </p:txBody>
      </p:sp>
    </p:spTree>
    <p:extLst>
      <p:ext uri="{BB962C8B-B14F-4D97-AF65-F5344CB8AC3E}">
        <p14:creationId xmlns:p14="http://schemas.microsoft.com/office/powerpoint/2010/main" val="1490293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79264" y="3562647"/>
            <a:ext cx="6194280" cy="623155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8</a:t>
            </a:fld>
            <a:endParaRPr lang="en-US" altLang="ja-JP"/>
          </a:p>
        </p:txBody>
      </p:sp>
    </p:spTree>
    <p:extLst>
      <p:ext uri="{BB962C8B-B14F-4D97-AF65-F5344CB8AC3E}">
        <p14:creationId xmlns:p14="http://schemas.microsoft.com/office/powerpoint/2010/main" val="9355674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595288" y="3673525"/>
            <a:ext cx="5832648" cy="60801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9</a:t>
            </a:fld>
            <a:endParaRPr lang="en-US" altLang="ja-JP"/>
          </a:p>
        </p:txBody>
      </p:sp>
    </p:spTree>
    <p:extLst>
      <p:ext uri="{BB962C8B-B14F-4D97-AF65-F5344CB8AC3E}">
        <p14:creationId xmlns:p14="http://schemas.microsoft.com/office/powerpoint/2010/main" val="2431806566"/>
      </p:ext>
    </p:extLst>
  </p:cSld>
  <p:clrMapOvr>
    <a:masterClrMapping/>
  </p:clrMapOvr>
</p:note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398" y="2130315"/>
            <a:ext cx="7773206" cy="1470052"/>
          </a:xfrm>
          <a:prstGeom prst="rect">
            <a:avLst/>
          </a:prstGeom>
        </p:spPr>
        <p:txBody>
          <a:bodyPr lIns="94512" tIns="47256" rIns="94512" bIns="47256"/>
          <a:lstStyle/>
          <a:p>
            <a:r>
              <a:rPr kumimoji="1" lang="ja-JP" altLang="en-US"/>
              <a:t>マスター タイトルの書式設定</a:t>
            </a:r>
          </a:p>
        </p:txBody>
      </p:sp>
      <p:sp>
        <p:nvSpPr>
          <p:cNvPr id="3" name="サブタイトル 2"/>
          <p:cNvSpPr>
            <a:spLocks noGrp="1"/>
          </p:cNvSpPr>
          <p:nvPr>
            <p:ph type="subTitle" idx="1"/>
          </p:nvPr>
        </p:nvSpPr>
        <p:spPr>
          <a:xfrm>
            <a:off x="1372408" y="3885976"/>
            <a:ext cx="6400799" cy="1752301"/>
          </a:xfrm>
          <a:prstGeom prst="rect">
            <a:avLst/>
          </a:prstGeom>
        </p:spPr>
        <p:txBody>
          <a:bodyPr lIns="94512" tIns="47256" rIns="94512" bIns="47256"/>
          <a:lstStyle>
            <a:lvl1pPr marL="0" indent="0" algn="ctr">
              <a:buNone/>
              <a:defRPr>
                <a:solidFill>
                  <a:schemeClr val="tx1">
                    <a:tint val="75000"/>
                  </a:schemeClr>
                </a:solidFill>
              </a:defRPr>
            </a:lvl1pPr>
            <a:lvl2pPr marL="472562" indent="0" algn="ctr">
              <a:buNone/>
              <a:defRPr>
                <a:solidFill>
                  <a:schemeClr val="tx1">
                    <a:tint val="75000"/>
                  </a:schemeClr>
                </a:solidFill>
              </a:defRPr>
            </a:lvl2pPr>
            <a:lvl3pPr marL="945124" indent="0" algn="ctr">
              <a:buNone/>
              <a:defRPr>
                <a:solidFill>
                  <a:schemeClr val="tx1">
                    <a:tint val="75000"/>
                  </a:schemeClr>
                </a:solidFill>
              </a:defRPr>
            </a:lvl3pPr>
            <a:lvl4pPr marL="1417686" indent="0" algn="ctr">
              <a:buNone/>
              <a:defRPr>
                <a:solidFill>
                  <a:schemeClr val="tx1">
                    <a:tint val="75000"/>
                  </a:schemeClr>
                </a:solidFill>
              </a:defRPr>
            </a:lvl4pPr>
            <a:lvl5pPr marL="1890248" indent="0" algn="ctr">
              <a:buNone/>
              <a:defRPr>
                <a:solidFill>
                  <a:schemeClr val="tx1">
                    <a:tint val="75000"/>
                  </a:schemeClr>
                </a:solidFill>
              </a:defRPr>
            </a:lvl5pPr>
            <a:lvl6pPr marL="2362810" indent="0" algn="ctr">
              <a:buNone/>
              <a:defRPr>
                <a:solidFill>
                  <a:schemeClr val="tx1">
                    <a:tint val="75000"/>
                  </a:schemeClr>
                </a:solidFill>
              </a:defRPr>
            </a:lvl6pPr>
            <a:lvl7pPr marL="2835372" indent="0" algn="ctr">
              <a:buNone/>
              <a:defRPr>
                <a:solidFill>
                  <a:schemeClr val="tx1">
                    <a:tint val="75000"/>
                  </a:schemeClr>
                </a:solidFill>
              </a:defRPr>
            </a:lvl7pPr>
            <a:lvl8pPr marL="3307933" indent="0" algn="ctr">
              <a:buNone/>
              <a:defRPr>
                <a:solidFill>
                  <a:schemeClr val="tx1">
                    <a:tint val="75000"/>
                  </a:schemeClr>
                </a:solidFill>
              </a:defRPr>
            </a:lvl8pPr>
            <a:lvl9pPr marL="3780495"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CAABF22E-ABB7-4412-A36F-D6DBC4EAE7E4}" type="datetime1">
              <a:rPr lang="ja-JP" altLang="en-US" smtClean="0">
                <a:solidFill>
                  <a:prstClr val="black">
                    <a:tint val="75000"/>
                  </a:prstClr>
                </a:solidFill>
              </a:rPr>
              <a:t>2023/6/28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4000880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8007" y="1599417"/>
            <a:ext cx="8229601" cy="4526078"/>
          </a:xfrm>
          <a:prstGeom prst="rect">
            <a:avLst/>
          </a:prstGeom>
        </p:spPr>
        <p:txBody>
          <a:bodyPr vert="eaVert"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FB3E614-10CE-45B0-BAEE-2A90951FF0F1}" type="datetime1">
              <a:rPr lang="ja-JP" altLang="en-US" smtClean="0">
                <a:solidFill>
                  <a:prstClr val="black">
                    <a:tint val="75000"/>
                  </a:prstClr>
                </a:solidFill>
              </a:rPr>
              <a:t>2023/6/28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93130378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31416" y="273850"/>
            <a:ext cx="2056191" cy="5851644"/>
          </a:xfrm>
          <a:prstGeom prst="rect">
            <a:avLst/>
          </a:prstGeom>
        </p:spPr>
        <p:txBody>
          <a:bodyPr vert="eaVert" lIns="94512" tIns="47256" rIns="94512" bIns="47256"/>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8007" y="273850"/>
            <a:ext cx="6018590" cy="5851644"/>
          </a:xfrm>
          <a:prstGeom prst="rect">
            <a:avLst/>
          </a:prstGeom>
        </p:spPr>
        <p:txBody>
          <a:bodyPr vert="eaVert"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FF07022-79B4-4F3C-AB11-52272C1D1FC8}" type="datetime1">
              <a:rPr lang="ja-JP" altLang="en-US" smtClean="0">
                <a:solidFill>
                  <a:prstClr val="black">
                    <a:tint val="75000"/>
                  </a:prstClr>
                </a:solidFill>
              </a:rPr>
              <a:t>2023/6/28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6944937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75735" y="115924"/>
            <a:ext cx="8000596" cy="504018"/>
          </a:xfrm>
          <a:prstGeom prst="rect">
            <a:avLst/>
          </a:prstGeom>
        </p:spPr>
        <p:txBody>
          <a:bodyPr lIns="94512" tIns="47256" rIns="94512" bIns="47256"/>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31ED4692-01A5-45F7-AB15-40FDD9002B43}" type="datetime1">
              <a:rPr lang="ja-JP" altLang="en-US" smtClean="0">
                <a:solidFill>
                  <a:srgbClr val="000000"/>
                </a:solidFill>
              </a:rPr>
              <a:t>2023/6/28</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11E634F1-0359-47E1-B8AC-53E83E0FEE2C}"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65379864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fld id="{B10ADD69-860D-4429-B66B-A80022B44CD9}" type="datetime1">
              <a:rPr lang="ja-JP" altLang="en-US" smtClean="0">
                <a:solidFill>
                  <a:srgbClr val="000000"/>
                </a:solidFill>
              </a:rPr>
              <a:t>2023/6/28</a:t>
            </a:fld>
            <a:endParaRPr lang="en-US" altLang="ja-JP">
              <a:solidFill>
                <a:srgbClr val="000000"/>
              </a:solidFill>
            </a:endParaRPr>
          </a:p>
        </p:txBody>
      </p:sp>
      <p:sp>
        <p:nvSpPr>
          <p:cNvPr id="3"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4" name="Rectangle 12"/>
          <p:cNvSpPr>
            <a:spLocks noGrp="1" noChangeArrowheads="1"/>
          </p:cNvSpPr>
          <p:nvPr>
            <p:ph type="sldNum" sz="quarter" idx="12"/>
          </p:nvPr>
        </p:nvSpPr>
        <p:spPr>
          <a:ln/>
        </p:spPr>
        <p:txBody>
          <a:bodyPr/>
          <a:lstStyle>
            <a:lvl1pPr>
              <a:defRPr/>
            </a:lvl1pPr>
          </a:lstStyle>
          <a:p>
            <a:pPr>
              <a:defRPr/>
            </a:pPr>
            <a:fld id="{6392135A-B801-466B-8BFE-CEDA255ED774}"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86111787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F521F853-628E-4AB8-B853-E1BF09EBD91D}" type="datetime1">
              <a:rPr lang="ja-JP" altLang="en-US" smtClean="0">
                <a:solidFill>
                  <a:srgbClr val="000000"/>
                </a:solidFill>
              </a:rPr>
              <a:t>2023/6/28</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98208FF9-2686-40AF-95C1-3025D8545AC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0029964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75735" y="115924"/>
            <a:ext cx="8000596" cy="504018"/>
          </a:xfrm>
          <a:prstGeom prst="rect">
            <a:avLst/>
          </a:prstGeom>
        </p:spPr>
        <p:txBody>
          <a:bodyPr lIns="94512" tIns="47256" rIns="94512" bIns="47256"/>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9B9538FD-1AFB-4A2F-B471-67800C165314}" type="datetime1">
              <a:rPr lang="ja-JP" altLang="en-US" smtClean="0">
                <a:solidFill>
                  <a:srgbClr val="000000"/>
                </a:solidFill>
              </a:rPr>
              <a:t>2023/6/28</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CB52BE17-EC54-4CCC-ABCE-87D3D4C60B4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64295715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タイトルのみ">
    <p:spTree>
      <p:nvGrpSpPr>
        <p:cNvPr id="1" name=""/>
        <p:cNvGrpSpPr/>
        <p:nvPr/>
      </p:nvGrpSpPr>
      <p:grpSpPr>
        <a:xfrm>
          <a:off x="0" y="0"/>
          <a:ext cx="0" cy="0"/>
          <a:chOff x="0" y="0"/>
          <a:chExt cx="0" cy="0"/>
        </a:xfrm>
      </p:grpSpPr>
      <p:sp>
        <p:nvSpPr>
          <p:cNvPr id="9" name="タイトル 8"/>
          <p:cNvSpPr>
            <a:spLocks noGrp="1"/>
          </p:cNvSpPr>
          <p:nvPr>
            <p:ph type="title"/>
          </p:nvPr>
        </p:nvSpPr>
        <p:spPr>
          <a:xfrm>
            <a:off x="575735" y="115924"/>
            <a:ext cx="8000596" cy="504018"/>
          </a:xfrm>
          <a:prstGeom prst="rect">
            <a:avLst/>
          </a:prstGeom>
        </p:spPr>
        <p:txBody>
          <a:bodyPr lIns="94512" tIns="47256" rIns="94512" bIns="47256"/>
          <a:lstStyle/>
          <a:p>
            <a:r>
              <a:rPr lang="ja-JP" altLang="en-US" dirty="0"/>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A0781621-3D59-43D2-8E0F-46A96D83D970}" type="datetime1">
              <a:rPr lang="ja-JP" altLang="en-US" smtClean="0">
                <a:solidFill>
                  <a:srgbClr val="000000"/>
                </a:solidFill>
              </a:rPr>
              <a:t>2023/6/28</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0EE9979F-F615-4602-8118-A533E6BD0D95}"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79638488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2DD7D1E5-9C45-4488-A8EC-7889248A0510}" type="datetime1">
              <a:rPr lang="ja-JP" altLang="en-US" smtClean="0">
                <a:solidFill>
                  <a:srgbClr val="000000"/>
                </a:solidFill>
              </a:rPr>
              <a:t>2023/6/28</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486F2C41-50EA-471B-AC43-296ADDF71DB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5508537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1BD98EFF-2857-4504-A129-21BDDF0364C6}" type="datetime1">
              <a:rPr lang="ja-JP" altLang="en-US" smtClean="0">
                <a:solidFill>
                  <a:srgbClr val="000000"/>
                </a:solidFill>
              </a:rPr>
              <a:t>2023/6/28</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5325B65E-796B-4153-9DA1-60FE29D177D9}"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58550386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コンテンツ プレースホルダー 2"/>
          <p:cNvSpPr>
            <a:spLocks noGrp="1"/>
          </p:cNvSpPr>
          <p:nvPr>
            <p:ph idx="1"/>
          </p:nvPr>
        </p:nvSpPr>
        <p:spPr>
          <a:xfrm>
            <a:off x="458007" y="1599417"/>
            <a:ext cx="8229601" cy="4526078"/>
          </a:xfrm>
          <a:prstGeom prst="rect">
            <a:avLst/>
          </a:prstGeom>
        </p:spPr>
        <p:txBody>
          <a:bodyPr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3132108-7B0E-4D72-A3C8-5D6C00F15620}" type="datetime1">
              <a:rPr lang="ja-JP" altLang="en-US" smtClean="0">
                <a:solidFill>
                  <a:prstClr val="black">
                    <a:tint val="75000"/>
                  </a:prstClr>
                </a:solidFill>
              </a:rPr>
              <a:t>2023/6/28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2351937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489" y="4406795"/>
            <a:ext cx="7771594" cy="1362527"/>
          </a:xfrm>
          <a:prstGeom prst="rect">
            <a:avLst/>
          </a:prstGeom>
        </p:spPr>
        <p:txBody>
          <a:bodyPr lIns="94512" tIns="47256" rIns="94512" bIns="47256" anchor="t"/>
          <a:lstStyle>
            <a:lvl1pPr algn="l">
              <a:defRPr sz="41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489" y="2906502"/>
            <a:ext cx="7771594" cy="1500293"/>
          </a:xfrm>
          <a:prstGeom prst="rect">
            <a:avLst/>
          </a:prstGeom>
        </p:spPr>
        <p:txBody>
          <a:bodyPr lIns="94512" tIns="47256" rIns="94512" bIns="47256" anchor="b"/>
          <a:lstStyle>
            <a:lvl1pPr marL="0" indent="0">
              <a:buNone/>
              <a:defRPr sz="2100">
                <a:solidFill>
                  <a:schemeClr val="tx1">
                    <a:tint val="75000"/>
                  </a:schemeClr>
                </a:solidFill>
              </a:defRPr>
            </a:lvl1pPr>
            <a:lvl2pPr marL="472562" indent="0">
              <a:buNone/>
              <a:defRPr sz="1900">
                <a:solidFill>
                  <a:schemeClr val="tx1">
                    <a:tint val="75000"/>
                  </a:schemeClr>
                </a:solidFill>
              </a:defRPr>
            </a:lvl2pPr>
            <a:lvl3pPr marL="945124" indent="0">
              <a:buNone/>
              <a:defRPr sz="1700">
                <a:solidFill>
                  <a:schemeClr val="tx1">
                    <a:tint val="75000"/>
                  </a:schemeClr>
                </a:solidFill>
              </a:defRPr>
            </a:lvl3pPr>
            <a:lvl4pPr marL="1417686" indent="0">
              <a:buNone/>
              <a:defRPr sz="1400">
                <a:solidFill>
                  <a:schemeClr val="tx1">
                    <a:tint val="75000"/>
                  </a:schemeClr>
                </a:solidFill>
              </a:defRPr>
            </a:lvl4pPr>
            <a:lvl5pPr marL="1890248" indent="0">
              <a:buNone/>
              <a:defRPr sz="1400">
                <a:solidFill>
                  <a:schemeClr val="tx1">
                    <a:tint val="75000"/>
                  </a:schemeClr>
                </a:solidFill>
              </a:defRPr>
            </a:lvl5pPr>
            <a:lvl6pPr marL="2362810" indent="0">
              <a:buNone/>
              <a:defRPr sz="1400">
                <a:solidFill>
                  <a:schemeClr val="tx1">
                    <a:tint val="75000"/>
                  </a:schemeClr>
                </a:solidFill>
              </a:defRPr>
            </a:lvl6pPr>
            <a:lvl7pPr marL="2835372" indent="0">
              <a:buNone/>
              <a:defRPr sz="1400">
                <a:solidFill>
                  <a:schemeClr val="tx1">
                    <a:tint val="75000"/>
                  </a:schemeClr>
                </a:solidFill>
              </a:defRPr>
            </a:lvl7pPr>
            <a:lvl8pPr marL="3307933" indent="0">
              <a:buNone/>
              <a:defRPr sz="1400">
                <a:solidFill>
                  <a:schemeClr val="tx1">
                    <a:tint val="75000"/>
                  </a:schemeClr>
                </a:solidFill>
              </a:defRPr>
            </a:lvl8pPr>
            <a:lvl9pPr marL="3780495"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AA0ED93B-C3A9-4E28-A458-A24432ACC081}" type="datetime1">
              <a:rPr lang="ja-JP" altLang="en-US" smtClean="0">
                <a:solidFill>
                  <a:prstClr val="black">
                    <a:tint val="75000"/>
                  </a:prstClr>
                </a:solidFill>
              </a:rPr>
              <a:t>2023/6/28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5756342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コンテンツ プレースホルダー 2"/>
          <p:cNvSpPr>
            <a:spLocks noGrp="1"/>
          </p:cNvSpPr>
          <p:nvPr>
            <p:ph sz="half" idx="1"/>
          </p:nvPr>
        </p:nvSpPr>
        <p:spPr>
          <a:xfrm>
            <a:off x="458007" y="1599417"/>
            <a:ext cx="4036585" cy="4526078"/>
          </a:xfrm>
          <a:prstGeom prst="rect">
            <a:avLst/>
          </a:prstGeom>
        </p:spPr>
        <p:txBody>
          <a:bodyPr lIns="94512" tIns="47256" rIns="94512" bIns="4725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9410" y="1599417"/>
            <a:ext cx="4038197" cy="4526078"/>
          </a:xfrm>
          <a:prstGeom prst="rect">
            <a:avLst/>
          </a:prstGeom>
        </p:spPr>
        <p:txBody>
          <a:bodyPr lIns="94512" tIns="47256" rIns="94512" bIns="4725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47BF2F9-842B-47F1-83E0-13B84B572C1C}" type="datetime1">
              <a:rPr lang="ja-JP" altLang="en-US" smtClean="0">
                <a:solidFill>
                  <a:prstClr val="black">
                    <a:tint val="75000"/>
                  </a:prstClr>
                </a:solidFill>
              </a:rPr>
              <a:t>2023/6/28</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4706541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8006" y="1535574"/>
            <a:ext cx="4039810" cy="640103"/>
          </a:xfrm>
          <a:prstGeom prst="rect">
            <a:avLst/>
          </a:prstGeom>
        </p:spPr>
        <p:txBody>
          <a:bodyPr lIns="94512" tIns="47256" rIns="94512" bIns="47256" anchor="b"/>
          <a:lstStyle>
            <a:lvl1pPr marL="0" indent="0">
              <a:buNone/>
              <a:defRPr sz="2500" b="1"/>
            </a:lvl1pPr>
            <a:lvl2pPr marL="472562" indent="0">
              <a:buNone/>
              <a:defRPr sz="2100" b="1"/>
            </a:lvl2pPr>
            <a:lvl3pPr marL="945124" indent="0">
              <a:buNone/>
              <a:defRPr sz="1900" b="1"/>
            </a:lvl3pPr>
            <a:lvl4pPr marL="1417686" indent="0">
              <a:buNone/>
              <a:defRPr sz="1700" b="1"/>
            </a:lvl4pPr>
            <a:lvl5pPr marL="1890248" indent="0">
              <a:buNone/>
              <a:defRPr sz="1700" b="1"/>
            </a:lvl5pPr>
            <a:lvl6pPr marL="2362810" indent="0">
              <a:buNone/>
              <a:defRPr sz="1700" b="1"/>
            </a:lvl6pPr>
            <a:lvl7pPr marL="2835372" indent="0">
              <a:buNone/>
              <a:defRPr sz="1700" b="1"/>
            </a:lvl7pPr>
            <a:lvl8pPr marL="3307933" indent="0">
              <a:buNone/>
              <a:defRPr sz="1700" b="1"/>
            </a:lvl8pPr>
            <a:lvl9pPr marL="3780495" indent="0">
              <a:buNone/>
              <a:defRPr sz="17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8006" y="2175677"/>
            <a:ext cx="4039810" cy="3949818"/>
          </a:xfrm>
          <a:prstGeom prst="rect">
            <a:avLst/>
          </a:prstGeom>
        </p:spPr>
        <p:txBody>
          <a:bodyPr lIns="94512" tIns="47256" rIns="94512" bIns="47256"/>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4572" y="1535574"/>
            <a:ext cx="4043035" cy="640103"/>
          </a:xfrm>
          <a:prstGeom prst="rect">
            <a:avLst/>
          </a:prstGeom>
        </p:spPr>
        <p:txBody>
          <a:bodyPr lIns="94512" tIns="47256" rIns="94512" bIns="47256" anchor="b"/>
          <a:lstStyle>
            <a:lvl1pPr marL="0" indent="0">
              <a:buNone/>
              <a:defRPr sz="2500" b="1"/>
            </a:lvl1pPr>
            <a:lvl2pPr marL="472562" indent="0">
              <a:buNone/>
              <a:defRPr sz="2100" b="1"/>
            </a:lvl2pPr>
            <a:lvl3pPr marL="945124" indent="0">
              <a:buNone/>
              <a:defRPr sz="1900" b="1"/>
            </a:lvl3pPr>
            <a:lvl4pPr marL="1417686" indent="0">
              <a:buNone/>
              <a:defRPr sz="1700" b="1"/>
            </a:lvl4pPr>
            <a:lvl5pPr marL="1890248" indent="0">
              <a:buNone/>
              <a:defRPr sz="1700" b="1"/>
            </a:lvl5pPr>
            <a:lvl6pPr marL="2362810" indent="0">
              <a:buNone/>
              <a:defRPr sz="1700" b="1"/>
            </a:lvl6pPr>
            <a:lvl7pPr marL="2835372" indent="0">
              <a:buNone/>
              <a:defRPr sz="1700" b="1"/>
            </a:lvl7pPr>
            <a:lvl8pPr marL="3307933" indent="0">
              <a:buNone/>
              <a:defRPr sz="1700" b="1"/>
            </a:lvl8pPr>
            <a:lvl9pPr marL="3780495" indent="0">
              <a:buNone/>
              <a:defRPr sz="17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4572" y="2175677"/>
            <a:ext cx="4043035" cy="3949818"/>
          </a:xfrm>
          <a:prstGeom prst="rect">
            <a:avLst/>
          </a:prstGeom>
        </p:spPr>
        <p:txBody>
          <a:bodyPr lIns="94512" tIns="47256" rIns="94512" bIns="47256"/>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3BD30F9A-EAFC-4B21-B12F-64773E959FC8}" type="datetime1">
              <a:rPr lang="ja-JP" altLang="en-US" smtClean="0">
                <a:solidFill>
                  <a:prstClr val="black">
                    <a:tint val="75000"/>
                  </a:prstClr>
                </a:solidFill>
              </a:rPr>
              <a:t>2023/6/28</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8054193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E8F0378-CBDC-4EC8-AD60-41C7695C48C0}" type="datetime1">
              <a:rPr lang="ja-JP" altLang="en-US" smtClean="0">
                <a:solidFill>
                  <a:prstClr val="black">
                    <a:tint val="75000"/>
                  </a:prstClr>
                </a:solidFill>
              </a:rPr>
              <a:t>2023/6/28</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4828755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731EAF5F-3868-4C87-874E-07CC4D360D69}" type="datetime1">
              <a:rPr lang="ja-JP" altLang="en-US" smtClean="0">
                <a:solidFill>
                  <a:prstClr val="black">
                    <a:tint val="75000"/>
                  </a:prstClr>
                </a:solidFill>
              </a:rPr>
              <a:t>2023/6/28</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3384361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6" y="273850"/>
            <a:ext cx="3007683" cy="1160920"/>
          </a:xfrm>
          <a:prstGeom prst="rect">
            <a:avLst/>
          </a:prstGeom>
        </p:spPr>
        <p:txBody>
          <a:bodyPr lIns="94512" tIns="47256" rIns="94512" bIns="47256" anchor="b"/>
          <a:lstStyle>
            <a:lvl1pPr algn="l">
              <a:defRPr sz="21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353" y="273850"/>
            <a:ext cx="5112254" cy="5851644"/>
          </a:xfrm>
          <a:prstGeom prst="rect">
            <a:avLst/>
          </a:prstGeom>
        </p:spPr>
        <p:txBody>
          <a:bodyPr lIns="94512" tIns="47256" rIns="94512" bIns="47256"/>
          <a:lstStyle>
            <a:lvl1pPr>
              <a:defRPr sz="3300"/>
            </a:lvl1pPr>
            <a:lvl2pPr>
              <a:defRPr sz="2900"/>
            </a:lvl2pPr>
            <a:lvl3pPr>
              <a:defRPr sz="25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8006" y="1434770"/>
            <a:ext cx="3007683" cy="4690724"/>
          </a:xfrm>
          <a:prstGeom prst="rect">
            <a:avLst/>
          </a:prstGeom>
        </p:spPr>
        <p:txBody>
          <a:bodyPr lIns="94512" tIns="47256" rIns="94512" bIns="47256"/>
          <a:lstStyle>
            <a:lvl1pPr marL="0" indent="0">
              <a:buNone/>
              <a:defRPr sz="1400"/>
            </a:lvl1pPr>
            <a:lvl2pPr marL="472562" indent="0">
              <a:buNone/>
              <a:defRPr sz="1200"/>
            </a:lvl2pPr>
            <a:lvl3pPr marL="945124" indent="0">
              <a:buNone/>
              <a:defRPr sz="1000"/>
            </a:lvl3pPr>
            <a:lvl4pPr marL="1417686" indent="0">
              <a:buNone/>
              <a:defRPr sz="900"/>
            </a:lvl4pPr>
            <a:lvl5pPr marL="1890248" indent="0">
              <a:buNone/>
              <a:defRPr sz="900"/>
            </a:lvl5pPr>
            <a:lvl6pPr marL="2362810" indent="0">
              <a:buNone/>
              <a:defRPr sz="900"/>
            </a:lvl6pPr>
            <a:lvl7pPr marL="2835372" indent="0">
              <a:buNone/>
              <a:defRPr sz="900"/>
            </a:lvl7pPr>
            <a:lvl8pPr marL="3307933" indent="0">
              <a:buNone/>
              <a:defRPr sz="900"/>
            </a:lvl8pPr>
            <a:lvl9pPr marL="3780495"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95C98A1-87DE-4D35-9493-97CE1D646C59}" type="datetime1">
              <a:rPr lang="ja-JP" altLang="en-US" smtClean="0">
                <a:solidFill>
                  <a:prstClr val="black">
                    <a:tint val="75000"/>
                  </a:prstClr>
                </a:solidFill>
              </a:rPr>
              <a:t>2023/6/28</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53348022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1709" y="4799929"/>
            <a:ext cx="5486400" cy="567860"/>
          </a:xfrm>
          <a:prstGeom prst="rect">
            <a:avLst/>
          </a:prstGeom>
        </p:spPr>
        <p:txBody>
          <a:bodyPr lIns="94512" tIns="47256" rIns="94512" bIns="47256" anchor="b"/>
          <a:lstStyle>
            <a:lvl1pPr algn="l">
              <a:defRPr sz="2100" b="1"/>
            </a:lvl1pPr>
          </a:lstStyle>
          <a:p>
            <a:r>
              <a:rPr kumimoji="1" lang="ja-JP" altLang="en-US"/>
              <a:t>マスター タイトルの書式設定</a:t>
            </a:r>
          </a:p>
        </p:txBody>
      </p:sp>
      <p:sp>
        <p:nvSpPr>
          <p:cNvPr id="3" name="図プレースホルダー 2"/>
          <p:cNvSpPr>
            <a:spLocks noGrp="1"/>
          </p:cNvSpPr>
          <p:nvPr>
            <p:ph type="pic" idx="1"/>
          </p:nvPr>
        </p:nvSpPr>
        <p:spPr>
          <a:xfrm>
            <a:off x="1791709" y="613223"/>
            <a:ext cx="5486400" cy="4114463"/>
          </a:xfrm>
          <a:prstGeom prst="rect">
            <a:avLst/>
          </a:prstGeom>
        </p:spPr>
        <p:txBody>
          <a:bodyPr lIns="94512" tIns="47256" rIns="94512" bIns="47256"/>
          <a:lstStyle>
            <a:lvl1pPr marL="0" indent="0">
              <a:buNone/>
              <a:defRPr sz="3300"/>
            </a:lvl1pPr>
            <a:lvl2pPr marL="472562" indent="0">
              <a:buNone/>
              <a:defRPr sz="2900"/>
            </a:lvl2pPr>
            <a:lvl3pPr marL="945124" indent="0">
              <a:buNone/>
              <a:defRPr sz="2500"/>
            </a:lvl3pPr>
            <a:lvl4pPr marL="1417686" indent="0">
              <a:buNone/>
              <a:defRPr sz="2100"/>
            </a:lvl4pPr>
            <a:lvl5pPr marL="1890248" indent="0">
              <a:buNone/>
              <a:defRPr sz="2100"/>
            </a:lvl5pPr>
            <a:lvl6pPr marL="2362810" indent="0">
              <a:buNone/>
              <a:defRPr sz="2100"/>
            </a:lvl6pPr>
            <a:lvl7pPr marL="2835372" indent="0">
              <a:buNone/>
              <a:defRPr sz="2100"/>
            </a:lvl7pPr>
            <a:lvl8pPr marL="3307933" indent="0">
              <a:buNone/>
              <a:defRPr sz="2100"/>
            </a:lvl8pPr>
            <a:lvl9pPr marL="3780495" indent="0">
              <a:buNone/>
              <a:defRPr sz="2100"/>
            </a:lvl9pPr>
          </a:lstStyle>
          <a:p>
            <a:endParaRPr kumimoji="1" lang="ja-JP" altLang="en-US"/>
          </a:p>
        </p:txBody>
      </p:sp>
      <p:sp>
        <p:nvSpPr>
          <p:cNvPr id="4" name="テキスト プレースホルダー 3"/>
          <p:cNvSpPr>
            <a:spLocks noGrp="1"/>
          </p:cNvSpPr>
          <p:nvPr>
            <p:ph type="body" sz="half" idx="2"/>
          </p:nvPr>
        </p:nvSpPr>
        <p:spPr>
          <a:xfrm>
            <a:off x="1791709" y="5367788"/>
            <a:ext cx="5486400" cy="804748"/>
          </a:xfrm>
          <a:prstGeom prst="rect">
            <a:avLst/>
          </a:prstGeom>
        </p:spPr>
        <p:txBody>
          <a:bodyPr lIns="94512" tIns="47256" rIns="94512" bIns="47256"/>
          <a:lstStyle>
            <a:lvl1pPr marL="0" indent="0">
              <a:buNone/>
              <a:defRPr sz="1400"/>
            </a:lvl1pPr>
            <a:lvl2pPr marL="472562" indent="0">
              <a:buNone/>
              <a:defRPr sz="1200"/>
            </a:lvl2pPr>
            <a:lvl3pPr marL="945124" indent="0">
              <a:buNone/>
              <a:defRPr sz="1000"/>
            </a:lvl3pPr>
            <a:lvl4pPr marL="1417686" indent="0">
              <a:buNone/>
              <a:defRPr sz="900"/>
            </a:lvl4pPr>
            <a:lvl5pPr marL="1890248" indent="0">
              <a:buNone/>
              <a:defRPr sz="900"/>
            </a:lvl5pPr>
            <a:lvl6pPr marL="2362810" indent="0">
              <a:buNone/>
              <a:defRPr sz="900"/>
            </a:lvl6pPr>
            <a:lvl7pPr marL="2835372" indent="0">
              <a:buNone/>
              <a:defRPr sz="900"/>
            </a:lvl7pPr>
            <a:lvl8pPr marL="3307933" indent="0">
              <a:buNone/>
              <a:defRPr sz="900"/>
            </a:lvl8pPr>
            <a:lvl9pPr marL="3780495"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9BD75FC-67BE-44D5-B9E7-6D247571BC70}" type="datetime1">
              <a:rPr lang="ja-JP" altLang="en-US" smtClean="0">
                <a:solidFill>
                  <a:prstClr val="black">
                    <a:tint val="75000"/>
                  </a:prstClr>
                </a:solidFill>
              </a:rPr>
              <a:t>2023/6/28</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66952199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slideLayouts/slideLayout16.xml" Type="http://schemas.openxmlformats.org/officeDocument/2006/relationships/slideLayout"/><Relationship Id="rId17" Target="../slideLayouts/slideLayout17.xml" Type="http://schemas.openxmlformats.org/officeDocument/2006/relationships/slideLayout"/><Relationship Id="rId18" Target="../slideLayouts/slideLayout18.xml" Type="http://schemas.openxmlformats.org/officeDocument/2006/relationships/slideLayout"/><Relationship Id="rId19" Target="../theme/theme1.xml" Type="http://schemas.openxmlformats.org/officeDocument/2006/relationships/theme"/><Relationship Id="rId2" Target="../slideLayouts/slideLayout2.xml" Type="http://schemas.openxmlformats.org/officeDocument/2006/relationships/slideLayout"/><Relationship Id="rId20" Target="../media/image1.gif" Type="http://schemas.openxmlformats.org/officeDocument/2006/relationships/image"/><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pattFill prst="dkHorz">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4" name="日付プレースホルダー 3"/>
          <p:cNvSpPr>
            <a:spLocks noGrp="1"/>
          </p:cNvSpPr>
          <p:nvPr>
            <p:ph type="dt" sz="half" idx="2"/>
          </p:nvPr>
        </p:nvSpPr>
        <p:spPr>
          <a:xfrm>
            <a:off x="458007" y="6355663"/>
            <a:ext cx="2133601" cy="366253"/>
          </a:xfrm>
          <a:prstGeom prst="rect">
            <a:avLst/>
          </a:prstGeom>
        </p:spPr>
        <p:txBody>
          <a:bodyPr vert="horz" lIns="94512" tIns="47256" rIns="94512" bIns="47256" rtlCol="0" anchor="ctr"/>
          <a:lstStyle>
            <a:lvl1pPr algn="l">
              <a:defRPr sz="1200">
                <a:solidFill>
                  <a:schemeClr val="tx1">
                    <a:tint val="75000"/>
                  </a:schemeClr>
                </a:solidFill>
              </a:defRPr>
            </a:lvl1pPr>
          </a:lstStyle>
          <a:p>
            <a:pPr fontAlgn="ctr">
              <a:spcBef>
                <a:spcPct val="0"/>
              </a:spcBef>
            </a:pPr>
            <a:fld id="{7C3E0B96-4D3A-42CF-BAE1-86DE110ED1B2}" type="datetime1">
              <a:rPr lang="ja-JP" altLang="en-US" smtClean="0">
                <a:solidFill>
                  <a:prstClr val="black">
                    <a:tint val="75000"/>
                  </a:prstClr>
                </a:solidFill>
              </a:rPr>
              <a:t>2023/6/28</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3798" y="6355663"/>
            <a:ext cx="2896406" cy="366253"/>
          </a:xfrm>
          <a:prstGeom prst="rect">
            <a:avLst/>
          </a:prstGeom>
        </p:spPr>
        <p:txBody>
          <a:bodyPr vert="horz" lIns="94512" tIns="47256" rIns="94512" bIns="47256" rtlCol="0" anchor="ctr"/>
          <a:lstStyle>
            <a:lvl1pPr algn="ctr">
              <a:defRPr sz="1200">
                <a:solidFill>
                  <a:schemeClr val="tx1">
                    <a:tint val="75000"/>
                  </a:schemeClr>
                </a:solidFill>
              </a:defRPr>
            </a:lvl1pPr>
          </a:lstStyle>
          <a:p>
            <a:pPr fontAlgn="ctr">
              <a:spcBef>
                <a:spcPct val="0"/>
              </a:spcBef>
            </a:pP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975873" y="6457328"/>
            <a:ext cx="2133601" cy="366253"/>
          </a:xfrm>
          <a:prstGeom prst="rect">
            <a:avLst/>
          </a:prstGeom>
        </p:spPr>
        <p:txBody>
          <a:bodyPr vert="horz" lIns="94512" tIns="47256" rIns="94512" bIns="47256" rtlCol="0" anchor="ctr"/>
          <a:lstStyle>
            <a:lvl1pPr algn="r">
              <a:defRPr sz="1900">
                <a:solidFill>
                  <a:schemeClr val="tx1">
                    <a:tint val="75000"/>
                  </a:schemeClr>
                </a:solidFill>
              </a:defRPr>
            </a:lvl1pPr>
          </a:lstStyle>
          <a:p>
            <a:pPr fontAlgn="ctr">
              <a:spcBef>
                <a:spcPct val="0"/>
              </a:spcBef>
            </a:pPr>
            <a:fld id="{F14AF66F-3B4F-4E8B-A9F2-F8EEB7F87A3A}" type="slidenum">
              <a:rPr lang="ja-JP" altLang="en-US" smtClean="0">
                <a:solidFill>
                  <a:prstClr val="black">
                    <a:tint val="75000"/>
                  </a:prstClr>
                </a:solidFill>
              </a:rPr>
              <a:pPr fontAlgn="ctr">
                <a:spcBef>
                  <a:spcPct val="0"/>
                </a:spcBef>
              </a:pPr>
              <a:t>‹#›</a:t>
            </a:fld>
            <a:endParaRPr lang="ja-JP" altLang="en-US">
              <a:solidFill>
                <a:prstClr val="black">
                  <a:tint val="75000"/>
                </a:prstClr>
              </a:solidFill>
            </a:endParaRPr>
          </a:p>
        </p:txBody>
      </p:sp>
      <p:pic>
        <p:nvPicPr>
          <p:cNvPr id="1026" name="Picture 2" descr="大学入試センター"/>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00369" y="50875"/>
            <a:ext cx="4509105" cy="504018"/>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直線コネクタ 9"/>
          <p:cNvCxnSpPr/>
          <p:nvPr/>
        </p:nvCxnSpPr>
        <p:spPr>
          <a:xfrm>
            <a:off x="1" y="661236"/>
            <a:ext cx="9144000" cy="0"/>
          </a:xfrm>
          <a:prstGeom prst="line">
            <a:avLst/>
          </a:prstGeom>
          <a:ln w="63500">
            <a:gradFill flip="none" rotWithShape="1">
              <a:gsLst>
                <a:gs pos="0">
                  <a:srgbClr val="0000CC"/>
                </a:gs>
                <a:gs pos="62000">
                  <a:schemeClr val="tx2">
                    <a:lumMod val="60000"/>
                    <a:lumOff val="40000"/>
                  </a:schemeClr>
                </a:gs>
                <a:gs pos="100000">
                  <a:schemeClr val="tx2">
                    <a:lumMod val="40000"/>
                    <a:lumOff val="60000"/>
                  </a:schemeClr>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213664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Lst>
  <mc:AlternateContent xmlns:mc="http://schemas.openxmlformats.org/markup-compatibility/2006" xmlns:p14="http://schemas.microsoft.com/office/powerpoint/2010/main">
    <mc:Choice Requires="p14">
      <p:transition p14:dur="250">
        <p:fade/>
      </p:transition>
    </mc:Choice>
    <mc:Fallback>
      <p:transition>
        <p:fade/>
      </p:transition>
    </mc:Fallback>
  </mc:AlternateContent>
  <p:hf hdr="0" ftr="0" dt="0"/>
  <p:txStyles>
    <p:titleStyle>
      <a:lvl1pPr algn="ctr" defTabSz="945124" rtl="0" eaLnBrk="1" latinLnBrk="0" hangingPunct="1">
        <a:spcBef>
          <a:spcPct val="0"/>
        </a:spcBef>
        <a:buNone/>
        <a:defRPr kumimoji="1" sz="4500" kern="1200">
          <a:solidFill>
            <a:schemeClr val="tx1"/>
          </a:solidFill>
          <a:latin typeface="+mj-lt"/>
          <a:ea typeface="+mj-ea"/>
          <a:cs typeface="+mj-cs"/>
        </a:defRPr>
      </a:lvl1pPr>
    </p:titleStyle>
    <p:body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p:bodyStyle>
    <p:otherStyle>
      <a:defPPr>
        <a:defRPr lang="ja-JP"/>
      </a:defPPr>
      <a:lvl1pPr marL="0" algn="l" defTabSz="945124" rtl="0" eaLnBrk="1" latinLnBrk="0" hangingPunct="1">
        <a:defRPr kumimoji="1" sz="1900" kern="1200">
          <a:solidFill>
            <a:schemeClr val="tx1"/>
          </a:solidFill>
          <a:latin typeface="+mn-lt"/>
          <a:ea typeface="+mn-ea"/>
          <a:cs typeface="+mn-cs"/>
        </a:defRPr>
      </a:lvl1pPr>
      <a:lvl2pPr marL="472562" algn="l" defTabSz="945124" rtl="0" eaLnBrk="1" latinLnBrk="0" hangingPunct="1">
        <a:defRPr kumimoji="1" sz="1900" kern="1200">
          <a:solidFill>
            <a:schemeClr val="tx1"/>
          </a:solidFill>
          <a:latin typeface="+mn-lt"/>
          <a:ea typeface="+mn-ea"/>
          <a:cs typeface="+mn-cs"/>
        </a:defRPr>
      </a:lvl2pPr>
      <a:lvl3pPr marL="945124" algn="l" defTabSz="945124" rtl="0" eaLnBrk="1" latinLnBrk="0" hangingPunct="1">
        <a:defRPr kumimoji="1" sz="1900" kern="1200">
          <a:solidFill>
            <a:schemeClr val="tx1"/>
          </a:solidFill>
          <a:latin typeface="+mn-lt"/>
          <a:ea typeface="+mn-ea"/>
          <a:cs typeface="+mn-cs"/>
        </a:defRPr>
      </a:lvl3pPr>
      <a:lvl4pPr marL="1417686" algn="l" defTabSz="945124" rtl="0" eaLnBrk="1" latinLnBrk="0" hangingPunct="1">
        <a:defRPr kumimoji="1" sz="1900" kern="1200">
          <a:solidFill>
            <a:schemeClr val="tx1"/>
          </a:solidFill>
          <a:latin typeface="+mn-lt"/>
          <a:ea typeface="+mn-ea"/>
          <a:cs typeface="+mn-cs"/>
        </a:defRPr>
      </a:lvl4pPr>
      <a:lvl5pPr marL="1890248" algn="l" defTabSz="945124" rtl="0" eaLnBrk="1" latinLnBrk="0" hangingPunct="1">
        <a:defRPr kumimoji="1" sz="1900" kern="1200">
          <a:solidFill>
            <a:schemeClr val="tx1"/>
          </a:solidFill>
          <a:latin typeface="+mn-lt"/>
          <a:ea typeface="+mn-ea"/>
          <a:cs typeface="+mn-cs"/>
        </a:defRPr>
      </a:lvl5pPr>
      <a:lvl6pPr marL="2362810" algn="l" defTabSz="945124" rtl="0" eaLnBrk="1" latinLnBrk="0" hangingPunct="1">
        <a:defRPr kumimoji="1" sz="1900" kern="1200">
          <a:solidFill>
            <a:schemeClr val="tx1"/>
          </a:solidFill>
          <a:latin typeface="+mn-lt"/>
          <a:ea typeface="+mn-ea"/>
          <a:cs typeface="+mn-cs"/>
        </a:defRPr>
      </a:lvl6pPr>
      <a:lvl7pPr marL="2835372" algn="l" defTabSz="945124" rtl="0" eaLnBrk="1" latinLnBrk="0" hangingPunct="1">
        <a:defRPr kumimoji="1" sz="1900" kern="1200">
          <a:solidFill>
            <a:schemeClr val="tx1"/>
          </a:solidFill>
          <a:latin typeface="+mn-lt"/>
          <a:ea typeface="+mn-ea"/>
          <a:cs typeface="+mn-cs"/>
        </a:defRPr>
      </a:lvl7pPr>
      <a:lvl8pPr marL="3307933" algn="l" defTabSz="945124" rtl="0" eaLnBrk="1" latinLnBrk="0" hangingPunct="1">
        <a:defRPr kumimoji="1" sz="1900" kern="1200">
          <a:solidFill>
            <a:schemeClr val="tx1"/>
          </a:solidFill>
          <a:latin typeface="+mn-lt"/>
          <a:ea typeface="+mn-ea"/>
          <a:cs typeface="+mn-cs"/>
        </a:defRPr>
      </a:lvl8pPr>
      <a:lvl9pPr marL="3780495" algn="l" defTabSz="945124" rtl="0" eaLnBrk="1" latinLnBrk="0" hangingPunct="1">
        <a:defRPr kumimoji="1" sz="19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2.pn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no"?><Relationships xmlns="http://schemas.openxmlformats.org/package/2006/relationships"><Relationship Id="rId1" Target="../slideLayouts/slideLayout1.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3.xml" Type="http://schemas.openxmlformats.org/officeDocument/2006/relationships/notesSlide"/></Relationships>
</file>

<file path=ppt/slides/_rels/slide14.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4.xml" Type="http://schemas.openxmlformats.org/officeDocument/2006/relationships/notesSlide"/></Relationships>
</file>

<file path=ppt/slides/_rels/slide15.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5.xml" Type="http://schemas.openxmlformats.org/officeDocument/2006/relationships/notesSlid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 name="角丸四角形 6"/>
          <p:cNvSpPr/>
          <p:nvPr/>
        </p:nvSpPr>
        <p:spPr>
          <a:xfrm>
            <a:off x="4363434" y="2132856"/>
            <a:ext cx="4024990" cy="2952328"/>
          </a:xfrm>
          <a:prstGeom prst="roundRect">
            <a:avLst>
              <a:gd fmla="val 5382" name="adj"/>
            </a:avLst>
          </a:prstGeom>
          <a:solidFill>
            <a:srgbClr val="DAEDEF"/>
          </a:solid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lIns="180000" rtlCol="0"/>
          <a:lstStyle/>
          <a:p>
            <a:pPr fontAlgn="auto" lvl="0">
              <a:spcAft>
                <a:spcPts val="0"/>
              </a:spcAft>
            </a:pPr>
            <a:r>
              <a:rPr altLang="en-US" dirty="0" lang="ja-JP" sz="2400">
                <a:solidFill>
                  <a:prstClr val="white">
                    <a:lumMod val="65000"/>
                  </a:prstClr>
                </a:solidFill>
                <a:latin charset="0" typeface="Arial"/>
              </a:rPr>
              <a:t>Ａ　試験概要</a:t>
            </a:r>
            <a:r>
              <a:rPr altLang="en-US" dirty="0" lang="ja-JP" sz="1600">
                <a:solidFill>
                  <a:prstClr val="white">
                    <a:lumMod val="65000"/>
                  </a:prstClr>
                </a:solidFill>
                <a:latin charset="0" typeface="Arial"/>
              </a:rPr>
              <a:t>（受験案内</a:t>
            </a:r>
            <a:r>
              <a:rPr altLang="ja-JP" dirty="0" lang="en-US" sz="1600">
                <a:solidFill>
                  <a:prstClr val="white">
                    <a:lumMod val="65000"/>
                  </a:prstClr>
                </a:solidFill>
                <a:latin charset="0" typeface="Arial"/>
              </a:rPr>
              <a:t>p.2</a:t>
            </a:r>
            <a:r>
              <a:rPr altLang="en-US" dirty="0" lang="ja-JP" sz="1600">
                <a:solidFill>
                  <a:prstClr val="white">
                    <a:lumMod val="65000"/>
                  </a:prstClr>
                </a:solidFill>
                <a:latin charset="0" typeface="Arial"/>
              </a:rPr>
              <a:t>～</a:t>
            </a:r>
            <a:r>
              <a:rPr altLang="ja-JP" dirty="0" lang="en-US" sz="1600">
                <a:solidFill>
                  <a:prstClr val="white">
                    <a:lumMod val="65000"/>
                  </a:prstClr>
                </a:solidFill>
                <a:latin charset="0" typeface="Arial"/>
              </a:rPr>
              <a:t>5</a:t>
            </a:r>
            <a:r>
              <a:rPr altLang="en-US" dirty="0" lang="ja-JP" sz="1600">
                <a:solidFill>
                  <a:prstClr val="white">
                    <a:lumMod val="65000"/>
                  </a:prstClr>
                </a:solidFill>
                <a:latin charset="0" typeface="Arial"/>
              </a:rPr>
              <a:t>）</a:t>
            </a:r>
            <a:endParaRPr altLang="ja-JP" dirty="0" lang="en-US" sz="1600">
              <a:solidFill>
                <a:prstClr val="white">
                  <a:lumMod val="65000"/>
                </a:prstClr>
              </a:solidFill>
              <a:latin charset="0" typeface="Arial"/>
            </a:endParaRPr>
          </a:p>
          <a:p>
            <a:pPr fontAlgn="auto" lvl="0">
              <a:spcAft>
                <a:spcPts val="0"/>
              </a:spcAft>
            </a:pPr>
            <a:r>
              <a:rPr altLang="en-US" dirty="0" lang="ja-JP" sz="2400">
                <a:solidFill>
                  <a:prstClr val="white">
                    <a:lumMod val="65000"/>
                  </a:prstClr>
                </a:solidFill>
                <a:latin charset="0" typeface="Arial"/>
              </a:rPr>
              <a:t>Ｂ　出願</a:t>
            </a:r>
            <a:r>
              <a:rPr altLang="en-US" dirty="0" lang="ja-JP" sz="1600">
                <a:solidFill>
                  <a:prstClr val="white">
                    <a:lumMod val="65000"/>
                  </a:prstClr>
                </a:solidFill>
                <a:latin charset="0" typeface="Arial"/>
              </a:rPr>
              <a:t>（受験案内</a:t>
            </a:r>
            <a:r>
              <a:rPr altLang="ja-JP" dirty="0" lang="en-US" sz="1600">
                <a:solidFill>
                  <a:prstClr val="white">
                    <a:lumMod val="65000"/>
                  </a:prstClr>
                </a:solidFill>
                <a:latin charset="0" typeface="Arial"/>
              </a:rPr>
              <a:t>p.6</a:t>
            </a:r>
            <a:r>
              <a:rPr altLang="en-US" dirty="0" lang="ja-JP" sz="1600">
                <a:solidFill>
                  <a:prstClr val="white">
                    <a:lumMod val="65000"/>
                  </a:prstClr>
                </a:solidFill>
                <a:latin charset="0" typeface="Arial"/>
              </a:rPr>
              <a:t>～</a:t>
            </a:r>
            <a:r>
              <a:rPr altLang="ja-JP" dirty="0" lang="en-US" sz="1600">
                <a:solidFill>
                  <a:prstClr val="white">
                    <a:lumMod val="65000"/>
                  </a:prstClr>
                </a:solidFill>
                <a:latin charset="0" typeface="Arial"/>
              </a:rPr>
              <a:t>26</a:t>
            </a:r>
            <a:r>
              <a:rPr altLang="en-US" dirty="0" lang="ja-JP" sz="1600">
                <a:solidFill>
                  <a:prstClr val="white">
                    <a:lumMod val="65000"/>
                  </a:prstClr>
                </a:solidFill>
                <a:latin charset="0" typeface="Arial"/>
              </a:rPr>
              <a:t>）</a:t>
            </a:r>
            <a:endParaRPr altLang="ja-JP" dirty="0" lang="en-US" sz="1600">
              <a:solidFill>
                <a:prstClr val="white">
                  <a:lumMod val="65000"/>
                </a:prstClr>
              </a:solidFill>
              <a:latin charset="0" typeface="Arial"/>
            </a:endParaRPr>
          </a:p>
          <a:p>
            <a:pPr fontAlgn="auto" lvl="0">
              <a:spcAft>
                <a:spcPts val="0"/>
              </a:spcAft>
            </a:pPr>
            <a:r>
              <a:rPr altLang="en-US" dirty="0" lang="ja-JP" sz="2400">
                <a:solidFill>
                  <a:prstClr val="white">
                    <a:lumMod val="65000"/>
                  </a:prstClr>
                </a:solidFill>
                <a:latin charset="0" typeface="Arial"/>
              </a:rPr>
              <a:t>Ｃ　出願後</a:t>
            </a:r>
            <a:r>
              <a:rPr altLang="en-US" dirty="0" lang="ja-JP" sz="1600">
                <a:solidFill>
                  <a:prstClr val="white">
                    <a:lumMod val="65000"/>
                  </a:prstClr>
                </a:solidFill>
                <a:latin charset="0" typeface="Arial"/>
              </a:rPr>
              <a:t>（受験案内</a:t>
            </a:r>
            <a:r>
              <a:rPr altLang="ja-JP" dirty="0" lang="en-US" sz="1600">
                <a:solidFill>
                  <a:prstClr val="white">
                    <a:lumMod val="65000"/>
                  </a:prstClr>
                </a:solidFill>
                <a:latin charset="0" typeface="Arial"/>
              </a:rPr>
              <a:t>p.27</a:t>
            </a:r>
            <a:r>
              <a:rPr altLang="en-US" dirty="0" lang="ja-JP" sz="1600">
                <a:solidFill>
                  <a:prstClr val="white">
                    <a:lumMod val="65000"/>
                  </a:prstClr>
                </a:solidFill>
                <a:latin charset="0" typeface="Arial"/>
              </a:rPr>
              <a:t>～</a:t>
            </a:r>
            <a:r>
              <a:rPr altLang="ja-JP" dirty="0" lang="en-US" sz="1600">
                <a:solidFill>
                  <a:prstClr val="white">
                    <a:lumMod val="65000"/>
                  </a:prstClr>
                </a:solidFill>
                <a:latin charset="0" typeface="Arial"/>
              </a:rPr>
              <a:t>39</a:t>
            </a:r>
            <a:r>
              <a:rPr altLang="en-US" dirty="0" lang="ja-JP" sz="1600">
                <a:solidFill>
                  <a:prstClr val="white">
                    <a:lumMod val="65000"/>
                  </a:prstClr>
                </a:solidFill>
                <a:latin charset="0" typeface="Arial"/>
              </a:rPr>
              <a:t>）</a:t>
            </a:r>
            <a:endParaRPr altLang="ja-JP" dirty="0" lang="en-US" sz="1600">
              <a:solidFill>
                <a:prstClr val="white">
                  <a:lumMod val="65000"/>
                </a:prstClr>
              </a:solidFill>
              <a:latin charset="0" typeface="Arial"/>
            </a:endParaRPr>
          </a:p>
          <a:p>
            <a:pPr fontAlgn="auto" lvl="0">
              <a:spcAft>
                <a:spcPts val="0"/>
              </a:spcAft>
            </a:pPr>
            <a:r>
              <a:rPr altLang="en-US" dirty="0" lang="ja-JP" sz="2400">
                <a:solidFill>
                  <a:prstClr val="white">
                    <a:lumMod val="65000"/>
                  </a:prstClr>
                </a:solidFill>
                <a:latin charset="0" typeface="Arial"/>
              </a:rPr>
              <a:t>Ｄ　リスニング</a:t>
            </a:r>
            <a:r>
              <a:rPr altLang="en-US" dirty="0" lang="ja-JP" sz="1600">
                <a:solidFill>
                  <a:prstClr val="white">
                    <a:lumMod val="65000"/>
                  </a:prstClr>
                </a:solidFill>
                <a:latin charset="0" typeface="Arial"/>
              </a:rPr>
              <a:t>（受験案内</a:t>
            </a:r>
            <a:r>
              <a:rPr altLang="ja-JP" dirty="0" lang="en-US" sz="1600">
                <a:solidFill>
                  <a:prstClr val="white">
                    <a:lumMod val="65000"/>
                  </a:prstClr>
                </a:solidFill>
                <a:latin charset="0" typeface="Arial"/>
              </a:rPr>
              <a:t>p.40</a:t>
            </a:r>
            <a:r>
              <a:rPr altLang="en-US" dirty="0" lang="ja-JP" sz="1600">
                <a:solidFill>
                  <a:prstClr val="white">
                    <a:lumMod val="65000"/>
                  </a:prstClr>
                </a:solidFill>
                <a:latin charset="0" typeface="Arial"/>
              </a:rPr>
              <a:t>～</a:t>
            </a:r>
            <a:r>
              <a:rPr altLang="ja-JP" dirty="0" lang="en-US" sz="1600">
                <a:solidFill>
                  <a:prstClr val="white">
                    <a:lumMod val="65000"/>
                  </a:prstClr>
                </a:solidFill>
                <a:latin charset="0" typeface="Arial"/>
              </a:rPr>
              <a:t>45</a:t>
            </a:r>
            <a:r>
              <a:rPr altLang="en-US" dirty="0" lang="ja-JP" sz="1600">
                <a:solidFill>
                  <a:prstClr val="white">
                    <a:lumMod val="65000"/>
                  </a:prstClr>
                </a:solidFill>
                <a:latin charset="0" typeface="Arial"/>
              </a:rPr>
              <a:t>）</a:t>
            </a:r>
            <a:endParaRPr altLang="ja-JP" dirty="0" lang="en-US" sz="1600">
              <a:solidFill>
                <a:prstClr val="white">
                  <a:lumMod val="65000"/>
                </a:prstClr>
              </a:solidFill>
              <a:latin charset="0" typeface="Arial"/>
            </a:endParaRPr>
          </a:p>
          <a:p>
            <a:pPr fontAlgn="auto" lvl="0">
              <a:spcAft>
                <a:spcPts val="0"/>
              </a:spcAft>
            </a:pPr>
            <a:r>
              <a:rPr altLang="en-US" dirty="0" lang="ja-JP" sz="2400">
                <a:solidFill>
                  <a:prstClr val="black"/>
                </a:solidFill>
                <a:latin charset="0" typeface="Arial"/>
              </a:rPr>
              <a:t>Ｅ　試験</a:t>
            </a:r>
            <a:r>
              <a:rPr altLang="en-US" dirty="0" lang="ja-JP" sz="1600">
                <a:solidFill>
                  <a:prstClr val="black"/>
                </a:solidFill>
                <a:latin charset="0" typeface="Arial"/>
              </a:rPr>
              <a:t>（受験案内</a:t>
            </a:r>
            <a:r>
              <a:rPr altLang="ja-JP" dirty="0" lang="en-US" sz="1600">
                <a:solidFill>
                  <a:prstClr val="black"/>
                </a:solidFill>
                <a:latin charset="0" typeface="Arial"/>
              </a:rPr>
              <a:t>p.46</a:t>
            </a:r>
            <a:r>
              <a:rPr altLang="en-US" dirty="0" lang="ja-JP" sz="1600">
                <a:solidFill>
                  <a:prstClr val="black"/>
                </a:solidFill>
                <a:latin charset="0" typeface="Arial"/>
              </a:rPr>
              <a:t>～</a:t>
            </a:r>
            <a:r>
              <a:rPr altLang="ja-JP" dirty="0" lang="en-US" sz="1600">
                <a:solidFill>
                  <a:prstClr val="black"/>
                </a:solidFill>
                <a:latin charset="0" typeface="Arial"/>
              </a:rPr>
              <a:t>51 </a:t>
            </a:r>
            <a:r>
              <a:rPr altLang="en-US" dirty="0" lang="ja-JP" sz="1600">
                <a:solidFill>
                  <a:prstClr val="black"/>
                </a:solidFill>
                <a:latin charset="0" typeface="Arial"/>
              </a:rPr>
              <a:t>）</a:t>
            </a:r>
            <a:endParaRPr altLang="ja-JP" dirty="0" lang="en-US" sz="1600">
              <a:solidFill>
                <a:prstClr val="black"/>
              </a:solidFill>
              <a:latin charset="0" typeface="Arial"/>
            </a:endParaRPr>
          </a:p>
          <a:p>
            <a:pPr fontAlgn="auto" lvl="0">
              <a:spcAft>
                <a:spcPts val="0"/>
              </a:spcAft>
            </a:pPr>
            <a:r>
              <a:rPr altLang="en-US" dirty="0" lang="ja-JP" sz="2400">
                <a:solidFill>
                  <a:prstClr val="black"/>
                </a:solidFill>
                <a:latin charset="0" typeface="Arial"/>
              </a:rPr>
              <a:t>Ｆ　試験実施後</a:t>
            </a:r>
            <a:r>
              <a:rPr altLang="en-US" dirty="0" lang="ja-JP" sz="1600">
                <a:solidFill>
                  <a:prstClr val="black"/>
                </a:solidFill>
                <a:latin charset="0" typeface="Arial"/>
              </a:rPr>
              <a:t>（受験案内</a:t>
            </a:r>
            <a:r>
              <a:rPr altLang="ja-JP" dirty="0" lang="en-US" sz="1600">
                <a:solidFill>
                  <a:prstClr val="black"/>
                </a:solidFill>
                <a:latin charset="0" typeface="Arial"/>
              </a:rPr>
              <a:t>p.52</a:t>
            </a:r>
            <a:r>
              <a:rPr altLang="en-US" dirty="0" lang="ja-JP" sz="1600">
                <a:solidFill>
                  <a:prstClr val="black"/>
                </a:solidFill>
                <a:latin charset="0" typeface="Arial"/>
              </a:rPr>
              <a:t>～）</a:t>
            </a:r>
            <a:endParaRPr altLang="ja-JP" dirty="0" lang="en-US" sz="1600">
              <a:solidFill>
                <a:prstClr val="black"/>
              </a:solidFill>
              <a:latin charset="0" typeface="Arial"/>
            </a:endParaRPr>
          </a:p>
        </p:txBody>
      </p:sp>
      <p:sp>
        <p:nvSpPr>
          <p:cNvPr id="2" name="Rectangle 13"/>
          <p:cNvSpPr txBox="1">
            <a:spLocks noChangeArrowheads="1"/>
          </p:cNvSpPr>
          <p:nvPr/>
        </p:nvSpPr>
        <p:spPr>
          <a:xfrm>
            <a:off x="395536" y="861050"/>
            <a:ext cx="8424862" cy="666555"/>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r>
              <a:rPr altLang="en-US" dirty="0" lang="ja-JP"/>
              <a:t>受 験 案 内</a:t>
            </a:r>
            <a:endParaRPr altLang="ja-JP" dirty="0" lang="en-US" sz="2800"/>
          </a:p>
        </p:txBody>
      </p:sp>
      <p:sp>
        <p:nvSpPr>
          <p:cNvPr id="5" name="スライド番号プレースホルダー 4"/>
          <p:cNvSpPr>
            <a:spLocks noGrp="1"/>
          </p:cNvSpPr>
          <p:nvPr>
            <p:ph idx="12" sz="quarter" type="sldNum"/>
          </p:nvPr>
        </p:nvSpPr>
        <p:spPr/>
        <p:txBody>
          <a:bodyPr/>
          <a:lstStyle/>
          <a:p>
            <a:r>
              <a:rPr altLang="ja-JP" dirty="0" lang="en-US">
                <a:solidFill>
                  <a:prstClr val="black">
                    <a:tint val="75000"/>
                  </a:prstClr>
                </a:solidFill>
              </a:rPr>
              <a:t>1</a:t>
            </a:r>
            <a:endParaRPr altLang="en-US" dirty="0" lang="ja-JP">
              <a:solidFill>
                <a:prstClr val="black">
                  <a:tint val="75000"/>
                </a:prstClr>
              </a:solidFill>
            </a:endParaRPr>
          </a:p>
        </p:txBody>
      </p:sp>
      <p:sp>
        <p:nvSpPr>
          <p:cNvPr id="9" name="角丸四角形 8"/>
          <p:cNvSpPr/>
          <p:nvPr/>
        </p:nvSpPr>
        <p:spPr bwMode="auto">
          <a:xfrm>
            <a:off x="180082" y="5359426"/>
            <a:ext cx="4463926" cy="838450"/>
          </a:xfrm>
          <a:prstGeom prst="roundRect">
            <a:avLst/>
          </a:prstGeom>
          <a:solidFill>
            <a:srgbClr val="DAEDEF"/>
          </a:solidFill>
          <a:ln algn="ctr" cap="flat" cmpd="sng" w="19050">
            <a:solidFill>
              <a:schemeClr val="accent2">
                <a:lumMod val="60000"/>
                <a:lumOff val="40000"/>
              </a:schemeClr>
            </a:solidFill>
            <a:prstDash val="solid"/>
            <a:round/>
            <a:headEnd len="med" type="none" w="med"/>
            <a:tailEnd len="med" type="none" w="med"/>
          </a:ln>
          <a:effectLst/>
        </p:spPr>
        <p:txBody>
          <a:bodyPr anchor="t" anchorCtr="0" bIns="36000" compatLnSpc="1" lIns="36000" numCol="1" rIns="36000" rtlCol="0" tIns="36000" vert="horz" wrap="square">
            <a:prstTxWarp prst="textNoShape">
              <a:avLst/>
            </a:prstTxWarp>
          </a:bodyPr>
          <a:lstStyle/>
          <a:p>
            <a:pPr eaLnBrk="1" hangingPunct="1" indent="-457200" marL="457200">
              <a:spcBef>
                <a:spcPct val="20000"/>
              </a:spcBef>
              <a:buFont charset="2" panose="05000000000000000000" pitchFamily="2" typeface="Wingdings"/>
              <a:buChar char="Ø"/>
            </a:pPr>
            <a:r>
              <a:rPr altLang="en-US" dirty="0" lang="ja-JP" sz="1200">
                <a:latin typeface="+mj-ea"/>
                <a:ea typeface="+mj-ea"/>
              </a:rPr>
              <a:t>「大学入学共通テスト受験案内」をお手元にご準備ください。</a:t>
            </a:r>
            <a:endParaRPr altLang="ja-JP" dirty="0" lang="en-US" sz="1200">
              <a:latin typeface="+mj-ea"/>
              <a:ea typeface="+mj-ea"/>
            </a:endParaRPr>
          </a:p>
          <a:p>
            <a:pPr eaLnBrk="1" hangingPunct="1" indent="-457200" marL="457200">
              <a:spcBef>
                <a:spcPct val="20000"/>
              </a:spcBef>
              <a:buFont charset="2" panose="05000000000000000000" pitchFamily="2" typeface="Wingdings"/>
              <a:buChar char="Ø"/>
            </a:pPr>
            <a:r>
              <a:rPr altLang="en-US" dirty="0" lang="ja-JP" sz="1200">
                <a:latin typeface="+mj-ea"/>
                <a:ea typeface="+mj-ea"/>
              </a:rPr>
              <a:t>ナレーションでは，以下の名称について，適宜，省略します。</a:t>
            </a:r>
            <a:endParaRPr altLang="ja-JP" dirty="0" lang="en-US" sz="1200">
              <a:latin typeface="+mj-ea"/>
              <a:ea typeface="+mj-ea"/>
            </a:endParaRPr>
          </a:p>
          <a:p>
            <a:pPr eaLnBrk="1" hangingPunct="1" lvl="1" marL="455613">
              <a:spcBef>
                <a:spcPct val="20000"/>
              </a:spcBef>
            </a:pPr>
            <a:r>
              <a:rPr altLang="en-US" dirty="0" lang="ja-JP" sz="1200">
                <a:solidFill>
                  <a:schemeClr val="accent6"/>
                </a:solidFill>
                <a:latin typeface="+mj-ea"/>
                <a:ea typeface="+mj-ea"/>
              </a:rPr>
              <a:t>大学入学共通テスト　⇒共通テスト</a:t>
            </a:r>
            <a:endParaRPr altLang="en-US" dirty="0" lang="ja-JP" sz="1200">
              <a:latin typeface="+mj-ea"/>
              <a:ea typeface="+mj-ea"/>
            </a:endParaRPr>
          </a:p>
        </p:txBody>
      </p:sp>
      <p:sp>
        <p:nvSpPr>
          <p:cNvPr id="12" name="正方形/長方形 11">
            <a:extLst>
              <a:ext uri="{FF2B5EF4-FFF2-40B4-BE49-F238E27FC236}">
                <a16:creationId xmlns:a16="http://schemas.microsoft.com/office/drawing/2014/main" id="{0AC625B0-C7D5-4C36-9FFE-AAD5B63C0B88}"/>
              </a:ext>
            </a:extLst>
          </p:cNvPr>
          <p:cNvSpPr/>
          <p:nvPr/>
        </p:nvSpPr>
        <p:spPr>
          <a:xfrm>
            <a:off x="3851920" y="1680078"/>
            <a:ext cx="5094273" cy="369332"/>
          </a:xfrm>
          <a:prstGeom prst="rect">
            <a:avLst/>
          </a:prstGeom>
          <a:noFill/>
        </p:spPr>
        <p:txBody>
          <a:bodyPr wrap="square">
            <a:spAutoFit/>
          </a:bodyPr>
          <a:lstStyle/>
          <a:p>
            <a:pPr fontAlgn="auto">
              <a:spcAft>
                <a:spcPts val="0"/>
              </a:spcAft>
            </a:pPr>
            <a:r>
              <a:rPr altLang="ja-JP" dirty="0" lang="en-US" sz="1800"/>
              <a:t>※</a:t>
            </a:r>
            <a:r>
              <a:rPr altLang="en-US" dirty="0" lang="ja-JP" sz="1800"/>
              <a:t>このスライドでは以下の内容について説明します</a:t>
            </a:r>
            <a:endParaRPr altLang="ja-JP" dirty="0" lang="en-US" sz="1800"/>
          </a:p>
        </p:txBody>
      </p:sp>
      <p:pic>
        <p:nvPicPr>
          <p:cNvPr id="8" name="図 7">
            <a:extLst>
              <a:ext uri="{FF2B5EF4-FFF2-40B4-BE49-F238E27FC236}">
                <a16:creationId xmlns:a16="http://schemas.microsoft.com/office/drawing/2014/main" id="{997D9757-1127-4099-819F-DE1E3567D7BF}"/>
              </a:ext>
            </a:extLst>
          </p:cNvPr>
          <p:cNvPicPr>
            <a:picLocks noChangeAspect="1"/>
          </p:cNvPicPr>
          <p:nvPr/>
        </p:nvPicPr>
        <p:blipFill>
          <a:blip r:embed="rId3"/>
          <a:stretch>
            <a:fillRect/>
          </a:stretch>
        </p:blipFill>
        <p:spPr>
          <a:xfrm>
            <a:off x="899592" y="1629000"/>
            <a:ext cx="2555535" cy="3600000"/>
          </a:xfrm>
          <a:prstGeom prst="rect">
            <a:avLst/>
          </a:prstGeom>
          <a:ln>
            <a:solidFill>
              <a:schemeClr val="bg1">
                <a:lumMod val="50000"/>
              </a:schemeClr>
            </a:solidFill>
          </a:ln>
        </p:spPr>
      </p:pic>
    </p:spTree>
    <p:extLst>
      <p:ext uri="{BB962C8B-B14F-4D97-AF65-F5344CB8AC3E}">
        <p14:creationId xmlns:p14="http://schemas.microsoft.com/office/powerpoint/2010/main" val="3189906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p:transition>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7"/>
                                        </p:tgtEl>
                                        <p:attrNameLst>
                                          <p:attrName>style.visibility</p:attrName>
                                        </p:attrNameLst>
                                      </p:cBhvr>
                                      <p:to>
                                        <p:strVal val="visible"/>
                                      </p:to>
                                    </p:set>
                                    <p:animEffect filter="fade" transition="in">
                                      <p:cBhvr>
                                        <p:cTn dur="1000" id="7"/>
                                        <p:tgtEl>
                                          <p:spTgt spid="7"/>
                                        </p:tgtEl>
                                      </p:cBhvr>
                                    </p:animEffect>
                                    <p:anim calcmode="lin" valueType="num">
                                      <p:cBhvr>
                                        <p:cTn dur="1000" fill="hold" id="8"/>
                                        <p:tgtEl>
                                          <p:spTgt spid="7"/>
                                        </p:tgtEl>
                                        <p:attrNameLst>
                                          <p:attrName>ppt_x</p:attrName>
                                        </p:attrNameLst>
                                      </p:cBhvr>
                                      <p:tavLst>
                                        <p:tav tm="0">
                                          <p:val>
                                            <p:strVal val="#ppt_x"/>
                                          </p:val>
                                        </p:tav>
                                        <p:tav tm="100000">
                                          <p:val>
                                            <p:strVal val="#ppt_x"/>
                                          </p:val>
                                        </p:tav>
                                      </p:tavLst>
                                    </p:anim>
                                    <p:anim calcmode="lin" valueType="num">
                                      <p:cBhvr>
                                        <p:cTn dur="1000" fill="hold" id="9"/>
                                        <p:tgtEl>
                                          <p:spTgt spid="7"/>
                                        </p:tgtEl>
                                        <p:attrNameLst>
                                          <p:attrName>ppt_y</p:attrName>
                                        </p:attrNameLst>
                                      </p:cBhvr>
                                      <p:tavLst>
                                        <p:tav tm="0">
                                          <p:val>
                                            <p:strVal val="#ppt_y+.1"/>
                                          </p:val>
                                        </p:tav>
                                        <p:tav tm="100000">
                                          <p:val>
                                            <p:strVal val="#ppt_y"/>
                                          </p:val>
                                        </p:tav>
                                      </p:tavLst>
                                    </p:anim>
                                  </p:childTnLst>
                                </p:cTn>
                              </p:par>
                              <p:par>
                                <p:cTn fill="hold" grpId="0" id="10" nodeType="withEffect" presetClass="entr" presetID="42" presetSubtype="0">
                                  <p:stCondLst>
                                    <p:cond delay="0"/>
                                  </p:stCondLst>
                                  <p:childTnLst>
                                    <p:set>
                                      <p:cBhvr>
                                        <p:cTn dur="1" fill="hold" id="11">
                                          <p:stCondLst>
                                            <p:cond delay="0"/>
                                          </p:stCondLst>
                                        </p:cTn>
                                        <p:tgtEl>
                                          <p:spTgt spid="2"/>
                                        </p:tgtEl>
                                        <p:attrNameLst>
                                          <p:attrName>style.visibility</p:attrName>
                                        </p:attrNameLst>
                                      </p:cBhvr>
                                      <p:to>
                                        <p:strVal val="visible"/>
                                      </p:to>
                                    </p:set>
                                    <p:animEffect filter="fade" transition="in">
                                      <p:cBhvr>
                                        <p:cTn dur="1000" id="12"/>
                                        <p:tgtEl>
                                          <p:spTgt spid="2"/>
                                        </p:tgtEl>
                                      </p:cBhvr>
                                    </p:animEffect>
                                    <p:anim calcmode="lin" valueType="num">
                                      <p:cBhvr>
                                        <p:cTn dur="1000" fill="hold" id="13"/>
                                        <p:tgtEl>
                                          <p:spTgt spid="2"/>
                                        </p:tgtEl>
                                        <p:attrNameLst>
                                          <p:attrName>ppt_x</p:attrName>
                                        </p:attrNameLst>
                                      </p:cBhvr>
                                      <p:tavLst>
                                        <p:tav tm="0">
                                          <p:val>
                                            <p:strVal val="#ppt_x"/>
                                          </p:val>
                                        </p:tav>
                                        <p:tav tm="100000">
                                          <p:val>
                                            <p:strVal val="#ppt_x"/>
                                          </p:val>
                                        </p:tav>
                                      </p:tavLst>
                                    </p:anim>
                                    <p:anim calcmode="lin" valueType="num">
                                      <p:cBhvr>
                                        <p:cTn dur="1000" fill="hold" id="14"/>
                                        <p:tgtEl>
                                          <p:spTgt spid="2"/>
                                        </p:tgtEl>
                                        <p:attrNameLst>
                                          <p:attrName>ppt_y</p:attrName>
                                        </p:attrNameLst>
                                      </p:cBhvr>
                                      <p:tavLst>
                                        <p:tav tm="0">
                                          <p:val>
                                            <p:strVal val="#ppt_y+.1"/>
                                          </p:val>
                                        </p:tav>
                                        <p:tav tm="100000">
                                          <p:val>
                                            <p:strVal val="#ppt_y"/>
                                          </p:val>
                                        </p:tav>
                                      </p:tavLst>
                                    </p:anim>
                                  </p:childTnLst>
                                </p:cTn>
                              </p:par>
                              <p:par>
                                <p:cTn fill="hold" grpId="0" id="15" nodeType="withEffect" presetClass="entr" presetID="42" presetSubtype="0">
                                  <p:stCondLst>
                                    <p:cond delay="0"/>
                                  </p:stCondLst>
                                  <p:childTnLst>
                                    <p:set>
                                      <p:cBhvr>
                                        <p:cTn dur="1" fill="hold" id="16">
                                          <p:stCondLst>
                                            <p:cond delay="0"/>
                                          </p:stCondLst>
                                        </p:cTn>
                                        <p:tgtEl>
                                          <p:spTgt spid="12"/>
                                        </p:tgtEl>
                                        <p:attrNameLst>
                                          <p:attrName>style.visibility</p:attrName>
                                        </p:attrNameLst>
                                      </p:cBhvr>
                                      <p:to>
                                        <p:strVal val="visible"/>
                                      </p:to>
                                    </p:set>
                                    <p:animEffect filter="fade" transition="in">
                                      <p:cBhvr>
                                        <p:cTn dur="1000" id="17"/>
                                        <p:tgtEl>
                                          <p:spTgt spid="12"/>
                                        </p:tgtEl>
                                      </p:cBhvr>
                                    </p:animEffect>
                                    <p:anim calcmode="lin" valueType="num">
                                      <p:cBhvr>
                                        <p:cTn dur="1000" fill="hold" id="18"/>
                                        <p:tgtEl>
                                          <p:spTgt spid="12"/>
                                        </p:tgtEl>
                                        <p:attrNameLst>
                                          <p:attrName>ppt_x</p:attrName>
                                        </p:attrNameLst>
                                      </p:cBhvr>
                                      <p:tavLst>
                                        <p:tav tm="0">
                                          <p:val>
                                            <p:strVal val="#ppt_x"/>
                                          </p:val>
                                        </p:tav>
                                        <p:tav tm="100000">
                                          <p:val>
                                            <p:strVal val="#ppt_x"/>
                                          </p:val>
                                        </p:tav>
                                      </p:tavLst>
                                    </p:anim>
                                    <p:anim calcmode="lin" valueType="num">
                                      <p:cBhvr>
                                        <p:cTn dur="1000" fill="hold" id="19"/>
                                        <p:tgtEl>
                                          <p:spTgt spid="12"/>
                                        </p:tgtEl>
                                        <p:attrNameLst>
                                          <p:attrName>ppt_y</p:attrName>
                                        </p:attrNameLst>
                                      </p:cBhvr>
                                      <p:tavLst>
                                        <p:tav tm="0">
                                          <p:val>
                                            <p:strVal val="#ppt_y+.1"/>
                                          </p:val>
                                        </p:tav>
                                        <p:tav tm="100000">
                                          <p:val>
                                            <p:strVal val="#ppt_y"/>
                                          </p:val>
                                        </p:tav>
                                      </p:tavLst>
                                    </p:anim>
                                  </p:childTnLst>
                                </p:cTn>
                              </p:par>
                            </p:childTnLst>
                          </p:cTn>
                        </p:par>
                      </p:childTnLst>
                    </p:cTn>
                  </p:par>
                  <p:par>
                    <p:cTn fill="hold" id="20">
                      <p:stCondLst>
                        <p:cond delay="indefinite"/>
                      </p:stCondLst>
                      <p:childTnLst>
                        <p:par>
                          <p:cTn fill="hold" id="21">
                            <p:stCondLst>
                              <p:cond delay="0"/>
                            </p:stCondLst>
                            <p:childTnLst>
                              <p:par>
                                <p:cTn fill="hold" id="22" nodeType="clickEffect" presetClass="entr" presetID="53" presetSubtype="16">
                                  <p:stCondLst>
                                    <p:cond delay="0"/>
                                  </p:stCondLst>
                                  <p:childTnLst>
                                    <p:set>
                                      <p:cBhvr>
                                        <p:cTn dur="1" fill="hold" id="23">
                                          <p:stCondLst>
                                            <p:cond delay="0"/>
                                          </p:stCondLst>
                                        </p:cTn>
                                        <p:tgtEl>
                                          <p:spTgt spid="8"/>
                                        </p:tgtEl>
                                        <p:attrNameLst>
                                          <p:attrName>style.visibility</p:attrName>
                                        </p:attrNameLst>
                                      </p:cBhvr>
                                      <p:to>
                                        <p:strVal val="visible"/>
                                      </p:to>
                                    </p:set>
                                    <p:anim calcmode="lin" valueType="num">
                                      <p:cBhvr>
                                        <p:cTn dur="500" fill="hold" id="24"/>
                                        <p:tgtEl>
                                          <p:spTgt spid="8"/>
                                        </p:tgtEl>
                                        <p:attrNameLst>
                                          <p:attrName>ppt_w</p:attrName>
                                        </p:attrNameLst>
                                      </p:cBhvr>
                                      <p:tavLst>
                                        <p:tav tm="0">
                                          <p:val>
                                            <p:fltVal val="0"/>
                                          </p:val>
                                        </p:tav>
                                        <p:tav tm="100000">
                                          <p:val>
                                            <p:strVal val="#ppt_w"/>
                                          </p:val>
                                        </p:tav>
                                      </p:tavLst>
                                    </p:anim>
                                    <p:anim calcmode="lin" valueType="num">
                                      <p:cBhvr>
                                        <p:cTn dur="500" fill="hold" id="25"/>
                                        <p:tgtEl>
                                          <p:spTgt spid="8"/>
                                        </p:tgtEl>
                                        <p:attrNameLst>
                                          <p:attrName>ppt_h</p:attrName>
                                        </p:attrNameLst>
                                      </p:cBhvr>
                                      <p:tavLst>
                                        <p:tav tm="0">
                                          <p:val>
                                            <p:fltVal val="0"/>
                                          </p:val>
                                        </p:tav>
                                        <p:tav tm="100000">
                                          <p:val>
                                            <p:strVal val="#ppt_h"/>
                                          </p:val>
                                        </p:tav>
                                      </p:tavLst>
                                    </p:anim>
                                    <p:animEffect filter="fade" transition="in">
                                      <p:cBhvr>
                                        <p:cTn dur="500" id="26"/>
                                        <p:tgtEl>
                                          <p:spTgt spid="8"/>
                                        </p:tgtEl>
                                      </p:cBhvr>
                                    </p:animEffect>
                                  </p:childTnLst>
                                </p:cTn>
                              </p:par>
                            </p:childTnLst>
                          </p:cTn>
                        </p:par>
                      </p:childTnLst>
                    </p:cTn>
                  </p:par>
                  <p:par>
                    <p:cTn fill="hold" id="27">
                      <p:stCondLst>
                        <p:cond delay="indefinite"/>
                      </p:stCondLst>
                      <p:childTnLst>
                        <p:par>
                          <p:cTn fill="hold" id="28">
                            <p:stCondLst>
                              <p:cond delay="0"/>
                            </p:stCondLst>
                            <p:childTnLst>
                              <p:par>
                                <p:cTn fill="hold" grpId="0" id="29" nodeType="clickEffect" presetClass="entr" presetID="42" presetSubtype="0">
                                  <p:stCondLst>
                                    <p:cond delay="0"/>
                                  </p:stCondLst>
                                  <p:childTnLst>
                                    <p:set>
                                      <p:cBhvr>
                                        <p:cTn dur="1" fill="hold" id="30">
                                          <p:stCondLst>
                                            <p:cond delay="0"/>
                                          </p:stCondLst>
                                        </p:cTn>
                                        <p:tgtEl>
                                          <p:spTgt spid="9"/>
                                        </p:tgtEl>
                                        <p:attrNameLst>
                                          <p:attrName>style.visibility</p:attrName>
                                        </p:attrNameLst>
                                      </p:cBhvr>
                                      <p:to>
                                        <p:strVal val="visible"/>
                                      </p:to>
                                    </p:set>
                                    <p:animEffect filter="fade" transition="in">
                                      <p:cBhvr>
                                        <p:cTn dur="1000" id="31"/>
                                        <p:tgtEl>
                                          <p:spTgt spid="9"/>
                                        </p:tgtEl>
                                      </p:cBhvr>
                                    </p:animEffect>
                                    <p:anim calcmode="lin" valueType="num">
                                      <p:cBhvr>
                                        <p:cTn dur="1000" fill="hold" id="32"/>
                                        <p:tgtEl>
                                          <p:spTgt spid="9"/>
                                        </p:tgtEl>
                                        <p:attrNameLst>
                                          <p:attrName>ppt_x</p:attrName>
                                        </p:attrNameLst>
                                      </p:cBhvr>
                                      <p:tavLst>
                                        <p:tav tm="0">
                                          <p:val>
                                            <p:strVal val="#ppt_x"/>
                                          </p:val>
                                        </p:tav>
                                        <p:tav tm="100000">
                                          <p:val>
                                            <p:strVal val="#ppt_x"/>
                                          </p:val>
                                        </p:tav>
                                      </p:tavLst>
                                    </p:anim>
                                    <p:anim calcmode="lin" valueType="num">
                                      <p:cBhvr>
                                        <p:cTn dur="1000" fill="hold" id="33"/>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7"/>
      <p:bldP grpId="0" spid="2"/>
      <p:bldP animBg="1" grpId="0" spid="9"/>
      <p:bldP grpId="0" spid="12"/>
    </p:bldLst>
  </p:timing>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スライド番号プレースホルダー 1"/>
          <p:cNvSpPr>
            <a:spLocks noGrp="1"/>
          </p:cNvSpPr>
          <p:nvPr>
            <p:ph idx="12" sz="quarter" type="sldNum"/>
          </p:nvPr>
        </p:nvSpPr>
        <p:spPr/>
        <p:txBody>
          <a:bodyPr/>
          <a:lstStyle/>
          <a:p>
            <a:r>
              <a:rPr altLang="ja-JP" dirty="0" lang="en-US">
                <a:solidFill>
                  <a:prstClr val="black">
                    <a:tint val="75000"/>
                  </a:prstClr>
                </a:solidFill>
              </a:rPr>
              <a:t>10</a:t>
            </a:r>
            <a:endParaRPr altLang="en-US" dirty="0" lang="ja-JP">
              <a:solidFill>
                <a:prstClr val="black">
                  <a:tint val="75000"/>
                </a:prstClr>
              </a:solidFill>
            </a:endParaRPr>
          </a:p>
        </p:txBody>
      </p:sp>
      <p:sp>
        <p:nvSpPr>
          <p:cNvPr id="5" name="テキスト ボックス 4"/>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Ｅ</a:t>
            </a:r>
            <a:endParaRPr altLang="en-US" dirty="0" kumimoji="1" lang="ja-JP" sz="3200">
              <a:latin charset="-128" pitchFamily="50" typeface="ＤＦＧ極太丸ゴシック体"/>
              <a:ea charset="-128" pitchFamily="50" typeface="ＤＦＧ極太丸ゴシック体"/>
            </a:endParaRPr>
          </a:p>
        </p:txBody>
      </p:sp>
      <p:sp>
        <p:nvSpPr>
          <p:cNvPr id="7"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試験</a:t>
            </a:r>
            <a:r>
              <a:rPr altLang="en-US" dirty="0" lang="ja-JP">
                <a:latin charset="-128" pitchFamily="50" typeface="ＤＦＧ極太丸ゴシック体"/>
                <a:ea charset="-128" pitchFamily="50" typeface="ＤＦＧ極太丸ゴシック体"/>
              </a:rPr>
              <a:t>　</a:t>
            </a:r>
            <a:r>
              <a:rPr altLang="ja-JP" dirty="0" lang="en-US" sz="2600"/>
              <a:t>【P51】</a:t>
            </a:r>
            <a:endParaRPr altLang="en-US" dirty="0" lang="ja-JP" sz="2600">
              <a:solidFill>
                <a:srgbClr val="0033CC"/>
              </a:solidFill>
            </a:endParaRPr>
          </a:p>
        </p:txBody>
      </p:sp>
      <p:sp>
        <p:nvSpPr>
          <p:cNvPr id="8" name="Rectangle 5"/>
          <p:cNvSpPr>
            <a:spLocks noChangeArrowheads="1"/>
          </p:cNvSpPr>
          <p:nvPr/>
        </p:nvSpPr>
        <p:spPr bwMode="auto">
          <a:xfrm>
            <a:off x="625971" y="1017265"/>
            <a:ext cx="8123387" cy="611535"/>
          </a:xfrm>
          <a:prstGeom prst="roundRect">
            <a:avLst>
              <a:gd fmla="val 24537" name="adj"/>
            </a:avLst>
          </a:prstGeom>
          <a:solidFill>
            <a:srgbClr val="FFC000"/>
          </a:solidFill>
          <a:ln w="28575">
            <a:solidFill>
              <a:srgbClr val="FF6600"/>
            </a:solidFill>
          </a:ln>
          <a:extLst/>
        </p:spPr>
        <p:txBody>
          <a:bodyPr anchor="b"/>
          <a:lstStyle/>
          <a:p>
            <a:r>
              <a:rPr altLang="en-US" dirty="0" lang="ja-JP">
                <a:latin typeface="+mn-ea"/>
                <a:ea typeface="+mn-ea"/>
              </a:rPr>
              <a:t>追試験</a:t>
            </a:r>
            <a:endParaRPr altLang="ja-JP" dirty="0" lang="en-US">
              <a:latin typeface="+mn-ea"/>
              <a:ea typeface="+mn-ea"/>
            </a:endParaRPr>
          </a:p>
        </p:txBody>
      </p:sp>
      <p:sp>
        <p:nvSpPr>
          <p:cNvPr id="11" name="Rectangle 7"/>
          <p:cNvSpPr>
            <a:spLocks noChangeArrowheads="1"/>
          </p:cNvSpPr>
          <p:nvPr/>
        </p:nvSpPr>
        <p:spPr bwMode="auto">
          <a:xfrm>
            <a:off x="612060" y="2088466"/>
            <a:ext cx="8280420" cy="3644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n-US" b="0" dirty="0" lang="ja-JP" sz="2400">
                <a:latin charset="-128" pitchFamily="50" typeface="ＭＳ Ｐゴシック"/>
              </a:rPr>
              <a:t>　●実施日</a:t>
            </a:r>
            <a:endParaRPr altLang="ja-JP" b="0" dirty="0" lang="en-US" sz="2400">
              <a:latin charset="-128" pitchFamily="50" typeface="ＭＳ Ｐゴシック"/>
            </a:endParaRPr>
          </a:p>
          <a:p>
            <a:r>
              <a:rPr altLang="en-US" b="0" dirty="0" lang="ja-JP" sz="2400">
                <a:latin charset="-128" pitchFamily="50" typeface="ＭＳ Ｐゴシック"/>
              </a:rPr>
              <a:t>　　　令和６年１月２７日（土）及び１月２８日（日）</a:t>
            </a:r>
            <a:endParaRPr altLang="ja-JP" b="0" dirty="0" lang="en-US" sz="2400">
              <a:latin charset="-128" pitchFamily="50" typeface="ＭＳ Ｐゴシック"/>
            </a:endParaRPr>
          </a:p>
          <a:p>
            <a:pPr eaLnBrk="1" hangingPunct="1">
              <a:spcBef>
                <a:spcPts val="1800"/>
              </a:spcBef>
              <a:buFontTx/>
              <a:buNone/>
            </a:pPr>
            <a:r>
              <a:rPr altLang="en-US" b="0" dirty="0" lang="ja-JP" sz="2400">
                <a:latin charset="-128" pitchFamily="50" typeface="ＭＳ Ｐゴシック"/>
              </a:rPr>
              <a:t>　●試験場</a:t>
            </a:r>
            <a:endParaRPr altLang="ja-JP" b="0" dirty="0" lang="en-US" sz="2400">
              <a:latin charset="-128" pitchFamily="50" typeface="ＭＳ Ｐゴシック"/>
            </a:endParaRPr>
          </a:p>
          <a:p>
            <a:pPr eaLnBrk="1" hangingPunct="1">
              <a:spcBef>
                <a:spcPts val="400"/>
              </a:spcBef>
              <a:buFontTx/>
              <a:buNone/>
            </a:pPr>
            <a:r>
              <a:rPr altLang="en-US" b="0" dirty="0" lang="ja-JP" sz="2400">
                <a:latin charset="-128" pitchFamily="50" typeface="ＭＳ Ｐゴシック"/>
              </a:rPr>
              <a:t>　　　原則として全国を</a:t>
            </a:r>
            <a:r>
              <a:rPr altLang="ja-JP" b="0" dirty="0" lang="en-US" sz="2400">
                <a:latin charset="-128" pitchFamily="50" typeface="ＭＳ Ｐゴシック"/>
              </a:rPr>
              <a:t>2</a:t>
            </a:r>
            <a:r>
              <a:rPr altLang="en-US" b="0" dirty="0" lang="ja-JP" sz="2400">
                <a:latin charset="-128" pitchFamily="50" typeface="ＭＳ Ｐゴシック"/>
              </a:rPr>
              <a:t>地区に分け，地区ごとに</a:t>
            </a:r>
            <a:r>
              <a:rPr altLang="ja-JP" b="0" dirty="0" lang="en-US" sz="2400">
                <a:latin charset="-128" pitchFamily="50" typeface="ＭＳ Ｐゴシック"/>
              </a:rPr>
              <a:t>1</a:t>
            </a:r>
            <a:r>
              <a:rPr altLang="en-US" b="0" dirty="0" lang="ja-JP" sz="2400">
                <a:latin charset="-128" pitchFamily="50" typeface="ＭＳ Ｐゴシック"/>
              </a:rPr>
              <a:t>か所を設定</a:t>
            </a:r>
            <a:endParaRPr altLang="ja-JP" b="0" dirty="0" lang="en-US" sz="2400">
              <a:latin charset="-128" pitchFamily="50" typeface="ＭＳ Ｐゴシック"/>
            </a:endParaRPr>
          </a:p>
          <a:p>
            <a:pPr eaLnBrk="1" hangingPunct="1">
              <a:spcBef>
                <a:spcPts val="1800"/>
              </a:spcBef>
              <a:buFontTx/>
              <a:buNone/>
            </a:pPr>
            <a:r>
              <a:rPr altLang="en-US" b="0" dirty="0" lang="ja-JP" sz="2400">
                <a:latin charset="-128" pitchFamily="50" typeface="ＭＳ Ｐゴシック"/>
              </a:rPr>
              <a:t>　●申請方法</a:t>
            </a:r>
            <a:endParaRPr altLang="ja-JP" b="0" dirty="0" lang="en-US" sz="2400">
              <a:latin charset="-128" pitchFamily="50" typeface="ＭＳ Ｐゴシック"/>
            </a:endParaRPr>
          </a:p>
          <a:p>
            <a:pPr eaLnBrk="1" hangingPunct="1">
              <a:spcBef>
                <a:spcPts val="400"/>
              </a:spcBef>
              <a:buFontTx/>
              <a:buNone/>
            </a:pPr>
            <a:r>
              <a:rPr altLang="en-US" b="0" dirty="0" lang="ja-JP" sz="2400">
                <a:latin charset="-128" pitchFamily="50" typeface="ＭＳ Ｐゴシック"/>
              </a:rPr>
              <a:t>　　　「受験上の注意」に記載</a:t>
            </a:r>
            <a:endParaRPr altLang="ja-JP" b="0" dirty="0" lang="en-US" sz="2400">
              <a:latin charset="-128" pitchFamily="50" typeface="ＭＳ Ｐゴシック"/>
            </a:endParaRPr>
          </a:p>
          <a:p>
            <a:pPr eaLnBrk="1" hangingPunct="1">
              <a:spcBef>
                <a:spcPts val="400"/>
              </a:spcBef>
              <a:buFontTx/>
              <a:buNone/>
            </a:pPr>
            <a:endParaRPr altLang="ja-JP" dirty="0" lang="en-US" sz="2000">
              <a:latin charset="-128" pitchFamily="50" typeface="ＭＳ Ｐゴシック"/>
            </a:endParaRPr>
          </a:p>
          <a:p>
            <a:pPr eaLnBrk="1" hangingPunct="1">
              <a:spcBef>
                <a:spcPts val="400"/>
              </a:spcBef>
              <a:buFontTx/>
              <a:buNone/>
            </a:pPr>
            <a:endParaRPr altLang="ja-JP" b="0" dirty="0" lang="en-US" sz="2000">
              <a:latin charset="-128" pitchFamily="50" typeface="ＭＳ Ｐゴシック"/>
            </a:endParaRPr>
          </a:p>
        </p:txBody>
      </p:sp>
    </p:spTree>
    <p:extLst>
      <p:ext uri="{BB962C8B-B14F-4D97-AF65-F5344CB8AC3E}">
        <p14:creationId xmlns:p14="http://schemas.microsoft.com/office/powerpoint/2010/main" val="190847641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8"/>
                                        </p:tgtEl>
                                        <p:attrNameLst>
                                          <p:attrName>style.visibility</p:attrName>
                                        </p:attrNameLst>
                                      </p:cBhvr>
                                      <p:to>
                                        <p:strVal val="visible"/>
                                      </p:to>
                                    </p:set>
                                    <p:animEffect filter="fade" transition="in">
                                      <p:cBhvr>
                                        <p:cTn dur="500" id="7"/>
                                        <p:tgtEl>
                                          <p:spTgt spid="8"/>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42" presetSubtype="0">
                                  <p:stCondLst>
                                    <p:cond delay="0"/>
                                  </p:stCondLst>
                                  <p:childTnLst>
                                    <p:set>
                                      <p:cBhvr>
                                        <p:cTn dur="1" fill="hold" id="11">
                                          <p:stCondLst>
                                            <p:cond delay="0"/>
                                          </p:stCondLst>
                                        </p:cTn>
                                        <p:tgtEl>
                                          <p:spTgt spid="11"/>
                                        </p:tgtEl>
                                        <p:attrNameLst>
                                          <p:attrName>style.visibility</p:attrName>
                                        </p:attrNameLst>
                                      </p:cBhvr>
                                      <p:to>
                                        <p:strVal val="visible"/>
                                      </p:to>
                                    </p:set>
                                    <p:animEffect filter="fade" transition="in">
                                      <p:cBhvr>
                                        <p:cTn dur="1000" id="12"/>
                                        <p:tgtEl>
                                          <p:spTgt spid="11"/>
                                        </p:tgtEl>
                                      </p:cBhvr>
                                    </p:animEffect>
                                    <p:anim calcmode="lin" valueType="num">
                                      <p:cBhvr>
                                        <p:cTn dur="1000" fill="hold" id="13"/>
                                        <p:tgtEl>
                                          <p:spTgt spid="11"/>
                                        </p:tgtEl>
                                        <p:attrNameLst>
                                          <p:attrName>ppt_x</p:attrName>
                                        </p:attrNameLst>
                                      </p:cBhvr>
                                      <p:tavLst>
                                        <p:tav tm="0">
                                          <p:val>
                                            <p:strVal val="#ppt_x"/>
                                          </p:val>
                                        </p:tav>
                                        <p:tav tm="100000">
                                          <p:val>
                                            <p:strVal val="#ppt_x"/>
                                          </p:val>
                                        </p:tav>
                                      </p:tavLst>
                                    </p:anim>
                                    <p:anim calcmode="lin" valueType="num">
                                      <p:cBhvr>
                                        <p:cTn dur="1000" fill="hold" id="14"/>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8"/>
      <p:bldP grpId="0" spid="11"/>
    </p:bldLst>
  </p:timing>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 name="正方形/長方形 6"/>
          <p:cNvSpPr/>
          <p:nvPr/>
        </p:nvSpPr>
        <p:spPr>
          <a:xfrm>
            <a:off x="3491881" y="3221639"/>
            <a:ext cx="2376264" cy="22100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bIns="44932" lIns="89863" rIns="89863" rtlCol="0" tIns="44932"/>
          <a:lstStyle/>
          <a:p>
            <a:pPr algn="ctr"/>
            <a:endParaRPr altLang="en-US" lang="ja-JP" sz="2845"/>
          </a:p>
        </p:txBody>
      </p:sp>
      <p:sp>
        <p:nvSpPr>
          <p:cNvPr id="3" name="正方形/長方形 2"/>
          <p:cNvSpPr/>
          <p:nvPr/>
        </p:nvSpPr>
        <p:spPr>
          <a:xfrm>
            <a:off x="6372200" y="3014275"/>
            <a:ext cx="2592289" cy="3041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bIns="44932" lIns="89863" rIns="89863" rtlCol="0" tIns="44932"/>
          <a:lstStyle/>
          <a:p>
            <a:pPr algn="ctr"/>
            <a:endParaRPr altLang="en-US" lang="ja-JP" sz="2845"/>
          </a:p>
        </p:txBody>
      </p:sp>
      <p:sp>
        <p:nvSpPr>
          <p:cNvPr id="8" name="スライド番号プレースホルダー 1"/>
          <p:cNvSpPr>
            <a:spLocks noGrp="1"/>
          </p:cNvSpPr>
          <p:nvPr>
            <p:ph idx="12" sz="quarter" type="sldNum"/>
          </p:nvPr>
        </p:nvSpPr>
        <p:spPr>
          <a:xfrm>
            <a:off x="7128581" y="6427378"/>
            <a:ext cx="1978780" cy="458006"/>
          </a:xfrm>
        </p:spPr>
        <p:txBody>
          <a:bodyPr/>
          <a:lstStyle/>
          <a:p>
            <a:pPr>
              <a:defRPr/>
            </a:pPr>
            <a:r>
              <a:rPr altLang="ja-JP" dirty="0" lang="en-US" sz="1829"/>
              <a:t>11</a:t>
            </a:r>
          </a:p>
        </p:txBody>
      </p:sp>
      <p:sp>
        <p:nvSpPr>
          <p:cNvPr id="11" name="テキスト ボックス 10"/>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Ｆ</a:t>
            </a:r>
            <a:endParaRPr altLang="en-US" dirty="0" kumimoji="1" lang="ja-JP" sz="3200">
              <a:latin charset="-128" pitchFamily="50" typeface="ＤＦＧ極太丸ゴシック体"/>
              <a:ea charset="-128" pitchFamily="50" typeface="ＤＦＧ極太丸ゴシック体"/>
            </a:endParaRPr>
          </a:p>
        </p:txBody>
      </p:sp>
      <p:sp>
        <p:nvSpPr>
          <p:cNvPr id="12"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試験実施後</a:t>
            </a:r>
            <a:r>
              <a:rPr altLang="en-US" dirty="0" lang="ja-JP">
                <a:latin charset="-128" pitchFamily="50" typeface="ＤＦＧ極太丸ゴシック体"/>
                <a:ea charset="-128" pitchFamily="50" typeface="ＤＦＧ極太丸ゴシック体"/>
              </a:rPr>
              <a:t>　</a:t>
            </a:r>
            <a:r>
              <a:rPr altLang="ja-JP" dirty="0" lang="en-US" sz="2600"/>
              <a:t>【P52】</a:t>
            </a:r>
            <a:endParaRPr altLang="en-US" dirty="0" lang="ja-JP" sz="2600">
              <a:solidFill>
                <a:srgbClr val="0033CC"/>
              </a:solidFill>
            </a:endParaRPr>
          </a:p>
        </p:txBody>
      </p:sp>
      <p:sp>
        <p:nvSpPr>
          <p:cNvPr id="13" name="Rectangle 5"/>
          <p:cNvSpPr>
            <a:spLocks noChangeArrowheads="1"/>
          </p:cNvSpPr>
          <p:nvPr/>
        </p:nvSpPr>
        <p:spPr bwMode="auto">
          <a:xfrm>
            <a:off x="341414" y="1085921"/>
            <a:ext cx="8123387" cy="611535"/>
          </a:xfrm>
          <a:prstGeom prst="roundRect">
            <a:avLst>
              <a:gd fmla="val 24537" name="adj"/>
            </a:avLst>
          </a:prstGeom>
          <a:solidFill>
            <a:srgbClr val="FFC000"/>
          </a:solidFill>
          <a:ln w="28575">
            <a:solidFill>
              <a:srgbClr val="FF6600"/>
            </a:solidFill>
          </a:ln>
          <a:extLst/>
        </p:spPr>
        <p:txBody>
          <a:bodyPr anchor="b"/>
          <a:lstStyle/>
          <a:p>
            <a:pPr>
              <a:spcBef>
                <a:spcPct val="0"/>
              </a:spcBef>
            </a:pPr>
            <a:r>
              <a:rPr altLang="en-US" dirty="0" lang="ja-JP">
                <a:latin typeface="+mn-ea"/>
                <a:ea typeface="+mn-ea"/>
              </a:rPr>
              <a:t>得点の調整</a:t>
            </a:r>
          </a:p>
        </p:txBody>
      </p:sp>
      <p:grpSp>
        <p:nvGrpSpPr>
          <p:cNvPr id="5" name="グループ化 4">
            <a:extLst>
              <a:ext uri="{FF2B5EF4-FFF2-40B4-BE49-F238E27FC236}">
                <a16:creationId xmlns:a16="http://schemas.microsoft.com/office/drawing/2014/main" id="{8C1BBE19-1DBB-44F8-B951-4B2AB584E32F}"/>
              </a:ext>
            </a:extLst>
          </p:cNvPr>
          <p:cNvGrpSpPr/>
          <p:nvPr/>
        </p:nvGrpSpPr>
        <p:grpSpPr>
          <a:xfrm>
            <a:off x="255112" y="2133129"/>
            <a:ext cx="8901059" cy="4070408"/>
            <a:chOff x="255112" y="2453830"/>
            <a:chExt cx="8901059" cy="3749710"/>
          </a:xfrm>
        </p:grpSpPr>
        <p:sp>
          <p:nvSpPr>
            <p:cNvPr id="15" name="AutoShape 6"/>
            <p:cNvSpPr>
              <a:spLocks noChangeArrowheads="1"/>
            </p:cNvSpPr>
            <p:nvPr/>
          </p:nvSpPr>
          <p:spPr bwMode="auto">
            <a:xfrm>
              <a:off x="341413" y="3713936"/>
              <a:ext cx="8814758" cy="1968236"/>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a:lstStyle/>
            <a:p>
              <a:pPr>
                <a:spcBef>
                  <a:spcPts val="0"/>
                </a:spcBef>
              </a:pPr>
              <a:r>
                <a:rPr altLang="ja-JP" b="0" dirty="0" lang="en-US" sz="2200">
                  <a:latin charset="-128" panose="020B0609070205080204" pitchFamily="49" typeface="ＭＳ ゴシック"/>
                  <a:ea charset="-128" panose="020B0609070205080204" pitchFamily="49" typeface="ＭＳ ゴシック"/>
                </a:rPr>
                <a:t>【</a:t>
              </a:r>
              <a:r>
                <a:rPr altLang="en-US" b="0" dirty="0" lang="ja-JP" sz="2200">
                  <a:latin charset="-128" panose="020B0609070205080204" pitchFamily="49" typeface="ＭＳ ゴシック"/>
                  <a:ea charset="-128" panose="020B0609070205080204" pitchFamily="49" typeface="ＭＳ ゴシック"/>
                </a:rPr>
                <a:t>対象教科科目</a:t>
              </a:r>
              <a:r>
                <a:rPr altLang="ja-JP" b="0" dirty="0" lang="en-US" sz="2200">
                  <a:latin charset="-128" panose="020B0609070205080204" pitchFamily="49" typeface="ＭＳ ゴシック"/>
                  <a:ea charset="-128" panose="020B0609070205080204" pitchFamily="49" typeface="ＭＳ ゴシック"/>
                </a:rPr>
                <a:t>】</a:t>
              </a:r>
            </a:p>
            <a:p>
              <a:pPr>
                <a:spcBef>
                  <a:spcPts val="1200"/>
                </a:spcBef>
              </a:pPr>
              <a:r>
                <a:rPr altLang="en-US" b="0" dirty="0" lang="ja-JP" sz="2200">
                  <a:latin charset="-128" panose="020B0609070205080204" pitchFamily="49" typeface="ＭＳ ゴシック"/>
                  <a:ea charset="-128" panose="020B0609070205080204" pitchFamily="49" typeface="ＭＳ ゴシック"/>
                </a:rPr>
                <a:t>（</a:t>
              </a:r>
              <a:r>
                <a:rPr altLang="ja-JP" b="0" dirty="0" lang="en-US" sz="2200">
                  <a:latin charset="-128" panose="020B0609070205080204" pitchFamily="49" typeface="ＭＳ ゴシック"/>
                  <a:ea charset="-128" panose="020B0609070205080204" pitchFamily="49" typeface="ＭＳ ゴシック"/>
                </a:rPr>
                <a:t>1</a:t>
              </a:r>
              <a:r>
                <a:rPr altLang="en-US" b="0" dirty="0" lang="ja-JP" sz="2200">
                  <a:latin charset="-128" panose="020B0609070205080204" pitchFamily="49" typeface="ＭＳ ゴシック"/>
                  <a:ea charset="-128" panose="020B0609070205080204" pitchFamily="49" typeface="ＭＳ ゴシック"/>
                </a:rPr>
                <a:t>）地理歴史の「世界史</a:t>
              </a:r>
              <a:r>
                <a:rPr altLang="ja-JP" b="0" dirty="0" lang="en-US" sz="2200">
                  <a:latin charset="0" panose="020B0604020202020204" pitchFamily="34" typeface="Arial"/>
                  <a:ea charset="-128" panose="020B0609070205080204" pitchFamily="49" typeface="ＭＳ ゴシック"/>
                  <a:cs charset="0" panose="020B0604020202020204" pitchFamily="34" typeface="Arial"/>
                </a:rPr>
                <a:t>B</a:t>
              </a:r>
              <a:r>
                <a:rPr altLang="en-US" b="0" dirty="0" lang="ja-JP" sz="2200">
                  <a:latin charset="-128" panose="020B0609070205080204" pitchFamily="49" typeface="ＭＳ ゴシック"/>
                  <a:ea charset="-128" panose="020B0609070205080204" pitchFamily="49" typeface="ＭＳ ゴシック"/>
                </a:rPr>
                <a:t>」「日本史</a:t>
              </a:r>
              <a:r>
                <a:rPr altLang="ja-JP" b="0" dirty="0" lang="en-US" sz="2200">
                  <a:latin charset="0" panose="020B0604020202020204" pitchFamily="34" typeface="Arial"/>
                  <a:ea charset="-128" panose="020B0609070205080204" pitchFamily="49" typeface="ＭＳ ゴシック"/>
                  <a:cs charset="0" panose="020B0604020202020204" pitchFamily="34" typeface="Arial"/>
                </a:rPr>
                <a:t>B</a:t>
              </a:r>
              <a:r>
                <a:rPr altLang="en-US" b="0" dirty="0" lang="ja-JP" sz="2200">
                  <a:latin charset="-128" panose="020B0609070205080204" pitchFamily="49" typeface="ＭＳ ゴシック"/>
                  <a:ea charset="-128" panose="020B0609070205080204" pitchFamily="49" typeface="ＭＳ ゴシック"/>
                </a:rPr>
                <a:t>」「地理</a:t>
              </a:r>
              <a:r>
                <a:rPr altLang="ja-JP" b="0" dirty="0" lang="en-US" sz="2200">
                  <a:latin charset="0" panose="020B0604020202020204" pitchFamily="34" typeface="Arial"/>
                  <a:ea charset="-128" panose="020B0609070205080204" pitchFamily="49" typeface="ＭＳ ゴシック"/>
                  <a:cs charset="0" panose="020B0604020202020204" pitchFamily="34" typeface="Arial"/>
                </a:rPr>
                <a:t>B</a:t>
              </a:r>
              <a:r>
                <a:rPr altLang="en-US" b="0" dirty="0" lang="ja-JP" sz="2200">
                  <a:latin charset="-128" panose="020B0609070205080204" pitchFamily="49" typeface="ＭＳ ゴシック"/>
                  <a:ea charset="-128" panose="020B0609070205080204" pitchFamily="49" typeface="ＭＳ ゴシック"/>
                </a:rPr>
                <a:t>」の間</a:t>
              </a:r>
              <a:endParaRPr altLang="ja-JP" b="0" dirty="0" i="1" lang="en-US" sz="2200">
                <a:latin charset="-128" panose="020B0609070205080204" pitchFamily="49" typeface="ＭＳ ゴシック"/>
                <a:ea charset="-128" panose="020B0609070205080204" pitchFamily="49" typeface="ＭＳ ゴシック"/>
              </a:endParaRPr>
            </a:p>
            <a:p>
              <a:pPr>
                <a:spcBef>
                  <a:spcPts val="1200"/>
                </a:spcBef>
              </a:pPr>
              <a:r>
                <a:rPr altLang="en-US" b="0" dirty="0" lang="ja-JP" sz="2200">
                  <a:latin charset="-128" panose="020B0609070205080204" pitchFamily="49" typeface="ＭＳ ゴシック"/>
                  <a:ea charset="-128" panose="020B0609070205080204" pitchFamily="49" typeface="ＭＳ ゴシック"/>
                </a:rPr>
                <a:t>（</a:t>
              </a:r>
              <a:r>
                <a:rPr altLang="ja-JP" b="0" dirty="0" lang="en-US" sz="2200">
                  <a:latin charset="-128" panose="020B0609070205080204" pitchFamily="49" typeface="ＭＳ ゴシック"/>
                  <a:ea charset="-128" panose="020B0609070205080204" pitchFamily="49" typeface="ＭＳ ゴシック"/>
                </a:rPr>
                <a:t>2</a:t>
              </a:r>
              <a:r>
                <a:rPr altLang="en-US" b="0" dirty="0" lang="ja-JP" sz="2200">
                  <a:latin charset="-128" panose="020B0609070205080204" pitchFamily="49" typeface="ＭＳ ゴシック"/>
                  <a:ea charset="-128" panose="020B0609070205080204" pitchFamily="49" typeface="ＭＳ ゴシック"/>
                </a:rPr>
                <a:t>）公民の「現代社会」「倫理」「政治・経済」の間</a:t>
              </a:r>
              <a:endParaRPr altLang="ja-JP" b="0" dirty="0" lang="en-US" sz="2200">
                <a:latin charset="-128" panose="020B0609070205080204" pitchFamily="49" typeface="ＭＳ ゴシック"/>
                <a:ea charset="-128" panose="020B0609070205080204" pitchFamily="49" typeface="ＭＳ ゴシック"/>
              </a:endParaRPr>
            </a:p>
            <a:p>
              <a:pPr>
                <a:spcBef>
                  <a:spcPts val="1200"/>
                </a:spcBef>
              </a:pPr>
              <a:r>
                <a:rPr altLang="en-US" b="0" dirty="0" lang="ja-JP" sz="2200">
                  <a:latin charset="-128" panose="020B0609070205080204" pitchFamily="49" typeface="ＭＳ ゴシック"/>
                  <a:ea charset="-128" panose="020B0609070205080204" pitchFamily="49" typeface="ＭＳ ゴシック"/>
                </a:rPr>
                <a:t>（</a:t>
              </a:r>
              <a:r>
                <a:rPr altLang="ja-JP" b="0" dirty="0" lang="en-US" sz="2200">
                  <a:latin charset="-128" panose="020B0609070205080204" pitchFamily="49" typeface="ＭＳ ゴシック"/>
                  <a:ea charset="-128" panose="020B0609070205080204" pitchFamily="49" typeface="ＭＳ ゴシック"/>
                </a:rPr>
                <a:t>3</a:t>
              </a:r>
              <a:r>
                <a:rPr altLang="en-US" b="0" dirty="0" lang="ja-JP" sz="2200">
                  <a:latin charset="-128" panose="020B0609070205080204" pitchFamily="49" typeface="ＭＳ ゴシック"/>
                  <a:ea charset="-128" panose="020B0609070205080204" pitchFamily="49" typeface="ＭＳ ゴシック"/>
                </a:rPr>
                <a:t>）理科②の「物理」「化学」「生物」「地学」の間</a:t>
              </a:r>
              <a:endParaRPr altLang="ja-JP" b="0" dirty="0" lang="en-US" sz="2200">
                <a:latin charset="-128" panose="020B0609070205080204" pitchFamily="49" typeface="ＭＳ ゴシック"/>
                <a:ea charset="-128" panose="020B0609070205080204" pitchFamily="49" typeface="ＭＳ ゴシック"/>
              </a:endParaRPr>
            </a:p>
          </p:txBody>
        </p:sp>
        <p:sp>
          <p:nvSpPr>
            <p:cNvPr id="4" name="テキスト ボックス 3"/>
            <p:cNvSpPr txBox="1"/>
            <p:nvPr/>
          </p:nvSpPr>
          <p:spPr>
            <a:xfrm>
              <a:off x="255112" y="2453830"/>
              <a:ext cx="8407051" cy="1020699"/>
            </a:xfrm>
            <a:prstGeom prst="rect">
              <a:avLst/>
            </a:prstGeom>
            <a:noFill/>
            <a:ln w="15875">
              <a:solidFill>
                <a:schemeClr val="tx1"/>
              </a:solidFill>
            </a:ln>
          </p:spPr>
          <p:txBody>
            <a:bodyPr anchor="ctr" anchorCtr="0" rtlCol="0" wrap="square">
              <a:spAutoFit/>
            </a:bodyPr>
            <a:lstStyle/>
            <a:p>
              <a:pPr algn="just">
                <a:spcBef>
                  <a:spcPts val="1200"/>
                </a:spcBef>
              </a:pPr>
              <a:r>
                <a:rPr altLang="en-US" dirty="0" lang="ja-JP" sz="2200">
                  <a:solidFill>
                    <a:srgbClr val="FF0000"/>
                  </a:solidFill>
                  <a:latin charset="-128" panose="020B0609070205080204" pitchFamily="49" typeface="ＭＳ ゴシック"/>
                  <a:ea charset="-128" panose="020B0609070205080204" pitchFamily="49" typeface="ＭＳ ゴシック"/>
                </a:rPr>
                <a:t>　</a:t>
              </a:r>
              <a:r>
                <a:rPr altLang="en-US" dirty="0" lang="ja-JP" sz="2200" u="sng">
                  <a:latin charset="-128" panose="020B0609070205080204" pitchFamily="49" typeface="ＭＳ ゴシック"/>
                  <a:ea charset="-128" panose="020B0609070205080204" pitchFamily="49" typeface="ＭＳ ゴシック"/>
                </a:rPr>
                <a:t>本試験</a:t>
              </a:r>
              <a:r>
                <a:rPr altLang="en-US" dirty="0" lang="ja-JP" sz="2200">
                  <a:latin charset="-128" panose="020B0609070205080204" pitchFamily="49" typeface="ＭＳ ゴシック"/>
                  <a:ea charset="-128" panose="020B0609070205080204" pitchFamily="49" typeface="ＭＳ ゴシック"/>
                </a:rPr>
                <a:t>において，以下の各科目間で原則，</a:t>
              </a:r>
              <a:r>
                <a:rPr altLang="ja-JP" dirty="0" lang="en-US" sz="2200" u="sng">
                  <a:latin charset="0" panose="020B0604020202020204" pitchFamily="34" typeface="Arial"/>
                  <a:ea charset="-128" panose="020B0609070205080204" pitchFamily="49" typeface="ＭＳ ゴシック"/>
                  <a:cs charset="0" panose="020B0604020202020204" pitchFamily="34" typeface="Arial"/>
                </a:rPr>
                <a:t>20</a:t>
              </a:r>
              <a:r>
                <a:rPr altLang="en-US" dirty="0" lang="ja-JP" sz="2200" u="sng">
                  <a:latin charset="-128" panose="020B0609070205080204" pitchFamily="49" typeface="ＭＳ ゴシック"/>
                  <a:ea charset="-128" panose="020B0609070205080204" pitchFamily="49" typeface="ＭＳ ゴシック"/>
                </a:rPr>
                <a:t>点以上の平均点差</a:t>
              </a:r>
              <a:r>
                <a:rPr altLang="en-US" dirty="0" lang="ja-JP" sz="2200">
                  <a:latin charset="-128" panose="020B0609070205080204" pitchFamily="49" typeface="ＭＳ ゴシック"/>
                  <a:ea charset="-128" panose="020B0609070205080204" pitchFamily="49" typeface="ＭＳ ゴシック"/>
                </a:rPr>
                <a:t>が生じ，試験問題の難易差に基づくものと認められる場合に実施。</a:t>
              </a:r>
            </a:p>
            <a:p>
              <a:pPr algn="just">
                <a:spcBef>
                  <a:spcPts val="0"/>
                </a:spcBef>
              </a:pPr>
              <a:r>
                <a:rPr altLang="en-US" dirty="0" lang="ja-JP" sz="2200">
                  <a:latin charset="-128" panose="020B0609070205080204" pitchFamily="49" typeface="ＭＳ ゴシック"/>
                  <a:ea charset="-128" panose="020B0609070205080204" pitchFamily="49" typeface="ＭＳ ゴシック"/>
                </a:rPr>
                <a:t>　受験者が</a:t>
              </a:r>
              <a:r>
                <a:rPr altLang="ja-JP" dirty="0" lang="en-US" sz="2200">
                  <a:latin charset="0" panose="020B0604020202020204" pitchFamily="34" typeface="Arial"/>
                  <a:ea charset="-128" panose="020B0609070205080204" pitchFamily="49" typeface="ＭＳ ゴシック"/>
                  <a:cs charset="0" panose="020B0604020202020204" pitchFamily="34" typeface="Arial"/>
                </a:rPr>
                <a:t>1</a:t>
              </a:r>
              <a:r>
                <a:rPr altLang="en-US" dirty="0" lang="ja-JP" sz="2200">
                  <a:latin charset="-128" panose="020B0609070205080204" pitchFamily="49" typeface="ＭＳ ゴシック"/>
                  <a:ea charset="-128" panose="020B0609070205080204" pitchFamily="49" typeface="ＭＳ ゴシック"/>
                </a:rPr>
                <a:t>万人未満の科目は得点調整の対象とはしない。</a:t>
              </a:r>
              <a:endParaRPr altLang="ja-JP" dirty="0" lang="en-US" sz="2200">
                <a:latin charset="-128" panose="020B0609070205080204" pitchFamily="49" typeface="ＭＳ ゴシック"/>
                <a:ea charset="-128" panose="020B0609070205080204" pitchFamily="49" typeface="ＭＳ ゴシック"/>
              </a:endParaRPr>
            </a:p>
          </p:txBody>
        </p:sp>
        <p:sp>
          <p:nvSpPr>
            <p:cNvPr id="2" name="正方形/長方形 1">
              <a:extLst>
                <a:ext uri="{FF2B5EF4-FFF2-40B4-BE49-F238E27FC236}">
                  <a16:creationId xmlns:a16="http://schemas.microsoft.com/office/drawing/2014/main" id="{BDCB5756-17A8-499E-9B3A-05C84CD178AE}"/>
                </a:ext>
              </a:extLst>
            </p:cNvPr>
            <p:cNvSpPr/>
            <p:nvPr/>
          </p:nvSpPr>
          <p:spPr>
            <a:xfrm>
              <a:off x="341413" y="5803430"/>
              <a:ext cx="8407051" cy="400110"/>
            </a:xfrm>
            <a:prstGeom prst="rect">
              <a:avLst/>
            </a:prstGeom>
          </p:spPr>
          <p:txBody>
            <a:bodyPr wrap="square">
              <a:spAutoFit/>
            </a:bodyPr>
            <a:lstStyle/>
            <a:p>
              <a:r>
                <a:rPr altLang="ja-JP" dirty="0" lang="en-US" sz="2000"/>
                <a:t>※</a:t>
              </a:r>
              <a:r>
                <a:rPr altLang="en-US" dirty="0" lang="ja-JP" sz="2000"/>
                <a:t>得点調整の実施の有無については，</a:t>
              </a:r>
              <a:r>
                <a:rPr altLang="ja-JP" dirty="0" lang="en-US" sz="2000"/>
                <a:t>1</a:t>
              </a:r>
              <a:r>
                <a:rPr altLang="en-US" dirty="0" lang="ja-JP" sz="2000"/>
                <a:t>月</a:t>
              </a:r>
              <a:r>
                <a:rPr altLang="ja-JP" dirty="0" lang="en-US" sz="2000"/>
                <a:t>19</a:t>
              </a:r>
              <a:r>
                <a:rPr altLang="en-US" dirty="0" lang="ja-JP" sz="2000"/>
                <a:t>日（金）に発表予定</a:t>
              </a:r>
            </a:p>
          </p:txBody>
        </p:sp>
      </p:grpSp>
    </p:spTree>
    <p:extLst>
      <p:ext uri="{BB962C8B-B14F-4D97-AF65-F5344CB8AC3E}">
        <p14:creationId xmlns:p14="http://schemas.microsoft.com/office/powerpoint/2010/main" val="33154383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a16="http://schemas.microsoft.com/office/drawing/2014/main">
      <p:transition>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13"/>
                                        </p:tgtEl>
                                        <p:attrNameLst>
                                          <p:attrName>style.visibility</p:attrName>
                                        </p:attrNameLst>
                                      </p:cBhvr>
                                      <p:to>
                                        <p:strVal val="visible"/>
                                      </p:to>
                                    </p:set>
                                    <p:animEffect filter="fade" transition="in">
                                      <p:cBhvr>
                                        <p:cTn dur="500" id="7"/>
                                        <p:tgtEl>
                                          <p:spTgt spid="13"/>
                                        </p:tgtEl>
                                      </p:cBhvr>
                                    </p:animEffect>
                                  </p:childTnLst>
                                </p:cTn>
                              </p:par>
                            </p:childTnLst>
                          </p:cTn>
                        </p:par>
                      </p:childTnLst>
                    </p:cTn>
                  </p:par>
                  <p:par>
                    <p:cTn fill="hold" id="8">
                      <p:stCondLst>
                        <p:cond delay="indefinite"/>
                      </p:stCondLst>
                      <p:childTnLst>
                        <p:par>
                          <p:cTn fill="hold" id="9">
                            <p:stCondLst>
                              <p:cond delay="0"/>
                            </p:stCondLst>
                            <p:childTnLst>
                              <p:par>
                                <p:cTn fill="hold" id="10" nodeType="clickEffect" presetClass="entr" presetID="42" presetSubtype="0">
                                  <p:stCondLst>
                                    <p:cond delay="0"/>
                                  </p:stCondLst>
                                  <p:childTnLst>
                                    <p:set>
                                      <p:cBhvr>
                                        <p:cTn dur="1" fill="hold" id="11">
                                          <p:stCondLst>
                                            <p:cond delay="0"/>
                                          </p:stCondLst>
                                        </p:cTn>
                                        <p:tgtEl>
                                          <p:spTgt spid="5"/>
                                        </p:tgtEl>
                                        <p:attrNameLst>
                                          <p:attrName>style.visibility</p:attrName>
                                        </p:attrNameLst>
                                      </p:cBhvr>
                                      <p:to>
                                        <p:strVal val="visible"/>
                                      </p:to>
                                    </p:set>
                                    <p:animEffect filter="fade" transition="in">
                                      <p:cBhvr>
                                        <p:cTn dur="1000" id="12"/>
                                        <p:tgtEl>
                                          <p:spTgt spid="5"/>
                                        </p:tgtEl>
                                      </p:cBhvr>
                                    </p:animEffect>
                                    <p:anim calcmode="lin" valueType="num">
                                      <p:cBhvr>
                                        <p:cTn dur="1000" fill="hold" id="13"/>
                                        <p:tgtEl>
                                          <p:spTgt spid="5"/>
                                        </p:tgtEl>
                                        <p:attrNameLst>
                                          <p:attrName>ppt_x</p:attrName>
                                        </p:attrNameLst>
                                      </p:cBhvr>
                                      <p:tavLst>
                                        <p:tav tm="0">
                                          <p:val>
                                            <p:strVal val="#ppt_x"/>
                                          </p:val>
                                        </p:tav>
                                        <p:tav tm="100000">
                                          <p:val>
                                            <p:strVal val="#ppt_x"/>
                                          </p:val>
                                        </p:tav>
                                      </p:tavLst>
                                    </p:anim>
                                    <p:anim calcmode="lin" valueType="num">
                                      <p:cBhvr>
                                        <p:cTn dur="1000" fill="hold" id="14"/>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13"/>
    </p:bldLst>
  </p:timing>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AutoShape 6"/>
          <p:cNvSpPr>
            <a:spLocks noChangeArrowheads="1"/>
          </p:cNvSpPr>
          <p:nvPr/>
        </p:nvSpPr>
        <p:spPr bwMode="auto">
          <a:xfrm>
            <a:off x="182941" y="941867"/>
            <a:ext cx="6398783" cy="475525"/>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a:lstStyle/>
          <a:p>
            <a:pPr>
              <a:spcBef>
                <a:spcPts val="610"/>
              </a:spcBef>
            </a:pPr>
            <a:endParaRPr altLang="ja-JP" b="0" dirty="0" lang="en-US" sz="2845">
              <a:latin charset="-128" pitchFamily="50" typeface="HGP創英角ｺﾞｼｯｸUB"/>
              <a:ea charset="-128" pitchFamily="50" typeface="HGP創英角ｺﾞｼｯｸUB"/>
            </a:endParaRPr>
          </a:p>
        </p:txBody>
      </p:sp>
      <p:sp>
        <p:nvSpPr>
          <p:cNvPr id="8" name="スライド番号プレースホルダー 1"/>
          <p:cNvSpPr>
            <a:spLocks noGrp="1"/>
          </p:cNvSpPr>
          <p:nvPr>
            <p:ph idx="12" sz="quarter" type="sldNum"/>
          </p:nvPr>
        </p:nvSpPr>
        <p:spPr>
          <a:xfrm>
            <a:off x="7092280" y="6427378"/>
            <a:ext cx="1978780" cy="458006"/>
          </a:xfrm>
        </p:spPr>
        <p:txBody>
          <a:bodyPr/>
          <a:lstStyle/>
          <a:p>
            <a:pPr>
              <a:defRPr/>
            </a:pPr>
            <a:r>
              <a:rPr altLang="ja-JP" dirty="0" lang="en-US" sz="1829"/>
              <a:t>12</a:t>
            </a:r>
          </a:p>
        </p:txBody>
      </p:sp>
      <p:sp>
        <p:nvSpPr>
          <p:cNvPr id="9" name="テキスト ボックス 8"/>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Ｆ</a:t>
            </a:r>
            <a:endParaRPr altLang="en-US" dirty="0" kumimoji="1" lang="ja-JP" sz="3200">
              <a:latin charset="-128" pitchFamily="50" typeface="ＤＦＧ極太丸ゴシック体"/>
              <a:ea charset="-128" pitchFamily="50" typeface="ＤＦＧ極太丸ゴシック体"/>
            </a:endParaRPr>
          </a:p>
        </p:txBody>
      </p:sp>
      <p:sp>
        <p:nvSpPr>
          <p:cNvPr id="10"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試験実施後</a:t>
            </a:r>
            <a:r>
              <a:rPr altLang="en-US" dirty="0" lang="ja-JP">
                <a:latin charset="-128" pitchFamily="50" typeface="ＤＦＧ極太丸ゴシック体"/>
                <a:ea charset="-128" pitchFamily="50" typeface="ＤＦＧ極太丸ゴシック体"/>
              </a:rPr>
              <a:t>　</a:t>
            </a:r>
            <a:r>
              <a:rPr altLang="ja-JP" dirty="0" lang="en-US" sz="2600"/>
              <a:t>【P54】</a:t>
            </a:r>
            <a:endParaRPr altLang="en-US" dirty="0" lang="ja-JP" sz="2600">
              <a:solidFill>
                <a:srgbClr val="0033CC"/>
              </a:solidFill>
            </a:endParaRPr>
          </a:p>
        </p:txBody>
      </p:sp>
      <p:sp>
        <p:nvSpPr>
          <p:cNvPr id="13" name="Rectangle 5"/>
          <p:cNvSpPr>
            <a:spLocks noChangeArrowheads="1"/>
          </p:cNvSpPr>
          <p:nvPr/>
        </p:nvSpPr>
        <p:spPr bwMode="auto">
          <a:xfrm>
            <a:off x="341414" y="1085921"/>
            <a:ext cx="8123387" cy="611535"/>
          </a:xfrm>
          <a:prstGeom prst="roundRect">
            <a:avLst>
              <a:gd fmla="val 24537" name="adj"/>
            </a:avLst>
          </a:prstGeom>
          <a:solidFill>
            <a:srgbClr val="FFC000"/>
          </a:solidFill>
          <a:ln w="28575">
            <a:solidFill>
              <a:srgbClr val="FF6600"/>
            </a:solidFill>
          </a:ln>
          <a:extLst/>
        </p:spPr>
        <p:txBody>
          <a:bodyPr anchor="b"/>
          <a:lstStyle/>
          <a:p>
            <a:pPr>
              <a:spcBef>
                <a:spcPct val="0"/>
              </a:spcBef>
            </a:pPr>
            <a:r>
              <a:rPr altLang="en-US" dirty="0" lang="ja-JP">
                <a:latin typeface="+mn-ea"/>
                <a:ea typeface="+mn-ea"/>
              </a:rPr>
              <a:t>試験成績の大学への提供</a:t>
            </a:r>
          </a:p>
        </p:txBody>
      </p:sp>
      <p:sp>
        <p:nvSpPr>
          <p:cNvPr id="14" name="Rectangle 6"/>
          <p:cNvSpPr>
            <a:spLocks noChangeArrowheads="1"/>
          </p:cNvSpPr>
          <p:nvPr/>
        </p:nvSpPr>
        <p:spPr bwMode="auto">
          <a:xfrm>
            <a:off x="0" y="5636896"/>
            <a:ext cx="9018634" cy="608535"/>
          </a:xfrm>
          <a:prstGeom prst="rect">
            <a:avLst/>
          </a:prstGeom>
          <a:noFill/>
          <a:ln w="9525">
            <a:noFill/>
            <a:miter lim="800000"/>
            <a:headEnd/>
            <a:tailEnd/>
          </a:ln>
        </p:spPr>
        <p:txBody>
          <a:bodyPr anchor="b" bIns="43206" lIns="86411" rIns="86411" tIns="43206"/>
          <a:lstStyle/>
          <a:p>
            <a:pPr defTabSz="891808"/>
            <a:endParaRPr altLang="ja-JP" b="0" dirty="0" lang="en-US" sz="2000">
              <a:solidFill>
                <a:srgbClr val="000000"/>
              </a:solidFill>
            </a:endParaRPr>
          </a:p>
        </p:txBody>
      </p:sp>
      <p:grpSp>
        <p:nvGrpSpPr>
          <p:cNvPr id="3" name="グループ化 2">
            <a:extLst>
              <a:ext uri="{FF2B5EF4-FFF2-40B4-BE49-F238E27FC236}">
                <a16:creationId xmlns:a16="http://schemas.microsoft.com/office/drawing/2014/main" id="{9DFCA5F7-D2B8-4313-8579-4656286CACF0}"/>
              </a:ext>
            </a:extLst>
          </p:cNvPr>
          <p:cNvGrpSpPr/>
          <p:nvPr/>
        </p:nvGrpSpPr>
        <p:grpSpPr>
          <a:xfrm>
            <a:off x="18255" y="1988840"/>
            <a:ext cx="9052805" cy="4176464"/>
            <a:chOff x="18255" y="1988840"/>
            <a:chExt cx="9052805" cy="4176464"/>
          </a:xfrm>
        </p:grpSpPr>
        <p:sp>
          <p:nvSpPr>
            <p:cNvPr id="11" name="Rectangle 6"/>
            <p:cNvSpPr>
              <a:spLocks noChangeArrowheads="1"/>
            </p:cNvSpPr>
            <p:nvPr/>
          </p:nvSpPr>
          <p:spPr bwMode="auto">
            <a:xfrm>
              <a:off x="52426" y="4919032"/>
              <a:ext cx="9018634" cy="1246272"/>
            </a:xfrm>
            <a:prstGeom prst="rect">
              <a:avLst/>
            </a:prstGeom>
            <a:noFill/>
            <a:ln w="9525">
              <a:noFill/>
              <a:miter lim="800000"/>
              <a:headEnd/>
              <a:tailEnd/>
            </a:ln>
          </p:spPr>
          <p:txBody>
            <a:bodyPr anchor="b" bIns="43206" lIns="86411" rIns="86411" tIns="43206"/>
            <a:lstStyle/>
            <a:p>
              <a:pPr indent="-447675" marL="447675"/>
              <a:r>
                <a:rPr altLang="en-US" b="0" dirty="0" lang="ja-JP" sz="1800">
                  <a:solidFill>
                    <a:srgbClr val="000000"/>
                  </a:solidFill>
                  <a:ea charset="-128" pitchFamily="49" typeface="ＭＳ ゴシック"/>
                </a:rPr>
                <a:t>　</a:t>
              </a:r>
              <a:r>
                <a:rPr altLang="ja-JP" b="0" dirty="0" lang="en-US" sz="1800">
                  <a:solidFill>
                    <a:srgbClr val="000000"/>
                  </a:solidFill>
                  <a:ea charset="-128" pitchFamily="49" typeface="ＭＳ ゴシック"/>
                </a:rPr>
                <a:t>※</a:t>
              </a:r>
              <a:r>
                <a:rPr altLang="en-US" b="0" dirty="0" lang="ja-JP" sz="1800">
                  <a:solidFill>
                    <a:srgbClr val="000000"/>
                  </a:solidFill>
                  <a:ea charset="-128" pitchFamily="49" typeface="ＭＳ ゴシック"/>
                </a:rPr>
                <a:t>受験者を得点順におおよそ</a:t>
              </a:r>
              <a:r>
                <a:rPr altLang="ja-JP" b="0" dirty="0" lang="en-US" sz="1800">
                  <a:solidFill>
                    <a:srgbClr val="000000"/>
                  </a:solidFill>
                  <a:ea charset="-128" pitchFamily="49" typeface="ＭＳ ゴシック"/>
                </a:rPr>
                <a:t>4</a:t>
              </a:r>
              <a:r>
                <a:rPr altLang="en-US" b="0" dirty="0" err="1" lang="ja-JP" sz="1800">
                  <a:solidFill>
                    <a:srgbClr val="000000"/>
                  </a:solidFill>
                  <a:ea charset="-128" pitchFamily="49" typeface="ＭＳ ゴシック"/>
                </a:rPr>
                <a:t>，</a:t>
              </a:r>
              <a:r>
                <a:rPr altLang="ja-JP" b="0" dirty="0" lang="en-US" sz="1800">
                  <a:solidFill>
                    <a:srgbClr val="000000"/>
                  </a:solidFill>
                  <a:ea charset="-128" pitchFamily="49" typeface="ＭＳ ゴシック"/>
                </a:rPr>
                <a:t>7</a:t>
              </a:r>
              <a:r>
                <a:rPr altLang="en-US" b="0" dirty="0" err="1" lang="ja-JP" sz="1800">
                  <a:solidFill>
                    <a:srgbClr val="000000"/>
                  </a:solidFill>
                  <a:ea charset="-128" pitchFamily="49" typeface="ＭＳ ゴシック"/>
                </a:rPr>
                <a:t>，</a:t>
              </a:r>
              <a:r>
                <a:rPr altLang="ja-JP" b="0" dirty="0" lang="en-US" sz="1800">
                  <a:solidFill>
                    <a:srgbClr val="000000"/>
                  </a:solidFill>
                  <a:ea charset="-128" pitchFamily="49" typeface="ＭＳ ゴシック"/>
                </a:rPr>
                <a:t>12</a:t>
              </a:r>
              <a:r>
                <a:rPr altLang="en-US" b="0" dirty="0" err="1" lang="ja-JP" sz="1800">
                  <a:solidFill>
                    <a:srgbClr val="000000"/>
                  </a:solidFill>
                  <a:ea charset="-128" pitchFamily="49" typeface="ＭＳ ゴシック"/>
                </a:rPr>
                <a:t>，</a:t>
              </a:r>
              <a:r>
                <a:rPr altLang="ja-JP" b="0" dirty="0" lang="en-US" sz="1800">
                  <a:solidFill>
                    <a:srgbClr val="000000"/>
                  </a:solidFill>
                  <a:ea charset="-128" pitchFamily="49" typeface="ＭＳ ゴシック"/>
                </a:rPr>
                <a:t>17</a:t>
              </a:r>
              <a:r>
                <a:rPr altLang="en-US" b="0" dirty="0" err="1" lang="ja-JP" sz="1800">
                  <a:solidFill>
                    <a:srgbClr val="000000"/>
                  </a:solidFill>
                  <a:ea charset="-128" pitchFamily="49" typeface="ＭＳ ゴシック"/>
                </a:rPr>
                <a:t>，</a:t>
              </a:r>
              <a:r>
                <a:rPr altLang="ja-JP" b="0" dirty="0" lang="en-US" sz="1800">
                  <a:solidFill>
                    <a:srgbClr val="000000"/>
                  </a:solidFill>
                  <a:ea charset="-128" pitchFamily="49" typeface="ＭＳ ゴシック"/>
                </a:rPr>
                <a:t>20</a:t>
              </a:r>
              <a:r>
                <a:rPr altLang="en-US" b="0" dirty="0" err="1" lang="ja-JP" sz="1800">
                  <a:solidFill>
                    <a:srgbClr val="000000"/>
                  </a:solidFill>
                  <a:ea charset="-128" pitchFamily="49" typeface="ＭＳ ゴシック"/>
                </a:rPr>
                <a:t>，</a:t>
              </a:r>
              <a:r>
                <a:rPr altLang="ja-JP" b="0" dirty="0" lang="en-US" sz="1800">
                  <a:solidFill>
                    <a:srgbClr val="000000"/>
                  </a:solidFill>
                  <a:ea charset="-128" pitchFamily="49" typeface="ＭＳ ゴシック"/>
                </a:rPr>
                <a:t>17</a:t>
              </a:r>
              <a:r>
                <a:rPr altLang="en-US" b="0" dirty="0" err="1" lang="ja-JP" sz="1800">
                  <a:solidFill>
                    <a:srgbClr val="000000"/>
                  </a:solidFill>
                  <a:ea charset="-128" pitchFamily="49" typeface="ＭＳ ゴシック"/>
                </a:rPr>
                <a:t>，</a:t>
              </a:r>
              <a:r>
                <a:rPr altLang="ja-JP" b="0" dirty="0" lang="en-US" sz="1800">
                  <a:solidFill>
                    <a:srgbClr val="000000"/>
                  </a:solidFill>
                  <a:ea charset="-128" pitchFamily="49" typeface="ＭＳ ゴシック"/>
                </a:rPr>
                <a:t>12</a:t>
              </a:r>
              <a:r>
                <a:rPr altLang="en-US" b="0" dirty="0" err="1" lang="ja-JP" sz="1800">
                  <a:solidFill>
                    <a:srgbClr val="000000"/>
                  </a:solidFill>
                  <a:ea charset="-128" pitchFamily="49" typeface="ＭＳ ゴシック"/>
                </a:rPr>
                <a:t>，</a:t>
              </a:r>
              <a:r>
                <a:rPr altLang="ja-JP" b="0" dirty="0" lang="en-US" sz="1800">
                  <a:solidFill>
                    <a:srgbClr val="000000"/>
                  </a:solidFill>
                  <a:ea charset="-128" pitchFamily="49" typeface="ＭＳ ゴシック"/>
                </a:rPr>
                <a:t>7</a:t>
              </a:r>
              <a:r>
                <a:rPr altLang="en-US" b="0" dirty="0" err="1" lang="ja-JP" sz="1800">
                  <a:solidFill>
                    <a:srgbClr val="000000"/>
                  </a:solidFill>
                  <a:ea charset="-128" pitchFamily="49" typeface="ＭＳ ゴシック"/>
                </a:rPr>
                <a:t>，</a:t>
              </a:r>
              <a:r>
                <a:rPr altLang="ja-JP" b="0" dirty="0" lang="en-US" sz="1800">
                  <a:solidFill>
                    <a:srgbClr val="000000"/>
                  </a:solidFill>
                  <a:ea charset="-128" pitchFamily="49" typeface="ＭＳ ゴシック"/>
                </a:rPr>
                <a:t>4</a:t>
              </a:r>
              <a:r>
                <a:rPr altLang="en-US" b="0" dirty="0" lang="ja-JP" sz="1800">
                  <a:solidFill>
                    <a:srgbClr val="000000"/>
                  </a:solidFill>
                  <a:ea charset="-128" pitchFamily="49" typeface="ＭＳ ゴシック"/>
                </a:rPr>
                <a:t>％の群に分割し，科目別得点を得点の低い方から順に１～９の９段階に換算して，当該科目の全体における受験者の位置づけを表示</a:t>
              </a:r>
              <a:endParaRPr altLang="ja-JP" b="0" dirty="0" lang="en-US" sz="1800"/>
            </a:p>
          </p:txBody>
        </p:sp>
        <p:sp>
          <p:nvSpPr>
            <p:cNvPr id="2" name="テキスト ボックス 1"/>
            <p:cNvSpPr txBox="1"/>
            <p:nvPr/>
          </p:nvSpPr>
          <p:spPr>
            <a:xfrm>
              <a:off x="18255" y="1988840"/>
              <a:ext cx="9000379" cy="3077766"/>
            </a:xfrm>
            <a:prstGeom prst="rect">
              <a:avLst/>
            </a:prstGeom>
            <a:noFill/>
          </p:spPr>
          <p:txBody>
            <a:bodyPr rtlCol="0" wrap="square">
              <a:spAutoFit/>
            </a:bodyPr>
            <a:lstStyle/>
            <a:p>
              <a:pPr defTabSz="891808"/>
              <a:r>
                <a:rPr altLang="en-US" b="0" dirty="0" lang="ja-JP" sz="2400">
                  <a:ea charset="-128" pitchFamily="49" typeface="ＭＳ ゴシック"/>
                </a:rPr>
                <a:t>　</a:t>
              </a:r>
              <a:r>
                <a:rPr altLang="en-US" b="0" dirty="0" lang="ja-JP" sz="2400"/>
                <a:t> ○　 </a:t>
              </a:r>
              <a:r>
                <a:rPr altLang="en-US" b="0" dirty="0" lang="ja-JP" sz="2400">
                  <a:ea charset="-128" pitchFamily="49" typeface="ＭＳ ゴシック"/>
                </a:rPr>
                <a:t>大学入試センターは，共通テストを利用する各大学</a:t>
              </a:r>
              <a:endParaRPr altLang="ja-JP" b="0" dirty="0" lang="en-US" sz="2400">
                <a:ea charset="-128" pitchFamily="49" typeface="ＭＳ ゴシック"/>
              </a:endParaRPr>
            </a:p>
            <a:p>
              <a:pPr defTabSz="891808"/>
              <a:r>
                <a:rPr altLang="en-US" b="0" dirty="0" lang="ja-JP" sz="2400">
                  <a:ea charset="-128" pitchFamily="49" typeface="ＭＳ ゴシック"/>
                </a:rPr>
                <a:t>　　 からの請求に基づき，当該大学の入学志願者の教科・</a:t>
              </a:r>
              <a:endParaRPr altLang="ja-JP" b="0" dirty="0" lang="en-US" sz="2400">
                <a:ea charset="-128" pitchFamily="49" typeface="ＭＳ ゴシック"/>
              </a:endParaRPr>
            </a:p>
            <a:p>
              <a:pPr defTabSz="891808">
                <a:lnSpc>
                  <a:spcPts val="3000"/>
                </a:lnSpc>
              </a:pPr>
              <a:r>
                <a:rPr altLang="en-US" b="0" dirty="0" lang="ja-JP" sz="2400">
                  <a:ea charset="-128" pitchFamily="49" typeface="ＭＳ ゴシック"/>
                </a:rPr>
                <a:t>　　 科目の試験成績（「科目別得点」及び「段階表示」</a:t>
              </a:r>
              <a:r>
                <a:rPr altLang="ja-JP" b="0" baseline="30000" dirty="0" lang="en-US" sz="2400">
                  <a:ea charset="-128" pitchFamily="49" typeface="ＭＳ ゴシック"/>
                </a:rPr>
                <a:t>※</a:t>
              </a:r>
              <a:r>
                <a:rPr altLang="en-US" b="0" dirty="0" lang="ja-JP" sz="2400">
                  <a:ea charset="-128" pitchFamily="49" typeface="ＭＳ ゴシック"/>
                </a:rPr>
                <a:t>）</a:t>
              </a:r>
              <a:br>
                <a:rPr altLang="ja-JP" b="0" dirty="0" lang="en-US" sz="2400">
                  <a:ea charset="-128" pitchFamily="49" typeface="ＭＳ ゴシック"/>
                </a:rPr>
              </a:br>
              <a:r>
                <a:rPr altLang="en-US" b="0" dirty="0" lang="ja-JP" sz="2400">
                  <a:ea charset="-128" pitchFamily="49" typeface="ＭＳ ゴシック"/>
                </a:rPr>
                <a:t>　　 を提供</a:t>
              </a:r>
              <a:endParaRPr altLang="ja-JP" b="0" dirty="0" lang="en-US" strike="sngStrike" sz="2400">
                <a:ea charset="-128" pitchFamily="49" typeface="ＭＳ ゴシック"/>
              </a:endParaRPr>
            </a:p>
            <a:p>
              <a:pPr defTabSz="891808"/>
              <a:endParaRPr altLang="ja-JP" b="0" dirty="0" lang="en-US" sz="2400">
                <a:ea charset="-128" pitchFamily="49" typeface="ＭＳ ゴシック"/>
              </a:endParaRPr>
            </a:p>
            <a:p>
              <a:pPr defTabSz="891808"/>
              <a:r>
                <a:rPr altLang="en-US" b="0" dirty="0" lang="ja-JP" sz="2400">
                  <a:ea charset="-128" pitchFamily="49" typeface="ＭＳ ゴシック"/>
                </a:rPr>
                <a:t>　</a:t>
              </a:r>
              <a:r>
                <a:rPr altLang="en-US" b="0" dirty="0" lang="ja-JP" sz="2400"/>
                <a:t> ○ 　</a:t>
              </a:r>
              <a:r>
                <a:rPr altLang="en-US" b="0" dirty="0" lang="ja-JP" sz="2400">
                  <a:ea charset="-128" pitchFamily="49" typeface="ＭＳ ゴシック"/>
                </a:rPr>
                <a:t>各大学の出願期間，試験期日，成績の取扱い等に</a:t>
              </a:r>
              <a:endParaRPr altLang="ja-JP" b="0" dirty="0" lang="en-US" sz="2400">
                <a:ea charset="-128" pitchFamily="49" typeface="ＭＳ ゴシック"/>
              </a:endParaRPr>
            </a:p>
            <a:p>
              <a:pPr defTabSz="891808"/>
              <a:r>
                <a:rPr altLang="ja-JP" b="0" dirty="0" lang="en-US" sz="2400">
                  <a:ea charset="-128" pitchFamily="49" typeface="ＭＳ ゴシック"/>
                </a:rPr>
                <a:t>         </a:t>
              </a:r>
              <a:r>
                <a:rPr altLang="en-US" b="0" dirty="0" lang="ja-JP" sz="2400">
                  <a:ea charset="-128" pitchFamily="49" typeface="ＭＳ ゴシック"/>
                </a:rPr>
                <a:t>ついては各大学の募集要項等で確認してください。</a:t>
              </a:r>
              <a:endParaRPr altLang="ja-JP" b="0" dirty="0" lang="en-US" sz="2400">
                <a:ea charset="-128" pitchFamily="49" typeface="ＭＳ ゴシック"/>
              </a:endParaRPr>
            </a:p>
          </p:txBody>
        </p:sp>
      </p:grpSp>
    </p:spTree>
    <p:extLst>
      <p:ext uri="{BB962C8B-B14F-4D97-AF65-F5344CB8AC3E}">
        <p14:creationId xmlns:p14="http://schemas.microsoft.com/office/powerpoint/2010/main" val="11433868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a16="http://schemas.microsoft.com/office/drawing/2014/main">
      <p:transition>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13"/>
                                        </p:tgtEl>
                                        <p:attrNameLst>
                                          <p:attrName>style.visibility</p:attrName>
                                        </p:attrNameLst>
                                      </p:cBhvr>
                                      <p:to>
                                        <p:strVal val="visible"/>
                                      </p:to>
                                    </p:set>
                                    <p:animEffect filter="fade" transition="in">
                                      <p:cBhvr>
                                        <p:cTn dur="500" id="7"/>
                                        <p:tgtEl>
                                          <p:spTgt spid="13"/>
                                        </p:tgtEl>
                                      </p:cBhvr>
                                    </p:animEffect>
                                  </p:childTnLst>
                                </p:cTn>
                              </p:par>
                            </p:childTnLst>
                          </p:cTn>
                        </p:par>
                      </p:childTnLst>
                    </p:cTn>
                  </p:par>
                  <p:par>
                    <p:cTn fill="hold" id="8">
                      <p:stCondLst>
                        <p:cond delay="indefinite"/>
                      </p:stCondLst>
                      <p:childTnLst>
                        <p:par>
                          <p:cTn fill="hold" id="9">
                            <p:stCondLst>
                              <p:cond delay="0"/>
                            </p:stCondLst>
                            <p:childTnLst>
                              <p:par>
                                <p:cTn fill="hold" id="10" nodeType="clickEffect" presetClass="entr" presetID="42" presetSubtype="0">
                                  <p:stCondLst>
                                    <p:cond delay="0"/>
                                  </p:stCondLst>
                                  <p:childTnLst>
                                    <p:set>
                                      <p:cBhvr>
                                        <p:cTn dur="1" fill="hold" id="11">
                                          <p:stCondLst>
                                            <p:cond delay="0"/>
                                          </p:stCondLst>
                                        </p:cTn>
                                        <p:tgtEl>
                                          <p:spTgt spid="3"/>
                                        </p:tgtEl>
                                        <p:attrNameLst>
                                          <p:attrName>style.visibility</p:attrName>
                                        </p:attrNameLst>
                                      </p:cBhvr>
                                      <p:to>
                                        <p:strVal val="visible"/>
                                      </p:to>
                                    </p:set>
                                    <p:animEffect filter="fade" transition="in">
                                      <p:cBhvr>
                                        <p:cTn dur="1000" id="12"/>
                                        <p:tgtEl>
                                          <p:spTgt spid="3"/>
                                        </p:tgtEl>
                                      </p:cBhvr>
                                    </p:animEffect>
                                    <p:anim calcmode="lin" valueType="num">
                                      <p:cBhvr>
                                        <p:cTn dur="1000" fill="hold" id="13"/>
                                        <p:tgtEl>
                                          <p:spTgt spid="3"/>
                                        </p:tgtEl>
                                        <p:attrNameLst>
                                          <p:attrName>ppt_x</p:attrName>
                                        </p:attrNameLst>
                                      </p:cBhvr>
                                      <p:tavLst>
                                        <p:tav tm="0">
                                          <p:val>
                                            <p:strVal val="#ppt_x"/>
                                          </p:val>
                                        </p:tav>
                                        <p:tav tm="100000">
                                          <p:val>
                                            <p:strVal val="#ppt_x"/>
                                          </p:val>
                                        </p:tav>
                                      </p:tavLst>
                                    </p:anim>
                                    <p:anim calcmode="lin" valueType="num">
                                      <p:cBhvr>
                                        <p:cTn dur="1000" fill="hold" id="14"/>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13"/>
    </p:bldLst>
  </p:timing>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0" y="1436611"/>
            <a:ext cx="9088989" cy="912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0"/>
          <a:lstStyle/>
          <a:p>
            <a:pPr algn="ctr">
              <a:spcBef>
                <a:spcPts val="1829"/>
              </a:spcBef>
            </a:pPr>
            <a:r>
              <a:rPr altLang="en-US" dirty="0" lang="ja-JP" sz="2400" u="sng">
                <a:latin typeface="ＭＳ Ｐゴシック"/>
              </a:rPr>
              <a:t>以下についてご指導・ご協力をお願いします</a:t>
            </a:r>
            <a:r>
              <a:rPr altLang="ja-JP" dirty="0" lang="en-US" sz="2400" u="sng">
                <a:latin typeface="ＭＳ Ｐゴシック"/>
              </a:rPr>
              <a:t>〈</a:t>
            </a:r>
            <a:r>
              <a:rPr altLang="en-US" dirty="0" lang="ja-JP" sz="2400" u="sng">
                <a:latin typeface="ＭＳ Ｐゴシック"/>
              </a:rPr>
              <a:t>試験当日等の事項</a:t>
            </a:r>
            <a:r>
              <a:rPr altLang="ja-JP" dirty="0" lang="en-US" sz="2400" u="sng">
                <a:latin typeface="ＭＳ Ｐゴシック"/>
              </a:rPr>
              <a:t>〉</a:t>
            </a:r>
          </a:p>
        </p:txBody>
      </p:sp>
      <p:sp>
        <p:nvSpPr>
          <p:cNvPr id="2" name="テキスト ボックス 1"/>
          <p:cNvSpPr txBox="1"/>
          <p:nvPr/>
        </p:nvSpPr>
        <p:spPr>
          <a:xfrm>
            <a:off x="-132423" y="2368950"/>
            <a:ext cx="9071060" cy="3052439"/>
          </a:xfrm>
          <a:prstGeom prst="rect">
            <a:avLst/>
          </a:prstGeom>
          <a:noFill/>
        </p:spPr>
        <p:txBody>
          <a:bodyPr rtlCol="0" wrap="square">
            <a:spAutoFit/>
          </a:bodyPr>
          <a:lstStyle/>
          <a:p>
            <a:pPr defTabSz="920387">
              <a:lnSpc>
                <a:spcPct val="150000"/>
              </a:lnSpc>
              <a:spcBef>
                <a:spcPts val="0"/>
              </a:spcBef>
              <a:spcAft>
                <a:spcPts val="0"/>
              </a:spcAft>
              <a:defRPr/>
            </a:pPr>
            <a:r>
              <a:rPr altLang="en-US" dirty="0" lang="ja-JP" sz="2400">
                <a:latin typeface="+mn-ea"/>
              </a:rPr>
              <a:t>　（１）「受験に当たっての主な注意事項」の確認</a:t>
            </a:r>
            <a:endParaRPr altLang="ja-JP" dirty="0" lang="en-US" sz="2400">
              <a:latin typeface="+mn-ea"/>
            </a:endParaRPr>
          </a:p>
          <a:p>
            <a:pPr defTabSz="920387">
              <a:lnSpc>
                <a:spcPts val="3500"/>
              </a:lnSpc>
              <a:spcBef>
                <a:spcPts val="0"/>
              </a:spcBef>
              <a:spcAft>
                <a:spcPts val="0"/>
              </a:spcAft>
              <a:defRPr/>
            </a:pPr>
            <a:r>
              <a:rPr altLang="en-US" dirty="0" lang="ja-JP" sz="2000">
                <a:latin typeface="+mn-ea"/>
              </a:rPr>
              <a:t>　　　　・</a:t>
            </a:r>
            <a:r>
              <a:rPr altLang="ja-JP" dirty="0" lang="en-US" sz="2000">
                <a:latin typeface="+mn-ea"/>
              </a:rPr>
              <a:t>『</a:t>
            </a:r>
            <a:r>
              <a:rPr altLang="en-US" dirty="0" lang="ja-JP" sz="2000">
                <a:latin typeface="+mn-ea"/>
              </a:rPr>
              <a:t>受験に当たっての主な注意事項</a:t>
            </a:r>
            <a:r>
              <a:rPr altLang="ja-JP" dirty="0" lang="en-US" sz="2000">
                <a:latin typeface="+mn-ea"/>
              </a:rPr>
              <a:t>』</a:t>
            </a:r>
            <a:r>
              <a:rPr altLang="en-US" dirty="0" lang="zh-CN" sz="2000">
                <a:latin typeface="+mn-ea"/>
              </a:rPr>
              <a:t>（受験案内</a:t>
            </a:r>
            <a:r>
              <a:rPr altLang="zh-CN" dirty="0" lang="en-US" sz="2000">
                <a:latin typeface="+mn-ea"/>
              </a:rPr>
              <a:t>P46</a:t>
            </a:r>
            <a:r>
              <a:rPr altLang="en-US" dirty="0" lang="zh-CN" sz="2000">
                <a:latin typeface="+mn-ea"/>
              </a:rPr>
              <a:t>～</a:t>
            </a:r>
            <a:r>
              <a:rPr altLang="zh-CN" dirty="0" lang="en-US" sz="2000">
                <a:latin typeface="+mn-ea"/>
              </a:rPr>
              <a:t>50</a:t>
            </a:r>
            <a:r>
              <a:rPr altLang="en-US" dirty="0" lang="zh-CN" sz="2000">
                <a:latin typeface="+mn-ea"/>
              </a:rPr>
              <a:t>）</a:t>
            </a:r>
            <a:r>
              <a:rPr altLang="en-US" dirty="0" lang="ja-JP" sz="2000">
                <a:latin typeface="+mn-ea"/>
              </a:rPr>
              <a:t>及び</a:t>
            </a:r>
            <a:br>
              <a:rPr altLang="ja-JP" dirty="0" lang="en-US" sz="2000">
                <a:latin typeface="+mn-ea"/>
              </a:rPr>
            </a:br>
            <a:r>
              <a:rPr altLang="ja-JP" dirty="0" lang="en-US" sz="2000">
                <a:latin typeface="+mn-ea"/>
              </a:rPr>
              <a:t>        </a:t>
            </a:r>
            <a:r>
              <a:rPr altLang="en-US" dirty="0" lang="ja-JP" sz="2000">
                <a:latin typeface="+mn-ea"/>
              </a:rPr>
              <a:t>　「受験上の注意」をよく読んで受験してください。</a:t>
            </a:r>
            <a:endParaRPr altLang="ja-JP" dirty="0" lang="en-US" sz="2000">
              <a:latin typeface="+mn-ea"/>
            </a:endParaRPr>
          </a:p>
          <a:p>
            <a:pPr defTabSz="920387">
              <a:lnSpc>
                <a:spcPts val="3500"/>
              </a:lnSpc>
              <a:spcBef>
                <a:spcPts val="1800"/>
              </a:spcBef>
              <a:spcAft>
                <a:spcPts val="0"/>
              </a:spcAft>
              <a:defRPr/>
            </a:pPr>
            <a:r>
              <a:rPr altLang="ja-JP" dirty="0" lang="en-US" sz="2000">
                <a:latin typeface="+mn-ea"/>
              </a:rPr>
              <a:t>    </a:t>
            </a:r>
            <a:r>
              <a:rPr altLang="en-US" dirty="0" lang="ja-JP" sz="2000">
                <a:latin typeface="+mn-ea"/>
              </a:rPr>
              <a:t>　</a:t>
            </a:r>
            <a:r>
              <a:rPr altLang="ja-JP" dirty="0" lang="en-US" sz="2000">
                <a:latin typeface="+mn-ea"/>
              </a:rPr>
              <a:t>  </a:t>
            </a:r>
            <a:r>
              <a:rPr altLang="en-US" dirty="0" lang="ja-JP" sz="2000">
                <a:latin typeface="+mn-ea"/>
              </a:rPr>
              <a:t>・不正行為に関する注意事項や不正行為を行った場合の取扱いについて</a:t>
            </a:r>
            <a:br>
              <a:rPr altLang="ja-JP" dirty="0" lang="en-US" sz="2000">
                <a:latin typeface="+mn-ea"/>
              </a:rPr>
            </a:br>
            <a:r>
              <a:rPr altLang="en-US" dirty="0" lang="ja-JP" sz="2000">
                <a:latin typeface="+mn-ea"/>
              </a:rPr>
              <a:t>　　　　  リーフレットを作成し，</a:t>
            </a:r>
            <a:r>
              <a:rPr altLang="ja-JP" dirty="0" lang="en-US" sz="2000">
                <a:latin typeface="+mn-ea"/>
              </a:rPr>
              <a:t>12</a:t>
            </a:r>
            <a:r>
              <a:rPr altLang="en-US" dirty="0" lang="ja-JP" sz="2000">
                <a:latin typeface="+mn-ea"/>
              </a:rPr>
              <a:t>月中旬に受験票等とは別便で送付します。</a:t>
            </a:r>
            <a:br>
              <a:rPr altLang="ja-JP" dirty="0" lang="en-US" sz="2000">
                <a:latin typeface="+mn-ea"/>
              </a:rPr>
            </a:br>
            <a:r>
              <a:rPr altLang="en-US" dirty="0" lang="ja-JP" sz="2000">
                <a:latin typeface="+mn-ea"/>
              </a:rPr>
              <a:t>　　　  「受験票」及び「受験上の注意」とともに志願者への配付・周知をお願いします。</a:t>
            </a:r>
            <a:endParaRPr altLang="ja-JP" dirty="0" lang="en-US" sz="2000">
              <a:solidFill>
                <a:srgbClr val="000000"/>
              </a:solidFill>
              <a:latin typeface="+mn-ea"/>
              <a:ea typeface="+mn-ea"/>
            </a:endParaRPr>
          </a:p>
        </p:txBody>
      </p:sp>
      <p:sp>
        <p:nvSpPr>
          <p:cNvPr id="8" name="スライド番号プレースホルダー 1"/>
          <p:cNvSpPr>
            <a:spLocks noGrp="1"/>
          </p:cNvSpPr>
          <p:nvPr>
            <p:ph idx="12" sz="quarter" type="sldNum"/>
          </p:nvPr>
        </p:nvSpPr>
        <p:spPr>
          <a:xfrm>
            <a:off x="7092280" y="6427378"/>
            <a:ext cx="1978780" cy="458006"/>
          </a:xfrm>
        </p:spPr>
        <p:txBody>
          <a:bodyPr/>
          <a:lstStyle/>
          <a:p>
            <a:pPr>
              <a:defRPr/>
            </a:pPr>
            <a:r>
              <a:rPr altLang="ja-JP" dirty="0" lang="en-US" sz="1829"/>
              <a:t>13</a:t>
            </a:r>
          </a:p>
        </p:txBody>
      </p:sp>
      <p:sp>
        <p:nvSpPr>
          <p:cNvPr id="7" name="Rectangle 5">
            <a:extLst>
              <a:ext uri="{FF2B5EF4-FFF2-40B4-BE49-F238E27FC236}">
                <a16:creationId xmlns:a16="http://schemas.microsoft.com/office/drawing/2014/main" id="{16A862C3-346B-4668-82A6-493919B6411A}"/>
              </a:ext>
            </a:extLst>
          </p:cNvPr>
          <p:cNvSpPr>
            <a:spLocks noChangeArrowheads="1"/>
          </p:cNvSpPr>
          <p:nvPr/>
        </p:nvSpPr>
        <p:spPr bwMode="auto">
          <a:xfrm>
            <a:off x="341414" y="836712"/>
            <a:ext cx="8123387" cy="611535"/>
          </a:xfrm>
          <a:prstGeom prst="roundRect">
            <a:avLst>
              <a:gd fmla="val 24537" name="adj"/>
            </a:avLst>
          </a:prstGeom>
          <a:solidFill>
            <a:srgbClr val="FFC000"/>
          </a:solidFill>
          <a:ln w="28575">
            <a:solidFill>
              <a:srgbClr val="FF6600"/>
            </a:solidFill>
          </a:ln>
          <a:extLst/>
        </p:spPr>
        <p:txBody>
          <a:bodyPr anchor="b"/>
          <a:lstStyle/>
          <a:p>
            <a:pPr>
              <a:spcBef>
                <a:spcPct val="0"/>
              </a:spcBef>
            </a:pPr>
            <a:r>
              <a:rPr altLang="en-US" dirty="0" lang="ja-JP">
                <a:latin typeface="+mn-ea"/>
                <a:ea typeface="+mn-ea"/>
              </a:rPr>
              <a:t>先生方へのお願い</a:t>
            </a:r>
          </a:p>
        </p:txBody>
      </p:sp>
    </p:spTree>
    <p:extLst>
      <p:ext uri="{BB962C8B-B14F-4D97-AF65-F5344CB8AC3E}">
        <p14:creationId xmlns:p14="http://schemas.microsoft.com/office/powerpoint/2010/main" val="38094972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a16="http://schemas.microsoft.com/office/drawing/2014/main">
      <p:transition>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7"/>
                                        </p:tgtEl>
                                        <p:attrNameLst>
                                          <p:attrName>style.visibility</p:attrName>
                                        </p:attrNameLst>
                                      </p:cBhvr>
                                      <p:to>
                                        <p:strVal val="visible"/>
                                      </p:to>
                                    </p:set>
                                    <p:animEffect filter="fade" transition="in">
                                      <p:cBhvr>
                                        <p:cTn dur="500" id="7"/>
                                        <p:tgtEl>
                                          <p:spTgt spid="7"/>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42" presetSubtype="0">
                                  <p:stCondLst>
                                    <p:cond delay="0"/>
                                  </p:stCondLst>
                                  <p:childTnLst>
                                    <p:set>
                                      <p:cBhvr>
                                        <p:cTn dur="1" fill="hold" id="11">
                                          <p:stCondLst>
                                            <p:cond delay="0"/>
                                          </p:stCondLst>
                                        </p:cTn>
                                        <p:tgtEl>
                                          <p:spTgt spid="5"/>
                                        </p:tgtEl>
                                        <p:attrNameLst>
                                          <p:attrName>style.visibility</p:attrName>
                                        </p:attrNameLst>
                                      </p:cBhvr>
                                      <p:to>
                                        <p:strVal val="visible"/>
                                      </p:to>
                                    </p:set>
                                    <p:animEffect filter="fade" transition="in">
                                      <p:cBhvr>
                                        <p:cTn dur="1000" id="12"/>
                                        <p:tgtEl>
                                          <p:spTgt spid="5"/>
                                        </p:tgtEl>
                                      </p:cBhvr>
                                    </p:animEffect>
                                    <p:anim calcmode="lin" valueType="num">
                                      <p:cBhvr>
                                        <p:cTn dur="1000" fill="hold" id="13"/>
                                        <p:tgtEl>
                                          <p:spTgt spid="5"/>
                                        </p:tgtEl>
                                        <p:attrNameLst>
                                          <p:attrName>ppt_x</p:attrName>
                                        </p:attrNameLst>
                                      </p:cBhvr>
                                      <p:tavLst>
                                        <p:tav tm="0">
                                          <p:val>
                                            <p:strVal val="#ppt_x"/>
                                          </p:val>
                                        </p:tav>
                                        <p:tav tm="100000">
                                          <p:val>
                                            <p:strVal val="#ppt_x"/>
                                          </p:val>
                                        </p:tav>
                                      </p:tavLst>
                                    </p:anim>
                                    <p:anim calcmode="lin" valueType="num">
                                      <p:cBhvr>
                                        <p:cTn dur="1000" fill="hold" id="14"/>
                                        <p:tgtEl>
                                          <p:spTgt spid="5"/>
                                        </p:tgtEl>
                                        <p:attrNameLst>
                                          <p:attrName>ppt_y</p:attrName>
                                        </p:attrNameLst>
                                      </p:cBhvr>
                                      <p:tavLst>
                                        <p:tav tm="0">
                                          <p:val>
                                            <p:strVal val="#ppt_y+.1"/>
                                          </p:val>
                                        </p:tav>
                                        <p:tav tm="100000">
                                          <p:val>
                                            <p:strVal val="#ppt_y"/>
                                          </p:val>
                                        </p:tav>
                                      </p:tavLst>
                                    </p:anim>
                                  </p:childTnLst>
                                </p:cTn>
                              </p:par>
                            </p:childTnLst>
                          </p:cTn>
                        </p:par>
                      </p:childTnLst>
                    </p:cTn>
                  </p:par>
                  <p:par>
                    <p:cTn fill="hold" id="15">
                      <p:stCondLst>
                        <p:cond delay="indefinite"/>
                      </p:stCondLst>
                      <p:childTnLst>
                        <p:par>
                          <p:cTn fill="hold" id="16">
                            <p:stCondLst>
                              <p:cond delay="0"/>
                            </p:stCondLst>
                            <p:childTnLst>
                              <p:par>
                                <p:cTn fill="hold" grpId="0" id="17" nodeType="clickEffect" presetClass="entr" presetID="42" presetSubtype="0">
                                  <p:stCondLst>
                                    <p:cond delay="0"/>
                                  </p:stCondLst>
                                  <p:childTnLst>
                                    <p:set>
                                      <p:cBhvr>
                                        <p:cTn dur="1" fill="hold" id="18">
                                          <p:stCondLst>
                                            <p:cond delay="0"/>
                                          </p:stCondLst>
                                        </p:cTn>
                                        <p:tgtEl>
                                          <p:spTgt spid="2"/>
                                        </p:tgtEl>
                                        <p:attrNameLst>
                                          <p:attrName>style.visibility</p:attrName>
                                        </p:attrNameLst>
                                      </p:cBhvr>
                                      <p:to>
                                        <p:strVal val="visible"/>
                                      </p:to>
                                    </p:set>
                                    <p:animEffect filter="fade" transition="in">
                                      <p:cBhvr>
                                        <p:cTn dur="1000" id="19"/>
                                        <p:tgtEl>
                                          <p:spTgt spid="2"/>
                                        </p:tgtEl>
                                      </p:cBhvr>
                                    </p:animEffect>
                                    <p:anim calcmode="lin" valueType="num">
                                      <p:cBhvr>
                                        <p:cTn dur="1000" fill="hold" id="20"/>
                                        <p:tgtEl>
                                          <p:spTgt spid="2"/>
                                        </p:tgtEl>
                                        <p:attrNameLst>
                                          <p:attrName>ppt_x</p:attrName>
                                        </p:attrNameLst>
                                      </p:cBhvr>
                                      <p:tavLst>
                                        <p:tav tm="0">
                                          <p:val>
                                            <p:strVal val="#ppt_x"/>
                                          </p:val>
                                        </p:tav>
                                        <p:tav tm="100000">
                                          <p:val>
                                            <p:strVal val="#ppt_x"/>
                                          </p:val>
                                        </p:tav>
                                      </p:tavLst>
                                    </p:anim>
                                    <p:anim calcmode="lin" valueType="num">
                                      <p:cBhvr>
                                        <p:cTn dur="1000" fill="hold" id="21"/>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grpId="0" spid="5"/>
      <p:bldP grpId="0" spid="2"/>
      <p:bldP animBg="1" grpId="0" spid="7"/>
    </p:bldLst>
  </p:timing>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 name="スライド番号プレースホルダー 1"/>
          <p:cNvSpPr>
            <a:spLocks noGrp="1"/>
          </p:cNvSpPr>
          <p:nvPr>
            <p:ph idx="12" sz="quarter" type="sldNum"/>
          </p:nvPr>
        </p:nvSpPr>
        <p:spPr>
          <a:xfrm>
            <a:off x="7092280" y="6427378"/>
            <a:ext cx="1978780" cy="458006"/>
          </a:xfrm>
        </p:spPr>
        <p:txBody>
          <a:bodyPr/>
          <a:lstStyle/>
          <a:p>
            <a:pPr>
              <a:defRPr/>
            </a:pPr>
            <a:r>
              <a:rPr altLang="ja-JP" dirty="0" lang="en-US" sz="1829"/>
              <a:t>14</a:t>
            </a:r>
          </a:p>
        </p:txBody>
      </p:sp>
      <p:grpSp>
        <p:nvGrpSpPr>
          <p:cNvPr id="4" name="グループ化 3">
            <a:extLst>
              <a:ext uri="{FF2B5EF4-FFF2-40B4-BE49-F238E27FC236}">
                <a16:creationId xmlns:a16="http://schemas.microsoft.com/office/drawing/2014/main" id="{439B6A41-08B3-402E-B51E-9536F9FC1647}"/>
              </a:ext>
            </a:extLst>
          </p:cNvPr>
          <p:cNvGrpSpPr/>
          <p:nvPr/>
        </p:nvGrpSpPr>
        <p:grpSpPr>
          <a:xfrm>
            <a:off x="31642" y="1340768"/>
            <a:ext cx="8891548" cy="4032448"/>
            <a:chOff x="179512" y="1333505"/>
            <a:chExt cx="8891548" cy="3031599"/>
          </a:xfrm>
        </p:grpSpPr>
        <p:sp>
          <p:nvSpPr>
            <p:cNvPr id="2" name="テキスト ボックス 1"/>
            <p:cNvSpPr txBox="1"/>
            <p:nvPr/>
          </p:nvSpPr>
          <p:spPr>
            <a:xfrm>
              <a:off x="179512" y="1333505"/>
              <a:ext cx="8891548" cy="1492716"/>
            </a:xfrm>
            <a:prstGeom prst="rect">
              <a:avLst/>
            </a:prstGeom>
            <a:noFill/>
          </p:spPr>
          <p:txBody>
            <a:bodyPr rtlCol="0" wrap="square">
              <a:spAutoFit/>
            </a:bodyPr>
            <a:lstStyle/>
            <a:p>
              <a:pPr defTabSz="920387">
                <a:lnSpc>
                  <a:spcPct val="150000"/>
                </a:lnSpc>
                <a:spcBef>
                  <a:spcPts val="0"/>
                </a:spcBef>
                <a:spcAft>
                  <a:spcPts val="600"/>
                </a:spcAft>
                <a:defRPr/>
              </a:pPr>
              <a:r>
                <a:rPr altLang="en-US" dirty="0" lang="ja-JP" sz="2400">
                  <a:latin typeface="ＭＳ Ｐゴシック"/>
                  <a:ea typeface="ＭＳ Ｐゴシック"/>
                </a:rPr>
                <a:t>  </a:t>
              </a:r>
              <a:r>
                <a:rPr altLang="en-US" dirty="0" lang="ja-JP" sz="2400">
                  <a:latin typeface="+mn-ea"/>
                  <a:ea typeface="+mn-ea"/>
                </a:rPr>
                <a:t>（２）車送迎の自粛</a:t>
              </a:r>
              <a:br>
                <a:rPr altLang="ja-JP" dirty="0" lang="en-US" sz="2000">
                  <a:solidFill>
                    <a:srgbClr val="000000"/>
                  </a:solidFill>
                  <a:latin typeface="+mn-ea"/>
                  <a:ea typeface="+mn-ea"/>
                </a:rPr>
              </a:br>
              <a:r>
                <a:rPr altLang="en-US" dirty="0" lang="ja-JP" sz="2000">
                  <a:solidFill>
                    <a:srgbClr val="000000"/>
                  </a:solidFill>
                  <a:latin typeface="+mn-ea"/>
                  <a:ea typeface="+mn-ea"/>
                </a:rPr>
                <a:t>　　 　 例年，試験実施大学に，近隣店舗や住民の方から多くの苦情が寄せられる</a:t>
              </a:r>
              <a:endParaRPr altLang="ja-JP" dirty="0" lang="en-US" sz="2000">
                <a:solidFill>
                  <a:srgbClr val="000000"/>
                </a:solidFill>
                <a:latin typeface="+mn-ea"/>
                <a:ea typeface="+mn-ea"/>
              </a:endParaRPr>
            </a:p>
            <a:p>
              <a:pPr defTabSz="920387">
                <a:spcBef>
                  <a:spcPts val="0"/>
                </a:spcBef>
                <a:spcAft>
                  <a:spcPts val="0"/>
                </a:spcAft>
                <a:defRPr/>
              </a:pPr>
              <a:r>
                <a:rPr altLang="en-US" dirty="0" lang="ja-JP" sz="2000">
                  <a:solidFill>
                    <a:srgbClr val="000000"/>
                  </a:solidFill>
                  <a:latin typeface="+mn-ea"/>
                  <a:ea typeface="+mn-ea"/>
                </a:rPr>
                <a:t>　　　ため，可能な限り公共交通機関で試験場に向かうようにしてください。</a:t>
              </a:r>
              <a:endParaRPr altLang="ja-JP" dirty="0" lang="en-US" sz="2000">
                <a:solidFill>
                  <a:srgbClr val="000000"/>
                </a:solidFill>
                <a:latin typeface="+mn-ea"/>
                <a:ea typeface="+mn-ea"/>
              </a:endParaRPr>
            </a:p>
          </p:txBody>
        </p:sp>
        <p:sp>
          <p:nvSpPr>
            <p:cNvPr id="3" name="正方形/長方形 2">
              <a:extLst>
                <a:ext uri="{FF2B5EF4-FFF2-40B4-BE49-F238E27FC236}">
                  <a16:creationId xmlns:a16="http://schemas.microsoft.com/office/drawing/2014/main" id="{49008EA6-BCE3-4BBB-8DFC-068932B24612}"/>
                </a:ext>
              </a:extLst>
            </p:cNvPr>
            <p:cNvSpPr/>
            <p:nvPr/>
          </p:nvSpPr>
          <p:spPr>
            <a:xfrm>
              <a:off x="556834" y="3212976"/>
              <a:ext cx="8339500" cy="1152128"/>
            </a:xfrm>
            <a:prstGeom prst="rect">
              <a:avLst/>
            </a:pr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0" dirty="0" lang="ja-JP" sz="2000">
                  <a:solidFill>
                    <a:schemeClr val="tx1"/>
                  </a:solidFill>
                </a:rPr>
                <a:t>　今後，必要な連絡事項が生じた場合は，受験票等を送付する際に同封する「受験上の注意」に明示するほか，大学入試センターのホームページにおいて情報を提供します。</a:t>
              </a:r>
              <a:endParaRPr altLang="en-US" b="0" dirty="0" lang="ja-JP" strike="sngStrike" sz="2000">
                <a:solidFill>
                  <a:schemeClr val="tx1"/>
                </a:solidFill>
              </a:endParaRPr>
            </a:p>
          </p:txBody>
        </p:sp>
      </p:grpSp>
    </p:spTree>
    <p:extLst>
      <p:ext uri="{BB962C8B-B14F-4D97-AF65-F5344CB8AC3E}">
        <p14:creationId xmlns:p14="http://schemas.microsoft.com/office/powerpoint/2010/main" val="28947927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p:transition>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id="5" nodeType="clickEffect" presetClass="entr" presetID="42" presetSubtype="0">
                                  <p:stCondLst>
                                    <p:cond delay="0"/>
                                  </p:stCondLst>
                                  <p:childTnLst>
                                    <p:set>
                                      <p:cBhvr>
                                        <p:cTn dur="1" fill="hold" id="6">
                                          <p:stCondLst>
                                            <p:cond delay="0"/>
                                          </p:stCondLst>
                                        </p:cTn>
                                        <p:tgtEl>
                                          <p:spTgt spid="4"/>
                                        </p:tgtEl>
                                        <p:attrNameLst>
                                          <p:attrName>style.visibility</p:attrName>
                                        </p:attrNameLst>
                                      </p:cBhvr>
                                      <p:to>
                                        <p:strVal val="visible"/>
                                      </p:to>
                                    </p:set>
                                    <p:animEffect filter="fade" transition="in">
                                      <p:cBhvr>
                                        <p:cTn dur="1000" id="7"/>
                                        <p:tgtEl>
                                          <p:spTgt spid="4"/>
                                        </p:tgtEl>
                                      </p:cBhvr>
                                    </p:animEffect>
                                    <p:anim calcmode="lin" valueType="num">
                                      <p:cBhvr>
                                        <p:cTn dur="1000" fill="hold" id="8"/>
                                        <p:tgtEl>
                                          <p:spTgt spid="4"/>
                                        </p:tgtEl>
                                        <p:attrNameLst>
                                          <p:attrName>ppt_x</p:attrName>
                                        </p:attrNameLst>
                                      </p:cBhvr>
                                      <p:tavLst>
                                        <p:tav tm="0">
                                          <p:val>
                                            <p:strVal val="#ppt_x"/>
                                          </p:val>
                                        </p:tav>
                                        <p:tav tm="100000">
                                          <p:val>
                                            <p:strVal val="#ppt_x"/>
                                          </p:val>
                                        </p:tav>
                                      </p:tavLst>
                                    </p:anim>
                                    <p:anim calcmode="lin" valueType="num">
                                      <p:cBhvr>
                                        <p:cTn dur="1000" fill="hold" id="9"/>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66879" y="1079036"/>
            <a:ext cx="9144000" cy="1019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0"/>
          <a:lstStyle/>
          <a:p>
            <a:pPr algn="ctr">
              <a:spcBef>
                <a:spcPts val="1829"/>
              </a:spcBef>
            </a:pPr>
            <a:r>
              <a:rPr altLang="en-US" dirty="0" lang="ja-JP" sz="2400" u="sng">
                <a:latin typeface="ＭＳ Ｐゴシック"/>
              </a:rPr>
              <a:t>以下についてご指導・ご協力をお願いします</a:t>
            </a:r>
            <a:r>
              <a:rPr altLang="ja-JP" dirty="0" lang="en-US" sz="2400" u="sng">
                <a:latin typeface="ＭＳ Ｐゴシック"/>
              </a:rPr>
              <a:t>〈</a:t>
            </a:r>
            <a:r>
              <a:rPr altLang="en-US" dirty="0" lang="ja-JP" sz="2400" u="sng">
                <a:latin typeface="ＭＳ Ｐゴシック"/>
              </a:rPr>
              <a:t>試験後の事項</a:t>
            </a:r>
            <a:r>
              <a:rPr altLang="ja-JP" dirty="0" lang="en-US" sz="2400" u="sng">
                <a:latin typeface="ＭＳ Ｐゴシック"/>
              </a:rPr>
              <a:t>〉</a:t>
            </a:r>
          </a:p>
          <a:p>
            <a:pPr algn="ctr">
              <a:spcBef>
                <a:spcPts val="1829"/>
              </a:spcBef>
            </a:pPr>
            <a:endParaRPr altLang="ja-JP" dirty="0" lang="en-US" sz="2400" u="sng">
              <a:solidFill>
                <a:srgbClr val="FF0000"/>
              </a:solidFill>
              <a:latin typeface="ＭＳ Ｐゴシック"/>
            </a:endParaRPr>
          </a:p>
        </p:txBody>
      </p:sp>
      <p:sp>
        <p:nvSpPr>
          <p:cNvPr id="8" name="スライド番号プレースホルダー 1"/>
          <p:cNvSpPr>
            <a:spLocks noGrp="1"/>
          </p:cNvSpPr>
          <p:nvPr>
            <p:ph idx="12" sz="quarter" type="sldNum"/>
          </p:nvPr>
        </p:nvSpPr>
        <p:spPr>
          <a:xfrm>
            <a:off x="7092280" y="6427378"/>
            <a:ext cx="1978780" cy="458006"/>
          </a:xfrm>
        </p:spPr>
        <p:txBody>
          <a:bodyPr/>
          <a:lstStyle/>
          <a:p>
            <a:pPr>
              <a:defRPr/>
            </a:pPr>
            <a:r>
              <a:rPr altLang="ja-JP" dirty="0" lang="en-US" sz="1829"/>
              <a:t>15</a:t>
            </a:r>
          </a:p>
        </p:txBody>
      </p:sp>
      <p:sp>
        <p:nvSpPr>
          <p:cNvPr id="9" name="テキスト ボックス 8"/>
          <p:cNvSpPr txBox="1"/>
          <p:nvPr/>
        </p:nvSpPr>
        <p:spPr>
          <a:xfrm>
            <a:off x="395536" y="1556792"/>
            <a:ext cx="8424936" cy="3816429"/>
          </a:xfrm>
          <a:prstGeom prst="rect">
            <a:avLst/>
          </a:prstGeom>
          <a:noFill/>
        </p:spPr>
        <p:txBody>
          <a:bodyPr rtlCol="0" wrap="square">
            <a:spAutoFit/>
          </a:bodyPr>
          <a:lstStyle/>
          <a:p>
            <a:pPr defTabSz="920387">
              <a:lnSpc>
                <a:spcPct val="200000"/>
              </a:lnSpc>
              <a:spcBef>
                <a:spcPts val="0"/>
              </a:spcBef>
              <a:spcAft>
                <a:spcPts val="0"/>
              </a:spcAft>
              <a:defRPr/>
            </a:pPr>
            <a:r>
              <a:rPr altLang="en-US" dirty="0" lang="ja-JP">
                <a:solidFill>
                  <a:srgbClr val="000000"/>
                </a:solidFill>
                <a:latin typeface="+mn-ea"/>
                <a:ea typeface="+mn-ea"/>
              </a:rPr>
              <a:t>　</a:t>
            </a:r>
            <a:r>
              <a:rPr altLang="en-US" dirty="0" lang="ja-JP" sz="2400">
                <a:solidFill>
                  <a:srgbClr val="000000"/>
                </a:solidFill>
                <a:latin typeface="+mn-ea"/>
                <a:ea typeface="+mn-ea"/>
              </a:rPr>
              <a:t>（１）受験票の取扱い</a:t>
            </a:r>
            <a:endParaRPr altLang="ja-JP" dirty="0" lang="en-US" sz="2400">
              <a:solidFill>
                <a:srgbClr val="000000"/>
              </a:solidFill>
              <a:latin typeface="+mn-ea"/>
              <a:ea typeface="+mn-ea"/>
            </a:endParaRPr>
          </a:p>
          <a:p>
            <a:pPr defTabSz="920387">
              <a:spcBef>
                <a:spcPts val="0"/>
              </a:spcBef>
              <a:spcAft>
                <a:spcPts val="0"/>
              </a:spcAft>
              <a:defRPr/>
            </a:pPr>
            <a:r>
              <a:rPr altLang="en-US" dirty="0" lang="ja-JP" sz="2000">
                <a:solidFill>
                  <a:srgbClr val="000000"/>
                </a:solidFill>
                <a:latin typeface="+mn-ea"/>
                <a:ea typeface="+mn-ea"/>
              </a:rPr>
              <a:t>　　   各大学の個別学力検査等及び入学手続の際にも必要となるため，</a:t>
            </a:r>
            <a:endParaRPr altLang="ja-JP" dirty="0" lang="en-US" sz="2000">
              <a:solidFill>
                <a:srgbClr val="000000"/>
              </a:solidFill>
              <a:latin typeface="+mn-ea"/>
              <a:ea typeface="+mn-ea"/>
            </a:endParaRPr>
          </a:p>
          <a:p>
            <a:pPr defTabSz="920387">
              <a:spcBef>
                <a:spcPts val="0"/>
              </a:spcBef>
              <a:spcAft>
                <a:spcPts val="0"/>
              </a:spcAft>
              <a:defRPr/>
            </a:pPr>
            <a:r>
              <a:rPr altLang="en-US" dirty="0" lang="ja-JP" sz="2000">
                <a:solidFill>
                  <a:srgbClr val="000000"/>
                </a:solidFill>
                <a:latin typeface="+mn-ea"/>
                <a:ea typeface="+mn-ea"/>
              </a:rPr>
              <a:t>  　大切に保管</a:t>
            </a:r>
            <a:endParaRPr altLang="ja-JP" dirty="0" lang="en-US" sz="2000">
              <a:solidFill>
                <a:srgbClr val="000000"/>
              </a:solidFill>
              <a:latin typeface="+mn-ea"/>
              <a:ea typeface="+mn-ea"/>
            </a:endParaRPr>
          </a:p>
          <a:p>
            <a:pPr defTabSz="920387">
              <a:spcBef>
                <a:spcPts val="0"/>
              </a:spcBef>
              <a:spcAft>
                <a:spcPts val="0"/>
              </a:spcAft>
              <a:defRPr/>
            </a:pPr>
            <a:endParaRPr altLang="ja-JP" dirty="0" lang="en-US" sz="2000" u="sng">
              <a:solidFill>
                <a:srgbClr val="000000"/>
              </a:solidFill>
              <a:latin typeface="+mn-ea"/>
              <a:ea typeface="+mn-ea"/>
            </a:endParaRPr>
          </a:p>
          <a:p>
            <a:pPr defTabSz="920387">
              <a:lnSpc>
                <a:spcPct val="200000"/>
              </a:lnSpc>
              <a:spcBef>
                <a:spcPts val="0"/>
              </a:spcBef>
              <a:spcAft>
                <a:spcPts val="0"/>
              </a:spcAft>
              <a:defRPr/>
            </a:pPr>
            <a:r>
              <a:rPr altLang="en-US" dirty="0" lang="ja-JP" sz="2400">
                <a:solidFill>
                  <a:srgbClr val="000000"/>
                </a:solidFill>
                <a:latin typeface="+mn-ea"/>
                <a:ea typeface="+mn-ea"/>
              </a:rPr>
              <a:t>　（２）成績通知の送付先</a:t>
            </a:r>
            <a:endParaRPr altLang="ja-JP" dirty="0" lang="en-US" sz="2400">
              <a:latin typeface="+mn-ea"/>
              <a:ea typeface="+mn-ea"/>
            </a:endParaRPr>
          </a:p>
          <a:p>
            <a:pPr defTabSz="920387">
              <a:spcBef>
                <a:spcPts val="0"/>
              </a:spcBef>
              <a:spcAft>
                <a:spcPts val="0"/>
              </a:spcAft>
              <a:defRPr/>
            </a:pPr>
            <a:r>
              <a:rPr altLang="en-US" dirty="0" lang="ja-JP" sz="2000">
                <a:latin typeface="+mn-ea"/>
                <a:ea typeface="+mn-ea"/>
              </a:rPr>
              <a:t>　　   送付先の住所を変更する場合は，令和６年３月１日（金）（必着）までに</a:t>
            </a:r>
            <a:endParaRPr altLang="ja-JP" dirty="0" lang="en-US" sz="2000">
              <a:latin typeface="+mn-ea"/>
              <a:ea typeface="+mn-ea"/>
            </a:endParaRPr>
          </a:p>
          <a:p>
            <a:pPr defTabSz="920387">
              <a:spcBef>
                <a:spcPts val="0"/>
              </a:spcBef>
              <a:spcAft>
                <a:spcPts val="0"/>
              </a:spcAft>
              <a:defRPr/>
            </a:pPr>
            <a:r>
              <a:rPr altLang="en-US" dirty="0" lang="ja-JP" sz="2000">
                <a:latin typeface="+mn-ea"/>
                <a:ea typeface="+mn-ea"/>
              </a:rPr>
              <a:t>  　「住所等変更・訂正届」を大学入試センターに提出</a:t>
            </a:r>
            <a:endParaRPr altLang="ja-JP" dirty="0" lang="en-US" sz="2000">
              <a:latin typeface="+mn-ea"/>
              <a:ea typeface="+mn-ea"/>
            </a:endParaRPr>
          </a:p>
          <a:p>
            <a:pPr defTabSz="920387">
              <a:spcBef>
                <a:spcPts val="0"/>
              </a:spcBef>
              <a:spcAft>
                <a:spcPts val="0"/>
              </a:spcAft>
              <a:defRPr/>
            </a:pPr>
            <a:endParaRPr altLang="ja-JP" dirty="0" lang="en-US" sz="2000">
              <a:latin typeface="+mn-ea"/>
              <a:ea typeface="+mn-ea"/>
            </a:endParaRPr>
          </a:p>
          <a:p>
            <a:pPr defTabSz="920387">
              <a:spcBef>
                <a:spcPts val="0"/>
              </a:spcBef>
              <a:spcAft>
                <a:spcPts val="0"/>
              </a:spcAft>
              <a:defRPr/>
            </a:pPr>
            <a:r>
              <a:rPr altLang="en-US" dirty="0" lang="ja-JP" sz="1800"/>
              <a:t>　  　（例年，約１万２千通の成績通知書が大学入試センターに返送されてきます。）</a:t>
            </a:r>
          </a:p>
        </p:txBody>
      </p:sp>
    </p:spTree>
    <p:extLst>
      <p:ext uri="{BB962C8B-B14F-4D97-AF65-F5344CB8AC3E}">
        <p14:creationId xmlns:p14="http://schemas.microsoft.com/office/powerpoint/2010/main" val="39532820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p:transition>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5"/>
                                        </p:tgtEl>
                                        <p:attrNameLst>
                                          <p:attrName>style.visibility</p:attrName>
                                        </p:attrNameLst>
                                      </p:cBhvr>
                                      <p:to>
                                        <p:strVal val="visible"/>
                                      </p:to>
                                    </p:set>
                                    <p:animEffect filter="fade" transition="in">
                                      <p:cBhvr>
                                        <p:cTn dur="1000" id="7"/>
                                        <p:tgtEl>
                                          <p:spTgt spid="5"/>
                                        </p:tgtEl>
                                      </p:cBhvr>
                                    </p:animEffect>
                                    <p:anim calcmode="lin" valueType="num">
                                      <p:cBhvr>
                                        <p:cTn dur="1000" fill="hold" id="8"/>
                                        <p:tgtEl>
                                          <p:spTgt spid="5"/>
                                        </p:tgtEl>
                                        <p:attrNameLst>
                                          <p:attrName>ppt_x</p:attrName>
                                        </p:attrNameLst>
                                      </p:cBhvr>
                                      <p:tavLst>
                                        <p:tav tm="0">
                                          <p:val>
                                            <p:strVal val="#ppt_x"/>
                                          </p:val>
                                        </p:tav>
                                        <p:tav tm="100000">
                                          <p:val>
                                            <p:strVal val="#ppt_x"/>
                                          </p:val>
                                        </p:tav>
                                      </p:tavLst>
                                    </p:anim>
                                    <p:anim calcmode="lin" valueType="num">
                                      <p:cBhvr>
                                        <p:cTn dur="1000" fill="hold" id="9"/>
                                        <p:tgtEl>
                                          <p:spTgt spid="5"/>
                                        </p:tgtEl>
                                        <p:attrNameLst>
                                          <p:attrName>ppt_y</p:attrName>
                                        </p:attrNameLst>
                                      </p:cBhvr>
                                      <p:tavLst>
                                        <p:tav tm="0">
                                          <p:val>
                                            <p:strVal val="#ppt_y+.1"/>
                                          </p:val>
                                        </p:tav>
                                        <p:tav tm="100000">
                                          <p:val>
                                            <p:strVal val="#ppt_y"/>
                                          </p:val>
                                        </p:tav>
                                      </p:tavLst>
                                    </p:anim>
                                  </p:childTnLst>
                                </p:cTn>
                              </p:par>
                            </p:childTnLst>
                          </p:cTn>
                        </p:par>
                      </p:childTnLst>
                    </p:cTn>
                  </p:par>
                  <p:par>
                    <p:cTn fill="hold" id="10">
                      <p:stCondLst>
                        <p:cond delay="indefinite"/>
                      </p:stCondLst>
                      <p:childTnLst>
                        <p:par>
                          <p:cTn fill="hold" id="11">
                            <p:stCondLst>
                              <p:cond delay="0"/>
                            </p:stCondLst>
                            <p:childTnLst>
                              <p:par>
                                <p:cTn fill="hold" grpId="0" id="12" nodeType="clickEffect" presetClass="entr" presetID="42" presetSubtype="0">
                                  <p:stCondLst>
                                    <p:cond delay="0"/>
                                  </p:stCondLst>
                                  <p:childTnLst>
                                    <p:set>
                                      <p:cBhvr>
                                        <p:cTn dur="1" fill="hold" id="13">
                                          <p:stCondLst>
                                            <p:cond delay="0"/>
                                          </p:stCondLst>
                                        </p:cTn>
                                        <p:tgtEl>
                                          <p:spTgt spid="9"/>
                                        </p:tgtEl>
                                        <p:attrNameLst>
                                          <p:attrName>style.visibility</p:attrName>
                                        </p:attrNameLst>
                                      </p:cBhvr>
                                      <p:to>
                                        <p:strVal val="visible"/>
                                      </p:to>
                                    </p:set>
                                    <p:animEffect filter="fade" transition="in">
                                      <p:cBhvr>
                                        <p:cTn dur="1000" id="14"/>
                                        <p:tgtEl>
                                          <p:spTgt spid="9"/>
                                        </p:tgtEl>
                                      </p:cBhvr>
                                    </p:animEffect>
                                    <p:anim calcmode="lin" valueType="num">
                                      <p:cBhvr>
                                        <p:cTn dur="1000" fill="hold" id="15"/>
                                        <p:tgtEl>
                                          <p:spTgt spid="9"/>
                                        </p:tgtEl>
                                        <p:attrNameLst>
                                          <p:attrName>ppt_x</p:attrName>
                                        </p:attrNameLst>
                                      </p:cBhvr>
                                      <p:tavLst>
                                        <p:tav tm="0">
                                          <p:val>
                                            <p:strVal val="#ppt_x"/>
                                          </p:val>
                                        </p:tav>
                                        <p:tav tm="100000">
                                          <p:val>
                                            <p:strVal val="#ppt_x"/>
                                          </p:val>
                                        </p:tav>
                                      </p:tavLst>
                                    </p:anim>
                                    <p:anim calcmode="lin" valueType="num">
                                      <p:cBhvr>
                                        <p:cTn dur="1000" fill="hold" id="16"/>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grpId="0" spid="5"/>
      <p:bldP grpId="0" spid="9"/>
    </p:bldLst>
  </p:timing>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Rectangle 13"/>
          <p:cNvSpPr txBox="1">
            <a:spLocks noChangeArrowheads="1"/>
          </p:cNvSpPr>
          <p:nvPr/>
        </p:nvSpPr>
        <p:spPr>
          <a:xfrm>
            <a:off x="395536" y="861050"/>
            <a:ext cx="8424862" cy="666555"/>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r>
              <a:rPr altLang="en-US" dirty="0" lang="ja-JP" sz="4000"/>
              <a:t>Ｅ　試験　　Ｆ　試験実施後</a:t>
            </a:r>
          </a:p>
        </p:txBody>
      </p:sp>
      <p:sp>
        <p:nvSpPr>
          <p:cNvPr id="5" name="スライド番号プレースホルダー 4"/>
          <p:cNvSpPr>
            <a:spLocks noGrp="1"/>
          </p:cNvSpPr>
          <p:nvPr>
            <p:ph idx="12" sz="quarter" type="sldNum"/>
          </p:nvPr>
        </p:nvSpPr>
        <p:spPr/>
        <p:txBody>
          <a:bodyPr/>
          <a:lstStyle/>
          <a:p>
            <a:r>
              <a:rPr altLang="ja-JP" dirty="0" lang="en-US">
                <a:solidFill>
                  <a:prstClr val="black">
                    <a:tint val="75000"/>
                  </a:prstClr>
                </a:solidFill>
              </a:rPr>
              <a:t>2</a:t>
            </a:r>
            <a:endParaRPr altLang="en-US" dirty="0" lang="ja-JP">
              <a:solidFill>
                <a:prstClr val="black">
                  <a:tint val="75000"/>
                </a:prstClr>
              </a:solidFill>
            </a:endParaRPr>
          </a:p>
        </p:txBody>
      </p:sp>
      <p:sp>
        <p:nvSpPr>
          <p:cNvPr id="11" name="Rectangle 13"/>
          <p:cNvSpPr txBox="1">
            <a:spLocks noChangeArrowheads="1"/>
          </p:cNvSpPr>
          <p:nvPr/>
        </p:nvSpPr>
        <p:spPr>
          <a:xfrm>
            <a:off x="395536" y="1599183"/>
            <a:ext cx="8424862" cy="749697"/>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endParaRPr altLang="ja-JP" dirty="0" lang="en-US" sz="2400"/>
          </a:p>
        </p:txBody>
      </p:sp>
      <p:sp>
        <p:nvSpPr>
          <p:cNvPr id="6" name="正方形/長方形 5"/>
          <p:cNvSpPr/>
          <p:nvPr/>
        </p:nvSpPr>
        <p:spPr>
          <a:xfrm>
            <a:off x="683568" y="2132856"/>
            <a:ext cx="8136830" cy="3876831"/>
          </a:xfrm>
          <a:prstGeom prst="rect">
            <a:avLst/>
          </a:prstGeom>
        </p:spPr>
        <p:txBody>
          <a:bodyPr wrap="square">
            <a:spAutoFit/>
          </a:bodyPr>
          <a:lstStyle/>
          <a:p>
            <a:pPr>
              <a:lnSpc>
                <a:spcPts val="3800"/>
              </a:lnSpc>
            </a:pPr>
            <a:r>
              <a:rPr altLang="en-US" dirty="0" lang="ja-JP" sz="2400">
                <a:latin charset="-128" panose="020B0600070205080204" pitchFamily="50" typeface="ＭＳ Ｐゴシック"/>
              </a:rPr>
              <a:t>○　受験に当たっての主な注意事項</a:t>
            </a:r>
            <a:endParaRPr altLang="ja-JP" dirty="0" lang="en-US" sz="2400">
              <a:latin charset="-128" panose="020B0600070205080204" pitchFamily="50" typeface="ＭＳ Ｐゴシック"/>
            </a:endParaRPr>
          </a:p>
          <a:p>
            <a:pPr>
              <a:lnSpc>
                <a:spcPts val="3800"/>
              </a:lnSpc>
            </a:pPr>
            <a:r>
              <a:rPr altLang="en-US" dirty="0" lang="ja-JP" sz="2400">
                <a:latin charset="-128" panose="020B0600070205080204" pitchFamily="50" typeface="ＭＳ Ｐゴシック"/>
              </a:rPr>
              <a:t>○　試験時間中の注意事項</a:t>
            </a:r>
            <a:endParaRPr altLang="ja-JP" dirty="0" lang="en-US" sz="2400">
              <a:latin charset="-128" panose="020B0600070205080204" pitchFamily="50" typeface="ＭＳ Ｐゴシック"/>
            </a:endParaRPr>
          </a:p>
          <a:p>
            <a:pPr>
              <a:lnSpc>
                <a:spcPts val="3800"/>
              </a:lnSpc>
            </a:pPr>
            <a:r>
              <a:rPr altLang="en-US" dirty="0" lang="ja-JP" sz="2400">
                <a:latin charset="-128" panose="020B0600070205080204" pitchFamily="50" typeface="ＭＳ Ｐゴシック"/>
              </a:rPr>
              <a:t>○　不正行為</a:t>
            </a:r>
          </a:p>
          <a:p>
            <a:pPr>
              <a:lnSpc>
                <a:spcPts val="3800"/>
              </a:lnSpc>
            </a:pPr>
            <a:r>
              <a:rPr altLang="en-US" dirty="0" lang="ja-JP" sz="2400">
                <a:latin charset="-128" panose="020B0600070205080204" pitchFamily="50" typeface="ＭＳ Ｐゴシック"/>
              </a:rPr>
              <a:t>○　追試験</a:t>
            </a:r>
            <a:endParaRPr altLang="ja-JP" dirty="0" lang="en-US" sz="2400">
              <a:latin charset="-128" panose="020B0600070205080204" pitchFamily="50" typeface="ＭＳ Ｐゴシック"/>
            </a:endParaRPr>
          </a:p>
          <a:p>
            <a:pPr>
              <a:lnSpc>
                <a:spcPts val="3800"/>
              </a:lnSpc>
            </a:pPr>
            <a:r>
              <a:rPr altLang="en-US" dirty="0" lang="ja-JP" sz="2400">
                <a:latin charset="-128" panose="020B0600070205080204" pitchFamily="50" typeface="ＭＳ Ｐゴシック"/>
              </a:rPr>
              <a:t>○　得点の調整</a:t>
            </a:r>
            <a:endParaRPr altLang="en-US" dirty="0" lang="ja-JP" strike="sngStrike" sz="2400">
              <a:latin charset="-128" panose="020B0600070205080204" pitchFamily="50" typeface="ＭＳ Ｐゴシック"/>
            </a:endParaRPr>
          </a:p>
          <a:p>
            <a:pPr>
              <a:lnSpc>
                <a:spcPts val="3800"/>
              </a:lnSpc>
            </a:pPr>
            <a:r>
              <a:rPr altLang="en-US" dirty="0" lang="ja-JP" sz="2400">
                <a:latin charset="-128" panose="020B0600070205080204" pitchFamily="50" typeface="ＭＳ Ｐゴシック"/>
              </a:rPr>
              <a:t>○　試験成績の大学への提供</a:t>
            </a:r>
            <a:endParaRPr altLang="en-US" dirty="0" lang="ja-JP" strike="sngStrike" sz="2400">
              <a:latin charset="-128" panose="020B0600070205080204" pitchFamily="50" typeface="ＭＳ Ｐゴシック"/>
            </a:endParaRPr>
          </a:p>
          <a:p>
            <a:pPr>
              <a:lnSpc>
                <a:spcPts val="3800"/>
              </a:lnSpc>
            </a:pPr>
            <a:r>
              <a:rPr altLang="en-US" dirty="0" lang="ja-JP" sz="2400">
                <a:latin charset="-128" panose="020B0600070205080204" pitchFamily="50" typeface="ＭＳ Ｐゴシック"/>
              </a:rPr>
              <a:t>○　先生方へのお願い</a:t>
            </a:r>
          </a:p>
        </p:txBody>
      </p:sp>
    </p:spTree>
    <p:extLst>
      <p:ext uri="{BB962C8B-B14F-4D97-AF65-F5344CB8AC3E}">
        <p14:creationId xmlns:p14="http://schemas.microsoft.com/office/powerpoint/2010/main" val="347133273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2"/>
                                        </p:tgtEl>
                                        <p:attrNameLst>
                                          <p:attrName>style.visibility</p:attrName>
                                        </p:attrNameLst>
                                      </p:cBhvr>
                                      <p:to>
                                        <p:strVal val="visible"/>
                                      </p:to>
                                    </p:set>
                                    <p:animEffect filter="fade" transition="in">
                                      <p:cBhvr>
                                        <p:cTn dur="1000" id="7"/>
                                        <p:tgtEl>
                                          <p:spTgt spid="2"/>
                                        </p:tgtEl>
                                      </p:cBhvr>
                                    </p:animEffect>
                                    <p:anim calcmode="lin" valueType="num">
                                      <p:cBhvr>
                                        <p:cTn dur="1000" fill="hold" id="8"/>
                                        <p:tgtEl>
                                          <p:spTgt spid="2"/>
                                        </p:tgtEl>
                                        <p:attrNameLst>
                                          <p:attrName>ppt_x</p:attrName>
                                        </p:attrNameLst>
                                      </p:cBhvr>
                                      <p:tavLst>
                                        <p:tav tm="0">
                                          <p:val>
                                            <p:strVal val="#ppt_x"/>
                                          </p:val>
                                        </p:tav>
                                        <p:tav tm="100000">
                                          <p:val>
                                            <p:strVal val="#ppt_x"/>
                                          </p:val>
                                        </p:tav>
                                      </p:tavLst>
                                    </p:anim>
                                    <p:anim calcmode="lin" valueType="num">
                                      <p:cBhvr>
                                        <p:cTn dur="1000" fill="hold" id="9"/>
                                        <p:tgtEl>
                                          <p:spTgt spid="2"/>
                                        </p:tgtEl>
                                        <p:attrNameLst>
                                          <p:attrName>ppt_y</p:attrName>
                                        </p:attrNameLst>
                                      </p:cBhvr>
                                      <p:tavLst>
                                        <p:tav tm="0">
                                          <p:val>
                                            <p:strVal val="#ppt_y+.1"/>
                                          </p:val>
                                        </p:tav>
                                        <p:tav tm="100000">
                                          <p:val>
                                            <p:strVal val="#ppt_y"/>
                                          </p:val>
                                        </p:tav>
                                      </p:tavLst>
                                    </p:anim>
                                  </p:childTnLst>
                                </p:cTn>
                              </p:par>
                            </p:childTnLst>
                          </p:cTn>
                        </p:par>
                      </p:childTnLst>
                    </p:cTn>
                  </p:par>
                  <p:par>
                    <p:cTn fill="hold" id="10">
                      <p:stCondLst>
                        <p:cond delay="indefinite"/>
                      </p:stCondLst>
                      <p:childTnLst>
                        <p:par>
                          <p:cTn fill="hold" id="11">
                            <p:stCondLst>
                              <p:cond delay="0"/>
                            </p:stCondLst>
                            <p:childTnLst>
                              <p:par>
                                <p:cTn fill="hold" grpId="0" id="12" nodeType="clickEffect" presetClass="entr" presetID="42" presetSubtype="0">
                                  <p:stCondLst>
                                    <p:cond delay="0"/>
                                  </p:stCondLst>
                                  <p:childTnLst>
                                    <p:set>
                                      <p:cBhvr>
                                        <p:cTn dur="1" fill="hold" id="13">
                                          <p:stCondLst>
                                            <p:cond delay="0"/>
                                          </p:stCondLst>
                                        </p:cTn>
                                        <p:tgtEl>
                                          <p:spTgt spid="6"/>
                                        </p:tgtEl>
                                        <p:attrNameLst>
                                          <p:attrName>style.visibility</p:attrName>
                                        </p:attrNameLst>
                                      </p:cBhvr>
                                      <p:to>
                                        <p:strVal val="visible"/>
                                      </p:to>
                                    </p:set>
                                    <p:animEffect filter="fade" transition="in">
                                      <p:cBhvr>
                                        <p:cTn dur="1000" id="14"/>
                                        <p:tgtEl>
                                          <p:spTgt spid="6"/>
                                        </p:tgtEl>
                                      </p:cBhvr>
                                    </p:animEffect>
                                    <p:anim calcmode="lin" valueType="num">
                                      <p:cBhvr>
                                        <p:cTn dur="1000" fill="hold" id="15"/>
                                        <p:tgtEl>
                                          <p:spTgt spid="6"/>
                                        </p:tgtEl>
                                        <p:attrNameLst>
                                          <p:attrName>ppt_x</p:attrName>
                                        </p:attrNameLst>
                                      </p:cBhvr>
                                      <p:tavLst>
                                        <p:tav tm="0">
                                          <p:val>
                                            <p:strVal val="#ppt_x"/>
                                          </p:val>
                                        </p:tav>
                                        <p:tav tm="100000">
                                          <p:val>
                                            <p:strVal val="#ppt_x"/>
                                          </p:val>
                                        </p:tav>
                                      </p:tavLst>
                                    </p:anim>
                                    <p:anim calcmode="lin" valueType="num">
                                      <p:cBhvr>
                                        <p:cTn dur="1000" fill="hold" id="16"/>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grpId="0" spid="2"/>
      <p:bldP grpId="0" spid="6"/>
    </p:bld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 name="AutoShape 6"/>
          <p:cNvSpPr>
            <a:spLocks noChangeArrowheads="1"/>
          </p:cNvSpPr>
          <p:nvPr/>
        </p:nvSpPr>
        <p:spPr bwMode="auto">
          <a:xfrm>
            <a:off x="302314" y="1772816"/>
            <a:ext cx="8575883" cy="4684512"/>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a:lnSpc>
                <a:spcPts val="2400"/>
              </a:lnSpc>
            </a:pPr>
            <a:r>
              <a:rPr altLang="en-US" b="0" dirty="0" lang="ja-JP" sz="2000">
                <a:solidFill>
                  <a:srgbClr val="000000"/>
                </a:solidFill>
                <a:ea charset="-128" typeface="ＭＳ Ｐゴシック"/>
              </a:rPr>
              <a:t>（１）　</a:t>
            </a:r>
            <a:r>
              <a:rPr altLang="en-US" b="0" dirty="0" lang="ja-JP" sz="2000">
                <a:ea charset="-128" typeface="ＭＳ Ｐゴシック"/>
              </a:rPr>
              <a:t>受験者入室終了時刻から試験終了までは，</a:t>
            </a:r>
            <a:r>
              <a:rPr altLang="en-US" b="0" dirty="0" lang="ja-JP" sz="2000" u="sng">
                <a:solidFill>
                  <a:srgbClr val="FF0000"/>
                </a:solidFill>
                <a:ea charset="-128" typeface="ＭＳ Ｐゴシック"/>
              </a:rPr>
              <a:t>退室できません。</a:t>
            </a:r>
            <a:endParaRPr altLang="ja-JP" b="0" dirty="0" lang="en-US" sz="2000" u="sng">
              <a:solidFill>
                <a:srgbClr val="FF0000"/>
              </a:solidFill>
              <a:ea charset="-128" typeface="ＭＳ Ｐゴシック"/>
            </a:endParaRPr>
          </a:p>
          <a:p>
            <a:pPr>
              <a:lnSpc>
                <a:spcPts val="2400"/>
              </a:lnSpc>
            </a:pPr>
            <a:r>
              <a:rPr altLang="en-US" b="0" dirty="0" lang="ja-JP" sz="1800">
                <a:ea charset="-128" typeface="ＭＳ Ｐゴシック"/>
              </a:rPr>
              <a:t>　　　（体調不良，トイレ等によりやむを得ない場合は手を挙げて監督者に知らせ，</a:t>
            </a:r>
            <a:br>
              <a:rPr altLang="ja-JP" b="0" dirty="0" lang="en-US" sz="1800">
                <a:ea charset="-128" typeface="ＭＳ Ｐゴシック"/>
              </a:rPr>
            </a:br>
            <a:r>
              <a:rPr altLang="en-US" b="0" dirty="0" lang="ja-JP" sz="1800">
                <a:ea charset="-128" typeface="ＭＳ Ｐゴシック"/>
              </a:rPr>
              <a:t>　　　　その指示に従ってください。）</a:t>
            </a:r>
            <a:endParaRPr altLang="ja-JP" b="0" dirty="0" lang="en-US" sz="1800">
              <a:ea charset="-128" typeface="ＭＳ Ｐゴシック"/>
            </a:endParaRPr>
          </a:p>
          <a:p>
            <a:pPr>
              <a:lnSpc>
                <a:spcPts val="2400"/>
              </a:lnSpc>
            </a:pPr>
            <a:br>
              <a:rPr altLang="ja-JP" b="0" dirty="0" lang="en-US" sz="1800">
                <a:ea charset="-128" typeface="ＭＳ Ｐゴシック"/>
              </a:rPr>
            </a:br>
            <a:r>
              <a:rPr altLang="en-US" b="0" dirty="0" lang="ja-JP" sz="2000">
                <a:solidFill>
                  <a:srgbClr val="000000"/>
                </a:solidFill>
                <a:ea charset="-128" typeface="ＭＳ Ｐゴシック"/>
              </a:rPr>
              <a:t>（２）　「２科目受験する」と登録した受験者は，第１解答科目の入室限度時刻</a:t>
            </a:r>
            <a:endParaRPr altLang="ja-JP" b="0" dirty="0" lang="en-US" sz="2000">
              <a:solidFill>
                <a:srgbClr val="000000"/>
              </a:solidFill>
              <a:ea charset="-128" typeface="ＭＳ Ｐゴシック"/>
            </a:endParaRPr>
          </a:p>
          <a:p>
            <a:pPr>
              <a:lnSpc>
                <a:spcPts val="2400"/>
              </a:lnSpc>
            </a:pPr>
            <a:r>
              <a:rPr altLang="en-US" b="0" dirty="0" lang="ja-JP" sz="2000">
                <a:solidFill>
                  <a:srgbClr val="000000"/>
                </a:solidFill>
                <a:ea charset="-128" typeface="ＭＳ Ｐゴシック"/>
              </a:rPr>
              <a:t>　　までに入室しないと，</a:t>
            </a:r>
            <a:r>
              <a:rPr altLang="en-US" b="0" dirty="0" lang="ja-JP" sz="2000" u="sng">
                <a:solidFill>
                  <a:srgbClr val="FF0000"/>
                </a:solidFill>
                <a:ea charset="-128" typeface="ＭＳ Ｐゴシック"/>
              </a:rPr>
              <a:t>後半の第２解答科目を含めて</a:t>
            </a:r>
            <a:r>
              <a:rPr altLang="en-US" b="0" dirty="0" lang="ja-JP" sz="2000">
                <a:solidFill>
                  <a:srgbClr val="000000"/>
                </a:solidFill>
                <a:ea charset="-128" typeface="ＭＳ Ｐゴシック"/>
              </a:rPr>
              <a:t>，その試験時間は</a:t>
            </a:r>
            <a:endParaRPr altLang="ja-JP" b="0" dirty="0" lang="en-US" sz="2000">
              <a:solidFill>
                <a:srgbClr val="000000"/>
              </a:solidFill>
              <a:ea charset="-128" typeface="ＭＳ Ｐゴシック"/>
            </a:endParaRPr>
          </a:p>
          <a:p>
            <a:pPr>
              <a:lnSpc>
                <a:spcPts val="2400"/>
              </a:lnSpc>
            </a:pPr>
            <a:r>
              <a:rPr altLang="en-US" b="0" dirty="0" lang="ja-JP" sz="2000">
                <a:solidFill>
                  <a:srgbClr val="000000"/>
                </a:solidFill>
                <a:ea charset="-128" typeface="ＭＳ Ｐゴシック"/>
              </a:rPr>
              <a:t>　　</a:t>
            </a:r>
            <a:r>
              <a:rPr altLang="en-US" b="0" dirty="0" lang="ja-JP" sz="2000" u="sng">
                <a:solidFill>
                  <a:srgbClr val="FF0000"/>
                </a:solidFill>
                <a:ea charset="-128" typeface="ＭＳ Ｐゴシック"/>
              </a:rPr>
              <a:t>一切受験できません。　</a:t>
            </a:r>
            <a:endParaRPr altLang="ja-JP" b="0" dirty="0" lang="en-US" sz="2000" u="sng">
              <a:solidFill>
                <a:srgbClr val="FF0000"/>
              </a:solidFill>
              <a:ea charset="-128" typeface="ＭＳ Ｐゴシック"/>
            </a:endParaRPr>
          </a:p>
          <a:p>
            <a:pPr indent="-441325" marL="441325">
              <a:lnSpc>
                <a:spcPts val="2400"/>
              </a:lnSpc>
              <a:spcAft>
                <a:spcPts val="0"/>
              </a:spcAft>
            </a:pPr>
            <a:endParaRPr altLang="ja-JP" b="0" dirty="0" lang="en-US" sz="2000" u="sng">
              <a:solidFill>
                <a:srgbClr val="FF0000"/>
              </a:solidFill>
              <a:ea charset="-128" typeface="ＭＳ Ｐゴシック"/>
            </a:endParaRPr>
          </a:p>
          <a:p>
            <a:pPr indent="-441325" marL="441325">
              <a:lnSpc>
                <a:spcPts val="1800"/>
              </a:lnSpc>
              <a:spcBef>
                <a:spcPts val="600"/>
              </a:spcBef>
            </a:pPr>
            <a:r>
              <a:rPr altLang="en-US" b="0" dirty="0" lang="ja-JP" sz="2000">
                <a:solidFill>
                  <a:srgbClr val="000000"/>
                </a:solidFill>
                <a:ea charset="-128" typeface="ＭＳ Ｐゴシック"/>
              </a:rPr>
              <a:t>（３）　「地理歴史，公民」及び「理科②」の受験票に記載された受験科目数を，</a:t>
            </a:r>
            <a:endParaRPr altLang="ja-JP" b="0" dirty="0" lang="en-US" sz="2000">
              <a:solidFill>
                <a:srgbClr val="000000"/>
              </a:solidFill>
              <a:ea charset="-128" typeface="ＭＳ Ｐゴシック"/>
            </a:endParaRPr>
          </a:p>
          <a:p>
            <a:pPr indent="-441325" marL="441325">
              <a:lnSpc>
                <a:spcPts val="1800"/>
              </a:lnSpc>
              <a:spcBef>
                <a:spcPts val="1200"/>
              </a:spcBef>
            </a:pPr>
            <a:r>
              <a:rPr altLang="ja-JP" b="0" dirty="0" lang="en-US" sz="2000">
                <a:solidFill>
                  <a:srgbClr val="000000"/>
                </a:solidFill>
                <a:ea charset="-128" typeface="ＭＳ Ｐゴシック"/>
              </a:rPr>
              <a:t>      </a:t>
            </a:r>
            <a:r>
              <a:rPr altLang="en-US" b="0" dirty="0" lang="ja-JP" sz="2000">
                <a:solidFill>
                  <a:srgbClr val="000000"/>
                </a:solidFill>
                <a:ea charset="-128" typeface="ＭＳ Ｐゴシック"/>
              </a:rPr>
              <a:t>試験当日までに</a:t>
            </a:r>
            <a:endParaRPr altLang="ja-JP" b="0" dirty="0" lang="en-US" sz="2000">
              <a:solidFill>
                <a:srgbClr val="000000"/>
              </a:solidFill>
              <a:ea charset="-128" typeface="ＭＳ Ｐゴシック"/>
            </a:endParaRPr>
          </a:p>
          <a:p>
            <a:pPr indent="-441325" marL="441325">
              <a:lnSpc>
                <a:spcPts val="3000"/>
              </a:lnSpc>
            </a:pPr>
            <a:endParaRPr altLang="ja-JP" b="0" dirty="0" lang="en-US" sz="2000" u="sng">
              <a:solidFill>
                <a:srgbClr val="FF0000"/>
              </a:solidFill>
              <a:ea charset="-128" typeface="ＭＳ Ｐゴシック"/>
            </a:endParaRPr>
          </a:p>
        </p:txBody>
      </p:sp>
      <p:sp>
        <p:nvSpPr>
          <p:cNvPr id="15" name="テキスト ボックス 14"/>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Ｅ</a:t>
            </a:r>
            <a:endParaRPr altLang="en-US" dirty="0" kumimoji="1" lang="ja-JP" sz="3200">
              <a:latin charset="-128" pitchFamily="50" typeface="ＤＦＧ極太丸ゴシック体"/>
              <a:ea charset="-128" pitchFamily="50" typeface="ＤＦＧ極太丸ゴシック体"/>
            </a:endParaRPr>
          </a:p>
        </p:txBody>
      </p:sp>
      <p:sp>
        <p:nvSpPr>
          <p:cNvPr id="16"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試験</a:t>
            </a:r>
            <a:r>
              <a:rPr altLang="en-US" dirty="0" lang="ja-JP">
                <a:latin charset="-128" pitchFamily="50" typeface="ＤＦＧ極太丸ゴシック体"/>
                <a:ea charset="-128" pitchFamily="50" typeface="ＤＦＧ極太丸ゴシック体"/>
              </a:rPr>
              <a:t>　</a:t>
            </a:r>
            <a:r>
              <a:rPr altLang="ja-JP" dirty="0" lang="en-US" sz="2600"/>
              <a:t>【P46】</a:t>
            </a:r>
            <a:endParaRPr altLang="en-US" dirty="0" lang="ja-JP" sz="2600">
              <a:solidFill>
                <a:srgbClr val="0033CC"/>
              </a:solidFill>
            </a:endParaRPr>
          </a:p>
        </p:txBody>
      </p:sp>
      <p:sp>
        <p:nvSpPr>
          <p:cNvPr id="17" name="Rectangle 5"/>
          <p:cNvSpPr>
            <a:spLocks noChangeArrowheads="1"/>
          </p:cNvSpPr>
          <p:nvPr/>
        </p:nvSpPr>
        <p:spPr bwMode="auto">
          <a:xfrm>
            <a:off x="193029" y="980728"/>
            <a:ext cx="8123387" cy="611535"/>
          </a:xfrm>
          <a:prstGeom prst="roundRect">
            <a:avLst>
              <a:gd fmla="val 24537" name="adj"/>
            </a:avLst>
          </a:prstGeom>
          <a:solidFill>
            <a:srgbClr val="FFC000"/>
          </a:solidFill>
          <a:ln w="28575">
            <a:solidFill>
              <a:srgbClr val="FF6600"/>
            </a:solidFill>
          </a:ln>
          <a:extLst/>
        </p:spPr>
        <p:txBody>
          <a:bodyPr anchor="b"/>
          <a:lstStyle/>
          <a:p>
            <a:pPr>
              <a:spcBef>
                <a:spcPct val="0"/>
              </a:spcBef>
            </a:pPr>
            <a:r>
              <a:rPr altLang="en-US" dirty="0" lang="ja-JP">
                <a:latin typeface="+mn-ea"/>
                <a:ea typeface="+mn-ea"/>
              </a:rPr>
              <a:t>受験に当たっての主な注意事項</a:t>
            </a:r>
          </a:p>
        </p:txBody>
      </p:sp>
      <p:sp>
        <p:nvSpPr>
          <p:cNvPr id="2" name="スライド番号プレースホルダー 1"/>
          <p:cNvSpPr>
            <a:spLocks noGrp="1"/>
          </p:cNvSpPr>
          <p:nvPr>
            <p:ph idx="12" sz="quarter" type="sldNum"/>
          </p:nvPr>
        </p:nvSpPr>
        <p:spPr/>
        <p:txBody>
          <a:bodyPr/>
          <a:lstStyle/>
          <a:p>
            <a:r>
              <a:rPr altLang="ja-JP" dirty="0" lang="en-US">
                <a:solidFill>
                  <a:prstClr val="black">
                    <a:tint val="75000"/>
                  </a:prstClr>
                </a:solidFill>
              </a:rPr>
              <a:t>3</a:t>
            </a:r>
            <a:endParaRPr altLang="en-US" dirty="0" lang="ja-JP">
              <a:solidFill>
                <a:prstClr val="black">
                  <a:tint val="75000"/>
                </a:prstClr>
              </a:solidFill>
            </a:endParaRPr>
          </a:p>
        </p:txBody>
      </p:sp>
      <p:sp>
        <p:nvSpPr>
          <p:cNvPr id="3" name="正方形/長方形 2"/>
          <p:cNvSpPr/>
          <p:nvPr/>
        </p:nvSpPr>
        <p:spPr>
          <a:xfrm>
            <a:off x="287802" y="4293096"/>
            <a:ext cx="8532669" cy="1323439"/>
          </a:xfrm>
          <a:prstGeom prst="rect">
            <a:avLst/>
          </a:prstGeom>
        </p:spPr>
        <p:txBody>
          <a:bodyPr wrap="square">
            <a:spAutoFit/>
          </a:bodyPr>
          <a:lstStyle/>
          <a:p>
            <a:pPr>
              <a:lnSpc>
                <a:spcPts val="2584"/>
              </a:lnSpc>
              <a:spcBef>
                <a:spcPts val="620"/>
              </a:spcBef>
              <a:spcAft>
                <a:spcPts val="300"/>
              </a:spcAft>
            </a:pPr>
            <a:endParaRPr altLang="ja-JP" b="0" dirty="0" lang="en-US">
              <a:latin typeface="+mn-ea"/>
            </a:endParaRPr>
          </a:p>
          <a:p>
            <a:pPr>
              <a:lnSpc>
                <a:spcPts val="2584"/>
              </a:lnSpc>
              <a:spcBef>
                <a:spcPts val="620"/>
              </a:spcBef>
              <a:spcAft>
                <a:spcPts val="300"/>
              </a:spcAft>
            </a:pPr>
            <a:endParaRPr altLang="ja-JP" b="0" dirty="0" lang="en-US">
              <a:latin typeface="+mn-ea"/>
            </a:endParaRPr>
          </a:p>
          <a:p>
            <a:pPr>
              <a:lnSpc>
                <a:spcPts val="2584"/>
              </a:lnSpc>
              <a:spcBef>
                <a:spcPts val="620"/>
              </a:spcBef>
            </a:pPr>
            <a:r>
              <a:rPr altLang="en-US" b="0" dirty="0" lang="ja-JP">
                <a:latin typeface="+mn-ea"/>
              </a:rPr>
              <a:t>　　　　</a:t>
            </a:r>
            <a:endParaRPr altLang="ja-JP" b="0" dirty="0" lang="en-US">
              <a:latin typeface="+mn-ea"/>
            </a:endParaRPr>
          </a:p>
        </p:txBody>
      </p:sp>
      <p:sp>
        <p:nvSpPr>
          <p:cNvPr id="9" name="テキスト ボックス 8"/>
          <p:cNvSpPr txBox="1"/>
          <p:nvPr/>
        </p:nvSpPr>
        <p:spPr>
          <a:xfrm>
            <a:off x="5058381" y="5458070"/>
            <a:ext cx="2681971" cy="403212"/>
          </a:xfrm>
          <a:prstGeom prst="rect">
            <a:avLst/>
          </a:prstGeom>
          <a:noFill/>
        </p:spPr>
        <p:txBody>
          <a:bodyPr bIns="47256" lIns="94512" rIns="94512" rtlCol="0" tIns="47256" wrap="square">
            <a:spAutoFit/>
          </a:bodyPr>
          <a:lstStyle/>
          <a:p>
            <a:r>
              <a:rPr altLang="en-US" b="0" dirty="0" lang="ja-JP" sz="2000" u="sng">
                <a:solidFill>
                  <a:srgbClr val="FF0000"/>
                </a:solidFill>
                <a:latin typeface="+mj-ea"/>
                <a:ea typeface="+mj-ea"/>
              </a:rPr>
              <a:t>変更できません。</a:t>
            </a:r>
          </a:p>
        </p:txBody>
      </p:sp>
      <p:sp>
        <p:nvSpPr>
          <p:cNvPr id="10" name="テキスト ボックス 9"/>
          <p:cNvSpPr txBox="1"/>
          <p:nvPr/>
        </p:nvSpPr>
        <p:spPr>
          <a:xfrm>
            <a:off x="1331640" y="5297244"/>
            <a:ext cx="3931677" cy="796052"/>
          </a:xfrm>
          <a:prstGeom prst="rect">
            <a:avLst/>
          </a:prstGeom>
          <a:noFill/>
        </p:spPr>
        <p:txBody>
          <a:bodyPr rtlCol="0" wrap="square">
            <a:spAutoFit/>
          </a:bodyPr>
          <a:lstStyle/>
          <a:p>
            <a:pPr>
              <a:lnSpc>
                <a:spcPts val="2584"/>
              </a:lnSpc>
              <a:spcBef>
                <a:spcPts val="620"/>
              </a:spcBef>
            </a:pPr>
            <a:r>
              <a:rPr altLang="en-US" b="0" dirty="0" lang="ja-JP" sz="2000">
                <a:latin typeface="+mn-ea"/>
              </a:rPr>
              <a:t>２科目受験　→　１科目受験</a:t>
            </a:r>
            <a:endParaRPr altLang="ja-JP" b="0" dirty="0" lang="en-US" sz="2000">
              <a:latin typeface="+mn-ea"/>
            </a:endParaRPr>
          </a:p>
          <a:p>
            <a:pPr>
              <a:lnSpc>
                <a:spcPts val="2584"/>
              </a:lnSpc>
              <a:spcBef>
                <a:spcPts val="620"/>
              </a:spcBef>
              <a:spcAft>
                <a:spcPts val="620"/>
              </a:spcAft>
            </a:pPr>
            <a:r>
              <a:rPr altLang="en-US" b="0" dirty="0" lang="ja-JP" sz="2000">
                <a:latin typeface="+mn-ea"/>
              </a:rPr>
              <a:t>１科目受験　→　２科目受験</a:t>
            </a:r>
            <a:endParaRPr altLang="ja-JP" b="0" dirty="0" lang="en-US" sz="2000">
              <a:latin typeface="+mn-ea"/>
            </a:endParaRPr>
          </a:p>
        </p:txBody>
      </p:sp>
      <p:sp>
        <p:nvSpPr>
          <p:cNvPr id="11" name="右中かっこ 10"/>
          <p:cNvSpPr/>
          <p:nvPr/>
        </p:nvSpPr>
        <p:spPr>
          <a:xfrm>
            <a:off x="4597523" y="5339756"/>
            <a:ext cx="262509" cy="753540"/>
          </a:xfrm>
          <a:prstGeom prst="rightBrace">
            <a:avLst/>
          </a:prstGeom>
          <a:ln w="28575"/>
        </p:spPr>
        <p:style>
          <a:lnRef idx="1">
            <a:schemeClr val="dk1"/>
          </a:lnRef>
          <a:fillRef idx="0">
            <a:schemeClr val="dk1"/>
          </a:fillRef>
          <a:effectRef idx="0">
            <a:schemeClr val="dk1"/>
          </a:effectRef>
          <a:fontRef idx="minor">
            <a:schemeClr val="tx1"/>
          </a:fontRef>
        </p:style>
        <p:txBody>
          <a:bodyPr anchor="ctr" bIns="47256" lIns="94512" rIns="94512" rtlCol="0" tIns="47256"/>
          <a:lstStyle/>
          <a:p>
            <a:pPr algn="ctr"/>
            <a:endParaRPr altLang="en-US" dirty="0" kumimoji="1" lang="ja-JP"/>
          </a:p>
        </p:txBody>
      </p:sp>
    </p:spTree>
    <p:extLst>
      <p:ext uri="{BB962C8B-B14F-4D97-AF65-F5344CB8AC3E}">
        <p14:creationId xmlns:p14="http://schemas.microsoft.com/office/powerpoint/2010/main" val="35544561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p:transition>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17"/>
                                        </p:tgtEl>
                                        <p:attrNameLst>
                                          <p:attrName>style.visibility</p:attrName>
                                        </p:attrNameLst>
                                      </p:cBhvr>
                                      <p:to>
                                        <p:strVal val="visible"/>
                                      </p:to>
                                    </p:set>
                                    <p:animEffect filter="fade" transition="in">
                                      <p:cBhvr>
                                        <p:cTn dur="500" id="7"/>
                                        <p:tgtEl>
                                          <p:spTgt spid="17"/>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42" presetSubtype="0">
                                  <p:stCondLst>
                                    <p:cond delay="0"/>
                                  </p:stCondLst>
                                  <p:childTnLst>
                                    <p:set>
                                      <p:cBhvr>
                                        <p:cTn dur="1" fill="hold" id="11">
                                          <p:stCondLst>
                                            <p:cond delay="0"/>
                                          </p:stCondLst>
                                        </p:cTn>
                                        <p:tgtEl>
                                          <p:spTgt spid="7"/>
                                        </p:tgtEl>
                                        <p:attrNameLst>
                                          <p:attrName>style.visibility</p:attrName>
                                        </p:attrNameLst>
                                      </p:cBhvr>
                                      <p:to>
                                        <p:strVal val="visible"/>
                                      </p:to>
                                    </p:set>
                                    <p:animEffect filter="fade" transition="in">
                                      <p:cBhvr>
                                        <p:cTn dur="1000" id="12"/>
                                        <p:tgtEl>
                                          <p:spTgt spid="7"/>
                                        </p:tgtEl>
                                      </p:cBhvr>
                                    </p:animEffect>
                                    <p:anim calcmode="lin" valueType="num">
                                      <p:cBhvr>
                                        <p:cTn dur="1000" fill="hold" id="13"/>
                                        <p:tgtEl>
                                          <p:spTgt spid="7"/>
                                        </p:tgtEl>
                                        <p:attrNameLst>
                                          <p:attrName>ppt_x</p:attrName>
                                        </p:attrNameLst>
                                      </p:cBhvr>
                                      <p:tavLst>
                                        <p:tav tm="0">
                                          <p:val>
                                            <p:strVal val="#ppt_x"/>
                                          </p:val>
                                        </p:tav>
                                        <p:tav tm="100000">
                                          <p:val>
                                            <p:strVal val="#ppt_x"/>
                                          </p:val>
                                        </p:tav>
                                      </p:tavLst>
                                    </p:anim>
                                    <p:anim calcmode="lin" valueType="num">
                                      <p:cBhvr>
                                        <p:cTn dur="1000" fill="hold" id="14"/>
                                        <p:tgtEl>
                                          <p:spTgt spid="7"/>
                                        </p:tgtEl>
                                        <p:attrNameLst>
                                          <p:attrName>ppt_y</p:attrName>
                                        </p:attrNameLst>
                                      </p:cBhvr>
                                      <p:tavLst>
                                        <p:tav tm="0">
                                          <p:val>
                                            <p:strVal val="#ppt_y+.1"/>
                                          </p:val>
                                        </p:tav>
                                        <p:tav tm="100000">
                                          <p:val>
                                            <p:strVal val="#ppt_y"/>
                                          </p:val>
                                        </p:tav>
                                      </p:tavLst>
                                    </p:anim>
                                  </p:childTnLst>
                                </p:cTn>
                              </p:par>
                              <p:par>
                                <p:cTn fill="hold" grpId="0" id="15" nodeType="withEffect" presetClass="entr" presetID="42" presetSubtype="0">
                                  <p:stCondLst>
                                    <p:cond delay="0"/>
                                  </p:stCondLst>
                                  <p:childTnLst>
                                    <p:set>
                                      <p:cBhvr>
                                        <p:cTn dur="1" fill="hold" id="16">
                                          <p:stCondLst>
                                            <p:cond delay="0"/>
                                          </p:stCondLst>
                                        </p:cTn>
                                        <p:tgtEl>
                                          <p:spTgt spid="11"/>
                                        </p:tgtEl>
                                        <p:attrNameLst>
                                          <p:attrName>style.visibility</p:attrName>
                                        </p:attrNameLst>
                                      </p:cBhvr>
                                      <p:to>
                                        <p:strVal val="visible"/>
                                      </p:to>
                                    </p:set>
                                    <p:animEffect filter="fade" transition="in">
                                      <p:cBhvr>
                                        <p:cTn dur="1000" id="17"/>
                                        <p:tgtEl>
                                          <p:spTgt spid="11"/>
                                        </p:tgtEl>
                                      </p:cBhvr>
                                    </p:animEffect>
                                    <p:anim calcmode="lin" valueType="num">
                                      <p:cBhvr>
                                        <p:cTn dur="1000" fill="hold" id="18"/>
                                        <p:tgtEl>
                                          <p:spTgt spid="11"/>
                                        </p:tgtEl>
                                        <p:attrNameLst>
                                          <p:attrName>ppt_x</p:attrName>
                                        </p:attrNameLst>
                                      </p:cBhvr>
                                      <p:tavLst>
                                        <p:tav tm="0">
                                          <p:val>
                                            <p:strVal val="#ppt_x"/>
                                          </p:val>
                                        </p:tav>
                                        <p:tav tm="100000">
                                          <p:val>
                                            <p:strVal val="#ppt_x"/>
                                          </p:val>
                                        </p:tav>
                                      </p:tavLst>
                                    </p:anim>
                                    <p:anim calcmode="lin" valueType="num">
                                      <p:cBhvr>
                                        <p:cTn dur="1000" fill="hold" id="19"/>
                                        <p:tgtEl>
                                          <p:spTgt spid="11"/>
                                        </p:tgtEl>
                                        <p:attrNameLst>
                                          <p:attrName>ppt_y</p:attrName>
                                        </p:attrNameLst>
                                      </p:cBhvr>
                                      <p:tavLst>
                                        <p:tav tm="0">
                                          <p:val>
                                            <p:strVal val="#ppt_y+.1"/>
                                          </p:val>
                                        </p:tav>
                                        <p:tav tm="100000">
                                          <p:val>
                                            <p:strVal val="#ppt_y"/>
                                          </p:val>
                                        </p:tav>
                                      </p:tavLst>
                                    </p:anim>
                                  </p:childTnLst>
                                </p:cTn>
                              </p:par>
                              <p:par>
                                <p:cTn fill="hold" grpId="0" id="20" nodeType="withEffect" presetClass="entr" presetID="42" presetSubtype="0">
                                  <p:stCondLst>
                                    <p:cond delay="0"/>
                                  </p:stCondLst>
                                  <p:childTnLst>
                                    <p:set>
                                      <p:cBhvr>
                                        <p:cTn dur="1" fill="hold" id="21">
                                          <p:stCondLst>
                                            <p:cond delay="0"/>
                                          </p:stCondLst>
                                        </p:cTn>
                                        <p:tgtEl>
                                          <p:spTgt spid="9"/>
                                        </p:tgtEl>
                                        <p:attrNameLst>
                                          <p:attrName>style.visibility</p:attrName>
                                        </p:attrNameLst>
                                      </p:cBhvr>
                                      <p:to>
                                        <p:strVal val="visible"/>
                                      </p:to>
                                    </p:set>
                                    <p:animEffect filter="fade" transition="in">
                                      <p:cBhvr>
                                        <p:cTn dur="1000" id="22"/>
                                        <p:tgtEl>
                                          <p:spTgt spid="9"/>
                                        </p:tgtEl>
                                      </p:cBhvr>
                                    </p:animEffect>
                                    <p:anim calcmode="lin" valueType="num">
                                      <p:cBhvr>
                                        <p:cTn dur="1000" fill="hold" id="23"/>
                                        <p:tgtEl>
                                          <p:spTgt spid="9"/>
                                        </p:tgtEl>
                                        <p:attrNameLst>
                                          <p:attrName>ppt_x</p:attrName>
                                        </p:attrNameLst>
                                      </p:cBhvr>
                                      <p:tavLst>
                                        <p:tav tm="0">
                                          <p:val>
                                            <p:strVal val="#ppt_x"/>
                                          </p:val>
                                        </p:tav>
                                        <p:tav tm="100000">
                                          <p:val>
                                            <p:strVal val="#ppt_x"/>
                                          </p:val>
                                        </p:tav>
                                      </p:tavLst>
                                    </p:anim>
                                    <p:anim calcmode="lin" valueType="num">
                                      <p:cBhvr>
                                        <p:cTn dur="1000" fill="hold" id="24"/>
                                        <p:tgtEl>
                                          <p:spTgt spid="9"/>
                                        </p:tgtEl>
                                        <p:attrNameLst>
                                          <p:attrName>ppt_y</p:attrName>
                                        </p:attrNameLst>
                                      </p:cBhvr>
                                      <p:tavLst>
                                        <p:tav tm="0">
                                          <p:val>
                                            <p:strVal val="#ppt_y+.1"/>
                                          </p:val>
                                        </p:tav>
                                        <p:tav tm="100000">
                                          <p:val>
                                            <p:strVal val="#ppt_y"/>
                                          </p:val>
                                        </p:tav>
                                      </p:tavLst>
                                    </p:anim>
                                  </p:childTnLst>
                                </p:cTn>
                              </p:par>
                              <p:par>
                                <p:cTn fill="hold" grpId="0" id="25" nodeType="withEffect" presetClass="entr" presetID="42" presetSubtype="0">
                                  <p:stCondLst>
                                    <p:cond delay="0"/>
                                  </p:stCondLst>
                                  <p:childTnLst>
                                    <p:set>
                                      <p:cBhvr>
                                        <p:cTn dur="1" fill="hold" id="26">
                                          <p:stCondLst>
                                            <p:cond delay="0"/>
                                          </p:stCondLst>
                                        </p:cTn>
                                        <p:tgtEl>
                                          <p:spTgt spid="10"/>
                                        </p:tgtEl>
                                        <p:attrNameLst>
                                          <p:attrName>style.visibility</p:attrName>
                                        </p:attrNameLst>
                                      </p:cBhvr>
                                      <p:to>
                                        <p:strVal val="visible"/>
                                      </p:to>
                                    </p:set>
                                    <p:animEffect filter="fade" transition="in">
                                      <p:cBhvr>
                                        <p:cTn dur="1000" id="27"/>
                                        <p:tgtEl>
                                          <p:spTgt spid="10"/>
                                        </p:tgtEl>
                                      </p:cBhvr>
                                    </p:animEffect>
                                    <p:anim calcmode="lin" valueType="num">
                                      <p:cBhvr>
                                        <p:cTn dur="1000" fill="hold" id="28"/>
                                        <p:tgtEl>
                                          <p:spTgt spid="10"/>
                                        </p:tgtEl>
                                        <p:attrNameLst>
                                          <p:attrName>ppt_x</p:attrName>
                                        </p:attrNameLst>
                                      </p:cBhvr>
                                      <p:tavLst>
                                        <p:tav tm="0">
                                          <p:val>
                                            <p:strVal val="#ppt_x"/>
                                          </p:val>
                                        </p:tav>
                                        <p:tav tm="100000">
                                          <p:val>
                                            <p:strVal val="#ppt_x"/>
                                          </p:val>
                                        </p:tav>
                                      </p:tavLst>
                                    </p:anim>
                                    <p:anim calcmode="lin" valueType="num">
                                      <p:cBhvr>
                                        <p:cTn dur="1000" fill="hold" id="29"/>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grpId="0" spid="7"/>
      <p:bldP animBg="1" grpId="0" spid="17"/>
      <p:bldP grpId="0" spid="9"/>
      <p:bldP grpId="0" spid="10"/>
      <p:bldP animBg="1" grpId="0" spid="11"/>
    </p:bld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5" name="AutoShape 6"/>
          <p:cNvSpPr>
            <a:spLocks noChangeArrowheads="1"/>
          </p:cNvSpPr>
          <p:nvPr/>
        </p:nvSpPr>
        <p:spPr bwMode="auto">
          <a:xfrm>
            <a:off x="684729" y="1740305"/>
            <a:ext cx="8053036" cy="1060539"/>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a:spcBef>
                <a:spcPts val="0"/>
              </a:spcBef>
              <a:spcAft>
                <a:spcPts val="620"/>
              </a:spcAft>
            </a:pPr>
            <a:endParaRPr altLang="ja-JP" b="0" dirty="0" lang="en-US" sz="2000">
              <a:latin typeface="+mn-ea"/>
              <a:ea typeface="+mn-ea"/>
            </a:endParaRPr>
          </a:p>
        </p:txBody>
      </p:sp>
      <p:sp>
        <p:nvSpPr>
          <p:cNvPr id="2" name="スライド番号プレースホルダー 1"/>
          <p:cNvSpPr>
            <a:spLocks noGrp="1"/>
          </p:cNvSpPr>
          <p:nvPr>
            <p:ph idx="12" sz="quarter" type="sldNum"/>
          </p:nvPr>
        </p:nvSpPr>
        <p:spPr/>
        <p:txBody>
          <a:bodyPr/>
          <a:lstStyle/>
          <a:p>
            <a:r>
              <a:rPr altLang="ja-JP" dirty="0" lang="en-US">
                <a:solidFill>
                  <a:prstClr val="black">
                    <a:tint val="75000"/>
                  </a:prstClr>
                </a:solidFill>
              </a:rPr>
              <a:t>4</a:t>
            </a:r>
            <a:endParaRPr altLang="en-US" dirty="0" lang="ja-JP">
              <a:solidFill>
                <a:prstClr val="black">
                  <a:tint val="75000"/>
                </a:prstClr>
              </a:solidFill>
            </a:endParaRPr>
          </a:p>
        </p:txBody>
      </p:sp>
      <p:sp>
        <p:nvSpPr>
          <p:cNvPr id="6"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試験</a:t>
            </a:r>
            <a:r>
              <a:rPr altLang="en-US" dirty="0" lang="ja-JP">
                <a:latin charset="-128" pitchFamily="50" typeface="ＤＦＧ極太丸ゴシック体"/>
                <a:ea charset="-128" pitchFamily="50" typeface="ＤＦＧ極太丸ゴシック体"/>
              </a:rPr>
              <a:t>　</a:t>
            </a:r>
            <a:r>
              <a:rPr altLang="ja-JP" dirty="0" lang="en-US" sz="2600"/>
              <a:t>【P46】</a:t>
            </a:r>
            <a:endParaRPr altLang="en-US" dirty="0" lang="ja-JP" sz="2600"/>
          </a:p>
        </p:txBody>
      </p:sp>
      <p:sp>
        <p:nvSpPr>
          <p:cNvPr id="8" name="テキスト ボックス 7"/>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Ｅ</a:t>
            </a:r>
            <a:endParaRPr altLang="en-US" dirty="0" kumimoji="1" lang="ja-JP" sz="3200">
              <a:latin charset="-128" pitchFamily="50" typeface="ＤＦＧ極太丸ゴシック体"/>
              <a:ea charset="-128" pitchFamily="50" typeface="ＤＦＧ極太丸ゴシック体"/>
            </a:endParaRPr>
          </a:p>
        </p:txBody>
      </p:sp>
      <p:sp>
        <p:nvSpPr>
          <p:cNvPr id="10" name="AutoShape 6"/>
          <p:cNvSpPr>
            <a:spLocks noChangeArrowheads="1"/>
          </p:cNvSpPr>
          <p:nvPr/>
        </p:nvSpPr>
        <p:spPr bwMode="auto">
          <a:xfrm>
            <a:off x="450087" y="1484784"/>
            <a:ext cx="8162209" cy="1863824"/>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a:spcBef>
                <a:spcPts val="600"/>
              </a:spcBef>
              <a:spcAft>
                <a:spcPts val="0"/>
              </a:spcAft>
            </a:pPr>
            <a:r>
              <a:rPr altLang="en-US" b="0" dirty="0" lang="ja-JP" sz="2000">
                <a:solidFill>
                  <a:srgbClr val="000000"/>
                </a:solidFill>
                <a:ea charset="-128" typeface="ＭＳ Ｐゴシック"/>
              </a:rPr>
              <a:t>（４）　「理科①」は</a:t>
            </a:r>
            <a:r>
              <a:rPr altLang="en-US" b="0" dirty="0" lang="ja-JP" sz="2000">
                <a:latin typeface="+mn-ea"/>
                <a:ea typeface="+mn-ea"/>
              </a:rPr>
              <a:t>６０分間で必ず２科目を選択解答してください。</a:t>
            </a:r>
            <a:endParaRPr altLang="ja-JP" b="0" dirty="0" lang="en-US" sz="2000">
              <a:latin typeface="+mn-ea"/>
              <a:ea typeface="+mn-ea"/>
            </a:endParaRPr>
          </a:p>
          <a:p>
            <a:pPr>
              <a:spcBef>
                <a:spcPts val="600"/>
              </a:spcBef>
              <a:spcAft>
                <a:spcPts val="0"/>
              </a:spcAft>
            </a:pPr>
            <a:r>
              <a:rPr altLang="en-US" b="0" dirty="0" lang="ja-JP" sz="2000">
                <a:latin typeface="+mn-ea"/>
                <a:ea typeface="+mn-ea"/>
              </a:rPr>
              <a:t>　　○　</a:t>
            </a:r>
            <a:r>
              <a:rPr altLang="en-US" b="0" dirty="0" lang="ja-JP" sz="2000">
                <a:solidFill>
                  <a:srgbClr val="FF0000"/>
                </a:solidFill>
                <a:latin typeface="+mn-ea"/>
                <a:ea typeface="+mn-ea"/>
              </a:rPr>
              <a:t>１科目のみの受験はできません。</a:t>
            </a:r>
          </a:p>
          <a:p>
            <a:pPr>
              <a:spcBef>
                <a:spcPts val="600"/>
              </a:spcBef>
              <a:spcAft>
                <a:spcPts val="0"/>
              </a:spcAft>
            </a:pPr>
            <a:r>
              <a:rPr altLang="en-US" b="0" dirty="0" lang="ja-JP" sz="2000">
                <a:latin typeface="+mn-ea"/>
                <a:ea typeface="+mn-ea"/>
              </a:rPr>
              <a:t>　　○　</a:t>
            </a:r>
            <a:r>
              <a:rPr altLang="en-US" b="0" dirty="0" lang="ja-JP" sz="2000">
                <a:latin typeface="+mn-ea"/>
              </a:rPr>
              <a:t>解答の順序と</a:t>
            </a:r>
            <a:r>
              <a:rPr altLang="en-US" b="0" dirty="0" lang="ja-JP" sz="2000">
                <a:latin typeface="+mn-ea"/>
                <a:ea typeface="+mn-ea"/>
              </a:rPr>
              <a:t>時間配分は自由です。　</a:t>
            </a:r>
            <a:endParaRPr altLang="ja-JP" b="0" dirty="0" lang="en-US" sz="2000">
              <a:latin typeface="+mn-ea"/>
              <a:ea typeface="+mn-ea"/>
            </a:endParaRPr>
          </a:p>
          <a:p>
            <a:pPr>
              <a:spcBef>
                <a:spcPts val="600"/>
              </a:spcBef>
              <a:spcAft>
                <a:spcPts val="0"/>
              </a:spcAft>
            </a:pPr>
            <a:r>
              <a:rPr altLang="en-US" b="0" dirty="0" lang="ja-JP" sz="2000">
                <a:latin typeface="+mn-ea"/>
                <a:ea typeface="+mn-ea"/>
              </a:rPr>
              <a:t>　　○　解答用紙は１枚で表面に２科目分を解答します。</a:t>
            </a:r>
            <a:endParaRPr altLang="ja-JP" b="0" dirty="0" lang="en-US" sz="2000">
              <a:latin typeface="+mn-ea"/>
              <a:ea typeface="+mn-ea"/>
            </a:endParaRPr>
          </a:p>
        </p:txBody>
      </p:sp>
      <p:sp>
        <p:nvSpPr>
          <p:cNvPr id="11" name="AutoShape 6"/>
          <p:cNvSpPr>
            <a:spLocks noChangeArrowheads="1"/>
          </p:cNvSpPr>
          <p:nvPr/>
        </p:nvSpPr>
        <p:spPr bwMode="auto">
          <a:xfrm>
            <a:off x="451095" y="3429000"/>
            <a:ext cx="8286669" cy="2304256"/>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a:lnSpc>
                <a:spcPts val="2584"/>
              </a:lnSpc>
              <a:spcBef>
                <a:spcPts val="400"/>
              </a:spcBef>
              <a:spcAft>
                <a:spcPts val="300"/>
              </a:spcAft>
            </a:pPr>
            <a:r>
              <a:rPr altLang="en-US" b="0" dirty="0" lang="ja-JP" sz="2000">
                <a:latin typeface="+mn-ea"/>
                <a:ea typeface="+mn-ea"/>
              </a:rPr>
              <a:t>（５）　インフルエンザ，ノロウイルス，新型コロナウイルス等の感染症に</a:t>
            </a:r>
            <a:endParaRPr altLang="ja-JP" b="0" dirty="0" lang="en-US" sz="2000">
              <a:latin typeface="+mn-ea"/>
              <a:ea typeface="+mn-ea"/>
            </a:endParaRPr>
          </a:p>
          <a:p>
            <a:pPr>
              <a:lnSpc>
                <a:spcPts val="2584"/>
              </a:lnSpc>
              <a:spcBef>
                <a:spcPts val="400"/>
              </a:spcBef>
              <a:spcAft>
                <a:spcPts val="300"/>
              </a:spcAft>
            </a:pPr>
            <a:r>
              <a:rPr altLang="en-US" b="0" dirty="0" lang="ja-JP" sz="2000">
                <a:latin typeface="+mn-ea"/>
                <a:ea typeface="+mn-ea"/>
              </a:rPr>
              <a:t>　　罹患し治癒していない場合又は発熱・咳等の症状があるなど体調が</a:t>
            </a:r>
            <a:endParaRPr altLang="ja-JP" b="0" dirty="0" lang="en-US" sz="2000">
              <a:latin typeface="+mn-ea"/>
              <a:ea typeface="+mn-ea"/>
            </a:endParaRPr>
          </a:p>
          <a:p>
            <a:pPr>
              <a:lnSpc>
                <a:spcPts val="2584"/>
              </a:lnSpc>
              <a:spcBef>
                <a:spcPts val="400"/>
              </a:spcBef>
              <a:spcAft>
                <a:spcPts val="300"/>
              </a:spcAft>
            </a:pPr>
            <a:r>
              <a:rPr altLang="en-US" b="0" dirty="0" lang="ja-JP" sz="2000">
                <a:latin typeface="+mn-ea"/>
                <a:ea typeface="+mn-ea"/>
              </a:rPr>
              <a:t>　　万全でない場合は，追試験の受験を申請してください。</a:t>
            </a:r>
            <a:endParaRPr altLang="ja-JP" b="0" dirty="0" lang="en-US" sz="2000">
              <a:latin typeface="+mn-ea"/>
              <a:ea typeface="+mn-ea"/>
            </a:endParaRPr>
          </a:p>
          <a:p>
            <a:pPr>
              <a:lnSpc>
                <a:spcPts val="2584"/>
              </a:lnSpc>
              <a:spcBef>
                <a:spcPts val="400"/>
              </a:spcBef>
              <a:spcAft>
                <a:spcPts val="300"/>
              </a:spcAft>
            </a:pPr>
            <a:r>
              <a:rPr altLang="en-US" b="0" dirty="0" lang="ja-JP" sz="2000">
                <a:solidFill>
                  <a:srgbClr val="00B050"/>
                </a:solidFill>
                <a:latin typeface="+mn-ea"/>
                <a:ea typeface="+mn-ea"/>
              </a:rPr>
              <a:t>　　</a:t>
            </a:r>
            <a:r>
              <a:rPr altLang="ja-JP" b="0" dirty="0" lang="en-US" sz="2000">
                <a:latin typeface="+mn-ea"/>
                <a:ea typeface="+mn-ea"/>
              </a:rPr>
              <a:t>※</a:t>
            </a:r>
            <a:r>
              <a:rPr altLang="en-US" b="0" dirty="0" lang="ja-JP" sz="2000">
                <a:latin typeface="+mn-ea"/>
                <a:ea typeface="+mn-ea"/>
              </a:rPr>
              <a:t>追試験の受験申請方法については，「受験上の注意」に明示</a:t>
            </a:r>
            <a:endParaRPr altLang="ja-JP" b="0" dirty="0" lang="en-US" sz="2000">
              <a:latin typeface="+mn-ea"/>
              <a:ea typeface="+mn-ea"/>
            </a:endParaRPr>
          </a:p>
        </p:txBody>
      </p:sp>
    </p:spTree>
    <p:extLst>
      <p:ext uri="{BB962C8B-B14F-4D97-AF65-F5344CB8AC3E}">
        <p14:creationId xmlns:p14="http://schemas.microsoft.com/office/powerpoint/2010/main" val="26156327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p:transition>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10"/>
                                        </p:tgtEl>
                                        <p:attrNameLst>
                                          <p:attrName>style.visibility</p:attrName>
                                        </p:attrNameLst>
                                      </p:cBhvr>
                                      <p:to>
                                        <p:strVal val="visible"/>
                                      </p:to>
                                    </p:set>
                                    <p:animEffect filter="fade" transition="in">
                                      <p:cBhvr>
                                        <p:cTn dur="1000" id="7"/>
                                        <p:tgtEl>
                                          <p:spTgt spid="10"/>
                                        </p:tgtEl>
                                      </p:cBhvr>
                                    </p:animEffect>
                                    <p:anim calcmode="lin" valueType="num">
                                      <p:cBhvr>
                                        <p:cTn dur="1000" fill="hold" id="8"/>
                                        <p:tgtEl>
                                          <p:spTgt spid="10"/>
                                        </p:tgtEl>
                                        <p:attrNameLst>
                                          <p:attrName>ppt_x</p:attrName>
                                        </p:attrNameLst>
                                      </p:cBhvr>
                                      <p:tavLst>
                                        <p:tav tm="0">
                                          <p:val>
                                            <p:strVal val="#ppt_x"/>
                                          </p:val>
                                        </p:tav>
                                        <p:tav tm="100000">
                                          <p:val>
                                            <p:strVal val="#ppt_x"/>
                                          </p:val>
                                        </p:tav>
                                      </p:tavLst>
                                    </p:anim>
                                    <p:anim calcmode="lin" valueType="num">
                                      <p:cBhvr>
                                        <p:cTn dur="1000" fill="hold" id="9"/>
                                        <p:tgtEl>
                                          <p:spTgt spid="10"/>
                                        </p:tgtEl>
                                        <p:attrNameLst>
                                          <p:attrName>ppt_y</p:attrName>
                                        </p:attrNameLst>
                                      </p:cBhvr>
                                      <p:tavLst>
                                        <p:tav tm="0">
                                          <p:val>
                                            <p:strVal val="#ppt_y+.1"/>
                                          </p:val>
                                        </p:tav>
                                        <p:tav tm="100000">
                                          <p:val>
                                            <p:strVal val="#ppt_y"/>
                                          </p:val>
                                        </p:tav>
                                      </p:tavLst>
                                    </p:anim>
                                  </p:childTnLst>
                                </p:cTn>
                              </p:par>
                            </p:childTnLst>
                          </p:cTn>
                        </p:par>
                      </p:childTnLst>
                    </p:cTn>
                  </p:par>
                  <p:par>
                    <p:cTn fill="hold" id="10">
                      <p:stCondLst>
                        <p:cond delay="indefinite"/>
                      </p:stCondLst>
                      <p:childTnLst>
                        <p:par>
                          <p:cTn fill="hold" id="11">
                            <p:stCondLst>
                              <p:cond delay="0"/>
                            </p:stCondLst>
                            <p:childTnLst>
                              <p:par>
                                <p:cTn fill="hold" grpId="0" id="12" nodeType="clickEffect" presetClass="entr" presetID="42" presetSubtype="0">
                                  <p:stCondLst>
                                    <p:cond delay="0"/>
                                  </p:stCondLst>
                                  <p:childTnLst>
                                    <p:set>
                                      <p:cBhvr>
                                        <p:cTn dur="1" fill="hold" id="13">
                                          <p:stCondLst>
                                            <p:cond delay="0"/>
                                          </p:stCondLst>
                                        </p:cTn>
                                        <p:tgtEl>
                                          <p:spTgt spid="11"/>
                                        </p:tgtEl>
                                        <p:attrNameLst>
                                          <p:attrName>style.visibility</p:attrName>
                                        </p:attrNameLst>
                                      </p:cBhvr>
                                      <p:to>
                                        <p:strVal val="visible"/>
                                      </p:to>
                                    </p:set>
                                    <p:animEffect filter="fade" transition="in">
                                      <p:cBhvr>
                                        <p:cTn dur="1000" id="14"/>
                                        <p:tgtEl>
                                          <p:spTgt spid="11"/>
                                        </p:tgtEl>
                                      </p:cBhvr>
                                    </p:animEffect>
                                    <p:anim calcmode="lin" valueType="num">
                                      <p:cBhvr>
                                        <p:cTn dur="1000" fill="hold" id="15"/>
                                        <p:tgtEl>
                                          <p:spTgt spid="11"/>
                                        </p:tgtEl>
                                        <p:attrNameLst>
                                          <p:attrName>ppt_x</p:attrName>
                                        </p:attrNameLst>
                                      </p:cBhvr>
                                      <p:tavLst>
                                        <p:tav tm="0">
                                          <p:val>
                                            <p:strVal val="#ppt_x"/>
                                          </p:val>
                                        </p:tav>
                                        <p:tav tm="100000">
                                          <p:val>
                                            <p:strVal val="#ppt_x"/>
                                          </p:val>
                                        </p:tav>
                                      </p:tavLst>
                                    </p:anim>
                                    <p:anim calcmode="lin" valueType="num">
                                      <p:cBhvr>
                                        <p:cTn dur="1000" fill="hold" id="16"/>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grpId="0" spid="10"/>
      <p:bldP grpId="0" spid="11"/>
    </p:bld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5" name="テキスト ボックス 14"/>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Ｅ</a:t>
            </a:r>
            <a:endParaRPr altLang="en-US" dirty="0" kumimoji="1" lang="ja-JP" sz="3200">
              <a:latin charset="-128" pitchFamily="50" typeface="ＤＦＧ極太丸ゴシック体"/>
              <a:ea charset="-128" pitchFamily="50" typeface="ＤＦＧ極太丸ゴシック体"/>
            </a:endParaRPr>
          </a:p>
        </p:txBody>
      </p:sp>
      <p:sp>
        <p:nvSpPr>
          <p:cNvPr id="16"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試験</a:t>
            </a:r>
            <a:r>
              <a:rPr altLang="en-US" dirty="0" lang="ja-JP">
                <a:latin charset="-128" pitchFamily="50" typeface="ＤＦＧ極太丸ゴシック体"/>
                <a:ea charset="-128" pitchFamily="50" typeface="ＤＦＧ極太丸ゴシック体"/>
              </a:rPr>
              <a:t>　</a:t>
            </a:r>
            <a:r>
              <a:rPr altLang="ja-JP" dirty="0" lang="en-US" sz="2600"/>
              <a:t>【P46】</a:t>
            </a:r>
            <a:endParaRPr altLang="en-US" dirty="0" lang="ja-JP" sz="2600"/>
          </a:p>
        </p:txBody>
      </p:sp>
      <p:sp>
        <p:nvSpPr>
          <p:cNvPr id="3" name="スライド番号プレースホルダー 2"/>
          <p:cNvSpPr>
            <a:spLocks noGrp="1"/>
          </p:cNvSpPr>
          <p:nvPr>
            <p:ph idx="12" sz="quarter" type="sldNum"/>
          </p:nvPr>
        </p:nvSpPr>
        <p:spPr/>
        <p:txBody>
          <a:bodyPr/>
          <a:lstStyle/>
          <a:p>
            <a:r>
              <a:rPr altLang="ja-JP" dirty="0" lang="en-US">
                <a:solidFill>
                  <a:prstClr val="black">
                    <a:tint val="75000"/>
                  </a:prstClr>
                </a:solidFill>
              </a:rPr>
              <a:t>5</a:t>
            </a:r>
            <a:endParaRPr altLang="en-US" dirty="0" lang="ja-JP">
              <a:solidFill>
                <a:prstClr val="black">
                  <a:tint val="75000"/>
                </a:prstClr>
              </a:solidFill>
            </a:endParaRPr>
          </a:p>
        </p:txBody>
      </p:sp>
      <p:sp>
        <p:nvSpPr>
          <p:cNvPr id="9" name="AutoShape 6"/>
          <p:cNvSpPr>
            <a:spLocks noChangeArrowheads="1"/>
          </p:cNvSpPr>
          <p:nvPr/>
        </p:nvSpPr>
        <p:spPr bwMode="auto">
          <a:xfrm>
            <a:off x="467544" y="1484784"/>
            <a:ext cx="7992888" cy="4320480"/>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a:lnSpc>
                <a:spcPts val="2584"/>
              </a:lnSpc>
              <a:spcBef>
                <a:spcPts val="1800"/>
              </a:spcBef>
              <a:spcAft>
                <a:spcPts val="300"/>
              </a:spcAft>
            </a:pPr>
            <a:r>
              <a:rPr altLang="en-US" b="0" dirty="0" lang="ja-JP" sz="2000">
                <a:latin typeface="+mn-ea"/>
              </a:rPr>
              <a:t>（６）　情報の提供</a:t>
            </a:r>
          </a:p>
          <a:p>
            <a:pPr>
              <a:lnSpc>
                <a:spcPts val="2584"/>
              </a:lnSpc>
              <a:spcBef>
                <a:spcPts val="600"/>
              </a:spcBef>
              <a:spcAft>
                <a:spcPts val="300"/>
              </a:spcAft>
            </a:pPr>
            <a:r>
              <a:rPr altLang="en-US" b="0" dirty="0" lang="ja-JP" sz="2000">
                <a:latin typeface="+mn-ea"/>
              </a:rPr>
              <a:t>　　　・  必要な連絡事項が</a:t>
            </a:r>
            <a:r>
              <a:rPr altLang="en-US" b="0" dirty="0" lang="ja-JP" sz="2000">
                <a:latin charset="-128" panose="020B0600070205080204" pitchFamily="50" typeface="ＭＳ Ｐゴシック"/>
              </a:rPr>
              <a:t>生じた</a:t>
            </a:r>
            <a:r>
              <a:rPr altLang="en-US" b="0" dirty="0" lang="ja-JP" sz="2000">
                <a:latin typeface="+mn-ea"/>
              </a:rPr>
              <a:t>場合は，以下の方法で</a:t>
            </a:r>
            <a:br>
              <a:rPr altLang="ja-JP" b="0" dirty="0" lang="en-US" sz="2000">
                <a:latin typeface="+mn-ea"/>
              </a:rPr>
            </a:br>
            <a:r>
              <a:rPr altLang="en-US" b="0" dirty="0" lang="ja-JP" sz="2000">
                <a:latin typeface="+mn-ea"/>
              </a:rPr>
              <a:t>　　　    情報を提供</a:t>
            </a:r>
          </a:p>
          <a:p>
            <a:pPr>
              <a:lnSpc>
                <a:spcPts val="2584"/>
              </a:lnSpc>
              <a:spcBef>
                <a:spcPts val="1800"/>
              </a:spcBef>
              <a:spcAft>
                <a:spcPts val="300"/>
              </a:spcAft>
            </a:pPr>
            <a:r>
              <a:rPr altLang="en-US" b="0" dirty="0" lang="ja-JP" sz="2000">
                <a:latin typeface="+mn-ea"/>
              </a:rPr>
              <a:t>　　　　　　</a:t>
            </a:r>
            <a:r>
              <a:rPr altLang="en-US" dirty="0" lang="ja-JP" sz="2000">
                <a:latin typeface="+mn-ea"/>
              </a:rPr>
              <a:t>「受験上の注意」</a:t>
            </a:r>
            <a:br>
              <a:rPr altLang="ja-JP" b="0" dirty="0" lang="en-US" sz="2000">
                <a:latin typeface="+mn-ea"/>
              </a:rPr>
            </a:br>
            <a:r>
              <a:rPr altLang="en-US" b="0" dirty="0" lang="ja-JP" sz="2000">
                <a:latin typeface="+mn-ea"/>
              </a:rPr>
              <a:t>　　　　　　　  　 　→受験票等を送付する際に同封</a:t>
            </a:r>
          </a:p>
          <a:p>
            <a:pPr>
              <a:lnSpc>
                <a:spcPts val="2584"/>
              </a:lnSpc>
              <a:spcBef>
                <a:spcPts val="1800"/>
              </a:spcBef>
              <a:spcAft>
                <a:spcPts val="300"/>
              </a:spcAft>
            </a:pPr>
            <a:r>
              <a:rPr altLang="en-US" b="0" dirty="0" lang="ja-JP" sz="2000">
                <a:latin typeface="+mn-ea"/>
              </a:rPr>
              <a:t>　　　　　　</a:t>
            </a:r>
            <a:r>
              <a:rPr altLang="en-US" dirty="0" lang="ja-JP" sz="2000">
                <a:latin typeface="+mn-ea"/>
              </a:rPr>
              <a:t>大学入試センターのホームページ</a:t>
            </a:r>
            <a:br>
              <a:rPr altLang="ja-JP" b="0" dirty="0" lang="en-US" sz="2000">
                <a:latin typeface="+mn-ea"/>
              </a:rPr>
            </a:br>
            <a:r>
              <a:rPr altLang="ja-JP" b="0" dirty="0" lang="en-US" sz="2000">
                <a:latin typeface="+mn-ea"/>
              </a:rPr>
              <a:t>                </a:t>
            </a:r>
            <a:r>
              <a:rPr altLang="en-US" b="0" dirty="0" lang="ja-JP" sz="2000">
                <a:latin typeface="+mn-ea"/>
              </a:rPr>
              <a:t>　　</a:t>
            </a:r>
            <a:r>
              <a:rPr altLang="ja-JP" b="0" dirty="0" lang="en-US" sz="2000">
                <a:latin typeface="+mn-ea"/>
              </a:rPr>
              <a:t>  </a:t>
            </a:r>
            <a:r>
              <a:rPr altLang="en-US" b="0" dirty="0" lang="ja-JP" sz="2000">
                <a:latin typeface="+mn-ea"/>
              </a:rPr>
              <a:t>（</a:t>
            </a:r>
            <a:r>
              <a:rPr altLang="ja-JP" b="0" dirty="0" lang="en-US" sz="2000">
                <a:latin typeface="+mn-ea"/>
              </a:rPr>
              <a:t>https://www.dnc.ac.jp/</a:t>
            </a:r>
            <a:r>
              <a:rPr altLang="en-US" b="0" dirty="0" lang="ja-JP" sz="2000">
                <a:latin typeface="+mn-ea"/>
              </a:rPr>
              <a:t>）</a:t>
            </a:r>
            <a:br>
              <a:rPr altLang="en-US" b="0" dirty="0" lang="ja-JP" sz="2000">
                <a:latin typeface="+mn-ea"/>
              </a:rPr>
            </a:br>
            <a:r>
              <a:rPr altLang="en-US" b="0" dirty="0" lang="ja-JP" sz="2000">
                <a:latin typeface="+mn-ea"/>
              </a:rPr>
              <a:t>　　　</a:t>
            </a:r>
          </a:p>
        </p:txBody>
      </p:sp>
      <p:sp>
        <p:nvSpPr>
          <p:cNvPr id="7" name="正方形/長方形 6">
            <a:extLst>
              <a:ext uri="{FF2B5EF4-FFF2-40B4-BE49-F238E27FC236}">
                <a16:creationId xmlns:a16="http://schemas.microsoft.com/office/drawing/2014/main" id="{346864DD-82DF-4DFA-A0B3-6E44BAAC460E}"/>
              </a:ext>
            </a:extLst>
          </p:cNvPr>
          <p:cNvSpPr/>
          <p:nvPr/>
        </p:nvSpPr>
        <p:spPr>
          <a:xfrm>
            <a:off x="1274043" y="2744924"/>
            <a:ext cx="5314181" cy="1980220"/>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Tree>
    <p:extLst>
      <p:ext uri="{BB962C8B-B14F-4D97-AF65-F5344CB8AC3E}">
        <p14:creationId xmlns:p14="http://schemas.microsoft.com/office/powerpoint/2010/main" val="15568657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a16="http://schemas.microsoft.com/office/drawing/2014/main">
      <p:transition>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9"/>
                                        </p:tgtEl>
                                        <p:attrNameLst>
                                          <p:attrName>style.visibility</p:attrName>
                                        </p:attrNameLst>
                                      </p:cBhvr>
                                      <p:to>
                                        <p:strVal val="visible"/>
                                      </p:to>
                                    </p:set>
                                    <p:animEffect filter="fade" transition="in">
                                      <p:cBhvr>
                                        <p:cTn dur="1000" id="7"/>
                                        <p:tgtEl>
                                          <p:spTgt spid="9"/>
                                        </p:tgtEl>
                                      </p:cBhvr>
                                    </p:animEffect>
                                    <p:anim calcmode="lin" valueType="num">
                                      <p:cBhvr>
                                        <p:cTn dur="1000" fill="hold" id="8"/>
                                        <p:tgtEl>
                                          <p:spTgt spid="9"/>
                                        </p:tgtEl>
                                        <p:attrNameLst>
                                          <p:attrName>ppt_x</p:attrName>
                                        </p:attrNameLst>
                                      </p:cBhvr>
                                      <p:tavLst>
                                        <p:tav tm="0">
                                          <p:val>
                                            <p:strVal val="#ppt_x"/>
                                          </p:val>
                                        </p:tav>
                                        <p:tav tm="100000">
                                          <p:val>
                                            <p:strVal val="#ppt_x"/>
                                          </p:val>
                                        </p:tav>
                                      </p:tavLst>
                                    </p:anim>
                                    <p:anim calcmode="lin" valueType="num">
                                      <p:cBhvr>
                                        <p:cTn dur="1000" fill="hold" id="9"/>
                                        <p:tgtEl>
                                          <p:spTgt spid="9"/>
                                        </p:tgtEl>
                                        <p:attrNameLst>
                                          <p:attrName>ppt_y</p:attrName>
                                        </p:attrNameLst>
                                      </p:cBhvr>
                                      <p:tavLst>
                                        <p:tav tm="0">
                                          <p:val>
                                            <p:strVal val="#ppt_y+.1"/>
                                          </p:val>
                                        </p:tav>
                                        <p:tav tm="100000">
                                          <p:val>
                                            <p:strVal val="#ppt_y"/>
                                          </p:val>
                                        </p:tav>
                                      </p:tavLst>
                                    </p:anim>
                                  </p:childTnLst>
                                </p:cTn>
                              </p:par>
                              <p:par>
                                <p:cTn fill="hold" grpId="0" id="10" nodeType="withEffect" presetClass="entr" presetID="42" presetSubtype="0">
                                  <p:stCondLst>
                                    <p:cond delay="0"/>
                                  </p:stCondLst>
                                  <p:childTnLst>
                                    <p:set>
                                      <p:cBhvr>
                                        <p:cTn dur="1" fill="hold" id="11">
                                          <p:stCondLst>
                                            <p:cond delay="0"/>
                                          </p:stCondLst>
                                        </p:cTn>
                                        <p:tgtEl>
                                          <p:spTgt spid="7"/>
                                        </p:tgtEl>
                                        <p:attrNameLst>
                                          <p:attrName>style.visibility</p:attrName>
                                        </p:attrNameLst>
                                      </p:cBhvr>
                                      <p:to>
                                        <p:strVal val="visible"/>
                                      </p:to>
                                    </p:set>
                                    <p:animEffect filter="fade" transition="in">
                                      <p:cBhvr>
                                        <p:cTn dur="1000" id="12"/>
                                        <p:tgtEl>
                                          <p:spTgt spid="7"/>
                                        </p:tgtEl>
                                      </p:cBhvr>
                                    </p:animEffect>
                                    <p:anim calcmode="lin" valueType="num">
                                      <p:cBhvr>
                                        <p:cTn dur="1000" fill="hold" id="13"/>
                                        <p:tgtEl>
                                          <p:spTgt spid="7"/>
                                        </p:tgtEl>
                                        <p:attrNameLst>
                                          <p:attrName>ppt_x</p:attrName>
                                        </p:attrNameLst>
                                      </p:cBhvr>
                                      <p:tavLst>
                                        <p:tav tm="0">
                                          <p:val>
                                            <p:strVal val="#ppt_x"/>
                                          </p:val>
                                        </p:tav>
                                        <p:tav tm="100000">
                                          <p:val>
                                            <p:strVal val="#ppt_x"/>
                                          </p:val>
                                        </p:tav>
                                      </p:tavLst>
                                    </p:anim>
                                    <p:anim calcmode="lin" valueType="num">
                                      <p:cBhvr>
                                        <p:cTn dur="1000" fill="hold" id="14"/>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grpId="0" spid="9"/>
      <p:bldP animBg="1" grpId="0" spid="7"/>
    </p:bld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 name="Rectangle 7"/>
          <p:cNvSpPr>
            <a:spLocks noChangeArrowheads="1"/>
          </p:cNvSpPr>
          <p:nvPr/>
        </p:nvSpPr>
        <p:spPr bwMode="auto">
          <a:xfrm>
            <a:off x="-108520" y="2069216"/>
            <a:ext cx="9252519" cy="2092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ts val="2600"/>
              </a:lnSpc>
              <a:spcBef>
                <a:spcPct val="50000"/>
              </a:spcBef>
              <a:spcAft>
                <a:spcPts val="1800"/>
              </a:spcAft>
            </a:pPr>
            <a:r>
              <a:rPr altLang="en-US" b="0" dirty="0" lang="ja-JP" sz="2200">
                <a:solidFill>
                  <a:srgbClr val="000000"/>
                </a:solidFill>
                <a:latin typeface="+mn-ea"/>
              </a:rPr>
              <a:t>　</a:t>
            </a:r>
            <a:r>
              <a:rPr altLang="en-US" b="0" dirty="0" lang="ja-JP" sz="2000">
                <a:solidFill>
                  <a:srgbClr val="000000"/>
                </a:solidFill>
                <a:latin charset="-128" panose="020F0600000000000000" pitchFamily="50" typeface="HG丸ｺﾞｼｯｸM-PRO"/>
                <a:ea charset="-128" panose="020F0600000000000000" pitchFamily="50" typeface="HG丸ｺﾞｼｯｸM-PRO"/>
              </a:rPr>
              <a:t>   ・</a:t>
            </a:r>
            <a:r>
              <a:rPr altLang="en-US" b="0" dirty="0" lang="ja-JP" sz="2000">
                <a:latin charset="-128" panose="020B0609070205080204" pitchFamily="49" typeface="ＭＳ ゴシック"/>
                <a:ea charset="-128" panose="020B0609070205080204" pitchFamily="49" typeface="ＭＳ ゴシック"/>
              </a:rPr>
              <a:t> 「定規（定規の機能を備えた鉛筆等を含む。）」</a:t>
            </a:r>
            <a:br>
              <a:rPr altLang="ja-JP" b="0" dirty="0" lang="en-US" sz="2000">
                <a:latin charset="-128" panose="020B0609070205080204" pitchFamily="49" typeface="ＭＳ ゴシック"/>
                <a:ea charset="-128" panose="020B0609070205080204" pitchFamily="49" typeface="ＭＳ ゴシック"/>
              </a:rPr>
            </a:br>
            <a:r>
              <a:rPr altLang="en-US" b="0" dirty="0" lang="ja-JP" sz="2000">
                <a:latin charset="-128" panose="020B0609070205080204" pitchFamily="49" typeface="ＭＳ ゴシック"/>
                <a:ea charset="-128" panose="020B0609070205080204" pitchFamily="49" typeface="ＭＳ ゴシック"/>
              </a:rPr>
              <a:t>　　　「コンパス」「電卓」「そろばん」「グラフ用紙」等の補助具</a:t>
            </a:r>
            <a:r>
              <a:rPr altLang="en-US" b="0" dirty="0" lang="ja-JP" sz="2000">
                <a:solidFill>
                  <a:srgbClr val="000000"/>
                </a:solidFill>
                <a:latin charset="-128" panose="020F0600000000000000" pitchFamily="50" typeface="HG丸ｺﾞｼｯｸM-PRO"/>
                <a:ea charset="-128" panose="020F0600000000000000" pitchFamily="50" typeface="HG丸ｺﾞｼｯｸM-PRO"/>
              </a:rPr>
              <a:t> </a:t>
            </a:r>
            <a:br>
              <a:rPr altLang="ja-JP" b="0" dirty="0" lang="en-US" sz="2000">
                <a:solidFill>
                  <a:srgbClr val="000000"/>
                </a:solidFill>
                <a:latin charset="-128" panose="020F0600000000000000" pitchFamily="50" typeface="HG丸ｺﾞｼｯｸM-PRO"/>
                <a:ea charset="-128" panose="020F0600000000000000" pitchFamily="50" typeface="HG丸ｺﾞｼｯｸM-PRO"/>
              </a:rPr>
            </a:br>
            <a:r>
              <a:rPr altLang="ja-JP" b="0" dirty="0" lang="en-US" sz="2000">
                <a:solidFill>
                  <a:srgbClr val="000000"/>
                </a:solidFill>
                <a:latin charset="-128" panose="020F0600000000000000" pitchFamily="50" typeface="HG丸ｺﾞｼｯｸM-PRO"/>
                <a:ea charset="-128" panose="020F0600000000000000" pitchFamily="50" typeface="HG丸ｺﾞｼｯｸM-PRO"/>
              </a:rPr>
              <a:t> </a:t>
            </a:r>
            <a:r>
              <a:rPr altLang="en-US" b="0" dirty="0" lang="ja-JP" sz="2000">
                <a:solidFill>
                  <a:srgbClr val="000000"/>
                </a:solidFill>
                <a:latin charset="-128" panose="020F0600000000000000" pitchFamily="50" typeface="HG丸ｺﾞｼｯｸM-PRO"/>
                <a:ea charset="-128" panose="020F0600000000000000" pitchFamily="50" typeface="HG丸ｺﾞｼｯｸM-PRO"/>
              </a:rPr>
              <a:t>    ・ </a:t>
            </a:r>
            <a:r>
              <a:rPr altLang="en-US" b="0" dirty="0" lang="ja-JP" sz="2000">
                <a:latin charset="-128" panose="020B0609070205080204" pitchFamily="49" typeface="ＭＳ ゴシック"/>
                <a:ea charset="-128" panose="020B0609070205080204" pitchFamily="49" typeface="ＭＳ ゴシック"/>
              </a:rPr>
              <a:t>「携帯電話」「スマートフォン」「ウェアラブル端末」「タブレット</a:t>
            </a:r>
            <a:br>
              <a:rPr altLang="ja-JP" b="0" dirty="0" lang="en-US" sz="2000">
                <a:latin charset="-128" panose="020B0609070205080204" pitchFamily="49" typeface="ＭＳ ゴシック"/>
                <a:ea charset="-128" panose="020B0609070205080204" pitchFamily="49" typeface="ＭＳ ゴシック"/>
              </a:rPr>
            </a:br>
            <a:r>
              <a:rPr altLang="en-US" b="0" dirty="0" lang="ja-JP" sz="2000">
                <a:latin charset="-128" panose="020B0609070205080204" pitchFamily="49" typeface="ＭＳ ゴシック"/>
                <a:ea charset="-128" panose="020B0609070205080204" pitchFamily="49" typeface="ＭＳ ゴシック"/>
              </a:rPr>
              <a:t>　　　 端末」「電子辞書」「</a:t>
            </a:r>
            <a:r>
              <a:rPr altLang="ja-JP" b="0" dirty="0" lang="en-US" sz="2000">
                <a:latin charset="-128" panose="020B0609070205080204" pitchFamily="49" typeface="ＭＳ ゴシック"/>
                <a:ea charset="-128" panose="020B0609070205080204" pitchFamily="49" typeface="ＭＳ ゴシック"/>
              </a:rPr>
              <a:t>IC</a:t>
            </a:r>
            <a:r>
              <a:rPr altLang="en-US" b="0" dirty="0" lang="ja-JP" sz="2000">
                <a:latin charset="-128" panose="020B0609070205080204" pitchFamily="49" typeface="ＭＳ ゴシック"/>
                <a:ea charset="-128" panose="020B0609070205080204" pitchFamily="49" typeface="ＭＳ ゴシック"/>
              </a:rPr>
              <a:t>レコーダー」「イヤホン」 「音楽プレー</a:t>
            </a:r>
            <a:br>
              <a:rPr altLang="ja-JP" b="0" dirty="0" lang="en-US" sz="2000">
                <a:latin charset="-128" panose="020B0609070205080204" pitchFamily="49" typeface="ＭＳ ゴシック"/>
                <a:ea charset="-128" panose="020B0609070205080204" pitchFamily="49" typeface="ＭＳ ゴシック"/>
              </a:rPr>
            </a:br>
            <a:r>
              <a:rPr altLang="en-US" b="0" dirty="0" lang="ja-JP" sz="2000">
                <a:latin charset="-128" panose="020B0609070205080204" pitchFamily="49" typeface="ＭＳ ゴシック"/>
                <a:ea charset="-128" panose="020B0609070205080204" pitchFamily="49" typeface="ＭＳ ゴシック"/>
              </a:rPr>
              <a:t>　　　 ヤー」等の電子機器類（リスニングの試験時間に配付する</a:t>
            </a:r>
            <a:br>
              <a:rPr altLang="ja-JP" b="0" dirty="0" lang="en-US" sz="2000">
                <a:latin charset="-128" panose="020B0609070205080204" pitchFamily="49" typeface="ＭＳ ゴシック"/>
                <a:ea charset="-128" panose="020B0609070205080204" pitchFamily="49" typeface="ＭＳ ゴシック"/>
              </a:rPr>
            </a:br>
            <a:r>
              <a:rPr altLang="en-US" b="0" dirty="0" lang="ja-JP" sz="2000">
                <a:latin charset="-128" panose="020B0609070205080204" pitchFamily="49" typeface="ＭＳ ゴシック"/>
                <a:ea charset="-128" panose="020B0609070205080204" pitchFamily="49" typeface="ＭＳ ゴシック"/>
              </a:rPr>
              <a:t>　　　 </a:t>
            </a:r>
            <a:r>
              <a:rPr altLang="ja-JP" b="0" dirty="0" lang="en-US" sz="2000">
                <a:latin charset="-128" panose="020B0609070205080204" pitchFamily="49" typeface="ＭＳ ゴシック"/>
                <a:ea charset="-128" panose="020B0609070205080204" pitchFamily="49" typeface="ＭＳ ゴシック"/>
              </a:rPr>
              <a:t>IC</a:t>
            </a:r>
            <a:r>
              <a:rPr altLang="en-US" b="0" dirty="0" lang="ja-JP" sz="2000">
                <a:latin charset="-128" panose="020B0609070205080204" pitchFamily="49" typeface="ＭＳ ゴシック"/>
                <a:ea charset="-128" panose="020B0609070205080204" pitchFamily="49" typeface="ＭＳ ゴシック"/>
              </a:rPr>
              <a:t>プレーヤー，イヤホン及び音声メモリーは除く。）　</a:t>
            </a:r>
            <a:r>
              <a:rPr altLang="en-US" b="0" dirty="0" lang="ja-JP" sz="2000">
                <a:solidFill>
                  <a:srgbClr val="FF0000"/>
                </a:solidFill>
                <a:latin charset="-128" panose="020B0609070205080204" pitchFamily="49" typeface="ＭＳ ゴシック"/>
                <a:ea charset="-128" panose="020B0609070205080204" pitchFamily="49" typeface="ＭＳ ゴシック"/>
              </a:rPr>
              <a:t>　</a:t>
            </a:r>
            <a:endParaRPr altLang="en-US" b="0" dirty="0" lang="ja-JP" sz="2000" u="sng">
              <a:solidFill>
                <a:srgbClr val="FF0000"/>
              </a:solidFill>
              <a:latin charset="-128" panose="020B0609070205080204" pitchFamily="49" typeface="ＭＳ ゴシック"/>
              <a:ea charset="-128" panose="020B0609070205080204" pitchFamily="49" typeface="ＭＳ ゴシック"/>
            </a:endParaRPr>
          </a:p>
        </p:txBody>
      </p:sp>
      <p:sp>
        <p:nvSpPr>
          <p:cNvPr id="12" name="Rectangle 5"/>
          <p:cNvSpPr>
            <a:spLocks noChangeArrowheads="1"/>
          </p:cNvSpPr>
          <p:nvPr/>
        </p:nvSpPr>
        <p:spPr bwMode="auto">
          <a:xfrm>
            <a:off x="395536" y="2110088"/>
            <a:ext cx="8369506" cy="1980000"/>
          </a:xfrm>
          <a:prstGeom prst="rect">
            <a:avLst/>
          </a:prstGeom>
          <a:noFill/>
          <a:ln algn="ctr"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wrap="none"/>
          <a:lstStyle/>
          <a:p>
            <a:endParaRPr altLang="en-US" dirty="0" lang="ja-JP"/>
          </a:p>
        </p:txBody>
      </p:sp>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Ｅ</a:t>
            </a:r>
            <a:endParaRPr altLang="en-US" dirty="0" kumimoji="1" lang="ja-JP" sz="3200">
              <a:latin charset="-128" pitchFamily="50" typeface="ＤＦＧ極太丸ゴシック体"/>
              <a:ea charset="-128" pitchFamily="50" typeface="ＤＦＧ極太丸ゴシック体"/>
            </a:endParaRPr>
          </a:p>
        </p:txBody>
      </p:sp>
      <p:sp>
        <p:nvSpPr>
          <p:cNvPr id="14"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試験</a:t>
            </a:r>
            <a:r>
              <a:rPr altLang="en-US" dirty="0" lang="ja-JP">
                <a:latin charset="-128" pitchFamily="50" typeface="ＤＦＧ極太丸ゴシック体"/>
                <a:ea charset="-128" pitchFamily="50" typeface="ＤＦＧ極太丸ゴシック体"/>
              </a:rPr>
              <a:t>　</a:t>
            </a:r>
            <a:r>
              <a:rPr altLang="ja-JP" dirty="0" lang="en-US" sz="2600"/>
              <a:t>【P47】</a:t>
            </a:r>
            <a:endParaRPr altLang="en-US" dirty="0" lang="ja-JP" sz="2600">
              <a:solidFill>
                <a:srgbClr val="0033CC"/>
              </a:solidFill>
            </a:endParaRPr>
          </a:p>
        </p:txBody>
      </p:sp>
      <p:sp>
        <p:nvSpPr>
          <p:cNvPr id="2" name="スライド番号プレースホルダー 1"/>
          <p:cNvSpPr>
            <a:spLocks noGrp="1"/>
          </p:cNvSpPr>
          <p:nvPr>
            <p:ph idx="12" sz="quarter" type="sldNum"/>
          </p:nvPr>
        </p:nvSpPr>
        <p:spPr/>
        <p:txBody>
          <a:bodyPr/>
          <a:lstStyle/>
          <a:p>
            <a:r>
              <a:rPr altLang="ja-JP" dirty="0" lang="en-US">
                <a:solidFill>
                  <a:prstClr val="black">
                    <a:tint val="75000"/>
                  </a:prstClr>
                </a:solidFill>
              </a:rPr>
              <a:t>6</a:t>
            </a:r>
            <a:endParaRPr altLang="en-US" dirty="0" lang="ja-JP">
              <a:solidFill>
                <a:prstClr val="black">
                  <a:tint val="75000"/>
                </a:prstClr>
              </a:solidFill>
            </a:endParaRPr>
          </a:p>
        </p:txBody>
      </p:sp>
      <p:sp>
        <p:nvSpPr>
          <p:cNvPr id="17" name="Rectangle 5">
            <a:extLst>
              <a:ext uri="{FF2B5EF4-FFF2-40B4-BE49-F238E27FC236}">
                <a16:creationId xmlns:a16="http://schemas.microsoft.com/office/drawing/2014/main" id="{F5F53706-5C5B-4304-9D24-4D87981BEAE8}"/>
              </a:ext>
            </a:extLst>
          </p:cNvPr>
          <p:cNvSpPr>
            <a:spLocks noChangeArrowheads="1"/>
          </p:cNvSpPr>
          <p:nvPr/>
        </p:nvSpPr>
        <p:spPr bwMode="auto">
          <a:xfrm>
            <a:off x="265037" y="995476"/>
            <a:ext cx="8123387" cy="503960"/>
          </a:xfrm>
          <a:prstGeom prst="roundRect">
            <a:avLst>
              <a:gd fmla="val 24537" name="adj"/>
            </a:avLst>
          </a:prstGeom>
          <a:solidFill>
            <a:srgbClr val="FFC000"/>
          </a:solidFill>
          <a:ln w="28575">
            <a:solidFill>
              <a:srgbClr val="FF6600"/>
            </a:solidFill>
          </a:ln>
          <a:extLst/>
        </p:spPr>
        <p:txBody>
          <a:bodyPr anchor="b"/>
          <a:lstStyle/>
          <a:p>
            <a:pPr>
              <a:spcBef>
                <a:spcPct val="0"/>
              </a:spcBef>
            </a:pPr>
            <a:r>
              <a:rPr altLang="en-US" dirty="0" lang="ja-JP" sz="2600">
                <a:latin typeface="+mn-ea"/>
                <a:ea typeface="+mn-ea"/>
              </a:rPr>
              <a:t>試験時間中の主な注意事項</a:t>
            </a:r>
          </a:p>
        </p:txBody>
      </p:sp>
      <p:sp>
        <p:nvSpPr>
          <p:cNvPr id="4" name="正方形/長方形 3">
            <a:extLst>
              <a:ext uri="{FF2B5EF4-FFF2-40B4-BE49-F238E27FC236}">
                <a16:creationId xmlns:a16="http://schemas.microsoft.com/office/drawing/2014/main" id="{01A600A3-CC9A-4FA1-9455-C9E8777875BF}"/>
              </a:ext>
            </a:extLst>
          </p:cNvPr>
          <p:cNvSpPr/>
          <p:nvPr/>
        </p:nvSpPr>
        <p:spPr>
          <a:xfrm>
            <a:off x="235461" y="4143073"/>
            <a:ext cx="8915475" cy="2092881"/>
          </a:xfrm>
          <a:prstGeom prst="rect">
            <a:avLst/>
          </a:prstGeom>
        </p:spPr>
        <p:txBody>
          <a:bodyPr wrap="square">
            <a:spAutoFit/>
          </a:bodyPr>
          <a:lstStyle/>
          <a:p>
            <a:pPr>
              <a:spcBef>
                <a:spcPct val="50000"/>
              </a:spcBef>
            </a:pPr>
            <a:r>
              <a:rPr altLang="en-US" b="0" dirty="0" lang="ja-JP" sz="2000">
                <a:latin charset="-128" panose="020B0609070205080204" pitchFamily="49" typeface="ＭＳ ゴシック"/>
                <a:ea charset="-128" panose="020B0609070205080204" pitchFamily="49" typeface="ＭＳ ゴシック"/>
              </a:rPr>
              <a:t>○</a:t>
            </a:r>
            <a:r>
              <a:rPr altLang="en-US" b="0" dirty="0" lang="ja-JP" sz="2000" u="sng">
                <a:solidFill>
                  <a:srgbClr val="FF0000"/>
                </a:solidFill>
                <a:latin charset="-128" panose="020B0609070205080204" pitchFamily="49" typeface="ＭＳ ゴシック"/>
                <a:ea charset="-128" panose="020B0609070205080204" pitchFamily="49" typeface="ＭＳ ゴシック"/>
              </a:rPr>
              <a:t>これらの補助具や電子機器類を身に付けたり手に持っていると不正行為</a:t>
            </a:r>
            <a:br>
              <a:rPr altLang="ja-JP" b="0" dirty="0" lang="en-US" sz="2000" u="sng">
                <a:solidFill>
                  <a:srgbClr val="FF0000"/>
                </a:solidFill>
                <a:latin charset="-128" panose="020B0609070205080204" pitchFamily="49" typeface="ＭＳ ゴシック"/>
                <a:ea charset="-128" panose="020B0609070205080204" pitchFamily="49" typeface="ＭＳ ゴシック"/>
              </a:rPr>
            </a:br>
            <a:r>
              <a:rPr altLang="en-US" b="0" dirty="0" lang="ja-JP" sz="2000">
                <a:solidFill>
                  <a:srgbClr val="FF0000"/>
                </a:solidFill>
                <a:latin charset="-128" panose="020B0609070205080204" pitchFamily="49" typeface="ＭＳ ゴシック"/>
                <a:ea charset="-128" panose="020B0609070205080204" pitchFamily="49" typeface="ＭＳ ゴシック"/>
              </a:rPr>
              <a:t>　</a:t>
            </a:r>
            <a:r>
              <a:rPr altLang="en-US" b="0" dirty="0" lang="ja-JP" sz="2000" u="sng">
                <a:solidFill>
                  <a:srgbClr val="FF0000"/>
                </a:solidFill>
                <a:latin charset="-128" panose="020B0609070205080204" pitchFamily="49" typeface="ＭＳ ゴシック"/>
                <a:ea charset="-128" panose="020B0609070205080204" pitchFamily="49" typeface="ＭＳ ゴシック"/>
              </a:rPr>
              <a:t>となることがある。</a:t>
            </a:r>
            <a:r>
              <a:rPr altLang="en-US" b="0" dirty="0" lang="ja-JP" sz="2000">
                <a:solidFill>
                  <a:srgbClr val="FF0000"/>
                </a:solidFill>
                <a:latin typeface="+mn-ea"/>
              </a:rPr>
              <a:t>　</a:t>
            </a:r>
            <a:endParaRPr altLang="ja-JP" b="0" dirty="0" lang="en-US" sz="2000">
              <a:solidFill>
                <a:srgbClr val="FF0000"/>
              </a:solidFill>
              <a:latin typeface="+mn-ea"/>
            </a:endParaRPr>
          </a:p>
          <a:p>
            <a:pPr>
              <a:spcBef>
                <a:spcPts val="600"/>
              </a:spcBef>
            </a:pPr>
            <a:r>
              <a:rPr altLang="en-US" b="0" dirty="0" lang="ja-JP" sz="2000">
                <a:latin typeface="+mn-ea"/>
              </a:rPr>
              <a:t>○</a:t>
            </a:r>
            <a:r>
              <a:rPr altLang="en-US" b="0" dirty="0" lang="ja-JP" sz="2000" u="sng">
                <a:solidFill>
                  <a:srgbClr val="FF0000"/>
                </a:solidFill>
                <a:latin typeface="+mn-ea"/>
              </a:rPr>
              <a:t>イヤホンについて，耳に装着していれば使用しているものとして不正行為となる。</a:t>
            </a:r>
            <a:endParaRPr altLang="ja-JP" b="0" dirty="0" lang="en-US" sz="2000" u="sng">
              <a:solidFill>
                <a:srgbClr val="FF0000"/>
              </a:solidFill>
              <a:latin typeface="+mn-ea"/>
            </a:endParaRPr>
          </a:p>
          <a:p>
            <a:pPr>
              <a:spcBef>
                <a:spcPts val="600"/>
              </a:spcBef>
            </a:pPr>
            <a:r>
              <a:rPr altLang="en-US" b="0" dirty="0" lang="ja-JP" sz="1500">
                <a:latin typeface="+mn-ea"/>
              </a:rPr>
              <a:t>　 （試験時間中，病気・負傷や障害等により補聴器等を使用したい場合は，受験上の配慮申請が必要。）</a:t>
            </a:r>
            <a:endParaRPr altLang="ja-JP" b="0" dirty="0" lang="en-US" sz="1500">
              <a:latin typeface="+mn-ea"/>
            </a:endParaRPr>
          </a:p>
          <a:p>
            <a:pPr>
              <a:spcBef>
                <a:spcPts val="600"/>
              </a:spcBef>
            </a:pPr>
            <a:r>
              <a:rPr altLang="en-US" b="0" dirty="0" lang="ja-JP" sz="2000">
                <a:latin typeface="+mn-ea"/>
              </a:rPr>
              <a:t>○電子機器類は，受験する教科・科目の試験室への受験者入室終了時刻までに</a:t>
            </a:r>
            <a:br>
              <a:rPr altLang="ja-JP" b="0" dirty="0" lang="en-US" sz="2000">
                <a:latin typeface="+mn-ea"/>
              </a:rPr>
            </a:br>
            <a:r>
              <a:rPr altLang="en-US" b="0" dirty="0" lang="ja-JP" sz="2000">
                <a:latin typeface="+mn-ea"/>
              </a:rPr>
              <a:t>　必ずアラームの設定を解除し，電源を切っておいてください。</a:t>
            </a:r>
            <a:endParaRPr altLang="ja-JP" b="0" dirty="0" lang="en-US" sz="2000">
              <a:latin typeface="+mn-ea"/>
            </a:endParaRPr>
          </a:p>
        </p:txBody>
      </p:sp>
      <p:sp>
        <p:nvSpPr>
          <p:cNvPr id="3" name="正方形/長方形 2">
            <a:extLst>
              <a:ext uri="{FF2B5EF4-FFF2-40B4-BE49-F238E27FC236}">
                <a16:creationId xmlns:a16="http://schemas.microsoft.com/office/drawing/2014/main" id="{1E2B7D57-3DBE-415C-876E-7E136F663CAD}"/>
              </a:ext>
            </a:extLst>
          </p:cNvPr>
          <p:cNvSpPr/>
          <p:nvPr/>
        </p:nvSpPr>
        <p:spPr>
          <a:xfrm>
            <a:off x="144015" y="1650671"/>
            <a:ext cx="8820473" cy="423193"/>
          </a:xfrm>
          <a:prstGeom prst="rect">
            <a:avLst/>
          </a:prstGeom>
        </p:spPr>
        <p:txBody>
          <a:bodyPr wrap="square">
            <a:spAutoFit/>
          </a:bodyPr>
          <a:lstStyle/>
          <a:p>
            <a:pPr eaLnBrk="1" hangingPunct="1">
              <a:lnSpc>
                <a:spcPts val="2880"/>
              </a:lnSpc>
              <a:spcBef>
                <a:spcPct val="50000"/>
              </a:spcBef>
              <a:spcAft>
                <a:spcPts val="1800"/>
              </a:spcAft>
            </a:pPr>
            <a:r>
              <a:rPr altLang="en-US" dirty="0" lang="ja-JP" sz="2000">
                <a:solidFill>
                  <a:srgbClr val="000000"/>
                </a:solidFill>
                <a:latin typeface="+mn-ea"/>
              </a:rPr>
              <a:t>（１）　</a:t>
            </a:r>
            <a:r>
              <a:rPr altLang="en-US" dirty="0" lang="ja-JP" sz="2000">
                <a:solidFill>
                  <a:srgbClr val="FF0000"/>
                </a:solidFill>
                <a:latin typeface="+mn-ea"/>
              </a:rPr>
              <a:t>全ての試験時間において</a:t>
            </a:r>
            <a:r>
              <a:rPr altLang="en-US" dirty="0" lang="ja-JP" sz="2000">
                <a:solidFill>
                  <a:srgbClr val="000000"/>
                </a:solidFill>
                <a:latin typeface="+mn-ea"/>
              </a:rPr>
              <a:t>以下のものを使用</a:t>
            </a:r>
            <a:r>
              <a:rPr altLang="en-US" dirty="0" lang="ja-JP" sz="2000">
                <a:latin typeface="+mn-ea"/>
              </a:rPr>
              <a:t>してはいけません</a:t>
            </a:r>
            <a:r>
              <a:rPr altLang="en-US" dirty="0" lang="ja-JP" sz="2000">
                <a:solidFill>
                  <a:srgbClr val="000000"/>
                </a:solidFill>
                <a:latin typeface="+mn-ea"/>
              </a:rPr>
              <a:t>。</a:t>
            </a:r>
            <a:endParaRPr altLang="ja-JP" dirty="0" lang="en-US" sz="2000">
              <a:solidFill>
                <a:srgbClr val="000000"/>
              </a:solidFill>
              <a:latin charset="-128" panose="020F0600000000000000" pitchFamily="50" typeface="HG丸ｺﾞｼｯｸM-PRO"/>
              <a:ea charset="-128" panose="020F0600000000000000" pitchFamily="50" typeface="HG丸ｺﾞｼｯｸM-PRO"/>
            </a:endParaRPr>
          </a:p>
        </p:txBody>
      </p:sp>
    </p:spTree>
    <p:extLst>
      <p:ext uri="{BB962C8B-B14F-4D97-AF65-F5344CB8AC3E}">
        <p14:creationId xmlns:p14="http://schemas.microsoft.com/office/powerpoint/2010/main" val="16343542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a16="http://schemas.microsoft.com/office/drawing/2014/main">
      <p:transition>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17"/>
                                        </p:tgtEl>
                                        <p:attrNameLst>
                                          <p:attrName>style.visibility</p:attrName>
                                        </p:attrNameLst>
                                      </p:cBhvr>
                                      <p:to>
                                        <p:strVal val="visible"/>
                                      </p:to>
                                    </p:set>
                                    <p:animEffect filter="fade" transition="in">
                                      <p:cBhvr>
                                        <p:cTn dur="500" id="7"/>
                                        <p:tgtEl>
                                          <p:spTgt spid="17"/>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42" presetSubtype="0">
                                  <p:stCondLst>
                                    <p:cond delay="0"/>
                                  </p:stCondLst>
                                  <p:childTnLst>
                                    <p:set>
                                      <p:cBhvr>
                                        <p:cTn dur="1" fill="hold" id="11">
                                          <p:stCondLst>
                                            <p:cond delay="0"/>
                                          </p:stCondLst>
                                        </p:cTn>
                                        <p:tgtEl>
                                          <p:spTgt spid="3"/>
                                        </p:tgtEl>
                                        <p:attrNameLst>
                                          <p:attrName>style.visibility</p:attrName>
                                        </p:attrNameLst>
                                      </p:cBhvr>
                                      <p:to>
                                        <p:strVal val="visible"/>
                                      </p:to>
                                    </p:set>
                                    <p:animEffect filter="fade" transition="in">
                                      <p:cBhvr>
                                        <p:cTn dur="1000" id="12"/>
                                        <p:tgtEl>
                                          <p:spTgt spid="3"/>
                                        </p:tgtEl>
                                      </p:cBhvr>
                                    </p:animEffect>
                                    <p:anim calcmode="lin" valueType="num">
                                      <p:cBhvr>
                                        <p:cTn dur="1000" fill="hold" id="13"/>
                                        <p:tgtEl>
                                          <p:spTgt spid="3"/>
                                        </p:tgtEl>
                                        <p:attrNameLst>
                                          <p:attrName>ppt_x</p:attrName>
                                        </p:attrNameLst>
                                      </p:cBhvr>
                                      <p:tavLst>
                                        <p:tav tm="0">
                                          <p:val>
                                            <p:strVal val="#ppt_x"/>
                                          </p:val>
                                        </p:tav>
                                        <p:tav tm="100000">
                                          <p:val>
                                            <p:strVal val="#ppt_x"/>
                                          </p:val>
                                        </p:tav>
                                      </p:tavLst>
                                    </p:anim>
                                    <p:anim calcmode="lin" valueType="num">
                                      <p:cBhvr>
                                        <p:cTn dur="1000" fill="hold" id="14"/>
                                        <p:tgtEl>
                                          <p:spTgt spid="3"/>
                                        </p:tgtEl>
                                        <p:attrNameLst>
                                          <p:attrName>ppt_y</p:attrName>
                                        </p:attrNameLst>
                                      </p:cBhvr>
                                      <p:tavLst>
                                        <p:tav tm="0">
                                          <p:val>
                                            <p:strVal val="#ppt_y+.1"/>
                                          </p:val>
                                        </p:tav>
                                        <p:tav tm="100000">
                                          <p:val>
                                            <p:strVal val="#ppt_y"/>
                                          </p:val>
                                        </p:tav>
                                      </p:tavLst>
                                    </p:anim>
                                  </p:childTnLst>
                                </p:cTn>
                              </p:par>
                            </p:childTnLst>
                          </p:cTn>
                        </p:par>
                      </p:childTnLst>
                    </p:cTn>
                  </p:par>
                  <p:par>
                    <p:cTn fill="hold" id="15">
                      <p:stCondLst>
                        <p:cond delay="indefinite"/>
                      </p:stCondLst>
                      <p:childTnLst>
                        <p:par>
                          <p:cTn fill="hold" id="16">
                            <p:stCondLst>
                              <p:cond delay="0"/>
                            </p:stCondLst>
                            <p:childTnLst>
                              <p:par>
                                <p:cTn fill="hold" grpId="0" id="17" nodeType="clickEffect" presetClass="entr" presetID="42" presetSubtype="0">
                                  <p:stCondLst>
                                    <p:cond delay="0"/>
                                  </p:stCondLst>
                                  <p:childTnLst>
                                    <p:set>
                                      <p:cBhvr>
                                        <p:cTn dur="1" fill="hold" id="18">
                                          <p:stCondLst>
                                            <p:cond delay="0"/>
                                          </p:stCondLst>
                                        </p:cTn>
                                        <p:tgtEl>
                                          <p:spTgt spid="11"/>
                                        </p:tgtEl>
                                        <p:attrNameLst>
                                          <p:attrName>style.visibility</p:attrName>
                                        </p:attrNameLst>
                                      </p:cBhvr>
                                      <p:to>
                                        <p:strVal val="visible"/>
                                      </p:to>
                                    </p:set>
                                    <p:animEffect filter="fade" transition="in">
                                      <p:cBhvr>
                                        <p:cTn dur="1000" id="19"/>
                                        <p:tgtEl>
                                          <p:spTgt spid="11"/>
                                        </p:tgtEl>
                                      </p:cBhvr>
                                    </p:animEffect>
                                    <p:anim calcmode="lin" valueType="num">
                                      <p:cBhvr>
                                        <p:cTn dur="1000" fill="hold" id="20"/>
                                        <p:tgtEl>
                                          <p:spTgt spid="11"/>
                                        </p:tgtEl>
                                        <p:attrNameLst>
                                          <p:attrName>ppt_x</p:attrName>
                                        </p:attrNameLst>
                                      </p:cBhvr>
                                      <p:tavLst>
                                        <p:tav tm="0">
                                          <p:val>
                                            <p:strVal val="#ppt_x"/>
                                          </p:val>
                                        </p:tav>
                                        <p:tav tm="100000">
                                          <p:val>
                                            <p:strVal val="#ppt_x"/>
                                          </p:val>
                                        </p:tav>
                                      </p:tavLst>
                                    </p:anim>
                                    <p:anim calcmode="lin" valueType="num">
                                      <p:cBhvr>
                                        <p:cTn dur="1000" fill="hold" id="21"/>
                                        <p:tgtEl>
                                          <p:spTgt spid="11"/>
                                        </p:tgtEl>
                                        <p:attrNameLst>
                                          <p:attrName>ppt_y</p:attrName>
                                        </p:attrNameLst>
                                      </p:cBhvr>
                                      <p:tavLst>
                                        <p:tav tm="0">
                                          <p:val>
                                            <p:strVal val="#ppt_y+.1"/>
                                          </p:val>
                                        </p:tav>
                                        <p:tav tm="100000">
                                          <p:val>
                                            <p:strVal val="#ppt_y"/>
                                          </p:val>
                                        </p:tav>
                                      </p:tavLst>
                                    </p:anim>
                                  </p:childTnLst>
                                </p:cTn>
                              </p:par>
                              <p:par>
                                <p:cTn fill="hold" grpId="0" id="22" nodeType="withEffect" presetClass="entr" presetID="42" presetSubtype="0">
                                  <p:stCondLst>
                                    <p:cond delay="0"/>
                                  </p:stCondLst>
                                  <p:childTnLst>
                                    <p:set>
                                      <p:cBhvr>
                                        <p:cTn dur="1" fill="hold" id="23">
                                          <p:stCondLst>
                                            <p:cond delay="0"/>
                                          </p:stCondLst>
                                        </p:cTn>
                                        <p:tgtEl>
                                          <p:spTgt spid="12"/>
                                        </p:tgtEl>
                                        <p:attrNameLst>
                                          <p:attrName>style.visibility</p:attrName>
                                        </p:attrNameLst>
                                      </p:cBhvr>
                                      <p:to>
                                        <p:strVal val="visible"/>
                                      </p:to>
                                    </p:set>
                                    <p:animEffect filter="fade" transition="in">
                                      <p:cBhvr>
                                        <p:cTn dur="1000" id="24"/>
                                        <p:tgtEl>
                                          <p:spTgt spid="12"/>
                                        </p:tgtEl>
                                      </p:cBhvr>
                                    </p:animEffect>
                                    <p:anim calcmode="lin" valueType="num">
                                      <p:cBhvr>
                                        <p:cTn dur="1000" fill="hold" id="25"/>
                                        <p:tgtEl>
                                          <p:spTgt spid="12"/>
                                        </p:tgtEl>
                                        <p:attrNameLst>
                                          <p:attrName>ppt_x</p:attrName>
                                        </p:attrNameLst>
                                      </p:cBhvr>
                                      <p:tavLst>
                                        <p:tav tm="0">
                                          <p:val>
                                            <p:strVal val="#ppt_x"/>
                                          </p:val>
                                        </p:tav>
                                        <p:tav tm="100000">
                                          <p:val>
                                            <p:strVal val="#ppt_x"/>
                                          </p:val>
                                        </p:tav>
                                      </p:tavLst>
                                    </p:anim>
                                    <p:anim calcmode="lin" valueType="num">
                                      <p:cBhvr>
                                        <p:cTn dur="1000" fill="hold" id="26"/>
                                        <p:tgtEl>
                                          <p:spTgt spid="12"/>
                                        </p:tgtEl>
                                        <p:attrNameLst>
                                          <p:attrName>ppt_y</p:attrName>
                                        </p:attrNameLst>
                                      </p:cBhvr>
                                      <p:tavLst>
                                        <p:tav tm="0">
                                          <p:val>
                                            <p:strVal val="#ppt_y+.1"/>
                                          </p:val>
                                        </p:tav>
                                        <p:tav tm="100000">
                                          <p:val>
                                            <p:strVal val="#ppt_y"/>
                                          </p:val>
                                        </p:tav>
                                      </p:tavLst>
                                    </p:anim>
                                  </p:childTnLst>
                                </p:cTn>
                              </p:par>
                            </p:childTnLst>
                          </p:cTn>
                        </p:par>
                      </p:childTnLst>
                    </p:cTn>
                  </p:par>
                  <p:par>
                    <p:cTn fill="hold" id="27">
                      <p:stCondLst>
                        <p:cond delay="indefinite"/>
                      </p:stCondLst>
                      <p:childTnLst>
                        <p:par>
                          <p:cTn fill="hold" id="28">
                            <p:stCondLst>
                              <p:cond delay="0"/>
                            </p:stCondLst>
                            <p:childTnLst>
                              <p:par>
                                <p:cTn fill="hold" grpId="0" id="29" nodeType="clickEffect" presetClass="entr" presetID="42" presetSubtype="0">
                                  <p:stCondLst>
                                    <p:cond delay="0"/>
                                  </p:stCondLst>
                                  <p:childTnLst>
                                    <p:set>
                                      <p:cBhvr>
                                        <p:cTn dur="1" fill="hold" id="30">
                                          <p:stCondLst>
                                            <p:cond delay="0"/>
                                          </p:stCondLst>
                                        </p:cTn>
                                        <p:tgtEl>
                                          <p:spTgt spid="4"/>
                                        </p:tgtEl>
                                        <p:attrNameLst>
                                          <p:attrName>style.visibility</p:attrName>
                                        </p:attrNameLst>
                                      </p:cBhvr>
                                      <p:to>
                                        <p:strVal val="visible"/>
                                      </p:to>
                                    </p:set>
                                    <p:animEffect filter="fade" transition="in">
                                      <p:cBhvr>
                                        <p:cTn dur="1000" id="31"/>
                                        <p:tgtEl>
                                          <p:spTgt spid="4"/>
                                        </p:tgtEl>
                                      </p:cBhvr>
                                    </p:animEffect>
                                    <p:anim calcmode="lin" valueType="num">
                                      <p:cBhvr>
                                        <p:cTn dur="1000" fill="hold" id="32"/>
                                        <p:tgtEl>
                                          <p:spTgt spid="4"/>
                                        </p:tgtEl>
                                        <p:attrNameLst>
                                          <p:attrName>ppt_x</p:attrName>
                                        </p:attrNameLst>
                                      </p:cBhvr>
                                      <p:tavLst>
                                        <p:tav tm="0">
                                          <p:val>
                                            <p:strVal val="#ppt_x"/>
                                          </p:val>
                                        </p:tav>
                                        <p:tav tm="100000">
                                          <p:val>
                                            <p:strVal val="#ppt_x"/>
                                          </p:val>
                                        </p:tav>
                                      </p:tavLst>
                                    </p:anim>
                                    <p:anim calcmode="lin" valueType="num">
                                      <p:cBhvr>
                                        <p:cTn dur="1000" fill="hold" id="33"/>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grpId="0" spid="11"/>
      <p:bldP animBg="1" grpId="0" spid="12"/>
      <p:bldP animBg="1" grpId="0" spid="17"/>
      <p:bldP grpId="0" spid="4"/>
      <p:bldP grpId="0" spid="3"/>
    </p:bld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Ｅ</a:t>
            </a:r>
            <a:endParaRPr altLang="en-US" dirty="0" kumimoji="1" lang="ja-JP" sz="3200">
              <a:latin charset="-128" pitchFamily="50" typeface="ＤＦＧ極太丸ゴシック体"/>
              <a:ea charset="-128" pitchFamily="50" typeface="ＤＦＧ極太丸ゴシック体"/>
            </a:endParaRPr>
          </a:p>
        </p:txBody>
      </p:sp>
      <p:sp>
        <p:nvSpPr>
          <p:cNvPr id="14"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試験</a:t>
            </a:r>
            <a:r>
              <a:rPr altLang="en-US" dirty="0" lang="ja-JP">
                <a:latin charset="-128" pitchFamily="50" typeface="ＤＦＧ極太丸ゴシック体"/>
                <a:ea charset="-128" pitchFamily="50" typeface="ＤＦＧ極太丸ゴシック体"/>
              </a:rPr>
              <a:t>　</a:t>
            </a:r>
            <a:r>
              <a:rPr altLang="ja-JP" dirty="0" lang="en-US" sz="2600"/>
              <a:t>【P47</a:t>
            </a:r>
            <a:r>
              <a:rPr altLang="en-US" dirty="0" lang="ja-JP" sz="2600"/>
              <a:t>・</a:t>
            </a:r>
            <a:r>
              <a:rPr altLang="ja-JP" dirty="0" lang="en-US" sz="2600"/>
              <a:t>48】</a:t>
            </a:r>
            <a:endParaRPr altLang="en-US" dirty="0" lang="ja-JP" sz="2600">
              <a:solidFill>
                <a:srgbClr val="0033CC"/>
              </a:solidFill>
            </a:endParaRPr>
          </a:p>
        </p:txBody>
      </p:sp>
      <p:sp>
        <p:nvSpPr>
          <p:cNvPr id="2" name="スライド番号プレースホルダー 1"/>
          <p:cNvSpPr>
            <a:spLocks noGrp="1"/>
          </p:cNvSpPr>
          <p:nvPr>
            <p:ph idx="12" sz="quarter" type="sldNum"/>
          </p:nvPr>
        </p:nvSpPr>
        <p:spPr/>
        <p:txBody>
          <a:bodyPr/>
          <a:lstStyle/>
          <a:p>
            <a:r>
              <a:rPr altLang="ja-JP" dirty="0" lang="en-US">
                <a:solidFill>
                  <a:prstClr val="black">
                    <a:tint val="75000"/>
                  </a:prstClr>
                </a:solidFill>
              </a:rPr>
              <a:t>7</a:t>
            </a:r>
            <a:endParaRPr altLang="en-US" dirty="0" lang="ja-JP">
              <a:solidFill>
                <a:prstClr val="black">
                  <a:tint val="75000"/>
                </a:prstClr>
              </a:solidFill>
            </a:endParaRPr>
          </a:p>
        </p:txBody>
      </p:sp>
      <p:sp>
        <p:nvSpPr>
          <p:cNvPr id="9" name="正方形/長方形 8">
            <a:extLst>
              <a:ext uri="{FF2B5EF4-FFF2-40B4-BE49-F238E27FC236}">
                <a16:creationId xmlns:a16="http://schemas.microsoft.com/office/drawing/2014/main" id="{C70D2C8A-011C-42B3-B966-D6FEEC98CC7F}"/>
              </a:ext>
            </a:extLst>
          </p:cNvPr>
          <p:cNvSpPr/>
          <p:nvPr/>
        </p:nvSpPr>
        <p:spPr>
          <a:xfrm>
            <a:off x="167000" y="3932293"/>
            <a:ext cx="9229536" cy="432811"/>
          </a:xfrm>
          <a:prstGeom prst="rect">
            <a:avLst/>
          </a:prstGeom>
        </p:spPr>
        <p:txBody>
          <a:bodyPr wrap="square">
            <a:spAutoFit/>
          </a:bodyPr>
          <a:lstStyle/>
          <a:p>
            <a:pPr>
              <a:lnSpc>
                <a:spcPts val="3000"/>
              </a:lnSpc>
              <a:spcBef>
                <a:spcPts val="0"/>
              </a:spcBef>
            </a:pPr>
            <a:r>
              <a:rPr altLang="en-US" dirty="0" lang="ja-JP" sz="2000">
                <a:latin typeface="+mn-ea"/>
              </a:rPr>
              <a:t>　（３）　英文字や地図等がプリントされた服等は着用しない</a:t>
            </a:r>
            <a:endParaRPr altLang="ja-JP" dirty="0" lang="en-US" sz="2000">
              <a:solidFill>
                <a:srgbClr val="000000"/>
              </a:solidFill>
              <a:latin typeface="+mn-ea"/>
            </a:endParaRPr>
          </a:p>
        </p:txBody>
      </p:sp>
      <p:grpSp>
        <p:nvGrpSpPr>
          <p:cNvPr id="4" name="グループ化 3">
            <a:extLst>
              <a:ext uri="{FF2B5EF4-FFF2-40B4-BE49-F238E27FC236}">
                <a16:creationId xmlns:a16="http://schemas.microsoft.com/office/drawing/2014/main" id="{F4C8A255-CFC3-4848-8691-C69C8AFAA07E}"/>
              </a:ext>
            </a:extLst>
          </p:cNvPr>
          <p:cNvGrpSpPr/>
          <p:nvPr/>
        </p:nvGrpSpPr>
        <p:grpSpPr>
          <a:xfrm>
            <a:off x="193029" y="1524563"/>
            <a:ext cx="8592226" cy="1809837"/>
            <a:chOff x="193029" y="1524563"/>
            <a:chExt cx="8592226" cy="1809837"/>
          </a:xfrm>
        </p:grpSpPr>
        <p:sp>
          <p:nvSpPr>
            <p:cNvPr id="11" name="Rectangle 7"/>
            <p:cNvSpPr>
              <a:spLocks noChangeArrowheads="1"/>
            </p:cNvSpPr>
            <p:nvPr/>
          </p:nvSpPr>
          <p:spPr bwMode="auto">
            <a:xfrm>
              <a:off x="193029" y="1524563"/>
              <a:ext cx="8592226" cy="528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50000"/>
                </a:spcBef>
                <a:spcAft>
                  <a:spcPts val="1200"/>
                </a:spcAft>
              </a:pPr>
              <a:r>
                <a:rPr altLang="en-US" dirty="0" lang="ja-JP" sz="2000">
                  <a:solidFill>
                    <a:srgbClr val="000000"/>
                  </a:solidFill>
                  <a:latin typeface="+mn-ea"/>
                </a:rPr>
                <a:t>　（２）</a:t>
              </a:r>
              <a:r>
                <a:rPr altLang="en-US" dirty="0" lang="ja-JP" sz="2000">
                  <a:latin typeface="+mn-ea"/>
                </a:rPr>
                <a:t>　試験時間中，監督者が試験室内の巡視を行う</a:t>
              </a:r>
              <a:br>
                <a:rPr altLang="ja-JP" dirty="0" lang="en-US" sz="2000">
                  <a:latin typeface="+mn-ea"/>
                </a:rPr>
              </a:br>
              <a:endParaRPr altLang="ja-JP" dirty="0" lang="en-US" sz="2000">
                <a:solidFill>
                  <a:srgbClr val="000000"/>
                </a:solidFill>
                <a:latin typeface="+mn-ea"/>
              </a:endParaRPr>
            </a:p>
          </p:txBody>
        </p:sp>
        <p:sp>
          <p:nvSpPr>
            <p:cNvPr id="3" name="正方形/長方形 2">
              <a:extLst>
                <a:ext uri="{FF2B5EF4-FFF2-40B4-BE49-F238E27FC236}">
                  <a16:creationId xmlns:a16="http://schemas.microsoft.com/office/drawing/2014/main" id="{C7C8AC80-C10B-4F44-9B80-B0F6E795330B}"/>
                </a:ext>
              </a:extLst>
            </p:cNvPr>
            <p:cNvSpPr/>
            <p:nvPr/>
          </p:nvSpPr>
          <p:spPr>
            <a:xfrm>
              <a:off x="401099" y="1916832"/>
              <a:ext cx="8280919" cy="1417568"/>
            </a:xfrm>
            <a:prstGeom prst="rect">
              <a:avLst/>
            </a:prstGeom>
          </p:spPr>
          <p:txBody>
            <a:bodyPr wrap="square">
              <a:spAutoFit/>
            </a:bodyPr>
            <a:lstStyle/>
            <a:p>
              <a:pPr>
                <a:lnSpc>
                  <a:spcPct val="150000"/>
                </a:lnSpc>
                <a:spcBef>
                  <a:spcPts val="1200"/>
                </a:spcBef>
              </a:pPr>
              <a:r>
                <a:rPr altLang="en-US" b="0" dirty="0" lang="ja-JP" sz="2000">
                  <a:latin typeface="+mn-ea"/>
                </a:rPr>
                <a:t>　　○監督者が顔を上げるよう指示することや，マスクや眼鏡，</a:t>
              </a:r>
              <a:br>
                <a:rPr altLang="ja-JP" b="0" dirty="0" lang="en-US" sz="2000">
                  <a:latin typeface="+mn-ea"/>
                </a:rPr>
              </a:br>
              <a:r>
                <a:rPr altLang="en-US" b="0" dirty="0" lang="ja-JP" sz="2000">
                  <a:latin typeface="+mn-ea"/>
                </a:rPr>
                <a:t>　　　 帽子等を一時的に外すよう指示することなどがある</a:t>
              </a:r>
              <a:br>
                <a:rPr altLang="ja-JP" b="0" dirty="0" lang="en-US" sz="2000">
                  <a:latin typeface="+mn-ea"/>
                </a:rPr>
              </a:br>
              <a:r>
                <a:rPr altLang="en-US" b="0" dirty="0" lang="ja-JP" sz="2000">
                  <a:latin typeface="+mn-ea"/>
                </a:rPr>
                <a:t>　　○不正行為に見えるような行為は，監督者が注意する場合がある　</a:t>
              </a:r>
              <a:endParaRPr altLang="en-US" dirty="0" lang="ja-JP" sz="2000"/>
            </a:p>
          </p:txBody>
        </p:sp>
      </p:grpSp>
    </p:spTree>
    <p:extLst>
      <p:ext uri="{BB962C8B-B14F-4D97-AF65-F5344CB8AC3E}">
        <p14:creationId xmlns:p14="http://schemas.microsoft.com/office/powerpoint/2010/main" val="33142196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a16="http://schemas.microsoft.com/office/drawing/2014/main">
      <p:transition>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id="5" nodeType="clickEffect" presetClass="entr" presetID="42" presetSubtype="0">
                                  <p:stCondLst>
                                    <p:cond delay="0"/>
                                  </p:stCondLst>
                                  <p:childTnLst>
                                    <p:set>
                                      <p:cBhvr>
                                        <p:cTn dur="1" fill="hold" id="6">
                                          <p:stCondLst>
                                            <p:cond delay="0"/>
                                          </p:stCondLst>
                                        </p:cTn>
                                        <p:tgtEl>
                                          <p:spTgt spid="4"/>
                                        </p:tgtEl>
                                        <p:attrNameLst>
                                          <p:attrName>style.visibility</p:attrName>
                                        </p:attrNameLst>
                                      </p:cBhvr>
                                      <p:to>
                                        <p:strVal val="visible"/>
                                      </p:to>
                                    </p:set>
                                    <p:animEffect filter="fade" transition="in">
                                      <p:cBhvr>
                                        <p:cTn dur="1000" id="7"/>
                                        <p:tgtEl>
                                          <p:spTgt spid="4"/>
                                        </p:tgtEl>
                                      </p:cBhvr>
                                    </p:animEffect>
                                    <p:anim calcmode="lin" valueType="num">
                                      <p:cBhvr>
                                        <p:cTn dur="1000" fill="hold" id="8"/>
                                        <p:tgtEl>
                                          <p:spTgt spid="4"/>
                                        </p:tgtEl>
                                        <p:attrNameLst>
                                          <p:attrName>ppt_x</p:attrName>
                                        </p:attrNameLst>
                                      </p:cBhvr>
                                      <p:tavLst>
                                        <p:tav tm="0">
                                          <p:val>
                                            <p:strVal val="#ppt_x"/>
                                          </p:val>
                                        </p:tav>
                                        <p:tav tm="100000">
                                          <p:val>
                                            <p:strVal val="#ppt_x"/>
                                          </p:val>
                                        </p:tav>
                                      </p:tavLst>
                                    </p:anim>
                                    <p:anim calcmode="lin" valueType="num">
                                      <p:cBhvr>
                                        <p:cTn dur="1000" fill="hold" id="9"/>
                                        <p:tgtEl>
                                          <p:spTgt spid="4"/>
                                        </p:tgtEl>
                                        <p:attrNameLst>
                                          <p:attrName>ppt_y</p:attrName>
                                        </p:attrNameLst>
                                      </p:cBhvr>
                                      <p:tavLst>
                                        <p:tav tm="0">
                                          <p:val>
                                            <p:strVal val="#ppt_y+.1"/>
                                          </p:val>
                                        </p:tav>
                                        <p:tav tm="100000">
                                          <p:val>
                                            <p:strVal val="#ppt_y"/>
                                          </p:val>
                                        </p:tav>
                                      </p:tavLst>
                                    </p:anim>
                                  </p:childTnLst>
                                </p:cTn>
                              </p:par>
                            </p:childTnLst>
                          </p:cTn>
                        </p:par>
                      </p:childTnLst>
                    </p:cTn>
                  </p:par>
                  <p:par>
                    <p:cTn fill="hold" id="10">
                      <p:stCondLst>
                        <p:cond delay="indefinite"/>
                      </p:stCondLst>
                      <p:childTnLst>
                        <p:par>
                          <p:cTn fill="hold" id="11">
                            <p:stCondLst>
                              <p:cond delay="0"/>
                            </p:stCondLst>
                            <p:childTnLst>
                              <p:par>
                                <p:cTn fill="hold" grpId="0" id="12" nodeType="clickEffect" presetClass="entr" presetID="42" presetSubtype="0">
                                  <p:stCondLst>
                                    <p:cond delay="0"/>
                                  </p:stCondLst>
                                  <p:childTnLst>
                                    <p:set>
                                      <p:cBhvr>
                                        <p:cTn dur="1" fill="hold" id="13">
                                          <p:stCondLst>
                                            <p:cond delay="0"/>
                                          </p:stCondLst>
                                        </p:cTn>
                                        <p:tgtEl>
                                          <p:spTgt spid="9"/>
                                        </p:tgtEl>
                                        <p:attrNameLst>
                                          <p:attrName>style.visibility</p:attrName>
                                        </p:attrNameLst>
                                      </p:cBhvr>
                                      <p:to>
                                        <p:strVal val="visible"/>
                                      </p:to>
                                    </p:set>
                                    <p:animEffect filter="fade" transition="in">
                                      <p:cBhvr>
                                        <p:cTn dur="1000" id="14"/>
                                        <p:tgtEl>
                                          <p:spTgt spid="9"/>
                                        </p:tgtEl>
                                      </p:cBhvr>
                                    </p:animEffect>
                                    <p:anim calcmode="lin" valueType="num">
                                      <p:cBhvr>
                                        <p:cTn dur="1000" fill="hold" id="15"/>
                                        <p:tgtEl>
                                          <p:spTgt spid="9"/>
                                        </p:tgtEl>
                                        <p:attrNameLst>
                                          <p:attrName>ppt_x</p:attrName>
                                        </p:attrNameLst>
                                      </p:cBhvr>
                                      <p:tavLst>
                                        <p:tav tm="0">
                                          <p:val>
                                            <p:strVal val="#ppt_x"/>
                                          </p:val>
                                        </p:tav>
                                        <p:tav tm="100000">
                                          <p:val>
                                            <p:strVal val="#ppt_x"/>
                                          </p:val>
                                        </p:tav>
                                      </p:tavLst>
                                    </p:anim>
                                    <p:anim calcmode="lin" valueType="num">
                                      <p:cBhvr>
                                        <p:cTn dur="1000" fill="hold" id="16"/>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grpId="0" spid="9"/>
    </p:bld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 name="Rectangle 7"/>
          <p:cNvSpPr>
            <a:spLocks noChangeArrowheads="1"/>
          </p:cNvSpPr>
          <p:nvPr/>
        </p:nvSpPr>
        <p:spPr bwMode="auto">
          <a:xfrm>
            <a:off x="683568" y="1529908"/>
            <a:ext cx="8424936" cy="1323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00"/>
              </a:spcBef>
              <a:buFontTx/>
              <a:buNone/>
            </a:pPr>
            <a:r>
              <a:rPr altLang="en-US" b="0" dirty="0" lang="ja-JP" sz="2000">
                <a:latin charset="-128" pitchFamily="50" typeface="ＭＳ Ｐゴシック"/>
              </a:rPr>
              <a:t>　○解答には，必ず黒鉛筆（</a:t>
            </a:r>
            <a:r>
              <a:rPr altLang="ja-JP" b="0" dirty="0" lang="en-US" sz="2000">
                <a:latin charset="-128" pitchFamily="50" typeface="ＭＳ Ｐゴシック"/>
              </a:rPr>
              <a:t>H</a:t>
            </a:r>
            <a:r>
              <a:rPr altLang="en-US" b="0" dirty="0" err="1" lang="ja-JP" sz="2000">
                <a:latin charset="-128" pitchFamily="50" typeface="ＭＳ Ｐゴシック"/>
              </a:rPr>
              <a:t>，</a:t>
            </a:r>
            <a:r>
              <a:rPr altLang="ja-JP" b="0" dirty="0" lang="en-US" sz="2000">
                <a:latin charset="-128" pitchFamily="50" typeface="ＭＳ Ｐゴシック"/>
              </a:rPr>
              <a:t>F</a:t>
            </a:r>
            <a:r>
              <a:rPr altLang="en-US" b="0" dirty="0" err="1" lang="ja-JP" sz="2000">
                <a:latin charset="-128" pitchFamily="50" typeface="ＭＳ Ｐゴシック"/>
              </a:rPr>
              <a:t>，</a:t>
            </a:r>
            <a:r>
              <a:rPr altLang="ja-JP" b="0" dirty="0" lang="en-US" sz="2000">
                <a:latin charset="-128" pitchFamily="50" typeface="ＭＳ Ｐゴシック"/>
              </a:rPr>
              <a:t>HB</a:t>
            </a:r>
            <a:r>
              <a:rPr altLang="en-US" b="0" dirty="0" lang="ja-JP" sz="2000">
                <a:latin charset="-128" pitchFamily="50" typeface="ＭＳ Ｐゴシック"/>
              </a:rPr>
              <a:t>）を使用</a:t>
            </a:r>
            <a:endParaRPr altLang="ja-JP" b="0" dirty="0" lang="en-US" strike="sngStrike" sz="2000">
              <a:solidFill>
                <a:srgbClr val="00B050"/>
              </a:solidFill>
              <a:latin charset="-128" pitchFamily="50" typeface="ＭＳ Ｐゴシック"/>
            </a:endParaRPr>
          </a:p>
          <a:p>
            <a:pPr eaLnBrk="1" hangingPunct="1" marL="447675">
              <a:spcBef>
                <a:spcPts val="400"/>
              </a:spcBef>
              <a:buFontTx/>
              <a:buNone/>
            </a:pPr>
            <a:r>
              <a:rPr altLang="en-US" b="0" dirty="0" lang="ja-JP" sz="2000">
                <a:latin charset="-128" pitchFamily="50" typeface="ＭＳ Ｐゴシック"/>
              </a:rPr>
              <a:t>（黒鉛筆（</a:t>
            </a:r>
            <a:r>
              <a:rPr altLang="ja-JP" b="0" dirty="0" lang="en-US" sz="2000">
                <a:latin charset="-128" pitchFamily="50" typeface="ＭＳ Ｐゴシック"/>
              </a:rPr>
              <a:t>H</a:t>
            </a:r>
            <a:r>
              <a:rPr altLang="en-US" b="0" dirty="0" err="1" lang="ja-JP" sz="2000">
                <a:latin charset="-128" pitchFamily="50" typeface="ＭＳ Ｐゴシック"/>
              </a:rPr>
              <a:t>，</a:t>
            </a:r>
            <a:r>
              <a:rPr altLang="ja-JP" b="0" dirty="0" lang="en-US" sz="2000">
                <a:latin charset="-128" pitchFamily="50" typeface="ＭＳ Ｐゴシック"/>
              </a:rPr>
              <a:t>F</a:t>
            </a:r>
            <a:r>
              <a:rPr altLang="en-US" b="0" dirty="0" err="1" lang="ja-JP" sz="2000">
                <a:latin charset="-128" pitchFamily="50" typeface="ＭＳ Ｐゴシック"/>
              </a:rPr>
              <a:t>，</a:t>
            </a:r>
            <a:r>
              <a:rPr altLang="ja-JP" b="0" dirty="0" lang="en-US" sz="2000">
                <a:latin charset="-128" pitchFamily="50" typeface="ＭＳ Ｐゴシック"/>
              </a:rPr>
              <a:t>HB</a:t>
            </a:r>
            <a:r>
              <a:rPr altLang="en-US" b="0" dirty="0" lang="ja-JP" sz="2000">
                <a:latin charset="-128" pitchFamily="50" typeface="ＭＳ Ｐゴシック"/>
              </a:rPr>
              <a:t>）以外のものを使用してマークした場合は，</a:t>
            </a:r>
            <a:br>
              <a:rPr altLang="ja-JP" b="0" dirty="0" lang="en-US" sz="2000">
                <a:latin charset="-128" pitchFamily="50" typeface="ＭＳ Ｐゴシック"/>
              </a:rPr>
            </a:br>
            <a:r>
              <a:rPr altLang="en-US" b="0" dirty="0" lang="ja-JP" sz="2000">
                <a:latin charset="-128" pitchFamily="50" typeface="ＭＳ Ｐゴシック"/>
              </a:rPr>
              <a:t>解答を読み取れないことがあります。）</a:t>
            </a:r>
            <a:r>
              <a:rPr altLang="en-US" dirty="0" lang="ja-JP" sz="2000">
                <a:latin charset="-128" pitchFamily="50" typeface="ＭＳ Ｐゴシック"/>
              </a:rPr>
              <a:t>　</a:t>
            </a:r>
            <a:r>
              <a:rPr altLang="en-US" dirty="0" lang="ja-JP" sz="2000">
                <a:solidFill>
                  <a:srgbClr val="FF0000"/>
                </a:solidFill>
                <a:latin charset="-128" pitchFamily="50" typeface="ＭＳ Ｐゴシック"/>
              </a:rPr>
              <a:t>　　　</a:t>
            </a:r>
            <a:endParaRPr altLang="ja-JP" b="0" dirty="0" lang="en-US" sz="2000">
              <a:latin charset="-128" pitchFamily="50" typeface="ＭＳ Ｐゴシック"/>
            </a:endParaRPr>
          </a:p>
        </p:txBody>
      </p:sp>
      <p:sp>
        <p:nvSpPr>
          <p:cNvPr id="12" name="テキスト ボックス 11"/>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Ｅ</a:t>
            </a:r>
            <a:endParaRPr altLang="en-US" dirty="0" kumimoji="1" lang="ja-JP" sz="3200">
              <a:latin charset="-128" pitchFamily="50" typeface="ＤＦＧ極太丸ゴシック体"/>
              <a:ea charset="-128" pitchFamily="50" typeface="ＤＦＧ極太丸ゴシック体"/>
            </a:endParaRPr>
          </a:p>
        </p:txBody>
      </p:sp>
      <p:sp>
        <p:nvSpPr>
          <p:cNvPr id="13"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試験</a:t>
            </a:r>
            <a:r>
              <a:rPr altLang="en-US" dirty="0" lang="ja-JP">
                <a:latin charset="-128" pitchFamily="50" typeface="ＤＦＧ極太丸ゴシック体"/>
                <a:ea charset="-128" pitchFamily="50" typeface="ＤＦＧ極太丸ゴシック体"/>
              </a:rPr>
              <a:t>　</a:t>
            </a:r>
            <a:r>
              <a:rPr altLang="ja-JP" dirty="0" lang="en-US" sz="2600"/>
              <a:t>【P48】</a:t>
            </a:r>
            <a:endParaRPr altLang="en-US" dirty="0" lang="ja-JP" sz="2600">
              <a:solidFill>
                <a:srgbClr val="0033CC"/>
              </a:solidFill>
            </a:endParaRPr>
          </a:p>
        </p:txBody>
      </p:sp>
      <p:sp>
        <p:nvSpPr>
          <p:cNvPr id="2" name="スライド番号プレースホルダー 1"/>
          <p:cNvSpPr>
            <a:spLocks noGrp="1"/>
          </p:cNvSpPr>
          <p:nvPr>
            <p:ph idx="12" sz="quarter" type="sldNum"/>
          </p:nvPr>
        </p:nvSpPr>
        <p:spPr/>
        <p:txBody>
          <a:bodyPr/>
          <a:lstStyle/>
          <a:p>
            <a:r>
              <a:rPr altLang="ja-JP" dirty="0" lang="en-US">
                <a:solidFill>
                  <a:prstClr val="black">
                    <a:tint val="75000"/>
                  </a:prstClr>
                </a:solidFill>
              </a:rPr>
              <a:t>8</a:t>
            </a:r>
            <a:endParaRPr altLang="en-US" dirty="0" lang="ja-JP">
              <a:solidFill>
                <a:prstClr val="black">
                  <a:tint val="75000"/>
                </a:prstClr>
              </a:solidFill>
            </a:endParaRPr>
          </a:p>
        </p:txBody>
      </p:sp>
      <p:sp>
        <p:nvSpPr>
          <p:cNvPr id="3" name="正方形/長方形 2">
            <a:extLst>
              <a:ext uri="{FF2B5EF4-FFF2-40B4-BE49-F238E27FC236}">
                <a16:creationId xmlns:a16="http://schemas.microsoft.com/office/drawing/2014/main" id="{2FC87585-65DE-44A3-A265-5DA68938AF11}"/>
              </a:ext>
            </a:extLst>
          </p:cNvPr>
          <p:cNvSpPr/>
          <p:nvPr/>
        </p:nvSpPr>
        <p:spPr>
          <a:xfrm>
            <a:off x="781176" y="5190098"/>
            <a:ext cx="8229719" cy="759182"/>
          </a:xfrm>
          <a:prstGeom prst="rect">
            <a:avLst/>
          </a:prstGeom>
        </p:spPr>
        <p:txBody>
          <a:bodyPr wrap="square">
            <a:spAutoFit/>
          </a:bodyPr>
          <a:lstStyle/>
          <a:p>
            <a:pPr>
              <a:spcBef>
                <a:spcPts val="400"/>
              </a:spcBef>
            </a:pPr>
            <a:r>
              <a:rPr altLang="en-US" b="0" dirty="0" lang="ja-JP" sz="2000">
                <a:latin charset="-128" pitchFamily="50" typeface="ＭＳ Ｐゴシック"/>
              </a:rPr>
              <a:t> </a:t>
            </a:r>
            <a:r>
              <a:rPr altLang="ja-JP" b="0" dirty="0" lang="en-US" sz="2000">
                <a:latin charset="-128" pitchFamily="50" typeface="ＭＳ Ｐゴシック"/>
              </a:rPr>
              <a:t>※</a:t>
            </a:r>
            <a:r>
              <a:rPr altLang="en-US" b="0" dirty="0" lang="ja-JP" sz="2000">
                <a:latin charset="-128" pitchFamily="50" typeface="ＭＳ Ｐゴシック"/>
              </a:rPr>
              <a:t>「解答科目欄の不適切なマーク例」</a:t>
            </a:r>
            <a:endParaRPr altLang="ja-JP" b="0" dirty="0" lang="en-US" sz="2000">
              <a:latin charset="-128" pitchFamily="50" typeface="ＭＳ Ｐゴシック"/>
            </a:endParaRPr>
          </a:p>
          <a:p>
            <a:pPr>
              <a:spcBef>
                <a:spcPts val="400"/>
              </a:spcBef>
            </a:pPr>
            <a:r>
              <a:rPr altLang="en-US" b="0" dirty="0" lang="ja-JP" sz="2000">
                <a:latin charset="-128" pitchFamily="50" typeface="ＭＳ Ｐゴシック"/>
              </a:rPr>
              <a:t>　　  →大学入試センターホームページに</a:t>
            </a:r>
            <a:r>
              <a:rPr altLang="ja-JP" b="0" dirty="0" lang="en-US" sz="2000">
                <a:latin charset="-128" pitchFamily="50" typeface="ＭＳ Ｐゴシック"/>
              </a:rPr>
              <a:t>12</a:t>
            </a:r>
            <a:r>
              <a:rPr altLang="en-US" b="0" dirty="0" lang="ja-JP" sz="2000">
                <a:latin charset="-128" pitchFamily="50" typeface="ＭＳ Ｐゴシック"/>
              </a:rPr>
              <a:t>月頃掲載予定</a:t>
            </a:r>
          </a:p>
        </p:txBody>
      </p:sp>
      <p:grpSp>
        <p:nvGrpSpPr>
          <p:cNvPr id="4" name="グループ化 3">
            <a:extLst>
              <a:ext uri="{FF2B5EF4-FFF2-40B4-BE49-F238E27FC236}">
                <a16:creationId xmlns:a16="http://schemas.microsoft.com/office/drawing/2014/main" id="{BC9AE1D4-E516-42B4-921B-DDE7FB856E5E}"/>
              </a:ext>
            </a:extLst>
          </p:cNvPr>
          <p:cNvGrpSpPr/>
          <p:nvPr/>
        </p:nvGrpSpPr>
        <p:grpSpPr>
          <a:xfrm>
            <a:off x="683569" y="2780927"/>
            <a:ext cx="6937771" cy="2174762"/>
            <a:chOff x="323529" y="2895326"/>
            <a:chExt cx="8623673" cy="2174762"/>
          </a:xfrm>
        </p:grpSpPr>
        <p:sp>
          <p:nvSpPr>
            <p:cNvPr id="10" name="正方形/長方形 9">
              <a:extLst>
                <a:ext uri="{FF2B5EF4-FFF2-40B4-BE49-F238E27FC236}">
                  <a16:creationId xmlns:a16="http://schemas.microsoft.com/office/drawing/2014/main" id="{68B33730-1B6E-4532-B72A-ABC393E615F1}"/>
                </a:ext>
              </a:extLst>
            </p:cNvPr>
            <p:cNvSpPr/>
            <p:nvPr/>
          </p:nvSpPr>
          <p:spPr>
            <a:xfrm>
              <a:off x="539552" y="3284984"/>
              <a:ext cx="8407650" cy="1785104"/>
            </a:xfrm>
            <a:prstGeom prst="rect">
              <a:avLst/>
            </a:prstGeom>
          </p:spPr>
          <p:txBody>
            <a:bodyPr wrap="square">
              <a:spAutoFit/>
            </a:bodyPr>
            <a:lstStyle/>
            <a:p>
              <a:pPr>
                <a:spcBef>
                  <a:spcPts val="400"/>
                </a:spcBef>
              </a:pPr>
              <a:r>
                <a:rPr altLang="en-US" dirty="0" lang="ja-JP" sz="2000">
                  <a:latin charset="-128" pitchFamily="50" typeface="ＭＳ Ｐゴシック"/>
                </a:rPr>
                <a:t>　　 </a:t>
              </a:r>
              <a:r>
                <a:rPr altLang="ja-JP" dirty="0" lang="en-US" sz="2000">
                  <a:latin charset="-128" pitchFamily="50" typeface="ＭＳ Ｐゴシック"/>
                </a:rPr>
                <a:t>【</a:t>
              </a:r>
              <a:r>
                <a:rPr altLang="en-US" dirty="0" lang="ja-JP" sz="2000">
                  <a:latin charset="-128" pitchFamily="50" typeface="ＭＳ Ｐゴシック"/>
                </a:rPr>
                <a:t>よくあるケース</a:t>
              </a:r>
              <a:r>
                <a:rPr altLang="ja-JP" dirty="0" lang="en-US" sz="2000">
                  <a:latin charset="-128" pitchFamily="50" typeface="ＭＳ Ｐゴシック"/>
                </a:rPr>
                <a:t>】</a:t>
              </a:r>
            </a:p>
            <a:p>
              <a:pPr eaLnBrk="1" hangingPunct="1">
                <a:spcBef>
                  <a:spcPts val="400"/>
                </a:spcBef>
                <a:buFontTx/>
                <a:buNone/>
              </a:pPr>
              <a:r>
                <a:rPr altLang="en-US" b="0" dirty="0" lang="ja-JP" sz="2000">
                  <a:solidFill>
                    <a:srgbClr val="FF0000"/>
                  </a:solidFill>
                  <a:latin charset="-128" pitchFamily="50" typeface="ＭＳ Ｐゴシック"/>
                </a:rPr>
                <a:t>　　</a:t>
              </a:r>
              <a:r>
                <a:rPr altLang="en-US" b="0" dirty="0" lang="ja-JP" sz="2000">
                  <a:latin charset="-128" pitchFamily="50" typeface="ＭＳ Ｐゴシック"/>
                </a:rPr>
                <a:t>・解答科目がマークされていない　</a:t>
              </a:r>
              <a:endParaRPr altLang="ja-JP" b="0" dirty="0" lang="en-US" sz="2000">
                <a:latin charset="-128" pitchFamily="50" typeface="ＭＳ Ｐゴシック"/>
              </a:endParaRPr>
            </a:p>
            <a:p>
              <a:pPr eaLnBrk="1" hangingPunct="1">
                <a:spcBef>
                  <a:spcPts val="400"/>
                </a:spcBef>
                <a:buFontTx/>
                <a:buNone/>
              </a:pPr>
              <a:r>
                <a:rPr altLang="en-US" b="0" dirty="0" lang="ja-JP" sz="2000">
                  <a:latin charset="-128" pitchFamily="50" typeface="ＭＳ Ｐゴシック"/>
                </a:rPr>
                <a:t>　　　→　</a:t>
              </a:r>
              <a:r>
                <a:rPr altLang="en-US" b="0" dirty="0" lang="ja-JP" sz="2000" u="sng">
                  <a:solidFill>
                    <a:srgbClr val="FF0000"/>
                  </a:solidFill>
                  <a:latin charset="-128" pitchFamily="50" typeface="ＭＳ Ｐゴシック"/>
                </a:rPr>
                <a:t>解答科目が特定できない場合は０点</a:t>
              </a:r>
              <a:endParaRPr altLang="ja-JP" b="0" dirty="0" lang="en-US" sz="2000" u="sng">
                <a:solidFill>
                  <a:srgbClr val="FF0000"/>
                </a:solidFill>
                <a:latin charset="-128" pitchFamily="50" typeface="ＭＳ Ｐゴシック"/>
              </a:endParaRPr>
            </a:p>
            <a:p>
              <a:pPr eaLnBrk="1" hangingPunct="1">
                <a:spcBef>
                  <a:spcPts val="400"/>
                </a:spcBef>
                <a:buFontTx/>
                <a:buNone/>
              </a:pPr>
              <a:r>
                <a:rPr altLang="en-US" b="0" dirty="0" lang="ja-JP" sz="2000">
                  <a:solidFill>
                    <a:srgbClr val="FF0000"/>
                  </a:solidFill>
                  <a:latin charset="-128" pitchFamily="50" typeface="ＭＳ Ｐゴシック"/>
                </a:rPr>
                <a:t>　　</a:t>
              </a:r>
              <a:r>
                <a:rPr altLang="en-US" b="0" dirty="0" lang="ja-JP" sz="2000">
                  <a:latin charset="-128" pitchFamily="50" typeface="ＭＳ Ｐゴシック"/>
                </a:rPr>
                <a:t>・解答した科目と異なる科目をマークした</a:t>
              </a:r>
              <a:br>
                <a:rPr altLang="ja-JP" b="0" dirty="0" lang="en-US" sz="2000">
                  <a:latin charset="-128" pitchFamily="50" typeface="ＭＳ Ｐゴシック"/>
                </a:rPr>
              </a:br>
              <a:r>
                <a:rPr altLang="en-US" b="0" dirty="0" lang="ja-JP" sz="2000">
                  <a:latin charset="-128" pitchFamily="50" typeface="ＭＳ Ｐゴシック"/>
                </a:rPr>
                <a:t>　　　→　</a:t>
              </a:r>
              <a:r>
                <a:rPr altLang="en-US" b="0" dirty="0" lang="ja-JP" sz="2000" u="sng">
                  <a:solidFill>
                    <a:srgbClr val="FF0000"/>
                  </a:solidFill>
                  <a:latin charset="-128" pitchFamily="50" typeface="ＭＳ Ｐゴシック"/>
                </a:rPr>
                <a:t>解答科目欄にマークされている科目で採点 </a:t>
              </a:r>
              <a:r>
                <a:rPr altLang="en-US" b="0" dirty="0" lang="ja-JP" sz="2000">
                  <a:solidFill>
                    <a:srgbClr val="FF0000"/>
                  </a:solidFill>
                  <a:latin charset="-128" pitchFamily="50" typeface="ＭＳ Ｐゴシック"/>
                </a:rPr>
                <a:t>　</a:t>
              </a:r>
              <a:endParaRPr altLang="ja-JP" b="0" dirty="0" lang="en-US" sz="2000" u="sng">
                <a:solidFill>
                  <a:srgbClr val="FF0000"/>
                </a:solidFill>
                <a:latin charset="-128" pitchFamily="50" typeface="ＭＳ Ｐゴシック"/>
              </a:endParaRPr>
            </a:p>
          </p:txBody>
        </p:sp>
        <p:sp>
          <p:nvSpPr>
            <p:cNvPr id="5" name="正方形/長方形 4">
              <a:extLst>
                <a:ext uri="{FF2B5EF4-FFF2-40B4-BE49-F238E27FC236}">
                  <a16:creationId xmlns:a16="http://schemas.microsoft.com/office/drawing/2014/main" id="{B14A5E20-3E5F-4AAC-974D-B281646338C6}"/>
                </a:ext>
              </a:extLst>
            </p:cNvPr>
            <p:cNvSpPr/>
            <p:nvPr/>
          </p:nvSpPr>
          <p:spPr>
            <a:xfrm>
              <a:off x="323529" y="2895326"/>
              <a:ext cx="8407650" cy="400110"/>
            </a:xfrm>
            <a:prstGeom prst="rect">
              <a:avLst/>
            </a:prstGeom>
          </p:spPr>
          <p:txBody>
            <a:bodyPr wrap="square">
              <a:spAutoFit/>
            </a:bodyPr>
            <a:lstStyle/>
            <a:p>
              <a:pPr eaLnBrk="1" hangingPunct="1">
                <a:spcBef>
                  <a:spcPts val="400"/>
                </a:spcBef>
                <a:buFontTx/>
                <a:buNone/>
              </a:pPr>
              <a:r>
                <a:rPr altLang="en-US" b="0" dirty="0" lang="ja-JP" sz="2000">
                  <a:latin charset="-128" pitchFamily="50" typeface="ＭＳ Ｐゴシック"/>
                </a:rPr>
                <a:t>　○解答用紙に解答科目を正しくマーク</a:t>
              </a:r>
              <a:endParaRPr altLang="ja-JP" b="0" dirty="0" lang="en-US" strike="sngStrike" sz="2000">
                <a:solidFill>
                  <a:srgbClr val="00B050"/>
                </a:solidFill>
                <a:latin charset="-128" pitchFamily="50" typeface="ＭＳ Ｐゴシック"/>
              </a:endParaRPr>
            </a:p>
          </p:txBody>
        </p:sp>
      </p:grpSp>
      <p:sp>
        <p:nvSpPr>
          <p:cNvPr id="14" name="Rectangle 7">
            <a:extLst>
              <a:ext uri="{FF2B5EF4-FFF2-40B4-BE49-F238E27FC236}">
                <a16:creationId xmlns:a16="http://schemas.microsoft.com/office/drawing/2014/main" id="{82261F85-D134-48B2-B7B4-DF2F33A1FDFC}"/>
              </a:ext>
            </a:extLst>
          </p:cNvPr>
          <p:cNvSpPr>
            <a:spLocks noChangeArrowheads="1"/>
          </p:cNvSpPr>
          <p:nvPr/>
        </p:nvSpPr>
        <p:spPr bwMode="auto">
          <a:xfrm>
            <a:off x="360040" y="1120676"/>
            <a:ext cx="8592226" cy="528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50000"/>
              </a:spcBef>
              <a:spcAft>
                <a:spcPts val="1200"/>
              </a:spcAft>
            </a:pPr>
            <a:r>
              <a:rPr altLang="en-US" dirty="0" lang="ja-JP" sz="2000">
                <a:solidFill>
                  <a:srgbClr val="000000"/>
                </a:solidFill>
                <a:latin typeface="+mn-ea"/>
              </a:rPr>
              <a:t>　（４）</a:t>
            </a:r>
            <a:r>
              <a:rPr altLang="en-US" dirty="0" lang="ja-JP" sz="2000">
                <a:latin typeface="+mn-ea"/>
              </a:rPr>
              <a:t>　</a:t>
            </a:r>
            <a:r>
              <a:rPr altLang="en-US" dirty="0" lang="ja-JP" sz="2000">
                <a:latin charset="-128" pitchFamily="50" typeface="ＭＳ Ｐゴシック"/>
              </a:rPr>
              <a:t>解答上の注意事項</a:t>
            </a:r>
            <a:endParaRPr altLang="ja-JP" dirty="0" lang="en-US" sz="2000">
              <a:solidFill>
                <a:srgbClr val="000000"/>
              </a:solidFill>
              <a:latin typeface="+mn-ea"/>
            </a:endParaRPr>
          </a:p>
        </p:txBody>
      </p:sp>
    </p:spTree>
    <p:extLst>
      <p:ext uri="{BB962C8B-B14F-4D97-AF65-F5344CB8AC3E}">
        <p14:creationId xmlns:p14="http://schemas.microsoft.com/office/powerpoint/2010/main" val="35111638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a16="http://schemas.microsoft.com/office/drawing/2014/main">
      <p:transition>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14"/>
                                        </p:tgtEl>
                                        <p:attrNameLst>
                                          <p:attrName>style.visibility</p:attrName>
                                        </p:attrNameLst>
                                      </p:cBhvr>
                                      <p:to>
                                        <p:strVal val="visible"/>
                                      </p:to>
                                    </p:set>
                                    <p:animEffect filter="fade" transition="in">
                                      <p:cBhvr>
                                        <p:cTn dur="1000" id="7"/>
                                        <p:tgtEl>
                                          <p:spTgt spid="14"/>
                                        </p:tgtEl>
                                      </p:cBhvr>
                                    </p:animEffect>
                                    <p:anim calcmode="lin" valueType="num">
                                      <p:cBhvr>
                                        <p:cTn dur="1000" fill="hold" id="8"/>
                                        <p:tgtEl>
                                          <p:spTgt spid="14"/>
                                        </p:tgtEl>
                                        <p:attrNameLst>
                                          <p:attrName>ppt_x</p:attrName>
                                        </p:attrNameLst>
                                      </p:cBhvr>
                                      <p:tavLst>
                                        <p:tav tm="0">
                                          <p:val>
                                            <p:strVal val="#ppt_x"/>
                                          </p:val>
                                        </p:tav>
                                        <p:tav tm="100000">
                                          <p:val>
                                            <p:strVal val="#ppt_x"/>
                                          </p:val>
                                        </p:tav>
                                      </p:tavLst>
                                    </p:anim>
                                    <p:anim calcmode="lin" valueType="num">
                                      <p:cBhvr>
                                        <p:cTn dur="1000" fill="hold" id="9"/>
                                        <p:tgtEl>
                                          <p:spTgt spid="14"/>
                                        </p:tgtEl>
                                        <p:attrNameLst>
                                          <p:attrName>ppt_y</p:attrName>
                                        </p:attrNameLst>
                                      </p:cBhvr>
                                      <p:tavLst>
                                        <p:tav tm="0">
                                          <p:val>
                                            <p:strVal val="#ppt_y+.1"/>
                                          </p:val>
                                        </p:tav>
                                        <p:tav tm="100000">
                                          <p:val>
                                            <p:strVal val="#ppt_y"/>
                                          </p:val>
                                        </p:tav>
                                      </p:tavLst>
                                    </p:anim>
                                  </p:childTnLst>
                                </p:cTn>
                              </p:par>
                            </p:childTnLst>
                          </p:cTn>
                        </p:par>
                      </p:childTnLst>
                    </p:cTn>
                  </p:par>
                  <p:par>
                    <p:cTn fill="hold" id="10">
                      <p:stCondLst>
                        <p:cond delay="indefinite"/>
                      </p:stCondLst>
                      <p:childTnLst>
                        <p:par>
                          <p:cTn fill="hold" id="11">
                            <p:stCondLst>
                              <p:cond delay="0"/>
                            </p:stCondLst>
                            <p:childTnLst>
                              <p:par>
                                <p:cTn fill="hold" grpId="0" id="12" nodeType="clickEffect" presetClass="entr" presetID="42" presetSubtype="0">
                                  <p:stCondLst>
                                    <p:cond delay="0"/>
                                  </p:stCondLst>
                                  <p:childTnLst>
                                    <p:set>
                                      <p:cBhvr>
                                        <p:cTn dur="1" fill="hold" id="13">
                                          <p:stCondLst>
                                            <p:cond delay="0"/>
                                          </p:stCondLst>
                                        </p:cTn>
                                        <p:tgtEl>
                                          <p:spTgt spid="11"/>
                                        </p:tgtEl>
                                        <p:attrNameLst>
                                          <p:attrName>style.visibility</p:attrName>
                                        </p:attrNameLst>
                                      </p:cBhvr>
                                      <p:to>
                                        <p:strVal val="visible"/>
                                      </p:to>
                                    </p:set>
                                    <p:animEffect filter="fade" transition="in">
                                      <p:cBhvr>
                                        <p:cTn dur="1000" id="14"/>
                                        <p:tgtEl>
                                          <p:spTgt spid="11"/>
                                        </p:tgtEl>
                                      </p:cBhvr>
                                    </p:animEffect>
                                    <p:anim calcmode="lin" valueType="num">
                                      <p:cBhvr>
                                        <p:cTn dur="1000" fill="hold" id="15"/>
                                        <p:tgtEl>
                                          <p:spTgt spid="11"/>
                                        </p:tgtEl>
                                        <p:attrNameLst>
                                          <p:attrName>ppt_x</p:attrName>
                                        </p:attrNameLst>
                                      </p:cBhvr>
                                      <p:tavLst>
                                        <p:tav tm="0">
                                          <p:val>
                                            <p:strVal val="#ppt_x"/>
                                          </p:val>
                                        </p:tav>
                                        <p:tav tm="100000">
                                          <p:val>
                                            <p:strVal val="#ppt_x"/>
                                          </p:val>
                                        </p:tav>
                                      </p:tavLst>
                                    </p:anim>
                                    <p:anim calcmode="lin" valueType="num">
                                      <p:cBhvr>
                                        <p:cTn dur="1000" fill="hold" id="16"/>
                                        <p:tgtEl>
                                          <p:spTgt spid="11"/>
                                        </p:tgtEl>
                                        <p:attrNameLst>
                                          <p:attrName>ppt_y</p:attrName>
                                        </p:attrNameLst>
                                      </p:cBhvr>
                                      <p:tavLst>
                                        <p:tav tm="0">
                                          <p:val>
                                            <p:strVal val="#ppt_y+.1"/>
                                          </p:val>
                                        </p:tav>
                                        <p:tav tm="100000">
                                          <p:val>
                                            <p:strVal val="#ppt_y"/>
                                          </p:val>
                                        </p:tav>
                                      </p:tavLst>
                                    </p:anim>
                                  </p:childTnLst>
                                </p:cTn>
                              </p:par>
                            </p:childTnLst>
                          </p:cTn>
                        </p:par>
                      </p:childTnLst>
                    </p:cTn>
                  </p:par>
                  <p:par>
                    <p:cTn fill="hold" id="17">
                      <p:stCondLst>
                        <p:cond delay="indefinite"/>
                      </p:stCondLst>
                      <p:childTnLst>
                        <p:par>
                          <p:cTn fill="hold" id="18">
                            <p:stCondLst>
                              <p:cond delay="0"/>
                            </p:stCondLst>
                            <p:childTnLst>
                              <p:par>
                                <p:cTn fill="hold" id="19" nodeType="clickEffect" presetClass="entr" presetID="42" presetSubtype="0">
                                  <p:stCondLst>
                                    <p:cond delay="0"/>
                                  </p:stCondLst>
                                  <p:childTnLst>
                                    <p:set>
                                      <p:cBhvr>
                                        <p:cTn dur="1" fill="hold" id="20">
                                          <p:stCondLst>
                                            <p:cond delay="0"/>
                                          </p:stCondLst>
                                        </p:cTn>
                                        <p:tgtEl>
                                          <p:spTgt spid="4"/>
                                        </p:tgtEl>
                                        <p:attrNameLst>
                                          <p:attrName>style.visibility</p:attrName>
                                        </p:attrNameLst>
                                      </p:cBhvr>
                                      <p:to>
                                        <p:strVal val="visible"/>
                                      </p:to>
                                    </p:set>
                                    <p:animEffect filter="fade" transition="in">
                                      <p:cBhvr>
                                        <p:cTn dur="1000" id="21"/>
                                        <p:tgtEl>
                                          <p:spTgt spid="4"/>
                                        </p:tgtEl>
                                      </p:cBhvr>
                                    </p:animEffect>
                                    <p:anim calcmode="lin" valueType="num">
                                      <p:cBhvr>
                                        <p:cTn dur="1000" fill="hold" id="22"/>
                                        <p:tgtEl>
                                          <p:spTgt spid="4"/>
                                        </p:tgtEl>
                                        <p:attrNameLst>
                                          <p:attrName>ppt_x</p:attrName>
                                        </p:attrNameLst>
                                      </p:cBhvr>
                                      <p:tavLst>
                                        <p:tav tm="0">
                                          <p:val>
                                            <p:strVal val="#ppt_x"/>
                                          </p:val>
                                        </p:tav>
                                        <p:tav tm="100000">
                                          <p:val>
                                            <p:strVal val="#ppt_x"/>
                                          </p:val>
                                        </p:tav>
                                      </p:tavLst>
                                    </p:anim>
                                    <p:anim calcmode="lin" valueType="num">
                                      <p:cBhvr>
                                        <p:cTn dur="1000" fill="hold" id="23"/>
                                        <p:tgtEl>
                                          <p:spTgt spid="4"/>
                                        </p:tgtEl>
                                        <p:attrNameLst>
                                          <p:attrName>ppt_y</p:attrName>
                                        </p:attrNameLst>
                                      </p:cBhvr>
                                      <p:tavLst>
                                        <p:tav tm="0">
                                          <p:val>
                                            <p:strVal val="#ppt_y+.1"/>
                                          </p:val>
                                        </p:tav>
                                        <p:tav tm="100000">
                                          <p:val>
                                            <p:strVal val="#ppt_y"/>
                                          </p:val>
                                        </p:tav>
                                      </p:tavLst>
                                    </p:anim>
                                  </p:childTnLst>
                                </p:cTn>
                              </p:par>
                              <p:par>
                                <p:cTn fill="hold" grpId="0" id="24" nodeType="withEffect" presetClass="entr" presetID="42" presetSubtype="0">
                                  <p:stCondLst>
                                    <p:cond delay="0"/>
                                  </p:stCondLst>
                                  <p:childTnLst>
                                    <p:set>
                                      <p:cBhvr>
                                        <p:cTn dur="1" fill="hold" id="25">
                                          <p:stCondLst>
                                            <p:cond delay="0"/>
                                          </p:stCondLst>
                                        </p:cTn>
                                        <p:tgtEl>
                                          <p:spTgt spid="3"/>
                                        </p:tgtEl>
                                        <p:attrNameLst>
                                          <p:attrName>style.visibility</p:attrName>
                                        </p:attrNameLst>
                                      </p:cBhvr>
                                      <p:to>
                                        <p:strVal val="visible"/>
                                      </p:to>
                                    </p:set>
                                    <p:animEffect filter="fade" transition="in">
                                      <p:cBhvr>
                                        <p:cTn dur="1000" id="26"/>
                                        <p:tgtEl>
                                          <p:spTgt spid="3"/>
                                        </p:tgtEl>
                                      </p:cBhvr>
                                    </p:animEffect>
                                    <p:anim calcmode="lin" valueType="num">
                                      <p:cBhvr>
                                        <p:cTn dur="1000" fill="hold" id="27"/>
                                        <p:tgtEl>
                                          <p:spTgt spid="3"/>
                                        </p:tgtEl>
                                        <p:attrNameLst>
                                          <p:attrName>ppt_x</p:attrName>
                                        </p:attrNameLst>
                                      </p:cBhvr>
                                      <p:tavLst>
                                        <p:tav tm="0">
                                          <p:val>
                                            <p:strVal val="#ppt_x"/>
                                          </p:val>
                                        </p:tav>
                                        <p:tav tm="100000">
                                          <p:val>
                                            <p:strVal val="#ppt_x"/>
                                          </p:val>
                                        </p:tav>
                                      </p:tavLst>
                                    </p:anim>
                                    <p:anim calcmode="lin" valueType="num">
                                      <p:cBhvr>
                                        <p:cTn dur="1000" fill="hold" id="28"/>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grpId="0" spid="11"/>
      <p:bldP grpId="0" spid="3"/>
      <p:bldP grpId="0" spid="14"/>
    </p:bldLst>
  </p:timing>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Ｅ</a:t>
            </a:r>
            <a:endParaRPr altLang="en-US" dirty="0" kumimoji="1" lang="ja-JP" sz="3200">
              <a:latin charset="-128" pitchFamily="50" typeface="ＤＦＧ極太丸ゴシック体"/>
              <a:ea charset="-128" pitchFamily="50" typeface="ＤＦＧ極太丸ゴシック体"/>
            </a:endParaRPr>
          </a:p>
        </p:txBody>
      </p:sp>
      <p:sp>
        <p:nvSpPr>
          <p:cNvPr id="14"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試験</a:t>
            </a:r>
            <a:r>
              <a:rPr altLang="en-US" dirty="0" lang="ja-JP">
                <a:latin charset="-128" pitchFamily="50" typeface="ＤＦＧ極太丸ゴシック体"/>
                <a:ea charset="-128" pitchFamily="50" typeface="ＤＦＧ極太丸ゴシック体"/>
              </a:rPr>
              <a:t>　</a:t>
            </a:r>
            <a:r>
              <a:rPr altLang="ja-JP" dirty="0" lang="en-US" sz="2600"/>
              <a:t>【P49】</a:t>
            </a:r>
            <a:endParaRPr altLang="en-US" dirty="0" lang="ja-JP" sz="2600">
              <a:solidFill>
                <a:srgbClr val="0033CC"/>
              </a:solidFill>
            </a:endParaRPr>
          </a:p>
        </p:txBody>
      </p:sp>
      <p:sp>
        <p:nvSpPr>
          <p:cNvPr id="2" name="スライド番号プレースホルダー 1"/>
          <p:cNvSpPr>
            <a:spLocks noGrp="1"/>
          </p:cNvSpPr>
          <p:nvPr>
            <p:ph idx="12" sz="quarter" type="sldNum"/>
          </p:nvPr>
        </p:nvSpPr>
        <p:spPr/>
        <p:txBody>
          <a:bodyPr/>
          <a:lstStyle/>
          <a:p>
            <a:r>
              <a:rPr altLang="ja-JP" dirty="0" lang="en-US">
                <a:solidFill>
                  <a:prstClr val="black">
                    <a:tint val="75000"/>
                  </a:prstClr>
                </a:solidFill>
              </a:rPr>
              <a:t>9</a:t>
            </a:r>
            <a:endParaRPr altLang="en-US" dirty="0" lang="ja-JP">
              <a:solidFill>
                <a:prstClr val="black">
                  <a:tint val="75000"/>
                </a:prstClr>
              </a:solidFill>
            </a:endParaRPr>
          </a:p>
        </p:txBody>
      </p:sp>
      <p:sp>
        <p:nvSpPr>
          <p:cNvPr id="17" name="Rectangle 5">
            <a:extLst>
              <a:ext uri="{FF2B5EF4-FFF2-40B4-BE49-F238E27FC236}">
                <a16:creationId xmlns:a16="http://schemas.microsoft.com/office/drawing/2014/main" id="{FBC01611-FED5-41CA-8175-858035502CB4}"/>
              </a:ext>
            </a:extLst>
          </p:cNvPr>
          <p:cNvSpPr>
            <a:spLocks noChangeArrowheads="1"/>
          </p:cNvSpPr>
          <p:nvPr/>
        </p:nvSpPr>
        <p:spPr bwMode="auto">
          <a:xfrm>
            <a:off x="265038" y="1772816"/>
            <a:ext cx="8699450" cy="2448272"/>
          </a:xfrm>
          <a:prstGeom prst="rect">
            <a:avLst/>
          </a:prstGeom>
          <a:noFill/>
          <a:ln algn="ctr" cmpd="thickThin" w="571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wrap="none"/>
          <a:lstStyle/>
          <a:p>
            <a:endParaRPr altLang="en-US" dirty="0" lang="ja-JP"/>
          </a:p>
        </p:txBody>
      </p:sp>
      <p:sp>
        <p:nvSpPr>
          <p:cNvPr id="18" name="Rectangle 5">
            <a:extLst>
              <a:ext uri="{FF2B5EF4-FFF2-40B4-BE49-F238E27FC236}">
                <a16:creationId xmlns:a16="http://schemas.microsoft.com/office/drawing/2014/main" id="{5EC4C191-8226-4289-824C-9CC17FCF098F}"/>
              </a:ext>
            </a:extLst>
          </p:cNvPr>
          <p:cNvSpPr>
            <a:spLocks noChangeArrowheads="1"/>
          </p:cNvSpPr>
          <p:nvPr/>
        </p:nvSpPr>
        <p:spPr bwMode="auto">
          <a:xfrm>
            <a:off x="193029" y="980728"/>
            <a:ext cx="8123387" cy="611535"/>
          </a:xfrm>
          <a:prstGeom prst="roundRect">
            <a:avLst>
              <a:gd fmla="val 24537" name="adj"/>
            </a:avLst>
          </a:prstGeom>
          <a:solidFill>
            <a:srgbClr val="FFC000"/>
          </a:solidFill>
          <a:ln w="28575">
            <a:solidFill>
              <a:srgbClr val="FF6600"/>
            </a:solidFill>
          </a:ln>
          <a:extLst/>
        </p:spPr>
        <p:txBody>
          <a:bodyPr anchor="b"/>
          <a:lstStyle/>
          <a:p>
            <a:pPr>
              <a:spcBef>
                <a:spcPct val="0"/>
              </a:spcBef>
            </a:pPr>
            <a:r>
              <a:rPr altLang="en-US" dirty="0" lang="ja-JP">
                <a:latin typeface="+mn-ea"/>
                <a:ea typeface="+mn-ea"/>
              </a:rPr>
              <a:t>不正行為</a:t>
            </a:r>
          </a:p>
        </p:txBody>
      </p:sp>
      <p:grpSp>
        <p:nvGrpSpPr>
          <p:cNvPr id="4" name="グループ化 3">
            <a:extLst>
              <a:ext uri="{FF2B5EF4-FFF2-40B4-BE49-F238E27FC236}">
                <a16:creationId xmlns:a16="http://schemas.microsoft.com/office/drawing/2014/main" id="{B45A7DC0-3609-4C2E-8717-478FDA932C73}"/>
              </a:ext>
            </a:extLst>
          </p:cNvPr>
          <p:cNvGrpSpPr/>
          <p:nvPr/>
        </p:nvGrpSpPr>
        <p:grpSpPr>
          <a:xfrm>
            <a:off x="63513" y="1962335"/>
            <a:ext cx="9102499" cy="4202969"/>
            <a:chOff x="63513" y="1915766"/>
            <a:chExt cx="9102499" cy="4202969"/>
          </a:xfrm>
        </p:grpSpPr>
        <p:sp>
          <p:nvSpPr>
            <p:cNvPr id="16" name="Rectangle 7">
              <a:extLst>
                <a:ext uri="{FF2B5EF4-FFF2-40B4-BE49-F238E27FC236}">
                  <a16:creationId xmlns:a16="http://schemas.microsoft.com/office/drawing/2014/main" id="{E0F802BB-8467-4612-9800-AA8BE61C57F8}"/>
                </a:ext>
              </a:extLst>
            </p:cNvPr>
            <p:cNvSpPr>
              <a:spLocks noChangeArrowheads="1"/>
            </p:cNvSpPr>
            <p:nvPr/>
          </p:nvSpPr>
          <p:spPr bwMode="auto">
            <a:xfrm>
              <a:off x="63513" y="1915766"/>
              <a:ext cx="9102499" cy="4202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spcBef>
                  <a:spcPct val="50000"/>
                </a:spcBef>
                <a:spcAft>
                  <a:spcPts val="600"/>
                </a:spcAft>
              </a:pPr>
              <a:r>
                <a:rPr altLang="en-US" b="0" dirty="0" lang="ja-JP" sz="2300">
                  <a:latin typeface="+mn-ea"/>
                </a:rPr>
                <a:t>　</a:t>
              </a:r>
              <a:r>
                <a:rPr altLang="en-US" b="0" dirty="0" lang="ja-JP" sz="2200">
                  <a:latin typeface="+mn-ea"/>
                </a:rPr>
                <a:t>≪不正行為を行った場合の取扱い≫</a:t>
              </a:r>
              <a:endParaRPr altLang="ja-JP" b="0" dirty="0" lang="en-US" sz="2200">
                <a:latin typeface="+mn-ea"/>
              </a:endParaRPr>
            </a:p>
            <a:p>
              <a:pPr>
                <a:spcBef>
                  <a:spcPts val="1200"/>
                </a:spcBef>
                <a:spcAft>
                  <a:spcPts val="600"/>
                </a:spcAft>
              </a:pPr>
              <a:r>
                <a:rPr altLang="en-US" b="0" dirty="0" lang="ja-JP" sz="2200">
                  <a:latin typeface="+mn-ea"/>
                </a:rPr>
                <a:t>　・</a:t>
              </a:r>
              <a:r>
                <a:rPr altLang="en-US" b="0" dirty="0" lang="ja-JP" sz="2200">
                  <a:solidFill>
                    <a:srgbClr val="FF0000"/>
                  </a:solidFill>
                  <a:latin typeface="+mn-ea"/>
                </a:rPr>
                <a:t>その場で受験の中止と退室</a:t>
              </a:r>
              <a:r>
                <a:rPr altLang="en-US" b="0" dirty="0" lang="ja-JP" sz="2200">
                  <a:latin typeface="+mn-ea"/>
                </a:rPr>
                <a:t>を指示され，</a:t>
              </a:r>
              <a:r>
                <a:rPr altLang="en-US" b="0" dirty="0" lang="ja-JP" sz="2200">
                  <a:solidFill>
                    <a:srgbClr val="FF0000"/>
                  </a:solidFill>
                  <a:latin typeface="+mn-ea"/>
                </a:rPr>
                <a:t>それ以後の受験はできない</a:t>
              </a:r>
              <a:endParaRPr altLang="ja-JP" b="0" dirty="0" lang="en-US" sz="2200">
                <a:solidFill>
                  <a:srgbClr val="FF0000"/>
                </a:solidFill>
                <a:latin typeface="+mn-ea"/>
              </a:endParaRPr>
            </a:p>
            <a:p>
              <a:pPr>
                <a:spcBef>
                  <a:spcPts val="1200"/>
                </a:spcBef>
                <a:spcAft>
                  <a:spcPts val="600"/>
                </a:spcAft>
              </a:pPr>
              <a:r>
                <a:rPr altLang="en-US" b="0" dirty="0" lang="ja-JP" sz="2200">
                  <a:solidFill>
                    <a:srgbClr val="FF0000"/>
                  </a:solidFill>
                  <a:latin typeface="+mn-ea"/>
                </a:rPr>
                <a:t>　</a:t>
              </a:r>
              <a:r>
                <a:rPr altLang="en-US" b="0" dirty="0" lang="ja-JP" sz="2200">
                  <a:latin typeface="+mn-ea"/>
                </a:rPr>
                <a:t>・受験した共通テストの</a:t>
              </a:r>
              <a:r>
                <a:rPr altLang="en-US" b="0" dirty="0" lang="ja-JP" sz="2200">
                  <a:solidFill>
                    <a:srgbClr val="FF0000"/>
                  </a:solidFill>
                  <a:latin typeface="+mn-ea"/>
                </a:rPr>
                <a:t>全ての教科・科目の成績を無効とする</a:t>
              </a:r>
              <a:endParaRPr altLang="ja-JP" b="0" dirty="0" lang="en-US" sz="2200">
                <a:solidFill>
                  <a:srgbClr val="FF0000"/>
                </a:solidFill>
                <a:latin typeface="+mn-ea"/>
              </a:endParaRPr>
            </a:p>
            <a:p>
              <a:pPr>
                <a:spcBef>
                  <a:spcPts val="1200"/>
                </a:spcBef>
                <a:spcAft>
                  <a:spcPts val="600"/>
                </a:spcAft>
              </a:pPr>
              <a:r>
                <a:rPr altLang="en-US" b="0" dirty="0" lang="ja-JP" sz="2200">
                  <a:solidFill>
                    <a:srgbClr val="FF0000"/>
                  </a:solidFill>
                  <a:latin typeface="+mn-ea"/>
                </a:rPr>
                <a:t>　</a:t>
              </a:r>
              <a:r>
                <a:rPr altLang="en-US" b="0" dirty="0" lang="ja-JP" sz="2200">
                  <a:latin typeface="+mn-ea"/>
                </a:rPr>
                <a:t>・</a:t>
              </a:r>
              <a:r>
                <a:rPr altLang="en-US" b="0" dirty="0" lang="ja-JP" sz="2200">
                  <a:solidFill>
                    <a:srgbClr val="FF0000"/>
                  </a:solidFill>
                  <a:latin typeface="+mn-ea"/>
                </a:rPr>
                <a:t>状況により警察へ被害届を提出する</a:t>
              </a:r>
              <a:r>
                <a:rPr altLang="en-US" b="0" dirty="0" lang="ja-JP" sz="2200">
                  <a:latin typeface="+mn-ea"/>
                </a:rPr>
                <a:t>などの対応をとる場合がある</a:t>
              </a:r>
              <a:br>
                <a:rPr altLang="ja-JP" b="0" dirty="0" lang="en-US" sz="2300">
                  <a:solidFill>
                    <a:srgbClr val="FF0000"/>
                  </a:solidFill>
                  <a:latin typeface="+mn-ea"/>
                </a:rPr>
              </a:br>
              <a:endParaRPr altLang="ja-JP" b="0" dirty="0" lang="en-US" sz="2300">
                <a:solidFill>
                  <a:srgbClr val="FF0000"/>
                </a:solidFill>
                <a:latin typeface="+mn-ea"/>
              </a:endParaRPr>
            </a:p>
            <a:p>
              <a:pPr>
                <a:lnSpc>
                  <a:spcPct val="80000"/>
                </a:lnSpc>
                <a:spcBef>
                  <a:spcPct val="50000"/>
                </a:spcBef>
                <a:spcAft>
                  <a:spcPts val="600"/>
                </a:spcAft>
              </a:pPr>
              <a:r>
                <a:rPr altLang="en-US" b="0" dirty="0" lang="ja-JP" sz="2300">
                  <a:latin typeface="+mn-ea"/>
                </a:rPr>
                <a:t> </a:t>
              </a:r>
              <a:r>
                <a:rPr altLang="en-US" b="0" dirty="0" lang="ja-JP" sz="2200">
                  <a:latin typeface="+mn-ea"/>
                </a:rPr>
                <a:t>○　</a:t>
              </a:r>
              <a:r>
                <a:rPr altLang="en-US" b="0" dirty="0" lang="ja-JP" sz="2200" u="sng">
                  <a:latin typeface="+mn-ea"/>
                </a:rPr>
                <a:t>不正行為となる内容</a:t>
              </a:r>
              <a:r>
                <a:rPr altLang="en-US" b="0" dirty="0" lang="ja-JP" sz="2200">
                  <a:latin typeface="+mn-ea"/>
                </a:rPr>
                <a:t>について受験案内</a:t>
              </a:r>
              <a:r>
                <a:rPr altLang="ja-JP" b="0" dirty="0" lang="en-US" sz="2200">
                  <a:latin typeface="+mn-ea"/>
                </a:rPr>
                <a:t>p.49</a:t>
              </a:r>
              <a:r>
                <a:rPr altLang="en-US" b="0" dirty="0" lang="ja-JP" sz="2200">
                  <a:latin typeface="+mn-ea"/>
                </a:rPr>
                <a:t>を必ず確認してください。</a:t>
              </a:r>
              <a:br>
                <a:rPr altLang="ja-JP" b="0" dirty="0" lang="en-US" sz="2300">
                  <a:latin typeface="+mn-ea"/>
                </a:rPr>
              </a:br>
              <a:r>
                <a:rPr altLang="ja-JP" b="0" dirty="0" lang="en-US" sz="2300">
                  <a:latin typeface="+mn-ea"/>
                </a:rPr>
                <a:t> </a:t>
              </a:r>
              <a:r>
                <a:rPr altLang="en-US" b="0" dirty="0" lang="ja-JP" sz="2300">
                  <a:latin typeface="+mn-ea"/>
                </a:rPr>
                <a:t>　　</a:t>
              </a:r>
              <a:endParaRPr altLang="ja-JP" b="0" dirty="0" lang="en-US" sz="2300">
                <a:latin typeface="+mn-ea"/>
              </a:endParaRPr>
            </a:p>
            <a:p>
              <a:pPr>
                <a:spcBef>
                  <a:spcPct val="50000"/>
                </a:spcBef>
                <a:spcAft>
                  <a:spcPts val="600"/>
                </a:spcAft>
              </a:pPr>
              <a:r>
                <a:rPr altLang="en-US" b="0" dirty="0" lang="ja-JP" sz="2200">
                  <a:latin typeface="+mn-ea"/>
                </a:rPr>
                <a:t> ○　試験時間中，監督者が試験室内の巡視を行います。</a:t>
              </a:r>
              <a:r>
                <a:rPr altLang="en-US" b="0" dirty="0" lang="ja-JP" sz="2200" u="sng">
                  <a:latin charset="-128" panose="020B0609070205080204" pitchFamily="49" typeface="ＭＳ ゴシック"/>
                  <a:ea charset="-128" panose="020B0609070205080204" pitchFamily="49" typeface="ＭＳ ゴシック"/>
                </a:rPr>
                <a:t>不正行為に</a:t>
              </a:r>
              <a:br>
                <a:rPr altLang="ja-JP" b="0" dirty="0" lang="en-US" sz="2200" u="sng">
                  <a:latin charset="-128" panose="020B0609070205080204" pitchFamily="49" typeface="ＭＳ ゴシック"/>
                  <a:ea charset="-128" panose="020B0609070205080204" pitchFamily="49" typeface="ＭＳ ゴシック"/>
                </a:rPr>
              </a:br>
              <a:r>
                <a:rPr altLang="en-US" b="0" dirty="0" lang="ja-JP" sz="2200">
                  <a:latin charset="-128" panose="020B0609070205080204" pitchFamily="49" typeface="ＭＳ ゴシック"/>
                  <a:ea charset="-128" panose="020B0609070205080204" pitchFamily="49" typeface="ＭＳ ゴシック"/>
                </a:rPr>
                <a:t>　 </a:t>
              </a:r>
              <a:r>
                <a:rPr altLang="en-US" b="0" dirty="0" lang="ja-JP" sz="2200" u="sng">
                  <a:latin charset="-128" panose="020B0609070205080204" pitchFamily="49" typeface="ＭＳ ゴシック"/>
                  <a:ea charset="-128" panose="020B0609070205080204" pitchFamily="49" typeface="ＭＳ ゴシック"/>
                </a:rPr>
                <a:t>見えるような行為は，監督者が注意する場合があります。</a:t>
              </a:r>
              <a:endParaRPr altLang="ja-JP" b="0" dirty="0" lang="en-US" sz="2200">
                <a:solidFill>
                  <a:srgbClr val="FF0000"/>
                </a:solidFill>
                <a:latin typeface="+mn-ea"/>
              </a:endParaRPr>
            </a:p>
          </p:txBody>
        </p:sp>
        <p:sp>
          <p:nvSpPr>
            <p:cNvPr id="3" name="正方形/長方形 2">
              <a:extLst>
                <a:ext uri="{FF2B5EF4-FFF2-40B4-BE49-F238E27FC236}">
                  <a16:creationId xmlns:a16="http://schemas.microsoft.com/office/drawing/2014/main" id="{2EFCE2AC-6CE3-4252-AB8F-D818B27E71F7}"/>
                </a:ext>
              </a:extLst>
            </p:cNvPr>
            <p:cNvSpPr/>
            <p:nvPr/>
          </p:nvSpPr>
          <p:spPr>
            <a:xfrm>
              <a:off x="412931" y="4879701"/>
              <a:ext cx="8699450" cy="369332"/>
            </a:xfrm>
            <a:prstGeom prst="rect">
              <a:avLst/>
            </a:prstGeom>
          </p:spPr>
          <p:txBody>
            <a:bodyPr wrap="square">
              <a:spAutoFit/>
            </a:bodyPr>
            <a:lstStyle/>
            <a:p>
              <a:pPr>
                <a:spcBef>
                  <a:spcPts val="600"/>
                </a:spcBef>
              </a:pPr>
              <a:r>
                <a:rPr altLang="en-US" b="0" dirty="0" lang="ja-JP" sz="1800">
                  <a:solidFill>
                    <a:srgbClr val="FF0000"/>
                  </a:solidFill>
                  <a:latin typeface="+mn-ea"/>
                </a:rPr>
                <a:t>（</a:t>
              </a:r>
              <a:r>
                <a:rPr altLang="en-US" b="0" dirty="0" lang="ja-JP" sz="1800" u="sng">
                  <a:solidFill>
                    <a:srgbClr val="FF0000"/>
                  </a:solidFill>
                  <a:latin typeface="+mn-ea"/>
                </a:rPr>
                <a:t>イヤホンについては，耳に装着していれば使用しているものとして不正行為となります。）</a:t>
              </a:r>
              <a:endParaRPr altLang="ja-JP" b="0" dirty="0" lang="en-US" sz="1800" u="sng">
                <a:solidFill>
                  <a:srgbClr val="FF0000"/>
                </a:solidFill>
                <a:latin typeface="+mn-ea"/>
              </a:endParaRPr>
            </a:p>
          </p:txBody>
        </p:sp>
      </p:grpSp>
    </p:spTree>
    <p:extLst>
      <p:ext uri="{BB962C8B-B14F-4D97-AF65-F5344CB8AC3E}">
        <p14:creationId xmlns:p14="http://schemas.microsoft.com/office/powerpoint/2010/main" val="40828572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a16="http://schemas.microsoft.com/office/drawing/2014/main">
      <p:transition>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18"/>
                                        </p:tgtEl>
                                        <p:attrNameLst>
                                          <p:attrName>style.visibility</p:attrName>
                                        </p:attrNameLst>
                                      </p:cBhvr>
                                      <p:to>
                                        <p:strVal val="visible"/>
                                      </p:to>
                                    </p:set>
                                    <p:animEffect filter="fade" transition="in">
                                      <p:cBhvr>
                                        <p:cTn dur="500" id="7"/>
                                        <p:tgtEl>
                                          <p:spTgt spid="18"/>
                                        </p:tgtEl>
                                      </p:cBhvr>
                                    </p:animEffect>
                                  </p:childTnLst>
                                </p:cTn>
                              </p:par>
                            </p:childTnLst>
                          </p:cTn>
                        </p:par>
                      </p:childTnLst>
                    </p:cTn>
                  </p:par>
                  <p:par>
                    <p:cTn fill="hold" id="8">
                      <p:stCondLst>
                        <p:cond delay="indefinite"/>
                      </p:stCondLst>
                      <p:childTnLst>
                        <p:par>
                          <p:cTn fill="hold" id="9">
                            <p:stCondLst>
                              <p:cond delay="0"/>
                            </p:stCondLst>
                            <p:childTnLst>
                              <p:par>
                                <p:cTn fill="hold" id="10" nodeType="clickEffect" presetClass="entr" presetID="42" presetSubtype="0">
                                  <p:stCondLst>
                                    <p:cond delay="0"/>
                                  </p:stCondLst>
                                  <p:childTnLst>
                                    <p:set>
                                      <p:cBhvr>
                                        <p:cTn dur="1" fill="hold" id="11">
                                          <p:stCondLst>
                                            <p:cond delay="0"/>
                                          </p:stCondLst>
                                        </p:cTn>
                                        <p:tgtEl>
                                          <p:spTgt spid="4"/>
                                        </p:tgtEl>
                                        <p:attrNameLst>
                                          <p:attrName>style.visibility</p:attrName>
                                        </p:attrNameLst>
                                      </p:cBhvr>
                                      <p:to>
                                        <p:strVal val="visible"/>
                                      </p:to>
                                    </p:set>
                                    <p:animEffect filter="fade" transition="in">
                                      <p:cBhvr>
                                        <p:cTn dur="1000" id="12"/>
                                        <p:tgtEl>
                                          <p:spTgt spid="4"/>
                                        </p:tgtEl>
                                      </p:cBhvr>
                                    </p:animEffect>
                                    <p:anim calcmode="lin" valueType="num">
                                      <p:cBhvr>
                                        <p:cTn dur="1000" fill="hold" id="13"/>
                                        <p:tgtEl>
                                          <p:spTgt spid="4"/>
                                        </p:tgtEl>
                                        <p:attrNameLst>
                                          <p:attrName>ppt_x</p:attrName>
                                        </p:attrNameLst>
                                      </p:cBhvr>
                                      <p:tavLst>
                                        <p:tav tm="0">
                                          <p:val>
                                            <p:strVal val="#ppt_x"/>
                                          </p:val>
                                        </p:tav>
                                        <p:tav tm="100000">
                                          <p:val>
                                            <p:strVal val="#ppt_x"/>
                                          </p:val>
                                        </p:tav>
                                      </p:tavLst>
                                    </p:anim>
                                    <p:anim calcmode="lin" valueType="num">
                                      <p:cBhvr>
                                        <p:cTn dur="1000" fill="hold" id="14"/>
                                        <p:tgtEl>
                                          <p:spTgt spid="4"/>
                                        </p:tgtEl>
                                        <p:attrNameLst>
                                          <p:attrName>ppt_y</p:attrName>
                                        </p:attrNameLst>
                                      </p:cBhvr>
                                      <p:tavLst>
                                        <p:tav tm="0">
                                          <p:val>
                                            <p:strVal val="#ppt_y+.1"/>
                                          </p:val>
                                        </p:tav>
                                        <p:tav tm="100000">
                                          <p:val>
                                            <p:strVal val="#ppt_y"/>
                                          </p:val>
                                        </p:tav>
                                      </p:tavLst>
                                    </p:anim>
                                  </p:childTnLst>
                                </p:cTn>
                              </p:par>
                              <p:par>
                                <p:cTn fill="hold" grpId="0" id="15" nodeType="withEffect" presetClass="entr" presetID="42" presetSubtype="0">
                                  <p:stCondLst>
                                    <p:cond delay="0"/>
                                  </p:stCondLst>
                                  <p:childTnLst>
                                    <p:set>
                                      <p:cBhvr>
                                        <p:cTn dur="1" fill="hold" id="16">
                                          <p:stCondLst>
                                            <p:cond delay="0"/>
                                          </p:stCondLst>
                                        </p:cTn>
                                        <p:tgtEl>
                                          <p:spTgt spid="17"/>
                                        </p:tgtEl>
                                        <p:attrNameLst>
                                          <p:attrName>style.visibility</p:attrName>
                                        </p:attrNameLst>
                                      </p:cBhvr>
                                      <p:to>
                                        <p:strVal val="visible"/>
                                      </p:to>
                                    </p:set>
                                    <p:animEffect filter="fade" transition="in">
                                      <p:cBhvr>
                                        <p:cTn dur="1000" id="17"/>
                                        <p:tgtEl>
                                          <p:spTgt spid="17"/>
                                        </p:tgtEl>
                                      </p:cBhvr>
                                    </p:animEffect>
                                    <p:anim calcmode="lin" valueType="num">
                                      <p:cBhvr>
                                        <p:cTn dur="1000" fill="hold" id="18"/>
                                        <p:tgtEl>
                                          <p:spTgt spid="17"/>
                                        </p:tgtEl>
                                        <p:attrNameLst>
                                          <p:attrName>ppt_x</p:attrName>
                                        </p:attrNameLst>
                                      </p:cBhvr>
                                      <p:tavLst>
                                        <p:tav tm="0">
                                          <p:val>
                                            <p:strVal val="#ppt_x"/>
                                          </p:val>
                                        </p:tav>
                                        <p:tav tm="100000">
                                          <p:val>
                                            <p:strVal val="#ppt_x"/>
                                          </p:val>
                                        </p:tav>
                                      </p:tavLst>
                                    </p:anim>
                                    <p:anim calcmode="lin" valueType="num">
                                      <p:cBhvr>
                                        <p:cTn dur="1000" fill="hold" id="19"/>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17"/>
      <p:bldP animBg="1" grpId="0" spid="18"/>
    </p:bldLst>
  </p:timing>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2021</Words>
  <Application>Microsoft Office PowerPoint</Application>
  <PresentationFormat>画面に合わせる (4:3)</PresentationFormat>
  <Paragraphs>168</Paragraphs>
  <Slides>15</Slides>
  <Notes>15</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15</vt:i4>
      </vt:variant>
    </vt:vector>
  </HeadingPairs>
  <TitlesOfParts>
    <vt:vector size="26" baseType="lpstr">
      <vt:lpstr>ＤＦＧ極太丸ゴシック体</vt:lpstr>
      <vt:lpstr>ＤＦＧ平成ゴシック体W9</vt:lpstr>
      <vt:lpstr>HGP創英角ｺﾞｼｯｸUB</vt:lpstr>
      <vt:lpstr>HG丸ｺﾞｼｯｸM-PRO</vt:lpstr>
      <vt:lpstr>ＭＳ Ｐゴシック</vt:lpstr>
      <vt:lpstr>ＭＳ ゴシック</vt:lpstr>
      <vt:lpstr>宋体</vt:lpstr>
      <vt:lpstr>Arial</vt:lpstr>
      <vt:lpstr>Calibri</vt:lpstr>
      <vt:lpstr>Wingdings</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2023-06-28T08:04:43Z</dcterms:created>
  <dcterms:modified xsi:type="dcterms:W3CDTF">2023-06-28T08:04:53Z</dcterms:modified>
  <cp:revision>1</cp:revision>
  <dc:title>R6受験案内ＥＦ.pptx</dc:title>
</cp:coreProperties>
</file>