
<file path=[Content_Types].xml><?xml version="1.0" encoding="utf-8"?>
<Types xmlns="http://schemas.openxmlformats.org/package/2006/content-types">
  <Default ContentType="image/gif" Extension="gif"/>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17"/>
  </p:notesMasterIdLst>
  <p:handoutMasterIdLst>
    <p:handoutMasterId r:id="rId18"/>
  </p:handoutMasterIdLst>
  <p:sldIdLst>
    <p:sldId id="521" r:id="rId2"/>
    <p:sldId id="518" r:id="rId3"/>
    <p:sldId id="442" r:id="rId4"/>
    <p:sldId id="440" r:id="rId5"/>
    <p:sldId id="480" r:id="rId6"/>
    <p:sldId id="482" r:id="rId7"/>
    <p:sldId id="523" r:id="rId8"/>
    <p:sldId id="439" r:id="rId9"/>
    <p:sldId id="522" r:id="rId10"/>
    <p:sldId id="519" r:id="rId11"/>
    <p:sldId id="497" r:id="rId12"/>
    <p:sldId id="498" r:id="rId13"/>
    <p:sldId id="524" r:id="rId14"/>
    <p:sldId id="496" r:id="rId15"/>
    <p:sldId id="520" r:id="rId16"/>
  </p:sldIdLst>
  <p:sldSz cx="9144000" cy="6858000" type="screen4x3"/>
  <p:notesSz cx="6807200" cy="9939338"/>
  <p:defaultTextStyle>
    <a:defPPr>
      <a:defRPr lang="ja-JP"/>
    </a:defPPr>
    <a:lvl1pPr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8" userDrawn="1">
          <p15:clr>
            <a:srgbClr val="A4A3A4"/>
          </p15:clr>
        </p15:guide>
        <p15:guide id="2" pos="2103" userDrawn="1">
          <p15:clr>
            <a:srgbClr val="A4A3A4"/>
          </p15:clr>
        </p15:guide>
        <p15:guide id="3" orient="horz" pos="3068" userDrawn="1">
          <p15:clr>
            <a:srgbClr val="A4A3A4"/>
          </p15:clr>
        </p15:guide>
        <p15:guide id="4" pos="2083" userDrawn="1">
          <p15:clr>
            <a:srgbClr val="A4A3A4"/>
          </p15:clr>
        </p15:guide>
        <p15:guide id="5" orient="horz" pos="3109" userDrawn="1">
          <p15:clr>
            <a:srgbClr val="A4A3A4"/>
          </p15:clr>
        </p15:guide>
        <p15:guide id="6" pos="2124" userDrawn="1">
          <p15:clr>
            <a:srgbClr val="A4A3A4"/>
          </p15:clr>
        </p15:guide>
        <p15:guide id="7" orient="horz" pos="3132" userDrawn="1">
          <p15:clr>
            <a:srgbClr val="A4A3A4"/>
          </p15:clr>
        </p15:guide>
        <p15:guide id="10" pos="2145" userDrawn="1">
          <p15:clr>
            <a:srgbClr val="A4A3A4"/>
          </p15:clr>
        </p15:guide>
        <p15:guide id="12" orient="horz" pos="3152" userDrawn="1">
          <p15:clr>
            <a:srgbClr val="A4A3A4"/>
          </p15:clr>
        </p15:guide>
        <p15:guide id="14" pos="2122" userDrawn="1">
          <p15:clr>
            <a:srgbClr val="A4A3A4"/>
          </p15:clr>
        </p15:guide>
        <p15:guide id="15" pos="216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9D9D9"/>
    <a:srgbClr val="FFCCFF"/>
    <a:srgbClr val="DAEDEF"/>
    <a:srgbClr val="00FF00"/>
    <a:srgbClr val="FF6600"/>
    <a:srgbClr val="003CFA"/>
    <a:srgbClr val="DDDDDD"/>
    <a:srgbClr val="D9FFEC"/>
    <a:srgbClr val="C5F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52461" autoAdjust="0"/>
  </p:normalViewPr>
  <p:slideViewPr>
    <p:cSldViewPr>
      <p:cViewPr varScale="1">
        <p:scale>
          <a:sx n="52" d="100"/>
          <a:sy n="52" d="100"/>
        </p:scale>
        <p:origin x="44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0" d="100"/>
          <a:sy n="70" d="100"/>
        </p:scale>
        <p:origin x="870" y="72"/>
      </p:cViewPr>
      <p:guideLst>
        <p:guide orient="horz" pos="3088"/>
        <p:guide pos="2103"/>
        <p:guide orient="horz" pos="3068"/>
        <p:guide pos="2083"/>
        <p:guide orient="horz" pos="3109"/>
        <p:guide pos="2124"/>
        <p:guide orient="horz" pos="3132"/>
        <p:guide pos="2145"/>
        <p:guide orient="horz" pos="3152"/>
        <p:guide pos="2122"/>
        <p:guide pos="2164"/>
      </p:guideLst>
    </p:cSldViewPr>
  </p:notes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notesMasters/notesMaster1.xml" Type="http://schemas.openxmlformats.org/officeDocument/2006/relationships/notesMaster"/><Relationship Id="rId18" Target="handoutMasters/handoutMaster1.xml" Type="http://schemas.openxmlformats.org/officeDocument/2006/relationships/handoutMaster"/><Relationship Id="rId19" Target="commentAuthors.xml" Type="http://schemas.openxmlformats.org/officeDocument/2006/relationships/commentAuthors"/><Relationship Id="rId2" Target="slides/slide1.xml" Type="http://schemas.openxmlformats.org/officeDocument/2006/relationships/slide"/><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no"?><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6" y="33"/>
            <a:ext cx="2950263" cy="496890"/>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lvl1pPr defTabSz="920439">
              <a:spcBef>
                <a:spcPct val="0"/>
              </a:spcBef>
              <a:defRPr sz="1200" b="0"/>
            </a:lvl1pPr>
          </a:lstStyle>
          <a:p>
            <a:pPr>
              <a:defRPr/>
            </a:pPr>
            <a:endParaRPr lang="en-US" altLang="ja-JP"/>
          </a:p>
        </p:txBody>
      </p:sp>
      <p:sp>
        <p:nvSpPr>
          <p:cNvPr id="102403" name="Rectangle 3"/>
          <p:cNvSpPr>
            <a:spLocks noGrp="1" noChangeArrowheads="1"/>
          </p:cNvSpPr>
          <p:nvPr>
            <p:ph type="dt" sz="quarter" idx="1"/>
          </p:nvPr>
        </p:nvSpPr>
        <p:spPr bwMode="auto">
          <a:xfrm>
            <a:off x="3855351" y="33"/>
            <a:ext cx="2950263" cy="496890"/>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lvl1pPr algn="r" defTabSz="920439">
              <a:spcBef>
                <a:spcPct val="0"/>
              </a:spcBef>
              <a:defRPr sz="1200" b="0"/>
            </a:lvl1pPr>
          </a:lstStyle>
          <a:p>
            <a:pPr>
              <a:defRPr/>
            </a:pPr>
            <a:endParaRPr lang="en-US" altLang="ja-JP"/>
          </a:p>
        </p:txBody>
      </p:sp>
      <p:sp>
        <p:nvSpPr>
          <p:cNvPr id="102404" name="Rectangle 4"/>
          <p:cNvSpPr>
            <a:spLocks noGrp="1" noChangeArrowheads="1"/>
          </p:cNvSpPr>
          <p:nvPr>
            <p:ph type="ftr" sz="quarter" idx="2"/>
          </p:nvPr>
        </p:nvSpPr>
        <p:spPr bwMode="auto">
          <a:xfrm>
            <a:off x="6" y="9440869"/>
            <a:ext cx="2950263" cy="496887"/>
          </a:xfrm>
          <a:prstGeom prst="rect">
            <a:avLst/>
          </a:prstGeom>
          <a:noFill/>
          <a:ln w="9525">
            <a:noFill/>
            <a:miter lim="800000"/>
            <a:headEnd/>
            <a:tailEnd/>
          </a:ln>
          <a:effectLst/>
        </p:spPr>
        <p:txBody>
          <a:bodyPr vert="horz" wrap="square" lIns="92025" tIns="46015" rIns="92025" bIns="46015" numCol="1" anchor="b" anchorCtr="0" compatLnSpc="1">
            <a:prstTxWarp prst="textNoShape">
              <a:avLst/>
            </a:prstTxWarp>
          </a:bodyPr>
          <a:lstStyle>
            <a:lvl1pPr defTabSz="920439">
              <a:spcBef>
                <a:spcPct val="0"/>
              </a:spcBef>
              <a:defRPr sz="1200" b="0"/>
            </a:lvl1pPr>
          </a:lstStyle>
          <a:p>
            <a:pPr>
              <a:defRPr/>
            </a:pPr>
            <a:endParaRPr lang="en-US" altLang="ja-JP"/>
          </a:p>
        </p:txBody>
      </p:sp>
      <p:sp>
        <p:nvSpPr>
          <p:cNvPr id="102405" name="Rectangle 5"/>
          <p:cNvSpPr>
            <a:spLocks noGrp="1" noChangeArrowheads="1"/>
          </p:cNvSpPr>
          <p:nvPr>
            <p:ph type="sldNum" sz="quarter" idx="3"/>
          </p:nvPr>
        </p:nvSpPr>
        <p:spPr bwMode="auto">
          <a:xfrm>
            <a:off x="3855351" y="9440869"/>
            <a:ext cx="2950263" cy="496887"/>
          </a:xfrm>
          <a:prstGeom prst="rect">
            <a:avLst/>
          </a:prstGeom>
          <a:noFill/>
          <a:ln w="9525">
            <a:noFill/>
            <a:miter lim="800000"/>
            <a:headEnd/>
            <a:tailEnd/>
          </a:ln>
          <a:effectLst/>
        </p:spPr>
        <p:txBody>
          <a:bodyPr vert="horz" wrap="square" lIns="92025" tIns="46015" rIns="92025" bIns="46015" numCol="1" anchor="b" anchorCtr="0" compatLnSpc="1">
            <a:prstTxWarp prst="textNoShape">
              <a:avLst/>
            </a:prstTxWarp>
          </a:bodyPr>
          <a:lstStyle>
            <a:lvl1pPr algn="r" defTabSz="920439">
              <a:spcBef>
                <a:spcPct val="0"/>
              </a:spcBef>
              <a:defRPr sz="1200" b="0"/>
            </a:lvl1pPr>
          </a:lstStyle>
          <a:p>
            <a:pPr>
              <a:defRPr/>
            </a:pPr>
            <a:fld id="{52EA768D-C707-428D-BFF9-8190FD5FED7C}" type="slidenum">
              <a:rPr lang="en-US" altLang="ja-JP"/>
              <a:pPr>
                <a:defRPr/>
              </a:pPr>
              <a:t>‹#›</a:t>
            </a:fld>
            <a:endParaRPr lang="en-US" altLang="ja-JP"/>
          </a:p>
        </p:txBody>
      </p:sp>
    </p:spTree>
    <p:extLst>
      <p:ext uri="{BB962C8B-B14F-4D97-AF65-F5344CB8AC3E}">
        <p14:creationId xmlns:p14="http://schemas.microsoft.com/office/powerpoint/2010/main" val="1570531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6" y="33"/>
            <a:ext cx="2950263" cy="496890"/>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lvl1pPr defTabSz="920439">
              <a:spcBef>
                <a:spcPct val="0"/>
              </a:spcBef>
              <a:defRPr sz="1200" b="0"/>
            </a:lvl1pPr>
          </a:lstStyle>
          <a:p>
            <a:pPr>
              <a:defRPr/>
            </a:pPr>
            <a:endParaRPr lang="en-US" altLang="ja-JP"/>
          </a:p>
        </p:txBody>
      </p:sp>
      <p:sp>
        <p:nvSpPr>
          <p:cNvPr id="118787" name="Rectangle 3"/>
          <p:cNvSpPr>
            <a:spLocks noGrp="1" noChangeArrowheads="1"/>
          </p:cNvSpPr>
          <p:nvPr>
            <p:ph type="dt" idx="1"/>
          </p:nvPr>
        </p:nvSpPr>
        <p:spPr bwMode="auto">
          <a:xfrm>
            <a:off x="3855351" y="33"/>
            <a:ext cx="2950263" cy="496890"/>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lvl1pPr algn="r" defTabSz="920439">
              <a:spcBef>
                <a:spcPct val="0"/>
              </a:spcBef>
              <a:defRPr sz="1200" b="0"/>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19163"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679636" y="4721254"/>
            <a:ext cx="5447983" cy="4473575"/>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6" y="9440869"/>
            <a:ext cx="2950263" cy="496887"/>
          </a:xfrm>
          <a:prstGeom prst="rect">
            <a:avLst/>
          </a:prstGeom>
          <a:noFill/>
          <a:ln w="9525">
            <a:noFill/>
            <a:miter lim="800000"/>
            <a:headEnd/>
            <a:tailEnd/>
          </a:ln>
          <a:effectLst/>
        </p:spPr>
        <p:txBody>
          <a:bodyPr vert="horz" wrap="square" lIns="92025" tIns="46015" rIns="92025" bIns="46015" numCol="1" anchor="b" anchorCtr="0" compatLnSpc="1">
            <a:prstTxWarp prst="textNoShape">
              <a:avLst/>
            </a:prstTxWarp>
          </a:bodyPr>
          <a:lstStyle>
            <a:lvl1pPr defTabSz="920439">
              <a:spcBef>
                <a:spcPct val="0"/>
              </a:spcBef>
              <a:defRPr sz="1200" b="0"/>
            </a:lvl1pPr>
          </a:lstStyle>
          <a:p>
            <a:pPr>
              <a:defRPr/>
            </a:pPr>
            <a:endParaRPr lang="en-US" altLang="ja-JP"/>
          </a:p>
        </p:txBody>
      </p:sp>
      <p:sp>
        <p:nvSpPr>
          <p:cNvPr id="118791" name="Rectangle 7"/>
          <p:cNvSpPr>
            <a:spLocks noGrp="1" noChangeArrowheads="1"/>
          </p:cNvSpPr>
          <p:nvPr>
            <p:ph type="sldNum" sz="quarter" idx="5"/>
          </p:nvPr>
        </p:nvSpPr>
        <p:spPr bwMode="auto">
          <a:xfrm>
            <a:off x="3855351" y="9440869"/>
            <a:ext cx="2950263" cy="496887"/>
          </a:xfrm>
          <a:prstGeom prst="rect">
            <a:avLst/>
          </a:prstGeom>
          <a:noFill/>
          <a:ln w="9525">
            <a:noFill/>
            <a:miter lim="800000"/>
            <a:headEnd/>
            <a:tailEnd/>
          </a:ln>
          <a:effectLst/>
        </p:spPr>
        <p:txBody>
          <a:bodyPr vert="horz" wrap="square" lIns="92025" tIns="46015" rIns="92025" bIns="46015" numCol="1" anchor="b" anchorCtr="0" compatLnSpc="1">
            <a:prstTxWarp prst="textNoShape">
              <a:avLst/>
            </a:prstTxWarp>
          </a:bodyPr>
          <a:lstStyle>
            <a:lvl1pPr algn="r" defTabSz="920439">
              <a:spcBef>
                <a:spcPct val="0"/>
              </a:spcBef>
              <a:defRPr sz="1200" b="0"/>
            </a:lvl1pPr>
          </a:lstStyle>
          <a:p>
            <a:pPr>
              <a:defRPr/>
            </a:pPr>
            <a:fld id="{2C87032C-F6F3-4901-A091-63F0C314FFB3}" type="slidenum">
              <a:rPr lang="en-US" altLang="ja-JP"/>
              <a:pPr>
                <a:defRPr/>
              </a:pPr>
              <a:t>‹#›</a:t>
            </a:fld>
            <a:endParaRPr lang="en-US" altLang="ja-JP"/>
          </a:p>
        </p:txBody>
      </p:sp>
    </p:spTree>
    <p:extLst>
      <p:ext uri="{BB962C8B-B14F-4D97-AF65-F5344CB8AC3E}">
        <p14:creationId xmlns:p14="http://schemas.microsoft.com/office/powerpoint/2010/main" val="23988467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79269" y="3745533"/>
            <a:ext cx="6048661" cy="56574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1</a:t>
            </a:fld>
            <a:endParaRPr lang="en-US" altLang="ja-JP" dirty="0"/>
          </a:p>
        </p:txBody>
      </p:sp>
    </p:spTree>
    <p:extLst>
      <p:ext uri="{BB962C8B-B14F-4D97-AF65-F5344CB8AC3E}">
        <p14:creationId xmlns:p14="http://schemas.microsoft.com/office/powerpoint/2010/main" val="3800399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451272" y="3745533"/>
            <a:ext cx="6194280" cy="60486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799" eaLnBrk="1" hangingPunct="1">
              <a:spcBef>
                <a:spcPts val="0"/>
              </a:spcBef>
              <a:defRPr/>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10</a:t>
            </a:fld>
            <a:endParaRPr lang="en-US" altLang="ja-JP"/>
          </a:p>
        </p:txBody>
      </p:sp>
    </p:spTree>
    <p:extLst>
      <p:ext uri="{BB962C8B-B14F-4D97-AF65-F5344CB8AC3E}">
        <p14:creationId xmlns:p14="http://schemas.microsoft.com/office/powerpoint/2010/main" val="1536365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7475" y="468313"/>
            <a:ext cx="4083050" cy="3062287"/>
          </a:xfrm>
        </p:spPr>
      </p:sp>
      <p:sp>
        <p:nvSpPr>
          <p:cNvPr id="3" name="ノート プレースホルダー 2"/>
          <p:cNvSpPr>
            <a:spLocks noGrp="1"/>
          </p:cNvSpPr>
          <p:nvPr>
            <p:ph type="body" idx="1"/>
          </p:nvPr>
        </p:nvSpPr>
        <p:spPr>
          <a:xfrm>
            <a:off x="451272" y="3745533"/>
            <a:ext cx="6120680" cy="5472608"/>
          </a:xfrm>
        </p:spPr>
        <p:txBody>
          <a:bodyPr/>
          <a:lstStyle/>
          <a:p>
            <a:endParaRPr lang="en-US" altLang="ja-JP" dirty="0"/>
          </a:p>
        </p:txBody>
      </p:sp>
      <p:sp>
        <p:nvSpPr>
          <p:cNvPr id="6" name="スライド番号プレースホルダー 5"/>
          <p:cNvSpPr>
            <a:spLocks noGrp="1"/>
          </p:cNvSpPr>
          <p:nvPr>
            <p:ph type="sldNum" sz="quarter" idx="10"/>
          </p:nvPr>
        </p:nvSpPr>
        <p:spPr/>
        <p:txBody>
          <a:bodyPr/>
          <a:lstStyle/>
          <a:p>
            <a:pPr>
              <a:defRPr/>
            </a:pPr>
            <a:fld id="{6766AB34-58E4-4B2C-8715-869181C28D6A}" type="slidenum">
              <a:rPr lang="en-US" altLang="ja-JP" smtClean="0"/>
              <a:pPr>
                <a:defRPr/>
              </a:pPr>
              <a:t>11</a:t>
            </a:fld>
            <a:endParaRPr lang="en-US" altLang="ja-JP"/>
          </a:p>
        </p:txBody>
      </p:sp>
    </p:spTree>
    <p:extLst>
      <p:ext uri="{BB962C8B-B14F-4D97-AF65-F5344CB8AC3E}">
        <p14:creationId xmlns:p14="http://schemas.microsoft.com/office/powerpoint/2010/main" val="176370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8913" y="649288"/>
            <a:ext cx="4083050" cy="3062287"/>
          </a:xfrm>
        </p:spPr>
      </p:sp>
      <p:sp>
        <p:nvSpPr>
          <p:cNvPr id="3" name="ノート プレースホルダー 2"/>
          <p:cNvSpPr>
            <a:spLocks noGrp="1"/>
          </p:cNvSpPr>
          <p:nvPr>
            <p:ph type="body" idx="1"/>
          </p:nvPr>
        </p:nvSpPr>
        <p:spPr>
          <a:xfrm>
            <a:off x="667296" y="4105573"/>
            <a:ext cx="5688632" cy="5688632"/>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a:defRPr/>
            </a:pPr>
            <a:fld id="{6766AB34-58E4-4B2C-8715-869181C28D6A}" type="slidenum">
              <a:rPr lang="en-US" altLang="ja-JP" smtClean="0"/>
              <a:pPr>
                <a:defRPr/>
              </a:pPr>
              <a:t>12</a:t>
            </a:fld>
            <a:endParaRPr lang="en-US" altLang="ja-JP" dirty="0"/>
          </a:p>
        </p:txBody>
      </p:sp>
    </p:spTree>
    <p:extLst>
      <p:ext uri="{BB962C8B-B14F-4D97-AF65-F5344CB8AC3E}">
        <p14:creationId xmlns:p14="http://schemas.microsoft.com/office/powerpoint/2010/main" val="149293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96988" y="649288"/>
            <a:ext cx="3978275" cy="2984500"/>
          </a:xfrm>
        </p:spPr>
      </p:sp>
      <p:sp>
        <p:nvSpPr>
          <p:cNvPr id="3" name="ノート プレースホルダー 2"/>
          <p:cNvSpPr>
            <a:spLocks noGrp="1"/>
          </p:cNvSpPr>
          <p:nvPr>
            <p:ph type="body" idx="1"/>
          </p:nvPr>
        </p:nvSpPr>
        <p:spPr>
          <a:xfrm>
            <a:off x="679636" y="3817541"/>
            <a:ext cx="5447983" cy="5904656"/>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a:defRPr/>
            </a:pPr>
            <a:endParaRPr lang="en-US" altLang="ja-JP" dirty="0"/>
          </a:p>
          <a:p>
            <a:pPr>
              <a:defRPr/>
            </a:pPr>
            <a:fld id="{6766AB34-58E4-4B2C-8715-869181C28D6A}" type="slidenum">
              <a:rPr lang="en-US" altLang="ja-JP" smtClean="0"/>
              <a:pPr>
                <a:defRPr/>
              </a:pPr>
              <a:t>13</a:t>
            </a:fld>
            <a:endParaRPr lang="en-US" altLang="ja-JP" dirty="0"/>
          </a:p>
        </p:txBody>
      </p:sp>
    </p:spTree>
    <p:extLst>
      <p:ext uri="{BB962C8B-B14F-4D97-AF65-F5344CB8AC3E}">
        <p14:creationId xmlns:p14="http://schemas.microsoft.com/office/powerpoint/2010/main" val="7977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96988" y="649288"/>
            <a:ext cx="3978275" cy="2984500"/>
          </a:xfrm>
        </p:spPr>
      </p:sp>
      <p:sp>
        <p:nvSpPr>
          <p:cNvPr id="3" name="ノート プレースホルダー 2"/>
          <p:cNvSpPr>
            <a:spLocks noGrp="1"/>
          </p:cNvSpPr>
          <p:nvPr>
            <p:ph type="body" idx="1"/>
          </p:nvPr>
        </p:nvSpPr>
        <p:spPr>
          <a:xfrm>
            <a:off x="679636" y="3817541"/>
            <a:ext cx="5447983" cy="5904656"/>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a:defRPr/>
            </a:pPr>
            <a:endParaRPr lang="en-US" altLang="ja-JP" dirty="0"/>
          </a:p>
          <a:p>
            <a:pPr>
              <a:defRPr/>
            </a:pPr>
            <a:fld id="{6766AB34-58E4-4B2C-8715-869181C28D6A}" type="slidenum">
              <a:rPr lang="en-US" altLang="ja-JP" smtClean="0"/>
              <a:pPr>
                <a:defRPr/>
              </a:pPr>
              <a:t>14</a:t>
            </a:fld>
            <a:endParaRPr lang="en-US" altLang="ja-JP" dirty="0"/>
          </a:p>
        </p:txBody>
      </p:sp>
    </p:spTree>
    <p:extLst>
      <p:ext uri="{BB962C8B-B14F-4D97-AF65-F5344CB8AC3E}">
        <p14:creationId xmlns:p14="http://schemas.microsoft.com/office/powerpoint/2010/main" val="87906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7475" y="682625"/>
            <a:ext cx="4032250" cy="3024188"/>
          </a:xfrm>
        </p:spPr>
      </p:sp>
      <p:sp>
        <p:nvSpPr>
          <p:cNvPr id="3" name="ノート プレースホルダー 2"/>
          <p:cNvSpPr>
            <a:spLocks noGrp="1"/>
          </p:cNvSpPr>
          <p:nvPr>
            <p:ph type="body" idx="1"/>
          </p:nvPr>
        </p:nvSpPr>
        <p:spPr>
          <a:xfrm>
            <a:off x="679636" y="3889549"/>
            <a:ext cx="5447983" cy="5551320"/>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a:defRPr/>
            </a:pPr>
            <a:endParaRPr lang="en-US" altLang="ja-JP" dirty="0"/>
          </a:p>
          <a:p>
            <a:pPr>
              <a:defRPr/>
            </a:pPr>
            <a:fld id="{6766AB34-58E4-4B2C-8715-869181C28D6A}" type="slidenum">
              <a:rPr lang="en-US" altLang="ja-JP" smtClean="0"/>
              <a:pPr>
                <a:defRPr/>
              </a:pPr>
              <a:t>15</a:t>
            </a:fld>
            <a:endParaRPr lang="en-US" altLang="ja-JP" dirty="0"/>
          </a:p>
        </p:txBody>
      </p:sp>
    </p:spTree>
    <p:extLst>
      <p:ext uri="{BB962C8B-B14F-4D97-AF65-F5344CB8AC3E}">
        <p14:creationId xmlns:p14="http://schemas.microsoft.com/office/powerpoint/2010/main" val="159472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79269" y="3617624"/>
            <a:ext cx="6048661" cy="5839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2</a:t>
            </a:fld>
            <a:endParaRPr lang="en-US" altLang="ja-JP" dirty="0"/>
          </a:p>
        </p:txBody>
      </p:sp>
    </p:spTree>
    <p:extLst>
      <p:ext uri="{BB962C8B-B14F-4D97-AF65-F5344CB8AC3E}">
        <p14:creationId xmlns:p14="http://schemas.microsoft.com/office/powerpoint/2010/main" val="121187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8"/>
            <a:ext cx="6194280" cy="59026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3</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7"/>
            <a:ext cx="6194280" cy="48945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4</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8"/>
            <a:ext cx="6194280"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5</a:t>
            </a:fld>
            <a:endParaRPr lang="en-US" altLang="ja-JP"/>
          </a:p>
        </p:txBody>
      </p:sp>
    </p:spTree>
    <p:extLst>
      <p:ext uri="{BB962C8B-B14F-4D97-AF65-F5344CB8AC3E}">
        <p14:creationId xmlns:p14="http://schemas.microsoft.com/office/powerpoint/2010/main" val="392633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95288" y="3673525"/>
            <a:ext cx="5832648" cy="608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6</a:t>
            </a:fld>
            <a:endParaRPr lang="en-US" altLang="ja-JP"/>
          </a:p>
        </p:txBody>
      </p:sp>
    </p:spTree>
    <p:extLst>
      <p:ext uri="{BB962C8B-B14F-4D97-AF65-F5344CB8AC3E}">
        <p14:creationId xmlns:p14="http://schemas.microsoft.com/office/powerpoint/2010/main" val="148743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95288" y="3817541"/>
            <a:ext cx="5832648" cy="59361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7</a:t>
            </a:fld>
            <a:endParaRPr lang="en-US" altLang="ja-JP"/>
          </a:p>
        </p:txBody>
      </p:sp>
    </p:spTree>
    <p:extLst>
      <p:ext uri="{BB962C8B-B14F-4D97-AF65-F5344CB8AC3E}">
        <p14:creationId xmlns:p14="http://schemas.microsoft.com/office/powerpoint/2010/main" val="149029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79264" y="3562647"/>
            <a:ext cx="6194280" cy="6231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8</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95288" y="3673525"/>
            <a:ext cx="5832648" cy="608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9</a:t>
            </a:fld>
            <a:endParaRPr lang="en-US" altLang="ja-JP"/>
          </a:p>
        </p:txBody>
      </p:sp>
    </p:spTree>
    <p:extLst>
      <p:ext uri="{BB962C8B-B14F-4D97-AF65-F5344CB8AC3E}">
        <p14:creationId xmlns:p14="http://schemas.microsoft.com/office/powerpoint/2010/main" val="2431806566"/>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98" y="2130315"/>
            <a:ext cx="7773206" cy="1470052"/>
          </a:xfrm>
          <a:prstGeom prst="rect">
            <a:avLst/>
          </a:prstGeom>
        </p:spPr>
        <p:txBody>
          <a:bodyPr lIns="94512" tIns="47256" rIns="94512" bIns="47256"/>
          <a:lstStyle/>
          <a:p>
            <a:r>
              <a:rPr kumimoji="1" lang="ja-JP" altLang="en-US"/>
              <a:t>マスター タイトルの書式設定</a:t>
            </a:r>
          </a:p>
        </p:txBody>
      </p:sp>
      <p:sp>
        <p:nvSpPr>
          <p:cNvPr id="3" name="サブタイトル 2"/>
          <p:cNvSpPr>
            <a:spLocks noGrp="1"/>
          </p:cNvSpPr>
          <p:nvPr>
            <p:ph type="subTitle" idx="1"/>
          </p:nvPr>
        </p:nvSpPr>
        <p:spPr>
          <a:xfrm>
            <a:off x="1372408" y="3885976"/>
            <a:ext cx="6400799" cy="1752301"/>
          </a:xfrm>
          <a:prstGeom prst="rect">
            <a:avLst/>
          </a:prstGeom>
        </p:spPr>
        <p:txBody>
          <a:bodyPr lIns="94512" tIns="47256" rIns="94512" bIns="47256"/>
          <a:lstStyle>
            <a:lvl1pPr marL="0" indent="0" algn="ctr">
              <a:buNone/>
              <a:defRPr>
                <a:solidFill>
                  <a:schemeClr val="tx1">
                    <a:tint val="75000"/>
                  </a:schemeClr>
                </a:solidFill>
              </a:defRPr>
            </a:lvl1pPr>
            <a:lvl2pPr marL="472562" indent="0" algn="ctr">
              <a:buNone/>
              <a:defRPr>
                <a:solidFill>
                  <a:schemeClr val="tx1">
                    <a:tint val="75000"/>
                  </a:schemeClr>
                </a:solidFill>
              </a:defRPr>
            </a:lvl2pPr>
            <a:lvl3pPr marL="945124" indent="0" algn="ctr">
              <a:buNone/>
              <a:defRPr>
                <a:solidFill>
                  <a:schemeClr val="tx1">
                    <a:tint val="75000"/>
                  </a:schemeClr>
                </a:solidFill>
              </a:defRPr>
            </a:lvl3pPr>
            <a:lvl4pPr marL="1417686" indent="0" algn="ctr">
              <a:buNone/>
              <a:defRPr>
                <a:solidFill>
                  <a:schemeClr val="tx1">
                    <a:tint val="75000"/>
                  </a:schemeClr>
                </a:solidFill>
              </a:defRPr>
            </a:lvl4pPr>
            <a:lvl5pPr marL="1890248" indent="0" algn="ctr">
              <a:buNone/>
              <a:defRPr>
                <a:solidFill>
                  <a:schemeClr val="tx1">
                    <a:tint val="75000"/>
                  </a:schemeClr>
                </a:solidFill>
              </a:defRPr>
            </a:lvl5pPr>
            <a:lvl6pPr marL="2362810" indent="0" algn="ctr">
              <a:buNone/>
              <a:defRPr>
                <a:solidFill>
                  <a:schemeClr val="tx1">
                    <a:tint val="75000"/>
                  </a:schemeClr>
                </a:solidFill>
              </a:defRPr>
            </a:lvl6pPr>
            <a:lvl7pPr marL="2835372" indent="0" algn="ctr">
              <a:buNone/>
              <a:defRPr>
                <a:solidFill>
                  <a:schemeClr val="tx1">
                    <a:tint val="75000"/>
                  </a:schemeClr>
                </a:solidFill>
              </a:defRPr>
            </a:lvl7pPr>
            <a:lvl8pPr marL="3307933" indent="0" algn="ctr">
              <a:buNone/>
              <a:defRPr>
                <a:solidFill>
                  <a:schemeClr val="tx1">
                    <a:tint val="75000"/>
                  </a:schemeClr>
                </a:solidFill>
              </a:defRPr>
            </a:lvl8pPr>
            <a:lvl9pPr marL="378049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AABF22E-ABB7-4412-A36F-D6DBC4EAE7E4}"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0880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1599417"/>
            <a:ext cx="8229601" cy="4526078"/>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B3E614-10CE-45B0-BAEE-2A90951FF0F1}"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30378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1416" y="273850"/>
            <a:ext cx="2056191" cy="5851644"/>
          </a:xfrm>
          <a:prstGeom prst="rect">
            <a:avLst/>
          </a:prstGeom>
        </p:spPr>
        <p:txBody>
          <a:bodyPr vert="eaVert"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273850"/>
            <a:ext cx="6018590" cy="5851644"/>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F07022-79B4-4F3C-AB11-52272C1D1FC8}"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944937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31ED4692-01A5-45F7-AB15-40FDD9002B43}" type="datetime1">
              <a:rPr lang="ja-JP" altLang="en-US" smtClean="0">
                <a:solidFill>
                  <a:srgbClr val="000000"/>
                </a:solidFill>
              </a:rPr>
              <a:t>2023/6/28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1E634F1-0359-47E1-B8AC-53E83E0FEE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379864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B10ADD69-860D-4429-B66B-A80022B44CD9}" type="datetime1">
              <a:rPr lang="ja-JP" altLang="en-US" smtClean="0">
                <a:solidFill>
                  <a:srgbClr val="000000"/>
                </a:solidFill>
              </a:rPr>
              <a:t>2023/6/28</a:t>
            </a:fld>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392135A-B801-466B-8BFE-CEDA255ED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111787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F521F853-628E-4AB8-B853-E1BF09EBD91D}" type="datetime1">
              <a:rPr lang="ja-JP" altLang="en-US" smtClean="0">
                <a:solidFill>
                  <a:srgbClr val="000000"/>
                </a:solidFill>
              </a:rPr>
              <a:t>2023/6/28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8208FF9-2686-40AF-95C1-3025D8545A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029964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9B9538FD-1AFB-4A2F-B471-67800C165314}" type="datetime1">
              <a:rPr lang="ja-JP" altLang="en-US" smtClean="0">
                <a:solidFill>
                  <a:srgbClr val="000000"/>
                </a:solidFill>
              </a:rPr>
              <a:t>2023/6/28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B52BE17-EC54-4CCC-ABCE-87D3D4C60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295715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9" name="タイトル 8"/>
          <p:cNvSpPr>
            <a:spLocks noGrp="1"/>
          </p:cNvSpPr>
          <p:nvPr>
            <p:ph type="title"/>
          </p:nvPr>
        </p:nvSpPr>
        <p:spPr>
          <a:xfrm>
            <a:off x="575735" y="115924"/>
            <a:ext cx="8000596" cy="504018"/>
          </a:xfrm>
          <a:prstGeom prst="rect">
            <a:avLst/>
          </a:prstGeom>
        </p:spPr>
        <p:txBody>
          <a:bodyPr lIns="94512" tIns="47256" rIns="94512" bIns="47256"/>
          <a:lstStyle/>
          <a:p>
            <a:r>
              <a:rPr lang="ja-JP" altLang="en-US" dirty="0"/>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A0781621-3D59-43D2-8E0F-46A96D83D970}" type="datetime1">
              <a:rPr lang="ja-JP" altLang="en-US" smtClean="0">
                <a:solidFill>
                  <a:srgbClr val="000000"/>
                </a:solidFill>
              </a:rPr>
              <a:t>2023/6/28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EE9979F-F615-4602-8118-A533E6BD0D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638488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2DD7D1E5-9C45-4488-A8EC-7889248A0510}" type="datetime1">
              <a:rPr lang="ja-JP" altLang="en-US" smtClean="0">
                <a:solidFill>
                  <a:srgbClr val="000000"/>
                </a:solidFill>
              </a:rPr>
              <a:t>2023/6/28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6F2C41-50EA-471B-AC43-296ADDF71D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08537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1BD98EFF-2857-4504-A129-21BDDF0364C6}" type="datetime1">
              <a:rPr lang="ja-JP" altLang="en-US" smtClean="0">
                <a:solidFill>
                  <a:srgbClr val="000000"/>
                </a:solidFill>
              </a:rPr>
              <a:t>2023/6/28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50386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idx="1"/>
          </p:nvPr>
        </p:nvSpPr>
        <p:spPr>
          <a:xfrm>
            <a:off x="458007" y="1599417"/>
            <a:ext cx="8229601" cy="4526078"/>
          </a:xfrm>
          <a:prstGeom prst="rect">
            <a:avLst/>
          </a:prstGeom>
        </p:spPr>
        <p:txBody>
          <a:bodyPr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3132108-7B0E-4D72-A3C8-5D6C00F15620}"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351937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795"/>
            <a:ext cx="7771594" cy="1362527"/>
          </a:xfrm>
          <a:prstGeom prst="rect">
            <a:avLst/>
          </a:prstGeom>
        </p:spPr>
        <p:txBody>
          <a:bodyPr lIns="94512" tIns="47256" rIns="94512" bIns="47256" anchor="t"/>
          <a:lstStyle>
            <a:lvl1pPr algn="l">
              <a:defRPr sz="4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489" y="2906502"/>
            <a:ext cx="7771594" cy="1500293"/>
          </a:xfrm>
          <a:prstGeom prst="rect">
            <a:avLst/>
          </a:prstGeom>
        </p:spPr>
        <p:txBody>
          <a:bodyPr lIns="94512" tIns="47256" rIns="94512" bIns="47256" anchor="b"/>
          <a:lstStyle>
            <a:lvl1pPr marL="0" indent="0">
              <a:buNone/>
              <a:defRPr sz="2100">
                <a:solidFill>
                  <a:schemeClr val="tx1">
                    <a:tint val="75000"/>
                  </a:schemeClr>
                </a:solidFill>
              </a:defRPr>
            </a:lvl1pPr>
            <a:lvl2pPr marL="472562" indent="0">
              <a:buNone/>
              <a:defRPr sz="1900">
                <a:solidFill>
                  <a:schemeClr val="tx1">
                    <a:tint val="75000"/>
                  </a:schemeClr>
                </a:solidFill>
              </a:defRPr>
            </a:lvl2pPr>
            <a:lvl3pPr marL="945124" indent="0">
              <a:buNone/>
              <a:defRPr sz="1700">
                <a:solidFill>
                  <a:schemeClr val="tx1">
                    <a:tint val="75000"/>
                  </a:schemeClr>
                </a:solidFill>
              </a:defRPr>
            </a:lvl3pPr>
            <a:lvl4pPr marL="1417686" indent="0">
              <a:buNone/>
              <a:defRPr sz="1400">
                <a:solidFill>
                  <a:schemeClr val="tx1">
                    <a:tint val="75000"/>
                  </a:schemeClr>
                </a:solidFill>
              </a:defRPr>
            </a:lvl4pPr>
            <a:lvl5pPr marL="1890248" indent="0">
              <a:buNone/>
              <a:defRPr sz="1400">
                <a:solidFill>
                  <a:schemeClr val="tx1">
                    <a:tint val="75000"/>
                  </a:schemeClr>
                </a:solidFill>
              </a:defRPr>
            </a:lvl5pPr>
            <a:lvl6pPr marL="2362810" indent="0">
              <a:buNone/>
              <a:defRPr sz="1400">
                <a:solidFill>
                  <a:schemeClr val="tx1">
                    <a:tint val="75000"/>
                  </a:schemeClr>
                </a:solidFill>
              </a:defRPr>
            </a:lvl6pPr>
            <a:lvl7pPr marL="2835372" indent="0">
              <a:buNone/>
              <a:defRPr sz="1400">
                <a:solidFill>
                  <a:schemeClr val="tx1">
                    <a:tint val="75000"/>
                  </a:schemeClr>
                </a:solidFill>
              </a:defRPr>
            </a:lvl7pPr>
            <a:lvl8pPr marL="3307933" indent="0">
              <a:buNone/>
              <a:defRPr sz="1400">
                <a:solidFill>
                  <a:schemeClr val="tx1">
                    <a:tint val="75000"/>
                  </a:schemeClr>
                </a:solidFill>
              </a:defRPr>
            </a:lvl8pPr>
            <a:lvl9pPr marL="3780495"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A0ED93B-C3A9-4E28-A458-A24432ACC081}"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756342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sz="half" idx="1"/>
          </p:nvPr>
        </p:nvSpPr>
        <p:spPr>
          <a:xfrm>
            <a:off x="458007" y="1599417"/>
            <a:ext cx="4036585"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9410" y="1599417"/>
            <a:ext cx="4038197"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47BF2F9-842B-47F1-83E0-13B84B572C1C}"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06541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8006" y="1535574"/>
            <a:ext cx="4039810"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8006" y="2175677"/>
            <a:ext cx="4039810"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4572" y="1535574"/>
            <a:ext cx="4043035"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4572" y="2175677"/>
            <a:ext cx="4043035"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D30F9A-EAFC-4B21-B12F-64773E959FC8}"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54193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E8F0378-CBDC-4EC8-AD60-41C7695C48C0}"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28755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1EAF5F-3868-4C87-874E-07CC4D360D69}"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84361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6" y="273850"/>
            <a:ext cx="3007683" cy="116092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353" y="273850"/>
            <a:ext cx="5112254" cy="5851644"/>
          </a:xfrm>
          <a:prstGeom prst="rect">
            <a:avLst/>
          </a:prstGeom>
        </p:spPr>
        <p:txBody>
          <a:bodyPr lIns="94512" tIns="47256" rIns="94512" bIns="47256"/>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8006" y="1434770"/>
            <a:ext cx="3007683" cy="4690724"/>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5C98A1-87DE-4D35-9493-97CE1D646C59}"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348022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709" y="4799929"/>
            <a:ext cx="5486400" cy="56786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791709" y="613223"/>
            <a:ext cx="5486400" cy="4114463"/>
          </a:xfrm>
          <a:prstGeom prst="rect">
            <a:avLst/>
          </a:prstGeom>
        </p:spPr>
        <p:txBody>
          <a:bodyPr lIns="94512" tIns="47256" rIns="94512" bIns="47256"/>
          <a:lstStyle>
            <a:lvl1pPr marL="0" indent="0">
              <a:buNone/>
              <a:defRPr sz="3300"/>
            </a:lvl1pPr>
            <a:lvl2pPr marL="472562" indent="0">
              <a:buNone/>
              <a:defRPr sz="2900"/>
            </a:lvl2pPr>
            <a:lvl3pPr marL="945124" indent="0">
              <a:buNone/>
              <a:defRPr sz="2500"/>
            </a:lvl3pPr>
            <a:lvl4pPr marL="1417686" indent="0">
              <a:buNone/>
              <a:defRPr sz="2100"/>
            </a:lvl4pPr>
            <a:lvl5pPr marL="1890248" indent="0">
              <a:buNone/>
              <a:defRPr sz="2100"/>
            </a:lvl5pPr>
            <a:lvl6pPr marL="2362810" indent="0">
              <a:buNone/>
              <a:defRPr sz="2100"/>
            </a:lvl6pPr>
            <a:lvl7pPr marL="2835372" indent="0">
              <a:buNone/>
              <a:defRPr sz="2100"/>
            </a:lvl7pPr>
            <a:lvl8pPr marL="3307933" indent="0">
              <a:buNone/>
              <a:defRPr sz="2100"/>
            </a:lvl8pPr>
            <a:lvl9pPr marL="3780495" indent="0">
              <a:buNone/>
              <a:defRPr sz="2100"/>
            </a:lvl9pPr>
          </a:lstStyle>
          <a:p>
            <a:endParaRPr kumimoji="1" lang="ja-JP" altLang="en-US"/>
          </a:p>
        </p:txBody>
      </p:sp>
      <p:sp>
        <p:nvSpPr>
          <p:cNvPr id="4" name="テキスト プレースホルダー 3"/>
          <p:cNvSpPr>
            <a:spLocks noGrp="1"/>
          </p:cNvSpPr>
          <p:nvPr>
            <p:ph type="body" sz="half" idx="2"/>
          </p:nvPr>
        </p:nvSpPr>
        <p:spPr>
          <a:xfrm>
            <a:off x="1791709" y="5367788"/>
            <a:ext cx="5486400" cy="804748"/>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BD75FC-67BE-44D5-B9E7-6D247571BC70}"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52199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theme/theme1.xml" Type="http://schemas.openxmlformats.org/officeDocument/2006/relationships/theme"/><Relationship Id="rId2" Target="../slideLayouts/slideLayout2.xml" Type="http://schemas.openxmlformats.org/officeDocument/2006/relationships/slideLayout"/><Relationship Id="rId20" Target="../media/image1.gif" Type="http://schemas.openxmlformats.org/officeDocument/2006/relationships/imag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458007" y="6355663"/>
            <a:ext cx="2133601" cy="366253"/>
          </a:xfrm>
          <a:prstGeom prst="rect">
            <a:avLst/>
          </a:prstGeom>
        </p:spPr>
        <p:txBody>
          <a:bodyPr vert="horz" lIns="94512" tIns="47256" rIns="94512" bIns="47256" rtlCol="0" anchor="ctr"/>
          <a:lstStyle>
            <a:lvl1pPr algn="l">
              <a:defRPr sz="1200">
                <a:solidFill>
                  <a:schemeClr val="tx1">
                    <a:tint val="75000"/>
                  </a:schemeClr>
                </a:solidFill>
              </a:defRPr>
            </a:lvl1pPr>
          </a:lstStyle>
          <a:p>
            <a:pPr fontAlgn="ctr">
              <a:spcBef>
                <a:spcPct val="0"/>
              </a:spcBef>
            </a:pPr>
            <a:fld id="{7C3E0B96-4D3A-42CF-BAE1-86DE110ED1B2}" type="datetime1">
              <a:rPr lang="ja-JP" altLang="en-US" smtClean="0">
                <a:solidFill>
                  <a:prstClr val="black">
                    <a:tint val="75000"/>
                  </a:prstClr>
                </a:solidFill>
              </a:rPr>
              <a:t>2023/6/28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3798" y="6355663"/>
            <a:ext cx="2896406" cy="366253"/>
          </a:xfrm>
          <a:prstGeom prst="rect">
            <a:avLst/>
          </a:prstGeom>
        </p:spPr>
        <p:txBody>
          <a:bodyPr vert="horz" lIns="94512" tIns="47256" rIns="94512" bIns="47256" rtlCol="0" anchor="ctr"/>
          <a:lstStyle>
            <a:lvl1pPr algn="ctr">
              <a:defRPr sz="1200">
                <a:solidFill>
                  <a:schemeClr val="tx1">
                    <a:tint val="75000"/>
                  </a:schemeClr>
                </a:solidFill>
              </a:defRPr>
            </a:lvl1pPr>
          </a:lstStyle>
          <a:p>
            <a:pPr fontAlgn="ctr">
              <a:spcBef>
                <a:spcPct val="0"/>
              </a:spcBef>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75873" y="6457328"/>
            <a:ext cx="2133601" cy="366253"/>
          </a:xfrm>
          <a:prstGeom prst="rect">
            <a:avLst/>
          </a:prstGeom>
        </p:spPr>
        <p:txBody>
          <a:bodyPr vert="horz" lIns="94512" tIns="47256" rIns="94512" bIns="47256" rtlCol="0" anchor="ctr"/>
          <a:lstStyle>
            <a:lvl1pPr algn="r">
              <a:defRPr sz="1900">
                <a:solidFill>
                  <a:schemeClr val="tx1">
                    <a:tint val="75000"/>
                  </a:schemeClr>
                </a:solidFill>
              </a:defRPr>
            </a:lvl1pPr>
          </a:lstStyle>
          <a:p>
            <a:pPr fontAlgn="ctr">
              <a:spcBef>
                <a:spcPct val="0"/>
              </a:spcBef>
            </a:pPr>
            <a:fld id="{F14AF66F-3B4F-4E8B-A9F2-F8EEB7F87A3A}" type="slidenum">
              <a:rPr lang="ja-JP" altLang="en-US" smtClean="0">
                <a:solidFill>
                  <a:prstClr val="black">
                    <a:tint val="75000"/>
                  </a:prstClr>
                </a:solidFill>
              </a:rPr>
              <a:pPr fontAlgn="ctr">
                <a:spcBef>
                  <a:spcPct val="0"/>
                </a:spcBef>
              </a:pPr>
              <a:t>‹#›</a:t>
            </a:fld>
            <a:endParaRPr lang="ja-JP" altLang="en-US">
              <a:solidFill>
                <a:prstClr val="black">
                  <a:tint val="75000"/>
                </a:prstClr>
              </a:solidFill>
            </a:endParaRPr>
          </a:p>
        </p:txBody>
      </p:sp>
      <p:pic>
        <p:nvPicPr>
          <p:cNvPr id="1026" name="Picture 2" descr="大学入試センター"/>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00369" y="50875"/>
            <a:ext cx="4509105" cy="5040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1" y="661236"/>
            <a:ext cx="9144000" cy="0"/>
          </a:xfrm>
          <a:prstGeom prst="line">
            <a:avLst/>
          </a:prstGeom>
          <a:ln w="63500">
            <a:gradFill flip="none" rotWithShape="1">
              <a:gsLst>
                <a:gs pos="0">
                  <a:srgbClr val="0000CC"/>
                </a:gs>
                <a:gs pos="62000">
                  <a:schemeClr val="tx2">
                    <a:lumMod val="60000"/>
                    <a:lumOff val="40000"/>
                  </a:schemeClr>
                </a:gs>
                <a:gs pos="100000">
                  <a:schemeClr val="tx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36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945124" rtl="0" eaLnBrk="1" latinLnBrk="0" hangingPunct="1">
        <a:spcBef>
          <a:spcPct val="0"/>
        </a:spcBef>
        <a:buNone/>
        <a:defRPr kumimoji="1" sz="4500" kern="1200">
          <a:solidFill>
            <a:schemeClr val="tx1"/>
          </a:solidFill>
          <a:latin typeface="+mj-lt"/>
          <a:ea typeface="+mj-ea"/>
          <a:cs typeface="+mj-cs"/>
        </a:defRPr>
      </a:lvl1pPr>
    </p:titleStyle>
    <p:body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5124" rtl="0" eaLnBrk="1" latinLnBrk="0" hangingPunct="1">
        <a:defRPr kumimoji="1" sz="1900" kern="1200">
          <a:solidFill>
            <a:schemeClr val="tx1"/>
          </a:solidFill>
          <a:latin typeface="+mn-lt"/>
          <a:ea typeface="+mn-ea"/>
          <a:cs typeface="+mn-cs"/>
        </a:defRPr>
      </a:lvl1pPr>
      <a:lvl2pPr marL="472562" algn="l" defTabSz="945124" rtl="0" eaLnBrk="1" latinLnBrk="0" hangingPunct="1">
        <a:defRPr kumimoji="1" sz="1900" kern="1200">
          <a:solidFill>
            <a:schemeClr val="tx1"/>
          </a:solidFill>
          <a:latin typeface="+mn-lt"/>
          <a:ea typeface="+mn-ea"/>
          <a:cs typeface="+mn-cs"/>
        </a:defRPr>
      </a:lvl2pPr>
      <a:lvl3pPr marL="945124" algn="l" defTabSz="945124" rtl="0" eaLnBrk="1" latinLnBrk="0" hangingPunct="1">
        <a:defRPr kumimoji="1" sz="1900" kern="1200">
          <a:solidFill>
            <a:schemeClr val="tx1"/>
          </a:solidFill>
          <a:latin typeface="+mn-lt"/>
          <a:ea typeface="+mn-ea"/>
          <a:cs typeface="+mn-cs"/>
        </a:defRPr>
      </a:lvl3pPr>
      <a:lvl4pPr marL="1417686" algn="l" defTabSz="945124" rtl="0" eaLnBrk="1" latinLnBrk="0" hangingPunct="1">
        <a:defRPr kumimoji="1" sz="1900" kern="1200">
          <a:solidFill>
            <a:schemeClr val="tx1"/>
          </a:solidFill>
          <a:latin typeface="+mn-lt"/>
          <a:ea typeface="+mn-ea"/>
          <a:cs typeface="+mn-cs"/>
        </a:defRPr>
      </a:lvl4pPr>
      <a:lvl5pPr marL="1890248" algn="l" defTabSz="945124" rtl="0" eaLnBrk="1" latinLnBrk="0" hangingPunct="1">
        <a:defRPr kumimoji="1" sz="1900" kern="1200">
          <a:solidFill>
            <a:schemeClr val="tx1"/>
          </a:solidFill>
          <a:latin typeface="+mn-lt"/>
          <a:ea typeface="+mn-ea"/>
          <a:cs typeface="+mn-cs"/>
        </a:defRPr>
      </a:lvl5pPr>
      <a:lvl6pPr marL="2362810" algn="l" defTabSz="945124" rtl="0" eaLnBrk="1" latinLnBrk="0" hangingPunct="1">
        <a:defRPr kumimoji="1" sz="1900" kern="1200">
          <a:solidFill>
            <a:schemeClr val="tx1"/>
          </a:solidFill>
          <a:latin typeface="+mn-lt"/>
          <a:ea typeface="+mn-ea"/>
          <a:cs typeface="+mn-cs"/>
        </a:defRPr>
      </a:lvl6pPr>
      <a:lvl7pPr marL="2835372" algn="l" defTabSz="945124" rtl="0" eaLnBrk="1" latinLnBrk="0" hangingPunct="1">
        <a:defRPr kumimoji="1" sz="1900" kern="1200">
          <a:solidFill>
            <a:schemeClr val="tx1"/>
          </a:solidFill>
          <a:latin typeface="+mn-lt"/>
          <a:ea typeface="+mn-ea"/>
          <a:cs typeface="+mn-cs"/>
        </a:defRPr>
      </a:lvl7pPr>
      <a:lvl8pPr marL="3307933" algn="l" defTabSz="945124" rtl="0" eaLnBrk="1" latinLnBrk="0" hangingPunct="1">
        <a:defRPr kumimoji="1" sz="1900" kern="1200">
          <a:solidFill>
            <a:schemeClr val="tx1"/>
          </a:solidFill>
          <a:latin typeface="+mn-lt"/>
          <a:ea typeface="+mn-ea"/>
          <a:cs typeface="+mn-cs"/>
        </a:defRPr>
      </a:lvl8pPr>
      <a:lvl9pPr marL="3780495" algn="l" defTabSz="94512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角丸四角形 6"/>
          <p:cNvSpPr/>
          <p:nvPr/>
        </p:nvSpPr>
        <p:spPr>
          <a:xfrm>
            <a:off x="4363434" y="2132856"/>
            <a:ext cx="4024990" cy="2952328"/>
          </a:xfrm>
          <a:prstGeom prst="roundRect">
            <a:avLst>
              <a:gd fmla="val 5382" name="adj"/>
            </a:avLst>
          </a:prstGeom>
          <a:solidFill>
            <a:srgbClr val="DAEDEF"/>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lIns="180000" rtlCol="0"/>
          <a:lstStyle/>
          <a:p>
            <a:pPr fontAlgn="auto" lvl="0">
              <a:spcAft>
                <a:spcPts val="0"/>
              </a:spcAft>
            </a:pPr>
            <a:r>
              <a:rPr altLang="en-US" dirty="0" lang="ja-JP" sz="2400">
                <a:solidFill>
                  <a:prstClr val="white">
                    <a:lumMod val="65000"/>
                  </a:prstClr>
                </a:solidFill>
                <a:latin charset="0" typeface="Arial"/>
              </a:rPr>
              <a:t>Ａ　試験概要</a:t>
            </a:r>
            <a:r>
              <a:rPr altLang="en-US" dirty="0" lang="ja-JP" sz="1600">
                <a:solidFill>
                  <a:prstClr val="white">
                    <a:lumMod val="65000"/>
                  </a:prstClr>
                </a:solidFill>
                <a:latin charset="0" typeface="Arial"/>
              </a:rPr>
              <a:t>（受験案内</a:t>
            </a:r>
            <a:r>
              <a:rPr altLang="ja-JP" dirty="0" lang="en-US" sz="1600">
                <a:solidFill>
                  <a:prstClr val="white">
                    <a:lumMod val="65000"/>
                  </a:prstClr>
                </a:solidFill>
                <a:latin charset="0" typeface="Arial"/>
              </a:rPr>
              <a:t>p.2</a:t>
            </a:r>
            <a:r>
              <a:rPr altLang="en-US" dirty="0" lang="ja-JP" sz="1600">
                <a:solidFill>
                  <a:prstClr val="white">
                    <a:lumMod val="65000"/>
                  </a:prstClr>
                </a:solidFill>
                <a:latin charset="0" typeface="Arial"/>
              </a:rPr>
              <a:t>～</a:t>
            </a:r>
            <a:r>
              <a:rPr altLang="ja-JP" dirty="0" lang="en-US" sz="1600">
                <a:solidFill>
                  <a:prstClr val="white">
                    <a:lumMod val="65000"/>
                  </a:prstClr>
                </a:solidFill>
                <a:latin charset="0" typeface="Arial"/>
              </a:rPr>
              <a:t>5</a:t>
            </a:r>
            <a:r>
              <a:rPr altLang="en-US" dirty="0" lang="ja-JP" sz="1600">
                <a:solidFill>
                  <a:prstClr val="white">
                    <a:lumMod val="65000"/>
                  </a:prstClr>
                </a:solidFill>
                <a:latin charset="0" typeface="Arial"/>
              </a:rPr>
              <a:t>）</a:t>
            </a:r>
            <a:endParaRPr altLang="ja-JP" dirty="0" lang="en-US" sz="1600">
              <a:solidFill>
                <a:prstClr val="white">
                  <a:lumMod val="65000"/>
                </a:prstClr>
              </a:solidFill>
              <a:latin charset="0" typeface="Arial"/>
            </a:endParaRPr>
          </a:p>
          <a:p>
            <a:pPr fontAlgn="auto" lvl="0">
              <a:spcAft>
                <a:spcPts val="0"/>
              </a:spcAft>
            </a:pPr>
            <a:r>
              <a:rPr altLang="en-US" dirty="0" lang="ja-JP" sz="2400">
                <a:solidFill>
                  <a:prstClr val="white">
                    <a:lumMod val="65000"/>
                  </a:prstClr>
                </a:solidFill>
                <a:latin charset="0" typeface="Arial"/>
              </a:rPr>
              <a:t>Ｂ　出願</a:t>
            </a:r>
            <a:r>
              <a:rPr altLang="en-US" dirty="0" lang="ja-JP" sz="1600">
                <a:solidFill>
                  <a:prstClr val="white">
                    <a:lumMod val="65000"/>
                  </a:prstClr>
                </a:solidFill>
                <a:latin charset="0" typeface="Arial"/>
              </a:rPr>
              <a:t>（受験案内</a:t>
            </a:r>
            <a:r>
              <a:rPr altLang="ja-JP" dirty="0" lang="en-US" sz="1600">
                <a:solidFill>
                  <a:prstClr val="white">
                    <a:lumMod val="65000"/>
                  </a:prstClr>
                </a:solidFill>
                <a:latin charset="0" typeface="Arial"/>
              </a:rPr>
              <a:t>p.6</a:t>
            </a:r>
            <a:r>
              <a:rPr altLang="en-US" dirty="0" lang="ja-JP" sz="1600">
                <a:solidFill>
                  <a:prstClr val="white">
                    <a:lumMod val="65000"/>
                  </a:prstClr>
                </a:solidFill>
                <a:latin charset="0" typeface="Arial"/>
              </a:rPr>
              <a:t>～</a:t>
            </a:r>
            <a:r>
              <a:rPr altLang="ja-JP" dirty="0" lang="en-US" sz="1600">
                <a:solidFill>
                  <a:prstClr val="white">
                    <a:lumMod val="65000"/>
                  </a:prstClr>
                </a:solidFill>
                <a:latin charset="0" typeface="Arial"/>
              </a:rPr>
              <a:t>26</a:t>
            </a:r>
            <a:r>
              <a:rPr altLang="en-US" dirty="0" lang="ja-JP" sz="1600">
                <a:solidFill>
                  <a:prstClr val="white">
                    <a:lumMod val="65000"/>
                  </a:prstClr>
                </a:solidFill>
                <a:latin charset="0" typeface="Arial"/>
              </a:rPr>
              <a:t>）</a:t>
            </a:r>
            <a:endParaRPr altLang="ja-JP" dirty="0" lang="en-US" sz="1600">
              <a:solidFill>
                <a:prstClr val="white">
                  <a:lumMod val="65000"/>
                </a:prstClr>
              </a:solidFill>
              <a:latin charset="0" typeface="Arial"/>
            </a:endParaRPr>
          </a:p>
          <a:p>
            <a:pPr fontAlgn="auto" lvl="0">
              <a:spcAft>
                <a:spcPts val="0"/>
              </a:spcAft>
            </a:pPr>
            <a:r>
              <a:rPr altLang="en-US" dirty="0" lang="ja-JP" sz="2400">
                <a:solidFill>
                  <a:prstClr val="white">
                    <a:lumMod val="65000"/>
                  </a:prstClr>
                </a:solidFill>
                <a:latin charset="0" typeface="Arial"/>
              </a:rPr>
              <a:t>Ｃ　出願後</a:t>
            </a:r>
            <a:r>
              <a:rPr altLang="en-US" dirty="0" lang="ja-JP" sz="1600">
                <a:solidFill>
                  <a:prstClr val="white">
                    <a:lumMod val="65000"/>
                  </a:prstClr>
                </a:solidFill>
                <a:latin charset="0" typeface="Arial"/>
              </a:rPr>
              <a:t>（受験案内</a:t>
            </a:r>
            <a:r>
              <a:rPr altLang="ja-JP" dirty="0" lang="en-US" sz="1600">
                <a:solidFill>
                  <a:prstClr val="white">
                    <a:lumMod val="65000"/>
                  </a:prstClr>
                </a:solidFill>
                <a:latin charset="0" typeface="Arial"/>
              </a:rPr>
              <a:t>p.27</a:t>
            </a:r>
            <a:r>
              <a:rPr altLang="en-US" dirty="0" lang="ja-JP" sz="1600">
                <a:solidFill>
                  <a:prstClr val="white">
                    <a:lumMod val="65000"/>
                  </a:prstClr>
                </a:solidFill>
                <a:latin charset="0" typeface="Arial"/>
              </a:rPr>
              <a:t>～</a:t>
            </a:r>
            <a:r>
              <a:rPr altLang="ja-JP" dirty="0" lang="en-US" sz="1600">
                <a:solidFill>
                  <a:prstClr val="white">
                    <a:lumMod val="65000"/>
                  </a:prstClr>
                </a:solidFill>
                <a:latin charset="0" typeface="Arial"/>
              </a:rPr>
              <a:t>39</a:t>
            </a:r>
            <a:r>
              <a:rPr altLang="en-US" dirty="0" lang="ja-JP" sz="1600">
                <a:solidFill>
                  <a:prstClr val="white">
                    <a:lumMod val="65000"/>
                  </a:prstClr>
                </a:solidFill>
                <a:latin charset="0" typeface="Arial"/>
              </a:rPr>
              <a:t>）</a:t>
            </a:r>
            <a:endParaRPr altLang="ja-JP" dirty="0" lang="en-US" sz="1600">
              <a:solidFill>
                <a:prstClr val="white">
                  <a:lumMod val="65000"/>
                </a:prstClr>
              </a:solidFill>
              <a:latin charset="0" typeface="Arial"/>
            </a:endParaRPr>
          </a:p>
          <a:p>
            <a:pPr fontAlgn="auto" lvl="0">
              <a:spcAft>
                <a:spcPts val="0"/>
              </a:spcAft>
            </a:pPr>
            <a:r>
              <a:rPr altLang="en-US" dirty="0" lang="ja-JP" sz="2400">
                <a:solidFill>
                  <a:prstClr val="white">
                    <a:lumMod val="65000"/>
                  </a:prstClr>
                </a:solidFill>
                <a:latin charset="0" typeface="Arial"/>
              </a:rPr>
              <a:t>Ｄ　リスニング</a:t>
            </a:r>
            <a:r>
              <a:rPr altLang="en-US" dirty="0" lang="ja-JP" sz="1600">
                <a:solidFill>
                  <a:prstClr val="white">
                    <a:lumMod val="65000"/>
                  </a:prstClr>
                </a:solidFill>
                <a:latin charset="0" typeface="Arial"/>
              </a:rPr>
              <a:t>（受験案内</a:t>
            </a:r>
            <a:r>
              <a:rPr altLang="ja-JP" dirty="0" lang="en-US" sz="1600">
                <a:solidFill>
                  <a:prstClr val="white">
                    <a:lumMod val="65000"/>
                  </a:prstClr>
                </a:solidFill>
                <a:latin charset="0" typeface="Arial"/>
              </a:rPr>
              <a:t>p.40</a:t>
            </a:r>
            <a:r>
              <a:rPr altLang="en-US" dirty="0" lang="ja-JP" sz="1600">
                <a:solidFill>
                  <a:prstClr val="white">
                    <a:lumMod val="65000"/>
                  </a:prstClr>
                </a:solidFill>
                <a:latin charset="0" typeface="Arial"/>
              </a:rPr>
              <a:t>～</a:t>
            </a:r>
            <a:r>
              <a:rPr altLang="ja-JP" dirty="0" lang="en-US" sz="1600">
                <a:solidFill>
                  <a:prstClr val="white">
                    <a:lumMod val="65000"/>
                  </a:prstClr>
                </a:solidFill>
                <a:latin charset="0" typeface="Arial"/>
              </a:rPr>
              <a:t>45</a:t>
            </a:r>
            <a:r>
              <a:rPr altLang="en-US" dirty="0" lang="ja-JP" sz="1600">
                <a:solidFill>
                  <a:prstClr val="white">
                    <a:lumMod val="65000"/>
                  </a:prstClr>
                </a:solidFill>
                <a:latin charset="0" typeface="Arial"/>
              </a:rPr>
              <a:t>）</a:t>
            </a:r>
            <a:endParaRPr altLang="ja-JP" dirty="0" lang="en-US" sz="1600">
              <a:solidFill>
                <a:prstClr val="white">
                  <a:lumMod val="65000"/>
                </a:prstClr>
              </a:solidFill>
              <a:latin charset="0" typeface="Arial"/>
            </a:endParaRPr>
          </a:p>
          <a:p>
            <a:pPr fontAlgn="auto" lvl="0">
              <a:spcAft>
                <a:spcPts val="0"/>
              </a:spcAft>
            </a:pPr>
            <a:r>
              <a:rPr altLang="en-US" dirty="0" lang="ja-JP" sz="2400">
                <a:solidFill>
                  <a:prstClr val="black"/>
                </a:solidFill>
                <a:latin charset="0" typeface="Arial"/>
              </a:rPr>
              <a:t>Ｅ　試験</a:t>
            </a:r>
            <a:r>
              <a:rPr altLang="en-US" dirty="0" lang="ja-JP" sz="1600">
                <a:solidFill>
                  <a:prstClr val="black"/>
                </a:solidFill>
                <a:latin charset="0" typeface="Arial"/>
              </a:rPr>
              <a:t>（受験案内</a:t>
            </a:r>
            <a:r>
              <a:rPr altLang="ja-JP" dirty="0" lang="en-US" sz="1600">
                <a:solidFill>
                  <a:prstClr val="black"/>
                </a:solidFill>
                <a:latin charset="0" typeface="Arial"/>
              </a:rPr>
              <a:t>p.46</a:t>
            </a:r>
            <a:r>
              <a:rPr altLang="en-US" dirty="0" lang="ja-JP" sz="1600">
                <a:solidFill>
                  <a:prstClr val="black"/>
                </a:solidFill>
                <a:latin charset="0" typeface="Arial"/>
              </a:rPr>
              <a:t>～</a:t>
            </a:r>
            <a:r>
              <a:rPr altLang="ja-JP" dirty="0" lang="en-US" sz="1600">
                <a:solidFill>
                  <a:prstClr val="black"/>
                </a:solidFill>
                <a:latin charset="0" typeface="Arial"/>
              </a:rPr>
              <a:t>51 </a:t>
            </a:r>
            <a:r>
              <a:rPr altLang="en-US" dirty="0" lang="ja-JP" sz="1600">
                <a:solidFill>
                  <a:prstClr val="black"/>
                </a:solidFill>
                <a:latin charset="0" typeface="Arial"/>
              </a:rPr>
              <a:t>）</a:t>
            </a:r>
            <a:endParaRPr altLang="ja-JP" dirty="0" lang="en-US" sz="1600">
              <a:solidFill>
                <a:prstClr val="black"/>
              </a:solidFill>
              <a:latin charset="0" typeface="Arial"/>
            </a:endParaRPr>
          </a:p>
          <a:p>
            <a:pPr fontAlgn="auto" lvl="0">
              <a:spcAft>
                <a:spcPts val="0"/>
              </a:spcAft>
            </a:pPr>
            <a:r>
              <a:rPr altLang="en-US" dirty="0" lang="ja-JP" sz="2400">
                <a:solidFill>
                  <a:prstClr val="black"/>
                </a:solidFill>
                <a:latin charset="0" typeface="Arial"/>
              </a:rPr>
              <a:t>Ｆ　試験実施後</a:t>
            </a:r>
            <a:r>
              <a:rPr altLang="en-US" dirty="0" lang="ja-JP" sz="1600">
                <a:solidFill>
                  <a:prstClr val="black"/>
                </a:solidFill>
                <a:latin charset="0" typeface="Arial"/>
              </a:rPr>
              <a:t>（受験案内</a:t>
            </a:r>
            <a:r>
              <a:rPr altLang="ja-JP" dirty="0" lang="en-US" sz="1600">
                <a:solidFill>
                  <a:prstClr val="black"/>
                </a:solidFill>
                <a:latin charset="0" typeface="Arial"/>
              </a:rPr>
              <a:t>p.52</a:t>
            </a:r>
            <a:r>
              <a:rPr altLang="en-US" dirty="0" lang="ja-JP" sz="1600">
                <a:solidFill>
                  <a:prstClr val="black"/>
                </a:solidFill>
                <a:latin charset="0" typeface="Arial"/>
              </a:rPr>
              <a:t>～）</a:t>
            </a:r>
            <a:endParaRPr altLang="ja-JP" dirty="0" lang="en-US" sz="1600">
              <a:solidFill>
                <a:prstClr val="black"/>
              </a:solidFill>
              <a:latin charset="0" typeface="Arial"/>
            </a:endParaRPr>
          </a:p>
        </p:txBody>
      </p:sp>
      <p:sp>
        <p:nvSpPr>
          <p:cNvPr id="2" name="Rectangle 13"/>
          <p:cNvSpPr txBox="1">
            <a:spLocks noChangeArrowheads="1"/>
          </p:cNvSpPr>
          <p:nvPr/>
        </p:nvSpPr>
        <p:spPr>
          <a:xfrm>
            <a:off x="395536" y="861050"/>
            <a:ext cx="8424862" cy="666555"/>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r>
              <a:rPr altLang="en-US" dirty="0" lang="ja-JP"/>
              <a:t>受 験 案 内</a:t>
            </a:r>
            <a:endParaRPr altLang="ja-JP" dirty="0" lang="en-US" sz="2800"/>
          </a:p>
        </p:txBody>
      </p:sp>
      <p:sp>
        <p:nvSpPr>
          <p:cNvPr id="5" name="スライド番号プレースホルダー 4"/>
          <p:cNvSpPr>
            <a:spLocks noGrp="1"/>
          </p:cNvSpPr>
          <p:nvPr>
            <p:ph idx="12" sz="quarter" type="sldNum"/>
          </p:nvPr>
        </p:nvSpPr>
        <p:spPr/>
        <p:txBody>
          <a:bodyPr/>
          <a:lstStyle/>
          <a:p>
            <a:r>
              <a:rPr altLang="ja-JP" dirty="0" lang="en-US">
                <a:solidFill>
                  <a:prstClr val="black">
                    <a:tint val="75000"/>
                  </a:prstClr>
                </a:solidFill>
              </a:rPr>
              <a:t>1</a:t>
            </a:r>
            <a:endParaRPr altLang="en-US" dirty="0" lang="ja-JP">
              <a:solidFill>
                <a:prstClr val="black">
                  <a:tint val="75000"/>
                </a:prstClr>
              </a:solidFill>
            </a:endParaRPr>
          </a:p>
        </p:txBody>
      </p:sp>
      <p:sp>
        <p:nvSpPr>
          <p:cNvPr id="9" name="角丸四角形 8"/>
          <p:cNvSpPr/>
          <p:nvPr/>
        </p:nvSpPr>
        <p:spPr bwMode="auto">
          <a:xfrm>
            <a:off x="180082" y="5359426"/>
            <a:ext cx="4463926" cy="838450"/>
          </a:xfrm>
          <a:prstGeom prst="roundRect">
            <a:avLst/>
          </a:prstGeom>
          <a:solidFill>
            <a:srgbClr val="DAEDEF"/>
          </a:solidFill>
          <a:ln algn="ctr" cap="flat" cmpd="sng" w="19050">
            <a:solidFill>
              <a:schemeClr val="accent2">
                <a:lumMod val="60000"/>
                <a:lumOff val="40000"/>
              </a:schemeClr>
            </a:solidFill>
            <a:prstDash val="solid"/>
            <a:round/>
            <a:headEnd len="med" type="none" w="med"/>
            <a:tailEnd len="med" type="none" w="med"/>
          </a:ln>
          <a:effectLst/>
        </p:spPr>
        <p:txBody>
          <a:bodyPr anchor="t" anchorCtr="0" bIns="36000" compatLnSpc="1" lIns="36000" numCol="1" rIns="36000" rtlCol="0" tIns="36000" vert="horz" wrap="square">
            <a:prstTxWarp prst="textNoShape">
              <a:avLst/>
            </a:prstTxWarp>
          </a:bodyPr>
          <a:lstStyle/>
          <a:p>
            <a:pPr eaLnBrk="1" hangingPunct="1" indent="-457200" marL="457200">
              <a:spcBef>
                <a:spcPct val="20000"/>
              </a:spcBef>
              <a:buFont charset="2" panose="05000000000000000000" pitchFamily="2" typeface="Wingdings"/>
              <a:buChar char="Ø"/>
            </a:pPr>
            <a:r>
              <a:rPr altLang="en-US" dirty="0" lang="ja-JP" sz="1200">
                <a:latin typeface="+mj-ea"/>
                <a:ea typeface="+mj-ea"/>
              </a:rPr>
              <a:t>「大学入学共通テスト受験案内」をお手元にご準備ください。</a:t>
            </a:r>
            <a:endParaRPr altLang="ja-JP" dirty="0" lang="en-US" sz="1200">
              <a:latin typeface="+mj-ea"/>
              <a:ea typeface="+mj-ea"/>
            </a:endParaRPr>
          </a:p>
          <a:p>
            <a:pPr eaLnBrk="1" hangingPunct="1" indent="-457200" marL="457200">
              <a:spcBef>
                <a:spcPct val="20000"/>
              </a:spcBef>
              <a:buFont charset="2" panose="05000000000000000000" pitchFamily="2" typeface="Wingdings"/>
              <a:buChar char="Ø"/>
            </a:pPr>
            <a:r>
              <a:rPr altLang="en-US" dirty="0" lang="ja-JP" sz="1200">
                <a:latin typeface="+mj-ea"/>
                <a:ea typeface="+mj-ea"/>
              </a:rPr>
              <a:t>ナレーションでは，以下の名称について，適宜，省略します。</a:t>
            </a:r>
            <a:endParaRPr altLang="ja-JP" dirty="0" lang="en-US" sz="1200">
              <a:latin typeface="+mj-ea"/>
              <a:ea typeface="+mj-ea"/>
            </a:endParaRPr>
          </a:p>
          <a:p>
            <a:pPr eaLnBrk="1" hangingPunct="1" lvl="1" marL="455613">
              <a:spcBef>
                <a:spcPct val="20000"/>
              </a:spcBef>
            </a:pPr>
            <a:r>
              <a:rPr altLang="en-US" dirty="0" lang="ja-JP" sz="1200">
                <a:solidFill>
                  <a:schemeClr val="accent6"/>
                </a:solidFill>
                <a:latin typeface="+mj-ea"/>
                <a:ea typeface="+mj-ea"/>
              </a:rPr>
              <a:t>大学入学共通テスト　⇒共通テスト</a:t>
            </a:r>
            <a:endParaRPr altLang="en-US" dirty="0" lang="ja-JP" sz="1200">
              <a:latin typeface="+mj-ea"/>
              <a:ea typeface="+mj-ea"/>
            </a:endParaRPr>
          </a:p>
        </p:txBody>
      </p:sp>
      <p:sp>
        <p:nvSpPr>
          <p:cNvPr id="12" name="正方形/長方形 11">
            <a:extLst>
              <a:ext uri="{FF2B5EF4-FFF2-40B4-BE49-F238E27FC236}">
                <a16:creationId xmlns:a16="http://schemas.microsoft.com/office/drawing/2014/main" id="{0AC625B0-C7D5-4C36-9FFE-AAD5B63C0B88}"/>
              </a:ext>
            </a:extLst>
          </p:cNvPr>
          <p:cNvSpPr/>
          <p:nvPr/>
        </p:nvSpPr>
        <p:spPr>
          <a:xfrm>
            <a:off x="3851920" y="1680078"/>
            <a:ext cx="5094273" cy="369332"/>
          </a:xfrm>
          <a:prstGeom prst="rect">
            <a:avLst/>
          </a:prstGeom>
          <a:noFill/>
        </p:spPr>
        <p:txBody>
          <a:bodyPr wrap="square">
            <a:spAutoFit/>
          </a:bodyPr>
          <a:lstStyle/>
          <a:p>
            <a:pPr fontAlgn="auto">
              <a:spcAft>
                <a:spcPts val="0"/>
              </a:spcAft>
            </a:pPr>
            <a:r>
              <a:rPr altLang="ja-JP" dirty="0" lang="en-US" sz="1800"/>
              <a:t>※</a:t>
            </a:r>
            <a:r>
              <a:rPr altLang="en-US" dirty="0" lang="ja-JP" sz="1800"/>
              <a:t>このスライドでは以下の内容について説明します</a:t>
            </a:r>
            <a:endParaRPr altLang="ja-JP" dirty="0" lang="en-US" sz="1800"/>
          </a:p>
        </p:txBody>
      </p:sp>
      <p:pic>
        <p:nvPicPr>
          <p:cNvPr id="8" name="図 7">
            <a:extLst>
              <a:ext uri="{FF2B5EF4-FFF2-40B4-BE49-F238E27FC236}">
                <a16:creationId xmlns:a16="http://schemas.microsoft.com/office/drawing/2014/main" id="{997D9757-1127-4099-819F-DE1E3567D7BF}"/>
              </a:ext>
            </a:extLst>
          </p:cNvPr>
          <p:cNvPicPr>
            <a:picLocks noChangeAspect="1"/>
          </p:cNvPicPr>
          <p:nvPr/>
        </p:nvPicPr>
        <p:blipFill>
          <a:blip r:embed="rId3"/>
          <a:stretch>
            <a:fillRect/>
          </a:stretch>
        </p:blipFill>
        <p:spPr>
          <a:xfrm>
            <a:off x="899592" y="1629000"/>
            <a:ext cx="2555535" cy="3600000"/>
          </a:xfrm>
          <a:prstGeom prst="rect">
            <a:avLst/>
          </a:prstGeom>
          <a:ln>
            <a:solidFill>
              <a:schemeClr val="bg1">
                <a:lumMod val="50000"/>
              </a:schemeClr>
            </a:solidFill>
          </a:ln>
        </p:spPr>
      </p:pic>
    </p:spTree>
    <p:extLst>
      <p:ext uri="{BB962C8B-B14F-4D97-AF65-F5344CB8AC3E}">
        <p14:creationId xmlns:p14="http://schemas.microsoft.com/office/powerpoint/2010/main" val="318990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53" presetSubtype="16">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ppt_w</p:attrName>
                                        </p:attrNameLst>
                                      </p:cBhvr>
                                      <p:tavLst>
                                        <p:tav tm="0">
                                          <p:val>
                                            <p:fltVal val="0"/>
                                          </p:val>
                                        </p:tav>
                                        <p:tav tm="100000">
                                          <p:val>
                                            <p:strVal val="#ppt_w"/>
                                          </p:val>
                                        </p:tav>
                                      </p:tavLst>
                                    </p:anim>
                                    <p:anim calcmode="lin" valueType="num">
                                      <p:cBhvr>
                                        <p:cTn dur="500" fill="hold" id="25"/>
                                        <p:tgtEl>
                                          <p:spTgt spid="8"/>
                                        </p:tgtEl>
                                        <p:attrNameLst>
                                          <p:attrName>ppt_h</p:attrName>
                                        </p:attrNameLst>
                                      </p:cBhvr>
                                      <p:tavLst>
                                        <p:tav tm="0">
                                          <p:val>
                                            <p:fltVal val="0"/>
                                          </p:val>
                                        </p:tav>
                                        <p:tav tm="100000">
                                          <p:val>
                                            <p:strVal val="#ppt_h"/>
                                          </p:val>
                                        </p:tav>
                                      </p:tavLst>
                                    </p:anim>
                                    <p:animEffect filter="fade" transition="in">
                                      <p:cBhvr>
                                        <p:cTn dur="500" id="26"/>
                                        <p:tgtEl>
                                          <p:spTgt spid="8"/>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7"/>
      <p:bldP grpId="0" spid="2"/>
      <p:bldP animBg="1" grpId="0" spid="9"/>
      <p:bldP grpId="0" spid="12"/>
    </p:bld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10</a:t>
            </a:r>
            <a:endParaRPr altLang="en-US" dirty="0" lang="ja-JP">
              <a:solidFill>
                <a:prstClr val="black">
                  <a:tint val="75000"/>
                </a:prstClr>
              </a:solidFill>
            </a:endParaRPr>
          </a:p>
        </p:txBody>
      </p:sp>
      <p:sp>
        <p:nvSpPr>
          <p:cNvPr id="5" name="テキスト ボックス 4"/>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Ｅ</a:t>
            </a:r>
            <a:endParaRPr altLang="en-US" dirty="0" kumimoji="1" lang="ja-JP" sz="3200">
              <a:latin charset="-128" pitchFamily="50" typeface="ＤＦＧ極太丸ゴシック体"/>
              <a:ea charset="-128" pitchFamily="50" typeface="ＤＦＧ極太丸ゴシック体"/>
            </a:endParaRPr>
          </a:p>
        </p:txBody>
      </p:sp>
      <p:sp>
        <p:nvSpPr>
          <p:cNvPr id="7"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a:t>
            </a:r>
            <a:r>
              <a:rPr altLang="en-US" dirty="0" lang="ja-JP">
                <a:latin charset="-128" pitchFamily="50" typeface="ＤＦＧ極太丸ゴシック体"/>
                <a:ea charset="-128" pitchFamily="50" typeface="ＤＦＧ極太丸ゴシック体"/>
              </a:rPr>
              <a:t>　</a:t>
            </a:r>
            <a:r>
              <a:rPr altLang="ja-JP" dirty="0" lang="en-US" sz="2600"/>
              <a:t>【P51】</a:t>
            </a:r>
            <a:endParaRPr altLang="en-US" dirty="0" lang="ja-JP" sz="2600">
              <a:solidFill>
                <a:srgbClr val="0033CC"/>
              </a:solidFill>
            </a:endParaRPr>
          </a:p>
        </p:txBody>
      </p:sp>
      <p:sp>
        <p:nvSpPr>
          <p:cNvPr id="8" name="Rectangle 5"/>
          <p:cNvSpPr>
            <a:spLocks noChangeArrowheads="1"/>
          </p:cNvSpPr>
          <p:nvPr/>
        </p:nvSpPr>
        <p:spPr bwMode="auto">
          <a:xfrm>
            <a:off x="625971" y="1017265"/>
            <a:ext cx="8123387" cy="611535"/>
          </a:xfrm>
          <a:prstGeom prst="roundRect">
            <a:avLst>
              <a:gd fmla="val 24537" name="adj"/>
            </a:avLst>
          </a:prstGeom>
          <a:solidFill>
            <a:srgbClr val="FFC000"/>
          </a:solidFill>
          <a:ln w="28575">
            <a:solidFill>
              <a:srgbClr val="FF6600"/>
            </a:solidFill>
          </a:ln>
          <a:extLst/>
        </p:spPr>
        <p:txBody>
          <a:bodyPr anchor="b"/>
          <a:lstStyle/>
          <a:p>
            <a:r>
              <a:rPr altLang="en-US" dirty="0" lang="ja-JP">
                <a:latin typeface="+mn-ea"/>
                <a:ea typeface="+mn-ea"/>
              </a:rPr>
              <a:t>追試験</a:t>
            </a:r>
            <a:endParaRPr altLang="ja-JP" dirty="0" lang="en-US">
              <a:latin typeface="+mn-ea"/>
              <a:ea typeface="+mn-ea"/>
            </a:endParaRPr>
          </a:p>
        </p:txBody>
      </p:sp>
      <p:sp>
        <p:nvSpPr>
          <p:cNvPr id="11" name="Rectangle 7"/>
          <p:cNvSpPr>
            <a:spLocks noChangeArrowheads="1"/>
          </p:cNvSpPr>
          <p:nvPr/>
        </p:nvSpPr>
        <p:spPr bwMode="auto">
          <a:xfrm>
            <a:off x="612060" y="2088466"/>
            <a:ext cx="8280420" cy="364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b="0" dirty="0" lang="ja-JP" sz="2400">
                <a:latin charset="-128" pitchFamily="50" typeface="ＭＳ Ｐゴシック"/>
              </a:rPr>
              <a:t>　●実施日</a:t>
            </a:r>
            <a:endParaRPr altLang="ja-JP" b="0" dirty="0" lang="en-US" sz="2400">
              <a:latin charset="-128" pitchFamily="50" typeface="ＭＳ Ｐゴシック"/>
            </a:endParaRPr>
          </a:p>
          <a:p>
            <a:r>
              <a:rPr altLang="en-US" b="0" dirty="0" lang="ja-JP" sz="2400">
                <a:latin charset="-128" pitchFamily="50" typeface="ＭＳ Ｐゴシック"/>
              </a:rPr>
              <a:t>　　　令和６年１月２７日（土）及び１月２８日（日）</a:t>
            </a:r>
            <a:endParaRPr altLang="ja-JP" b="0" dirty="0" lang="en-US" sz="2400">
              <a:latin charset="-128" pitchFamily="50" typeface="ＭＳ Ｐゴシック"/>
            </a:endParaRPr>
          </a:p>
          <a:p>
            <a:pPr eaLnBrk="1" hangingPunct="1">
              <a:spcBef>
                <a:spcPts val="1800"/>
              </a:spcBef>
              <a:buFontTx/>
              <a:buNone/>
            </a:pPr>
            <a:r>
              <a:rPr altLang="en-US" b="0" dirty="0" lang="ja-JP" sz="2400">
                <a:latin charset="-128" pitchFamily="50" typeface="ＭＳ Ｐゴシック"/>
              </a:rPr>
              <a:t>　●試験場</a:t>
            </a:r>
            <a:endParaRPr altLang="ja-JP" b="0" dirty="0" lang="en-US" sz="2400">
              <a:latin charset="-128" pitchFamily="50" typeface="ＭＳ Ｐゴシック"/>
            </a:endParaRPr>
          </a:p>
          <a:p>
            <a:pPr eaLnBrk="1" hangingPunct="1">
              <a:spcBef>
                <a:spcPts val="400"/>
              </a:spcBef>
              <a:buFontTx/>
              <a:buNone/>
            </a:pPr>
            <a:r>
              <a:rPr altLang="en-US" b="0" dirty="0" lang="ja-JP" sz="2400">
                <a:latin charset="-128" pitchFamily="50" typeface="ＭＳ Ｐゴシック"/>
              </a:rPr>
              <a:t>　　　原則として全国を</a:t>
            </a:r>
            <a:r>
              <a:rPr altLang="ja-JP" b="0" dirty="0" lang="en-US" sz="2400">
                <a:latin charset="-128" pitchFamily="50" typeface="ＭＳ Ｐゴシック"/>
              </a:rPr>
              <a:t>2</a:t>
            </a:r>
            <a:r>
              <a:rPr altLang="en-US" b="0" dirty="0" lang="ja-JP" sz="2400">
                <a:latin charset="-128" pitchFamily="50" typeface="ＭＳ Ｐゴシック"/>
              </a:rPr>
              <a:t>地区に分け，地区ごとに</a:t>
            </a:r>
            <a:r>
              <a:rPr altLang="ja-JP" b="0" dirty="0" lang="en-US" sz="2400">
                <a:latin charset="-128" pitchFamily="50" typeface="ＭＳ Ｐゴシック"/>
              </a:rPr>
              <a:t>1</a:t>
            </a:r>
            <a:r>
              <a:rPr altLang="en-US" b="0" dirty="0" lang="ja-JP" sz="2400">
                <a:latin charset="-128" pitchFamily="50" typeface="ＭＳ Ｐゴシック"/>
              </a:rPr>
              <a:t>か所を設定</a:t>
            </a:r>
            <a:endParaRPr altLang="ja-JP" b="0" dirty="0" lang="en-US" sz="2400">
              <a:latin charset="-128" pitchFamily="50" typeface="ＭＳ Ｐゴシック"/>
            </a:endParaRPr>
          </a:p>
          <a:p>
            <a:pPr eaLnBrk="1" hangingPunct="1">
              <a:spcBef>
                <a:spcPts val="1800"/>
              </a:spcBef>
              <a:buFontTx/>
              <a:buNone/>
            </a:pPr>
            <a:r>
              <a:rPr altLang="en-US" b="0" dirty="0" lang="ja-JP" sz="2400">
                <a:latin charset="-128" pitchFamily="50" typeface="ＭＳ Ｐゴシック"/>
              </a:rPr>
              <a:t>　●申請方法</a:t>
            </a:r>
            <a:endParaRPr altLang="ja-JP" b="0" dirty="0" lang="en-US" sz="2400">
              <a:latin charset="-128" pitchFamily="50" typeface="ＭＳ Ｐゴシック"/>
            </a:endParaRPr>
          </a:p>
          <a:p>
            <a:pPr eaLnBrk="1" hangingPunct="1">
              <a:spcBef>
                <a:spcPts val="400"/>
              </a:spcBef>
              <a:buFontTx/>
              <a:buNone/>
            </a:pPr>
            <a:r>
              <a:rPr altLang="en-US" b="0" dirty="0" lang="ja-JP" sz="2400">
                <a:latin charset="-128" pitchFamily="50" typeface="ＭＳ Ｐゴシック"/>
              </a:rPr>
              <a:t>　　　「受験上の注意」に記載</a:t>
            </a:r>
            <a:endParaRPr altLang="ja-JP" b="0" dirty="0" lang="en-US" sz="2400">
              <a:latin charset="-128" pitchFamily="50" typeface="ＭＳ Ｐゴシック"/>
            </a:endParaRPr>
          </a:p>
          <a:p>
            <a:pPr eaLnBrk="1" hangingPunct="1">
              <a:spcBef>
                <a:spcPts val="400"/>
              </a:spcBef>
              <a:buFontTx/>
              <a:buNone/>
            </a:pPr>
            <a:endParaRPr altLang="ja-JP" dirty="0" lang="en-US" sz="2000">
              <a:latin charset="-128" pitchFamily="50" typeface="ＭＳ Ｐゴシック"/>
            </a:endParaRPr>
          </a:p>
          <a:p>
            <a:pPr eaLnBrk="1" hangingPunct="1">
              <a:spcBef>
                <a:spcPts val="400"/>
              </a:spcBef>
              <a:buFontTx/>
              <a:buNone/>
            </a:pPr>
            <a:endParaRPr altLang="ja-JP" b="0" dirty="0" lang="en-US" sz="2000">
              <a:latin charset="-128" pitchFamily="50" typeface="ＭＳ Ｐゴシック"/>
            </a:endParaRPr>
          </a:p>
        </p:txBody>
      </p:sp>
    </p:spTree>
    <p:extLst>
      <p:ext uri="{BB962C8B-B14F-4D97-AF65-F5344CB8AC3E}">
        <p14:creationId xmlns:p14="http://schemas.microsoft.com/office/powerpoint/2010/main" val="190847641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P grpId="0" spid="11"/>
    </p:bld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正方形/長方形 6"/>
          <p:cNvSpPr/>
          <p:nvPr/>
        </p:nvSpPr>
        <p:spPr>
          <a:xfrm>
            <a:off x="3491881" y="3221639"/>
            <a:ext cx="2376264" cy="221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32" lIns="89863" rIns="89863" rtlCol="0" tIns="44932"/>
          <a:lstStyle/>
          <a:p>
            <a:pPr algn="ctr"/>
            <a:endParaRPr altLang="en-US" lang="ja-JP" sz="2845"/>
          </a:p>
        </p:txBody>
      </p:sp>
      <p:sp>
        <p:nvSpPr>
          <p:cNvPr id="3" name="正方形/長方形 2"/>
          <p:cNvSpPr/>
          <p:nvPr/>
        </p:nvSpPr>
        <p:spPr>
          <a:xfrm>
            <a:off x="6372200" y="3014275"/>
            <a:ext cx="2592289" cy="3041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932" lIns="89863" rIns="89863" rtlCol="0" tIns="44932"/>
          <a:lstStyle/>
          <a:p>
            <a:pPr algn="ctr"/>
            <a:endParaRPr altLang="en-US" lang="ja-JP" sz="2845"/>
          </a:p>
        </p:txBody>
      </p:sp>
      <p:sp>
        <p:nvSpPr>
          <p:cNvPr id="8" name="スライド番号プレースホルダー 1"/>
          <p:cNvSpPr>
            <a:spLocks noGrp="1"/>
          </p:cNvSpPr>
          <p:nvPr>
            <p:ph idx="12" sz="quarter" type="sldNum"/>
          </p:nvPr>
        </p:nvSpPr>
        <p:spPr>
          <a:xfrm>
            <a:off x="7128581" y="6427378"/>
            <a:ext cx="1978780" cy="458006"/>
          </a:xfrm>
        </p:spPr>
        <p:txBody>
          <a:bodyPr/>
          <a:lstStyle/>
          <a:p>
            <a:pPr>
              <a:defRPr/>
            </a:pPr>
            <a:r>
              <a:rPr altLang="ja-JP" dirty="0" lang="en-US" sz="1829"/>
              <a:t>11</a:t>
            </a:r>
          </a:p>
        </p:txBody>
      </p:sp>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Ｆ</a:t>
            </a:r>
            <a:endParaRPr altLang="en-US" dirty="0" kumimoji="1" lang="ja-JP" sz="3200">
              <a:latin charset="-128" pitchFamily="50" typeface="ＤＦＧ極太丸ゴシック体"/>
              <a:ea charset="-128" pitchFamily="50" typeface="ＤＦＧ極太丸ゴシック体"/>
            </a:endParaRPr>
          </a:p>
        </p:txBody>
      </p:sp>
      <p:sp>
        <p:nvSpPr>
          <p:cNvPr id="12"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試験実施後</a:t>
            </a:r>
            <a:r>
              <a:rPr altLang="en-US" dirty="0" lang="ja-JP">
                <a:latin charset="-128" pitchFamily="50" typeface="ＤＦＧ極太丸ゴシック体"/>
                <a:ea charset="-128" pitchFamily="50" typeface="ＤＦＧ極太丸ゴシック体"/>
              </a:rPr>
              <a:t>　</a:t>
            </a:r>
            <a:r>
              <a:rPr altLang="ja-JP" dirty="0" lang="en-US" sz="2600"/>
              <a:t>【P52】</a:t>
            </a:r>
            <a:endParaRPr altLang="en-US" dirty="0" lang="ja-JP" sz="2600">
              <a:solidFill>
                <a:srgbClr val="0033CC"/>
              </a:solidFill>
            </a:endParaRPr>
          </a:p>
        </p:txBody>
      </p:sp>
      <p:sp>
        <p:nvSpPr>
          <p:cNvPr id="13" name="Rectangle 5"/>
          <p:cNvSpPr>
            <a:spLocks noChangeArrowheads="1"/>
          </p:cNvSpPr>
          <p:nvPr/>
        </p:nvSpPr>
        <p:spPr bwMode="auto">
          <a:xfrm>
            <a:off x="341414" y="1085921"/>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得点の調整</a:t>
            </a:r>
          </a:p>
        </p:txBody>
      </p:sp>
      <p:grpSp>
        <p:nvGrpSpPr>
          <p:cNvPr id="5" name="グループ化 4">
            <a:extLst>
              <a:ext uri="{FF2B5EF4-FFF2-40B4-BE49-F238E27FC236}">
                <a16:creationId xmlns:a16="http://schemas.microsoft.com/office/drawing/2014/main" id="{8C1BBE19-1DBB-44F8-B951-4B2AB584E32F}"/>
              </a:ext>
            </a:extLst>
          </p:cNvPr>
          <p:cNvGrpSpPr/>
          <p:nvPr/>
        </p:nvGrpSpPr>
        <p:grpSpPr>
          <a:xfrm>
            <a:off x="255112" y="2133129"/>
            <a:ext cx="8901059" cy="4070408"/>
            <a:chOff x="255112" y="2453830"/>
            <a:chExt cx="8901059" cy="3749710"/>
          </a:xfrm>
        </p:grpSpPr>
        <p:sp>
          <p:nvSpPr>
            <p:cNvPr id="15" name="AutoShape 6"/>
            <p:cNvSpPr>
              <a:spLocks noChangeArrowheads="1"/>
            </p:cNvSpPr>
            <p:nvPr/>
          </p:nvSpPr>
          <p:spPr bwMode="auto">
            <a:xfrm>
              <a:off x="341413" y="3713936"/>
              <a:ext cx="8814758" cy="1968236"/>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a:lstStyle/>
            <a:p>
              <a:pPr>
                <a:spcBef>
                  <a:spcPts val="0"/>
                </a:spcBef>
              </a:pPr>
              <a:r>
                <a:rPr altLang="ja-JP" b="0" dirty="0" lang="en-US" sz="2200">
                  <a:latin charset="-128" panose="020B0609070205080204" pitchFamily="49" typeface="ＭＳ ゴシック"/>
                  <a:ea charset="-128" panose="020B0609070205080204" pitchFamily="49" typeface="ＭＳ ゴシック"/>
                </a:rPr>
                <a:t>【</a:t>
              </a:r>
              <a:r>
                <a:rPr altLang="en-US" b="0" dirty="0" lang="ja-JP" sz="2200">
                  <a:latin charset="-128" panose="020B0609070205080204" pitchFamily="49" typeface="ＭＳ ゴシック"/>
                  <a:ea charset="-128" panose="020B0609070205080204" pitchFamily="49" typeface="ＭＳ ゴシック"/>
                </a:rPr>
                <a:t>対象教科科目</a:t>
              </a:r>
              <a:r>
                <a:rPr altLang="ja-JP" b="0" dirty="0" lang="en-US" sz="2200">
                  <a:latin charset="-128" panose="020B0609070205080204" pitchFamily="49" typeface="ＭＳ ゴシック"/>
                  <a:ea charset="-128" panose="020B0609070205080204" pitchFamily="49" typeface="ＭＳ ゴシック"/>
                </a:rPr>
                <a:t>】</a:t>
              </a:r>
            </a:p>
            <a:p>
              <a:pPr>
                <a:spcBef>
                  <a:spcPts val="1200"/>
                </a:spcBef>
              </a:pPr>
              <a:r>
                <a:rPr altLang="en-US" b="0" dirty="0" lang="ja-JP" sz="2200">
                  <a:latin charset="-128" panose="020B0609070205080204" pitchFamily="49" typeface="ＭＳ ゴシック"/>
                  <a:ea charset="-128" panose="020B0609070205080204" pitchFamily="49" typeface="ＭＳ ゴシック"/>
                </a:rPr>
                <a:t>（</a:t>
              </a:r>
              <a:r>
                <a:rPr altLang="ja-JP" b="0" dirty="0" lang="en-US" sz="2200">
                  <a:latin charset="-128" panose="020B0609070205080204" pitchFamily="49" typeface="ＭＳ ゴシック"/>
                  <a:ea charset="-128" panose="020B0609070205080204" pitchFamily="49" typeface="ＭＳ ゴシック"/>
                </a:rPr>
                <a:t>1</a:t>
              </a:r>
              <a:r>
                <a:rPr altLang="en-US" b="0" dirty="0" lang="ja-JP" sz="2200">
                  <a:latin charset="-128" panose="020B0609070205080204" pitchFamily="49" typeface="ＭＳ ゴシック"/>
                  <a:ea charset="-128" panose="020B0609070205080204" pitchFamily="49" typeface="ＭＳ ゴシック"/>
                </a:rPr>
                <a:t>）地理歴史の「世界史</a:t>
              </a:r>
              <a:r>
                <a:rPr altLang="ja-JP" b="0" dirty="0" lang="en-US" sz="2200">
                  <a:latin charset="0" panose="020B0604020202020204" pitchFamily="34" typeface="Arial"/>
                  <a:ea charset="-128" panose="020B0609070205080204" pitchFamily="49" typeface="ＭＳ ゴシック"/>
                  <a:cs charset="0" panose="020B0604020202020204" pitchFamily="34" typeface="Arial"/>
                </a:rPr>
                <a:t>B</a:t>
              </a:r>
              <a:r>
                <a:rPr altLang="en-US" b="0" dirty="0" lang="ja-JP" sz="2200">
                  <a:latin charset="-128" panose="020B0609070205080204" pitchFamily="49" typeface="ＭＳ ゴシック"/>
                  <a:ea charset="-128" panose="020B0609070205080204" pitchFamily="49" typeface="ＭＳ ゴシック"/>
                </a:rPr>
                <a:t>」「日本史</a:t>
              </a:r>
              <a:r>
                <a:rPr altLang="ja-JP" b="0" dirty="0" lang="en-US" sz="2200">
                  <a:latin charset="0" panose="020B0604020202020204" pitchFamily="34" typeface="Arial"/>
                  <a:ea charset="-128" panose="020B0609070205080204" pitchFamily="49" typeface="ＭＳ ゴシック"/>
                  <a:cs charset="0" panose="020B0604020202020204" pitchFamily="34" typeface="Arial"/>
                </a:rPr>
                <a:t>B</a:t>
              </a:r>
              <a:r>
                <a:rPr altLang="en-US" b="0" dirty="0" lang="ja-JP" sz="2200">
                  <a:latin charset="-128" panose="020B0609070205080204" pitchFamily="49" typeface="ＭＳ ゴシック"/>
                  <a:ea charset="-128" panose="020B0609070205080204" pitchFamily="49" typeface="ＭＳ ゴシック"/>
                </a:rPr>
                <a:t>」「地理</a:t>
              </a:r>
              <a:r>
                <a:rPr altLang="ja-JP" b="0" dirty="0" lang="en-US" sz="2200">
                  <a:latin charset="0" panose="020B0604020202020204" pitchFamily="34" typeface="Arial"/>
                  <a:ea charset="-128" panose="020B0609070205080204" pitchFamily="49" typeface="ＭＳ ゴシック"/>
                  <a:cs charset="0" panose="020B0604020202020204" pitchFamily="34" typeface="Arial"/>
                </a:rPr>
                <a:t>B</a:t>
              </a:r>
              <a:r>
                <a:rPr altLang="en-US" b="0" dirty="0" lang="ja-JP" sz="2200">
                  <a:latin charset="-128" panose="020B0609070205080204" pitchFamily="49" typeface="ＭＳ ゴシック"/>
                  <a:ea charset="-128" panose="020B0609070205080204" pitchFamily="49" typeface="ＭＳ ゴシック"/>
                </a:rPr>
                <a:t>」の間</a:t>
              </a:r>
              <a:endParaRPr altLang="ja-JP" b="0" dirty="0" i="1" lang="en-US" sz="2200">
                <a:latin charset="-128" panose="020B0609070205080204" pitchFamily="49" typeface="ＭＳ ゴシック"/>
                <a:ea charset="-128" panose="020B0609070205080204" pitchFamily="49" typeface="ＭＳ ゴシック"/>
              </a:endParaRPr>
            </a:p>
            <a:p>
              <a:pPr>
                <a:spcBef>
                  <a:spcPts val="1200"/>
                </a:spcBef>
              </a:pPr>
              <a:r>
                <a:rPr altLang="en-US" b="0" dirty="0" lang="ja-JP" sz="2200">
                  <a:latin charset="-128" panose="020B0609070205080204" pitchFamily="49" typeface="ＭＳ ゴシック"/>
                  <a:ea charset="-128" panose="020B0609070205080204" pitchFamily="49" typeface="ＭＳ ゴシック"/>
                </a:rPr>
                <a:t>（</a:t>
              </a:r>
              <a:r>
                <a:rPr altLang="ja-JP" b="0" dirty="0" lang="en-US" sz="2200">
                  <a:latin charset="-128" panose="020B0609070205080204" pitchFamily="49" typeface="ＭＳ ゴシック"/>
                  <a:ea charset="-128" panose="020B0609070205080204" pitchFamily="49" typeface="ＭＳ ゴシック"/>
                </a:rPr>
                <a:t>2</a:t>
              </a:r>
              <a:r>
                <a:rPr altLang="en-US" b="0" dirty="0" lang="ja-JP" sz="2200">
                  <a:latin charset="-128" panose="020B0609070205080204" pitchFamily="49" typeface="ＭＳ ゴシック"/>
                  <a:ea charset="-128" panose="020B0609070205080204" pitchFamily="49" typeface="ＭＳ ゴシック"/>
                </a:rPr>
                <a:t>）公民の「現代社会」「倫理」「政治・経済」の間</a:t>
              </a:r>
              <a:endParaRPr altLang="ja-JP" b="0" dirty="0" lang="en-US" sz="2200">
                <a:latin charset="-128" panose="020B0609070205080204" pitchFamily="49" typeface="ＭＳ ゴシック"/>
                <a:ea charset="-128" panose="020B0609070205080204" pitchFamily="49" typeface="ＭＳ ゴシック"/>
              </a:endParaRPr>
            </a:p>
            <a:p>
              <a:pPr>
                <a:spcBef>
                  <a:spcPts val="1200"/>
                </a:spcBef>
              </a:pPr>
              <a:r>
                <a:rPr altLang="en-US" b="0" dirty="0" lang="ja-JP" sz="2200">
                  <a:latin charset="-128" panose="020B0609070205080204" pitchFamily="49" typeface="ＭＳ ゴシック"/>
                  <a:ea charset="-128" panose="020B0609070205080204" pitchFamily="49" typeface="ＭＳ ゴシック"/>
                </a:rPr>
                <a:t>（</a:t>
              </a:r>
              <a:r>
                <a:rPr altLang="ja-JP" b="0" dirty="0" lang="en-US" sz="2200">
                  <a:latin charset="-128" panose="020B0609070205080204" pitchFamily="49" typeface="ＭＳ ゴシック"/>
                  <a:ea charset="-128" panose="020B0609070205080204" pitchFamily="49" typeface="ＭＳ ゴシック"/>
                </a:rPr>
                <a:t>3</a:t>
              </a:r>
              <a:r>
                <a:rPr altLang="en-US" b="0" dirty="0" lang="ja-JP" sz="2200">
                  <a:latin charset="-128" panose="020B0609070205080204" pitchFamily="49" typeface="ＭＳ ゴシック"/>
                  <a:ea charset="-128" panose="020B0609070205080204" pitchFamily="49" typeface="ＭＳ ゴシック"/>
                </a:rPr>
                <a:t>）理科②の「物理」「化学」「生物」「地学」の間</a:t>
              </a:r>
              <a:endParaRPr altLang="ja-JP" b="0" dirty="0" lang="en-US" sz="2200">
                <a:latin charset="-128" panose="020B0609070205080204" pitchFamily="49" typeface="ＭＳ ゴシック"/>
                <a:ea charset="-128" panose="020B0609070205080204" pitchFamily="49" typeface="ＭＳ ゴシック"/>
              </a:endParaRPr>
            </a:p>
          </p:txBody>
        </p:sp>
        <p:sp>
          <p:nvSpPr>
            <p:cNvPr id="4" name="テキスト ボックス 3"/>
            <p:cNvSpPr txBox="1"/>
            <p:nvPr/>
          </p:nvSpPr>
          <p:spPr>
            <a:xfrm>
              <a:off x="255112" y="2453830"/>
              <a:ext cx="8407051" cy="1020699"/>
            </a:xfrm>
            <a:prstGeom prst="rect">
              <a:avLst/>
            </a:prstGeom>
            <a:noFill/>
            <a:ln w="15875">
              <a:solidFill>
                <a:schemeClr val="tx1"/>
              </a:solidFill>
            </a:ln>
          </p:spPr>
          <p:txBody>
            <a:bodyPr anchor="ctr" anchorCtr="0" rtlCol="0" wrap="square">
              <a:spAutoFit/>
            </a:bodyPr>
            <a:lstStyle/>
            <a:p>
              <a:pPr algn="just">
                <a:spcBef>
                  <a:spcPts val="1200"/>
                </a:spcBef>
              </a:pPr>
              <a:r>
                <a:rPr altLang="en-US" dirty="0" lang="ja-JP" sz="2200">
                  <a:solidFill>
                    <a:srgbClr val="FF0000"/>
                  </a:solidFill>
                  <a:latin charset="-128" panose="020B0609070205080204" pitchFamily="49" typeface="ＭＳ ゴシック"/>
                  <a:ea charset="-128" panose="020B0609070205080204" pitchFamily="49" typeface="ＭＳ ゴシック"/>
                </a:rPr>
                <a:t>　</a:t>
              </a:r>
              <a:r>
                <a:rPr altLang="en-US" dirty="0" lang="ja-JP" sz="2200" u="sng">
                  <a:latin charset="-128" panose="020B0609070205080204" pitchFamily="49" typeface="ＭＳ ゴシック"/>
                  <a:ea charset="-128" panose="020B0609070205080204" pitchFamily="49" typeface="ＭＳ ゴシック"/>
                </a:rPr>
                <a:t>本試験</a:t>
              </a:r>
              <a:r>
                <a:rPr altLang="en-US" dirty="0" lang="ja-JP" sz="2200">
                  <a:latin charset="-128" panose="020B0609070205080204" pitchFamily="49" typeface="ＭＳ ゴシック"/>
                  <a:ea charset="-128" panose="020B0609070205080204" pitchFamily="49" typeface="ＭＳ ゴシック"/>
                </a:rPr>
                <a:t>において，以下の各科目間で原則，</a:t>
              </a:r>
              <a:r>
                <a:rPr altLang="ja-JP" dirty="0" lang="en-US" sz="2200" u="sng">
                  <a:latin charset="0" panose="020B0604020202020204" pitchFamily="34" typeface="Arial"/>
                  <a:ea charset="-128" panose="020B0609070205080204" pitchFamily="49" typeface="ＭＳ ゴシック"/>
                  <a:cs charset="0" panose="020B0604020202020204" pitchFamily="34" typeface="Arial"/>
                </a:rPr>
                <a:t>20</a:t>
              </a:r>
              <a:r>
                <a:rPr altLang="en-US" dirty="0" lang="ja-JP" sz="2200" u="sng">
                  <a:latin charset="-128" panose="020B0609070205080204" pitchFamily="49" typeface="ＭＳ ゴシック"/>
                  <a:ea charset="-128" panose="020B0609070205080204" pitchFamily="49" typeface="ＭＳ ゴシック"/>
                </a:rPr>
                <a:t>点以上の平均点差</a:t>
              </a:r>
              <a:r>
                <a:rPr altLang="en-US" dirty="0" lang="ja-JP" sz="2200">
                  <a:latin charset="-128" panose="020B0609070205080204" pitchFamily="49" typeface="ＭＳ ゴシック"/>
                  <a:ea charset="-128" panose="020B0609070205080204" pitchFamily="49" typeface="ＭＳ ゴシック"/>
                </a:rPr>
                <a:t>が生じ，試験問題の難易差に基づくものと認められる場合に実施。</a:t>
              </a:r>
            </a:p>
            <a:p>
              <a:pPr algn="just">
                <a:spcBef>
                  <a:spcPts val="0"/>
                </a:spcBef>
              </a:pPr>
              <a:r>
                <a:rPr altLang="en-US" dirty="0" lang="ja-JP" sz="2200">
                  <a:latin charset="-128" panose="020B0609070205080204" pitchFamily="49" typeface="ＭＳ ゴシック"/>
                  <a:ea charset="-128" panose="020B0609070205080204" pitchFamily="49" typeface="ＭＳ ゴシック"/>
                </a:rPr>
                <a:t>　受験者が</a:t>
              </a:r>
              <a:r>
                <a:rPr altLang="ja-JP" dirty="0" lang="en-US" sz="2200">
                  <a:latin charset="0" panose="020B0604020202020204" pitchFamily="34" typeface="Arial"/>
                  <a:ea charset="-128" panose="020B0609070205080204" pitchFamily="49" typeface="ＭＳ ゴシック"/>
                  <a:cs charset="0" panose="020B0604020202020204" pitchFamily="34" typeface="Arial"/>
                </a:rPr>
                <a:t>1</a:t>
              </a:r>
              <a:r>
                <a:rPr altLang="en-US" dirty="0" lang="ja-JP" sz="2200">
                  <a:latin charset="-128" panose="020B0609070205080204" pitchFamily="49" typeface="ＭＳ ゴシック"/>
                  <a:ea charset="-128" panose="020B0609070205080204" pitchFamily="49" typeface="ＭＳ ゴシック"/>
                </a:rPr>
                <a:t>万人未満の科目は得点調整の対象とはしない。</a:t>
              </a:r>
              <a:endParaRPr altLang="ja-JP" dirty="0" lang="en-US" sz="2200">
                <a:latin charset="-128" panose="020B0609070205080204" pitchFamily="49" typeface="ＭＳ ゴシック"/>
                <a:ea charset="-128" panose="020B0609070205080204" pitchFamily="49" typeface="ＭＳ ゴシック"/>
              </a:endParaRPr>
            </a:p>
          </p:txBody>
        </p:sp>
        <p:sp>
          <p:nvSpPr>
            <p:cNvPr id="2" name="正方形/長方形 1">
              <a:extLst>
                <a:ext uri="{FF2B5EF4-FFF2-40B4-BE49-F238E27FC236}">
                  <a16:creationId xmlns:a16="http://schemas.microsoft.com/office/drawing/2014/main" id="{BDCB5756-17A8-499E-9B3A-05C84CD178AE}"/>
                </a:ext>
              </a:extLst>
            </p:cNvPr>
            <p:cNvSpPr/>
            <p:nvPr/>
          </p:nvSpPr>
          <p:spPr>
            <a:xfrm>
              <a:off x="341413" y="5803430"/>
              <a:ext cx="8407051" cy="400110"/>
            </a:xfrm>
            <a:prstGeom prst="rect">
              <a:avLst/>
            </a:prstGeom>
          </p:spPr>
          <p:txBody>
            <a:bodyPr wrap="square">
              <a:spAutoFit/>
            </a:bodyPr>
            <a:lstStyle/>
            <a:p>
              <a:r>
                <a:rPr altLang="ja-JP" dirty="0" lang="en-US" sz="2000"/>
                <a:t>※</a:t>
              </a:r>
              <a:r>
                <a:rPr altLang="en-US" dirty="0" lang="ja-JP" sz="2000"/>
                <a:t>得点調整の実施の有無については，</a:t>
              </a:r>
              <a:r>
                <a:rPr altLang="ja-JP" dirty="0" lang="en-US" sz="2000"/>
                <a:t>1</a:t>
              </a:r>
              <a:r>
                <a:rPr altLang="en-US" dirty="0" lang="ja-JP" sz="2000"/>
                <a:t>月</a:t>
              </a:r>
              <a:r>
                <a:rPr altLang="ja-JP" dirty="0" lang="en-US" sz="2000"/>
                <a:t>19</a:t>
              </a:r>
              <a:r>
                <a:rPr altLang="en-US" dirty="0" lang="ja-JP" sz="2000"/>
                <a:t>日（金）に発表予定</a:t>
              </a:r>
            </a:p>
          </p:txBody>
        </p:sp>
      </p:grpSp>
    </p:spTree>
    <p:extLst>
      <p:ext uri="{BB962C8B-B14F-4D97-AF65-F5344CB8AC3E}">
        <p14:creationId xmlns:p14="http://schemas.microsoft.com/office/powerpoint/2010/main" val="331543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3"/>
    </p:bld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182941" y="941867"/>
            <a:ext cx="6398783" cy="475525"/>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a:lstStyle/>
          <a:p>
            <a:pPr>
              <a:spcBef>
                <a:spcPts val="610"/>
              </a:spcBef>
            </a:pPr>
            <a:endParaRPr altLang="ja-JP" b="0" dirty="0" lang="en-US" sz="2845">
              <a:latin charset="-128" pitchFamily="50" typeface="HGP創英角ｺﾞｼｯｸUB"/>
              <a:ea charset="-128" pitchFamily="50" typeface="HGP創英角ｺﾞｼｯｸUB"/>
            </a:endParaRPr>
          </a:p>
        </p:txBody>
      </p:sp>
      <p:sp>
        <p:nvSpPr>
          <p:cNvPr id="8" name="スライド番号プレースホルダー 1"/>
          <p:cNvSpPr>
            <a:spLocks noGrp="1"/>
          </p:cNvSpPr>
          <p:nvPr>
            <p:ph idx="12" sz="quarter" type="sldNum"/>
          </p:nvPr>
        </p:nvSpPr>
        <p:spPr>
          <a:xfrm>
            <a:off x="7092280" y="6427378"/>
            <a:ext cx="1978780" cy="458006"/>
          </a:xfrm>
        </p:spPr>
        <p:txBody>
          <a:bodyPr/>
          <a:lstStyle/>
          <a:p>
            <a:pPr>
              <a:defRPr/>
            </a:pPr>
            <a:r>
              <a:rPr altLang="ja-JP" dirty="0" lang="en-US" sz="1829"/>
              <a:t>12</a:t>
            </a:r>
          </a:p>
        </p:txBody>
      </p:sp>
      <p:sp>
        <p:nvSpPr>
          <p:cNvPr id="9" name="テキスト ボックス 8"/>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Ｆ</a:t>
            </a:r>
            <a:endParaRPr altLang="en-US" dirty="0" kumimoji="1" lang="ja-JP" sz="3200">
              <a:latin charset="-128" pitchFamily="50" typeface="ＤＦＧ極太丸ゴシック体"/>
              <a:ea charset="-128" pitchFamily="50" typeface="ＤＦＧ極太丸ゴシック体"/>
            </a:endParaRPr>
          </a:p>
        </p:txBody>
      </p:sp>
      <p:sp>
        <p:nvSpPr>
          <p:cNvPr id="10"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試験実施後</a:t>
            </a:r>
            <a:r>
              <a:rPr altLang="en-US" dirty="0" lang="ja-JP">
                <a:latin charset="-128" pitchFamily="50" typeface="ＤＦＧ極太丸ゴシック体"/>
                <a:ea charset="-128" pitchFamily="50" typeface="ＤＦＧ極太丸ゴシック体"/>
              </a:rPr>
              <a:t>　</a:t>
            </a:r>
            <a:r>
              <a:rPr altLang="ja-JP" dirty="0" lang="en-US" sz="2600"/>
              <a:t>【P54】</a:t>
            </a:r>
            <a:endParaRPr altLang="en-US" dirty="0" lang="ja-JP" sz="2600">
              <a:solidFill>
                <a:srgbClr val="0033CC"/>
              </a:solidFill>
            </a:endParaRPr>
          </a:p>
        </p:txBody>
      </p:sp>
      <p:sp>
        <p:nvSpPr>
          <p:cNvPr id="13" name="Rectangle 5"/>
          <p:cNvSpPr>
            <a:spLocks noChangeArrowheads="1"/>
          </p:cNvSpPr>
          <p:nvPr/>
        </p:nvSpPr>
        <p:spPr bwMode="auto">
          <a:xfrm>
            <a:off x="341414" y="1085921"/>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試験成績の大学への提供</a:t>
            </a:r>
          </a:p>
        </p:txBody>
      </p:sp>
      <p:sp>
        <p:nvSpPr>
          <p:cNvPr id="14" name="Rectangle 6"/>
          <p:cNvSpPr>
            <a:spLocks noChangeArrowheads="1"/>
          </p:cNvSpPr>
          <p:nvPr/>
        </p:nvSpPr>
        <p:spPr bwMode="auto">
          <a:xfrm>
            <a:off x="0" y="5636896"/>
            <a:ext cx="9018634" cy="608535"/>
          </a:xfrm>
          <a:prstGeom prst="rect">
            <a:avLst/>
          </a:prstGeom>
          <a:noFill/>
          <a:ln w="9525">
            <a:noFill/>
            <a:miter lim="800000"/>
            <a:headEnd/>
            <a:tailEnd/>
          </a:ln>
        </p:spPr>
        <p:txBody>
          <a:bodyPr anchor="b" bIns="43206" lIns="86411" rIns="86411" tIns="43206"/>
          <a:lstStyle/>
          <a:p>
            <a:pPr defTabSz="891808"/>
            <a:endParaRPr altLang="ja-JP" b="0" dirty="0" lang="en-US" sz="2000">
              <a:solidFill>
                <a:srgbClr val="000000"/>
              </a:solidFill>
            </a:endParaRPr>
          </a:p>
        </p:txBody>
      </p:sp>
      <p:grpSp>
        <p:nvGrpSpPr>
          <p:cNvPr id="3" name="グループ化 2">
            <a:extLst>
              <a:ext uri="{FF2B5EF4-FFF2-40B4-BE49-F238E27FC236}">
                <a16:creationId xmlns:a16="http://schemas.microsoft.com/office/drawing/2014/main" id="{9DFCA5F7-D2B8-4313-8579-4656286CACF0}"/>
              </a:ext>
            </a:extLst>
          </p:cNvPr>
          <p:cNvGrpSpPr/>
          <p:nvPr/>
        </p:nvGrpSpPr>
        <p:grpSpPr>
          <a:xfrm>
            <a:off x="18255" y="1988840"/>
            <a:ext cx="9052805" cy="4176464"/>
            <a:chOff x="18255" y="1988840"/>
            <a:chExt cx="9052805" cy="4176464"/>
          </a:xfrm>
        </p:grpSpPr>
        <p:sp>
          <p:nvSpPr>
            <p:cNvPr id="11" name="Rectangle 6"/>
            <p:cNvSpPr>
              <a:spLocks noChangeArrowheads="1"/>
            </p:cNvSpPr>
            <p:nvPr/>
          </p:nvSpPr>
          <p:spPr bwMode="auto">
            <a:xfrm>
              <a:off x="52426" y="4919032"/>
              <a:ext cx="9018634" cy="1246272"/>
            </a:xfrm>
            <a:prstGeom prst="rect">
              <a:avLst/>
            </a:prstGeom>
            <a:noFill/>
            <a:ln w="9525">
              <a:noFill/>
              <a:miter lim="800000"/>
              <a:headEnd/>
              <a:tailEnd/>
            </a:ln>
          </p:spPr>
          <p:txBody>
            <a:bodyPr anchor="b" bIns="43206" lIns="86411" rIns="86411" tIns="43206"/>
            <a:lstStyle/>
            <a:p>
              <a:pPr indent="-447675" marL="447675"/>
              <a:r>
                <a:rPr altLang="en-US" b="0" dirty="0" lang="ja-JP" sz="1800">
                  <a:solidFill>
                    <a:srgbClr val="000000"/>
                  </a:solidFill>
                  <a:ea charset="-128" pitchFamily="49" typeface="ＭＳ ゴシック"/>
                </a:rPr>
                <a:t>　</a:t>
              </a:r>
              <a:r>
                <a:rPr altLang="ja-JP" b="0" dirty="0" lang="en-US" sz="1800">
                  <a:solidFill>
                    <a:srgbClr val="000000"/>
                  </a:solidFill>
                  <a:ea charset="-128" pitchFamily="49" typeface="ＭＳ ゴシック"/>
                </a:rPr>
                <a:t>※</a:t>
              </a:r>
              <a:r>
                <a:rPr altLang="en-US" b="0" dirty="0" lang="ja-JP" sz="1800">
                  <a:solidFill>
                    <a:srgbClr val="000000"/>
                  </a:solidFill>
                  <a:ea charset="-128" pitchFamily="49" typeface="ＭＳ ゴシック"/>
                </a:rPr>
                <a:t>受験者を得点順におおよそ</a:t>
              </a:r>
              <a:r>
                <a:rPr altLang="ja-JP" b="0" dirty="0" lang="en-US" sz="1800">
                  <a:solidFill>
                    <a:srgbClr val="000000"/>
                  </a:solidFill>
                  <a:ea charset="-128" pitchFamily="49" typeface="ＭＳ ゴシック"/>
                </a:rPr>
                <a:t>4</a:t>
              </a:r>
              <a:r>
                <a:rPr altLang="en-US" b="0" dirty="0" err="1" lang="ja-JP" sz="1800">
                  <a:solidFill>
                    <a:srgbClr val="000000"/>
                  </a:solidFill>
                  <a:ea charset="-128" pitchFamily="49" typeface="ＭＳ ゴシック"/>
                </a:rPr>
                <a:t>，</a:t>
              </a:r>
              <a:r>
                <a:rPr altLang="ja-JP" b="0" dirty="0" lang="en-US" sz="1800">
                  <a:solidFill>
                    <a:srgbClr val="000000"/>
                  </a:solidFill>
                  <a:ea charset="-128" pitchFamily="49" typeface="ＭＳ ゴシック"/>
                </a:rPr>
                <a:t>7</a:t>
              </a:r>
              <a:r>
                <a:rPr altLang="en-US" b="0" dirty="0" err="1" lang="ja-JP" sz="1800">
                  <a:solidFill>
                    <a:srgbClr val="000000"/>
                  </a:solidFill>
                  <a:ea charset="-128" pitchFamily="49" typeface="ＭＳ ゴシック"/>
                </a:rPr>
                <a:t>，</a:t>
              </a:r>
              <a:r>
                <a:rPr altLang="ja-JP" b="0" dirty="0" lang="en-US" sz="1800">
                  <a:solidFill>
                    <a:srgbClr val="000000"/>
                  </a:solidFill>
                  <a:ea charset="-128" pitchFamily="49" typeface="ＭＳ ゴシック"/>
                </a:rPr>
                <a:t>12</a:t>
              </a:r>
              <a:r>
                <a:rPr altLang="en-US" b="0" dirty="0" err="1" lang="ja-JP" sz="1800">
                  <a:solidFill>
                    <a:srgbClr val="000000"/>
                  </a:solidFill>
                  <a:ea charset="-128" pitchFamily="49" typeface="ＭＳ ゴシック"/>
                </a:rPr>
                <a:t>，</a:t>
              </a:r>
              <a:r>
                <a:rPr altLang="ja-JP" b="0" dirty="0" lang="en-US" sz="1800">
                  <a:solidFill>
                    <a:srgbClr val="000000"/>
                  </a:solidFill>
                  <a:ea charset="-128" pitchFamily="49" typeface="ＭＳ ゴシック"/>
                </a:rPr>
                <a:t>17</a:t>
              </a:r>
              <a:r>
                <a:rPr altLang="en-US" b="0" dirty="0" err="1" lang="ja-JP" sz="1800">
                  <a:solidFill>
                    <a:srgbClr val="000000"/>
                  </a:solidFill>
                  <a:ea charset="-128" pitchFamily="49" typeface="ＭＳ ゴシック"/>
                </a:rPr>
                <a:t>，</a:t>
              </a:r>
              <a:r>
                <a:rPr altLang="ja-JP" b="0" dirty="0" lang="en-US" sz="1800">
                  <a:solidFill>
                    <a:srgbClr val="000000"/>
                  </a:solidFill>
                  <a:ea charset="-128" pitchFamily="49" typeface="ＭＳ ゴシック"/>
                </a:rPr>
                <a:t>20</a:t>
              </a:r>
              <a:r>
                <a:rPr altLang="en-US" b="0" dirty="0" err="1" lang="ja-JP" sz="1800">
                  <a:solidFill>
                    <a:srgbClr val="000000"/>
                  </a:solidFill>
                  <a:ea charset="-128" pitchFamily="49" typeface="ＭＳ ゴシック"/>
                </a:rPr>
                <a:t>，</a:t>
              </a:r>
              <a:r>
                <a:rPr altLang="ja-JP" b="0" dirty="0" lang="en-US" sz="1800">
                  <a:solidFill>
                    <a:srgbClr val="000000"/>
                  </a:solidFill>
                  <a:ea charset="-128" pitchFamily="49" typeface="ＭＳ ゴシック"/>
                </a:rPr>
                <a:t>17</a:t>
              </a:r>
              <a:r>
                <a:rPr altLang="en-US" b="0" dirty="0" err="1" lang="ja-JP" sz="1800">
                  <a:solidFill>
                    <a:srgbClr val="000000"/>
                  </a:solidFill>
                  <a:ea charset="-128" pitchFamily="49" typeface="ＭＳ ゴシック"/>
                </a:rPr>
                <a:t>，</a:t>
              </a:r>
              <a:r>
                <a:rPr altLang="ja-JP" b="0" dirty="0" lang="en-US" sz="1800">
                  <a:solidFill>
                    <a:srgbClr val="000000"/>
                  </a:solidFill>
                  <a:ea charset="-128" pitchFamily="49" typeface="ＭＳ ゴシック"/>
                </a:rPr>
                <a:t>12</a:t>
              </a:r>
              <a:r>
                <a:rPr altLang="en-US" b="0" dirty="0" err="1" lang="ja-JP" sz="1800">
                  <a:solidFill>
                    <a:srgbClr val="000000"/>
                  </a:solidFill>
                  <a:ea charset="-128" pitchFamily="49" typeface="ＭＳ ゴシック"/>
                </a:rPr>
                <a:t>，</a:t>
              </a:r>
              <a:r>
                <a:rPr altLang="ja-JP" b="0" dirty="0" lang="en-US" sz="1800">
                  <a:solidFill>
                    <a:srgbClr val="000000"/>
                  </a:solidFill>
                  <a:ea charset="-128" pitchFamily="49" typeface="ＭＳ ゴシック"/>
                </a:rPr>
                <a:t>7</a:t>
              </a:r>
              <a:r>
                <a:rPr altLang="en-US" b="0" dirty="0" err="1" lang="ja-JP" sz="1800">
                  <a:solidFill>
                    <a:srgbClr val="000000"/>
                  </a:solidFill>
                  <a:ea charset="-128" pitchFamily="49" typeface="ＭＳ ゴシック"/>
                </a:rPr>
                <a:t>，</a:t>
              </a:r>
              <a:r>
                <a:rPr altLang="ja-JP" b="0" dirty="0" lang="en-US" sz="1800">
                  <a:solidFill>
                    <a:srgbClr val="000000"/>
                  </a:solidFill>
                  <a:ea charset="-128" pitchFamily="49" typeface="ＭＳ ゴシック"/>
                </a:rPr>
                <a:t>4</a:t>
              </a:r>
              <a:r>
                <a:rPr altLang="en-US" b="0" dirty="0" lang="ja-JP" sz="1800">
                  <a:solidFill>
                    <a:srgbClr val="000000"/>
                  </a:solidFill>
                  <a:ea charset="-128" pitchFamily="49" typeface="ＭＳ ゴシック"/>
                </a:rPr>
                <a:t>％の群に分割し，科目別得点を得点の低い方から順に１～９の９段階に換算して，当該科目の全体における受験者の位置づけを表示</a:t>
              </a:r>
              <a:endParaRPr altLang="ja-JP" b="0" dirty="0" lang="en-US" sz="1800"/>
            </a:p>
          </p:txBody>
        </p:sp>
        <p:sp>
          <p:nvSpPr>
            <p:cNvPr id="2" name="テキスト ボックス 1"/>
            <p:cNvSpPr txBox="1"/>
            <p:nvPr/>
          </p:nvSpPr>
          <p:spPr>
            <a:xfrm>
              <a:off x="18255" y="1988840"/>
              <a:ext cx="9000379" cy="3077766"/>
            </a:xfrm>
            <a:prstGeom prst="rect">
              <a:avLst/>
            </a:prstGeom>
            <a:noFill/>
          </p:spPr>
          <p:txBody>
            <a:bodyPr rtlCol="0" wrap="square">
              <a:spAutoFit/>
            </a:bodyPr>
            <a:lstStyle/>
            <a:p>
              <a:pPr defTabSz="891808"/>
              <a:r>
                <a:rPr altLang="en-US" b="0" dirty="0" lang="ja-JP" sz="2400">
                  <a:ea charset="-128" pitchFamily="49" typeface="ＭＳ ゴシック"/>
                </a:rPr>
                <a:t>　</a:t>
              </a:r>
              <a:r>
                <a:rPr altLang="en-US" b="0" dirty="0" lang="ja-JP" sz="2400"/>
                <a:t> ○　 </a:t>
              </a:r>
              <a:r>
                <a:rPr altLang="en-US" b="0" dirty="0" lang="ja-JP" sz="2400">
                  <a:ea charset="-128" pitchFamily="49" typeface="ＭＳ ゴシック"/>
                </a:rPr>
                <a:t>大学入試センターは，共通テストを利用する各大学</a:t>
              </a:r>
              <a:endParaRPr altLang="ja-JP" b="0" dirty="0" lang="en-US" sz="2400">
                <a:ea charset="-128" pitchFamily="49" typeface="ＭＳ ゴシック"/>
              </a:endParaRPr>
            </a:p>
            <a:p>
              <a:pPr defTabSz="891808"/>
              <a:r>
                <a:rPr altLang="en-US" b="0" dirty="0" lang="ja-JP" sz="2400">
                  <a:ea charset="-128" pitchFamily="49" typeface="ＭＳ ゴシック"/>
                </a:rPr>
                <a:t>　　 からの請求に基づき，当該大学の入学志願者の教科・</a:t>
              </a:r>
              <a:endParaRPr altLang="ja-JP" b="0" dirty="0" lang="en-US" sz="2400">
                <a:ea charset="-128" pitchFamily="49" typeface="ＭＳ ゴシック"/>
              </a:endParaRPr>
            </a:p>
            <a:p>
              <a:pPr defTabSz="891808">
                <a:lnSpc>
                  <a:spcPts val="3000"/>
                </a:lnSpc>
              </a:pPr>
              <a:r>
                <a:rPr altLang="en-US" b="0" dirty="0" lang="ja-JP" sz="2400">
                  <a:ea charset="-128" pitchFamily="49" typeface="ＭＳ ゴシック"/>
                </a:rPr>
                <a:t>　　 科目の試験成績（「科目別得点」及び「段階表示」</a:t>
              </a:r>
              <a:r>
                <a:rPr altLang="ja-JP" b="0" baseline="30000" dirty="0" lang="en-US" sz="2400">
                  <a:ea charset="-128" pitchFamily="49" typeface="ＭＳ ゴシック"/>
                </a:rPr>
                <a:t>※</a:t>
              </a:r>
              <a:r>
                <a:rPr altLang="en-US" b="0" dirty="0" lang="ja-JP" sz="2400">
                  <a:ea charset="-128" pitchFamily="49" typeface="ＭＳ ゴシック"/>
                </a:rPr>
                <a:t>）</a:t>
              </a:r>
              <a:br>
                <a:rPr altLang="ja-JP" b="0" dirty="0" lang="en-US" sz="2400">
                  <a:ea charset="-128" pitchFamily="49" typeface="ＭＳ ゴシック"/>
                </a:rPr>
              </a:br>
              <a:r>
                <a:rPr altLang="en-US" b="0" dirty="0" lang="ja-JP" sz="2400">
                  <a:ea charset="-128" pitchFamily="49" typeface="ＭＳ ゴシック"/>
                </a:rPr>
                <a:t>　　 を提供</a:t>
              </a:r>
              <a:endParaRPr altLang="ja-JP" b="0" dirty="0" lang="en-US" strike="sngStrike" sz="2400">
                <a:ea charset="-128" pitchFamily="49" typeface="ＭＳ ゴシック"/>
              </a:endParaRPr>
            </a:p>
            <a:p>
              <a:pPr defTabSz="891808"/>
              <a:endParaRPr altLang="ja-JP" b="0" dirty="0" lang="en-US" sz="2400">
                <a:ea charset="-128" pitchFamily="49" typeface="ＭＳ ゴシック"/>
              </a:endParaRPr>
            </a:p>
            <a:p>
              <a:pPr defTabSz="891808"/>
              <a:r>
                <a:rPr altLang="en-US" b="0" dirty="0" lang="ja-JP" sz="2400">
                  <a:ea charset="-128" pitchFamily="49" typeface="ＭＳ ゴシック"/>
                </a:rPr>
                <a:t>　</a:t>
              </a:r>
              <a:r>
                <a:rPr altLang="en-US" b="0" dirty="0" lang="ja-JP" sz="2400"/>
                <a:t> ○ 　</a:t>
              </a:r>
              <a:r>
                <a:rPr altLang="en-US" b="0" dirty="0" lang="ja-JP" sz="2400">
                  <a:ea charset="-128" pitchFamily="49" typeface="ＭＳ ゴシック"/>
                </a:rPr>
                <a:t>各大学の出願期間，試験期日，成績の取扱い等に</a:t>
              </a:r>
              <a:endParaRPr altLang="ja-JP" b="0" dirty="0" lang="en-US" sz="2400">
                <a:ea charset="-128" pitchFamily="49" typeface="ＭＳ ゴシック"/>
              </a:endParaRPr>
            </a:p>
            <a:p>
              <a:pPr defTabSz="891808"/>
              <a:r>
                <a:rPr altLang="ja-JP" b="0" dirty="0" lang="en-US" sz="2400">
                  <a:ea charset="-128" pitchFamily="49" typeface="ＭＳ ゴシック"/>
                </a:rPr>
                <a:t>         </a:t>
              </a:r>
              <a:r>
                <a:rPr altLang="en-US" b="0" dirty="0" lang="ja-JP" sz="2400">
                  <a:ea charset="-128" pitchFamily="49" typeface="ＭＳ ゴシック"/>
                </a:rPr>
                <a:t>ついては各大学の募集要項等で確認してください。</a:t>
              </a:r>
              <a:endParaRPr altLang="ja-JP" b="0" dirty="0" lang="en-US" sz="2400">
                <a:ea charset="-128" pitchFamily="49" typeface="ＭＳ ゴシック"/>
              </a:endParaRPr>
            </a:p>
          </p:txBody>
        </p:sp>
      </p:grpSp>
    </p:spTree>
    <p:extLst>
      <p:ext uri="{BB962C8B-B14F-4D97-AF65-F5344CB8AC3E}">
        <p14:creationId xmlns:p14="http://schemas.microsoft.com/office/powerpoint/2010/main" val="1143386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3"/>
    </p:bld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436611"/>
            <a:ext cx="9088989" cy="91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a:spcBef>
                <a:spcPts val="1829"/>
              </a:spcBef>
            </a:pPr>
            <a:r>
              <a:rPr altLang="en-US" dirty="0" lang="ja-JP" sz="2400" u="sng">
                <a:latin typeface="ＭＳ Ｐゴシック"/>
              </a:rPr>
              <a:t>以下についてご指導・ご協力をお願いします</a:t>
            </a:r>
            <a:r>
              <a:rPr altLang="ja-JP" dirty="0" lang="en-US" sz="2400" u="sng">
                <a:latin typeface="ＭＳ Ｐゴシック"/>
              </a:rPr>
              <a:t>〈</a:t>
            </a:r>
            <a:r>
              <a:rPr altLang="en-US" dirty="0" lang="ja-JP" sz="2400" u="sng">
                <a:latin typeface="ＭＳ Ｐゴシック"/>
              </a:rPr>
              <a:t>試験当日等の事項</a:t>
            </a:r>
            <a:r>
              <a:rPr altLang="ja-JP" dirty="0" lang="en-US" sz="2400" u="sng">
                <a:latin typeface="ＭＳ Ｐゴシック"/>
              </a:rPr>
              <a:t>〉</a:t>
            </a:r>
          </a:p>
        </p:txBody>
      </p:sp>
      <p:sp>
        <p:nvSpPr>
          <p:cNvPr id="2" name="テキスト ボックス 1"/>
          <p:cNvSpPr txBox="1"/>
          <p:nvPr/>
        </p:nvSpPr>
        <p:spPr>
          <a:xfrm>
            <a:off x="-132423" y="2368950"/>
            <a:ext cx="9071060" cy="3052439"/>
          </a:xfrm>
          <a:prstGeom prst="rect">
            <a:avLst/>
          </a:prstGeom>
          <a:noFill/>
        </p:spPr>
        <p:txBody>
          <a:bodyPr rtlCol="0" wrap="square">
            <a:spAutoFit/>
          </a:bodyPr>
          <a:lstStyle/>
          <a:p>
            <a:pPr defTabSz="920387">
              <a:lnSpc>
                <a:spcPct val="150000"/>
              </a:lnSpc>
              <a:spcBef>
                <a:spcPts val="0"/>
              </a:spcBef>
              <a:spcAft>
                <a:spcPts val="0"/>
              </a:spcAft>
              <a:defRPr/>
            </a:pPr>
            <a:r>
              <a:rPr altLang="en-US" dirty="0" lang="ja-JP" sz="2400">
                <a:latin typeface="+mn-ea"/>
              </a:rPr>
              <a:t>　（１）「受験に当たっての主な注意事項」の確認</a:t>
            </a:r>
            <a:endParaRPr altLang="ja-JP" dirty="0" lang="en-US" sz="2400">
              <a:latin typeface="+mn-ea"/>
            </a:endParaRPr>
          </a:p>
          <a:p>
            <a:pPr defTabSz="920387">
              <a:lnSpc>
                <a:spcPts val="3500"/>
              </a:lnSpc>
              <a:spcBef>
                <a:spcPts val="0"/>
              </a:spcBef>
              <a:spcAft>
                <a:spcPts val="0"/>
              </a:spcAft>
              <a:defRPr/>
            </a:pPr>
            <a:r>
              <a:rPr altLang="en-US" dirty="0" lang="ja-JP" sz="2000">
                <a:latin typeface="+mn-ea"/>
              </a:rPr>
              <a:t>　　　　・</a:t>
            </a:r>
            <a:r>
              <a:rPr altLang="ja-JP" dirty="0" lang="en-US" sz="2000">
                <a:latin typeface="+mn-ea"/>
              </a:rPr>
              <a:t>『</a:t>
            </a:r>
            <a:r>
              <a:rPr altLang="en-US" dirty="0" lang="ja-JP" sz="2000">
                <a:latin typeface="+mn-ea"/>
              </a:rPr>
              <a:t>受験に当たっての主な注意事項</a:t>
            </a:r>
            <a:r>
              <a:rPr altLang="ja-JP" dirty="0" lang="en-US" sz="2000">
                <a:latin typeface="+mn-ea"/>
              </a:rPr>
              <a:t>』</a:t>
            </a:r>
            <a:r>
              <a:rPr altLang="en-US" dirty="0" lang="zh-CN" sz="2000">
                <a:latin typeface="+mn-ea"/>
              </a:rPr>
              <a:t>（受験案内</a:t>
            </a:r>
            <a:r>
              <a:rPr altLang="zh-CN" dirty="0" lang="en-US" sz="2000">
                <a:latin typeface="+mn-ea"/>
              </a:rPr>
              <a:t>P46</a:t>
            </a:r>
            <a:r>
              <a:rPr altLang="en-US" dirty="0" lang="zh-CN" sz="2000">
                <a:latin typeface="+mn-ea"/>
              </a:rPr>
              <a:t>～</a:t>
            </a:r>
            <a:r>
              <a:rPr altLang="zh-CN" dirty="0" lang="en-US" sz="2000">
                <a:latin typeface="+mn-ea"/>
              </a:rPr>
              <a:t>50</a:t>
            </a:r>
            <a:r>
              <a:rPr altLang="en-US" dirty="0" lang="zh-CN" sz="2000">
                <a:latin typeface="+mn-ea"/>
              </a:rPr>
              <a:t>）</a:t>
            </a:r>
            <a:r>
              <a:rPr altLang="en-US" dirty="0" lang="ja-JP" sz="2000">
                <a:latin typeface="+mn-ea"/>
              </a:rPr>
              <a:t>及び</a:t>
            </a:r>
            <a:br>
              <a:rPr altLang="ja-JP" dirty="0" lang="en-US" sz="2000">
                <a:latin typeface="+mn-ea"/>
              </a:rPr>
            </a:br>
            <a:r>
              <a:rPr altLang="ja-JP" dirty="0" lang="en-US" sz="2000">
                <a:latin typeface="+mn-ea"/>
              </a:rPr>
              <a:t>        </a:t>
            </a:r>
            <a:r>
              <a:rPr altLang="en-US" dirty="0" lang="ja-JP" sz="2000">
                <a:latin typeface="+mn-ea"/>
              </a:rPr>
              <a:t>　「受験上の注意」をよく読んで受験してください。</a:t>
            </a:r>
            <a:endParaRPr altLang="ja-JP" dirty="0" lang="en-US" sz="2000">
              <a:latin typeface="+mn-ea"/>
            </a:endParaRPr>
          </a:p>
          <a:p>
            <a:pPr defTabSz="920387">
              <a:lnSpc>
                <a:spcPts val="3500"/>
              </a:lnSpc>
              <a:spcBef>
                <a:spcPts val="1800"/>
              </a:spcBef>
              <a:spcAft>
                <a:spcPts val="0"/>
              </a:spcAft>
              <a:defRPr/>
            </a:pPr>
            <a:r>
              <a:rPr altLang="ja-JP" dirty="0" lang="en-US" sz="2000">
                <a:latin typeface="+mn-ea"/>
              </a:rPr>
              <a:t>    </a:t>
            </a:r>
            <a:r>
              <a:rPr altLang="en-US" dirty="0" lang="ja-JP" sz="2000">
                <a:latin typeface="+mn-ea"/>
              </a:rPr>
              <a:t>　</a:t>
            </a:r>
            <a:r>
              <a:rPr altLang="ja-JP" dirty="0" lang="en-US" sz="2000">
                <a:latin typeface="+mn-ea"/>
              </a:rPr>
              <a:t>  </a:t>
            </a:r>
            <a:r>
              <a:rPr altLang="en-US" dirty="0" lang="ja-JP" sz="2000">
                <a:latin typeface="+mn-ea"/>
              </a:rPr>
              <a:t>・不正行為に関する注意事項や不正行為を行った場合の取扱いについて</a:t>
            </a:r>
            <a:br>
              <a:rPr altLang="ja-JP" dirty="0" lang="en-US" sz="2000">
                <a:latin typeface="+mn-ea"/>
              </a:rPr>
            </a:br>
            <a:r>
              <a:rPr altLang="en-US" dirty="0" lang="ja-JP" sz="2000">
                <a:latin typeface="+mn-ea"/>
              </a:rPr>
              <a:t>　　　　  リーフレットを作成し，</a:t>
            </a:r>
            <a:r>
              <a:rPr altLang="ja-JP" dirty="0" lang="en-US" sz="2000">
                <a:latin typeface="+mn-ea"/>
              </a:rPr>
              <a:t>12</a:t>
            </a:r>
            <a:r>
              <a:rPr altLang="en-US" dirty="0" lang="ja-JP" sz="2000">
                <a:latin typeface="+mn-ea"/>
              </a:rPr>
              <a:t>月中旬に受験票等とは別便で送付します。</a:t>
            </a:r>
            <a:br>
              <a:rPr altLang="ja-JP" dirty="0" lang="en-US" sz="2000">
                <a:latin typeface="+mn-ea"/>
              </a:rPr>
            </a:br>
            <a:r>
              <a:rPr altLang="en-US" dirty="0" lang="ja-JP" sz="2000">
                <a:latin typeface="+mn-ea"/>
              </a:rPr>
              <a:t>　　　  「受験票」及び「受験上の注意」とともに志願者への配付・周知をお願いします。</a:t>
            </a:r>
            <a:endParaRPr altLang="ja-JP" dirty="0" lang="en-US" sz="2000">
              <a:solidFill>
                <a:srgbClr val="000000"/>
              </a:solidFill>
              <a:latin typeface="+mn-ea"/>
              <a:ea typeface="+mn-ea"/>
            </a:endParaRPr>
          </a:p>
        </p:txBody>
      </p:sp>
      <p:sp>
        <p:nvSpPr>
          <p:cNvPr id="8" name="スライド番号プレースホルダー 1"/>
          <p:cNvSpPr>
            <a:spLocks noGrp="1"/>
          </p:cNvSpPr>
          <p:nvPr>
            <p:ph idx="12" sz="quarter" type="sldNum"/>
          </p:nvPr>
        </p:nvSpPr>
        <p:spPr>
          <a:xfrm>
            <a:off x="7092280" y="6427378"/>
            <a:ext cx="1978780" cy="458006"/>
          </a:xfrm>
        </p:spPr>
        <p:txBody>
          <a:bodyPr/>
          <a:lstStyle/>
          <a:p>
            <a:pPr>
              <a:defRPr/>
            </a:pPr>
            <a:r>
              <a:rPr altLang="ja-JP" dirty="0" lang="en-US" sz="1829"/>
              <a:t>13</a:t>
            </a:r>
          </a:p>
        </p:txBody>
      </p:sp>
      <p:sp>
        <p:nvSpPr>
          <p:cNvPr id="7" name="Rectangle 5">
            <a:extLst>
              <a:ext uri="{FF2B5EF4-FFF2-40B4-BE49-F238E27FC236}">
                <a16:creationId xmlns:a16="http://schemas.microsoft.com/office/drawing/2014/main" id="{16A862C3-346B-4668-82A6-493919B6411A}"/>
              </a:ext>
            </a:extLst>
          </p:cNvPr>
          <p:cNvSpPr>
            <a:spLocks noChangeArrowheads="1"/>
          </p:cNvSpPr>
          <p:nvPr/>
        </p:nvSpPr>
        <p:spPr bwMode="auto">
          <a:xfrm>
            <a:off x="341414" y="836712"/>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先生方へのお願い</a:t>
            </a:r>
          </a:p>
        </p:txBody>
      </p:sp>
    </p:spTree>
    <p:extLst>
      <p:ext uri="{BB962C8B-B14F-4D97-AF65-F5344CB8AC3E}">
        <p14:creationId xmlns:p14="http://schemas.microsoft.com/office/powerpoint/2010/main" val="3809497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ur="1000" fill="hold" id="21"/>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
      <p:bldP animBg="1" grpId="0" spid="7"/>
    </p:bld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 name="スライド番号プレースホルダー 1"/>
          <p:cNvSpPr>
            <a:spLocks noGrp="1"/>
          </p:cNvSpPr>
          <p:nvPr>
            <p:ph idx="12" sz="quarter" type="sldNum"/>
          </p:nvPr>
        </p:nvSpPr>
        <p:spPr>
          <a:xfrm>
            <a:off x="7092280" y="6427378"/>
            <a:ext cx="1978780" cy="458006"/>
          </a:xfrm>
        </p:spPr>
        <p:txBody>
          <a:bodyPr/>
          <a:lstStyle/>
          <a:p>
            <a:pPr>
              <a:defRPr/>
            </a:pPr>
            <a:r>
              <a:rPr altLang="ja-JP" dirty="0" lang="en-US" sz="1829"/>
              <a:t>14</a:t>
            </a:r>
          </a:p>
        </p:txBody>
      </p:sp>
      <p:grpSp>
        <p:nvGrpSpPr>
          <p:cNvPr id="4" name="グループ化 3">
            <a:extLst>
              <a:ext uri="{FF2B5EF4-FFF2-40B4-BE49-F238E27FC236}">
                <a16:creationId xmlns:a16="http://schemas.microsoft.com/office/drawing/2014/main" id="{439B6A41-08B3-402E-B51E-9536F9FC1647}"/>
              </a:ext>
            </a:extLst>
          </p:cNvPr>
          <p:cNvGrpSpPr/>
          <p:nvPr/>
        </p:nvGrpSpPr>
        <p:grpSpPr>
          <a:xfrm>
            <a:off x="31642" y="1340768"/>
            <a:ext cx="8891548" cy="4032448"/>
            <a:chOff x="179512" y="1333505"/>
            <a:chExt cx="8891548" cy="3031599"/>
          </a:xfrm>
        </p:grpSpPr>
        <p:sp>
          <p:nvSpPr>
            <p:cNvPr id="2" name="テキスト ボックス 1"/>
            <p:cNvSpPr txBox="1"/>
            <p:nvPr/>
          </p:nvSpPr>
          <p:spPr>
            <a:xfrm>
              <a:off x="179512" y="1333505"/>
              <a:ext cx="8891548" cy="1492716"/>
            </a:xfrm>
            <a:prstGeom prst="rect">
              <a:avLst/>
            </a:prstGeom>
            <a:noFill/>
          </p:spPr>
          <p:txBody>
            <a:bodyPr rtlCol="0" wrap="square">
              <a:spAutoFit/>
            </a:bodyPr>
            <a:lstStyle/>
            <a:p>
              <a:pPr defTabSz="920387">
                <a:lnSpc>
                  <a:spcPct val="150000"/>
                </a:lnSpc>
                <a:spcBef>
                  <a:spcPts val="0"/>
                </a:spcBef>
                <a:spcAft>
                  <a:spcPts val="600"/>
                </a:spcAft>
                <a:defRPr/>
              </a:pPr>
              <a:r>
                <a:rPr altLang="en-US" dirty="0" lang="ja-JP" sz="2400">
                  <a:latin typeface="ＭＳ Ｐゴシック"/>
                  <a:ea typeface="ＭＳ Ｐゴシック"/>
                </a:rPr>
                <a:t>  </a:t>
              </a:r>
              <a:r>
                <a:rPr altLang="en-US" dirty="0" lang="ja-JP" sz="2400">
                  <a:latin typeface="+mn-ea"/>
                  <a:ea typeface="+mn-ea"/>
                </a:rPr>
                <a:t>（２）車送迎の自粛</a:t>
              </a:r>
              <a:br>
                <a:rPr altLang="ja-JP" dirty="0" lang="en-US" sz="2000">
                  <a:solidFill>
                    <a:srgbClr val="000000"/>
                  </a:solidFill>
                  <a:latin typeface="+mn-ea"/>
                  <a:ea typeface="+mn-ea"/>
                </a:rPr>
              </a:br>
              <a:r>
                <a:rPr altLang="en-US" dirty="0" lang="ja-JP" sz="2000">
                  <a:solidFill>
                    <a:srgbClr val="000000"/>
                  </a:solidFill>
                  <a:latin typeface="+mn-ea"/>
                  <a:ea typeface="+mn-ea"/>
                </a:rPr>
                <a:t>　　 　 例年，試験実施大学に，近隣店舗や住民の方から多くの苦情が寄せられる</a:t>
              </a:r>
              <a:endParaRPr altLang="ja-JP" dirty="0" lang="en-US" sz="2000">
                <a:solidFill>
                  <a:srgbClr val="000000"/>
                </a:solidFill>
                <a:latin typeface="+mn-ea"/>
                <a:ea typeface="+mn-ea"/>
              </a:endParaRPr>
            </a:p>
            <a:p>
              <a:pPr defTabSz="920387">
                <a:spcBef>
                  <a:spcPts val="0"/>
                </a:spcBef>
                <a:spcAft>
                  <a:spcPts val="0"/>
                </a:spcAft>
                <a:defRPr/>
              </a:pPr>
              <a:r>
                <a:rPr altLang="en-US" dirty="0" lang="ja-JP" sz="2000">
                  <a:solidFill>
                    <a:srgbClr val="000000"/>
                  </a:solidFill>
                  <a:latin typeface="+mn-ea"/>
                  <a:ea typeface="+mn-ea"/>
                </a:rPr>
                <a:t>　　　ため，可能な限り公共交通機関で試験場に向かうようにしてください。</a:t>
              </a:r>
              <a:endParaRPr altLang="ja-JP" dirty="0" lang="en-US" sz="2000">
                <a:solidFill>
                  <a:srgbClr val="000000"/>
                </a:solidFill>
                <a:latin typeface="+mn-ea"/>
                <a:ea typeface="+mn-ea"/>
              </a:endParaRPr>
            </a:p>
          </p:txBody>
        </p:sp>
        <p:sp>
          <p:nvSpPr>
            <p:cNvPr id="3" name="正方形/長方形 2">
              <a:extLst>
                <a:ext uri="{FF2B5EF4-FFF2-40B4-BE49-F238E27FC236}">
                  <a16:creationId xmlns:a16="http://schemas.microsoft.com/office/drawing/2014/main" id="{49008EA6-BCE3-4BBB-8DFC-068932B24612}"/>
                </a:ext>
              </a:extLst>
            </p:cNvPr>
            <p:cNvSpPr/>
            <p:nvPr/>
          </p:nvSpPr>
          <p:spPr>
            <a:xfrm>
              <a:off x="556834" y="3212976"/>
              <a:ext cx="8339500" cy="115212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0" dirty="0" lang="ja-JP" sz="2000">
                  <a:solidFill>
                    <a:schemeClr val="tx1"/>
                  </a:solidFill>
                </a:rPr>
                <a:t>　今後，必要な連絡事項が生じた場合は，受験票等を送付する際に同封する「受験上の注意」に明示するほか，大学入試センターのホームページにおいて情報を提供します。</a:t>
              </a:r>
              <a:endParaRPr altLang="en-US" b="0" dirty="0" lang="ja-JP" strike="sngStrike" sz="2000">
                <a:solidFill>
                  <a:schemeClr val="tx1"/>
                </a:solidFill>
              </a:endParaRPr>
            </a:p>
          </p:txBody>
        </p:sp>
      </p:grpSp>
    </p:spTree>
    <p:extLst>
      <p:ext uri="{BB962C8B-B14F-4D97-AF65-F5344CB8AC3E}">
        <p14:creationId xmlns:p14="http://schemas.microsoft.com/office/powerpoint/2010/main" val="2894792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6879" y="1079036"/>
            <a:ext cx="9144000" cy="10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a:spcBef>
                <a:spcPts val="1829"/>
              </a:spcBef>
            </a:pPr>
            <a:r>
              <a:rPr altLang="en-US" dirty="0" lang="ja-JP" sz="2400" u="sng">
                <a:latin typeface="ＭＳ Ｐゴシック"/>
              </a:rPr>
              <a:t>以下についてご指導・ご協力をお願いします</a:t>
            </a:r>
            <a:r>
              <a:rPr altLang="ja-JP" dirty="0" lang="en-US" sz="2400" u="sng">
                <a:latin typeface="ＭＳ Ｐゴシック"/>
              </a:rPr>
              <a:t>〈</a:t>
            </a:r>
            <a:r>
              <a:rPr altLang="en-US" dirty="0" lang="ja-JP" sz="2400" u="sng">
                <a:latin typeface="ＭＳ Ｐゴシック"/>
              </a:rPr>
              <a:t>試験後の事項</a:t>
            </a:r>
            <a:r>
              <a:rPr altLang="ja-JP" dirty="0" lang="en-US" sz="2400" u="sng">
                <a:latin typeface="ＭＳ Ｐゴシック"/>
              </a:rPr>
              <a:t>〉</a:t>
            </a:r>
          </a:p>
          <a:p>
            <a:pPr algn="ctr">
              <a:spcBef>
                <a:spcPts val="1829"/>
              </a:spcBef>
            </a:pPr>
            <a:endParaRPr altLang="ja-JP" dirty="0" lang="en-US" sz="2400" u="sng">
              <a:solidFill>
                <a:srgbClr val="FF0000"/>
              </a:solidFill>
              <a:latin typeface="ＭＳ Ｐゴシック"/>
            </a:endParaRPr>
          </a:p>
        </p:txBody>
      </p:sp>
      <p:sp>
        <p:nvSpPr>
          <p:cNvPr id="8" name="スライド番号プレースホルダー 1"/>
          <p:cNvSpPr>
            <a:spLocks noGrp="1"/>
          </p:cNvSpPr>
          <p:nvPr>
            <p:ph idx="12" sz="quarter" type="sldNum"/>
          </p:nvPr>
        </p:nvSpPr>
        <p:spPr>
          <a:xfrm>
            <a:off x="7092280" y="6427378"/>
            <a:ext cx="1978780" cy="458006"/>
          </a:xfrm>
        </p:spPr>
        <p:txBody>
          <a:bodyPr/>
          <a:lstStyle/>
          <a:p>
            <a:pPr>
              <a:defRPr/>
            </a:pPr>
            <a:r>
              <a:rPr altLang="ja-JP" dirty="0" lang="en-US" sz="1829"/>
              <a:t>15</a:t>
            </a:r>
          </a:p>
        </p:txBody>
      </p:sp>
      <p:sp>
        <p:nvSpPr>
          <p:cNvPr id="9" name="テキスト ボックス 8"/>
          <p:cNvSpPr txBox="1"/>
          <p:nvPr/>
        </p:nvSpPr>
        <p:spPr>
          <a:xfrm>
            <a:off x="395536" y="1556792"/>
            <a:ext cx="8424936" cy="3816429"/>
          </a:xfrm>
          <a:prstGeom prst="rect">
            <a:avLst/>
          </a:prstGeom>
          <a:noFill/>
        </p:spPr>
        <p:txBody>
          <a:bodyPr rtlCol="0" wrap="square">
            <a:spAutoFit/>
          </a:bodyPr>
          <a:lstStyle/>
          <a:p>
            <a:pPr defTabSz="920387">
              <a:lnSpc>
                <a:spcPct val="200000"/>
              </a:lnSpc>
              <a:spcBef>
                <a:spcPts val="0"/>
              </a:spcBef>
              <a:spcAft>
                <a:spcPts val="0"/>
              </a:spcAft>
              <a:defRPr/>
            </a:pPr>
            <a:r>
              <a:rPr altLang="en-US" dirty="0" lang="ja-JP">
                <a:solidFill>
                  <a:srgbClr val="000000"/>
                </a:solidFill>
                <a:latin typeface="+mn-ea"/>
                <a:ea typeface="+mn-ea"/>
              </a:rPr>
              <a:t>　</a:t>
            </a:r>
            <a:r>
              <a:rPr altLang="en-US" dirty="0" lang="ja-JP" sz="2400">
                <a:solidFill>
                  <a:srgbClr val="000000"/>
                </a:solidFill>
                <a:latin typeface="+mn-ea"/>
                <a:ea typeface="+mn-ea"/>
              </a:rPr>
              <a:t>（１）受験票の取扱い</a:t>
            </a:r>
            <a:endParaRPr altLang="ja-JP" dirty="0" lang="en-US" sz="2400">
              <a:solidFill>
                <a:srgbClr val="000000"/>
              </a:solidFill>
              <a:latin typeface="+mn-ea"/>
              <a:ea typeface="+mn-ea"/>
            </a:endParaRPr>
          </a:p>
          <a:p>
            <a:pPr defTabSz="920387">
              <a:spcBef>
                <a:spcPts val="0"/>
              </a:spcBef>
              <a:spcAft>
                <a:spcPts val="0"/>
              </a:spcAft>
              <a:defRPr/>
            </a:pPr>
            <a:r>
              <a:rPr altLang="en-US" dirty="0" lang="ja-JP" sz="2000">
                <a:solidFill>
                  <a:srgbClr val="000000"/>
                </a:solidFill>
                <a:latin typeface="+mn-ea"/>
                <a:ea typeface="+mn-ea"/>
              </a:rPr>
              <a:t>　　   各大学の個別学力検査等及び入学手続の際にも必要となるため，</a:t>
            </a:r>
            <a:endParaRPr altLang="ja-JP" dirty="0" lang="en-US" sz="2000">
              <a:solidFill>
                <a:srgbClr val="000000"/>
              </a:solidFill>
              <a:latin typeface="+mn-ea"/>
              <a:ea typeface="+mn-ea"/>
            </a:endParaRPr>
          </a:p>
          <a:p>
            <a:pPr defTabSz="920387">
              <a:spcBef>
                <a:spcPts val="0"/>
              </a:spcBef>
              <a:spcAft>
                <a:spcPts val="0"/>
              </a:spcAft>
              <a:defRPr/>
            </a:pPr>
            <a:r>
              <a:rPr altLang="en-US" dirty="0" lang="ja-JP" sz="2000">
                <a:solidFill>
                  <a:srgbClr val="000000"/>
                </a:solidFill>
                <a:latin typeface="+mn-ea"/>
                <a:ea typeface="+mn-ea"/>
              </a:rPr>
              <a:t>  　大切に保管</a:t>
            </a:r>
            <a:endParaRPr altLang="ja-JP" dirty="0" lang="en-US" sz="2000">
              <a:solidFill>
                <a:srgbClr val="000000"/>
              </a:solidFill>
              <a:latin typeface="+mn-ea"/>
              <a:ea typeface="+mn-ea"/>
            </a:endParaRPr>
          </a:p>
          <a:p>
            <a:pPr defTabSz="920387">
              <a:spcBef>
                <a:spcPts val="0"/>
              </a:spcBef>
              <a:spcAft>
                <a:spcPts val="0"/>
              </a:spcAft>
              <a:defRPr/>
            </a:pPr>
            <a:endParaRPr altLang="ja-JP" dirty="0" lang="en-US" sz="2000" u="sng">
              <a:solidFill>
                <a:srgbClr val="000000"/>
              </a:solidFill>
              <a:latin typeface="+mn-ea"/>
              <a:ea typeface="+mn-ea"/>
            </a:endParaRPr>
          </a:p>
          <a:p>
            <a:pPr defTabSz="920387">
              <a:lnSpc>
                <a:spcPct val="200000"/>
              </a:lnSpc>
              <a:spcBef>
                <a:spcPts val="0"/>
              </a:spcBef>
              <a:spcAft>
                <a:spcPts val="0"/>
              </a:spcAft>
              <a:defRPr/>
            </a:pPr>
            <a:r>
              <a:rPr altLang="en-US" dirty="0" lang="ja-JP" sz="2400">
                <a:solidFill>
                  <a:srgbClr val="000000"/>
                </a:solidFill>
                <a:latin typeface="+mn-ea"/>
                <a:ea typeface="+mn-ea"/>
              </a:rPr>
              <a:t>　（２）成績通知の送付先</a:t>
            </a:r>
            <a:endParaRPr altLang="ja-JP" dirty="0" lang="en-US" sz="2400">
              <a:latin typeface="+mn-ea"/>
              <a:ea typeface="+mn-ea"/>
            </a:endParaRPr>
          </a:p>
          <a:p>
            <a:pPr defTabSz="920387">
              <a:spcBef>
                <a:spcPts val="0"/>
              </a:spcBef>
              <a:spcAft>
                <a:spcPts val="0"/>
              </a:spcAft>
              <a:defRPr/>
            </a:pPr>
            <a:r>
              <a:rPr altLang="en-US" dirty="0" lang="ja-JP" sz="2000">
                <a:latin typeface="+mn-ea"/>
                <a:ea typeface="+mn-ea"/>
              </a:rPr>
              <a:t>　　   送付先の住所を変更する場合は，令和６年３月１日（金）（必着）までに</a:t>
            </a:r>
            <a:endParaRPr altLang="ja-JP" dirty="0" lang="en-US" sz="2000">
              <a:latin typeface="+mn-ea"/>
              <a:ea typeface="+mn-ea"/>
            </a:endParaRPr>
          </a:p>
          <a:p>
            <a:pPr defTabSz="920387">
              <a:spcBef>
                <a:spcPts val="0"/>
              </a:spcBef>
              <a:spcAft>
                <a:spcPts val="0"/>
              </a:spcAft>
              <a:defRPr/>
            </a:pPr>
            <a:r>
              <a:rPr altLang="en-US" dirty="0" lang="ja-JP" sz="2000">
                <a:latin typeface="+mn-ea"/>
                <a:ea typeface="+mn-ea"/>
              </a:rPr>
              <a:t>  　「住所等変更・訂正届」を大学入試センターに提出</a:t>
            </a:r>
            <a:endParaRPr altLang="ja-JP" dirty="0" lang="en-US" sz="2000">
              <a:latin typeface="+mn-ea"/>
              <a:ea typeface="+mn-ea"/>
            </a:endParaRPr>
          </a:p>
          <a:p>
            <a:pPr defTabSz="920387">
              <a:spcBef>
                <a:spcPts val="0"/>
              </a:spcBef>
              <a:spcAft>
                <a:spcPts val="0"/>
              </a:spcAft>
              <a:defRPr/>
            </a:pPr>
            <a:endParaRPr altLang="ja-JP" dirty="0" lang="en-US" sz="2000">
              <a:latin typeface="+mn-ea"/>
              <a:ea typeface="+mn-ea"/>
            </a:endParaRPr>
          </a:p>
          <a:p>
            <a:pPr defTabSz="920387">
              <a:spcBef>
                <a:spcPts val="0"/>
              </a:spcBef>
              <a:spcAft>
                <a:spcPts val="0"/>
              </a:spcAft>
              <a:defRPr/>
            </a:pPr>
            <a:r>
              <a:rPr altLang="en-US" dirty="0" lang="ja-JP" sz="1800"/>
              <a:t>　  　（例年，約１万２千通の成績通知書が大学入試センターに返送されてきます。）</a:t>
            </a:r>
          </a:p>
        </p:txBody>
      </p:sp>
    </p:spTree>
    <p:extLst>
      <p:ext uri="{BB962C8B-B14F-4D97-AF65-F5344CB8AC3E}">
        <p14:creationId xmlns:p14="http://schemas.microsoft.com/office/powerpoint/2010/main" val="3953282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1000" id="14"/>
                                        <p:tgtEl>
                                          <p:spTgt spid="9"/>
                                        </p:tgtEl>
                                      </p:cBhvr>
                                    </p:animEffect>
                                    <p:anim calcmode="lin" valueType="num">
                                      <p:cBhvr>
                                        <p:cTn dur="1000" fill="hold" id="15"/>
                                        <p:tgtEl>
                                          <p:spTgt spid="9"/>
                                        </p:tgtEl>
                                        <p:attrNameLst>
                                          <p:attrName>ppt_x</p:attrName>
                                        </p:attrNameLst>
                                      </p:cBhvr>
                                      <p:tavLst>
                                        <p:tav tm="0">
                                          <p:val>
                                            <p:strVal val="#ppt_x"/>
                                          </p:val>
                                        </p:tav>
                                        <p:tav tm="100000">
                                          <p:val>
                                            <p:strVal val="#ppt_x"/>
                                          </p:val>
                                        </p:tav>
                                      </p:tavLst>
                                    </p:anim>
                                    <p:anim calcmode="lin" valueType="num">
                                      <p:cBhvr>
                                        <p:cTn dur="1000" fill="hold" id="1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Rectangle 13"/>
          <p:cNvSpPr txBox="1">
            <a:spLocks noChangeArrowheads="1"/>
          </p:cNvSpPr>
          <p:nvPr/>
        </p:nvSpPr>
        <p:spPr>
          <a:xfrm>
            <a:off x="395536" y="861050"/>
            <a:ext cx="8424862" cy="666555"/>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r>
              <a:rPr altLang="en-US" dirty="0" lang="ja-JP" sz="4000"/>
              <a:t>Ｅ　試験　　Ｆ　試験実施後</a:t>
            </a:r>
          </a:p>
        </p:txBody>
      </p:sp>
      <p:sp>
        <p:nvSpPr>
          <p:cNvPr id="5" name="スライド番号プレースホルダー 4"/>
          <p:cNvSpPr>
            <a:spLocks noGrp="1"/>
          </p:cNvSpPr>
          <p:nvPr>
            <p:ph idx="12" sz="quarter" type="sldNum"/>
          </p:nvPr>
        </p:nvSpPr>
        <p:spPr/>
        <p:txBody>
          <a:bodyPr/>
          <a:lstStyle/>
          <a:p>
            <a:r>
              <a:rPr altLang="ja-JP" dirty="0" lang="en-US">
                <a:solidFill>
                  <a:prstClr val="black">
                    <a:tint val="75000"/>
                  </a:prstClr>
                </a:solidFill>
              </a:rPr>
              <a:t>2</a:t>
            </a:r>
            <a:endParaRPr altLang="en-US" dirty="0" lang="ja-JP">
              <a:solidFill>
                <a:prstClr val="black">
                  <a:tint val="75000"/>
                </a:prstClr>
              </a:solidFill>
            </a:endParaRPr>
          </a:p>
        </p:txBody>
      </p:sp>
      <p:sp>
        <p:nvSpPr>
          <p:cNvPr id="11" name="Rectangle 13"/>
          <p:cNvSpPr txBox="1">
            <a:spLocks noChangeArrowheads="1"/>
          </p:cNvSpPr>
          <p:nvPr/>
        </p:nvSpPr>
        <p:spPr>
          <a:xfrm>
            <a:off x="395536" y="1599183"/>
            <a:ext cx="8424862" cy="749697"/>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endParaRPr altLang="ja-JP" dirty="0" lang="en-US" sz="2400"/>
          </a:p>
        </p:txBody>
      </p:sp>
      <p:sp>
        <p:nvSpPr>
          <p:cNvPr id="6" name="正方形/長方形 5"/>
          <p:cNvSpPr/>
          <p:nvPr/>
        </p:nvSpPr>
        <p:spPr>
          <a:xfrm>
            <a:off x="683568" y="2132856"/>
            <a:ext cx="8136830" cy="3876831"/>
          </a:xfrm>
          <a:prstGeom prst="rect">
            <a:avLst/>
          </a:prstGeom>
        </p:spPr>
        <p:txBody>
          <a:bodyPr wrap="square">
            <a:spAutoFit/>
          </a:bodyPr>
          <a:lstStyle/>
          <a:p>
            <a:pPr>
              <a:lnSpc>
                <a:spcPts val="3800"/>
              </a:lnSpc>
            </a:pPr>
            <a:r>
              <a:rPr altLang="en-US" dirty="0" lang="ja-JP" sz="2400">
                <a:latin charset="-128" panose="020B0600070205080204" pitchFamily="50" typeface="ＭＳ Ｐゴシック"/>
              </a:rPr>
              <a:t>○　受験に当たっての主な注意事項</a:t>
            </a:r>
            <a:endParaRPr altLang="ja-JP" dirty="0" lang="en-US" sz="2400">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試験時間中の注意事項</a:t>
            </a:r>
            <a:endParaRPr altLang="ja-JP" dirty="0" lang="en-US" sz="2400">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不正行為</a:t>
            </a:r>
          </a:p>
          <a:p>
            <a:pPr>
              <a:lnSpc>
                <a:spcPts val="3800"/>
              </a:lnSpc>
            </a:pPr>
            <a:r>
              <a:rPr altLang="en-US" dirty="0" lang="ja-JP" sz="2400">
                <a:latin charset="-128" panose="020B0600070205080204" pitchFamily="50" typeface="ＭＳ Ｐゴシック"/>
              </a:rPr>
              <a:t>○　追試験</a:t>
            </a:r>
            <a:endParaRPr altLang="ja-JP" dirty="0" lang="en-US" sz="2400">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得点の調整</a:t>
            </a:r>
            <a:endParaRPr altLang="en-US" dirty="0" lang="ja-JP" strike="sngStrike" sz="2400">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試験成績の大学への提供</a:t>
            </a:r>
            <a:endParaRPr altLang="en-US" dirty="0" lang="ja-JP" strike="sngStrike" sz="2400">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先生方へのお願い</a:t>
            </a:r>
          </a:p>
        </p:txBody>
      </p:sp>
    </p:spTree>
    <p:extLst>
      <p:ext uri="{BB962C8B-B14F-4D97-AF65-F5344CB8AC3E}">
        <p14:creationId xmlns:p14="http://schemas.microsoft.com/office/powerpoint/2010/main" val="347133273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02314" y="1772816"/>
            <a:ext cx="8575883" cy="4684512"/>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nSpc>
                <a:spcPts val="2400"/>
              </a:lnSpc>
            </a:pPr>
            <a:r>
              <a:rPr altLang="en-US" b="0" dirty="0" lang="ja-JP" sz="2000">
                <a:solidFill>
                  <a:srgbClr val="000000"/>
                </a:solidFill>
                <a:ea charset="-128" typeface="ＭＳ Ｐゴシック"/>
              </a:rPr>
              <a:t>（１）　</a:t>
            </a:r>
            <a:r>
              <a:rPr altLang="en-US" b="0" dirty="0" lang="ja-JP" sz="2000">
                <a:ea charset="-128" typeface="ＭＳ Ｐゴシック"/>
              </a:rPr>
              <a:t>受験者入室終了時刻から試験終了までは，</a:t>
            </a:r>
            <a:r>
              <a:rPr altLang="en-US" b="0" dirty="0" lang="ja-JP" sz="2000" u="sng">
                <a:solidFill>
                  <a:srgbClr val="FF0000"/>
                </a:solidFill>
                <a:ea charset="-128" typeface="ＭＳ Ｐゴシック"/>
              </a:rPr>
              <a:t>退室できません。</a:t>
            </a:r>
            <a:endParaRPr altLang="ja-JP" b="0" dirty="0" lang="en-US" sz="2000" u="sng">
              <a:solidFill>
                <a:srgbClr val="FF0000"/>
              </a:solidFill>
              <a:ea charset="-128" typeface="ＭＳ Ｐゴシック"/>
            </a:endParaRPr>
          </a:p>
          <a:p>
            <a:pPr>
              <a:lnSpc>
                <a:spcPts val="2400"/>
              </a:lnSpc>
            </a:pPr>
            <a:r>
              <a:rPr altLang="en-US" b="0" dirty="0" lang="ja-JP" sz="1800">
                <a:ea charset="-128" typeface="ＭＳ Ｐゴシック"/>
              </a:rPr>
              <a:t>　　　（体調不良，トイレ等によりやむを得ない場合は手を挙げて監督者に知らせ，</a:t>
            </a:r>
            <a:br>
              <a:rPr altLang="ja-JP" b="0" dirty="0" lang="en-US" sz="1800">
                <a:ea charset="-128" typeface="ＭＳ Ｐゴシック"/>
              </a:rPr>
            </a:br>
            <a:r>
              <a:rPr altLang="en-US" b="0" dirty="0" lang="ja-JP" sz="1800">
                <a:ea charset="-128" typeface="ＭＳ Ｐゴシック"/>
              </a:rPr>
              <a:t>　　　　その指示に従ってください。）</a:t>
            </a:r>
            <a:endParaRPr altLang="ja-JP" b="0" dirty="0" lang="en-US" sz="1800">
              <a:ea charset="-128" typeface="ＭＳ Ｐゴシック"/>
            </a:endParaRPr>
          </a:p>
          <a:p>
            <a:pPr>
              <a:lnSpc>
                <a:spcPts val="2400"/>
              </a:lnSpc>
            </a:pPr>
            <a:br>
              <a:rPr altLang="ja-JP" b="0" dirty="0" lang="en-US" sz="1800">
                <a:ea charset="-128" typeface="ＭＳ Ｐゴシック"/>
              </a:rPr>
            </a:br>
            <a:r>
              <a:rPr altLang="en-US" b="0" dirty="0" lang="ja-JP" sz="2000">
                <a:solidFill>
                  <a:srgbClr val="000000"/>
                </a:solidFill>
                <a:ea charset="-128" typeface="ＭＳ Ｐゴシック"/>
              </a:rPr>
              <a:t>（２）　「２科目受験する」と登録した受験者は，第１解答科目の入室限度時刻</a:t>
            </a:r>
            <a:endParaRPr altLang="ja-JP" b="0" dirty="0" lang="en-US" sz="2000">
              <a:solidFill>
                <a:srgbClr val="000000"/>
              </a:solidFill>
              <a:ea charset="-128" typeface="ＭＳ Ｐゴシック"/>
            </a:endParaRPr>
          </a:p>
          <a:p>
            <a:pPr>
              <a:lnSpc>
                <a:spcPts val="2400"/>
              </a:lnSpc>
            </a:pPr>
            <a:r>
              <a:rPr altLang="en-US" b="0" dirty="0" lang="ja-JP" sz="2000">
                <a:solidFill>
                  <a:srgbClr val="000000"/>
                </a:solidFill>
                <a:ea charset="-128" typeface="ＭＳ Ｐゴシック"/>
              </a:rPr>
              <a:t>　　までに入室しないと，</a:t>
            </a:r>
            <a:r>
              <a:rPr altLang="en-US" b="0" dirty="0" lang="ja-JP" sz="2000" u="sng">
                <a:solidFill>
                  <a:srgbClr val="FF0000"/>
                </a:solidFill>
                <a:ea charset="-128" typeface="ＭＳ Ｐゴシック"/>
              </a:rPr>
              <a:t>後半の第２解答科目を含めて</a:t>
            </a:r>
            <a:r>
              <a:rPr altLang="en-US" b="0" dirty="0" lang="ja-JP" sz="2000">
                <a:solidFill>
                  <a:srgbClr val="000000"/>
                </a:solidFill>
                <a:ea charset="-128" typeface="ＭＳ Ｐゴシック"/>
              </a:rPr>
              <a:t>，その試験時間は</a:t>
            </a:r>
            <a:endParaRPr altLang="ja-JP" b="0" dirty="0" lang="en-US" sz="2000">
              <a:solidFill>
                <a:srgbClr val="000000"/>
              </a:solidFill>
              <a:ea charset="-128" typeface="ＭＳ Ｐゴシック"/>
            </a:endParaRPr>
          </a:p>
          <a:p>
            <a:pPr>
              <a:lnSpc>
                <a:spcPts val="2400"/>
              </a:lnSpc>
            </a:pPr>
            <a:r>
              <a:rPr altLang="en-US" b="0" dirty="0" lang="ja-JP" sz="2000">
                <a:solidFill>
                  <a:srgbClr val="000000"/>
                </a:solidFill>
                <a:ea charset="-128" typeface="ＭＳ Ｐゴシック"/>
              </a:rPr>
              <a:t>　　</a:t>
            </a:r>
            <a:r>
              <a:rPr altLang="en-US" b="0" dirty="0" lang="ja-JP" sz="2000" u="sng">
                <a:solidFill>
                  <a:srgbClr val="FF0000"/>
                </a:solidFill>
                <a:ea charset="-128" typeface="ＭＳ Ｐゴシック"/>
              </a:rPr>
              <a:t>一切受験できません。　</a:t>
            </a:r>
            <a:endParaRPr altLang="ja-JP" b="0" dirty="0" lang="en-US" sz="2000" u="sng">
              <a:solidFill>
                <a:srgbClr val="FF0000"/>
              </a:solidFill>
              <a:ea charset="-128" typeface="ＭＳ Ｐゴシック"/>
            </a:endParaRPr>
          </a:p>
          <a:p>
            <a:pPr indent="-441325" marL="441325">
              <a:lnSpc>
                <a:spcPts val="2400"/>
              </a:lnSpc>
              <a:spcAft>
                <a:spcPts val="0"/>
              </a:spcAft>
            </a:pPr>
            <a:endParaRPr altLang="ja-JP" b="0" dirty="0" lang="en-US" sz="2000" u="sng">
              <a:solidFill>
                <a:srgbClr val="FF0000"/>
              </a:solidFill>
              <a:ea charset="-128" typeface="ＭＳ Ｐゴシック"/>
            </a:endParaRPr>
          </a:p>
          <a:p>
            <a:pPr indent="-441325" marL="441325">
              <a:lnSpc>
                <a:spcPts val="1800"/>
              </a:lnSpc>
              <a:spcBef>
                <a:spcPts val="600"/>
              </a:spcBef>
            </a:pPr>
            <a:r>
              <a:rPr altLang="en-US" b="0" dirty="0" lang="ja-JP" sz="2000">
                <a:solidFill>
                  <a:srgbClr val="000000"/>
                </a:solidFill>
                <a:ea charset="-128" typeface="ＭＳ Ｐゴシック"/>
              </a:rPr>
              <a:t>（３）　「地理歴史，公民」及び「理科②」の受験票に記載された受験科目数を，</a:t>
            </a:r>
            <a:endParaRPr altLang="ja-JP" b="0" dirty="0" lang="en-US" sz="2000">
              <a:solidFill>
                <a:srgbClr val="000000"/>
              </a:solidFill>
              <a:ea charset="-128" typeface="ＭＳ Ｐゴシック"/>
            </a:endParaRPr>
          </a:p>
          <a:p>
            <a:pPr indent="-441325" marL="441325">
              <a:lnSpc>
                <a:spcPts val="1800"/>
              </a:lnSpc>
              <a:spcBef>
                <a:spcPts val="1200"/>
              </a:spcBef>
            </a:pPr>
            <a:r>
              <a:rPr altLang="ja-JP" b="0" dirty="0" lang="en-US" sz="2000">
                <a:solidFill>
                  <a:srgbClr val="000000"/>
                </a:solidFill>
                <a:ea charset="-128" typeface="ＭＳ Ｐゴシック"/>
              </a:rPr>
              <a:t>      </a:t>
            </a:r>
            <a:r>
              <a:rPr altLang="en-US" b="0" dirty="0" lang="ja-JP" sz="2000">
                <a:solidFill>
                  <a:srgbClr val="000000"/>
                </a:solidFill>
                <a:ea charset="-128" typeface="ＭＳ Ｐゴシック"/>
              </a:rPr>
              <a:t>試験当日までに</a:t>
            </a:r>
            <a:endParaRPr altLang="ja-JP" b="0" dirty="0" lang="en-US" sz="2000">
              <a:solidFill>
                <a:srgbClr val="000000"/>
              </a:solidFill>
              <a:ea charset="-128" typeface="ＭＳ Ｐゴシック"/>
            </a:endParaRPr>
          </a:p>
          <a:p>
            <a:pPr indent="-441325" marL="441325">
              <a:lnSpc>
                <a:spcPts val="3000"/>
              </a:lnSpc>
            </a:pPr>
            <a:endParaRPr altLang="ja-JP" b="0" dirty="0" lang="en-US" sz="2000" u="sng">
              <a:solidFill>
                <a:srgbClr val="FF0000"/>
              </a:solidFill>
              <a:ea charset="-128" typeface="ＭＳ Ｐゴシック"/>
            </a:endParaRPr>
          </a:p>
        </p:txBody>
      </p:sp>
      <p:sp>
        <p:nvSpPr>
          <p:cNvPr id="15" name="テキスト ボックス 14"/>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Ｅ</a:t>
            </a:r>
            <a:endParaRPr altLang="en-US" dirty="0" kumimoji="1" lang="ja-JP" sz="3200">
              <a:latin charset="-128" pitchFamily="50" typeface="ＤＦＧ極太丸ゴシック体"/>
              <a:ea charset="-128" pitchFamily="50" typeface="ＤＦＧ極太丸ゴシック体"/>
            </a:endParaRPr>
          </a:p>
        </p:txBody>
      </p:sp>
      <p:sp>
        <p:nvSpPr>
          <p:cNvPr id="16"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a:t>
            </a:r>
            <a:r>
              <a:rPr altLang="en-US" dirty="0" lang="ja-JP">
                <a:latin charset="-128" pitchFamily="50" typeface="ＤＦＧ極太丸ゴシック体"/>
                <a:ea charset="-128" pitchFamily="50" typeface="ＤＦＧ極太丸ゴシック体"/>
              </a:rPr>
              <a:t>　</a:t>
            </a:r>
            <a:r>
              <a:rPr altLang="ja-JP" dirty="0" lang="en-US" sz="2600"/>
              <a:t>【P46】</a:t>
            </a:r>
            <a:endParaRPr altLang="en-US" dirty="0" lang="ja-JP" sz="2600">
              <a:solidFill>
                <a:srgbClr val="0033CC"/>
              </a:solidFill>
            </a:endParaRPr>
          </a:p>
        </p:txBody>
      </p:sp>
      <p:sp>
        <p:nvSpPr>
          <p:cNvPr id="17" name="Rectangle 5"/>
          <p:cNvSpPr>
            <a:spLocks noChangeArrowheads="1"/>
          </p:cNvSpPr>
          <p:nvPr/>
        </p:nvSpPr>
        <p:spPr bwMode="auto">
          <a:xfrm>
            <a:off x="193029" y="980728"/>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受験に当たっての主な注意事項</a:t>
            </a: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3</a:t>
            </a:r>
            <a:endParaRPr altLang="en-US" dirty="0" lang="ja-JP">
              <a:solidFill>
                <a:prstClr val="black">
                  <a:tint val="75000"/>
                </a:prstClr>
              </a:solidFill>
            </a:endParaRPr>
          </a:p>
        </p:txBody>
      </p:sp>
      <p:sp>
        <p:nvSpPr>
          <p:cNvPr id="3" name="正方形/長方形 2"/>
          <p:cNvSpPr/>
          <p:nvPr/>
        </p:nvSpPr>
        <p:spPr>
          <a:xfrm>
            <a:off x="287802" y="4293096"/>
            <a:ext cx="8532669" cy="1323439"/>
          </a:xfrm>
          <a:prstGeom prst="rect">
            <a:avLst/>
          </a:prstGeom>
        </p:spPr>
        <p:txBody>
          <a:bodyPr wrap="square">
            <a:spAutoFit/>
          </a:bodyPr>
          <a:lstStyle/>
          <a:p>
            <a:pPr>
              <a:lnSpc>
                <a:spcPts val="2584"/>
              </a:lnSpc>
              <a:spcBef>
                <a:spcPts val="620"/>
              </a:spcBef>
              <a:spcAft>
                <a:spcPts val="300"/>
              </a:spcAft>
            </a:pPr>
            <a:endParaRPr altLang="ja-JP" b="0" dirty="0" lang="en-US">
              <a:latin typeface="+mn-ea"/>
            </a:endParaRPr>
          </a:p>
          <a:p>
            <a:pPr>
              <a:lnSpc>
                <a:spcPts val="2584"/>
              </a:lnSpc>
              <a:spcBef>
                <a:spcPts val="620"/>
              </a:spcBef>
              <a:spcAft>
                <a:spcPts val="300"/>
              </a:spcAft>
            </a:pPr>
            <a:endParaRPr altLang="ja-JP" b="0" dirty="0" lang="en-US">
              <a:latin typeface="+mn-ea"/>
            </a:endParaRPr>
          </a:p>
          <a:p>
            <a:pPr>
              <a:lnSpc>
                <a:spcPts val="2584"/>
              </a:lnSpc>
              <a:spcBef>
                <a:spcPts val="620"/>
              </a:spcBef>
            </a:pPr>
            <a:r>
              <a:rPr altLang="en-US" b="0" dirty="0" lang="ja-JP">
                <a:latin typeface="+mn-ea"/>
              </a:rPr>
              <a:t>　　　　</a:t>
            </a:r>
            <a:endParaRPr altLang="ja-JP" b="0" dirty="0" lang="en-US">
              <a:latin typeface="+mn-ea"/>
            </a:endParaRPr>
          </a:p>
        </p:txBody>
      </p:sp>
      <p:sp>
        <p:nvSpPr>
          <p:cNvPr id="9" name="テキスト ボックス 8"/>
          <p:cNvSpPr txBox="1"/>
          <p:nvPr/>
        </p:nvSpPr>
        <p:spPr>
          <a:xfrm>
            <a:off x="5058381" y="5458070"/>
            <a:ext cx="2681971" cy="403212"/>
          </a:xfrm>
          <a:prstGeom prst="rect">
            <a:avLst/>
          </a:prstGeom>
          <a:noFill/>
        </p:spPr>
        <p:txBody>
          <a:bodyPr bIns="47256" lIns="94512" rIns="94512" rtlCol="0" tIns="47256" wrap="square">
            <a:spAutoFit/>
          </a:bodyPr>
          <a:lstStyle/>
          <a:p>
            <a:r>
              <a:rPr altLang="en-US" b="0" dirty="0" lang="ja-JP" sz="2000" u="sng">
                <a:solidFill>
                  <a:srgbClr val="FF0000"/>
                </a:solidFill>
                <a:latin typeface="+mj-ea"/>
                <a:ea typeface="+mj-ea"/>
              </a:rPr>
              <a:t>変更できません。</a:t>
            </a:r>
          </a:p>
        </p:txBody>
      </p:sp>
      <p:sp>
        <p:nvSpPr>
          <p:cNvPr id="10" name="テキスト ボックス 9"/>
          <p:cNvSpPr txBox="1"/>
          <p:nvPr/>
        </p:nvSpPr>
        <p:spPr>
          <a:xfrm>
            <a:off x="1331640" y="5297244"/>
            <a:ext cx="3931677" cy="796052"/>
          </a:xfrm>
          <a:prstGeom prst="rect">
            <a:avLst/>
          </a:prstGeom>
          <a:noFill/>
        </p:spPr>
        <p:txBody>
          <a:bodyPr rtlCol="0" wrap="square">
            <a:spAutoFit/>
          </a:bodyPr>
          <a:lstStyle/>
          <a:p>
            <a:pPr>
              <a:lnSpc>
                <a:spcPts val="2584"/>
              </a:lnSpc>
              <a:spcBef>
                <a:spcPts val="620"/>
              </a:spcBef>
            </a:pPr>
            <a:r>
              <a:rPr altLang="en-US" b="0" dirty="0" lang="ja-JP" sz="2000">
                <a:latin typeface="+mn-ea"/>
              </a:rPr>
              <a:t>２科目受験　→　１科目受験</a:t>
            </a:r>
            <a:endParaRPr altLang="ja-JP" b="0" dirty="0" lang="en-US" sz="2000">
              <a:latin typeface="+mn-ea"/>
            </a:endParaRPr>
          </a:p>
          <a:p>
            <a:pPr>
              <a:lnSpc>
                <a:spcPts val="2584"/>
              </a:lnSpc>
              <a:spcBef>
                <a:spcPts val="620"/>
              </a:spcBef>
              <a:spcAft>
                <a:spcPts val="620"/>
              </a:spcAft>
            </a:pPr>
            <a:r>
              <a:rPr altLang="en-US" b="0" dirty="0" lang="ja-JP" sz="2000">
                <a:latin typeface="+mn-ea"/>
              </a:rPr>
              <a:t>１科目受験　→　２科目受験</a:t>
            </a:r>
            <a:endParaRPr altLang="ja-JP" b="0" dirty="0" lang="en-US" sz="2000">
              <a:latin typeface="+mn-ea"/>
            </a:endParaRPr>
          </a:p>
        </p:txBody>
      </p:sp>
      <p:sp>
        <p:nvSpPr>
          <p:cNvPr id="11" name="右中かっこ 10"/>
          <p:cNvSpPr/>
          <p:nvPr/>
        </p:nvSpPr>
        <p:spPr>
          <a:xfrm>
            <a:off x="4597523" y="5339756"/>
            <a:ext cx="262509" cy="753540"/>
          </a:xfrm>
          <a:prstGeom prst="rightBrace">
            <a:avLst/>
          </a:prstGeom>
          <a:ln w="28575"/>
        </p:spPr>
        <p:style>
          <a:lnRef idx="1">
            <a:schemeClr val="dk1"/>
          </a:lnRef>
          <a:fillRef idx="0">
            <a:schemeClr val="dk1"/>
          </a:fillRef>
          <a:effectRef idx="0">
            <a:schemeClr val="dk1"/>
          </a:effectRef>
          <a:fontRef idx="minor">
            <a:schemeClr val="tx1"/>
          </a:fontRef>
        </p:style>
        <p:txBody>
          <a:bodyPr anchor="ctr" bIns="47256" lIns="94512" rIns="94512" rtlCol="0" tIns="47256"/>
          <a:lstStyle/>
          <a:p>
            <a:pPr algn="ctr"/>
            <a:endParaRPr altLang="en-US" dirty="0" kumimoji="1" lang="ja-JP"/>
          </a:p>
        </p:txBody>
      </p:sp>
    </p:spTree>
    <p:extLst>
      <p:ext uri="{BB962C8B-B14F-4D97-AF65-F5344CB8AC3E}">
        <p14:creationId xmlns:p14="http://schemas.microsoft.com/office/powerpoint/2010/main" val="3554456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1000" id="22"/>
                                        <p:tgtEl>
                                          <p:spTgt spid="9"/>
                                        </p:tgtEl>
                                      </p:cBhvr>
                                    </p:animEffect>
                                    <p:anim calcmode="lin" valueType="num">
                                      <p:cBhvr>
                                        <p:cTn dur="1000" fill="hold" id="23"/>
                                        <p:tgtEl>
                                          <p:spTgt spid="9"/>
                                        </p:tgtEl>
                                        <p:attrNameLst>
                                          <p:attrName>ppt_x</p:attrName>
                                        </p:attrNameLst>
                                      </p:cBhvr>
                                      <p:tavLst>
                                        <p:tav tm="0">
                                          <p:val>
                                            <p:strVal val="#ppt_x"/>
                                          </p:val>
                                        </p:tav>
                                        <p:tav tm="100000">
                                          <p:val>
                                            <p:strVal val="#ppt_x"/>
                                          </p:val>
                                        </p:tav>
                                      </p:tavLst>
                                    </p:anim>
                                    <p:anim calcmode="lin" valueType="num">
                                      <p:cBhvr>
                                        <p:cTn dur="1000" fill="hold" id="24"/>
                                        <p:tgtEl>
                                          <p:spTgt spid="9"/>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anim calcmode="lin" valueType="num">
                                      <p:cBhvr>
                                        <p:cTn dur="1000" fill="hold" id="28"/>
                                        <p:tgtEl>
                                          <p:spTgt spid="10"/>
                                        </p:tgtEl>
                                        <p:attrNameLst>
                                          <p:attrName>ppt_x</p:attrName>
                                        </p:attrNameLst>
                                      </p:cBhvr>
                                      <p:tavLst>
                                        <p:tav tm="0">
                                          <p:val>
                                            <p:strVal val="#ppt_x"/>
                                          </p:val>
                                        </p:tav>
                                        <p:tav tm="100000">
                                          <p:val>
                                            <p:strVal val="#ppt_x"/>
                                          </p:val>
                                        </p:tav>
                                      </p:tavLst>
                                    </p:anim>
                                    <p:anim calcmode="lin" valueType="num">
                                      <p:cBhvr>
                                        <p:cTn dur="1000" fill="hold" id="29"/>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animBg="1" grpId="0" spid="17"/>
      <p:bldP grpId="0" spid="9"/>
      <p:bldP grpId="0" spid="10"/>
      <p:bldP animBg="1" grpId="0" spid="11"/>
    </p:bld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 name="AutoShape 6"/>
          <p:cNvSpPr>
            <a:spLocks noChangeArrowheads="1"/>
          </p:cNvSpPr>
          <p:nvPr/>
        </p:nvSpPr>
        <p:spPr bwMode="auto">
          <a:xfrm>
            <a:off x="684729" y="1740305"/>
            <a:ext cx="8053036" cy="1060539"/>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0"/>
              </a:spcBef>
              <a:spcAft>
                <a:spcPts val="620"/>
              </a:spcAft>
            </a:pPr>
            <a:endParaRPr altLang="ja-JP" b="0" dirty="0" lang="en-US" sz="2000">
              <a:latin typeface="+mn-ea"/>
              <a:ea typeface="+mn-ea"/>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4</a:t>
            </a:r>
            <a:endParaRPr altLang="en-US" dirty="0" lang="ja-JP">
              <a:solidFill>
                <a:prstClr val="black">
                  <a:tint val="75000"/>
                </a:prstClr>
              </a:solidFill>
            </a:endParaRPr>
          </a:p>
        </p:txBody>
      </p:sp>
      <p:sp>
        <p:nvSpPr>
          <p:cNvPr id="6"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a:t>
            </a:r>
            <a:r>
              <a:rPr altLang="en-US" dirty="0" lang="ja-JP">
                <a:latin charset="-128" pitchFamily="50" typeface="ＤＦＧ極太丸ゴシック体"/>
                <a:ea charset="-128" pitchFamily="50" typeface="ＤＦＧ極太丸ゴシック体"/>
              </a:rPr>
              <a:t>　</a:t>
            </a:r>
            <a:r>
              <a:rPr altLang="ja-JP" dirty="0" lang="en-US" sz="2600"/>
              <a:t>【P46】</a:t>
            </a:r>
            <a:endParaRPr altLang="en-US" dirty="0" lang="ja-JP" sz="2600"/>
          </a:p>
        </p:txBody>
      </p:sp>
      <p:sp>
        <p:nvSpPr>
          <p:cNvPr id="8" name="テキスト ボックス 7"/>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Ｅ</a:t>
            </a:r>
            <a:endParaRPr altLang="en-US" dirty="0" kumimoji="1" lang="ja-JP" sz="3200">
              <a:latin charset="-128" pitchFamily="50" typeface="ＤＦＧ極太丸ゴシック体"/>
              <a:ea charset="-128" pitchFamily="50" typeface="ＤＦＧ極太丸ゴシック体"/>
            </a:endParaRPr>
          </a:p>
        </p:txBody>
      </p:sp>
      <p:sp>
        <p:nvSpPr>
          <p:cNvPr id="10" name="AutoShape 6"/>
          <p:cNvSpPr>
            <a:spLocks noChangeArrowheads="1"/>
          </p:cNvSpPr>
          <p:nvPr/>
        </p:nvSpPr>
        <p:spPr bwMode="auto">
          <a:xfrm>
            <a:off x="450087" y="1484784"/>
            <a:ext cx="8162209" cy="1863824"/>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00"/>
              </a:spcBef>
              <a:spcAft>
                <a:spcPts val="0"/>
              </a:spcAft>
            </a:pPr>
            <a:r>
              <a:rPr altLang="en-US" b="0" dirty="0" lang="ja-JP" sz="2000">
                <a:solidFill>
                  <a:srgbClr val="000000"/>
                </a:solidFill>
                <a:ea charset="-128" typeface="ＭＳ Ｐゴシック"/>
              </a:rPr>
              <a:t>（４）　「理科①」は</a:t>
            </a:r>
            <a:r>
              <a:rPr altLang="en-US" b="0" dirty="0" lang="ja-JP" sz="2000">
                <a:latin typeface="+mn-ea"/>
                <a:ea typeface="+mn-ea"/>
              </a:rPr>
              <a:t>６０分間で必ず２科目を選択解答してください。</a:t>
            </a:r>
            <a:endParaRPr altLang="ja-JP" b="0" dirty="0" lang="en-US" sz="2000">
              <a:latin typeface="+mn-ea"/>
              <a:ea typeface="+mn-ea"/>
            </a:endParaRPr>
          </a:p>
          <a:p>
            <a:pPr>
              <a:spcBef>
                <a:spcPts val="600"/>
              </a:spcBef>
              <a:spcAft>
                <a:spcPts val="0"/>
              </a:spcAft>
            </a:pPr>
            <a:r>
              <a:rPr altLang="en-US" b="0" dirty="0" lang="ja-JP" sz="2000">
                <a:latin typeface="+mn-ea"/>
                <a:ea typeface="+mn-ea"/>
              </a:rPr>
              <a:t>　　○　</a:t>
            </a:r>
            <a:r>
              <a:rPr altLang="en-US" b="0" dirty="0" lang="ja-JP" sz="2000">
                <a:solidFill>
                  <a:srgbClr val="FF0000"/>
                </a:solidFill>
                <a:latin typeface="+mn-ea"/>
                <a:ea typeface="+mn-ea"/>
              </a:rPr>
              <a:t>１科目のみの受験はできません。</a:t>
            </a:r>
          </a:p>
          <a:p>
            <a:pPr>
              <a:spcBef>
                <a:spcPts val="600"/>
              </a:spcBef>
              <a:spcAft>
                <a:spcPts val="0"/>
              </a:spcAft>
            </a:pPr>
            <a:r>
              <a:rPr altLang="en-US" b="0" dirty="0" lang="ja-JP" sz="2000">
                <a:latin typeface="+mn-ea"/>
                <a:ea typeface="+mn-ea"/>
              </a:rPr>
              <a:t>　　○　</a:t>
            </a:r>
            <a:r>
              <a:rPr altLang="en-US" b="0" dirty="0" lang="ja-JP" sz="2000">
                <a:latin typeface="+mn-ea"/>
              </a:rPr>
              <a:t>解答の順序と</a:t>
            </a:r>
            <a:r>
              <a:rPr altLang="en-US" b="0" dirty="0" lang="ja-JP" sz="2000">
                <a:latin typeface="+mn-ea"/>
                <a:ea typeface="+mn-ea"/>
              </a:rPr>
              <a:t>時間配分は自由です。　</a:t>
            </a:r>
            <a:endParaRPr altLang="ja-JP" b="0" dirty="0" lang="en-US" sz="2000">
              <a:latin typeface="+mn-ea"/>
              <a:ea typeface="+mn-ea"/>
            </a:endParaRPr>
          </a:p>
          <a:p>
            <a:pPr>
              <a:spcBef>
                <a:spcPts val="600"/>
              </a:spcBef>
              <a:spcAft>
                <a:spcPts val="0"/>
              </a:spcAft>
            </a:pPr>
            <a:r>
              <a:rPr altLang="en-US" b="0" dirty="0" lang="ja-JP" sz="2000">
                <a:latin typeface="+mn-ea"/>
                <a:ea typeface="+mn-ea"/>
              </a:rPr>
              <a:t>　　○　解答用紙は１枚で表面に２科目分を解答します。</a:t>
            </a:r>
            <a:endParaRPr altLang="ja-JP" b="0" dirty="0" lang="en-US" sz="2000">
              <a:latin typeface="+mn-ea"/>
              <a:ea typeface="+mn-ea"/>
            </a:endParaRPr>
          </a:p>
        </p:txBody>
      </p:sp>
      <p:sp>
        <p:nvSpPr>
          <p:cNvPr id="11" name="AutoShape 6"/>
          <p:cNvSpPr>
            <a:spLocks noChangeArrowheads="1"/>
          </p:cNvSpPr>
          <p:nvPr/>
        </p:nvSpPr>
        <p:spPr bwMode="auto">
          <a:xfrm>
            <a:off x="451095" y="3429000"/>
            <a:ext cx="8286669" cy="2304256"/>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nSpc>
                <a:spcPts val="2584"/>
              </a:lnSpc>
              <a:spcBef>
                <a:spcPts val="400"/>
              </a:spcBef>
              <a:spcAft>
                <a:spcPts val="300"/>
              </a:spcAft>
            </a:pPr>
            <a:r>
              <a:rPr altLang="en-US" b="0" dirty="0" lang="ja-JP" sz="2000">
                <a:latin typeface="+mn-ea"/>
                <a:ea typeface="+mn-ea"/>
              </a:rPr>
              <a:t>（５）　インフルエンザ，ノロウイルス，新型コロナウイルス等の感染症に</a:t>
            </a:r>
            <a:endParaRPr altLang="ja-JP" b="0" dirty="0" lang="en-US" sz="2000">
              <a:latin typeface="+mn-ea"/>
              <a:ea typeface="+mn-ea"/>
            </a:endParaRPr>
          </a:p>
          <a:p>
            <a:pPr>
              <a:lnSpc>
                <a:spcPts val="2584"/>
              </a:lnSpc>
              <a:spcBef>
                <a:spcPts val="400"/>
              </a:spcBef>
              <a:spcAft>
                <a:spcPts val="300"/>
              </a:spcAft>
            </a:pPr>
            <a:r>
              <a:rPr altLang="en-US" b="0" dirty="0" lang="ja-JP" sz="2000">
                <a:latin typeface="+mn-ea"/>
                <a:ea typeface="+mn-ea"/>
              </a:rPr>
              <a:t>　　罹患し治癒していない場合又は発熱・咳等の症状があるなど体調が</a:t>
            </a:r>
            <a:endParaRPr altLang="ja-JP" b="0" dirty="0" lang="en-US" sz="2000">
              <a:latin typeface="+mn-ea"/>
              <a:ea typeface="+mn-ea"/>
            </a:endParaRPr>
          </a:p>
          <a:p>
            <a:pPr>
              <a:lnSpc>
                <a:spcPts val="2584"/>
              </a:lnSpc>
              <a:spcBef>
                <a:spcPts val="400"/>
              </a:spcBef>
              <a:spcAft>
                <a:spcPts val="300"/>
              </a:spcAft>
            </a:pPr>
            <a:r>
              <a:rPr altLang="en-US" b="0" dirty="0" lang="ja-JP" sz="2000">
                <a:latin typeface="+mn-ea"/>
                <a:ea typeface="+mn-ea"/>
              </a:rPr>
              <a:t>　　万全でない場合は，追試験の受験を申請してください。</a:t>
            </a:r>
            <a:endParaRPr altLang="ja-JP" b="0" dirty="0" lang="en-US" sz="2000">
              <a:latin typeface="+mn-ea"/>
              <a:ea typeface="+mn-ea"/>
            </a:endParaRPr>
          </a:p>
          <a:p>
            <a:pPr>
              <a:lnSpc>
                <a:spcPts val="2584"/>
              </a:lnSpc>
              <a:spcBef>
                <a:spcPts val="400"/>
              </a:spcBef>
              <a:spcAft>
                <a:spcPts val="300"/>
              </a:spcAft>
            </a:pPr>
            <a:r>
              <a:rPr altLang="en-US" b="0" dirty="0" lang="ja-JP" sz="2000">
                <a:solidFill>
                  <a:srgbClr val="00B050"/>
                </a:solidFill>
                <a:latin typeface="+mn-ea"/>
                <a:ea typeface="+mn-ea"/>
              </a:rPr>
              <a:t>　　</a:t>
            </a:r>
            <a:r>
              <a:rPr altLang="ja-JP" b="0" dirty="0" lang="en-US" sz="2000">
                <a:latin typeface="+mn-ea"/>
                <a:ea typeface="+mn-ea"/>
              </a:rPr>
              <a:t>※</a:t>
            </a:r>
            <a:r>
              <a:rPr altLang="en-US" b="0" dirty="0" lang="ja-JP" sz="2000">
                <a:latin typeface="+mn-ea"/>
                <a:ea typeface="+mn-ea"/>
              </a:rPr>
              <a:t>追試験の受験申請方法については，「受験上の注意」に明示</a:t>
            </a:r>
            <a:endParaRPr altLang="ja-JP" b="0" dirty="0" lang="en-US" sz="2000">
              <a:latin typeface="+mn-ea"/>
              <a:ea typeface="+mn-ea"/>
            </a:endParaRPr>
          </a:p>
        </p:txBody>
      </p:sp>
    </p:spTree>
    <p:extLst>
      <p:ext uri="{BB962C8B-B14F-4D97-AF65-F5344CB8AC3E}">
        <p14:creationId xmlns:p14="http://schemas.microsoft.com/office/powerpoint/2010/main" val="2615632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1000" id="14"/>
                                        <p:tgtEl>
                                          <p:spTgt spid="11"/>
                                        </p:tgtEl>
                                      </p:cBhvr>
                                    </p:animEffect>
                                    <p:anim calcmode="lin" valueType="num">
                                      <p:cBhvr>
                                        <p:cTn dur="1000" fill="hold" id="15"/>
                                        <p:tgtEl>
                                          <p:spTgt spid="11"/>
                                        </p:tgtEl>
                                        <p:attrNameLst>
                                          <p:attrName>ppt_x</p:attrName>
                                        </p:attrNameLst>
                                      </p:cBhvr>
                                      <p:tavLst>
                                        <p:tav tm="0">
                                          <p:val>
                                            <p:strVal val="#ppt_x"/>
                                          </p:val>
                                        </p:tav>
                                        <p:tav tm="100000">
                                          <p:val>
                                            <p:strVal val="#ppt_x"/>
                                          </p:val>
                                        </p:tav>
                                      </p:tavLst>
                                    </p:anim>
                                    <p:anim calcmode="lin" valueType="num">
                                      <p:cBhvr>
                                        <p:cTn dur="1000" fill="hold" id="16"/>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 name="テキスト ボックス 14"/>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Ｅ</a:t>
            </a:r>
            <a:endParaRPr altLang="en-US" dirty="0" kumimoji="1" lang="ja-JP" sz="3200">
              <a:latin charset="-128" pitchFamily="50" typeface="ＤＦＧ極太丸ゴシック体"/>
              <a:ea charset="-128" pitchFamily="50" typeface="ＤＦＧ極太丸ゴシック体"/>
            </a:endParaRPr>
          </a:p>
        </p:txBody>
      </p:sp>
      <p:sp>
        <p:nvSpPr>
          <p:cNvPr id="16"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a:t>
            </a:r>
            <a:r>
              <a:rPr altLang="en-US" dirty="0" lang="ja-JP">
                <a:latin charset="-128" pitchFamily="50" typeface="ＤＦＧ極太丸ゴシック体"/>
                <a:ea charset="-128" pitchFamily="50" typeface="ＤＦＧ極太丸ゴシック体"/>
              </a:rPr>
              <a:t>　</a:t>
            </a:r>
            <a:r>
              <a:rPr altLang="ja-JP" dirty="0" lang="en-US" sz="2600"/>
              <a:t>【P46】</a:t>
            </a:r>
            <a:endParaRPr altLang="en-US" dirty="0" lang="ja-JP" sz="2600"/>
          </a:p>
        </p:txBody>
      </p:sp>
      <p:sp>
        <p:nvSpPr>
          <p:cNvPr id="3" name="スライド番号プレースホルダー 2"/>
          <p:cNvSpPr>
            <a:spLocks noGrp="1"/>
          </p:cNvSpPr>
          <p:nvPr>
            <p:ph idx="12" sz="quarter" type="sldNum"/>
          </p:nvPr>
        </p:nvSpPr>
        <p:spPr/>
        <p:txBody>
          <a:bodyPr/>
          <a:lstStyle/>
          <a:p>
            <a:r>
              <a:rPr altLang="ja-JP" dirty="0" lang="en-US">
                <a:solidFill>
                  <a:prstClr val="black">
                    <a:tint val="75000"/>
                  </a:prstClr>
                </a:solidFill>
              </a:rPr>
              <a:t>5</a:t>
            </a:r>
            <a:endParaRPr altLang="en-US" dirty="0" lang="ja-JP">
              <a:solidFill>
                <a:prstClr val="black">
                  <a:tint val="75000"/>
                </a:prstClr>
              </a:solidFill>
            </a:endParaRPr>
          </a:p>
        </p:txBody>
      </p:sp>
      <p:sp>
        <p:nvSpPr>
          <p:cNvPr id="9" name="AutoShape 6"/>
          <p:cNvSpPr>
            <a:spLocks noChangeArrowheads="1"/>
          </p:cNvSpPr>
          <p:nvPr/>
        </p:nvSpPr>
        <p:spPr bwMode="auto">
          <a:xfrm>
            <a:off x="467544" y="1484784"/>
            <a:ext cx="7992888" cy="4320480"/>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nSpc>
                <a:spcPts val="2584"/>
              </a:lnSpc>
              <a:spcBef>
                <a:spcPts val="1800"/>
              </a:spcBef>
              <a:spcAft>
                <a:spcPts val="300"/>
              </a:spcAft>
            </a:pPr>
            <a:r>
              <a:rPr altLang="en-US" b="0" dirty="0" lang="ja-JP" sz="2000">
                <a:latin typeface="+mn-ea"/>
              </a:rPr>
              <a:t>（６）　情報の提供</a:t>
            </a:r>
          </a:p>
          <a:p>
            <a:pPr>
              <a:lnSpc>
                <a:spcPts val="2584"/>
              </a:lnSpc>
              <a:spcBef>
                <a:spcPts val="600"/>
              </a:spcBef>
              <a:spcAft>
                <a:spcPts val="300"/>
              </a:spcAft>
            </a:pPr>
            <a:r>
              <a:rPr altLang="en-US" b="0" dirty="0" lang="ja-JP" sz="2000">
                <a:latin typeface="+mn-ea"/>
              </a:rPr>
              <a:t>　　　・  必要な連絡事項が</a:t>
            </a:r>
            <a:r>
              <a:rPr altLang="en-US" b="0" dirty="0" lang="ja-JP" sz="2000">
                <a:latin charset="-128" panose="020B0600070205080204" pitchFamily="50" typeface="ＭＳ Ｐゴシック"/>
              </a:rPr>
              <a:t>生じた</a:t>
            </a:r>
            <a:r>
              <a:rPr altLang="en-US" b="0" dirty="0" lang="ja-JP" sz="2000">
                <a:latin typeface="+mn-ea"/>
              </a:rPr>
              <a:t>場合は，以下の方法で</a:t>
            </a:r>
            <a:br>
              <a:rPr altLang="ja-JP" b="0" dirty="0" lang="en-US" sz="2000">
                <a:latin typeface="+mn-ea"/>
              </a:rPr>
            </a:br>
            <a:r>
              <a:rPr altLang="en-US" b="0" dirty="0" lang="ja-JP" sz="2000">
                <a:latin typeface="+mn-ea"/>
              </a:rPr>
              <a:t>　　　    情報を提供</a:t>
            </a:r>
          </a:p>
          <a:p>
            <a:pPr>
              <a:lnSpc>
                <a:spcPts val="2584"/>
              </a:lnSpc>
              <a:spcBef>
                <a:spcPts val="1800"/>
              </a:spcBef>
              <a:spcAft>
                <a:spcPts val="300"/>
              </a:spcAft>
            </a:pPr>
            <a:r>
              <a:rPr altLang="en-US" b="0" dirty="0" lang="ja-JP" sz="2000">
                <a:latin typeface="+mn-ea"/>
              </a:rPr>
              <a:t>　　　　　　</a:t>
            </a:r>
            <a:r>
              <a:rPr altLang="en-US" dirty="0" lang="ja-JP" sz="2000">
                <a:latin typeface="+mn-ea"/>
              </a:rPr>
              <a:t>「受験上の注意」</a:t>
            </a:r>
            <a:br>
              <a:rPr altLang="ja-JP" b="0" dirty="0" lang="en-US" sz="2000">
                <a:latin typeface="+mn-ea"/>
              </a:rPr>
            </a:br>
            <a:r>
              <a:rPr altLang="en-US" b="0" dirty="0" lang="ja-JP" sz="2000">
                <a:latin typeface="+mn-ea"/>
              </a:rPr>
              <a:t>　　　　　　　  　 　→受験票等を送付する際に同封</a:t>
            </a:r>
          </a:p>
          <a:p>
            <a:pPr>
              <a:lnSpc>
                <a:spcPts val="2584"/>
              </a:lnSpc>
              <a:spcBef>
                <a:spcPts val="1800"/>
              </a:spcBef>
              <a:spcAft>
                <a:spcPts val="300"/>
              </a:spcAft>
            </a:pPr>
            <a:r>
              <a:rPr altLang="en-US" b="0" dirty="0" lang="ja-JP" sz="2000">
                <a:latin typeface="+mn-ea"/>
              </a:rPr>
              <a:t>　　　　　　</a:t>
            </a:r>
            <a:r>
              <a:rPr altLang="en-US" dirty="0" lang="ja-JP" sz="2000">
                <a:latin typeface="+mn-ea"/>
              </a:rPr>
              <a:t>大学入試センターのホームページ</a:t>
            </a:r>
            <a:br>
              <a:rPr altLang="ja-JP" b="0" dirty="0" lang="en-US" sz="2000">
                <a:latin typeface="+mn-ea"/>
              </a:rPr>
            </a:br>
            <a:r>
              <a:rPr altLang="ja-JP" b="0" dirty="0" lang="en-US" sz="2000">
                <a:latin typeface="+mn-ea"/>
              </a:rPr>
              <a:t>                </a:t>
            </a:r>
            <a:r>
              <a:rPr altLang="en-US" b="0" dirty="0" lang="ja-JP" sz="2000">
                <a:latin typeface="+mn-ea"/>
              </a:rPr>
              <a:t>　　</a:t>
            </a:r>
            <a:r>
              <a:rPr altLang="ja-JP" b="0" dirty="0" lang="en-US" sz="2000">
                <a:latin typeface="+mn-ea"/>
              </a:rPr>
              <a:t>  </a:t>
            </a:r>
            <a:r>
              <a:rPr altLang="en-US" b="0" dirty="0" lang="ja-JP" sz="2000">
                <a:latin typeface="+mn-ea"/>
              </a:rPr>
              <a:t>（</a:t>
            </a:r>
            <a:r>
              <a:rPr altLang="ja-JP" b="0" dirty="0" lang="en-US" sz="2000">
                <a:latin typeface="+mn-ea"/>
              </a:rPr>
              <a:t>https://www.dnc.ac.jp/</a:t>
            </a:r>
            <a:r>
              <a:rPr altLang="en-US" b="0" dirty="0" lang="ja-JP" sz="2000">
                <a:latin typeface="+mn-ea"/>
              </a:rPr>
              <a:t>）</a:t>
            </a:r>
            <a:br>
              <a:rPr altLang="en-US" b="0" dirty="0" lang="ja-JP" sz="2000">
                <a:latin typeface="+mn-ea"/>
              </a:rPr>
            </a:br>
            <a:r>
              <a:rPr altLang="en-US" b="0" dirty="0" lang="ja-JP" sz="2000">
                <a:latin typeface="+mn-ea"/>
              </a:rPr>
              <a:t>　　　</a:t>
            </a:r>
          </a:p>
        </p:txBody>
      </p:sp>
      <p:sp>
        <p:nvSpPr>
          <p:cNvPr id="7" name="正方形/長方形 6">
            <a:extLst>
              <a:ext uri="{FF2B5EF4-FFF2-40B4-BE49-F238E27FC236}">
                <a16:creationId xmlns:a16="http://schemas.microsoft.com/office/drawing/2014/main" id="{346864DD-82DF-4DFA-A0B3-6E44BAAC460E}"/>
              </a:ext>
            </a:extLst>
          </p:cNvPr>
          <p:cNvSpPr/>
          <p:nvPr/>
        </p:nvSpPr>
        <p:spPr>
          <a:xfrm>
            <a:off x="1274043" y="2744924"/>
            <a:ext cx="5314181" cy="1980220"/>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Tree>
    <p:extLst>
      <p:ext uri="{BB962C8B-B14F-4D97-AF65-F5344CB8AC3E}">
        <p14:creationId xmlns:p14="http://schemas.microsoft.com/office/powerpoint/2010/main" val="1556865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animBg="1" grpId="0" spid="7"/>
    </p:bld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108520" y="2069216"/>
            <a:ext cx="9252519" cy="209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2600"/>
              </a:lnSpc>
              <a:spcBef>
                <a:spcPct val="50000"/>
              </a:spcBef>
              <a:spcAft>
                <a:spcPts val="1800"/>
              </a:spcAft>
            </a:pPr>
            <a:r>
              <a:rPr altLang="en-US" b="0" dirty="0" lang="ja-JP" sz="2200">
                <a:solidFill>
                  <a:srgbClr val="000000"/>
                </a:solidFill>
                <a:latin typeface="+mn-ea"/>
              </a:rPr>
              <a:t>　</a:t>
            </a:r>
            <a:r>
              <a:rPr altLang="en-US" b="0" dirty="0" lang="ja-JP" sz="2000">
                <a:solidFill>
                  <a:srgbClr val="000000"/>
                </a:solidFill>
                <a:latin charset="-128" panose="020F0600000000000000" pitchFamily="50" typeface="HG丸ｺﾞｼｯｸM-PRO"/>
                <a:ea charset="-128" panose="020F0600000000000000" pitchFamily="50" typeface="HG丸ｺﾞｼｯｸM-PRO"/>
              </a:rPr>
              <a:t>   ・</a:t>
            </a:r>
            <a:r>
              <a:rPr altLang="en-US" b="0" dirty="0" lang="ja-JP" sz="2000">
                <a:latin charset="-128" panose="020B0609070205080204" pitchFamily="49" typeface="ＭＳ ゴシック"/>
                <a:ea charset="-128" panose="020B0609070205080204" pitchFamily="49" typeface="ＭＳ ゴシック"/>
              </a:rPr>
              <a:t> 「定規（定規の機能を備えた鉛筆等を含む。）」</a:t>
            </a:r>
            <a:br>
              <a:rPr altLang="ja-JP" b="0" dirty="0" lang="en-US" sz="2000">
                <a:latin charset="-128" panose="020B0609070205080204" pitchFamily="49" typeface="ＭＳ ゴシック"/>
                <a:ea charset="-128" panose="020B0609070205080204" pitchFamily="49" typeface="ＭＳ ゴシック"/>
              </a:rPr>
            </a:br>
            <a:r>
              <a:rPr altLang="en-US" b="0" dirty="0" lang="ja-JP" sz="2000">
                <a:latin charset="-128" panose="020B0609070205080204" pitchFamily="49" typeface="ＭＳ ゴシック"/>
                <a:ea charset="-128" panose="020B0609070205080204" pitchFamily="49" typeface="ＭＳ ゴシック"/>
              </a:rPr>
              <a:t>　　　「コンパス」「電卓」「そろばん」「グラフ用紙」等の補助具</a:t>
            </a:r>
            <a:r>
              <a:rPr altLang="en-US" b="0" dirty="0" lang="ja-JP" sz="2000">
                <a:solidFill>
                  <a:srgbClr val="000000"/>
                </a:solidFill>
                <a:latin charset="-128" panose="020F0600000000000000" pitchFamily="50" typeface="HG丸ｺﾞｼｯｸM-PRO"/>
                <a:ea charset="-128" panose="020F0600000000000000" pitchFamily="50" typeface="HG丸ｺﾞｼｯｸM-PRO"/>
              </a:rPr>
              <a:t> </a:t>
            </a:r>
            <a:br>
              <a:rPr altLang="ja-JP" b="0" dirty="0" lang="en-US" sz="2000">
                <a:solidFill>
                  <a:srgbClr val="000000"/>
                </a:solidFill>
                <a:latin charset="-128" panose="020F0600000000000000" pitchFamily="50" typeface="HG丸ｺﾞｼｯｸM-PRO"/>
                <a:ea charset="-128" panose="020F0600000000000000" pitchFamily="50" typeface="HG丸ｺﾞｼｯｸM-PRO"/>
              </a:rPr>
            </a:br>
            <a:r>
              <a:rPr altLang="ja-JP" b="0" dirty="0" lang="en-US" sz="2000">
                <a:solidFill>
                  <a:srgbClr val="000000"/>
                </a:solidFill>
                <a:latin charset="-128" panose="020F0600000000000000" pitchFamily="50" typeface="HG丸ｺﾞｼｯｸM-PRO"/>
                <a:ea charset="-128" panose="020F0600000000000000" pitchFamily="50" typeface="HG丸ｺﾞｼｯｸM-PRO"/>
              </a:rPr>
              <a:t> </a:t>
            </a:r>
            <a:r>
              <a:rPr altLang="en-US" b="0" dirty="0" lang="ja-JP" sz="2000">
                <a:solidFill>
                  <a:srgbClr val="000000"/>
                </a:solidFill>
                <a:latin charset="-128" panose="020F0600000000000000" pitchFamily="50" typeface="HG丸ｺﾞｼｯｸM-PRO"/>
                <a:ea charset="-128" panose="020F0600000000000000" pitchFamily="50" typeface="HG丸ｺﾞｼｯｸM-PRO"/>
              </a:rPr>
              <a:t>    ・ </a:t>
            </a:r>
            <a:r>
              <a:rPr altLang="en-US" b="0" dirty="0" lang="ja-JP" sz="2000">
                <a:latin charset="-128" panose="020B0609070205080204" pitchFamily="49" typeface="ＭＳ ゴシック"/>
                <a:ea charset="-128" panose="020B0609070205080204" pitchFamily="49" typeface="ＭＳ ゴシック"/>
              </a:rPr>
              <a:t>「携帯電話」「スマートフォン」「ウェアラブル端末」「タブレット</a:t>
            </a:r>
            <a:br>
              <a:rPr altLang="ja-JP" b="0" dirty="0" lang="en-US" sz="2000">
                <a:latin charset="-128" panose="020B0609070205080204" pitchFamily="49" typeface="ＭＳ ゴシック"/>
                <a:ea charset="-128" panose="020B0609070205080204" pitchFamily="49" typeface="ＭＳ ゴシック"/>
              </a:rPr>
            </a:br>
            <a:r>
              <a:rPr altLang="en-US" b="0" dirty="0" lang="ja-JP" sz="2000">
                <a:latin charset="-128" panose="020B0609070205080204" pitchFamily="49" typeface="ＭＳ ゴシック"/>
                <a:ea charset="-128" panose="020B0609070205080204" pitchFamily="49" typeface="ＭＳ ゴシック"/>
              </a:rPr>
              <a:t>　　　 端末」「電子辞書」「</a:t>
            </a:r>
            <a:r>
              <a:rPr altLang="ja-JP" b="0" dirty="0" lang="en-US" sz="2000">
                <a:latin charset="-128" panose="020B0609070205080204" pitchFamily="49" typeface="ＭＳ ゴシック"/>
                <a:ea charset="-128" panose="020B0609070205080204" pitchFamily="49" typeface="ＭＳ ゴシック"/>
              </a:rPr>
              <a:t>IC</a:t>
            </a:r>
            <a:r>
              <a:rPr altLang="en-US" b="0" dirty="0" lang="ja-JP" sz="2000">
                <a:latin charset="-128" panose="020B0609070205080204" pitchFamily="49" typeface="ＭＳ ゴシック"/>
                <a:ea charset="-128" panose="020B0609070205080204" pitchFamily="49" typeface="ＭＳ ゴシック"/>
              </a:rPr>
              <a:t>レコーダー」「イヤホン」 「音楽プレー</a:t>
            </a:r>
            <a:br>
              <a:rPr altLang="ja-JP" b="0" dirty="0" lang="en-US" sz="2000">
                <a:latin charset="-128" panose="020B0609070205080204" pitchFamily="49" typeface="ＭＳ ゴシック"/>
                <a:ea charset="-128" panose="020B0609070205080204" pitchFamily="49" typeface="ＭＳ ゴシック"/>
              </a:rPr>
            </a:br>
            <a:r>
              <a:rPr altLang="en-US" b="0" dirty="0" lang="ja-JP" sz="2000">
                <a:latin charset="-128" panose="020B0609070205080204" pitchFamily="49" typeface="ＭＳ ゴシック"/>
                <a:ea charset="-128" panose="020B0609070205080204" pitchFamily="49" typeface="ＭＳ ゴシック"/>
              </a:rPr>
              <a:t>　　　 ヤー」等の電子機器類（リスニングの試験時間に配付する</a:t>
            </a:r>
            <a:br>
              <a:rPr altLang="ja-JP" b="0" dirty="0" lang="en-US" sz="2000">
                <a:latin charset="-128" panose="020B0609070205080204" pitchFamily="49" typeface="ＭＳ ゴシック"/>
                <a:ea charset="-128" panose="020B0609070205080204" pitchFamily="49" typeface="ＭＳ ゴシック"/>
              </a:rPr>
            </a:br>
            <a:r>
              <a:rPr altLang="en-US" b="0" dirty="0" lang="ja-JP" sz="2000">
                <a:latin charset="-128" panose="020B0609070205080204" pitchFamily="49" typeface="ＭＳ ゴシック"/>
                <a:ea charset="-128" panose="020B0609070205080204" pitchFamily="49" typeface="ＭＳ ゴシック"/>
              </a:rPr>
              <a:t>　　　 </a:t>
            </a:r>
            <a:r>
              <a:rPr altLang="ja-JP" b="0" dirty="0" lang="en-US" sz="2000">
                <a:latin charset="-128" panose="020B0609070205080204" pitchFamily="49" typeface="ＭＳ ゴシック"/>
                <a:ea charset="-128" panose="020B0609070205080204" pitchFamily="49" typeface="ＭＳ ゴシック"/>
              </a:rPr>
              <a:t>IC</a:t>
            </a:r>
            <a:r>
              <a:rPr altLang="en-US" b="0" dirty="0" lang="ja-JP" sz="2000">
                <a:latin charset="-128" panose="020B0609070205080204" pitchFamily="49" typeface="ＭＳ ゴシック"/>
                <a:ea charset="-128" panose="020B0609070205080204" pitchFamily="49" typeface="ＭＳ ゴシック"/>
              </a:rPr>
              <a:t>プレーヤー，イヤホン及び音声メモリーは除く。）　</a:t>
            </a:r>
            <a:r>
              <a:rPr altLang="en-US" b="0" dirty="0" lang="ja-JP" sz="2000">
                <a:solidFill>
                  <a:srgbClr val="FF0000"/>
                </a:solidFill>
                <a:latin charset="-128" panose="020B0609070205080204" pitchFamily="49" typeface="ＭＳ ゴシック"/>
                <a:ea charset="-128" panose="020B0609070205080204" pitchFamily="49" typeface="ＭＳ ゴシック"/>
              </a:rPr>
              <a:t>　</a:t>
            </a:r>
            <a:endParaRPr altLang="en-US" b="0" dirty="0" lang="ja-JP" sz="2000" u="sng">
              <a:solidFill>
                <a:srgbClr val="FF0000"/>
              </a:solidFill>
              <a:latin charset="-128" panose="020B0609070205080204" pitchFamily="49" typeface="ＭＳ ゴシック"/>
              <a:ea charset="-128" panose="020B0609070205080204" pitchFamily="49" typeface="ＭＳ ゴシック"/>
            </a:endParaRPr>
          </a:p>
        </p:txBody>
      </p:sp>
      <p:sp>
        <p:nvSpPr>
          <p:cNvPr id="12" name="Rectangle 5"/>
          <p:cNvSpPr>
            <a:spLocks noChangeArrowheads="1"/>
          </p:cNvSpPr>
          <p:nvPr/>
        </p:nvSpPr>
        <p:spPr bwMode="auto">
          <a:xfrm>
            <a:off x="395536" y="2110088"/>
            <a:ext cx="8369506" cy="1980000"/>
          </a:xfrm>
          <a:prstGeom prst="rect">
            <a:avLst/>
          </a:prstGeom>
          <a:noFill/>
          <a:ln algn="ctr"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dirty="0" lang="ja-JP"/>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Ｅ</a:t>
            </a:r>
            <a:endParaRPr altLang="en-US" dirty="0" kumimoji="1" lang="ja-JP" sz="3200">
              <a:latin charset="-128" pitchFamily="50" typeface="ＤＦＧ極太丸ゴシック体"/>
              <a:ea charset="-128" pitchFamily="50" typeface="ＤＦＧ極太丸ゴシック体"/>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a:t>
            </a:r>
            <a:r>
              <a:rPr altLang="en-US" dirty="0" lang="ja-JP">
                <a:latin charset="-128" pitchFamily="50" typeface="ＤＦＧ極太丸ゴシック体"/>
                <a:ea charset="-128" pitchFamily="50" typeface="ＤＦＧ極太丸ゴシック体"/>
              </a:rPr>
              <a:t>　</a:t>
            </a:r>
            <a:r>
              <a:rPr altLang="ja-JP" dirty="0" lang="en-US" sz="2600"/>
              <a:t>【P47】</a:t>
            </a:r>
            <a:endParaRPr altLang="en-US" dirty="0" lang="ja-JP" sz="2600">
              <a:solidFill>
                <a:srgbClr val="0033CC"/>
              </a:solidFill>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6</a:t>
            </a:r>
            <a:endParaRPr altLang="en-US" dirty="0" lang="ja-JP">
              <a:solidFill>
                <a:prstClr val="black">
                  <a:tint val="75000"/>
                </a:prstClr>
              </a:solidFill>
            </a:endParaRPr>
          </a:p>
        </p:txBody>
      </p:sp>
      <p:sp>
        <p:nvSpPr>
          <p:cNvPr id="17" name="Rectangle 5">
            <a:extLst>
              <a:ext uri="{FF2B5EF4-FFF2-40B4-BE49-F238E27FC236}">
                <a16:creationId xmlns:a16="http://schemas.microsoft.com/office/drawing/2014/main" id="{F5F53706-5C5B-4304-9D24-4D87981BEAE8}"/>
              </a:ext>
            </a:extLst>
          </p:cNvPr>
          <p:cNvSpPr>
            <a:spLocks noChangeArrowheads="1"/>
          </p:cNvSpPr>
          <p:nvPr/>
        </p:nvSpPr>
        <p:spPr bwMode="auto">
          <a:xfrm>
            <a:off x="265037" y="995476"/>
            <a:ext cx="8123387" cy="503960"/>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sz="2600">
                <a:latin typeface="+mn-ea"/>
                <a:ea typeface="+mn-ea"/>
              </a:rPr>
              <a:t>試験時間中の主な注意事項</a:t>
            </a:r>
          </a:p>
        </p:txBody>
      </p:sp>
      <p:sp>
        <p:nvSpPr>
          <p:cNvPr id="4" name="正方形/長方形 3">
            <a:extLst>
              <a:ext uri="{FF2B5EF4-FFF2-40B4-BE49-F238E27FC236}">
                <a16:creationId xmlns:a16="http://schemas.microsoft.com/office/drawing/2014/main" id="{01A600A3-CC9A-4FA1-9455-C9E8777875BF}"/>
              </a:ext>
            </a:extLst>
          </p:cNvPr>
          <p:cNvSpPr/>
          <p:nvPr/>
        </p:nvSpPr>
        <p:spPr>
          <a:xfrm>
            <a:off x="235461" y="4143073"/>
            <a:ext cx="8915475" cy="2092881"/>
          </a:xfrm>
          <a:prstGeom prst="rect">
            <a:avLst/>
          </a:prstGeom>
        </p:spPr>
        <p:txBody>
          <a:bodyPr wrap="square">
            <a:spAutoFit/>
          </a:bodyPr>
          <a:lstStyle/>
          <a:p>
            <a:pPr>
              <a:spcBef>
                <a:spcPct val="50000"/>
              </a:spcBef>
            </a:pPr>
            <a:r>
              <a:rPr altLang="en-US" b="0" dirty="0" lang="ja-JP" sz="2000">
                <a:latin charset="-128" panose="020B0609070205080204" pitchFamily="49" typeface="ＭＳ ゴシック"/>
                <a:ea charset="-128" panose="020B0609070205080204" pitchFamily="49" typeface="ＭＳ ゴシック"/>
              </a:rPr>
              <a:t>○</a:t>
            </a:r>
            <a:r>
              <a:rPr altLang="en-US" b="0" dirty="0" lang="ja-JP" sz="2000" u="sng">
                <a:solidFill>
                  <a:srgbClr val="FF0000"/>
                </a:solidFill>
                <a:latin charset="-128" panose="020B0609070205080204" pitchFamily="49" typeface="ＭＳ ゴシック"/>
                <a:ea charset="-128" panose="020B0609070205080204" pitchFamily="49" typeface="ＭＳ ゴシック"/>
              </a:rPr>
              <a:t>これらの補助具や電子機器類を身に付けたり手に持っていると不正行為</a:t>
            </a:r>
            <a:br>
              <a:rPr altLang="ja-JP" b="0" dirty="0" lang="en-US" sz="2000" u="sng">
                <a:solidFill>
                  <a:srgbClr val="FF0000"/>
                </a:solidFill>
                <a:latin charset="-128" panose="020B0609070205080204" pitchFamily="49" typeface="ＭＳ ゴシック"/>
                <a:ea charset="-128" panose="020B0609070205080204" pitchFamily="49" typeface="ＭＳ ゴシック"/>
              </a:rPr>
            </a:br>
            <a:r>
              <a:rPr altLang="en-US" b="0" dirty="0" lang="ja-JP" sz="2000">
                <a:solidFill>
                  <a:srgbClr val="FF0000"/>
                </a:solidFill>
                <a:latin charset="-128" panose="020B0609070205080204" pitchFamily="49" typeface="ＭＳ ゴシック"/>
                <a:ea charset="-128" panose="020B0609070205080204" pitchFamily="49" typeface="ＭＳ ゴシック"/>
              </a:rPr>
              <a:t>　</a:t>
            </a:r>
            <a:r>
              <a:rPr altLang="en-US" b="0" dirty="0" lang="ja-JP" sz="2000" u="sng">
                <a:solidFill>
                  <a:srgbClr val="FF0000"/>
                </a:solidFill>
                <a:latin charset="-128" panose="020B0609070205080204" pitchFamily="49" typeface="ＭＳ ゴシック"/>
                <a:ea charset="-128" panose="020B0609070205080204" pitchFamily="49" typeface="ＭＳ ゴシック"/>
              </a:rPr>
              <a:t>となることがある。</a:t>
            </a:r>
            <a:r>
              <a:rPr altLang="en-US" b="0" dirty="0" lang="ja-JP" sz="2000">
                <a:solidFill>
                  <a:srgbClr val="FF0000"/>
                </a:solidFill>
                <a:latin typeface="+mn-ea"/>
              </a:rPr>
              <a:t>　</a:t>
            </a:r>
            <a:endParaRPr altLang="ja-JP" b="0" dirty="0" lang="en-US" sz="2000">
              <a:solidFill>
                <a:srgbClr val="FF0000"/>
              </a:solidFill>
              <a:latin typeface="+mn-ea"/>
            </a:endParaRPr>
          </a:p>
          <a:p>
            <a:pPr>
              <a:spcBef>
                <a:spcPts val="600"/>
              </a:spcBef>
            </a:pPr>
            <a:r>
              <a:rPr altLang="en-US" b="0" dirty="0" lang="ja-JP" sz="2000">
                <a:latin typeface="+mn-ea"/>
              </a:rPr>
              <a:t>○</a:t>
            </a:r>
            <a:r>
              <a:rPr altLang="en-US" b="0" dirty="0" lang="ja-JP" sz="2000" u="sng">
                <a:solidFill>
                  <a:srgbClr val="FF0000"/>
                </a:solidFill>
                <a:latin typeface="+mn-ea"/>
              </a:rPr>
              <a:t>イヤホンについて，耳に装着していれば使用しているものとして不正行為となる。</a:t>
            </a:r>
            <a:endParaRPr altLang="ja-JP" b="0" dirty="0" lang="en-US" sz="2000" u="sng">
              <a:solidFill>
                <a:srgbClr val="FF0000"/>
              </a:solidFill>
              <a:latin typeface="+mn-ea"/>
            </a:endParaRPr>
          </a:p>
          <a:p>
            <a:pPr>
              <a:spcBef>
                <a:spcPts val="600"/>
              </a:spcBef>
            </a:pPr>
            <a:r>
              <a:rPr altLang="en-US" b="0" dirty="0" lang="ja-JP" sz="1500">
                <a:latin typeface="+mn-ea"/>
              </a:rPr>
              <a:t>　 （試験時間中，病気・負傷や障害等により補聴器等を使用したい場合は，受験上の配慮申請が必要。）</a:t>
            </a:r>
            <a:endParaRPr altLang="ja-JP" b="0" dirty="0" lang="en-US" sz="1500">
              <a:latin typeface="+mn-ea"/>
            </a:endParaRPr>
          </a:p>
          <a:p>
            <a:pPr>
              <a:spcBef>
                <a:spcPts val="600"/>
              </a:spcBef>
            </a:pPr>
            <a:r>
              <a:rPr altLang="en-US" b="0" dirty="0" lang="ja-JP" sz="2000">
                <a:latin typeface="+mn-ea"/>
              </a:rPr>
              <a:t>○電子機器類は，受験する教科・科目の試験室への受験者入室終了時刻までに</a:t>
            </a:r>
            <a:br>
              <a:rPr altLang="ja-JP" b="0" dirty="0" lang="en-US" sz="2000">
                <a:latin typeface="+mn-ea"/>
              </a:rPr>
            </a:br>
            <a:r>
              <a:rPr altLang="en-US" b="0" dirty="0" lang="ja-JP" sz="2000">
                <a:latin typeface="+mn-ea"/>
              </a:rPr>
              <a:t>　必ずアラームの設定を解除し，電源を切っておいてください。</a:t>
            </a:r>
            <a:endParaRPr altLang="ja-JP" b="0" dirty="0" lang="en-US" sz="2000">
              <a:latin typeface="+mn-ea"/>
            </a:endParaRPr>
          </a:p>
        </p:txBody>
      </p:sp>
      <p:sp>
        <p:nvSpPr>
          <p:cNvPr id="3" name="正方形/長方形 2">
            <a:extLst>
              <a:ext uri="{FF2B5EF4-FFF2-40B4-BE49-F238E27FC236}">
                <a16:creationId xmlns:a16="http://schemas.microsoft.com/office/drawing/2014/main" id="{1E2B7D57-3DBE-415C-876E-7E136F663CAD}"/>
              </a:ext>
            </a:extLst>
          </p:cNvPr>
          <p:cNvSpPr/>
          <p:nvPr/>
        </p:nvSpPr>
        <p:spPr>
          <a:xfrm>
            <a:off x="144015" y="1650671"/>
            <a:ext cx="8820473" cy="423193"/>
          </a:xfrm>
          <a:prstGeom prst="rect">
            <a:avLst/>
          </a:prstGeom>
        </p:spPr>
        <p:txBody>
          <a:bodyPr wrap="square">
            <a:spAutoFit/>
          </a:bodyPr>
          <a:lstStyle/>
          <a:p>
            <a:pPr eaLnBrk="1" hangingPunct="1">
              <a:lnSpc>
                <a:spcPts val="2880"/>
              </a:lnSpc>
              <a:spcBef>
                <a:spcPct val="50000"/>
              </a:spcBef>
              <a:spcAft>
                <a:spcPts val="1800"/>
              </a:spcAft>
            </a:pPr>
            <a:r>
              <a:rPr altLang="en-US" dirty="0" lang="ja-JP" sz="2000">
                <a:solidFill>
                  <a:srgbClr val="000000"/>
                </a:solidFill>
                <a:latin typeface="+mn-ea"/>
              </a:rPr>
              <a:t>（１）　</a:t>
            </a:r>
            <a:r>
              <a:rPr altLang="en-US" dirty="0" lang="ja-JP" sz="2000">
                <a:solidFill>
                  <a:srgbClr val="FF0000"/>
                </a:solidFill>
                <a:latin typeface="+mn-ea"/>
              </a:rPr>
              <a:t>全ての試験時間において</a:t>
            </a:r>
            <a:r>
              <a:rPr altLang="en-US" dirty="0" lang="ja-JP" sz="2000">
                <a:solidFill>
                  <a:srgbClr val="000000"/>
                </a:solidFill>
                <a:latin typeface="+mn-ea"/>
              </a:rPr>
              <a:t>以下のものを使用</a:t>
            </a:r>
            <a:r>
              <a:rPr altLang="en-US" dirty="0" lang="ja-JP" sz="2000">
                <a:latin typeface="+mn-ea"/>
              </a:rPr>
              <a:t>してはいけません</a:t>
            </a:r>
            <a:r>
              <a:rPr altLang="en-US" dirty="0" lang="ja-JP" sz="2000">
                <a:solidFill>
                  <a:srgbClr val="000000"/>
                </a:solidFill>
                <a:latin typeface="+mn-ea"/>
              </a:rPr>
              <a:t>。</a:t>
            </a:r>
            <a:endParaRPr altLang="ja-JP" dirty="0" lang="en-US" sz="2000">
              <a:solidFill>
                <a:srgbClr val="000000"/>
              </a:solidFill>
              <a:latin charset="-128" panose="020F0600000000000000" pitchFamily="50" typeface="HG丸ｺﾞｼｯｸM-PRO"/>
              <a:ea charset="-128" panose="020F0600000000000000" pitchFamily="50" typeface="HG丸ｺﾞｼｯｸM-PRO"/>
            </a:endParaRPr>
          </a:p>
        </p:txBody>
      </p:sp>
    </p:spTree>
    <p:extLst>
      <p:ext uri="{BB962C8B-B14F-4D97-AF65-F5344CB8AC3E}">
        <p14:creationId xmlns:p14="http://schemas.microsoft.com/office/powerpoint/2010/main" val="1634354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42" presetSubtype="0">
                                  <p:stCondLst>
                                    <p:cond delay="0"/>
                                  </p:stCondLst>
                                  <p:childTnLst>
                                    <p:set>
                                      <p:cBhvr>
                                        <p:cTn dur="1" fill="hold" id="30">
                                          <p:stCondLst>
                                            <p:cond delay="0"/>
                                          </p:stCondLst>
                                        </p:cTn>
                                        <p:tgtEl>
                                          <p:spTgt spid="4"/>
                                        </p:tgtEl>
                                        <p:attrNameLst>
                                          <p:attrName>style.visibility</p:attrName>
                                        </p:attrNameLst>
                                      </p:cBhvr>
                                      <p:to>
                                        <p:strVal val="visible"/>
                                      </p:to>
                                    </p:set>
                                    <p:animEffect filter="fade" transition="in">
                                      <p:cBhvr>
                                        <p:cTn dur="1000" id="31"/>
                                        <p:tgtEl>
                                          <p:spTgt spid="4"/>
                                        </p:tgtEl>
                                      </p:cBhvr>
                                    </p:animEffect>
                                    <p:anim calcmode="lin" valueType="num">
                                      <p:cBhvr>
                                        <p:cTn dur="1000" fill="hold" id="32"/>
                                        <p:tgtEl>
                                          <p:spTgt spid="4"/>
                                        </p:tgtEl>
                                        <p:attrNameLst>
                                          <p:attrName>ppt_x</p:attrName>
                                        </p:attrNameLst>
                                      </p:cBhvr>
                                      <p:tavLst>
                                        <p:tav tm="0">
                                          <p:val>
                                            <p:strVal val="#ppt_x"/>
                                          </p:val>
                                        </p:tav>
                                        <p:tav tm="100000">
                                          <p:val>
                                            <p:strVal val="#ppt_x"/>
                                          </p:val>
                                        </p:tav>
                                      </p:tavLst>
                                    </p:anim>
                                    <p:anim calcmode="lin" valueType="num">
                                      <p:cBhvr>
                                        <p:cTn dur="1000" fill="hold" id="33"/>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animBg="1" grpId="0" spid="12"/>
      <p:bldP animBg="1" grpId="0" spid="17"/>
      <p:bldP grpId="0" spid="4"/>
      <p:bldP grpId="0" spid="3"/>
    </p:bld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Ｅ</a:t>
            </a:r>
            <a:endParaRPr altLang="en-US" dirty="0" kumimoji="1" lang="ja-JP" sz="3200">
              <a:latin charset="-128" pitchFamily="50" typeface="ＤＦＧ極太丸ゴシック体"/>
              <a:ea charset="-128" pitchFamily="50" typeface="ＤＦＧ極太丸ゴシック体"/>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a:t>
            </a:r>
            <a:r>
              <a:rPr altLang="en-US" dirty="0" lang="ja-JP">
                <a:latin charset="-128" pitchFamily="50" typeface="ＤＦＧ極太丸ゴシック体"/>
                <a:ea charset="-128" pitchFamily="50" typeface="ＤＦＧ極太丸ゴシック体"/>
              </a:rPr>
              <a:t>　</a:t>
            </a:r>
            <a:r>
              <a:rPr altLang="ja-JP" dirty="0" lang="en-US" sz="2600"/>
              <a:t>【P47</a:t>
            </a:r>
            <a:r>
              <a:rPr altLang="en-US" dirty="0" lang="ja-JP" sz="2600"/>
              <a:t>・</a:t>
            </a:r>
            <a:r>
              <a:rPr altLang="ja-JP" dirty="0" lang="en-US" sz="2600"/>
              <a:t>48】</a:t>
            </a:r>
            <a:endParaRPr altLang="en-US" dirty="0" lang="ja-JP" sz="2600">
              <a:solidFill>
                <a:srgbClr val="0033CC"/>
              </a:solidFill>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7</a:t>
            </a:r>
            <a:endParaRPr altLang="en-US" dirty="0" lang="ja-JP">
              <a:solidFill>
                <a:prstClr val="black">
                  <a:tint val="75000"/>
                </a:prstClr>
              </a:solidFill>
            </a:endParaRPr>
          </a:p>
        </p:txBody>
      </p:sp>
      <p:sp>
        <p:nvSpPr>
          <p:cNvPr id="9" name="正方形/長方形 8">
            <a:extLst>
              <a:ext uri="{FF2B5EF4-FFF2-40B4-BE49-F238E27FC236}">
                <a16:creationId xmlns:a16="http://schemas.microsoft.com/office/drawing/2014/main" id="{C70D2C8A-011C-42B3-B966-D6FEEC98CC7F}"/>
              </a:ext>
            </a:extLst>
          </p:cNvPr>
          <p:cNvSpPr/>
          <p:nvPr/>
        </p:nvSpPr>
        <p:spPr>
          <a:xfrm>
            <a:off x="167000" y="3932293"/>
            <a:ext cx="9229536" cy="432811"/>
          </a:xfrm>
          <a:prstGeom prst="rect">
            <a:avLst/>
          </a:prstGeom>
        </p:spPr>
        <p:txBody>
          <a:bodyPr wrap="square">
            <a:spAutoFit/>
          </a:bodyPr>
          <a:lstStyle/>
          <a:p>
            <a:pPr>
              <a:lnSpc>
                <a:spcPts val="3000"/>
              </a:lnSpc>
              <a:spcBef>
                <a:spcPts val="0"/>
              </a:spcBef>
            </a:pPr>
            <a:r>
              <a:rPr altLang="en-US" dirty="0" lang="ja-JP" sz="2000">
                <a:latin typeface="+mn-ea"/>
              </a:rPr>
              <a:t>　（３）　英文字や地図等がプリントされた服等は着用しない</a:t>
            </a:r>
            <a:endParaRPr altLang="ja-JP" dirty="0" lang="en-US" sz="2000">
              <a:solidFill>
                <a:srgbClr val="000000"/>
              </a:solidFill>
              <a:latin typeface="+mn-ea"/>
            </a:endParaRPr>
          </a:p>
        </p:txBody>
      </p:sp>
      <p:grpSp>
        <p:nvGrpSpPr>
          <p:cNvPr id="4" name="グループ化 3">
            <a:extLst>
              <a:ext uri="{FF2B5EF4-FFF2-40B4-BE49-F238E27FC236}">
                <a16:creationId xmlns:a16="http://schemas.microsoft.com/office/drawing/2014/main" id="{F4C8A255-CFC3-4848-8691-C69C8AFAA07E}"/>
              </a:ext>
            </a:extLst>
          </p:cNvPr>
          <p:cNvGrpSpPr/>
          <p:nvPr/>
        </p:nvGrpSpPr>
        <p:grpSpPr>
          <a:xfrm>
            <a:off x="193029" y="1524563"/>
            <a:ext cx="8592226" cy="1809837"/>
            <a:chOff x="193029" y="1524563"/>
            <a:chExt cx="8592226" cy="1809837"/>
          </a:xfrm>
        </p:grpSpPr>
        <p:sp>
          <p:nvSpPr>
            <p:cNvPr id="11" name="Rectangle 7"/>
            <p:cNvSpPr>
              <a:spLocks noChangeArrowheads="1"/>
            </p:cNvSpPr>
            <p:nvPr/>
          </p:nvSpPr>
          <p:spPr bwMode="auto">
            <a:xfrm>
              <a:off x="193029" y="1524563"/>
              <a:ext cx="8592226"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ts val="1200"/>
                </a:spcAft>
              </a:pPr>
              <a:r>
                <a:rPr altLang="en-US" dirty="0" lang="ja-JP" sz="2000">
                  <a:solidFill>
                    <a:srgbClr val="000000"/>
                  </a:solidFill>
                  <a:latin typeface="+mn-ea"/>
                </a:rPr>
                <a:t>　（２）</a:t>
              </a:r>
              <a:r>
                <a:rPr altLang="en-US" dirty="0" lang="ja-JP" sz="2000">
                  <a:latin typeface="+mn-ea"/>
                </a:rPr>
                <a:t>　試験時間中，監督者が試験室内の巡視を行う</a:t>
              </a:r>
              <a:br>
                <a:rPr altLang="ja-JP" dirty="0" lang="en-US" sz="2000">
                  <a:latin typeface="+mn-ea"/>
                </a:rPr>
              </a:br>
              <a:endParaRPr altLang="ja-JP" dirty="0" lang="en-US" sz="2000">
                <a:solidFill>
                  <a:srgbClr val="000000"/>
                </a:solidFill>
                <a:latin typeface="+mn-ea"/>
              </a:endParaRPr>
            </a:p>
          </p:txBody>
        </p:sp>
        <p:sp>
          <p:nvSpPr>
            <p:cNvPr id="3" name="正方形/長方形 2">
              <a:extLst>
                <a:ext uri="{FF2B5EF4-FFF2-40B4-BE49-F238E27FC236}">
                  <a16:creationId xmlns:a16="http://schemas.microsoft.com/office/drawing/2014/main" id="{C7C8AC80-C10B-4F44-9B80-B0F6E795330B}"/>
                </a:ext>
              </a:extLst>
            </p:cNvPr>
            <p:cNvSpPr/>
            <p:nvPr/>
          </p:nvSpPr>
          <p:spPr>
            <a:xfrm>
              <a:off x="401099" y="1916832"/>
              <a:ext cx="8280919" cy="1417568"/>
            </a:xfrm>
            <a:prstGeom prst="rect">
              <a:avLst/>
            </a:prstGeom>
          </p:spPr>
          <p:txBody>
            <a:bodyPr wrap="square">
              <a:spAutoFit/>
            </a:bodyPr>
            <a:lstStyle/>
            <a:p>
              <a:pPr>
                <a:lnSpc>
                  <a:spcPct val="150000"/>
                </a:lnSpc>
                <a:spcBef>
                  <a:spcPts val="1200"/>
                </a:spcBef>
              </a:pPr>
              <a:r>
                <a:rPr altLang="en-US" b="0" dirty="0" lang="ja-JP" sz="2000">
                  <a:latin typeface="+mn-ea"/>
                </a:rPr>
                <a:t>　　○監督者が顔を上げるよう指示することや，マスクや眼鏡，</a:t>
              </a:r>
              <a:br>
                <a:rPr altLang="ja-JP" b="0" dirty="0" lang="en-US" sz="2000">
                  <a:latin typeface="+mn-ea"/>
                </a:rPr>
              </a:br>
              <a:r>
                <a:rPr altLang="en-US" b="0" dirty="0" lang="ja-JP" sz="2000">
                  <a:latin typeface="+mn-ea"/>
                </a:rPr>
                <a:t>　　　 帽子等を一時的に外すよう指示することなどがある</a:t>
              </a:r>
              <a:br>
                <a:rPr altLang="ja-JP" b="0" dirty="0" lang="en-US" sz="2000">
                  <a:latin typeface="+mn-ea"/>
                </a:rPr>
              </a:br>
              <a:r>
                <a:rPr altLang="en-US" b="0" dirty="0" lang="ja-JP" sz="2000">
                  <a:latin typeface="+mn-ea"/>
                </a:rPr>
                <a:t>　　○不正行為に見えるような行為は，監督者が注意する場合がある　</a:t>
              </a:r>
              <a:endParaRPr altLang="en-US" dirty="0" lang="ja-JP" sz="2000"/>
            </a:p>
          </p:txBody>
        </p:sp>
      </p:grpSp>
    </p:spTree>
    <p:extLst>
      <p:ext uri="{BB962C8B-B14F-4D97-AF65-F5344CB8AC3E}">
        <p14:creationId xmlns:p14="http://schemas.microsoft.com/office/powerpoint/2010/main" val="3314219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1000" id="14"/>
                                        <p:tgtEl>
                                          <p:spTgt spid="9"/>
                                        </p:tgtEl>
                                      </p:cBhvr>
                                    </p:animEffect>
                                    <p:anim calcmode="lin" valueType="num">
                                      <p:cBhvr>
                                        <p:cTn dur="1000" fill="hold" id="15"/>
                                        <p:tgtEl>
                                          <p:spTgt spid="9"/>
                                        </p:tgtEl>
                                        <p:attrNameLst>
                                          <p:attrName>ppt_x</p:attrName>
                                        </p:attrNameLst>
                                      </p:cBhvr>
                                      <p:tavLst>
                                        <p:tav tm="0">
                                          <p:val>
                                            <p:strVal val="#ppt_x"/>
                                          </p:val>
                                        </p:tav>
                                        <p:tav tm="100000">
                                          <p:val>
                                            <p:strVal val="#ppt_x"/>
                                          </p:val>
                                        </p:tav>
                                      </p:tavLst>
                                    </p:anim>
                                    <p:anim calcmode="lin" valueType="num">
                                      <p:cBhvr>
                                        <p:cTn dur="1000" fill="hold" id="1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683568" y="1529908"/>
            <a:ext cx="8424936" cy="13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00"/>
              </a:spcBef>
              <a:buFontTx/>
              <a:buNone/>
            </a:pPr>
            <a:r>
              <a:rPr altLang="en-US" b="0" dirty="0" lang="ja-JP" sz="2000">
                <a:latin charset="-128" pitchFamily="50" typeface="ＭＳ Ｐゴシック"/>
              </a:rPr>
              <a:t>　○解答には，必ず黒鉛筆（</a:t>
            </a:r>
            <a:r>
              <a:rPr altLang="ja-JP" b="0" dirty="0" lang="en-US" sz="2000">
                <a:latin charset="-128" pitchFamily="50" typeface="ＭＳ Ｐゴシック"/>
              </a:rPr>
              <a:t>H</a:t>
            </a:r>
            <a:r>
              <a:rPr altLang="en-US" b="0" dirty="0" err="1" lang="ja-JP" sz="2000">
                <a:latin charset="-128" pitchFamily="50" typeface="ＭＳ Ｐゴシック"/>
              </a:rPr>
              <a:t>，</a:t>
            </a:r>
            <a:r>
              <a:rPr altLang="ja-JP" b="0" dirty="0" lang="en-US" sz="2000">
                <a:latin charset="-128" pitchFamily="50" typeface="ＭＳ Ｐゴシック"/>
              </a:rPr>
              <a:t>F</a:t>
            </a:r>
            <a:r>
              <a:rPr altLang="en-US" b="0" dirty="0" err="1" lang="ja-JP" sz="2000">
                <a:latin charset="-128" pitchFamily="50" typeface="ＭＳ Ｐゴシック"/>
              </a:rPr>
              <a:t>，</a:t>
            </a:r>
            <a:r>
              <a:rPr altLang="ja-JP" b="0" dirty="0" lang="en-US" sz="2000">
                <a:latin charset="-128" pitchFamily="50" typeface="ＭＳ Ｐゴシック"/>
              </a:rPr>
              <a:t>HB</a:t>
            </a:r>
            <a:r>
              <a:rPr altLang="en-US" b="0" dirty="0" lang="ja-JP" sz="2000">
                <a:latin charset="-128" pitchFamily="50" typeface="ＭＳ Ｐゴシック"/>
              </a:rPr>
              <a:t>）を使用</a:t>
            </a:r>
            <a:endParaRPr altLang="ja-JP" b="0" dirty="0" lang="en-US" strike="sngStrike" sz="2000">
              <a:solidFill>
                <a:srgbClr val="00B050"/>
              </a:solidFill>
              <a:latin charset="-128" pitchFamily="50" typeface="ＭＳ Ｐゴシック"/>
            </a:endParaRPr>
          </a:p>
          <a:p>
            <a:pPr eaLnBrk="1" hangingPunct="1" marL="447675">
              <a:spcBef>
                <a:spcPts val="400"/>
              </a:spcBef>
              <a:buFontTx/>
              <a:buNone/>
            </a:pPr>
            <a:r>
              <a:rPr altLang="en-US" b="0" dirty="0" lang="ja-JP" sz="2000">
                <a:latin charset="-128" pitchFamily="50" typeface="ＭＳ Ｐゴシック"/>
              </a:rPr>
              <a:t>（黒鉛筆（</a:t>
            </a:r>
            <a:r>
              <a:rPr altLang="ja-JP" b="0" dirty="0" lang="en-US" sz="2000">
                <a:latin charset="-128" pitchFamily="50" typeface="ＭＳ Ｐゴシック"/>
              </a:rPr>
              <a:t>H</a:t>
            </a:r>
            <a:r>
              <a:rPr altLang="en-US" b="0" dirty="0" err="1" lang="ja-JP" sz="2000">
                <a:latin charset="-128" pitchFamily="50" typeface="ＭＳ Ｐゴシック"/>
              </a:rPr>
              <a:t>，</a:t>
            </a:r>
            <a:r>
              <a:rPr altLang="ja-JP" b="0" dirty="0" lang="en-US" sz="2000">
                <a:latin charset="-128" pitchFamily="50" typeface="ＭＳ Ｐゴシック"/>
              </a:rPr>
              <a:t>F</a:t>
            </a:r>
            <a:r>
              <a:rPr altLang="en-US" b="0" dirty="0" err="1" lang="ja-JP" sz="2000">
                <a:latin charset="-128" pitchFamily="50" typeface="ＭＳ Ｐゴシック"/>
              </a:rPr>
              <a:t>，</a:t>
            </a:r>
            <a:r>
              <a:rPr altLang="ja-JP" b="0" dirty="0" lang="en-US" sz="2000">
                <a:latin charset="-128" pitchFamily="50" typeface="ＭＳ Ｐゴシック"/>
              </a:rPr>
              <a:t>HB</a:t>
            </a:r>
            <a:r>
              <a:rPr altLang="en-US" b="0" dirty="0" lang="ja-JP" sz="2000">
                <a:latin charset="-128" pitchFamily="50" typeface="ＭＳ Ｐゴシック"/>
              </a:rPr>
              <a:t>）以外のものを使用してマークした場合は，</a:t>
            </a:r>
            <a:br>
              <a:rPr altLang="ja-JP" b="0" dirty="0" lang="en-US" sz="2000">
                <a:latin charset="-128" pitchFamily="50" typeface="ＭＳ Ｐゴシック"/>
              </a:rPr>
            </a:br>
            <a:r>
              <a:rPr altLang="en-US" b="0" dirty="0" lang="ja-JP" sz="2000">
                <a:latin charset="-128" pitchFamily="50" typeface="ＭＳ Ｐゴシック"/>
              </a:rPr>
              <a:t>解答を読み取れないことがあります。）</a:t>
            </a:r>
            <a:r>
              <a:rPr altLang="en-US" dirty="0" lang="ja-JP" sz="2000">
                <a:latin charset="-128" pitchFamily="50" typeface="ＭＳ Ｐゴシック"/>
              </a:rPr>
              <a:t>　</a:t>
            </a:r>
            <a:r>
              <a:rPr altLang="en-US" dirty="0" lang="ja-JP" sz="2000">
                <a:solidFill>
                  <a:srgbClr val="FF0000"/>
                </a:solidFill>
                <a:latin charset="-128" pitchFamily="50" typeface="ＭＳ Ｐゴシック"/>
              </a:rPr>
              <a:t>　　　</a:t>
            </a:r>
            <a:endParaRPr altLang="ja-JP" b="0" dirty="0" lang="en-US" sz="2000">
              <a:latin charset="-128" pitchFamily="50" typeface="ＭＳ Ｐゴシック"/>
            </a:endParaRP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Ｅ</a:t>
            </a:r>
            <a:endParaRPr altLang="en-US" dirty="0" kumimoji="1" lang="ja-JP" sz="3200">
              <a:latin charset="-128" pitchFamily="50" typeface="ＤＦＧ極太丸ゴシック体"/>
              <a:ea charset="-128" pitchFamily="50" typeface="ＤＦＧ極太丸ゴシック体"/>
            </a:endParaRPr>
          </a:p>
        </p:txBody>
      </p:sp>
      <p:sp>
        <p:nvSpPr>
          <p:cNvPr id="13"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a:t>
            </a:r>
            <a:r>
              <a:rPr altLang="en-US" dirty="0" lang="ja-JP">
                <a:latin charset="-128" pitchFamily="50" typeface="ＤＦＧ極太丸ゴシック体"/>
                <a:ea charset="-128" pitchFamily="50" typeface="ＤＦＧ極太丸ゴシック体"/>
              </a:rPr>
              <a:t>　</a:t>
            </a:r>
            <a:r>
              <a:rPr altLang="ja-JP" dirty="0" lang="en-US" sz="2600"/>
              <a:t>【P48】</a:t>
            </a:r>
            <a:endParaRPr altLang="en-US" dirty="0" lang="ja-JP" sz="2600">
              <a:solidFill>
                <a:srgbClr val="0033CC"/>
              </a:solidFill>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8</a:t>
            </a:r>
            <a:endParaRPr altLang="en-US" dirty="0" lang="ja-JP">
              <a:solidFill>
                <a:prstClr val="black">
                  <a:tint val="75000"/>
                </a:prstClr>
              </a:solidFill>
            </a:endParaRPr>
          </a:p>
        </p:txBody>
      </p:sp>
      <p:sp>
        <p:nvSpPr>
          <p:cNvPr id="3" name="正方形/長方形 2">
            <a:extLst>
              <a:ext uri="{FF2B5EF4-FFF2-40B4-BE49-F238E27FC236}">
                <a16:creationId xmlns:a16="http://schemas.microsoft.com/office/drawing/2014/main" id="{2FC87585-65DE-44A3-A265-5DA68938AF11}"/>
              </a:ext>
            </a:extLst>
          </p:cNvPr>
          <p:cNvSpPr/>
          <p:nvPr/>
        </p:nvSpPr>
        <p:spPr>
          <a:xfrm>
            <a:off x="781176" y="5190098"/>
            <a:ext cx="8229719" cy="759182"/>
          </a:xfrm>
          <a:prstGeom prst="rect">
            <a:avLst/>
          </a:prstGeom>
        </p:spPr>
        <p:txBody>
          <a:bodyPr wrap="square">
            <a:spAutoFit/>
          </a:bodyPr>
          <a:lstStyle/>
          <a:p>
            <a:pPr>
              <a:spcBef>
                <a:spcPts val="400"/>
              </a:spcBef>
            </a:pPr>
            <a:r>
              <a:rPr altLang="en-US" b="0" dirty="0" lang="ja-JP" sz="2000">
                <a:latin charset="-128" pitchFamily="50" typeface="ＭＳ Ｐゴシック"/>
              </a:rPr>
              <a:t> </a:t>
            </a:r>
            <a:r>
              <a:rPr altLang="ja-JP" b="0" dirty="0" lang="en-US" sz="2000">
                <a:latin charset="-128" pitchFamily="50" typeface="ＭＳ Ｐゴシック"/>
              </a:rPr>
              <a:t>※</a:t>
            </a:r>
            <a:r>
              <a:rPr altLang="en-US" b="0" dirty="0" lang="ja-JP" sz="2000">
                <a:latin charset="-128" pitchFamily="50" typeface="ＭＳ Ｐゴシック"/>
              </a:rPr>
              <a:t>「解答科目欄の不適切なマーク例」</a:t>
            </a:r>
            <a:endParaRPr altLang="ja-JP" b="0" dirty="0" lang="en-US" sz="2000">
              <a:latin charset="-128" pitchFamily="50" typeface="ＭＳ Ｐゴシック"/>
            </a:endParaRPr>
          </a:p>
          <a:p>
            <a:pPr>
              <a:spcBef>
                <a:spcPts val="400"/>
              </a:spcBef>
            </a:pPr>
            <a:r>
              <a:rPr altLang="en-US" b="0" dirty="0" lang="ja-JP" sz="2000">
                <a:latin charset="-128" pitchFamily="50" typeface="ＭＳ Ｐゴシック"/>
              </a:rPr>
              <a:t>　　  →大学入試センターホームページに</a:t>
            </a:r>
            <a:r>
              <a:rPr altLang="ja-JP" b="0" dirty="0" lang="en-US" sz="2000">
                <a:latin charset="-128" pitchFamily="50" typeface="ＭＳ Ｐゴシック"/>
              </a:rPr>
              <a:t>12</a:t>
            </a:r>
            <a:r>
              <a:rPr altLang="en-US" b="0" dirty="0" lang="ja-JP" sz="2000">
                <a:latin charset="-128" pitchFamily="50" typeface="ＭＳ Ｐゴシック"/>
              </a:rPr>
              <a:t>月頃掲載予定</a:t>
            </a:r>
          </a:p>
        </p:txBody>
      </p:sp>
      <p:grpSp>
        <p:nvGrpSpPr>
          <p:cNvPr id="4" name="グループ化 3">
            <a:extLst>
              <a:ext uri="{FF2B5EF4-FFF2-40B4-BE49-F238E27FC236}">
                <a16:creationId xmlns:a16="http://schemas.microsoft.com/office/drawing/2014/main" id="{BC9AE1D4-E516-42B4-921B-DDE7FB856E5E}"/>
              </a:ext>
            </a:extLst>
          </p:cNvPr>
          <p:cNvGrpSpPr/>
          <p:nvPr/>
        </p:nvGrpSpPr>
        <p:grpSpPr>
          <a:xfrm>
            <a:off x="683569" y="2780927"/>
            <a:ext cx="6937771" cy="2174762"/>
            <a:chOff x="323529" y="2895326"/>
            <a:chExt cx="8623673" cy="2174762"/>
          </a:xfrm>
        </p:grpSpPr>
        <p:sp>
          <p:nvSpPr>
            <p:cNvPr id="10" name="正方形/長方形 9">
              <a:extLst>
                <a:ext uri="{FF2B5EF4-FFF2-40B4-BE49-F238E27FC236}">
                  <a16:creationId xmlns:a16="http://schemas.microsoft.com/office/drawing/2014/main" id="{68B33730-1B6E-4532-B72A-ABC393E615F1}"/>
                </a:ext>
              </a:extLst>
            </p:cNvPr>
            <p:cNvSpPr/>
            <p:nvPr/>
          </p:nvSpPr>
          <p:spPr>
            <a:xfrm>
              <a:off x="539552" y="3284984"/>
              <a:ext cx="8407650" cy="1785104"/>
            </a:xfrm>
            <a:prstGeom prst="rect">
              <a:avLst/>
            </a:prstGeom>
          </p:spPr>
          <p:txBody>
            <a:bodyPr wrap="square">
              <a:spAutoFit/>
            </a:bodyPr>
            <a:lstStyle/>
            <a:p>
              <a:pPr>
                <a:spcBef>
                  <a:spcPts val="400"/>
                </a:spcBef>
              </a:pPr>
              <a:r>
                <a:rPr altLang="en-US" dirty="0" lang="ja-JP" sz="2000">
                  <a:latin charset="-128" pitchFamily="50" typeface="ＭＳ Ｐゴシック"/>
                </a:rPr>
                <a:t>　　 </a:t>
              </a:r>
              <a:r>
                <a:rPr altLang="ja-JP" dirty="0" lang="en-US" sz="2000">
                  <a:latin charset="-128" pitchFamily="50" typeface="ＭＳ Ｐゴシック"/>
                </a:rPr>
                <a:t>【</a:t>
              </a:r>
              <a:r>
                <a:rPr altLang="en-US" dirty="0" lang="ja-JP" sz="2000">
                  <a:latin charset="-128" pitchFamily="50" typeface="ＭＳ Ｐゴシック"/>
                </a:rPr>
                <a:t>よくあるケース</a:t>
              </a:r>
              <a:r>
                <a:rPr altLang="ja-JP" dirty="0" lang="en-US" sz="2000">
                  <a:latin charset="-128" pitchFamily="50" typeface="ＭＳ Ｐゴシック"/>
                </a:rPr>
                <a:t>】</a:t>
              </a:r>
            </a:p>
            <a:p>
              <a:pPr eaLnBrk="1" hangingPunct="1">
                <a:spcBef>
                  <a:spcPts val="400"/>
                </a:spcBef>
                <a:buFontTx/>
                <a:buNone/>
              </a:pPr>
              <a:r>
                <a:rPr altLang="en-US" b="0" dirty="0" lang="ja-JP" sz="2000">
                  <a:solidFill>
                    <a:srgbClr val="FF0000"/>
                  </a:solidFill>
                  <a:latin charset="-128" pitchFamily="50" typeface="ＭＳ Ｐゴシック"/>
                </a:rPr>
                <a:t>　　</a:t>
              </a:r>
              <a:r>
                <a:rPr altLang="en-US" b="0" dirty="0" lang="ja-JP" sz="2000">
                  <a:latin charset="-128" pitchFamily="50" typeface="ＭＳ Ｐゴシック"/>
                </a:rPr>
                <a:t>・解答科目がマークされていない　</a:t>
              </a:r>
              <a:endParaRPr altLang="ja-JP" b="0" dirty="0" lang="en-US" sz="2000">
                <a:latin charset="-128" pitchFamily="50" typeface="ＭＳ Ｐゴシック"/>
              </a:endParaRPr>
            </a:p>
            <a:p>
              <a:pPr eaLnBrk="1" hangingPunct="1">
                <a:spcBef>
                  <a:spcPts val="400"/>
                </a:spcBef>
                <a:buFontTx/>
                <a:buNone/>
              </a:pPr>
              <a:r>
                <a:rPr altLang="en-US" b="0" dirty="0" lang="ja-JP" sz="2000">
                  <a:latin charset="-128" pitchFamily="50" typeface="ＭＳ Ｐゴシック"/>
                </a:rPr>
                <a:t>　　　→　</a:t>
              </a:r>
              <a:r>
                <a:rPr altLang="en-US" b="0" dirty="0" lang="ja-JP" sz="2000" u="sng">
                  <a:solidFill>
                    <a:srgbClr val="FF0000"/>
                  </a:solidFill>
                  <a:latin charset="-128" pitchFamily="50" typeface="ＭＳ Ｐゴシック"/>
                </a:rPr>
                <a:t>解答科目が特定できない場合は０点</a:t>
              </a:r>
              <a:endParaRPr altLang="ja-JP" b="0" dirty="0" lang="en-US" sz="2000" u="sng">
                <a:solidFill>
                  <a:srgbClr val="FF0000"/>
                </a:solidFill>
                <a:latin charset="-128" pitchFamily="50" typeface="ＭＳ Ｐゴシック"/>
              </a:endParaRPr>
            </a:p>
            <a:p>
              <a:pPr eaLnBrk="1" hangingPunct="1">
                <a:spcBef>
                  <a:spcPts val="400"/>
                </a:spcBef>
                <a:buFontTx/>
                <a:buNone/>
              </a:pPr>
              <a:r>
                <a:rPr altLang="en-US" b="0" dirty="0" lang="ja-JP" sz="2000">
                  <a:solidFill>
                    <a:srgbClr val="FF0000"/>
                  </a:solidFill>
                  <a:latin charset="-128" pitchFamily="50" typeface="ＭＳ Ｐゴシック"/>
                </a:rPr>
                <a:t>　　</a:t>
              </a:r>
              <a:r>
                <a:rPr altLang="en-US" b="0" dirty="0" lang="ja-JP" sz="2000">
                  <a:latin charset="-128" pitchFamily="50" typeface="ＭＳ Ｐゴシック"/>
                </a:rPr>
                <a:t>・解答した科目と異なる科目をマークした</a:t>
              </a:r>
              <a:br>
                <a:rPr altLang="ja-JP" b="0" dirty="0" lang="en-US" sz="2000">
                  <a:latin charset="-128" pitchFamily="50" typeface="ＭＳ Ｐゴシック"/>
                </a:rPr>
              </a:br>
              <a:r>
                <a:rPr altLang="en-US" b="0" dirty="0" lang="ja-JP" sz="2000">
                  <a:latin charset="-128" pitchFamily="50" typeface="ＭＳ Ｐゴシック"/>
                </a:rPr>
                <a:t>　　　→　</a:t>
              </a:r>
              <a:r>
                <a:rPr altLang="en-US" b="0" dirty="0" lang="ja-JP" sz="2000" u="sng">
                  <a:solidFill>
                    <a:srgbClr val="FF0000"/>
                  </a:solidFill>
                  <a:latin charset="-128" pitchFamily="50" typeface="ＭＳ Ｐゴシック"/>
                </a:rPr>
                <a:t>解答科目欄にマークされている科目で採点 </a:t>
              </a:r>
              <a:r>
                <a:rPr altLang="en-US" b="0" dirty="0" lang="ja-JP" sz="2000">
                  <a:solidFill>
                    <a:srgbClr val="FF0000"/>
                  </a:solidFill>
                  <a:latin charset="-128" pitchFamily="50" typeface="ＭＳ Ｐゴシック"/>
                </a:rPr>
                <a:t>　</a:t>
              </a:r>
              <a:endParaRPr altLang="ja-JP" b="0" dirty="0" lang="en-US" sz="2000" u="sng">
                <a:solidFill>
                  <a:srgbClr val="FF0000"/>
                </a:solidFill>
                <a:latin charset="-128" pitchFamily="50" typeface="ＭＳ Ｐゴシック"/>
              </a:endParaRPr>
            </a:p>
          </p:txBody>
        </p:sp>
        <p:sp>
          <p:nvSpPr>
            <p:cNvPr id="5" name="正方形/長方形 4">
              <a:extLst>
                <a:ext uri="{FF2B5EF4-FFF2-40B4-BE49-F238E27FC236}">
                  <a16:creationId xmlns:a16="http://schemas.microsoft.com/office/drawing/2014/main" id="{B14A5E20-3E5F-4AAC-974D-B281646338C6}"/>
                </a:ext>
              </a:extLst>
            </p:cNvPr>
            <p:cNvSpPr/>
            <p:nvPr/>
          </p:nvSpPr>
          <p:spPr>
            <a:xfrm>
              <a:off x="323529" y="2895326"/>
              <a:ext cx="8407650" cy="400110"/>
            </a:xfrm>
            <a:prstGeom prst="rect">
              <a:avLst/>
            </a:prstGeom>
          </p:spPr>
          <p:txBody>
            <a:bodyPr wrap="square">
              <a:spAutoFit/>
            </a:bodyPr>
            <a:lstStyle/>
            <a:p>
              <a:pPr eaLnBrk="1" hangingPunct="1">
                <a:spcBef>
                  <a:spcPts val="400"/>
                </a:spcBef>
                <a:buFontTx/>
                <a:buNone/>
              </a:pPr>
              <a:r>
                <a:rPr altLang="en-US" b="0" dirty="0" lang="ja-JP" sz="2000">
                  <a:latin charset="-128" pitchFamily="50" typeface="ＭＳ Ｐゴシック"/>
                </a:rPr>
                <a:t>　○解答用紙に解答科目を正しくマーク</a:t>
              </a:r>
              <a:endParaRPr altLang="ja-JP" b="0" dirty="0" lang="en-US" strike="sngStrike" sz="2000">
                <a:solidFill>
                  <a:srgbClr val="00B050"/>
                </a:solidFill>
                <a:latin charset="-128" pitchFamily="50" typeface="ＭＳ Ｐゴシック"/>
              </a:endParaRPr>
            </a:p>
          </p:txBody>
        </p:sp>
      </p:grpSp>
      <p:sp>
        <p:nvSpPr>
          <p:cNvPr id="14" name="Rectangle 7">
            <a:extLst>
              <a:ext uri="{FF2B5EF4-FFF2-40B4-BE49-F238E27FC236}">
                <a16:creationId xmlns:a16="http://schemas.microsoft.com/office/drawing/2014/main" id="{82261F85-D134-48B2-B7B4-DF2F33A1FDFC}"/>
              </a:ext>
            </a:extLst>
          </p:cNvPr>
          <p:cNvSpPr>
            <a:spLocks noChangeArrowheads="1"/>
          </p:cNvSpPr>
          <p:nvPr/>
        </p:nvSpPr>
        <p:spPr bwMode="auto">
          <a:xfrm>
            <a:off x="360040" y="1120676"/>
            <a:ext cx="8592226"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ts val="1200"/>
              </a:spcAft>
            </a:pPr>
            <a:r>
              <a:rPr altLang="en-US" dirty="0" lang="ja-JP" sz="2000">
                <a:solidFill>
                  <a:srgbClr val="000000"/>
                </a:solidFill>
                <a:latin typeface="+mn-ea"/>
              </a:rPr>
              <a:t>　（４）</a:t>
            </a:r>
            <a:r>
              <a:rPr altLang="en-US" dirty="0" lang="ja-JP" sz="2000">
                <a:latin typeface="+mn-ea"/>
              </a:rPr>
              <a:t>　</a:t>
            </a:r>
            <a:r>
              <a:rPr altLang="en-US" dirty="0" lang="ja-JP" sz="2000">
                <a:latin charset="-128" pitchFamily="50" typeface="ＭＳ Ｐゴシック"/>
              </a:rPr>
              <a:t>解答上の注意事項</a:t>
            </a:r>
            <a:endParaRPr altLang="ja-JP" dirty="0" lang="en-US" sz="2000">
              <a:solidFill>
                <a:srgbClr val="000000"/>
              </a:solidFill>
              <a:latin typeface="+mn-ea"/>
            </a:endParaRPr>
          </a:p>
        </p:txBody>
      </p:sp>
    </p:spTree>
    <p:extLst>
      <p:ext uri="{BB962C8B-B14F-4D97-AF65-F5344CB8AC3E}">
        <p14:creationId xmlns:p14="http://schemas.microsoft.com/office/powerpoint/2010/main" val="351116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1000" id="14"/>
                                        <p:tgtEl>
                                          <p:spTgt spid="11"/>
                                        </p:tgtEl>
                                      </p:cBhvr>
                                    </p:animEffect>
                                    <p:anim calcmode="lin" valueType="num">
                                      <p:cBhvr>
                                        <p:cTn dur="1000" fill="hold" id="15"/>
                                        <p:tgtEl>
                                          <p:spTgt spid="11"/>
                                        </p:tgtEl>
                                        <p:attrNameLst>
                                          <p:attrName>ppt_x</p:attrName>
                                        </p:attrNameLst>
                                      </p:cBhvr>
                                      <p:tavLst>
                                        <p:tav tm="0">
                                          <p:val>
                                            <p:strVal val="#ppt_x"/>
                                          </p:val>
                                        </p:tav>
                                        <p:tav tm="100000">
                                          <p:val>
                                            <p:strVal val="#ppt_x"/>
                                          </p:val>
                                        </p:tav>
                                      </p:tavLst>
                                    </p:anim>
                                    <p:anim calcmode="lin" valueType="num">
                                      <p:cBhvr>
                                        <p:cTn dur="1000" fill="hold" id="16"/>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anim calcmode="lin" valueType="num">
                                      <p:cBhvr>
                                        <p:cTn dur="1000" fill="hold" id="22"/>
                                        <p:tgtEl>
                                          <p:spTgt spid="4"/>
                                        </p:tgtEl>
                                        <p:attrNameLst>
                                          <p:attrName>ppt_x</p:attrName>
                                        </p:attrNameLst>
                                      </p:cBhvr>
                                      <p:tavLst>
                                        <p:tav tm="0">
                                          <p:val>
                                            <p:strVal val="#ppt_x"/>
                                          </p:val>
                                        </p:tav>
                                        <p:tav tm="100000">
                                          <p:val>
                                            <p:strVal val="#ppt_x"/>
                                          </p:val>
                                        </p:tav>
                                      </p:tavLst>
                                    </p:anim>
                                    <p:anim calcmode="lin" valueType="num">
                                      <p:cBhvr>
                                        <p:cTn dur="1000" fill="hold" id="23"/>
                                        <p:tgtEl>
                                          <p:spTgt spid="4"/>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3"/>
                                        </p:tgtEl>
                                        <p:attrNameLst>
                                          <p:attrName>style.visibility</p:attrName>
                                        </p:attrNameLst>
                                      </p:cBhvr>
                                      <p:to>
                                        <p:strVal val="visible"/>
                                      </p:to>
                                    </p:set>
                                    <p:animEffect filter="fade" transition="in">
                                      <p:cBhvr>
                                        <p:cTn dur="1000" id="26"/>
                                        <p:tgtEl>
                                          <p:spTgt spid="3"/>
                                        </p:tgtEl>
                                      </p:cBhvr>
                                    </p:animEffect>
                                    <p:anim calcmode="lin" valueType="num">
                                      <p:cBhvr>
                                        <p:cTn dur="1000" fill="hold" id="27"/>
                                        <p:tgtEl>
                                          <p:spTgt spid="3"/>
                                        </p:tgtEl>
                                        <p:attrNameLst>
                                          <p:attrName>ppt_x</p:attrName>
                                        </p:attrNameLst>
                                      </p:cBhvr>
                                      <p:tavLst>
                                        <p:tav tm="0">
                                          <p:val>
                                            <p:strVal val="#ppt_x"/>
                                          </p:val>
                                        </p:tav>
                                        <p:tav tm="100000">
                                          <p:val>
                                            <p:strVal val="#ppt_x"/>
                                          </p:val>
                                        </p:tav>
                                      </p:tavLst>
                                    </p:anim>
                                    <p:anim calcmode="lin" valueType="num">
                                      <p:cBhvr>
                                        <p:cTn dur="1000" fill="hold" id="28"/>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
      <p:bldP grpId="0" spid="14"/>
    </p:bld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Ｅ</a:t>
            </a:r>
            <a:endParaRPr altLang="en-US" dirty="0" kumimoji="1" lang="ja-JP" sz="3200">
              <a:latin charset="-128" pitchFamily="50" typeface="ＤＦＧ極太丸ゴシック体"/>
              <a:ea charset="-128" pitchFamily="50" typeface="ＤＦＧ極太丸ゴシック体"/>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試験</a:t>
            </a:r>
            <a:r>
              <a:rPr altLang="en-US" dirty="0" lang="ja-JP">
                <a:latin charset="-128" pitchFamily="50" typeface="ＤＦＧ極太丸ゴシック体"/>
                <a:ea charset="-128" pitchFamily="50" typeface="ＤＦＧ極太丸ゴシック体"/>
              </a:rPr>
              <a:t>　</a:t>
            </a:r>
            <a:r>
              <a:rPr altLang="ja-JP" dirty="0" lang="en-US" sz="2600"/>
              <a:t>【P49】</a:t>
            </a:r>
            <a:endParaRPr altLang="en-US" dirty="0" lang="ja-JP" sz="2600">
              <a:solidFill>
                <a:srgbClr val="0033CC"/>
              </a:solidFill>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9</a:t>
            </a:r>
            <a:endParaRPr altLang="en-US" dirty="0" lang="ja-JP">
              <a:solidFill>
                <a:prstClr val="black">
                  <a:tint val="75000"/>
                </a:prstClr>
              </a:solidFill>
            </a:endParaRPr>
          </a:p>
        </p:txBody>
      </p:sp>
      <p:sp>
        <p:nvSpPr>
          <p:cNvPr id="17" name="Rectangle 5">
            <a:extLst>
              <a:ext uri="{FF2B5EF4-FFF2-40B4-BE49-F238E27FC236}">
                <a16:creationId xmlns:a16="http://schemas.microsoft.com/office/drawing/2014/main" id="{FBC01611-FED5-41CA-8175-858035502CB4}"/>
              </a:ext>
            </a:extLst>
          </p:cNvPr>
          <p:cNvSpPr>
            <a:spLocks noChangeArrowheads="1"/>
          </p:cNvSpPr>
          <p:nvPr/>
        </p:nvSpPr>
        <p:spPr bwMode="auto">
          <a:xfrm>
            <a:off x="265038" y="1772816"/>
            <a:ext cx="8699450" cy="2448272"/>
          </a:xfrm>
          <a:prstGeom prst="rect">
            <a:avLst/>
          </a:prstGeom>
          <a:noFill/>
          <a:ln algn="ctr" cmpd="thickThi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dirty="0" lang="ja-JP"/>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193029" y="980728"/>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不正行為</a:t>
            </a:r>
          </a:p>
        </p:txBody>
      </p:sp>
      <p:grpSp>
        <p:nvGrpSpPr>
          <p:cNvPr id="4" name="グループ化 3">
            <a:extLst>
              <a:ext uri="{FF2B5EF4-FFF2-40B4-BE49-F238E27FC236}">
                <a16:creationId xmlns:a16="http://schemas.microsoft.com/office/drawing/2014/main" id="{B45A7DC0-3609-4C2E-8717-478FDA932C73}"/>
              </a:ext>
            </a:extLst>
          </p:cNvPr>
          <p:cNvGrpSpPr/>
          <p:nvPr/>
        </p:nvGrpSpPr>
        <p:grpSpPr>
          <a:xfrm>
            <a:off x="63513" y="1962335"/>
            <a:ext cx="9102499" cy="4202969"/>
            <a:chOff x="63513" y="1915766"/>
            <a:chExt cx="9102499" cy="4202969"/>
          </a:xfrm>
        </p:grpSpPr>
        <p:sp>
          <p:nvSpPr>
            <p:cNvPr id="16" name="Rectangle 7">
              <a:extLst>
                <a:ext uri="{FF2B5EF4-FFF2-40B4-BE49-F238E27FC236}">
                  <a16:creationId xmlns:a16="http://schemas.microsoft.com/office/drawing/2014/main" id="{E0F802BB-8467-4612-9800-AA8BE61C57F8}"/>
                </a:ext>
              </a:extLst>
            </p:cNvPr>
            <p:cNvSpPr>
              <a:spLocks noChangeArrowheads="1"/>
            </p:cNvSpPr>
            <p:nvPr/>
          </p:nvSpPr>
          <p:spPr bwMode="auto">
            <a:xfrm>
              <a:off x="63513" y="1915766"/>
              <a:ext cx="9102499" cy="420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50000"/>
                </a:spcBef>
                <a:spcAft>
                  <a:spcPts val="600"/>
                </a:spcAft>
              </a:pPr>
              <a:r>
                <a:rPr altLang="en-US" b="0" dirty="0" lang="ja-JP" sz="2300">
                  <a:latin typeface="+mn-ea"/>
                </a:rPr>
                <a:t>　</a:t>
              </a:r>
              <a:r>
                <a:rPr altLang="en-US" b="0" dirty="0" lang="ja-JP" sz="2200">
                  <a:latin typeface="+mn-ea"/>
                </a:rPr>
                <a:t>≪不正行為を行った場合の取扱い≫</a:t>
              </a:r>
              <a:endParaRPr altLang="ja-JP" b="0" dirty="0" lang="en-US" sz="2200">
                <a:latin typeface="+mn-ea"/>
              </a:endParaRPr>
            </a:p>
            <a:p>
              <a:pPr>
                <a:spcBef>
                  <a:spcPts val="1200"/>
                </a:spcBef>
                <a:spcAft>
                  <a:spcPts val="600"/>
                </a:spcAft>
              </a:pPr>
              <a:r>
                <a:rPr altLang="en-US" b="0" dirty="0" lang="ja-JP" sz="2200">
                  <a:latin typeface="+mn-ea"/>
                </a:rPr>
                <a:t>　・</a:t>
              </a:r>
              <a:r>
                <a:rPr altLang="en-US" b="0" dirty="0" lang="ja-JP" sz="2200">
                  <a:solidFill>
                    <a:srgbClr val="FF0000"/>
                  </a:solidFill>
                  <a:latin typeface="+mn-ea"/>
                </a:rPr>
                <a:t>その場で受験の中止と退室</a:t>
              </a:r>
              <a:r>
                <a:rPr altLang="en-US" b="0" dirty="0" lang="ja-JP" sz="2200">
                  <a:latin typeface="+mn-ea"/>
                </a:rPr>
                <a:t>を指示され，</a:t>
              </a:r>
              <a:r>
                <a:rPr altLang="en-US" b="0" dirty="0" lang="ja-JP" sz="2200">
                  <a:solidFill>
                    <a:srgbClr val="FF0000"/>
                  </a:solidFill>
                  <a:latin typeface="+mn-ea"/>
                </a:rPr>
                <a:t>それ以後の受験はできない</a:t>
              </a:r>
              <a:endParaRPr altLang="ja-JP" b="0" dirty="0" lang="en-US" sz="2200">
                <a:solidFill>
                  <a:srgbClr val="FF0000"/>
                </a:solidFill>
                <a:latin typeface="+mn-ea"/>
              </a:endParaRPr>
            </a:p>
            <a:p>
              <a:pPr>
                <a:spcBef>
                  <a:spcPts val="1200"/>
                </a:spcBef>
                <a:spcAft>
                  <a:spcPts val="600"/>
                </a:spcAft>
              </a:pPr>
              <a:r>
                <a:rPr altLang="en-US" b="0" dirty="0" lang="ja-JP" sz="2200">
                  <a:solidFill>
                    <a:srgbClr val="FF0000"/>
                  </a:solidFill>
                  <a:latin typeface="+mn-ea"/>
                </a:rPr>
                <a:t>　</a:t>
              </a:r>
              <a:r>
                <a:rPr altLang="en-US" b="0" dirty="0" lang="ja-JP" sz="2200">
                  <a:latin typeface="+mn-ea"/>
                </a:rPr>
                <a:t>・受験した共通テストの</a:t>
              </a:r>
              <a:r>
                <a:rPr altLang="en-US" b="0" dirty="0" lang="ja-JP" sz="2200">
                  <a:solidFill>
                    <a:srgbClr val="FF0000"/>
                  </a:solidFill>
                  <a:latin typeface="+mn-ea"/>
                </a:rPr>
                <a:t>全ての教科・科目の成績を無効とする</a:t>
              </a:r>
              <a:endParaRPr altLang="ja-JP" b="0" dirty="0" lang="en-US" sz="2200">
                <a:solidFill>
                  <a:srgbClr val="FF0000"/>
                </a:solidFill>
                <a:latin typeface="+mn-ea"/>
              </a:endParaRPr>
            </a:p>
            <a:p>
              <a:pPr>
                <a:spcBef>
                  <a:spcPts val="1200"/>
                </a:spcBef>
                <a:spcAft>
                  <a:spcPts val="600"/>
                </a:spcAft>
              </a:pPr>
              <a:r>
                <a:rPr altLang="en-US" b="0" dirty="0" lang="ja-JP" sz="2200">
                  <a:solidFill>
                    <a:srgbClr val="FF0000"/>
                  </a:solidFill>
                  <a:latin typeface="+mn-ea"/>
                </a:rPr>
                <a:t>　</a:t>
              </a:r>
              <a:r>
                <a:rPr altLang="en-US" b="0" dirty="0" lang="ja-JP" sz="2200">
                  <a:latin typeface="+mn-ea"/>
                </a:rPr>
                <a:t>・</a:t>
              </a:r>
              <a:r>
                <a:rPr altLang="en-US" b="0" dirty="0" lang="ja-JP" sz="2200">
                  <a:solidFill>
                    <a:srgbClr val="FF0000"/>
                  </a:solidFill>
                  <a:latin typeface="+mn-ea"/>
                </a:rPr>
                <a:t>状況により警察へ被害届を提出する</a:t>
              </a:r>
              <a:r>
                <a:rPr altLang="en-US" b="0" dirty="0" lang="ja-JP" sz="2200">
                  <a:latin typeface="+mn-ea"/>
                </a:rPr>
                <a:t>などの対応をとる場合がある</a:t>
              </a:r>
              <a:br>
                <a:rPr altLang="ja-JP" b="0" dirty="0" lang="en-US" sz="2300">
                  <a:solidFill>
                    <a:srgbClr val="FF0000"/>
                  </a:solidFill>
                  <a:latin typeface="+mn-ea"/>
                </a:rPr>
              </a:br>
              <a:endParaRPr altLang="ja-JP" b="0" dirty="0" lang="en-US" sz="2300">
                <a:solidFill>
                  <a:srgbClr val="FF0000"/>
                </a:solidFill>
                <a:latin typeface="+mn-ea"/>
              </a:endParaRPr>
            </a:p>
            <a:p>
              <a:pPr>
                <a:lnSpc>
                  <a:spcPct val="80000"/>
                </a:lnSpc>
                <a:spcBef>
                  <a:spcPct val="50000"/>
                </a:spcBef>
                <a:spcAft>
                  <a:spcPts val="600"/>
                </a:spcAft>
              </a:pPr>
              <a:r>
                <a:rPr altLang="en-US" b="0" dirty="0" lang="ja-JP" sz="2300">
                  <a:latin typeface="+mn-ea"/>
                </a:rPr>
                <a:t> </a:t>
              </a:r>
              <a:r>
                <a:rPr altLang="en-US" b="0" dirty="0" lang="ja-JP" sz="2200">
                  <a:latin typeface="+mn-ea"/>
                </a:rPr>
                <a:t>○　</a:t>
              </a:r>
              <a:r>
                <a:rPr altLang="en-US" b="0" dirty="0" lang="ja-JP" sz="2200" u="sng">
                  <a:latin typeface="+mn-ea"/>
                </a:rPr>
                <a:t>不正行為となる内容</a:t>
              </a:r>
              <a:r>
                <a:rPr altLang="en-US" b="0" dirty="0" lang="ja-JP" sz="2200">
                  <a:latin typeface="+mn-ea"/>
                </a:rPr>
                <a:t>について受験案内</a:t>
              </a:r>
              <a:r>
                <a:rPr altLang="ja-JP" b="0" dirty="0" lang="en-US" sz="2200">
                  <a:latin typeface="+mn-ea"/>
                </a:rPr>
                <a:t>p.49</a:t>
              </a:r>
              <a:r>
                <a:rPr altLang="en-US" b="0" dirty="0" lang="ja-JP" sz="2200">
                  <a:latin typeface="+mn-ea"/>
                </a:rPr>
                <a:t>を必ず確認してください。</a:t>
              </a:r>
              <a:br>
                <a:rPr altLang="ja-JP" b="0" dirty="0" lang="en-US" sz="2300">
                  <a:latin typeface="+mn-ea"/>
                </a:rPr>
              </a:br>
              <a:r>
                <a:rPr altLang="ja-JP" b="0" dirty="0" lang="en-US" sz="2300">
                  <a:latin typeface="+mn-ea"/>
                </a:rPr>
                <a:t> </a:t>
              </a:r>
              <a:r>
                <a:rPr altLang="en-US" b="0" dirty="0" lang="ja-JP" sz="2300">
                  <a:latin typeface="+mn-ea"/>
                </a:rPr>
                <a:t>　　</a:t>
              </a:r>
              <a:endParaRPr altLang="ja-JP" b="0" dirty="0" lang="en-US" sz="2300">
                <a:latin typeface="+mn-ea"/>
              </a:endParaRPr>
            </a:p>
            <a:p>
              <a:pPr>
                <a:spcBef>
                  <a:spcPct val="50000"/>
                </a:spcBef>
                <a:spcAft>
                  <a:spcPts val="600"/>
                </a:spcAft>
              </a:pPr>
              <a:r>
                <a:rPr altLang="en-US" b="0" dirty="0" lang="ja-JP" sz="2200">
                  <a:latin typeface="+mn-ea"/>
                </a:rPr>
                <a:t> ○　試験時間中，監督者が試験室内の巡視を行います。</a:t>
              </a:r>
              <a:r>
                <a:rPr altLang="en-US" b="0" dirty="0" lang="ja-JP" sz="2200" u="sng">
                  <a:latin charset="-128" panose="020B0609070205080204" pitchFamily="49" typeface="ＭＳ ゴシック"/>
                  <a:ea charset="-128" panose="020B0609070205080204" pitchFamily="49" typeface="ＭＳ ゴシック"/>
                </a:rPr>
                <a:t>不正行為に</a:t>
              </a:r>
              <a:br>
                <a:rPr altLang="ja-JP" b="0" dirty="0" lang="en-US" sz="2200" u="sng">
                  <a:latin charset="-128" panose="020B0609070205080204" pitchFamily="49" typeface="ＭＳ ゴシック"/>
                  <a:ea charset="-128" panose="020B0609070205080204" pitchFamily="49" typeface="ＭＳ ゴシック"/>
                </a:rPr>
              </a:br>
              <a:r>
                <a:rPr altLang="en-US" b="0" dirty="0" lang="ja-JP" sz="2200">
                  <a:latin charset="-128" panose="020B0609070205080204" pitchFamily="49" typeface="ＭＳ ゴシック"/>
                  <a:ea charset="-128" panose="020B0609070205080204" pitchFamily="49" typeface="ＭＳ ゴシック"/>
                </a:rPr>
                <a:t>　 </a:t>
              </a:r>
              <a:r>
                <a:rPr altLang="en-US" b="0" dirty="0" lang="ja-JP" sz="2200" u="sng">
                  <a:latin charset="-128" panose="020B0609070205080204" pitchFamily="49" typeface="ＭＳ ゴシック"/>
                  <a:ea charset="-128" panose="020B0609070205080204" pitchFamily="49" typeface="ＭＳ ゴシック"/>
                </a:rPr>
                <a:t>見えるような行為は，監督者が注意する場合があります。</a:t>
              </a:r>
              <a:endParaRPr altLang="ja-JP" b="0" dirty="0" lang="en-US" sz="2200">
                <a:solidFill>
                  <a:srgbClr val="FF0000"/>
                </a:solidFill>
                <a:latin typeface="+mn-ea"/>
              </a:endParaRPr>
            </a:p>
          </p:txBody>
        </p:sp>
        <p:sp>
          <p:nvSpPr>
            <p:cNvPr id="3" name="正方形/長方形 2">
              <a:extLst>
                <a:ext uri="{FF2B5EF4-FFF2-40B4-BE49-F238E27FC236}">
                  <a16:creationId xmlns:a16="http://schemas.microsoft.com/office/drawing/2014/main" id="{2EFCE2AC-6CE3-4252-AB8F-D818B27E71F7}"/>
                </a:ext>
              </a:extLst>
            </p:cNvPr>
            <p:cNvSpPr/>
            <p:nvPr/>
          </p:nvSpPr>
          <p:spPr>
            <a:xfrm>
              <a:off x="412931" y="4879701"/>
              <a:ext cx="8699450" cy="369332"/>
            </a:xfrm>
            <a:prstGeom prst="rect">
              <a:avLst/>
            </a:prstGeom>
          </p:spPr>
          <p:txBody>
            <a:bodyPr wrap="square">
              <a:spAutoFit/>
            </a:bodyPr>
            <a:lstStyle/>
            <a:p>
              <a:pPr>
                <a:spcBef>
                  <a:spcPts val="600"/>
                </a:spcBef>
              </a:pPr>
              <a:r>
                <a:rPr altLang="en-US" b="0" dirty="0" lang="ja-JP" sz="1800">
                  <a:solidFill>
                    <a:srgbClr val="FF0000"/>
                  </a:solidFill>
                  <a:latin typeface="+mn-ea"/>
                </a:rPr>
                <a:t>（</a:t>
              </a:r>
              <a:r>
                <a:rPr altLang="en-US" b="0" dirty="0" lang="ja-JP" sz="1800" u="sng">
                  <a:solidFill>
                    <a:srgbClr val="FF0000"/>
                  </a:solidFill>
                  <a:latin typeface="+mn-ea"/>
                </a:rPr>
                <a:t>イヤホンについては，耳に装着していれば使用しているものとして不正行為となります。）</a:t>
              </a:r>
              <a:endParaRPr altLang="ja-JP" b="0" dirty="0" lang="en-US" sz="1800" u="sng">
                <a:solidFill>
                  <a:srgbClr val="FF0000"/>
                </a:solidFill>
                <a:latin typeface="+mn-ea"/>
              </a:endParaRPr>
            </a:p>
          </p:txBody>
        </p:sp>
      </p:grpSp>
    </p:spTree>
    <p:extLst>
      <p:ext uri="{BB962C8B-B14F-4D97-AF65-F5344CB8AC3E}">
        <p14:creationId xmlns:p14="http://schemas.microsoft.com/office/powerpoint/2010/main" val="4082857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1000" id="17"/>
                                        <p:tgtEl>
                                          <p:spTgt spid="17"/>
                                        </p:tgtEl>
                                      </p:cBhvr>
                                    </p:animEffect>
                                    <p:anim calcmode="lin" valueType="num">
                                      <p:cBhvr>
                                        <p:cTn dur="1000" fill="hold" id="18"/>
                                        <p:tgtEl>
                                          <p:spTgt spid="17"/>
                                        </p:tgtEl>
                                        <p:attrNameLst>
                                          <p:attrName>ppt_x</p:attrName>
                                        </p:attrNameLst>
                                      </p:cBhvr>
                                      <p:tavLst>
                                        <p:tav tm="0">
                                          <p:val>
                                            <p:strVal val="#ppt_x"/>
                                          </p:val>
                                        </p:tav>
                                        <p:tav tm="100000">
                                          <p:val>
                                            <p:strVal val="#ppt_x"/>
                                          </p:val>
                                        </p:tav>
                                      </p:tavLst>
                                    </p:anim>
                                    <p:anim calcmode="lin" valueType="num">
                                      <p:cBhvr>
                                        <p:cTn dur="1000" fill="hold" id="19"/>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7"/>
      <p:bldP animBg="1" grpId="0" spid="18"/>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2021</Words>
  <Application>Microsoft Office PowerPoint</Application>
  <PresentationFormat>画面に合わせる (4:3)</PresentationFormat>
  <Paragraphs>168</Paragraphs>
  <Slides>15</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ＤＦＧ極太丸ゴシック体</vt:lpstr>
      <vt:lpstr>ＤＦＧ平成ゴシック体W9</vt:lpstr>
      <vt:lpstr>HGP創英角ｺﾞｼｯｸUB</vt:lpstr>
      <vt:lpstr>HG丸ｺﾞｼｯｸM-PRO</vt:lpstr>
      <vt:lpstr>ＭＳ Ｐゴシック</vt:lpstr>
      <vt:lpstr>ＭＳ ゴシック</vt:lpstr>
      <vt:lpstr>宋体</vt:lpstr>
      <vt:lpstr>Arial</vt:lpstr>
      <vt:lpstr>Calibri</vt:lpstr>
      <vt:lpstr>Wingdings</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2023-06-28T08:04:43Z</dcterms:created>
  <dcterms:modified xsi:type="dcterms:W3CDTF">2023-06-28T08:04:53Z</dcterms:modified>
  <cp:revision>1</cp:revision>
  <dc:title>R6受験案内ＥＦ.pptx</dc:title>
</cp:coreProperties>
</file>