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Lst>
  <p:notesMasterIdLst>
    <p:notesMasterId r:id="rId42"/>
  </p:notesMasterIdLst>
  <p:handoutMasterIdLst>
    <p:handoutMasterId r:id="rId43"/>
  </p:handoutMasterIdLst>
  <p:sldIdLst>
    <p:sldId id="510" r:id="rId2"/>
    <p:sldId id="485" r:id="rId3"/>
    <p:sldId id="469" r:id="rId4"/>
    <p:sldId id="524" r:id="rId5"/>
    <p:sldId id="464" r:id="rId6"/>
    <p:sldId id="463" r:id="rId7"/>
    <p:sldId id="544" r:id="rId8"/>
    <p:sldId id="543" r:id="rId9"/>
    <p:sldId id="525" r:id="rId10"/>
    <p:sldId id="526" r:id="rId11"/>
    <p:sldId id="462" r:id="rId12"/>
    <p:sldId id="461" r:id="rId13"/>
    <p:sldId id="545" r:id="rId14"/>
    <p:sldId id="546" r:id="rId15"/>
    <p:sldId id="547" r:id="rId16"/>
    <p:sldId id="458" r:id="rId17"/>
    <p:sldId id="551" r:id="rId18"/>
    <p:sldId id="528" r:id="rId19"/>
    <p:sldId id="457" r:id="rId20"/>
    <p:sldId id="548" r:id="rId21"/>
    <p:sldId id="455" r:id="rId22"/>
    <p:sldId id="453" r:id="rId23"/>
    <p:sldId id="483" r:id="rId24"/>
    <p:sldId id="529" r:id="rId25"/>
    <p:sldId id="451" r:id="rId26"/>
    <p:sldId id="530" r:id="rId27"/>
    <p:sldId id="450" r:id="rId28"/>
    <p:sldId id="488" r:id="rId29"/>
    <p:sldId id="444" r:id="rId30"/>
    <p:sldId id="443" r:id="rId31"/>
    <p:sldId id="531" r:id="rId32"/>
    <p:sldId id="552" r:id="rId33"/>
    <p:sldId id="553" r:id="rId34"/>
    <p:sldId id="482" r:id="rId35"/>
    <p:sldId id="533" r:id="rId36"/>
    <p:sldId id="439" r:id="rId37"/>
    <p:sldId id="534" r:id="rId38"/>
    <p:sldId id="497" r:id="rId39"/>
    <p:sldId id="498" r:id="rId40"/>
    <p:sldId id="536" r:id="rId41"/>
  </p:sldIdLst>
  <p:sldSz cx="9144000" cy="6858000" type="screen4x3"/>
  <p:notesSz cx="7099300" cy="10234613"/>
  <p:defaultTextStyle>
    <a:defPPr>
      <a:defRPr lang="ja-JP"/>
    </a:defPPr>
    <a:lvl1pPr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80" userDrawn="1">
          <p15:clr>
            <a:srgbClr val="A4A3A4"/>
          </p15:clr>
        </p15:guide>
        <p15:guide id="2" pos="2193" userDrawn="1">
          <p15:clr>
            <a:srgbClr val="A4A3A4"/>
          </p15:clr>
        </p15:guide>
        <p15:guide id="3" orient="horz" pos="3159" userDrawn="1">
          <p15:clr>
            <a:srgbClr val="A4A3A4"/>
          </p15:clr>
        </p15:guide>
        <p15:guide id="4" pos="2172" userDrawn="1">
          <p15:clr>
            <a:srgbClr val="A4A3A4"/>
          </p15:clr>
        </p15:guide>
        <p15:guide id="5" orient="horz" pos="3201" userDrawn="1">
          <p15:clr>
            <a:srgbClr val="A4A3A4"/>
          </p15:clr>
        </p15:guide>
        <p15:guide id="6" pos="2215" userDrawn="1">
          <p15:clr>
            <a:srgbClr val="A4A3A4"/>
          </p15:clr>
        </p15:guide>
        <p15:guide id="7" orient="horz" pos="3225" userDrawn="1">
          <p15:clr>
            <a:srgbClr val="A4A3A4"/>
          </p15:clr>
        </p15:guide>
        <p15:guide id="10" pos="2237" userDrawn="1">
          <p15:clr>
            <a:srgbClr val="A4A3A4"/>
          </p15:clr>
        </p15:guide>
        <p15:guide id="12" orient="horz" pos="3246" userDrawn="1">
          <p15:clr>
            <a:srgbClr val="A4A3A4"/>
          </p15:clr>
        </p15:guide>
        <p15:guide id="14" pos="2213" userDrawn="1">
          <p15:clr>
            <a:srgbClr val="A4A3A4"/>
          </p15:clr>
        </p15:guide>
        <p15:guide id="15" pos="22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A4BCE6"/>
    <a:srgbClr val="FFCCFF"/>
    <a:srgbClr val="DAEDEF"/>
    <a:srgbClr val="00FF00"/>
    <a:srgbClr val="D9D9D9"/>
    <a:srgbClr val="FF6600"/>
    <a:srgbClr val="003CFA"/>
    <a:srgbClr val="DDDDDD"/>
    <a:srgbClr val="D9F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0398" autoAdjust="0"/>
  </p:normalViewPr>
  <p:slideViewPr>
    <p:cSldViewPr>
      <p:cViewPr varScale="1">
        <p:scale>
          <a:sx n="100" d="100"/>
          <a:sy n="100" d="100"/>
        </p:scale>
        <p:origin x="1698" y="7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5" d="100"/>
          <a:sy n="75" d="100"/>
        </p:scale>
        <p:origin x="2628" y="84"/>
      </p:cViewPr>
      <p:guideLst>
        <p:guide orient="horz" pos="3180"/>
        <p:guide pos="2193"/>
        <p:guide orient="horz" pos="3159"/>
        <p:guide pos="2172"/>
        <p:guide orient="horz" pos="3201"/>
        <p:guide pos="2215"/>
        <p:guide orient="horz" pos="3225"/>
        <p:guide pos="2237"/>
        <p:guide orient="horz" pos="3246"/>
        <p:guide pos="2213"/>
        <p:guide pos="225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7" y="35"/>
            <a:ext cx="3076860" cy="511651"/>
          </a:xfrm>
          <a:prstGeom prst="rect">
            <a:avLst/>
          </a:prstGeom>
          <a:noFill/>
          <a:ln w="9525">
            <a:noFill/>
            <a:miter lim="800000"/>
            <a:headEnd/>
            <a:tailEnd/>
          </a:ln>
          <a:effectLst/>
        </p:spPr>
        <p:txBody>
          <a:bodyPr vert="horz" wrap="square" lIns="95246" tIns="47626" rIns="95246" bIns="47626" numCol="1" anchor="t" anchorCtr="0" compatLnSpc="1">
            <a:prstTxWarp prst="textNoShape">
              <a:avLst/>
            </a:prstTxWarp>
          </a:bodyPr>
          <a:lstStyle>
            <a:lvl1pPr defTabSz="952654">
              <a:spcBef>
                <a:spcPct val="0"/>
              </a:spcBef>
              <a:defRPr sz="1200" b="0"/>
            </a:lvl1pPr>
          </a:lstStyle>
          <a:p>
            <a:pPr>
              <a:defRPr/>
            </a:pPr>
            <a:endParaRPr lang="en-US" altLang="ja-JP"/>
          </a:p>
        </p:txBody>
      </p:sp>
      <p:sp>
        <p:nvSpPr>
          <p:cNvPr id="102403" name="Rectangle 3"/>
          <p:cNvSpPr>
            <a:spLocks noGrp="1" noChangeArrowheads="1"/>
          </p:cNvSpPr>
          <p:nvPr>
            <p:ph type="dt" sz="quarter" idx="1"/>
          </p:nvPr>
        </p:nvSpPr>
        <p:spPr bwMode="auto">
          <a:xfrm>
            <a:off x="4020787" y="35"/>
            <a:ext cx="3076860" cy="511651"/>
          </a:xfrm>
          <a:prstGeom prst="rect">
            <a:avLst/>
          </a:prstGeom>
          <a:noFill/>
          <a:ln w="9525">
            <a:noFill/>
            <a:miter lim="800000"/>
            <a:headEnd/>
            <a:tailEnd/>
          </a:ln>
          <a:effectLst/>
        </p:spPr>
        <p:txBody>
          <a:bodyPr vert="horz" wrap="square" lIns="95246" tIns="47626" rIns="95246" bIns="47626" numCol="1" anchor="t" anchorCtr="0" compatLnSpc="1">
            <a:prstTxWarp prst="textNoShape">
              <a:avLst/>
            </a:prstTxWarp>
          </a:bodyPr>
          <a:lstStyle>
            <a:lvl1pPr algn="r" defTabSz="952654">
              <a:spcBef>
                <a:spcPct val="0"/>
              </a:spcBef>
              <a:defRPr sz="1200" b="0"/>
            </a:lvl1pPr>
          </a:lstStyle>
          <a:p>
            <a:pPr>
              <a:defRPr/>
            </a:pPr>
            <a:endParaRPr lang="en-US" altLang="ja-JP"/>
          </a:p>
        </p:txBody>
      </p:sp>
      <p:sp>
        <p:nvSpPr>
          <p:cNvPr id="102404" name="Rectangle 4"/>
          <p:cNvSpPr>
            <a:spLocks noGrp="1" noChangeArrowheads="1"/>
          </p:cNvSpPr>
          <p:nvPr>
            <p:ph type="ftr" sz="quarter" idx="2"/>
          </p:nvPr>
        </p:nvSpPr>
        <p:spPr bwMode="auto">
          <a:xfrm>
            <a:off x="7" y="9721338"/>
            <a:ext cx="3076860" cy="511648"/>
          </a:xfrm>
          <a:prstGeom prst="rect">
            <a:avLst/>
          </a:prstGeom>
          <a:noFill/>
          <a:ln w="9525">
            <a:noFill/>
            <a:miter lim="800000"/>
            <a:headEnd/>
            <a:tailEnd/>
          </a:ln>
          <a:effectLst/>
        </p:spPr>
        <p:txBody>
          <a:bodyPr vert="horz" wrap="square" lIns="95246" tIns="47626" rIns="95246" bIns="47626" numCol="1" anchor="b" anchorCtr="0" compatLnSpc="1">
            <a:prstTxWarp prst="textNoShape">
              <a:avLst/>
            </a:prstTxWarp>
          </a:bodyPr>
          <a:lstStyle>
            <a:lvl1pPr defTabSz="952654">
              <a:spcBef>
                <a:spcPct val="0"/>
              </a:spcBef>
              <a:defRPr sz="1200" b="0"/>
            </a:lvl1pPr>
          </a:lstStyle>
          <a:p>
            <a:pPr>
              <a:defRPr/>
            </a:pPr>
            <a:endParaRPr lang="en-US" altLang="ja-JP"/>
          </a:p>
        </p:txBody>
      </p:sp>
      <p:sp>
        <p:nvSpPr>
          <p:cNvPr id="102405" name="Rectangle 5"/>
          <p:cNvSpPr>
            <a:spLocks noGrp="1" noChangeArrowheads="1"/>
          </p:cNvSpPr>
          <p:nvPr>
            <p:ph type="sldNum" sz="quarter" idx="3"/>
          </p:nvPr>
        </p:nvSpPr>
        <p:spPr bwMode="auto">
          <a:xfrm>
            <a:off x="4020787" y="9721338"/>
            <a:ext cx="3076860" cy="511648"/>
          </a:xfrm>
          <a:prstGeom prst="rect">
            <a:avLst/>
          </a:prstGeom>
          <a:noFill/>
          <a:ln w="9525">
            <a:noFill/>
            <a:miter lim="800000"/>
            <a:headEnd/>
            <a:tailEnd/>
          </a:ln>
          <a:effectLst/>
        </p:spPr>
        <p:txBody>
          <a:bodyPr vert="horz" wrap="square" lIns="95246" tIns="47626" rIns="95246" bIns="47626" numCol="1" anchor="b" anchorCtr="0" compatLnSpc="1">
            <a:prstTxWarp prst="textNoShape">
              <a:avLst/>
            </a:prstTxWarp>
          </a:bodyPr>
          <a:lstStyle>
            <a:lvl1pPr algn="r" defTabSz="952654">
              <a:spcBef>
                <a:spcPct val="0"/>
              </a:spcBef>
              <a:defRPr sz="1200" b="0"/>
            </a:lvl1pPr>
          </a:lstStyle>
          <a:p>
            <a:pPr>
              <a:defRPr/>
            </a:pPr>
            <a:fld id="{52EA768D-C707-428D-BFF9-8190FD5FED7C}" type="slidenum">
              <a:rPr lang="en-US" altLang="ja-JP"/>
              <a:pPr>
                <a:defRPr/>
              </a:pPr>
              <a:t>‹#›</a:t>
            </a:fld>
            <a:endParaRPr lang="en-US" altLang="ja-JP"/>
          </a:p>
        </p:txBody>
      </p:sp>
    </p:spTree>
    <p:extLst>
      <p:ext uri="{BB962C8B-B14F-4D97-AF65-F5344CB8AC3E}">
        <p14:creationId xmlns:p14="http://schemas.microsoft.com/office/powerpoint/2010/main" val="157053146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9528" units="1/cm"/>
          <inkml:channelProperty channel="Y" name="resolution" value="37.76224" units="1/cm"/>
          <inkml:channelProperty channel="T" name="resolution" value="1" units="1/dev"/>
        </inkml:channelProperties>
      </inkml:inkSource>
      <inkml:timestamp xml:id="ts0" timeString="2023-04-14T07:15:44.083"/>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7" y="35"/>
            <a:ext cx="3076860" cy="511651"/>
          </a:xfrm>
          <a:prstGeom prst="rect">
            <a:avLst/>
          </a:prstGeom>
          <a:noFill/>
          <a:ln w="9525">
            <a:noFill/>
            <a:miter lim="800000"/>
            <a:headEnd/>
            <a:tailEnd/>
          </a:ln>
          <a:effectLst/>
        </p:spPr>
        <p:txBody>
          <a:bodyPr vert="horz" wrap="square" lIns="95246" tIns="47626" rIns="95246" bIns="47626" numCol="1" anchor="t" anchorCtr="0" compatLnSpc="1">
            <a:prstTxWarp prst="textNoShape">
              <a:avLst/>
            </a:prstTxWarp>
          </a:bodyPr>
          <a:lstStyle>
            <a:lvl1pPr defTabSz="952654">
              <a:spcBef>
                <a:spcPct val="0"/>
              </a:spcBef>
              <a:defRPr sz="1200" b="0"/>
            </a:lvl1pPr>
          </a:lstStyle>
          <a:p>
            <a:pPr>
              <a:defRPr/>
            </a:pPr>
            <a:endParaRPr lang="en-US" altLang="ja-JP"/>
          </a:p>
        </p:txBody>
      </p:sp>
      <p:sp>
        <p:nvSpPr>
          <p:cNvPr id="118787" name="Rectangle 3"/>
          <p:cNvSpPr>
            <a:spLocks noGrp="1" noChangeArrowheads="1"/>
          </p:cNvSpPr>
          <p:nvPr>
            <p:ph type="dt" idx="1"/>
          </p:nvPr>
        </p:nvSpPr>
        <p:spPr bwMode="auto">
          <a:xfrm>
            <a:off x="4020787" y="35"/>
            <a:ext cx="3076860" cy="511651"/>
          </a:xfrm>
          <a:prstGeom prst="rect">
            <a:avLst/>
          </a:prstGeom>
          <a:noFill/>
          <a:ln w="9525">
            <a:noFill/>
            <a:miter lim="800000"/>
            <a:headEnd/>
            <a:tailEnd/>
          </a:ln>
          <a:effectLst/>
        </p:spPr>
        <p:txBody>
          <a:bodyPr vert="horz" wrap="square" lIns="95246" tIns="47626" rIns="95246" bIns="47626" numCol="1" anchor="t" anchorCtr="0" compatLnSpc="1">
            <a:prstTxWarp prst="textNoShape">
              <a:avLst/>
            </a:prstTxWarp>
          </a:bodyPr>
          <a:lstStyle>
            <a:lvl1pPr algn="r" defTabSz="952654">
              <a:spcBef>
                <a:spcPct val="0"/>
              </a:spcBef>
              <a:defRPr sz="1200" b="0"/>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90600" y="766763"/>
            <a:ext cx="5121275"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708801" y="4861512"/>
            <a:ext cx="5681758" cy="4606475"/>
          </a:xfrm>
          <a:prstGeom prst="rect">
            <a:avLst/>
          </a:prstGeom>
          <a:noFill/>
          <a:ln w="9525">
            <a:noFill/>
            <a:miter lim="800000"/>
            <a:headEnd/>
            <a:tailEnd/>
          </a:ln>
          <a:effectLst/>
        </p:spPr>
        <p:txBody>
          <a:bodyPr vert="horz" wrap="square" lIns="95246" tIns="47626" rIns="95246" bIns="4762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18790" name="Rectangle 6"/>
          <p:cNvSpPr>
            <a:spLocks noGrp="1" noChangeArrowheads="1"/>
          </p:cNvSpPr>
          <p:nvPr>
            <p:ph type="ftr" sz="quarter" idx="4"/>
          </p:nvPr>
        </p:nvSpPr>
        <p:spPr bwMode="auto">
          <a:xfrm>
            <a:off x="7" y="9721338"/>
            <a:ext cx="3076860" cy="511648"/>
          </a:xfrm>
          <a:prstGeom prst="rect">
            <a:avLst/>
          </a:prstGeom>
          <a:noFill/>
          <a:ln w="9525">
            <a:noFill/>
            <a:miter lim="800000"/>
            <a:headEnd/>
            <a:tailEnd/>
          </a:ln>
          <a:effectLst/>
        </p:spPr>
        <p:txBody>
          <a:bodyPr vert="horz" wrap="square" lIns="95246" tIns="47626" rIns="95246" bIns="47626" numCol="1" anchor="b" anchorCtr="0" compatLnSpc="1">
            <a:prstTxWarp prst="textNoShape">
              <a:avLst/>
            </a:prstTxWarp>
          </a:bodyPr>
          <a:lstStyle>
            <a:lvl1pPr defTabSz="952654">
              <a:spcBef>
                <a:spcPct val="0"/>
              </a:spcBef>
              <a:defRPr sz="1200" b="0"/>
            </a:lvl1pPr>
          </a:lstStyle>
          <a:p>
            <a:pPr>
              <a:defRPr/>
            </a:pPr>
            <a:endParaRPr lang="en-US" altLang="ja-JP"/>
          </a:p>
        </p:txBody>
      </p:sp>
      <p:sp>
        <p:nvSpPr>
          <p:cNvPr id="118791" name="Rectangle 7"/>
          <p:cNvSpPr>
            <a:spLocks noGrp="1" noChangeArrowheads="1"/>
          </p:cNvSpPr>
          <p:nvPr>
            <p:ph type="sldNum" sz="quarter" idx="5"/>
          </p:nvPr>
        </p:nvSpPr>
        <p:spPr bwMode="auto">
          <a:xfrm>
            <a:off x="4020787" y="9721338"/>
            <a:ext cx="3076860" cy="511648"/>
          </a:xfrm>
          <a:prstGeom prst="rect">
            <a:avLst/>
          </a:prstGeom>
          <a:noFill/>
          <a:ln w="9525">
            <a:noFill/>
            <a:miter lim="800000"/>
            <a:headEnd/>
            <a:tailEnd/>
          </a:ln>
          <a:effectLst/>
        </p:spPr>
        <p:txBody>
          <a:bodyPr vert="horz" wrap="square" lIns="95246" tIns="47626" rIns="95246" bIns="47626" numCol="1" anchor="b" anchorCtr="0" compatLnSpc="1">
            <a:prstTxWarp prst="textNoShape">
              <a:avLst/>
            </a:prstTxWarp>
          </a:bodyPr>
          <a:lstStyle>
            <a:lvl1pPr algn="r" defTabSz="952654">
              <a:spcBef>
                <a:spcPct val="0"/>
              </a:spcBef>
              <a:defRPr sz="1200" b="0"/>
            </a:lvl1pPr>
          </a:lstStyle>
          <a:p>
            <a:pPr>
              <a:defRPr/>
            </a:pPr>
            <a:fld id="{2C87032C-F6F3-4901-A091-63F0C314FFB3}" type="slidenum">
              <a:rPr lang="en-US" altLang="ja-JP"/>
              <a:pPr>
                <a:defRPr/>
              </a:pPr>
              <a:t>‹#›</a:t>
            </a:fld>
            <a:endParaRPr lang="en-US" altLang="ja-JP"/>
          </a:p>
        </p:txBody>
      </p:sp>
    </p:spTree>
    <p:extLst>
      <p:ext uri="{BB962C8B-B14F-4D97-AF65-F5344CB8AC3E}">
        <p14:creationId xmlns:p14="http://schemas.microsoft.com/office/powerpoint/2010/main" val="23988467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3.emf"/></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PowerPoint_Slide.sldx"/></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245355" y="3708523"/>
            <a:ext cx="6582583" cy="601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mc:AlternateContent xmlns:mc="http://schemas.openxmlformats.org/markup-compatibility/2006" xmlns:p14="http://schemas.microsoft.com/office/powerpoint/2010/main">
        <mc:Choice Requires="p14">
          <p:contentPart p14:bwMode="auto" r:id="rId3">
            <p14:nvContentPartPr>
              <p14:cNvPr id="3" name="インク 2">
                <a:extLst>
                  <a:ext uri="{FF2B5EF4-FFF2-40B4-BE49-F238E27FC236}">
                    <a16:creationId xmlns:a16="http://schemas.microsoft.com/office/drawing/2014/main" id="{B1B6FC23-B618-41F5-B17F-CE91C2FE5581}"/>
                  </a:ext>
                </a:extLst>
              </p14:cNvPr>
              <p14:cNvContentPartPr/>
              <p14:nvPr/>
            </p14:nvContentPartPr>
            <p14:xfrm>
              <a:off x="2672556" y="3865548"/>
              <a:ext cx="375" cy="372"/>
            </p14:xfrm>
          </p:contentPart>
        </mc:Choice>
        <mc:Fallback xmlns="">
          <p:pic>
            <p:nvPicPr>
              <p:cNvPr id="3" name="インク 2">
                <a:extLst>
                  <a:ext uri="{FF2B5EF4-FFF2-40B4-BE49-F238E27FC236}">
                    <a16:creationId xmlns:a16="http://schemas.microsoft.com/office/drawing/2014/main" id="{B1B6FC23-B618-41F5-B17F-CE91C2FE5581}"/>
                  </a:ext>
                </a:extLst>
              </p:cNvPr>
              <p:cNvPicPr/>
              <p:nvPr/>
            </p:nvPicPr>
            <p:blipFill>
              <a:blip r:embed="rId4"/>
              <a:stretch>
                <a:fillRect/>
              </a:stretch>
            </p:blipFill>
            <p:spPr>
              <a:xfrm>
                <a:off x="2663181" y="3856248"/>
                <a:ext cx="18750" cy="18600"/>
              </a:xfrm>
              <a:prstGeom prst="rect">
                <a:avLst/>
              </a:prstGeom>
            </p:spPr>
          </p:pic>
        </mc:Fallback>
      </mc:AlternateContent>
      <p:sp>
        <p:nvSpPr>
          <p:cNvPr id="4" name="スライド番号プレースホルダー 3">
            <a:extLst>
              <a:ext uri="{FF2B5EF4-FFF2-40B4-BE49-F238E27FC236}">
                <a16:creationId xmlns:a16="http://schemas.microsoft.com/office/drawing/2014/main" id="{F007370B-FC96-4FF6-8A76-34CF8DDD9BC5}"/>
              </a:ext>
            </a:extLst>
          </p:cNvPr>
          <p:cNvSpPr>
            <a:spLocks noGrp="1"/>
          </p:cNvSpPr>
          <p:nvPr>
            <p:ph type="sldNum" sz="quarter" idx="5"/>
          </p:nvPr>
        </p:nvSpPr>
        <p:spPr/>
        <p:txBody>
          <a:bodyPr/>
          <a:lstStyle/>
          <a:p>
            <a:pPr>
              <a:defRPr/>
            </a:pPr>
            <a:fld id="{2C87032C-F6F3-4901-A091-63F0C314FFB3}" type="slidenum">
              <a:rPr lang="en-US" altLang="ja-JP" smtClean="0"/>
              <a:pPr>
                <a:defRPr/>
              </a:pPr>
              <a:t>1</a:t>
            </a:fld>
            <a:endParaRPr lang="en-US" altLang="ja-JP" dirty="0"/>
          </a:p>
        </p:txBody>
      </p:sp>
    </p:spTree>
    <p:extLst>
      <p:ext uri="{BB962C8B-B14F-4D97-AF65-F5344CB8AC3E}">
        <p14:creationId xmlns:p14="http://schemas.microsoft.com/office/powerpoint/2010/main" val="240812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8600" y="668338"/>
            <a:ext cx="4102100" cy="3076575"/>
          </a:xfrm>
        </p:spPr>
      </p:sp>
      <p:sp>
        <p:nvSpPr>
          <p:cNvPr id="3" name="ノート プレースホルダー 2"/>
          <p:cNvSpPr>
            <a:spLocks noGrp="1"/>
          </p:cNvSpPr>
          <p:nvPr>
            <p:ph type="body" idx="1"/>
          </p:nvPr>
        </p:nvSpPr>
        <p:spPr>
          <a:xfrm>
            <a:off x="708771" y="4088288"/>
            <a:ext cx="5681758" cy="4606475"/>
          </a:xfrm>
        </p:spPr>
        <p:txBody>
          <a:bodyPr/>
          <a:lstStyle/>
          <a:p>
            <a:pPr>
              <a:lnSpc>
                <a:spcPts val="1656"/>
              </a:lnSpc>
            </a:pPr>
            <a:endParaRPr lang="en-US" altLang="ja-JP" dirty="0"/>
          </a:p>
        </p:txBody>
      </p:sp>
      <p:sp>
        <p:nvSpPr>
          <p:cNvPr id="5" name="スライド番号プレースホルダー 4">
            <a:extLst>
              <a:ext uri="{FF2B5EF4-FFF2-40B4-BE49-F238E27FC236}">
                <a16:creationId xmlns:a16="http://schemas.microsoft.com/office/drawing/2014/main" id="{23BD294E-7B6E-43BC-A553-0227EDFC7620}"/>
              </a:ext>
            </a:extLst>
          </p:cNvPr>
          <p:cNvSpPr>
            <a:spLocks noGrp="1"/>
          </p:cNvSpPr>
          <p:nvPr>
            <p:ph type="sldNum" sz="quarter" idx="5"/>
          </p:nvPr>
        </p:nvSpPr>
        <p:spPr/>
        <p:txBody>
          <a:bodyPr/>
          <a:lstStyle/>
          <a:p>
            <a:pPr>
              <a:defRPr/>
            </a:pPr>
            <a:fld id="{2C87032C-F6F3-4901-A091-63F0C314FFB3}" type="slidenum">
              <a:rPr lang="en-US" altLang="ja-JP" smtClean="0"/>
              <a:pPr>
                <a:defRPr/>
              </a:pPr>
              <a:t>10</a:t>
            </a:fld>
            <a:endParaRPr lang="en-US" altLang="ja-JP"/>
          </a:p>
        </p:txBody>
      </p:sp>
    </p:spTree>
    <p:extLst>
      <p:ext uri="{BB962C8B-B14F-4D97-AF65-F5344CB8AC3E}">
        <p14:creationId xmlns:p14="http://schemas.microsoft.com/office/powerpoint/2010/main" val="238818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152400"/>
            <a:ext cx="4149725" cy="3111500"/>
          </a:xfrm>
          <a:ln/>
        </p:spPr>
      </p:sp>
      <p:sp>
        <p:nvSpPr>
          <p:cNvPr id="27651" name="Rectangle 3"/>
          <p:cNvSpPr>
            <a:spLocks noGrp="1" noChangeArrowheads="1"/>
          </p:cNvSpPr>
          <p:nvPr>
            <p:ph type="body" idx="1"/>
          </p:nvPr>
        </p:nvSpPr>
        <p:spPr>
          <a:xfrm>
            <a:off x="536536" y="3515448"/>
            <a:ext cx="6026228" cy="5605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361D7DC3-6F50-461E-9425-E61D7C3D2C4B}"/>
              </a:ext>
            </a:extLst>
          </p:cNvPr>
          <p:cNvSpPr>
            <a:spLocks noGrp="1"/>
          </p:cNvSpPr>
          <p:nvPr>
            <p:ph type="sldNum" sz="quarter" idx="5"/>
          </p:nvPr>
        </p:nvSpPr>
        <p:spPr/>
        <p:txBody>
          <a:bodyPr/>
          <a:lstStyle/>
          <a:p>
            <a:pPr>
              <a:defRPr/>
            </a:pPr>
            <a:fld id="{2C87032C-F6F3-4901-A091-63F0C314FFB3}" type="slidenum">
              <a:rPr lang="en-US" altLang="ja-JP" smtClean="0"/>
              <a:pPr>
                <a:defRPr/>
              </a:pPr>
              <a:t>11</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433087" y="3839344"/>
            <a:ext cx="6420870" cy="54302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ja-JP" altLang="en-US" dirty="0"/>
          </a:p>
        </p:txBody>
      </p:sp>
      <p:sp>
        <p:nvSpPr>
          <p:cNvPr id="3" name="スライド番号プレースホルダー 2">
            <a:extLst>
              <a:ext uri="{FF2B5EF4-FFF2-40B4-BE49-F238E27FC236}">
                <a16:creationId xmlns:a16="http://schemas.microsoft.com/office/drawing/2014/main" id="{28F6B528-9132-43E9-84A2-252B2A3D0E31}"/>
              </a:ext>
            </a:extLst>
          </p:cNvPr>
          <p:cNvSpPr>
            <a:spLocks noGrp="1"/>
          </p:cNvSpPr>
          <p:nvPr>
            <p:ph type="sldNum" sz="quarter" idx="5"/>
          </p:nvPr>
        </p:nvSpPr>
        <p:spPr/>
        <p:txBody>
          <a:bodyPr/>
          <a:lstStyle/>
          <a:p>
            <a:pPr>
              <a:defRPr/>
            </a:pPr>
            <a:fld id="{2C87032C-F6F3-4901-A091-63F0C314FFB3}" type="slidenum">
              <a:rPr lang="en-US" altLang="ja-JP" smtClean="0"/>
              <a:pPr>
                <a:defRPr/>
              </a:pPr>
              <a:t>12</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5C9496CB-AF3C-4275-BD5E-A73D3DE11024}"/>
              </a:ext>
            </a:extLst>
          </p:cNvPr>
          <p:cNvSpPr>
            <a:spLocks noGrp="1"/>
          </p:cNvSpPr>
          <p:nvPr>
            <p:ph type="body" idx="1"/>
          </p:nvPr>
        </p:nvSpPr>
        <p:spPr>
          <a:xfrm>
            <a:off x="508185" y="3708510"/>
            <a:ext cx="6082930" cy="5709334"/>
          </a:xfrm>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9CF997D1-65F3-4C30-ABDF-86E576D02F35}"/>
              </a:ext>
            </a:extLst>
          </p:cNvPr>
          <p:cNvSpPr>
            <a:spLocks noGrp="1"/>
          </p:cNvSpPr>
          <p:nvPr>
            <p:ph type="sldNum" sz="quarter" idx="5"/>
          </p:nvPr>
        </p:nvSpPr>
        <p:spPr/>
        <p:txBody>
          <a:bodyPr/>
          <a:lstStyle/>
          <a:p>
            <a:pPr>
              <a:defRPr/>
            </a:pPr>
            <a:fld id="{2C87032C-F6F3-4901-A091-63F0C314FFB3}" type="slidenum">
              <a:rPr lang="en-US" altLang="ja-JP" smtClean="0"/>
              <a:pPr>
                <a:defRPr/>
              </a:pPr>
              <a:t>13</a:t>
            </a:fld>
            <a:endParaRPr lang="en-US" altLang="ja-JP" dirty="0"/>
          </a:p>
        </p:txBody>
      </p:sp>
      <p:graphicFrame>
        <p:nvGraphicFramePr>
          <p:cNvPr id="4" name="オブジェクト 3">
            <a:extLst>
              <a:ext uri="{FF2B5EF4-FFF2-40B4-BE49-F238E27FC236}">
                <a16:creationId xmlns:a16="http://schemas.microsoft.com/office/drawing/2014/main" id="{0F071409-6105-4D52-BEA7-AFB8C757B1E4}"/>
              </a:ext>
            </a:extLst>
          </p:cNvPr>
          <p:cNvGraphicFramePr>
            <a:graphicFrameLocks noChangeAspect="1"/>
          </p:cNvGraphicFramePr>
          <p:nvPr>
            <p:extLst>
              <p:ext uri="{D42A27DB-BD31-4B8C-83A1-F6EECF244321}">
                <p14:modId xmlns:p14="http://schemas.microsoft.com/office/powerpoint/2010/main" val="1138045545"/>
              </p:ext>
            </p:extLst>
          </p:nvPr>
        </p:nvGraphicFramePr>
        <p:xfrm>
          <a:off x="1165557" y="25895"/>
          <a:ext cx="4768187" cy="3530868"/>
        </p:xfrm>
        <a:graphic>
          <a:graphicData uri="http://schemas.openxmlformats.org/presentationml/2006/ole">
            <mc:AlternateContent xmlns:mc="http://schemas.openxmlformats.org/markup-compatibility/2006">
              <mc:Choice xmlns:v="urn:schemas-microsoft-com:vml" Requires="v">
                <p:oleObj spid="_x0000_s1164" name="Slide" r:id="rId4" imgW="4572042" imgH="3429252" progId="PowerPoint.Slide.12">
                  <p:embed/>
                </p:oleObj>
              </mc:Choice>
              <mc:Fallback>
                <p:oleObj name="Slide" r:id="rId4" imgW="4572042" imgH="3429252" progId="PowerPoint.Slide.12">
                  <p:embed/>
                  <p:pic>
                    <p:nvPicPr>
                      <p:cNvPr id="0" name=""/>
                      <p:cNvPicPr/>
                      <p:nvPr/>
                    </p:nvPicPr>
                    <p:blipFill>
                      <a:blip r:embed="rId5"/>
                      <a:stretch>
                        <a:fillRect/>
                      </a:stretch>
                    </p:blipFill>
                    <p:spPr>
                      <a:xfrm>
                        <a:off x="1165557" y="25895"/>
                        <a:ext cx="4768187" cy="3530868"/>
                      </a:xfrm>
                      <a:prstGeom prst="rect">
                        <a:avLst/>
                      </a:prstGeom>
                      <a:ln>
                        <a:solidFill>
                          <a:schemeClr val="tx1"/>
                        </a:solidFill>
                      </a:ln>
                    </p:spPr>
                  </p:pic>
                </p:oleObj>
              </mc:Fallback>
            </mc:AlternateContent>
          </a:graphicData>
        </a:graphic>
      </p:graphicFrame>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AB1409C-C374-49BC-A2D5-AD7DBCE04A52}"/>
              </a:ext>
            </a:extLst>
          </p:cNvPr>
          <p:cNvSpPr>
            <a:spLocks noGrp="1"/>
          </p:cNvSpPr>
          <p:nvPr>
            <p:ph type="body" idx="1"/>
          </p:nvPr>
        </p:nvSpPr>
        <p:spPr>
          <a:xfrm>
            <a:off x="708770" y="4026172"/>
            <a:ext cx="5844796" cy="5695167"/>
          </a:xfrm>
        </p:spPr>
        <p:txBody>
          <a:bodyPr/>
          <a:lstStyle/>
          <a:p>
            <a:pPr>
              <a:lnSpc>
                <a:spcPts val="1656"/>
              </a:lnSpc>
            </a:pPr>
            <a:endParaRPr lang="ja-JP" altLang="en-US" dirty="0"/>
          </a:p>
        </p:txBody>
      </p:sp>
      <p:sp>
        <p:nvSpPr>
          <p:cNvPr id="3" name="スライド番号プレースホルダー 2">
            <a:extLst>
              <a:ext uri="{FF2B5EF4-FFF2-40B4-BE49-F238E27FC236}">
                <a16:creationId xmlns:a16="http://schemas.microsoft.com/office/drawing/2014/main" id="{BDB09061-97AD-4102-A819-B2C50CB7B3F9}"/>
              </a:ext>
            </a:extLst>
          </p:cNvPr>
          <p:cNvSpPr>
            <a:spLocks noGrp="1"/>
          </p:cNvSpPr>
          <p:nvPr>
            <p:ph type="sldNum" sz="quarter" idx="5"/>
          </p:nvPr>
        </p:nvSpPr>
        <p:spPr/>
        <p:txBody>
          <a:bodyPr/>
          <a:lstStyle/>
          <a:p>
            <a:pPr>
              <a:defRPr/>
            </a:pPr>
            <a:fld id="{2C87032C-F6F3-4901-A091-63F0C314FFB3}" type="slidenum">
              <a:rPr lang="en-US" altLang="ja-JP" smtClean="0"/>
              <a:pPr>
                <a:defRPr/>
              </a:pPr>
              <a:t>14</a:t>
            </a:fld>
            <a:endParaRPr lang="en-US" altLang="ja-JP"/>
          </a:p>
        </p:txBody>
      </p:sp>
      <p:sp>
        <p:nvSpPr>
          <p:cNvPr id="5" name="スライド イメージ プレースホルダー 4">
            <a:extLst>
              <a:ext uri="{FF2B5EF4-FFF2-40B4-BE49-F238E27FC236}">
                <a16:creationId xmlns:a16="http://schemas.microsoft.com/office/drawing/2014/main" id="{8790C4E9-F498-4E10-8515-9D06B855EB44}"/>
              </a:ext>
            </a:extLst>
          </p:cNvPr>
          <p:cNvSpPr>
            <a:spLocks noGrp="1" noRot="1" noChangeAspect="1"/>
          </p:cNvSpPr>
          <p:nvPr>
            <p:ph type="sldImg"/>
          </p:nvPr>
        </p:nvSpPr>
        <p:spPr>
          <a:xfrm>
            <a:off x="1195388" y="373063"/>
            <a:ext cx="4708525" cy="3532187"/>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65C3C77D-3FE6-49A7-A332-9909C962F2EA}"/>
              </a:ext>
            </a:extLst>
          </p:cNvPr>
          <p:cNvSpPr>
            <a:spLocks noGrp="1"/>
          </p:cNvSpPr>
          <p:nvPr>
            <p:ph type="body" idx="1"/>
          </p:nvPr>
        </p:nvSpPr>
        <p:spPr>
          <a:xfrm>
            <a:off x="620832" y="3856804"/>
            <a:ext cx="6145187" cy="6005923"/>
          </a:xfrm>
        </p:spPr>
        <p:txBody>
          <a:bodyPr/>
          <a:lstStyle/>
          <a:p>
            <a:pPr>
              <a:lnSpc>
                <a:spcPts val="1656"/>
              </a:lnSpc>
            </a:pPr>
            <a:endParaRPr lang="ja-JP" altLang="en-US" dirty="0"/>
          </a:p>
        </p:txBody>
      </p:sp>
      <p:sp>
        <p:nvSpPr>
          <p:cNvPr id="3" name="スライド番号プレースホルダー 2">
            <a:extLst>
              <a:ext uri="{FF2B5EF4-FFF2-40B4-BE49-F238E27FC236}">
                <a16:creationId xmlns:a16="http://schemas.microsoft.com/office/drawing/2014/main" id="{A10FCF13-D44A-4FAB-B933-37DFB4EABA74}"/>
              </a:ext>
            </a:extLst>
          </p:cNvPr>
          <p:cNvSpPr>
            <a:spLocks noGrp="1"/>
          </p:cNvSpPr>
          <p:nvPr>
            <p:ph type="sldNum" sz="quarter" idx="5"/>
          </p:nvPr>
        </p:nvSpPr>
        <p:spPr/>
        <p:txBody>
          <a:bodyPr/>
          <a:lstStyle/>
          <a:p>
            <a:pPr>
              <a:defRPr/>
            </a:pPr>
            <a:fld id="{2C87032C-F6F3-4901-A091-63F0C314FFB3}" type="slidenum">
              <a:rPr lang="en-US" altLang="ja-JP" smtClean="0"/>
              <a:pPr>
                <a:defRPr/>
              </a:pPr>
              <a:t>15</a:t>
            </a:fld>
            <a:endParaRPr lang="en-US" altLang="ja-JP"/>
          </a:p>
        </p:txBody>
      </p:sp>
      <p:sp>
        <p:nvSpPr>
          <p:cNvPr id="4" name="スライド イメージ プレースホルダー 3">
            <a:extLst>
              <a:ext uri="{FF2B5EF4-FFF2-40B4-BE49-F238E27FC236}">
                <a16:creationId xmlns:a16="http://schemas.microsoft.com/office/drawing/2014/main" id="{0F520E25-151D-43D4-A38A-6C6C4FADA69F}"/>
              </a:ext>
            </a:extLst>
          </p:cNvPr>
          <p:cNvSpPr>
            <a:spLocks noGrp="1" noRot="1" noChangeAspect="1"/>
          </p:cNvSpPr>
          <p:nvPr>
            <p:ph type="sldImg"/>
          </p:nvPr>
        </p:nvSpPr>
        <p:spPr>
          <a:xfrm>
            <a:off x="1187450" y="446088"/>
            <a:ext cx="4152900" cy="3114675"/>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33280" y="3825010"/>
            <a:ext cx="6432740" cy="61521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F1A4F07C-ABE1-448E-85D5-11070001766F}"/>
              </a:ext>
            </a:extLst>
          </p:cNvPr>
          <p:cNvSpPr>
            <a:spLocks noGrp="1"/>
          </p:cNvSpPr>
          <p:nvPr>
            <p:ph type="sldNum" sz="quarter" idx="5"/>
          </p:nvPr>
        </p:nvSpPr>
        <p:spPr/>
        <p:txBody>
          <a:bodyPr/>
          <a:lstStyle/>
          <a:p>
            <a:pPr>
              <a:defRPr/>
            </a:pPr>
            <a:fld id="{2C87032C-F6F3-4901-A091-63F0C314FFB3}" type="slidenum">
              <a:rPr lang="en-US" altLang="ja-JP" smtClean="0"/>
              <a:pPr>
                <a:defRPr/>
              </a:pPr>
              <a:t>16</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71613" y="458788"/>
            <a:ext cx="4154487" cy="3114675"/>
          </a:xfrm>
        </p:spPr>
      </p:sp>
      <p:sp>
        <p:nvSpPr>
          <p:cNvPr id="4" name="スライド番号プレースホルダー 3">
            <a:extLst>
              <a:ext uri="{FF2B5EF4-FFF2-40B4-BE49-F238E27FC236}">
                <a16:creationId xmlns:a16="http://schemas.microsoft.com/office/drawing/2014/main" id="{340E110A-84BE-44BB-8ECE-B389A8174AE4}"/>
              </a:ext>
            </a:extLst>
          </p:cNvPr>
          <p:cNvSpPr>
            <a:spLocks noGrp="1"/>
          </p:cNvSpPr>
          <p:nvPr>
            <p:ph type="sldNum" sz="quarter" idx="5"/>
          </p:nvPr>
        </p:nvSpPr>
        <p:spPr/>
        <p:txBody>
          <a:bodyPr/>
          <a:lstStyle/>
          <a:p>
            <a:pPr>
              <a:defRPr/>
            </a:pPr>
            <a:fld id="{2C87032C-F6F3-4901-A091-63F0C314FFB3}" type="slidenum">
              <a:rPr lang="en-US" altLang="ja-JP" smtClean="0"/>
              <a:pPr>
                <a:defRPr/>
              </a:pPr>
              <a:t>17</a:t>
            </a:fld>
            <a:endParaRPr lang="en-US" altLang="ja-JP" dirty="0"/>
          </a:p>
        </p:txBody>
      </p:sp>
      <p:sp>
        <p:nvSpPr>
          <p:cNvPr id="11" name="ノート プレースホルダー 10">
            <a:extLst>
              <a:ext uri="{FF2B5EF4-FFF2-40B4-BE49-F238E27FC236}">
                <a16:creationId xmlns:a16="http://schemas.microsoft.com/office/drawing/2014/main" id="{BE1E712F-7B4E-469A-A2E3-4B739AFAF5D8}"/>
              </a:ext>
            </a:extLst>
          </p:cNvPr>
          <p:cNvSpPr>
            <a:spLocks noGrp="1"/>
          </p:cNvSpPr>
          <p:nvPr>
            <p:ph type="body" idx="1"/>
          </p:nvPr>
        </p:nvSpPr>
        <p:spPr>
          <a:xfrm>
            <a:off x="551341" y="3767615"/>
            <a:ext cx="5994961" cy="5759477"/>
          </a:xfrm>
        </p:spPr>
        <p:txBody>
          <a:bodyPr/>
          <a:lstStyle/>
          <a:p>
            <a:endParaRPr lang="ja-JP" altLang="en-US" dirty="0"/>
          </a:p>
        </p:txBody>
      </p:sp>
    </p:spTree>
    <p:extLst>
      <p:ext uri="{BB962C8B-B14F-4D97-AF65-F5344CB8AC3E}">
        <p14:creationId xmlns:p14="http://schemas.microsoft.com/office/powerpoint/2010/main" val="286282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20" y="3933013"/>
            <a:ext cx="6132350" cy="43726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3" name="スライド番号プレースホルダー 2">
            <a:extLst>
              <a:ext uri="{FF2B5EF4-FFF2-40B4-BE49-F238E27FC236}">
                <a16:creationId xmlns:a16="http://schemas.microsoft.com/office/drawing/2014/main" id="{3E9D57D7-2873-43CC-B538-547DE7D2549A}"/>
              </a:ext>
            </a:extLst>
          </p:cNvPr>
          <p:cNvSpPr>
            <a:spLocks noGrp="1"/>
          </p:cNvSpPr>
          <p:nvPr>
            <p:ph type="sldNum" sz="quarter" idx="5"/>
          </p:nvPr>
        </p:nvSpPr>
        <p:spPr/>
        <p:txBody>
          <a:bodyPr/>
          <a:lstStyle/>
          <a:p>
            <a:pPr>
              <a:defRPr/>
            </a:pPr>
            <a:fld id="{2C87032C-F6F3-4901-A091-63F0C314FFB3}" type="slidenum">
              <a:rPr lang="en-US" altLang="ja-JP" smtClean="0"/>
              <a:pPr>
                <a:defRPr/>
              </a:pPr>
              <a:t>18</a:t>
            </a:fld>
            <a:endParaRPr lang="en-US" altLang="ja-JP" dirty="0"/>
          </a:p>
        </p:txBody>
      </p:sp>
    </p:spTree>
    <p:extLst>
      <p:ext uri="{BB962C8B-B14F-4D97-AF65-F5344CB8AC3E}">
        <p14:creationId xmlns:p14="http://schemas.microsoft.com/office/powerpoint/2010/main" val="66161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170245" y="3933013"/>
            <a:ext cx="6758814" cy="400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92415CB2-2455-4226-8AE6-1197F0A62761}"/>
              </a:ext>
            </a:extLst>
          </p:cNvPr>
          <p:cNvSpPr>
            <a:spLocks noGrp="1"/>
          </p:cNvSpPr>
          <p:nvPr>
            <p:ph type="sldNum" sz="quarter" idx="5"/>
          </p:nvPr>
        </p:nvSpPr>
        <p:spPr/>
        <p:txBody>
          <a:bodyPr/>
          <a:lstStyle/>
          <a:p>
            <a:pPr>
              <a:defRPr/>
            </a:pPr>
            <a:fld id="{2C87032C-F6F3-4901-A091-63F0C314FFB3}" type="slidenum">
              <a:rPr lang="en-US" altLang="ja-JP" smtClean="0"/>
              <a:pPr>
                <a:defRPr/>
              </a:pPr>
              <a:t>19</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23" y="3933020"/>
            <a:ext cx="6507839" cy="54848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FD077BD7-D1A8-4E12-8AD2-88298BF3A931}"/>
              </a:ext>
            </a:extLst>
          </p:cNvPr>
          <p:cNvSpPr>
            <a:spLocks noGrp="1"/>
          </p:cNvSpPr>
          <p:nvPr>
            <p:ph type="sldNum" sz="quarter" idx="5"/>
          </p:nvPr>
        </p:nvSpPr>
        <p:spPr/>
        <p:txBody>
          <a:bodyPr/>
          <a:lstStyle/>
          <a:p>
            <a:pPr>
              <a:defRPr/>
            </a:pPr>
            <a:fld id="{2C87032C-F6F3-4901-A091-63F0C314FFB3}" type="slidenum">
              <a:rPr lang="en-US" altLang="ja-JP" smtClean="0"/>
              <a:pPr>
                <a:defRPr/>
              </a:pPr>
              <a:t>2</a:t>
            </a:fld>
            <a:endParaRPr lang="en-US" altLang="ja-JP" dirty="0"/>
          </a:p>
        </p:txBody>
      </p:sp>
    </p:spTree>
    <p:extLst>
      <p:ext uri="{BB962C8B-B14F-4D97-AF65-F5344CB8AC3E}">
        <p14:creationId xmlns:p14="http://schemas.microsoft.com/office/powerpoint/2010/main" val="2140626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258182" y="3930952"/>
            <a:ext cx="6582937" cy="400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3" name="スライド番号プレースホルダー 2">
            <a:extLst>
              <a:ext uri="{FF2B5EF4-FFF2-40B4-BE49-F238E27FC236}">
                <a16:creationId xmlns:a16="http://schemas.microsoft.com/office/drawing/2014/main" id="{E3F3B4AD-81D1-49E1-BB19-8F1576C923D2}"/>
              </a:ext>
            </a:extLst>
          </p:cNvPr>
          <p:cNvSpPr>
            <a:spLocks noGrp="1"/>
          </p:cNvSpPr>
          <p:nvPr>
            <p:ph type="sldNum" sz="quarter" idx="5"/>
          </p:nvPr>
        </p:nvSpPr>
        <p:spPr/>
        <p:txBody>
          <a:bodyPr/>
          <a:lstStyle/>
          <a:p>
            <a:pPr>
              <a:defRPr/>
            </a:pPr>
            <a:fld id="{2C87032C-F6F3-4901-A091-63F0C314FFB3}" type="slidenum">
              <a:rPr lang="en-US" altLang="ja-JP" smtClean="0"/>
              <a:pPr>
                <a:defRPr/>
              </a:pPr>
              <a:t>20</a:t>
            </a:fld>
            <a:endParaRPr lang="en-US" altLang="ja-JP" dirty="0"/>
          </a:p>
        </p:txBody>
      </p:sp>
    </p:spTree>
    <p:extLst>
      <p:ext uri="{BB962C8B-B14F-4D97-AF65-F5344CB8AC3E}">
        <p14:creationId xmlns:p14="http://schemas.microsoft.com/office/powerpoint/2010/main" val="1088026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500188" y="512763"/>
            <a:ext cx="4151312" cy="3113087"/>
          </a:xfrm>
          <a:ln/>
        </p:spPr>
      </p:sp>
      <p:sp>
        <p:nvSpPr>
          <p:cNvPr id="27651" name="Rectangle 3"/>
          <p:cNvSpPr>
            <a:spLocks noGrp="1" noChangeArrowheads="1"/>
          </p:cNvSpPr>
          <p:nvPr>
            <p:ph type="body" idx="1"/>
          </p:nvPr>
        </p:nvSpPr>
        <p:spPr>
          <a:xfrm>
            <a:off x="346117" y="3933030"/>
            <a:ext cx="6460079" cy="57883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404">
              <a:lnSpc>
                <a:spcPts val="1656"/>
              </a:lnSpc>
              <a:defRPr/>
            </a:pPr>
            <a:endParaRPr lang="en-US" altLang="ja-JP" dirty="0"/>
          </a:p>
        </p:txBody>
      </p:sp>
      <p:sp>
        <p:nvSpPr>
          <p:cNvPr id="3" name="スライド番号プレースホルダー 2">
            <a:extLst>
              <a:ext uri="{FF2B5EF4-FFF2-40B4-BE49-F238E27FC236}">
                <a16:creationId xmlns:a16="http://schemas.microsoft.com/office/drawing/2014/main" id="{143D83C8-854D-413C-9A41-C6C0522604C7}"/>
              </a:ext>
            </a:extLst>
          </p:cNvPr>
          <p:cNvSpPr>
            <a:spLocks noGrp="1"/>
          </p:cNvSpPr>
          <p:nvPr>
            <p:ph type="sldNum" sz="quarter" idx="5"/>
          </p:nvPr>
        </p:nvSpPr>
        <p:spPr/>
        <p:txBody>
          <a:bodyPr/>
          <a:lstStyle/>
          <a:p>
            <a:pPr>
              <a:defRPr/>
            </a:pPr>
            <a:fld id="{2C87032C-F6F3-4901-A091-63F0C314FFB3}" type="slidenum">
              <a:rPr lang="en-US" altLang="ja-JP" smtClean="0"/>
              <a:pPr>
                <a:defRPr/>
              </a:pPr>
              <a:t>21</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27"/>
            <a:ext cx="6432743" cy="5855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CDA8B9B4-73DE-4DA4-9973-437BD77CE0B1}"/>
              </a:ext>
            </a:extLst>
          </p:cNvPr>
          <p:cNvSpPr>
            <a:spLocks noGrp="1"/>
          </p:cNvSpPr>
          <p:nvPr>
            <p:ph type="sldNum" sz="quarter" idx="5"/>
          </p:nvPr>
        </p:nvSpPr>
        <p:spPr/>
        <p:txBody>
          <a:bodyPr/>
          <a:lstStyle/>
          <a:p>
            <a:pPr>
              <a:defRPr/>
            </a:pPr>
            <a:fld id="{2C87032C-F6F3-4901-A091-63F0C314FFB3}" type="slidenum">
              <a:rPr lang="en-US" altLang="ja-JP" smtClean="0"/>
              <a:pPr>
                <a:defRPr/>
              </a:pPr>
              <a:t>22</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445926" y="3710340"/>
            <a:ext cx="6207449" cy="63006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395431D7-B261-4AEE-A59E-F6D15AF60E07}"/>
              </a:ext>
            </a:extLst>
          </p:cNvPr>
          <p:cNvSpPr>
            <a:spLocks noGrp="1"/>
          </p:cNvSpPr>
          <p:nvPr>
            <p:ph type="sldNum" sz="quarter" idx="5"/>
          </p:nvPr>
        </p:nvSpPr>
        <p:spPr/>
        <p:txBody>
          <a:bodyPr/>
          <a:lstStyle/>
          <a:p>
            <a:pPr>
              <a:defRPr/>
            </a:pPr>
            <a:fld id="{2C87032C-F6F3-4901-A091-63F0C314FFB3}" type="slidenum">
              <a:rPr lang="en-US" altLang="ja-JP" smtClean="0"/>
              <a:pPr>
                <a:defRPr/>
              </a:pPr>
              <a:t>23</a:t>
            </a:fld>
            <a:endParaRPr lang="en-US" altLang="ja-JP" dirty="0"/>
          </a:p>
        </p:txBody>
      </p:sp>
    </p:spTree>
    <p:extLst>
      <p:ext uri="{BB962C8B-B14F-4D97-AF65-F5344CB8AC3E}">
        <p14:creationId xmlns:p14="http://schemas.microsoft.com/office/powerpoint/2010/main" val="714566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28"/>
            <a:ext cx="6582938" cy="4604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3C84A861-9E1A-4950-8C89-CE61C7E4B8E7}"/>
              </a:ext>
            </a:extLst>
          </p:cNvPr>
          <p:cNvSpPr>
            <a:spLocks noGrp="1"/>
          </p:cNvSpPr>
          <p:nvPr>
            <p:ph type="sldNum" sz="quarter" idx="5"/>
          </p:nvPr>
        </p:nvSpPr>
        <p:spPr/>
        <p:txBody>
          <a:bodyPr/>
          <a:lstStyle/>
          <a:p>
            <a:pPr>
              <a:defRPr/>
            </a:pPr>
            <a:fld id="{2C87032C-F6F3-4901-A091-63F0C314FFB3}" type="slidenum">
              <a:rPr lang="en-US" altLang="ja-JP" smtClean="0"/>
              <a:pPr>
                <a:defRPr/>
              </a:pPr>
              <a:t>24</a:t>
            </a:fld>
            <a:endParaRPr lang="en-US" altLang="ja-JP" dirty="0"/>
          </a:p>
        </p:txBody>
      </p:sp>
    </p:spTree>
    <p:extLst>
      <p:ext uri="{BB962C8B-B14F-4D97-AF65-F5344CB8AC3E}">
        <p14:creationId xmlns:p14="http://schemas.microsoft.com/office/powerpoint/2010/main" val="696786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158750"/>
            <a:ext cx="4149725" cy="3111500"/>
          </a:xfrm>
          <a:ln/>
        </p:spPr>
      </p:sp>
      <p:sp>
        <p:nvSpPr>
          <p:cNvPr id="27651" name="Rectangle 3"/>
          <p:cNvSpPr>
            <a:spLocks noGrp="1" noChangeArrowheads="1"/>
          </p:cNvSpPr>
          <p:nvPr>
            <p:ph type="body" idx="1"/>
          </p:nvPr>
        </p:nvSpPr>
        <p:spPr>
          <a:xfrm>
            <a:off x="376764" y="3446729"/>
            <a:ext cx="6402096" cy="6564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909BB115-E08B-4D48-8654-674E6EADFD2E}"/>
              </a:ext>
            </a:extLst>
          </p:cNvPr>
          <p:cNvSpPr>
            <a:spLocks noGrp="1"/>
          </p:cNvSpPr>
          <p:nvPr>
            <p:ph type="sldNum" sz="quarter" idx="5"/>
          </p:nvPr>
        </p:nvSpPr>
        <p:spPr/>
        <p:txBody>
          <a:bodyPr/>
          <a:lstStyle/>
          <a:p>
            <a:pPr>
              <a:defRPr/>
            </a:pPr>
            <a:fld id="{2C87032C-F6F3-4901-A091-63F0C314FFB3}" type="slidenum">
              <a:rPr lang="en-US" altLang="ja-JP" smtClean="0"/>
              <a:pPr>
                <a:defRPr/>
              </a:pPr>
              <a:t>25</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28"/>
            <a:ext cx="6460079" cy="57883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2FF9B548-60D6-461A-9931-A21B2D847E0F}"/>
              </a:ext>
            </a:extLst>
          </p:cNvPr>
          <p:cNvSpPr>
            <a:spLocks noGrp="1"/>
          </p:cNvSpPr>
          <p:nvPr>
            <p:ph type="sldNum" sz="quarter" idx="5"/>
          </p:nvPr>
        </p:nvSpPr>
        <p:spPr/>
        <p:txBody>
          <a:bodyPr/>
          <a:lstStyle/>
          <a:p>
            <a:pPr>
              <a:defRPr/>
            </a:pPr>
            <a:fld id="{2C87032C-F6F3-4901-A091-63F0C314FFB3}" type="slidenum">
              <a:rPr lang="en-US" altLang="ja-JP" smtClean="0"/>
              <a:pPr>
                <a:defRPr/>
              </a:pPr>
              <a:t>26</a:t>
            </a:fld>
            <a:endParaRPr lang="en-US" altLang="ja-JP" dirty="0"/>
          </a:p>
        </p:txBody>
      </p:sp>
    </p:spTree>
    <p:extLst>
      <p:ext uri="{BB962C8B-B14F-4D97-AF65-F5344CB8AC3E}">
        <p14:creationId xmlns:p14="http://schemas.microsoft.com/office/powerpoint/2010/main" val="3383879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28"/>
            <a:ext cx="6460079" cy="57883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8400CDFF-4F38-42A7-BE60-926296583EE3}"/>
              </a:ext>
            </a:extLst>
          </p:cNvPr>
          <p:cNvSpPr>
            <a:spLocks noGrp="1"/>
          </p:cNvSpPr>
          <p:nvPr>
            <p:ph type="sldNum" sz="quarter" idx="5"/>
          </p:nvPr>
        </p:nvSpPr>
        <p:spPr/>
        <p:txBody>
          <a:bodyPr/>
          <a:lstStyle/>
          <a:p>
            <a:pPr>
              <a:defRPr/>
            </a:pPr>
            <a:fld id="{2C87032C-F6F3-4901-A091-63F0C314FFB3}" type="slidenum">
              <a:rPr lang="en-US" altLang="ja-JP" smtClean="0"/>
              <a:pPr>
                <a:defRPr/>
              </a:pPr>
              <a:t>27</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30"/>
            <a:ext cx="6460079" cy="518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4623AA10-7788-49AA-B645-311F37C7E359}"/>
              </a:ext>
            </a:extLst>
          </p:cNvPr>
          <p:cNvSpPr>
            <a:spLocks noGrp="1"/>
          </p:cNvSpPr>
          <p:nvPr>
            <p:ph type="sldNum" sz="quarter" idx="5"/>
          </p:nvPr>
        </p:nvSpPr>
        <p:spPr/>
        <p:txBody>
          <a:bodyPr/>
          <a:lstStyle/>
          <a:p>
            <a:pPr>
              <a:defRPr/>
            </a:pPr>
            <a:fld id="{2C87032C-F6F3-4901-A091-63F0C314FFB3}" type="slidenum">
              <a:rPr lang="en-US" altLang="ja-JP" smtClean="0"/>
              <a:pPr>
                <a:defRPr/>
              </a:pPr>
              <a:t>28</a:t>
            </a:fld>
            <a:endParaRPr lang="en-US" altLang="ja-JP" dirty="0"/>
          </a:p>
        </p:txBody>
      </p:sp>
    </p:spTree>
    <p:extLst>
      <p:ext uri="{BB962C8B-B14F-4D97-AF65-F5344CB8AC3E}">
        <p14:creationId xmlns:p14="http://schemas.microsoft.com/office/powerpoint/2010/main" val="1330088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28"/>
            <a:ext cx="6460079" cy="4604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410BDA29-9614-4A3A-8901-91FD3DB58B28}"/>
              </a:ext>
            </a:extLst>
          </p:cNvPr>
          <p:cNvSpPr>
            <a:spLocks noGrp="1"/>
          </p:cNvSpPr>
          <p:nvPr>
            <p:ph type="sldNum" sz="quarter" idx="5"/>
          </p:nvPr>
        </p:nvSpPr>
        <p:spPr/>
        <p:txBody>
          <a:bodyPr/>
          <a:lstStyle/>
          <a:p>
            <a:pPr>
              <a:defRPr/>
            </a:pPr>
            <a:fld id="{2C87032C-F6F3-4901-A091-63F0C314FFB3}" type="slidenum">
              <a:rPr lang="en-US" altLang="ja-JP" smtClean="0"/>
              <a:pPr>
                <a:defRPr/>
              </a:pPr>
              <a:t>29</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595313"/>
            <a:ext cx="4149725" cy="3113087"/>
          </a:xfrm>
          <a:ln/>
        </p:spPr>
      </p:sp>
      <p:sp>
        <p:nvSpPr>
          <p:cNvPr id="27651" name="Rectangle 3"/>
          <p:cNvSpPr>
            <a:spLocks noGrp="1" noChangeArrowheads="1"/>
          </p:cNvSpPr>
          <p:nvPr>
            <p:ph type="body" idx="1"/>
          </p:nvPr>
        </p:nvSpPr>
        <p:spPr>
          <a:xfrm>
            <a:off x="296395" y="4005099"/>
            <a:ext cx="6506510" cy="50420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7344852D-925A-4F6E-B136-1CF70320D2AE}"/>
              </a:ext>
            </a:extLst>
          </p:cNvPr>
          <p:cNvSpPr>
            <a:spLocks noGrp="1"/>
          </p:cNvSpPr>
          <p:nvPr>
            <p:ph type="sldNum" sz="quarter" idx="5"/>
          </p:nvPr>
        </p:nvSpPr>
        <p:spPr/>
        <p:txBody>
          <a:bodyPr/>
          <a:lstStyle/>
          <a:p>
            <a:pPr>
              <a:defRPr/>
            </a:pPr>
            <a:fld id="{2C87032C-F6F3-4901-A091-63F0C314FFB3}" type="slidenum">
              <a:rPr lang="en-US" altLang="ja-JP" smtClean="0"/>
              <a:pPr>
                <a:defRPr/>
              </a:pPr>
              <a:t>3</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19610" y="3708512"/>
            <a:ext cx="6609445" cy="6376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D76323EF-210E-4480-9DBF-399ADE34A477}"/>
              </a:ext>
            </a:extLst>
          </p:cNvPr>
          <p:cNvSpPr>
            <a:spLocks noGrp="1"/>
          </p:cNvSpPr>
          <p:nvPr>
            <p:ph type="sldNum" sz="quarter" idx="5"/>
          </p:nvPr>
        </p:nvSpPr>
        <p:spPr/>
        <p:txBody>
          <a:bodyPr/>
          <a:lstStyle/>
          <a:p>
            <a:pPr>
              <a:defRPr/>
            </a:pPr>
            <a:fld id="{2C87032C-F6F3-4901-A091-63F0C314FFB3}" type="slidenum">
              <a:rPr lang="en-US" altLang="ja-JP" smtClean="0"/>
              <a:pPr>
                <a:defRPr/>
              </a:pPr>
              <a:t>30</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29"/>
            <a:ext cx="6460079" cy="5788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BB8947D9-4232-42CF-8E2A-2BFE166B8EB3}"/>
              </a:ext>
            </a:extLst>
          </p:cNvPr>
          <p:cNvSpPr>
            <a:spLocks noGrp="1"/>
          </p:cNvSpPr>
          <p:nvPr>
            <p:ph type="sldNum" sz="quarter" idx="5"/>
          </p:nvPr>
        </p:nvSpPr>
        <p:spPr/>
        <p:txBody>
          <a:bodyPr/>
          <a:lstStyle/>
          <a:p>
            <a:pPr>
              <a:defRPr/>
            </a:pPr>
            <a:fld id="{2C87032C-F6F3-4901-A091-63F0C314FFB3}" type="slidenum">
              <a:rPr lang="en-US" altLang="ja-JP" smtClean="0"/>
              <a:pPr>
                <a:defRPr/>
              </a:pPr>
              <a:t>31</a:t>
            </a:fld>
            <a:endParaRPr lang="en-US" altLang="ja-JP"/>
          </a:p>
        </p:txBody>
      </p:sp>
    </p:spTree>
    <p:extLst>
      <p:ext uri="{BB962C8B-B14F-4D97-AF65-F5344CB8AC3E}">
        <p14:creationId xmlns:p14="http://schemas.microsoft.com/office/powerpoint/2010/main" val="1333560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30"/>
            <a:ext cx="6460079" cy="60779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ADFA9E70-BE10-458F-B181-00196E4CB2BA}"/>
              </a:ext>
            </a:extLst>
          </p:cNvPr>
          <p:cNvSpPr>
            <a:spLocks noGrp="1"/>
          </p:cNvSpPr>
          <p:nvPr>
            <p:ph type="sldNum" sz="quarter" idx="5"/>
          </p:nvPr>
        </p:nvSpPr>
        <p:spPr/>
        <p:txBody>
          <a:bodyPr/>
          <a:lstStyle/>
          <a:p>
            <a:pPr>
              <a:defRPr/>
            </a:pPr>
            <a:fld id="{2C87032C-F6F3-4901-A091-63F0C314FFB3}" type="slidenum">
              <a:rPr lang="en-US" altLang="ja-JP" smtClean="0"/>
              <a:pPr>
                <a:defRPr/>
              </a:pPr>
              <a:t>32</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29"/>
            <a:ext cx="6460079" cy="60038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66F2DB65-11C3-46C7-9222-3090A387034A}"/>
              </a:ext>
            </a:extLst>
          </p:cNvPr>
          <p:cNvSpPr>
            <a:spLocks noGrp="1"/>
          </p:cNvSpPr>
          <p:nvPr>
            <p:ph type="sldNum" sz="quarter" idx="5"/>
          </p:nvPr>
        </p:nvSpPr>
        <p:spPr/>
        <p:txBody>
          <a:bodyPr/>
          <a:lstStyle/>
          <a:p>
            <a:pPr>
              <a:defRPr/>
            </a:pPr>
            <a:fld id="{2C87032C-F6F3-4901-A091-63F0C314FFB3}" type="slidenum">
              <a:rPr lang="en-US" altLang="ja-JP" smtClean="0"/>
              <a:pPr>
                <a:defRPr/>
              </a:pPr>
              <a:t>33</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620832" y="3782658"/>
            <a:ext cx="6082930" cy="21502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04D605BA-8A3E-478C-902E-2018935853F2}"/>
              </a:ext>
            </a:extLst>
          </p:cNvPr>
          <p:cNvSpPr>
            <a:spLocks noGrp="1"/>
          </p:cNvSpPr>
          <p:nvPr>
            <p:ph type="sldNum" sz="quarter" idx="5"/>
          </p:nvPr>
        </p:nvSpPr>
        <p:spPr/>
        <p:txBody>
          <a:bodyPr/>
          <a:lstStyle/>
          <a:p>
            <a:pPr>
              <a:defRPr/>
            </a:pPr>
            <a:fld id="{2C87032C-F6F3-4901-A091-63F0C314FFB3}" type="slidenum">
              <a:rPr lang="en-US" altLang="ja-JP" smtClean="0"/>
              <a:pPr>
                <a:defRPr/>
              </a:pPr>
              <a:t>34</a:t>
            </a:fld>
            <a:endParaRPr lang="en-US" altLang="ja-JP"/>
          </a:p>
        </p:txBody>
      </p:sp>
    </p:spTree>
    <p:extLst>
      <p:ext uri="{BB962C8B-B14F-4D97-AF65-F5344CB8AC3E}">
        <p14:creationId xmlns:p14="http://schemas.microsoft.com/office/powerpoint/2010/main" val="1487432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620832" y="3619709"/>
            <a:ext cx="6082930" cy="5798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1EB67C19-0322-46B0-9953-9FA508217A01}"/>
              </a:ext>
            </a:extLst>
          </p:cNvPr>
          <p:cNvSpPr>
            <a:spLocks noGrp="1"/>
          </p:cNvSpPr>
          <p:nvPr>
            <p:ph type="sldNum" sz="quarter" idx="5"/>
          </p:nvPr>
        </p:nvSpPr>
        <p:spPr/>
        <p:txBody>
          <a:bodyPr/>
          <a:lstStyle/>
          <a:p>
            <a:pPr>
              <a:defRPr/>
            </a:pPr>
            <a:fld id="{2C87032C-F6F3-4901-A091-63F0C314FFB3}" type="slidenum">
              <a:rPr lang="en-US" altLang="ja-JP" smtClean="0"/>
              <a:pPr>
                <a:defRPr/>
              </a:pPr>
              <a:t>35</a:t>
            </a:fld>
            <a:endParaRPr lang="en-US" altLang="ja-JP" dirty="0"/>
          </a:p>
        </p:txBody>
      </p:sp>
    </p:spTree>
    <p:extLst>
      <p:ext uri="{BB962C8B-B14F-4D97-AF65-F5344CB8AC3E}">
        <p14:creationId xmlns:p14="http://schemas.microsoft.com/office/powerpoint/2010/main" val="1490293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95539" y="3668485"/>
            <a:ext cx="6460079" cy="64166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CADE85D5-1E11-408D-8AC7-F83EF68AB5EA}"/>
              </a:ext>
            </a:extLst>
          </p:cNvPr>
          <p:cNvSpPr>
            <a:spLocks noGrp="1"/>
          </p:cNvSpPr>
          <p:nvPr>
            <p:ph type="sldNum" sz="quarter" idx="5"/>
          </p:nvPr>
        </p:nvSpPr>
        <p:spPr/>
        <p:txBody>
          <a:bodyPr/>
          <a:lstStyle/>
          <a:p>
            <a:pPr>
              <a:defRPr/>
            </a:pPr>
            <a:fld id="{2C87032C-F6F3-4901-A091-63F0C314FFB3}" type="slidenum">
              <a:rPr lang="en-US" altLang="ja-JP" smtClean="0"/>
              <a:pPr>
                <a:defRPr/>
              </a:pPr>
              <a:t>36</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433088" y="3720382"/>
            <a:ext cx="6233125" cy="6260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3" name="スライド番号プレースホルダー 2">
            <a:extLst>
              <a:ext uri="{FF2B5EF4-FFF2-40B4-BE49-F238E27FC236}">
                <a16:creationId xmlns:a16="http://schemas.microsoft.com/office/drawing/2014/main" id="{4C3EBE8D-AC67-4294-9304-F683CEED5832}"/>
              </a:ext>
            </a:extLst>
          </p:cNvPr>
          <p:cNvSpPr>
            <a:spLocks noGrp="1"/>
          </p:cNvSpPr>
          <p:nvPr>
            <p:ph type="sldNum" sz="quarter" idx="5"/>
          </p:nvPr>
        </p:nvSpPr>
        <p:spPr/>
        <p:txBody>
          <a:bodyPr/>
          <a:lstStyle/>
          <a:p>
            <a:pPr>
              <a:defRPr/>
            </a:pPr>
            <a:fld id="{2C87032C-F6F3-4901-A091-63F0C314FFB3}" type="slidenum">
              <a:rPr lang="en-US" altLang="ja-JP" smtClean="0"/>
              <a:pPr>
                <a:defRPr/>
              </a:pPr>
              <a:t>37</a:t>
            </a:fld>
            <a:endParaRPr lang="en-US" altLang="ja-JP"/>
          </a:p>
        </p:txBody>
      </p:sp>
    </p:spTree>
    <p:extLst>
      <p:ext uri="{BB962C8B-B14F-4D97-AF65-F5344CB8AC3E}">
        <p14:creationId xmlns:p14="http://schemas.microsoft.com/office/powerpoint/2010/main" val="2431806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74788" y="482600"/>
            <a:ext cx="4203700" cy="3152775"/>
          </a:xfrm>
        </p:spPr>
      </p:sp>
      <p:sp>
        <p:nvSpPr>
          <p:cNvPr id="3" name="ノート プレースホルダー 2"/>
          <p:cNvSpPr>
            <a:spLocks noGrp="1"/>
          </p:cNvSpPr>
          <p:nvPr>
            <p:ph type="body" idx="1"/>
          </p:nvPr>
        </p:nvSpPr>
        <p:spPr>
          <a:xfrm>
            <a:off x="309381" y="3860818"/>
            <a:ext cx="6533517" cy="5635187"/>
          </a:xfrm>
        </p:spPr>
        <p:txBody>
          <a:bodyPr/>
          <a:lstStyle/>
          <a:p>
            <a:pPr>
              <a:lnSpc>
                <a:spcPts val="1656"/>
              </a:lnSpc>
            </a:pPr>
            <a:endParaRPr lang="en-US" altLang="ja-JP" dirty="0"/>
          </a:p>
        </p:txBody>
      </p:sp>
      <p:sp>
        <p:nvSpPr>
          <p:cNvPr id="4" name="スライド番号プレースホルダー 3">
            <a:extLst>
              <a:ext uri="{FF2B5EF4-FFF2-40B4-BE49-F238E27FC236}">
                <a16:creationId xmlns:a16="http://schemas.microsoft.com/office/drawing/2014/main" id="{78E8E860-70FD-4AA6-A418-BE60193AABD9}"/>
              </a:ext>
            </a:extLst>
          </p:cNvPr>
          <p:cNvSpPr>
            <a:spLocks noGrp="1"/>
          </p:cNvSpPr>
          <p:nvPr>
            <p:ph type="sldNum" sz="quarter" idx="5"/>
          </p:nvPr>
        </p:nvSpPr>
        <p:spPr/>
        <p:txBody>
          <a:bodyPr/>
          <a:lstStyle/>
          <a:p>
            <a:pPr>
              <a:defRPr/>
            </a:pPr>
            <a:fld id="{2C87032C-F6F3-4901-A091-63F0C314FFB3}" type="slidenum">
              <a:rPr lang="en-US" altLang="ja-JP" smtClean="0"/>
              <a:pPr>
                <a:defRPr/>
              </a:pPr>
              <a:t>38</a:t>
            </a:fld>
            <a:endParaRPr lang="en-US" altLang="ja-JP"/>
          </a:p>
        </p:txBody>
      </p:sp>
    </p:spTree>
    <p:extLst>
      <p:ext uri="{BB962C8B-B14F-4D97-AF65-F5344CB8AC3E}">
        <p14:creationId xmlns:p14="http://schemas.microsoft.com/office/powerpoint/2010/main" val="1763705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47813" y="668338"/>
            <a:ext cx="4205287" cy="3152775"/>
          </a:xfrm>
        </p:spPr>
      </p:sp>
      <p:sp>
        <p:nvSpPr>
          <p:cNvPr id="3" name="ノート プレースホルダー 2"/>
          <p:cNvSpPr>
            <a:spLocks noGrp="1"/>
          </p:cNvSpPr>
          <p:nvPr>
            <p:ph type="body" idx="1"/>
          </p:nvPr>
        </p:nvSpPr>
        <p:spPr>
          <a:xfrm>
            <a:off x="684276" y="4119535"/>
            <a:ext cx="5932734" cy="5857627"/>
          </a:xfrm>
        </p:spPr>
        <p:txBody>
          <a:bodyPr/>
          <a:lstStyle/>
          <a:p>
            <a:endParaRPr lang="en-US" altLang="ja-JP" dirty="0"/>
          </a:p>
        </p:txBody>
      </p:sp>
      <p:sp>
        <p:nvSpPr>
          <p:cNvPr id="5" name="スライド番号プレースホルダー 4">
            <a:extLst>
              <a:ext uri="{FF2B5EF4-FFF2-40B4-BE49-F238E27FC236}">
                <a16:creationId xmlns:a16="http://schemas.microsoft.com/office/drawing/2014/main" id="{3E3BE0A0-474E-443D-BA75-BE01EA0865CD}"/>
              </a:ext>
            </a:extLst>
          </p:cNvPr>
          <p:cNvSpPr>
            <a:spLocks noGrp="1"/>
          </p:cNvSpPr>
          <p:nvPr>
            <p:ph type="sldNum" sz="quarter" idx="5"/>
          </p:nvPr>
        </p:nvSpPr>
        <p:spPr/>
        <p:txBody>
          <a:bodyPr/>
          <a:lstStyle/>
          <a:p>
            <a:pPr>
              <a:defRPr/>
            </a:pPr>
            <a:fld id="{2C87032C-F6F3-4901-A091-63F0C314FFB3}" type="slidenum">
              <a:rPr lang="en-US" altLang="ja-JP" smtClean="0"/>
              <a:pPr>
                <a:defRPr/>
              </a:pPr>
              <a:t>39</a:t>
            </a:fld>
            <a:endParaRPr lang="en-US" altLang="ja-JP"/>
          </a:p>
        </p:txBody>
      </p:sp>
    </p:spTree>
    <p:extLst>
      <p:ext uri="{BB962C8B-B14F-4D97-AF65-F5344CB8AC3E}">
        <p14:creationId xmlns:p14="http://schemas.microsoft.com/office/powerpoint/2010/main" val="149293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30"/>
            <a:ext cx="6460079" cy="5947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6B4D011B-19C4-47AE-BFCD-933CE4722994}"/>
              </a:ext>
            </a:extLst>
          </p:cNvPr>
          <p:cNvSpPr>
            <a:spLocks noGrp="1"/>
          </p:cNvSpPr>
          <p:nvPr>
            <p:ph type="sldNum" sz="quarter" idx="5"/>
          </p:nvPr>
        </p:nvSpPr>
        <p:spPr/>
        <p:txBody>
          <a:bodyPr/>
          <a:lstStyle/>
          <a:p>
            <a:pPr>
              <a:defRPr/>
            </a:pPr>
            <a:fld id="{2C87032C-F6F3-4901-A091-63F0C314FFB3}" type="slidenum">
              <a:rPr lang="en-US" altLang="ja-JP" smtClean="0"/>
              <a:pPr>
                <a:defRPr/>
              </a:pPr>
              <a:t>4</a:t>
            </a:fld>
            <a:endParaRPr lang="en-US" altLang="ja-JP"/>
          </a:p>
        </p:txBody>
      </p:sp>
    </p:spTree>
    <p:extLst>
      <p:ext uri="{BB962C8B-B14F-4D97-AF65-F5344CB8AC3E}">
        <p14:creationId xmlns:p14="http://schemas.microsoft.com/office/powerpoint/2010/main" val="3079421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7950" y="668338"/>
            <a:ext cx="4098925" cy="3073400"/>
          </a:xfrm>
        </p:spPr>
      </p:sp>
      <p:sp>
        <p:nvSpPr>
          <p:cNvPr id="3" name="ノート プレースホルダー 2"/>
          <p:cNvSpPr>
            <a:spLocks noGrp="1"/>
          </p:cNvSpPr>
          <p:nvPr>
            <p:ph type="body" idx="1"/>
          </p:nvPr>
        </p:nvSpPr>
        <p:spPr>
          <a:xfrm>
            <a:off x="552169" y="3913116"/>
            <a:ext cx="5926299" cy="6321497"/>
          </a:xfrm>
        </p:spPr>
        <p:txBody>
          <a:bodyPr/>
          <a:lstStyle/>
          <a:p>
            <a:pPr>
              <a:lnSpc>
                <a:spcPts val="1656"/>
              </a:lnSpc>
            </a:pPr>
            <a:endParaRPr lang="en-US" altLang="ja-JP" dirty="0"/>
          </a:p>
        </p:txBody>
      </p:sp>
      <p:sp>
        <p:nvSpPr>
          <p:cNvPr id="5" name="スライド番号プレースホルダー 4">
            <a:extLst>
              <a:ext uri="{FF2B5EF4-FFF2-40B4-BE49-F238E27FC236}">
                <a16:creationId xmlns:a16="http://schemas.microsoft.com/office/drawing/2014/main" id="{74C4B40A-41BC-4EE9-9934-08F09F11A16F}"/>
              </a:ext>
            </a:extLst>
          </p:cNvPr>
          <p:cNvSpPr>
            <a:spLocks noGrp="1"/>
          </p:cNvSpPr>
          <p:nvPr>
            <p:ph type="sldNum" sz="quarter" idx="5"/>
          </p:nvPr>
        </p:nvSpPr>
        <p:spPr/>
        <p:txBody>
          <a:bodyPr/>
          <a:lstStyle/>
          <a:p>
            <a:pPr>
              <a:defRPr/>
            </a:pPr>
            <a:fld id="{2C87032C-F6F3-4901-A091-63F0C314FFB3}" type="slidenum">
              <a:rPr lang="en-US" altLang="ja-JP" smtClean="0"/>
              <a:pPr>
                <a:defRPr/>
              </a:pPr>
              <a:t>40</a:t>
            </a:fld>
            <a:endParaRPr lang="en-US" altLang="ja-JP" dirty="0"/>
          </a:p>
        </p:txBody>
      </p:sp>
    </p:spTree>
    <p:extLst>
      <p:ext uri="{BB962C8B-B14F-4D97-AF65-F5344CB8AC3E}">
        <p14:creationId xmlns:p14="http://schemas.microsoft.com/office/powerpoint/2010/main" val="7977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5" y="3895562"/>
            <a:ext cx="5994991" cy="6189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207"/>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5</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99195" y="3856807"/>
            <a:ext cx="6229470" cy="5931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ja-JP" altLang="en-US" dirty="0"/>
          </a:p>
        </p:txBody>
      </p:sp>
      <p:sp>
        <p:nvSpPr>
          <p:cNvPr id="3" name="スライド番号プレースホルダー 2">
            <a:extLst>
              <a:ext uri="{FF2B5EF4-FFF2-40B4-BE49-F238E27FC236}">
                <a16:creationId xmlns:a16="http://schemas.microsoft.com/office/drawing/2014/main" id="{A03C877B-02BD-4143-88D9-C40EADD8812E}"/>
              </a:ext>
            </a:extLst>
          </p:cNvPr>
          <p:cNvSpPr>
            <a:spLocks noGrp="1"/>
          </p:cNvSpPr>
          <p:nvPr>
            <p:ph type="sldNum" sz="quarter" idx="5"/>
          </p:nvPr>
        </p:nvSpPr>
        <p:spPr/>
        <p:txBody>
          <a:bodyPr/>
          <a:lstStyle/>
          <a:p>
            <a:pPr>
              <a:defRPr/>
            </a:pPr>
            <a:fld id="{2C87032C-F6F3-4901-A091-63F0C314FFB3}" type="slidenum">
              <a:rPr lang="en-US" altLang="ja-JP" smtClean="0"/>
              <a:pPr>
                <a:defRPr/>
              </a:pPr>
              <a:t>6</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8763" y="519113"/>
            <a:ext cx="4041775" cy="3032125"/>
          </a:xfrm>
        </p:spPr>
      </p:sp>
      <p:sp>
        <p:nvSpPr>
          <p:cNvPr id="3" name="ノート プレースホルダー 2"/>
          <p:cNvSpPr>
            <a:spLocks noGrp="1"/>
          </p:cNvSpPr>
          <p:nvPr>
            <p:ph type="body" idx="1"/>
          </p:nvPr>
        </p:nvSpPr>
        <p:spPr>
          <a:xfrm>
            <a:off x="320441" y="3797548"/>
            <a:ext cx="6233125" cy="4730530"/>
          </a:xfrm>
        </p:spPr>
        <p:txBody>
          <a:bodyPr/>
          <a:lstStyle/>
          <a:p>
            <a:pPr eaLnBrk="1" hangingPunct="1">
              <a:lnSpc>
                <a:spcPts val="1656"/>
              </a:lnSpc>
            </a:pPr>
            <a:endParaRPr lang="en-US" altLang="ja-JP" dirty="0"/>
          </a:p>
        </p:txBody>
      </p:sp>
      <p:sp>
        <p:nvSpPr>
          <p:cNvPr id="5" name="スライド番号プレースホルダー 4">
            <a:extLst>
              <a:ext uri="{FF2B5EF4-FFF2-40B4-BE49-F238E27FC236}">
                <a16:creationId xmlns:a16="http://schemas.microsoft.com/office/drawing/2014/main" id="{D3FBF1DD-64DE-41E2-9EB4-6733FF9BF8B0}"/>
              </a:ext>
            </a:extLst>
          </p:cNvPr>
          <p:cNvSpPr>
            <a:spLocks noGrp="1"/>
          </p:cNvSpPr>
          <p:nvPr>
            <p:ph type="sldNum" sz="quarter" idx="5"/>
          </p:nvPr>
        </p:nvSpPr>
        <p:spPr/>
        <p:txBody>
          <a:bodyPr/>
          <a:lstStyle/>
          <a:p>
            <a:pPr>
              <a:defRPr/>
            </a:pPr>
            <a:fld id="{2C87032C-F6F3-4901-A091-63F0C314FFB3}" type="slidenum">
              <a:rPr lang="en-US" altLang="ja-JP" smtClean="0"/>
              <a:pPr>
                <a:defRPr/>
              </a:pPr>
              <a:t>7</a:t>
            </a:fld>
            <a:endParaRPr lang="en-US" altLang="ja-JP"/>
          </a:p>
        </p:txBody>
      </p:sp>
    </p:spTree>
    <p:extLst>
      <p:ext uri="{BB962C8B-B14F-4D97-AF65-F5344CB8AC3E}">
        <p14:creationId xmlns:p14="http://schemas.microsoft.com/office/powerpoint/2010/main" val="248430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99195" y="3856807"/>
            <a:ext cx="6229470" cy="5931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pPr>
            <a:endParaRPr lang="en-US" altLang="ja-JP" dirty="0"/>
          </a:p>
        </p:txBody>
      </p:sp>
      <p:sp>
        <p:nvSpPr>
          <p:cNvPr id="3" name="スライド番号プレースホルダー 2">
            <a:extLst>
              <a:ext uri="{FF2B5EF4-FFF2-40B4-BE49-F238E27FC236}">
                <a16:creationId xmlns:a16="http://schemas.microsoft.com/office/drawing/2014/main" id="{C73BD319-5C81-47A0-B0F4-BF11F24D559F}"/>
              </a:ext>
            </a:extLst>
          </p:cNvPr>
          <p:cNvSpPr>
            <a:spLocks noGrp="1"/>
          </p:cNvSpPr>
          <p:nvPr>
            <p:ph type="sldNum" sz="quarter" idx="5"/>
          </p:nvPr>
        </p:nvSpPr>
        <p:spPr/>
        <p:txBody>
          <a:bodyPr/>
          <a:lstStyle/>
          <a:p>
            <a:pPr>
              <a:defRPr/>
            </a:pPr>
            <a:fld id="{2C87032C-F6F3-4901-A091-63F0C314FFB3}" type="slidenum">
              <a:rPr lang="en-US" altLang="ja-JP" smtClean="0"/>
              <a:pPr>
                <a:defRPr/>
              </a:pPr>
              <a:t>8</a:t>
            </a:fld>
            <a:endParaRPr lang="en-US" altLang="ja-JP"/>
          </a:p>
        </p:txBody>
      </p:sp>
    </p:spTree>
    <p:extLst>
      <p:ext uri="{BB962C8B-B14F-4D97-AF65-F5344CB8AC3E}">
        <p14:creationId xmlns:p14="http://schemas.microsoft.com/office/powerpoint/2010/main" val="1757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8600" y="668338"/>
            <a:ext cx="4102100" cy="3076575"/>
          </a:xfrm>
        </p:spPr>
      </p:sp>
      <p:sp>
        <p:nvSpPr>
          <p:cNvPr id="3" name="ノート プレースホルダー 2"/>
          <p:cNvSpPr>
            <a:spLocks noGrp="1"/>
          </p:cNvSpPr>
          <p:nvPr>
            <p:ph type="body" idx="1"/>
          </p:nvPr>
        </p:nvSpPr>
        <p:spPr>
          <a:xfrm>
            <a:off x="545735" y="4088288"/>
            <a:ext cx="5844765" cy="4606475"/>
          </a:xfrm>
        </p:spPr>
        <p:txBody>
          <a:bodyPr/>
          <a:lstStyle/>
          <a:p>
            <a:pPr>
              <a:lnSpc>
                <a:spcPts val="1656"/>
              </a:lnSpc>
            </a:pPr>
            <a:endParaRPr lang="en-US" altLang="ja-JP" dirty="0"/>
          </a:p>
        </p:txBody>
      </p:sp>
      <p:sp>
        <p:nvSpPr>
          <p:cNvPr id="5" name="スライド番号プレースホルダー 4">
            <a:extLst>
              <a:ext uri="{FF2B5EF4-FFF2-40B4-BE49-F238E27FC236}">
                <a16:creationId xmlns:a16="http://schemas.microsoft.com/office/drawing/2014/main" id="{74520AE8-FA7C-4560-B368-6E1AEE8CB076}"/>
              </a:ext>
            </a:extLst>
          </p:cNvPr>
          <p:cNvSpPr>
            <a:spLocks noGrp="1"/>
          </p:cNvSpPr>
          <p:nvPr>
            <p:ph type="sldNum" sz="quarter" idx="5"/>
          </p:nvPr>
        </p:nvSpPr>
        <p:spPr/>
        <p:txBody>
          <a:bodyPr/>
          <a:lstStyle/>
          <a:p>
            <a:pPr>
              <a:defRPr/>
            </a:pPr>
            <a:fld id="{2C87032C-F6F3-4901-A091-63F0C314FFB3}" type="slidenum">
              <a:rPr lang="en-US" altLang="ja-JP" smtClean="0"/>
              <a:pPr>
                <a:defRPr/>
              </a:pPr>
              <a:t>9</a:t>
            </a:fld>
            <a:endParaRPr lang="en-US" altLang="ja-JP"/>
          </a:p>
        </p:txBody>
      </p:sp>
    </p:spTree>
    <p:extLst>
      <p:ext uri="{BB962C8B-B14F-4D97-AF65-F5344CB8AC3E}">
        <p14:creationId xmlns:p14="http://schemas.microsoft.com/office/powerpoint/2010/main" val="371924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398" y="2130315"/>
            <a:ext cx="7773206" cy="1470052"/>
          </a:xfrm>
          <a:prstGeom prst="rect">
            <a:avLst/>
          </a:prstGeom>
        </p:spPr>
        <p:txBody>
          <a:bodyPr lIns="94512" tIns="47256" rIns="94512" bIns="47256"/>
          <a:lstStyle/>
          <a:p>
            <a:r>
              <a:rPr kumimoji="1" lang="ja-JP" altLang="en-US"/>
              <a:t>マスター タイトルの書式設定</a:t>
            </a:r>
          </a:p>
        </p:txBody>
      </p:sp>
      <p:sp>
        <p:nvSpPr>
          <p:cNvPr id="3" name="サブタイトル 2"/>
          <p:cNvSpPr>
            <a:spLocks noGrp="1"/>
          </p:cNvSpPr>
          <p:nvPr>
            <p:ph type="subTitle" idx="1"/>
          </p:nvPr>
        </p:nvSpPr>
        <p:spPr>
          <a:xfrm>
            <a:off x="1372408" y="3885976"/>
            <a:ext cx="6400799" cy="1752301"/>
          </a:xfrm>
          <a:prstGeom prst="rect">
            <a:avLst/>
          </a:prstGeom>
        </p:spPr>
        <p:txBody>
          <a:bodyPr lIns="94512" tIns="47256" rIns="94512" bIns="47256"/>
          <a:lstStyle>
            <a:lvl1pPr marL="0" indent="0" algn="ctr">
              <a:buNone/>
              <a:defRPr>
                <a:solidFill>
                  <a:schemeClr val="tx1">
                    <a:tint val="75000"/>
                  </a:schemeClr>
                </a:solidFill>
              </a:defRPr>
            </a:lvl1pPr>
            <a:lvl2pPr marL="472562" indent="0" algn="ctr">
              <a:buNone/>
              <a:defRPr>
                <a:solidFill>
                  <a:schemeClr val="tx1">
                    <a:tint val="75000"/>
                  </a:schemeClr>
                </a:solidFill>
              </a:defRPr>
            </a:lvl2pPr>
            <a:lvl3pPr marL="945124" indent="0" algn="ctr">
              <a:buNone/>
              <a:defRPr>
                <a:solidFill>
                  <a:schemeClr val="tx1">
                    <a:tint val="75000"/>
                  </a:schemeClr>
                </a:solidFill>
              </a:defRPr>
            </a:lvl3pPr>
            <a:lvl4pPr marL="1417686" indent="0" algn="ctr">
              <a:buNone/>
              <a:defRPr>
                <a:solidFill>
                  <a:schemeClr val="tx1">
                    <a:tint val="75000"/>
                  </a:schemeClr>
                </a:solidFill>
              </a:defRPr>
            </a:lvl4pPr>
            <a:lvl5pPr marL="1890248" indent="0" algn="ctr">
              <a:buNone/>
              <a:defRPr>
                <a:solidFill>
                  <a:schemeClr val="tx1">
                    <a:tint val="75000"/>
                  </a:schemeClr>
                </a:solidFill>
              </a:defRPr>
            </a:lvl5pPr>
            <a:lvl6pPr marL="2362810" indent="0" algn="ctr">
              <a:buNone/>
              <a:defRPr>
                <a:solidFill>
                  <a:schemeClr val="tx1">
                    <a:tint val="75000"/>
                  </a:schemeClr>
                </a:solidFill>
              </a:defRPr>
            </a:lvl6pPr>
            <a:lvl7pPr marL="2835372" indent="0" algn="ctr">
              <a:buNone/>
              <a:defRPr>
                <a:solidFill>
                  <a:schemeClr val="tx1">
                    <a:tint val="75000"/>
                  </a:schemeClr>
                </a:solidFill>
              </a:defRPr>
            </a:lvl7pPr>
            <a:lvl8pPr marL="3307933" indent="0" algn="ctr">
              <a:buNone/>
              <a:defRPr>
                <a:solidFill>
                  <a:schemeClr val="tx1">
                    <a:tint val="75000"/>
                  </a:schemeClr>
                </a:solidFill>
              </a:defRPr>
            </a:lvl8pPr>
            <a:lvl9pPr marL="3780495"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7AC2CA1-241C-41E4-8F6A-75BA02BFD001}"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008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1599417"/>
            <a:ext cx="8229601" cy="4526078"/>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D1544C-8C89-4A0D-BD63-FC8BDE8F35B8}"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1303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1416" y="273850"/>
            <a:ext cx="2056191" cy="5851644"/>
          </a:xfrm>
          <a:prstGeom prst="rect">
            <a:avLst/>
          </a:prstGeom>
        </p:spPr>
        <p:txBody>
          <a:bodyPr vert="eaVert"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273850"/>
            <a:ext cx="6018590" cy="5851644"/>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13BF11-5593-4E80-981D-5F8DB73707E4}"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9449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FE855DF8-0391-4B00-9FB0-9A41B5E0E37F}" type="datetime1">
              <a:rPr lang="ja-JP" altLang="en-US" smtClean="0">
                <a:solidFill>
                  <a:srgbClr val="000000"/>
                </a:solidFill>
              </a:rPr>
              <a:t>2024/7/9</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1E634F1-0359-47E1-B8AC-53E83E0FEE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3798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7FB27DE5-59A3-49D2-A055-B78ECABE48C3}" type="datetime1">
              <a:rPr lang="ja-JP" altLang="en-US" smtClean="0">
                <a:solidFill>
                  <a:srgbClr val="000000"/>
                </a:solidFill>
              </a:rPr>
              <a:t>2024/7/9</a:t>
            </a:fld>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6392135A-B801-466B-8BFE-CEDA255ED7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1117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9F714DEB-9A66-47C9-A14D-F0C6048A2FCB}" type="datetime1">
              <a:rPr lang="ja-JP" altLang="en-US" smtClean="0">
                <a:solidFill>
                  <a:srgbClr val="000000"/>
                </a:solidFill>
              </a:rPr>
              <a:t>2024/7/9</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8208FF9-2686-40AF-95C1-3025D8545A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0299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775E98BC-487A-4E67-8C73-B860CE5355A8}" type="datetime1">
              <a:rPr lang="ja-JP" altLang="en-US" smtClean="0">
                <a:solidFill>
                  <a:srgbClr val="000000"/>
                </a:solidFill>
              </a:rPr>
              <a:t>2024/7/9</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CB52BE17-EC54-4CCC-ABCE-87D3D4C60B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2957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9" name="タイトル 8"/>
          <p:cNvSpPr>
            <a:spLocks noGrp="1"/>
          </p:cNvSpPr>
          <p:nvPr>
            <p:ph type="title"/>
          </p:nvPr>
        </p:nvSpPr>
        <p:spPr>
          <a:xfrm>
            <a:off x="575735" y="115924"/>
            <a:ext cx="8000596" cy="504018"/>
          </a:xfrm>
          <a:prstGeom prst="rect">
            <a:avLst/>
          </a:prstGeom>
        </p:spPr>
        <p:txBody>
          <a:bodyPr lIns="94512" tIns="47256" rIns="94512" bIns="47256"/>
          <a:lstStyle/>
          <a:p>
            <a:r>
              <a:rPr lang="ja-JP" altLang="en-US" dirty="0"/>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67CCE815-A7FE-4061-8BFD-33C716CACFBA}" type="datetime1">
              <a:rPr lang="ja-JP" altLang="en-US" smtClean="0">
                <a:solidFill>
                  <a:srgbClr val="000000"/>
                </a:solidFill>
              </a:rPr>
              <a:t>2024/7/9</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EE9979F-F615-4602-8118-A533E6BD0D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6384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79BB15BA-6CF1-4FAF-AC76-2762CDE3A127}" type="datetime1">
              <a:rPr lang="ja-JP" altLang="en-US" smtClean="0">
                <a:solidFill>
                  <a:srgbClr val="000000"/>
                </a:solidFill>
              </a:rPr>
              <a:t>2024/7/9</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6F2C41-50EA-471B-AC43-296ADDF71D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5085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9AA5D583-F28C-4671-8BB5-3FC2121BA03D}" type="datetime1">
              <a:rPr lang="ja-JP" altLang="en-US" smtClean="0">
                <a:solidFill>
                  <a:srgbClr val="000000"/>
                </a:solidFill>
              </a:rPr>
              <a:t>2024/7/9</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325B65E-796B-4153-9DA1-60FE29D177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5503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idx="1"/>
          </p:nvPr>
        </p:nvSpPr>
        <p:spPr>
          <a:xfrm>
            <a:off x="458007" y="1599417"/>
            <a:ext cx="8229601" cy="4526078"/>
          </a:xfrm>
          <a:prstGeom prst="rect">
            <a:avLst/>
          </a:prstGeom>
        </p:spPr>
        <p:txBody>
          <a:bodyPr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FCE349D-FE0B-464B-AF97-C3F43E39D254}"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3519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795"/>
            <a:ext cx="7771594" cy="1362527"/>
          </a:xfrm>
          <a:prstGeom prst="rect">
            <a:avLst/>
          </a:prstGeom>
        </p:spPr>
        <p:txBody>
          <a:bodyPr lIns="94512" tIns="47256" rIns="94512" bIns="47256" anchor="t"/>
          <a:lstStyle>
            <a:lvl1pPr algn="l">
              <a:defRPr sz="4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489" y="2906502"/>
            <a:ext cx="7771594" cy="1500293"/>
          </a:xfrm>
          <a:prstGeom prst="rect">
            <a:avLst/>
          </a:prstGeom>
        </p:spPr>
        <p:txBody>
          <a:bodyPr lIns="94512" tIns="47256" rIns="94512" bIns="47256" anchor="b"/>
          <a:lstStyle>
            <a:lvl1pPr marL="0" indent="0">
              <a:buNone/>
              <a:defRPr sz="2100">
                <a:solidFill>
                  <a:schemeClr val="tx1">
                    <a:tint val="75000"/>
                  </a:schemeClr>
                </a:solidFill>
              </a:defRPr>
            </a:lvl1pPr>
            <a:lvl2pPr marL="472562" indent="0">
              <a:buNone/>
              <a:defRPr sz="1900">
                <a:solidFill>
                  <a:schemeClr val="tx1">
                    <a:tint val="75000"/>
                  </a:schemeClr>
                </a:solidFill>
              </a:defRPr>
            </a:lvl2pPr>
            <a:lvl3pPr marL="945124" indent="0">
              <a:buNone/>
              <a:defRPr sz="1700">
                <a:solidFill>
                  <a:schemeClr val="tx1">
                    <a:tint val="75000"/>
                  </a:schemeClr>
                </a:solidFill>
              </a:defRPr>
            </a:lvl3pPr>
            <a:lvl4pPr marL="1417686" indent="0">
              <a:buNone/>
              <a:defRPr sz="1400">
                <a:solidFill>
                  <a:schemeClr val="tx1">
                    <a:tint val="75000"/>
                  </a:schemeClr>
                </a:solidFill>
              </a:defRPr>
            </a:lvl4pPr>
            <a:lvl5pPr marL="1890248" indent="0">
              <a:buNone/>
              <a:defRPr sz="1400">
                <a:solidFill>
                  <a:schemeClr val="tx1">
                    <a:tint val="75000"/>
                  </a:schemeClr>
                </a:solidFill>
              </a:defRPr>
            </a:lvl5pPr>
            <a:lvl6pPr marL="2362810" indent="0">
              <a:buNone/>
              <a:defRPr sz="1400">
                <a:solidFill>
                  <a:schemeClr val="tx1">
                    <a:tint val="75000"/>
                  </a:schemeClr>
                </a:solidFill>
              </a:defRPr>
            </a:lvl6pPr>
            <a:lvl7pPr marL="2835372" indent="0">
              <a:buNone/>
              <a:defRPr sz="1400">
                <a:solidFill>
                  <a:schemeClr val="tx1">
                    <a:tint val="75000"/>
                  </a:schemeClr>
                </a:solidFill>
              </a:defRPr>
            </a:lvl7pPr>
            <a:lvl8pPr marL="3307933" indent="0">
              <a:buNone/>
              <a:defRPr sz="1400">
                <a:solidFill>
                  <a:schemeClr val="tx1">
                    <a:tint val="75000"/>
                  </a:schemeClr>
                </a:solidFill>
              </a:defRPr>
            </a:lvl8pPr>
            <a:lvl9pPr marL="3780495"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9264179-8640-45B9-ACDC-01E371BEA517}"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7563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sz="half" idx="1"/>
          </p:nvPr>
        </p:nvSpPr>
        <p:spPr>
          <a:xfrm>
            <a:off x="458007" y="1599417"/>
            <a:ext cx="4036585"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9410" y="1599417"/>
            <a:ext cx="4038197"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7E4980A-3EAB-4E8A-B73F-A0E6752F9BFB}"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065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8006" y="1535574"/>
            <a:ext cx="4039810"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8006" y="2175677"/>
            <a:ext cx="4039810"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4572" y="1535574"/>
            <a:ext cx="4043035"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4572" y="2175677"/>
            <a:ext cx="4043035"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D51E287-2DE3-4BFF-A816-DCA8D0DA4874}"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541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E49E070-4266-4C08-8230-044A5583B029}"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287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0DED0F-0FD2-49A8-9ACF-BD8777F58976}"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3843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6" y="273850"/>
            <a:ext cx="3007683" cy="116092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353" y="273850"/>
            <a:ext cx="5112254" cy="5851644"/>
          </a:xfrm>
          <a:prstGeom prst="rect">
            <a:avLst/>
          </a:prstGeom>
        </p:spPr>
        <p:txBody>
          <a:bodyPr lIns="94512" tIns="47256" rIns="94512" bIns="47256"/>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8006" y="1434770"/>
            <a:ext cx="3007683" cy="4690724"/>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27210AB-B2D7-47F1-B3F0-F4640824A6E2}"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3480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709" y="4799929"/>
            <a:ext cx="5486400" cy="56786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791709" y="613223"/>
            <a:ext cx="5486400" cy="4114463"/>
          </a:xfrm>
          <a:prstGeom prst="rect">
            <a:avLst/>
          </a:prstGeom>
        </p:spPr>
        <p:txBody>
          <a:bodyPr lIns="94512" tIns="47256" rIns="94512" bIns="47256"/>
          <a:lstStyle>
            <a:lvl1pPr marL="0" indent="0">
              <a:buNone/>
              <a:defRPr sz="3300"/>
            </a:lvl1pPr>
            <a:lvl2pPr marL="472562" indent="0">
              <a:buNone/>
              <a:defRPr sz="2900"/>
            </a:lvl2pPr>
            <a:lvl3pPr marL="945124" indent="0">
              <a:buNone/>
              <a:defRPr sz="2500"/>
            </a:lvl3pPr>
            <a:lvl4pPr marL="1417686" indent="0">
              <a:buNone/>
              <a:defRPr sz="2100"/>
            </a:lvl4pPr>
            <a:lvl5pPr marL="1890248" indent="0">
              <a:buNone/>
              <a:defRPr sz="2100"/>
            </a:lvl5pPr>
            <a:lvl6pPr marL="2362810" indent="0">
              <a:buNone/>
              <a:defRPr sz="2100"/>
            </a:lvl6pPr>
            <a:lvl7pPr marL="2835372" indent="0">
              <a:buNone/>
              <a:defRPr sz="2100"/>
            </a:lvl7pPr>
            <a:lvl8pPr marL="3307933" indent="0">
              <a:buNone/>
              <a:defRPr sz="2100"/>
            </a:lvl8pPr>
            <a:lvl9pPr marL="3780495" indent="0">
              <a:buNone/>
              <a:defRPr sz="2100"/>
            </a:lvl9pPr>
          </a:lstStyle>
          <a:p>
            <a:endParaRPr kumimoji="1" lang="ja-JP" altLang="en-US"/>
          </a:p>
        </p:txBody>
      </p:sp>
      <p:sp>
        <p:nvSpPr>
          <p:cNvPr id="4" name="テキスト プレースホルダー 3"/>
          <p:cNvSpPr>
            <a:spLocks noGrp="1"/>
          </p:cNvSpPr>
          <p:nvPr>
            <p:ph type="body" sz="half" idx="2"/>
          </p:nvPr>
        </p:nvSpPr>
        <p:spPr>
          <a:xfrm>
            <a:off x="1791709" y="5367788"/>
            <a:ext cx="5486400" cy="804748"/>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E28B782-0904-4337-A2F5-14D5B0074AC6}"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9521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458007" y="6355663"/>
            <a:ext cx="2133601" cy="366253"/>
          </a:xfrm>
          <a:prstGeom prst="rect">
            <a:avLst/>
          </a:prstGeom>
        </p:spPr>
        <p:txBody>
          <a:bodyPr vert="horz" lIns="94512" tIns="47256" rIns="94512" bIns="47256" rtlCol="0" anchor="ctr"/>
          <a:lstStyle>
            <a:lvl1pPr algn="l">
              <a:defRPr sz="1200">
                <a:solidFill>
                  <a:schemeClr val="tx1">
                    <a:tint val="75000"/>
                  </a:schemeClr>
                </a:solidFill>
              </a:defRPr>
            </a:lvl1pPr>
          </a:lstStyle>
          <a:p>
            <a:pPr fontAlgn="ctr">
              <a:spcBef>
                <a:spcPct val="0"/>
              </a:spcBef>
            </a:pPr>
            <a:fld id="{3A6CE891-4328-466E-9D79-88CB6132FE5B}" type="datetime1">
              <a:rPr lang="ja-JP" altLang="en-US" smtClean="0">
                <a:solidFill>
                  <a:prstClr val="black">
                    <a:tint val="75000"/>
                  </a:prstClr>
                </a:solidFill>
              </a:rPr>
              <a:t>2024/7/9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3798" y="6355663"/>
            <a:ext cx="2896406" cy="366253"/>
          </a:xfrm>
          <a:prstGeom prst="rect">
            <a:avLst/>
          </a:prstGeom>
        </p:spPr>
        <p:txBody>
          <a:bodyPr vert="horz" lIns="94512" tIns="47256" rIns="94512" bIns="47256" rtlCol="0" anchor="ctr"/>
          <a:lstStyle>
            <a:lvl1pPr algn="ctr">
              <a:defRPr sz="1200">
                <a:solidFill>
                  <a:schemeClr val="tx1">
                    <a:tint val="75000"/>
                  </a:schemeClr>
                </a:solidFill>
              </a:defRPr>
            </a:lvl1pPr>
          </a:lstStyle>
          <a:p>
            <a:pPr fontAlgn="ctr">
              <a:spcBef>
                <a:spcPct val="0"/>
              </a:spcBef>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75873" y="6457328"/>
            <a:ext cx="2133601" cy="366253"/>
          </a:xfrm>
          <a:prstGeom prst="rect">
            <a:avLst/>
          </a:prstGeom>
        </p:spPr>
        <p:txBody>
          <a:bodyPr vert="horz" lIns="94512" tIns="47256" rIns="94512" bIns="47256" rtlCol="0" anchor="ctr"/>
          <a:lstStyle>
            <a:lvl1pPr algn="r">
              <a:defRPr sz="1900">
                <a:solidFill>
                  <a:schemeClr val="tx1">
                    <a:tint val="75000"/>
                  </a:schemeClr>
                </a:solidFill>
              </a:defRPr>
            </a:lvl1pPr>
          </a:lstStyle>
          <a:p>
            <a:pPr fontAlgn="ctr">
              <a:spcBef>
                <a:spcPct val="0"/>
              </a:spcBef>
            </a:pPr>
            <a:fld id="{F14AF66F-3B4F-4E8B-A9F2-F8EEB7F87A3A}" type="slidenum">
              <a:rPr lang="ja-JP" altLang="en-US" smtClean="0">
                <a:solidFill>
                  <a:prstClr val="black">
                    <a:tint val="75000"/>
                  </a:prstClr>
                </a:solidFill>
              </a:rPr>
              <a:pPr fontAlgn="ctr">
                <a:spcBef>
                  <a:spcPct val="0"/>
                </a:spcBef>
              </a:pPr>
              <a:t>‹#›</a:t>
            </a:fld>
            <a:endParaRPr lang="ja-JP" altLang="en-US">
              <a:solidFill>
                <a:prstClr val="black">
                  <a:tint val="75000"/>
                </a:prstClr>
              </a:solidFill>
            </a:endParaRPr>
          </a:p>
        </p:txBody>
      </p:sp>
      <p:pic>
        <p:nvPicPr>
          <p:cNvPr id="1026" name="Picture 2" descr="大学入試センター"/>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00369" y="50875"/>
            <a:ext cx="4509105" cy="5040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a:off x="1" y="661236"/>
            <a:ext cx="9144000" cy="0"/>
          </a:xfrm>
          <a:prstGeom prst="line">
            <a:avLst/>
          </a:prstGeom>
          <a:ln w="63500">
            <a:gradFill flip="none" rotWithShape="1">
              <a:gsLst>
                <a:gs pos="0">
                  <a:srgbClr val="0000CC"/>
                </a:gs>
                <a:gs pos="62000">
                  <a:schemeClr val="tx2">
                    <a:lumMod val="60000"/>
                    <a:lumOff val="40000"/>
                  </a:schemeClr>
                </a:gs>
                <a:gs pos="100000">
                  <a:schemeClr val="tx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1366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945124" rtl="0" eaLnBrk="1" latinLnBrk="0" hangingPunct="1">
        <a:spcBef>
          <a:spcPct val="0"/>
        </a:spcBef>
        <a:buNone/>
        <a:defRPr kumimoji="1" sz="4500" kern="1200">
          <a:solidFill>
            <a:schemeClr val="tx1"/>
          </a:solidFill>
          <a:latin typeface="+mj-lt"/>
          <a:ea typeface="+mj-ea"/>
          <a:cs typeface="+mj-cs"/>
        </a:defRPr>
      </a:lvl1pPr>
    </p:titleStyle>
    <p:body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5124" rtl="0" eaLnBrk="1" latinLnBrk="0" hangingPunct="1">
        <a:defRPr kumimoji="1" sz="1900" kern="1200">
          <a:solidFill>
            <a:schemeClr val="tx1"/>
          </a:solidFill>
          <a:latin typeface="+mn-lt"/>
          <a:ea typeface="+mn-ea"/>
          <a:cs typeface="+mn-cs"/>
        </a:defRPr>
      </a:lvl1pPr>
      <a:lvl2pPr marL="472562" algn="l" defTabSz="945124" rtl="0" eaLnBrk="1" latinLnBrk="0" hangingPunct="1">
        <a:defRPr kumimoji="1" sz="1900" kern="1200">
          <a:solidFill>
            <a:schemeClr val="tx1"/>
          </a:solidFill>
          <a:latin typeface="+mn-lt"/>
          <a:ea typeface="+mn-ea"/>
          <a:cs typeface="+mn-cs"/>
        </a:defRPr>
      </a:lvl2pPr>
      <a:lvl3pPr marL="945124" algn="l" defTabSz="945124" rtl="0" eaLnBrk="1" latinLnBrk="0" hangingPunct="1">
        <a:defRPr kumimoji="1" sz="1900" kern="1200">
          <a:solidFill>
            <a:schemeClr val="tx1"/>
          </a:solidFill>
          <a:latin typeface="+mn-lt"/>
          <a:ea typeface="+mn-ea"/>
          <a:cs typeface="+mn-cs"/>
        </a:defRPr>
      </a:lvl3pPr>
      <a:lvl4pPr marL="1417686" algn="l" defTabSz="945124" rtl="0" eaLnBrk="1" latinLnBrk="0" hangingPunct="1">
        <a:defRPr kumimoji="1" sz="1900" kern="1200">
          <a:solidFill>
            <a:schemeClr val="tx1"/>
          </a:solidFill>
          <a:latin typeface="+mn-lt"/>
          <a:ea typeface="+mn-ea"/>
          <a:cs typeface="+mn-cs"/>
        </a:defRPr>
      </a:lvl4pPr>
      <a:lvl5pPr marL="1890248" algn="l" defTabSz="945124" rtl="0" eaLnBrk="1" latinLnBrk="0" hangingPunct="1">
        <a:defRPr kumimoji="1" sz="1900" kern="1200">
          <a:solidFill>
            <a:schemeClr val="tx1"/>
          </a:solidFill>
          <a:latin typeface="+mn-lt"/>
          <a:ea typeface="+mn-ea"/>
          <a:cs typeface="+mn-cs"/>
        </a:defRPr>
      </a:lvl5pPr>
      <a:lvl6pPr marL="2362810" algn="l" defTabSz="945124" rtl="0" eaLnBrk="1" latinLnBrk="0" hangingPunct="1">
        <a:defRPr kumimoji="1" sz="1900" kern="1200">
          <a:solidFill>
            <a:schemeClr val="tx1"/>
          </a:solidFill>
          <a:latin typeface="+mn-lt"/>
          <a:ea typeface="+mn-ea"/>
          <a:cs typeface="+mn-cs"/>
        </a:defRPr>
      </a:lvl6pPr>
      <a:lvl7pPr marL="2835372" algn="l" defTabSz="945124" rtl="0" eaLnBrk="1" latinLnBrk="0" hangingPunct="1">
        <a:defRPr kumimoji="1" sz="1900" kern="1200">
          <a:solidFill>
            <a:schemeClr val="tx1"/>
          </a:solidFill>
          <a:latin typeface="+mn-lt"/>
          <a:ea typeface="+mn-ea"/>
          <a:cs typeface="+mn-cs"/>
        </a:defRPr>
      </a:lvl7pPr>
      <a:lvl8pPr marL="3307933" algn="l" defTabSz="945124" rtl="0" eaLnBrk="1" latinLnBrk="0" hangingPunct="1">
        <a:defRPr kumimoji="1" sz="1900" kern="1200">
          <a:solidFill>
            <a:schemeClr val="tx1"/>
          </a:solidFill>
          <a:latin typeface="+mn-lt"/>
          <a:ea typeface="+mn-ea"/>
          <a:cs typeface="+mn-cs"/>
        </a:defRPr>
      </a:lvl8pPr>
      <a:lvl9pPr marL="3780495" algn="l" defTabSz="94512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6BC7F23-357E-4029-9FF7-6B69484D64F5}"/>
              </a:ext>
            </a:extLst>
          </p:cNvPr>
          <p:cNvPicPr>
            <a:picLocks noChangeAspect="1"/>
          </p:cNvPicPr>
          <p:nvPr/>
        </p:nvPicPr>
        <p:blipFill>
          <a:blip r:embed="rId3"/>
          <a:stretch>
            <a:fillRect/>
          </a:stretch>
        </p:blipFill>
        <p:spPr>
          <a:xfrm>
            <a:off x="6002785" y="2204864"/>
            <a:ext cx="2299839" cy="3240360"/>
          </a:xfrm>
          <a:prstGeom prst="rect">
            <a:avLst/>
          </a:prstGeom>
          <a:ln>
            <a:solidFill>
              <a:schemeClr val="tx1"/>
            </a:solidFill>
          </a:ln>
        </p:spPr>
      </p:pic>
      <p:sp>
        <p:nvSpPr>
          <p:cNvPr id="6" name="Rectangle 13">
            <a:extLst>
              <a:ext uri="{FF2B5EF4-FFF2-40B4-BE49-F238E27FC236}">
                <a16:creationId xmlns:a16="http://schemas.microsoft.com/office/drawing/2014/main" id="{96EBEDF6-D022-473C-AC2B-02402A48FBCE}"/>
              </a:ext>
            </a:extLst>
          </p:cNvPr>
          <p:cNvSpPr txBox="1">
            <a:spLocks noChangeArrowheads="1"/>
          </p:cNvSpPr>
          <p:nvPr/>
        </p:nvSpPr>
        <p:spPr>
          <a:xfrm>
            <a:off x="107504" y="0"/>
            <a:ext cx="3739821" cy="648072"/>
          </a:xfrm>
          <a:prstGeom prst="rect">
            <a:avLst/>
          </a:prstGeom>
        </p:spPr>
        <p:txBody>
          <a:bodyPr/>
          <a:lstStyle>
            <a:lvl1pPr algn="ctr" defTabSz="945124" rtl="0" eaLnBrk="1" latinLnBrk="0" hangingPunct="1">
              <a:spcBef>
                <a:spcPct val="0"/>
              </a:spcBef>
              <a:buNone/>
              <a:defRPr kumimoji="1" sz="4500" kern="1200">
                <a:solidFill>
                  <a:schemeClr val="tx1"/>
                </a:solidFill>
                <a:latin typeface="+mj-lt"/>
                <a:ea typeface="+mj-ea"/>
                <a:cs typeface="+mj-cs"/>
              </a:defRPr>
            </a:lvl1pPr>
          </a:lstStyle>
          <a:p>
            <a:pPr algn="l" fontAlgn="auto">
              <a:spcAft>
                <a:spcPts val="0"/>
              </a:spcAft>
            </a:pPr>
            <a:r>
              <a:rPr lang="ja-JP" altLang="en-US" sz="1800" dirty="0">
                <a:solidFill>
                  <a:srgbClr val="0070C0"/>
                </a:solidFill>
                <a:latin typeface="+mn-ea"/>
                <a:ea typeface="+mn-ea"/>
              </a:rPr>
              <a:t>令和７年度大学入学者選抜に係る大学入学共通テスト説明協議会</a:t>
            </a:r>
            <a:endParaRPr lang="en-US" altLang="ja-JP" sz="1800" dirty="0">
              <a:solidFill>
                <a:srgbClr val="0070C0"/>
              </a:solidFill>
              <a:latin typeface="+mn-ea"/>
              <a:ea typeface="+mn-ea"/>
            </a:endParaRPr>
          </a:p>
        </p:txBody>
      </p:sp>
      <p:sp>
        <p:nvSpPr>
          <p:cNvPr id="3" name="スライド番号プレースホルダー 2">
            <a:extLst>
              <a:ext uri="{FF2B5EF4-FFF2-40B4-BE49-F238E27FC236}">
                <a16:creationId xmlns:a16="http://schemas.microsoft.com/office/drawing/2014/main" id="{0E9C0473-CF54-4D3C-A933-B0E82B14665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a:t>
            </a:fld>
            <a:endParaRPr lang="ja-JP" altLang="en-US" dirty="0">
              <a:solidFill>
                <a:prstClr val="black">
                  <a:tint val="75000"/>
                </a:prstClr>
              </a:solidFill>
            </a:endParaRPr>
          </a:p>
        </p:txBody>
      </p:sp>
      <p:sp>
        <p:nvSpPr>
          <p:cNvPr id="9" name="Rectangle 13">
            <a:extLst>
              <a:ext uri="{FF2B5EF4-FFF2-40B4-BE49-F238E27FC236}">
                <a16:creationId xmlns:a16="http://schemas.microsoft.com/office/drawing/2014/main" id="{52110DB9-D826-45EC-8BF3-9F771E0A327E}"/>
              </a:ext>
            </a:extLst>
          </p:cNvPr>
          <p:cNvSpPr txBox="1">
            <a:spLocks noChangeArrowheads="1"/>
          </p:cNvSpPr>
          <p:nvPr/>
        </p:nvSpPr>
        <p:spPr>
          <a:xfrm>
            <a:off x="7712769" y="797019"/>
            <a:ext cx="1323727" cy="543749"/>
          </a:xfrm>
          <a:prstGeom prst="rect">
            <a:avLst/>
          </a:prstGeom>
          <a:solidFill>
            <a:schemeClr val="bg1"/>
          </a:solidFill>
          <a:ln w="28575">
            <a:solidFill>
              <a:schemeClr val="tx1"/>
            </a:solidFill>
          </a:ln>
        </p:spPr>
        <p:txBody>
          <a:bodyPr/>
          <a:lstStyle>
            <a:lvl1pPr algn="ctr" defTabSz="945124" rtl="0" eaLnBrk="1" latinLnBrk="0" hangingPunct="1">
              <a:spcBef>
                <a:spcPct val="0"/>
              </a:spcBef>
              <a:buNone/>
              <a:defRPr kumimoji="1" sz="4500" kern="1200">
                <a:solidFill>
                  <a:schemeClr val="tx1"/>
                </a:solidFill>
                <a:latin typeface="+mj-lt"/>
                <a:ea typeface="+mj-ea"/>
                <a:cs typeface="+mj-cs"/>
              </a:defRPr>
            </a:lvl1pPr>
          </a:lstStyle>
          <a:p>
            <a:pPr fontAlgn="auto">
              <a:spcAft>
                <a:spcPts val="0"/>
              </a:spcAft>
            </a:pPr>
            <a:r>
              <a:rPr lang="ja-JP" altLang="en-US" sz="2800" b="0" dirty="0">
                <a:latin typeface="+mn-ea"/>
                <a:ea typeface="+mn-ea"/>
              </a:rPr>
              <a:t>資料２</a:t>
            </a:r>
            <a:endParaRPr lang="en-US" altLang="ja-JP" sz="2800" b="0" dirty="0">
              <a:latin typeface="+mn-ea"/>
              <a:ea typeface="+mn-ea"/>
            </a:endParaRPr>
          </a:p>
        </p:txBody>
      </p:sp>
      <p:sp>
        <p:nvSpPr>
          <p:cNvPr id="8" name="Rectangle 2">
            <a:extLst>
              <a:ext uri="{FF2B5EF4-FFF2-40B4-BE49-F238E27FC236}">
                <a16:creationId xmlns:a16="http://schemas.microsoft.com/office/drawing/2014/main" id="{05E52309-F247-47E2-87D9-AEA4CD64D29A}"/>
              </a:ext>
            </a:extLst>
          </p:cNvPr>
          <p:cNvSpPr txBox="1">
            <a:spLocks noChangeArrowheads="1"/>
          </p:cNvSpPr>
          <p:nvPr/>
        </p:nvSpPr>
        <p:spPr>
          <a:xfrm>
            <a:off x="323528" y="2198534"/>
            <a:ext cx="5472608" cy="1806530"/>
          </a:xfrm>
          <a:prstGeom prst="rect">
            <a:avLst/>
          </a:prstGeom>
        </p:spPr>
        <p:txBody>
          <a:bodyPr anchor="ctr" anchorCtr="0"/>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lnSpc>
                <a:spcPts val="4000"/>
              </a:lnSpc>
              <a:spcAft>
                <a:spcPts val="0"/>
              </a:spcAft>
              <a:defRPr/>
            </a:pPr>
            <a:r>
              <a:rPr lang="ja-JP" altLang="en-US" sz="2400" b="0" kern="0" spc="400" dirty="0">
                <a:solidFill>
                  <a:schemeClr val="tx1"/>
                </a:solidFill>
                <a:latin typeface="HGSｺﾞｼｯｸE" panose="020B0900000000000000" pitchFamily="50" charset="-128"/>
                <a:ea typeface="HGSｺﾞｼｯｸE" panose="020B0900000000000000" pitchFamily="50" charset="-128"/>
              </a:rPr>
              <a:t>令和７年度大学入学共通テスト</a:t>
            </a:r>
            <a:endParaRPr lang="en-US" altLang="ja-JP" sz="1600" b="0" kern="0" spc="400" dirty="0">
              <a:solidFill>
                <a:schemeClr val="tx1"/>
              </a:solidFill>
              <a:latin typeface="HGSｺﾞｼｯｸE" panose="020B0900000000000000" pitchFamily="50" charset="-128"/>
              <a:ea typeface="HGSｺﾞｼｯｸE" panose="020B0900000000000000" pitchFamily="50" charset="-128"/>
            </a:endParaRPr>
          </a:p>
          <a:p>
            <a:pPr eaLnBrk="1" hangingPunct="1">
              <a:lnSpc>
                <a:spcPts val="4000"/>
              </a:lnSpc>
              <a:spcBef>
                <a:spcPts val="1200"/>
              </a:spcBef>
              <a:spcAft>
                <a:spcPts val="0"/>
              </a:spcAft>
              <a:defRPr/>
            </a:pPr>
            <a:r>
              <a:rPr lang="ja-JP" altLang="en-US" sz="4000" b="0" kern="0" spc="400" dirty="0">
                <a:solidFill>
                  <a:schemeClr val="tx1"/>
                </a:solidFill>
                <a:latin typeface="HGSｺﾞｼｯｸE" panose="020B0900000000000000" pitchFamily="50" charset="-128"/>
                <a:ea typeface="HGSｺﾞｼｯｸE" panose="020B0900000000000000" pitchFamily="50" charset="-128"/>
              </a:rPr>
              <a:t>受 験 案 内</a:t>
            </a:r>
            <a:r>
              <a:rPr lang="ja-JP" altLang="en-US" sz="2000" b="0" kern="0" spc="400" dirty="0">
                <a:latin typeface="HGSｺﾞｼｯｸE" panose="020B0900000000000000" pitchFamily="50" charset="-128"/>
                <a:ea typeface="HGSｺﾞｼｯｸE" panose="020B0900000000000000" pitchFamily="50" charset="-128"/>
              </a:rPr>
              <a:t>　　　　　</a:t>
            </a:r>
            <a:r>
              <a:rPr lang="ja-JP" altLang="en-US" sz="2000" kern="0" spc="400" dirty="0">
                <a:latin typeface="HGSｺﾞｼｯｸE" panose="020B0900000000000000" pitchFamily="50" charset="-128"/>
                <a:ea typeface="HGSｺﾞｼｯｸE" panose="020B0900000000000000" pitchFamily="50" charset="-128"/>
              </a:rPr>
              <a:t>　　　</a:t>
            </a:r>
            <a:endParaRPr lang="en-US" altLang="ja-JP" sz="2000" kern="0"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625986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4"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【P22</a:t>
            </a:r>
            <a:r>
              <a:rPr lang="ja-JP" altLang="en-US" sz="2600" dirty="0"/>
              <a:t>・</a:t>
            </a:r>
            <a:r>
              <a:rPr lang="en-US" altLang="ja-JP" sz="2600" dirty="0"/>
              <a:t>23】</a:t>
            </a:r>
            <a:endParaRPr lang="ja-JP" altLang="en-US" sz="2600" dirty="0">
              <a:solidFill>
                <a:srgbClr val="0033CC"/>
              </a:solidFill>
            </a:endParaRPr>
          </a:p>
        </p:txBody>
      </p:sp>
      <p:sp>
        <p:nvSpPr>
          <p:cNvPr id="10" name="Rectangle 3"/>
          <p:cNvSpPr txBox="1">
            <a:spLocks noChangeArrowheads="1"/>
          </p:cNvSpPr>
          <p:nvPr/>
        </p:nvSpPr>
        <p:spPr>
          <a:xfrm>
            <a:off x="179512" y="1196752"/>
            <a:ext cx="8920454" cy="1225875"/>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354013" fontAlgn="auto">
              <a:spcAft>
                <a:spcPts val="0"/>
              </a:spcAft>
              <a:buFontTx/>
              <a:buNone/>
            </a:pPr>
            <a:r>
              <a:rPr lang="en-US" altLang="ja-JP" sz="2400" dirty="0">
                <a:latin typeface="+mj-ea"/>
                <a:ea typeface="+mj-ea"/>
              </a:rPr>
              <a:t>【Q</a:t>
            </a:r>
            <a:r>
              <a:rPr lang="ja-JP" altLang="en-US" sz="2400" dirty="0">
                <a:latin typeface="+mj-ea"/>
                <a:ea typeface="+mj-ea"/>
              </a:rPr>
              <a:t>４</a:t>
            </a:r>
            <a:r>
              <a:rPr lang="en-US" altLang="ja-JP" sz="2400" dirty="0">
                <a:latin typeface="+mj-ea"/>
                <a:ea typeface="+mj-ea"/>
              </a:rPr>
              <a:t>】</a:t>
            </a:r>
            <a:r>
              <a:rPr lang="ja-JP" altLang="en-US" sz="2400" dirty="0">
                <a:latin typeface="+mj-ea"/>
                <a:ea typeface="+mj-ea"/>
              </a:rPr>
              <a:t>「現住所」欄に「大字</a:t>
            </a:r>
            <a:r>
              <a:rPr lang="en-US" altLang="ja-JP" sz="1600" dirty="0">
                <a:latin typeface="+mj-ea"/>
                <a:ea typeface="+mj-ea"/>
              </a:rPr>
              <a:t>(</a:t>
            </a:r>
            <a:r>
              <a:rPr lang="ja-JP" altLang="en-US" sz="1600" dirty="0">
                <a:latin typeface="+mj-ea"/>
                <a:ea typeface="+mj-ea"/>
              </a:rPr>
              <a:t>おおあざ</a:t>
            </a:r>
            <a:r>
              <a:rPr lang="en-US" altLang="ja-JP" sz="1600" dirty="0">
                <a:latin typeface="+mj-ea"/>
                <a:ea typeface="+mj-ea"/>
              </a:rPr>
              <a:t>)</a:t>
            </a:r>
            <a:r>
              <a:rPr lang="ja-JP" altLang="en-US" sz="2400" dirty="0">
                <a:latin typeface="+mj-ea"/>
                <a:ea typeface="+mj-ea"/>
              </a:rPr>
              <a:t>」や「字</a:t>
            </a:r>
            <a:r>
              <a:rPr lang="en-US" altLang="ja-JP" sz="1600" dirty="0">
                <a:latin typeface="+mj-ea"/>
                <a:ea typeface="+mj-ea"/>
              </a:rPr>
              <a:t>(</a:t>
            </a:r>
            <a:r>
              <a:rPr lang="ja-JP" altLang="en-US" sz="1600" dirty="0">
                <a:latin typeface="+mj-ea"/>
                <a:ea typeface="+mj-ea"/>
              </a:rPr>
              <a:t>あざ</a:t>
            </a:r>
            <a:r>
              <a:rPr lang="en-US" altLang="ja-JP" sz="1600" dirty="0">
                <a:latin typeface="+mj-ea"/>
                <a:ea typeface="+mj-ea"/>
              </a:rPr>
              <a:t>)</a:t>
            </a:r>
            <a:r>
              <a:rPr lang="ja-JP" altLang="en-US" sz="2400" dirty="0">
                <a:latin typeface="+mj-ea"/>
                <a:ea typeface="+mj-ea"/>
              </a:rPr>
              <a:t>」を記入する</a:t>
            </a:r>
            <a:r>
              <a:rPr lang="ja-JP" altLang="en-US" sz="2400" dirty="0" err="1">
                <a:latin typeface="+mj-ea"/>
                <a:ea typeface="+mj-ea"/>
              </a:rPr>
              <a:t>必要はあ</a:t>
            </a:r>
            <a:r>
              <a:rPr lang="ja-JP" altLang="en-US" sz="2400" dirty="0">
                <a:latin typeface="+mj-ea"/>
                <a:ea typeface="+mj-ea"/>
              </a:rPr>
              <a:t>　　　</a:t>
            </a:r>
            <a:endParaRPr lang="en-US" altLang="ja-JP" sz="2400" dirty="0">
              <a:latin typeface="+mj-ea"/>
              <a:ea typeface="+mj-ea"/>
            </a:endParaRPr>
          </a:p>
          <a:p>
            <a:pPr marL="354013" indent="-354013" fontAlgn="auto">
              <a:spcBef>
                <a:spcPts val="0"/>
              </a:spcBef>
              <a:spcAft>
                <a:spcPts val="0"/>
              </a:spcAft>
              <a:buFontTx/>
              <a:buNone/>
            </a:pPr>
            <a:r>
              <a:rPr lang="ja-JP" altLang="en-US" sz="2400" dirty="0">
                <a:latin typeface="+mj-ea"/>
                <a:ea typeface="+mj-ea"/>
              </a:rPr>
              <a:t>　　　　</a:t>
            </a:r>
            <a:r>
              <a:rPr lang="ja-JP" altLang="en-US" sz="2400" dirty="0" err="1">
                <a:latin typeface="+mj-ea"/>
                <a:ea typeface="+mj-ea"/>
              </a:rPr>
              <a:t>るか</a:t>
            </a:r>
            <a:endParaRPr lang="en-US" altLang="ja-JP" sz="2400" dirty="0">
              <a:latin typeface="+mj-ea"/>
              <a:ea typeface="+mj-ea"/>
            </a:endParaRPr>
          </a:p>
          <a:p>
            <a:pPr marL="354013" indent="-354013" fontAlgn="auto">
              <a:spcAft>
                <a:spcPts val="0"/>
              </a:spcAft>
              <a:buFontTx/>
              <a:buNone/>
            </a:pPr>
            <a:r>
              <a:rPr lang="en-US" altLang="ja-JP" sz="2400" dirty="0">
                <a:latin typeface="+mj-ea"/>
                <a:ea typeface="+mj-ea"/>
              </a:rPr>
              <a:t>【A</a:t>
            </a:r>
            <a:r>
              <a:rPr lang="ja-JP" altLang="en-US" sz="2400" dirty="0">
                <a:latin typeface="+mj-ea"/>
                <a:ea typeface="+mj-ea"/>
              </a:rPr>
              <a:t>４</a:t>
            </a:r>
            <a:r>
              <a:rPr lang="en-US" altLang="ja-JP" sz="2400" dirty="0">
                <a:latin typeface="+mj-ea"/>
                <a:ea typeface="+mj-ea"/>
              </a:rPr>
              <a:t>】</a:t>
            </a:r>
            <a:r>
              <a:rPr lang="ja-JP" altLang="en-US" sz="2400" dirty="0">
                <a:latin typeface="+mj-ea"/>
                <a:ea typeface="+mj-ea"/>
              </a:rPr>
              <a:t>記入は不要</a:t>
            </a:r>
            <a:endParaRPr lang="en-US" altLang="ja-JP" sz="2400" dirty="0">
              <a:latin typeface="+mj-ea"/>
              <a:ea typeface="+mj-ea"/>
            </a:endParaRPr>
          </a:p>
        </p:txBody>
      </p:sp>
      <p:sp>
        <p:nvSpPr>
          <p:cNvPr id="11" name="Rectangle 3">
            <a:extLst>
              <a:ext uri="{FF2B5EF4-FFF2-40B4-BE49-F238E27FC236}">
                <a16:creationId xmlns:a16="http://schemas.microsoft.com/office/drawing/2014/main" id="{D6CA7492-9648-4366-97DF-8362BFBEAD23}"/>
              </a:ext>
            </a:extLst>
          </p:cNvPr>
          <p:cNvSpPr txBox="1">
            <a:spLocks noChangeArrowheads="1"/>
          </p:cNvSpPr>
          <p:nvPr/>
        </p:nvSpPr>
        <p:spPr>
          <a:xfrm>
            <a:off x="179512" y="2797870"/>
            <a:ext cx="8920454" cy="1783258"/>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354013" fontAlgn="auto">
              <a:spcAft>
                <a:spcPts val="0"/>
              </a:spcAft>
              <a:buFontTx/>
              <a:buNone/>
            </a:pPr>
            <a:r>
              <a:rPr lang="en-US" altLang="ja-JP" sz="2400" dirty="0">
                <a:latin typeface="+mj-ea"/>
              </a:rPr>
              <a:t>【Q</a:t>
            </a:r>
            <a:r>
              <a:rPr lang="ja-JP" altLang="en-US" sz="2400" dirty="0">
                <a:latin typeface="+mj-ea"/>
              </a:rPr>
              <a:t>５</a:t>
            </a:r>
            <a:r>
              <a:rPr lang="en-US" altLang="ja-JP" sz="2400" dirty="0">
                <a:latin typeface="+mj-ea"/>
              </a:rPr>
              <a:t>】</a:t>
            </a:r>
            <a:r>
              <a:rPr lang="ja-JP" altLang="en-US" sz="2400" dirty="0">
                <a:latin typeface="+mj-ea"/>
                <a:ea typeface="+mj-ea"/>
              </a:rPr>
              <a:t>小文字を含む場合の「氏名」欄・「現住所」欄の記入はどう</a:t>
            </a:r>
            <a:r>
              <a:rPr lang="ja-JP" altLang="en-US" sz="2400" dirty="0" err="1">
                <a:latin typeface="+mj-ea"/>
                <a:ea typeface="+mj-ea"/>
              </a:rPr>
              <a:t>す</a:t>
            </a:r>
            <a:endParaRPr lang="en-US" altLang="ja-JP" sz="2400" dirty="0">
              <a:latin typeface="+mj-ea"/>
              <a:ea typeface="+mj-ea"/>
            </a:endParaRPr>
          </a:p>
          <a:p>
            <a:pPr marL="354013" indent="-354013" fontAlgn="auto">
              <a:spcBef>
                <a:spcPts val="0"/>
              </a:spcBef>
              <a:spcAft>
                <a:spcPts val="0"/>
              </a:spcAft>
              <a:buFontTx/>
              <a:buNone/>
            </a:pPr>
            <a:r>
              <a:rPr lang="ja-JP" altLang="en-US" sz="2400" dirty="0">
                <a:latin typeface="+mj-ea"/>
                <a:ea typeface="+mj-ea"/>
              </a:rPr>
              <a:t>　　　 </a:t>
            </a:r>
            <a:r>
              <a:rPr lang="ja-JP" altLang="en-US" sz="2400" dirty="0" err="1">
                <a:latin typeface="+mj-ea"/>
                <a:ea typeface="+mj-ea"/>
              </a:rPr>
              <a:t>ればよ</a:t>
            </a:r>
            <a:r>
              <a:rPr lang="ja-JP" altLang="en-US" sz="2400" dirty="0">
                <a:latin typeface="+mj-ea"/>
                <a:ea typeface="+mj-ea"/>
              </a:rPr>
              <a:t>いか</a:t>
            </a:r>
            <a:r>
              <a:rPr lang="ja-JP" altLang="en-US" sz="2000" dirty="0">
                <a:latin typeface="+mj-ea"/>
                <a:ea typeface="+mj-ea"/>
              </a:rPr>
              <a:t>　</a:t>
            </a:r>
            <a:endParaRPr lang="en-US" altLang="ja-JP" sz="2000" dirty="0">
              <a:latin typeface="+mj-ea"/>
              <a:ea typeface="+mj-ea"/>
            </a:endParaRPr>
          </a:p>
          <a:p>
            <a:pPr marL="354013" indent="-354013" fontAlgn="auto">
              <a:spcAft>
                <a:spcPts val="0"/>
              </a:spcAft>
              <a:buFontTx/>
              <a:buNone/>
            </a:pPr>
            <a:r>
              <a:rPr lang="en-US" altLang="ja-JP" sz="2400" dirty="0">
                <a:latin typeface="+mj-ea"/>
              </a:rPr>
              <a:t>【A</a:t>
            </a:r>
            <a:r>
              <a:rPr lang="ja-JP" altLang="en-US" sz="2400" dirty="0">
                <a:latin typeface="+mj-ea"/>
              </a:rPr>
              <a:t>５</a:t>
            </a:r>
            <a:r>
              <a:rPr lang="en-US" altLang="ja-JP" sz="2400" dirty="0">
                <a:latin typeface="+mj-ea"/>
              </a:rPr>
              <a:t>】 </a:t>
            </a:r>
            <a:r>
              <a:rPr lang="ja-JP" altLang="en-US" sz="2400" dirty="0">
                <a:latin typeface="+mj-ea"/>
              </a:rPr>
              <a:t>⑩</a:t>
            </a:r>
            <a:r>
              <a:rPr lang="ja-JP" altLang="en-US" sz="2400" dirty="0">
                <a:latin typeface="+mj-ea"/>
                <a:ea typeface="+mj-ea"/>
              </a:rPr>
              <a:t>「カタカナ記入」欄は大文字で記入</a:t>
            </a:r>
            <a:endParaRPr lang="en-US" altLang="ja-JP" sz="2400" dirty="0">
              <a:latin typeface="+mj-ea"/>
              <a:ea typeface="+mj-ea"/>
            </a:endParaRPr>
          </a:p>
          <a:p>
            <a:pPr marL="354013" indent="-354013" fontAlgn="auto">
              <a:spcAft>
                <a:spcPts val="0"/>
              </a:spcAft>
              <a:buFontTx/>
              <a:buNone/>
            </a:pPr>
            <a:r>
              <a:rPr lang="ja-JP" altLang="en-US" sz="2400" dirty="0">
                <a:latin typeface="+mj-ea"/>
                <a:ea typeface="+mj-ea"/>
              </a:rPr>
              <a:t>　　　  ⑪「漢字等記入」欄及び「現住所」欄は小文字で記入</a:t>
            </a:r>
            <a:endParaRPr lang="en-US" altLang="ja-JP" sz="2400" b="0" dirty="0"/>
          </a:p>
        </p:txBody>
      </p:sp>
      <p:sp>
        <p:nvSpPr>
          <p:cNvPr id="12" name="Rectangle 3">
            <a:extLst>
              <a:ext uri="{FF2B5EF4-FFF2-40B4-BE49-F238E27FC236}">
                <a16:creationId xmlns:a16="http://schemas.microsoft.com/office/drawing/2014/main" id="{4B279C04-7C89-487E-82A0-03E6801AA9CD}"/>
              </a:ext>
            </a:extLst>
          </p:cNvPr>
          <p:cNvSpPr txBox="1">
            <a:spLocks noChangeArrowheads="1"/>
          </p:cNvSpPr>
          <p:nvPr/>
        </p:nvSpPr>
        <p:spPr>
          <a:xfrm>
            <a:off x="179512" y="4708524"/>
            <a:ext cx="8920454" cy="1456780"/>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354013" fontAlgn="auto">
              <a:spcAft>
                <a:spcPts val="0"/>
              </a:spcAft>
              <a:buFontTx/>
              <a:buNone/>
            </a:pPr>
            <a:r>
              <a:rPr lang="en-US" altLang="ja-JP" sz="2400" dirty="0">
                <a:latin typeface="+mj-ea"/>
              </a:rPr>
              <a:t>【Q</a:t>
            </a:r>
            <a:r>
              <a:rPr lang="ja-JP" altLang="en-US" sz="2400" dirty="0">
                <a:latin typeface="+mj-ea"/>
              </a:rPr>
              <a:t>６</a:t>
            </a:r>
            <a:r>
              <a:rPr lang="en-US" altLang="ja-JP" sz="2400" dirty="0">
                <a:latin typeface="+mj-ea"/>
              </a:rPr>
              <a:t>】</a:t>
            </a:r>
            <a:r>
              <a:rPr lang="ja-JP" altLang="en-US" sz="2400" dirty="0">
                <a:latin typeface="+mj-ea"/>
              </a:rPr>
              <a:t>転校生の場合，⑦「入学した年」欄に記入するのは，前籍校</a:t>
            </a:r>
            <a:endParaRPr lang="en-US" altLang="ja-JP" sz="2400" dirty="0">
              <a:latin typeface="+mj-ea"/>
            </a:endParaRPr>
          </a:p>
          <a:p>
            <a:pPr marL="354013" indent="-354013" fontAlgn="auto">
              <a:spcAft>
                <a:spcPts val="0"/>
              </a:spcAft>
              <a:buFontTx/>
              <a:buNone/>
            </a:pPr>
            <a:r>
              <a:rPr lang="ja-JP" altLang="en-US" sz="2400" dirty="0">
                <a:latin typeface="+mj-ea"/>
              </a:rPr>
              <a:t>　　　 の入学年でよいか</a:t>
            </a:r>
            <a:endParaRPr lang="en-US" altLang="ja-JP" sz="2000" dirty="0">
              <a:latin typeface="+mj-ea"/>
              <a:ea typeface="+mj-ea"/>
            </a:endParaRPr>
          </a:p>
          <a:p>
            <a:pPr marL="354013" indent="-354013" fontAlgn="auto">
              <a:spcAft>
                <a:spcPts val="0"/>
              </a:spcAft>
              <a:buFontTx/>
              <a:buNone/>
            </a:pPr>
            <a:r>
              <a:rPr lang="en-US" altLang="ja-JP" sz="2400" dirty="0">
                <a:latin typeface="+mj-ea"/>
              </a:rPr>
              <a:t>【A</a:t>
            </a:r>
            <a:r>
              <a:rPr lang="ja-JP" altLang="en-US" sz="2400" dirty="0">
                <a:latin typeface="+mj-ea"/>
              </a:rPr>
              <a:t>６</a:t>
            </a:r>
            <a:r>
              <a:rPr lang="en-US" altLang="ja-JP" sz="2400" dirty="0">
                <a:latin typeface="+mj-ea"/>
              </a:rPr>
              <a:t>】</a:t>
            </a:r>
            <a:r>
              <a:rPr lang="ja-JP" altLang="en-US" sz="2400" dirty="0">
                <a:latin typeface="+mj-ea"/>
              </a:rPr>
              <a:t>そのとおり</a:t>
            </a:r>
            <a:endParaRPr lang="en-US" altLang="ja-JP" sz="2400" b="0" dirty="0">
              <a:latin typeface="+mj-ea"/>
              <a:ea typeface="+mj-ea"/>
            </a:endParaRPr>
          </a:p>
        </p:txBody>
      </p:sp>
      <p:sp>
        <p:nvSpPr>
          <p:cNvPr id="5" name="スライド番号プレースホルダー 4">
            <a:extLst>
              <a:ext uri="{FF2B5EF4-FFF2-40B4-BE49-F238E27FC236}">
                <a16:creationId xmlns:a16="http://schemas.microsoft.com/office/drawing/2014/main" id="{38A8CBA5-6E1A-4D5F-B019-4D09F6418BDB}"/>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10</a:t>
            </a:fld>
            <a:endParaRPr lang="ja-JP" altLang="en-US" dirty="0">
              <a:solidFill>
                <a:prstClr val="black">
                  <a:tint val="75000"/>
                </a:prstClr>
              </a:solidFill>
            </a:endParaRPr>
          </a:p>
        </p:txBody>
      </p:sp>
    </p:spTree>
    <p:extLst>
      <p:ext uri="{BB962C8B-B14F-4D97-AF65-F5344CB8AC3E}">
        <p14:creationId xmlns:p14="http://schemas.microsoft.com/office/powerpoint/2010/main" val="4049489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2A6787F-D37F-4787-B6D3-615C2E16043A}"/>
              </a:ext>
            </a:extLst>
          </p:cNvPr>
          <p:cNvPicPr>
            <a:picLocks noChangeAspect="1"/>
          </p:cNvPicPr>
          <p:nvPr/>
        </p:nvPicPr>
        <p:blipFill>
          <a:blip r:embed="rId3"/>
          <a:stretch>
            <a:fillRect/>
          </a:stretch>
        </p:blipFill>
        <p:spPr>
          <a:xfrm>
            <a:off x="5036367" y="825302"/>
            <a:ext cx="3736172" cy="5432699"/>
          </a:xfrm>
          <a:prstGeom prst="rect">
            <a:avLst/>
          </a:prstGeom>
        </p:spPr>
      </p:pic>
      <p:sp>
        <p:nvSpPr>
          <p:cNvPr id="4" name="Rectangle 6"/>
          <p:cNvSpPr>
            <a:spLocks noChangeArrowheads="1"/>
          </p:cNvSpPr>
          <p:nvPr/>
        </p:nvSpPr>
        <p:spPr bwMode="auto">
          <a:xfrm>
            <a:off x="85831" y="1359372"/>
            <a:ext cx="4877049" cy="2010016"/>
          </a:xfrm>
          <a:prstGeom prst="rect">
            <a:avLst/>
          </a:prstGeom>
          <a:noFill/>
          <a:ln w="9525">
            <a:noFill/>
            <a:miter lim="800000"/>
            <a:headEnd/>
            <a:tailEnd/>
          </a:ln>
          <a:effectLst/>
        </p:spPr>
        <p:txBody>
          <a:bodyPr lIns="91431" tIns="45716" rIns="91431" bIns="45716"/>
          <a:lstStyle/>
          <a:p>
            <a:pPr marL="342867" indent="-342867">
              <a:defRPr/>
            </a:pPr>
            <a:r>
              <a:rPr lang="ja-JP" altLang="en-US" sz="2000" b="0" dirty="0"/>
              <a:t>⑲ 「別冊子試験問題配付希望」欄</a:t>
            </a:r>
            <a:endParaRPr lang="en-US" altLang="ja-JP" sz="2000" b="0" dirty="0"/>
          </a:p>
          <a:p>
            <a:pPr marL="342867" indent="-342867">
              <a:defRPr/>
            </a:pPr>
            <a:r>
              <a:rPr lang="ja-JP" altLang="en-US" sz="2000" dirty="0"/>
              <a:t>　　　　　</a:t>
            </a:r>
            <a:endParaRPr lang="en-US" altLang="ja-JP" sz="2000" dirty="0"/>
          </a:p>
          <a:p>
            <a:pPr>
              <a:spcBef>
                <a:spcPts val="1200"/>
              </a:spcBef>
              <a:defRPr/>
            </a:pPr>
            <a:r>
              <a:rPr lang="ja-JP" altLang="en-US" sz="2000" b="0" u="sng" dirty="0">
                <a:solidFill>
                  <a:srgbClr val="FF0000"/>
                </a:solidFill>
              </a:rPr>
              <a:t>別冊子試験問題の配付希望の者のみ記入</a:t>
            </a:r>
            <a:endParaRPr lang="en-US" altLang="ja-JP" sz="2000" b="0" u="sng" dirty="0">
              <a:solidFill>
                <a:srgbClr val="FF0000"/>
              </a:solidFill>
            </a:endParaRPr>
          </a:p>
          <a:p>
            <a:pPr>
              <a:spcBef>
                <a:spcPts val="600"/>
              </a:spcBef>
              <a:defRPr/>
            </a:pPr>
            <a:r>
              <a:rPr lang="en-US" altLang="ja-JP" sz="1800" dirty="0">
                <a:solidFill>
                  <a:srgbClr val="0033CC"/>
                </a:solidFill>
              </a:rPr>
              <a:t>※</a:t>
            </a:r>
            <a:r>
              <a:rPr lang="ja-JP" altLang="en-US" sz="1800" dirty="0">
                <a:solidFill>
                  <a:srgbClr val="0033CC"/>
                </a:solidFill>
              </a:rPr>
              <a:t>　新教育課程履修者は，数学②の別冊子試験　</a:t>
            </a:r>
            <a:endParaRPr lang="en-US" altLang="ja-JP" sz="1800" dirty="0">
              <a:solidFill>
                <a:srgbClr val="0033CC"/>
              </a:solidFill>
            </a:endParaRPr>
          </a:p>
          <a:p>
            <a:pPr>
              <a:spcBef>
                <a:spcPts val="0"/>
              </a:spcBef>
              <a:defRPr/>
            </a:pPr>
            <a:r>
              <a:rPr lang="ja-JP" altLang="en-US" sz="1800" dirty="0">
                <a:solidFill>
                  <a:srgbClr val="0033CC"/>
                </a:solidFill>
              </a:rPr>
              <a:t>　問題の配付を希望できない</a:t>
            </a:r>
            <a:endParaRPr lang="en-US" altLang="ja-JP" sz="1800" dirty="0">
              <a:solidFill>
                <a:srgbClr val="0033CC"/>
              </a:solidFill>
            </a:endParaRPr>
          </a:p>
          <a:p>
            <a:pPr>
              <a:spcBef>
                <a:spcPts val="1200"/>
              </a:spcBef>
              <a:defRPr/>
            </a:pPr>
            <a:endParaRPr lang="ja-JP" altLang="en-US" sz="2000" b="0" u="sng" dirty="0">
              <a:solidFill>
                <a:srgbClr val="FF0000"/>
              </a:solidFill>
            </a:endParaRPr>
          </a:p>
          <a:p>
            <a:pPr marL="342867" indent="-342867">
              <a:defRPr/>
            </a:pPr>
            <a:endParaRPr lang="en-US" altLang="ja-JP" sz="2000" b="0" dirty="0">
              <a:solidFill>
                <a:srgbClr val="0033CC"/>
              </a:solidFill>
            </a:endParaRPr>
          </a:p>
          <a:p>
            <a:pPr marL="342867" indent="-342867">
              <a:defRPr/>
            </a:pPr>
            <a:endParaRPr lang="en-US" altLang="ja-JP" sz="2000" b="0" dirty="0">
              <a:solidFill>
                <a:srgbClr val="0033CC"/>
              </a:solidFill>
            </a:endParaRPr>
          </a:p>
          <a:p>
            <a:pPr marL="342867" indent="-342867">
              <a:defRPr/>
            </a:pPr>
            <a:endParaRPr lang="en-US" altLang="ja-JP" sz="2000" b="0" dirty="0">
              <a:solidFill>
                <a:srgbClr val="0033CC"/>
              </a:solidFill>
            </a:endParaRPr>
          </a:p>
          <a:p>
            <a:pPr marL="342867" indent="-342867">
              <a:defRPr/>
            </a:pPr>
            <a:endParaRPr lang="en-US" altLang="ja-JP" sz="2000" b="0" dirty="0">
              <a:solidFill>
                <a:srgbClr val="0033CC"/>
              </a:solidFill>
            </a:endParaRPr>
          </a:p>
          <a:p>
            <a:pPr marL="342867" indent="-342867">
              <a:defRPr/>
            </a:pPr>
            <a:endParaRPr lang="en-US" altLang="ja-JP" sz="2000" b="0" dirty="0"/>
          </a:p>
        </p:txBody>
      </p:sp>
      <p:sp>
        <p:nvSpPr>
          <p:cNvPr id="8" name="テキスト ボックス 7"/>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9"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【P24</a:t>
            </a:r>
            <a:r>
              <a:rPr lang="ja-JP" altLang="en-US" sz="2600" dirty="0"/>
              <a:t>・</a:t>
            </a:r>
            <a:r>
              <a:rPr lang="en-US" altLang="ja-JP" sz="2600" dirty="0"/>
              <a:t>25】</a:t>
            </a:r>
            <a:endParaRPr lang="ja-JP" altLang="en-US" sz="2600" dirty="0">
              <a:solidFill>
                <a:srgbClr val="0033CC"/>
              </a:solidFill>
            </a:endParaRPr>
          </a:p>
        </p:txBody>
      </p:sp>
      <p:sp>
        <p:nvSpPr>
          <p:cNvPr id="10" name="Rectangle 3"/>
          <p:cNvSpPr txBox="1">
            <a:spLocks noChangeArrowheads="1"/>
          </p:cNvSpPr>
          <p:nvPr/>
        </p:nvSpPr>
        <p:spPr bwMode="auto">
          <a:xfrm>
            <a:off x="136862" y="3519774"/>
            <a:ext cx="5111954" cy="156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ja-JP" altLang="en-US" sz="2000" b="0" kern="0"/>
              <a:t>○「</a:t>
            </a:r>
            <a:r>
              <a:rPr lang="en-US" altLang="ja-JP" sz="2000" b="0" kern="0" dirty="0">
                <a:latin typeface="Arial" panose="020B0604020202020204" pitchFamily="34" charset="0"/>
                <a:cs typeface="Arial" panose="020B0604020202020204" pitchFamily="34" charset="0"/>
              </a:rPr>
              <a:t>E</a:t>
            </a:r>
            <a:r>
              <a:rPr lang="ja-JP" altLang="en-US" sz="2000" b="0" kern="0" dirty="0">
                <a:latin typeface="Arial" panose="020B0604020202020204" pitchFamily="34" charset="0"/>
                <a:cs typeface="Arial" panose="020B0604020202020204" pitchFamily="34" charset="0"/>
              </a:rPr>
              <a:t> </a:t>
            </a:r>
            <a:r>
              <a:rPr lang="ja-JP" altLang="en-US" sz="2000" b="0" kern="0" dirty="0"/>
              <a:t>検定料受付証明書貼り付け」欄</a:t>
            </a:r>
            <a:endParaRPr lang="en-US" altLang="ja-JP" sz="2000" b="0" kern="0" dirty="0"/>
          </a:p>
          <a:p>
            <a:pPr marL="0" indent="0" eaLnBrk="1" hangingPunct="1">
              <a:buFontTx/>
              <a:buNone/>
            </a:pPr>
            <a:endParaRPr lang="en-US" altLang="ja-JP" sz="2000" b="0" kern="0" dirty="0"/>
          </a:p>
          <a:p>
            <a:pPr marL="0" indent="0" eaLnBrk="1" hangingPunct="1">
              <a:buNone/>
            </a:pPr>
            <a:r>
              <a:rPr lang="ja-JP" altLang="en-US" sz="2000" b="0" u="sng" kern="0" dirty="0">
                <a:solidFill>
                  <a:srgbClr val="FF0000"/>
                </a:solidFill>
              </a:rPr>
              <a:t>「日附印」が押されている「検定料受付証明書」を貼付</a:t>
            </a:r>
            <a:endParaRPr lang="en-US" altLang="ja-JP" sz="2000" b="0" u="sng" strike="sngStrike" kern="0" dirty="0">
              <a:solidFill>
                <a:srgbClr val="FF0000"/>
              </a:solidFill>
            </a:endParaRPr>
          </a:p>
          <a:p>
            <a:pPr marL="0" indent="0" eaLnBrk="1" hangingPunct="1">
              <a:buFontTx/>
              <a:buNone/>
            </a:pPr>
            <a:endParaRPr lang="ja-JP" altLang="en-US" sz="2000" b="0" kern="0" dirty="0"/>
          </a:p>
        </p:txBody>
      </p:sp>
      <p:grpSp>
        <p:nvGrpSpPr>
          <p:cNvPr id="2" name="グループ化 1">
            <a:extLst>
              <a:ext uri="{FF2B5EF4-FFF2-40B4-BE49-F238E27FC236}">
                <a16:creationId xmlns:a16="http://schemas.microsoft.com/office/drawing/2014/main" id="{129DB715-A573-4A62-A813-8BD6DB1D27A4}"/>
              </a:ext>
            </a:extLst>
          </p:cNvPr>
          <p:cNvGrpSpPr/>
          <p:nvPr/>
        </p:nvGrpSpPr>
        <p:grpSpPr>
          <a:xfrm>
            <a:off x="3851920" y="1113379"/>
            <a:ext cx="4847133" cy="1019477"/>
            <a:chOff x="3851920" y="1113379"/>
            <a:chExt cx="4847133" cy="1019477"/>
          </a:xfrm>
        </p:grpSpPr>
        <p:sp>
          <p:nvSpPr>
            <p:cNvPr id="15" name="Line 10"/>
            <p:cNvSpPr>
              <a:spLocks noChangeShapeType="1"/>
            </p:cNvSpPr>
            <p:nvPr/>
          </p:nvSpPr>
          <p:spPr bwMode="auto">
            <a:xfrm>
              <a:off x="3851920" y="1569448"/>
              <a:ext cx="3455704" cy="288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91431" tIns="45716" rIns="91431" bIns="45716" anchor="ctr"/>
            <a:lstStyle/>
            <a:p>
              <a:endParaRPr lang="ja-JP" altLang="en-US"/>
            </a:p>
          </p:txBody>
        </p:sp>
        <p:sp>
          <p:nvSpPr>
            <p:cNvPr id="16" name="正方形/長方形 15"/>
            <p:cNvSpPr/>
            <p:nvPr/>
          </p:nvSpPr>
          <p:spPr>
            <a:xfrm>
              <a:off x="7317671" y="1113379"/>
              <a:ext cx="1381382" cy="101947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36CA8BB0-F77E-409F-AC77-2A66C1A73CC8}"/>
              </a:ext>
            </a:extLst>
          </p:cNvPr>
          <p:cNvGrpSpPr/>
          <p:nvPr/>
        </p:nvGrpSpPr>
        <p:grpSpPr>
          <a:xfrm>
            <a:off x="4355976" y="3577523"/>
            <a:ext cx="4354647" cy="2495679"/>
            <a:chOff x="4440531" y="3627832"/>
            <a:chExt cx="4269671" cy="2444538"/>
          </a:xfrm>
        </p:grpSpPr>
        <p:sp>
          <p:nvSpPr>
            <p:cNvPr id="11" name="Line 10"/>
            <p:cNvSpPr>
              <a:spLocks noChangeShapeType="1"/>
            </p:cNvSpPr>
            <p:nvPr/>
          </p:nvSpPr>
          <p:spPr bwMode="auto">
            <a:xfrm>
              <a:off x="4440531" y="3835045"/>
              <a:ext cx="3538500" cy="89009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91431" tIns="45716" rIns="91431" bIns="45716" anchor="ctr"/>
            <a:lstStyle/>
            <a:p>
              <a:endParaRPr lang="ja-JP" altLang="en-US"/>
            </a:p>
          </p:txBody>
        </p:sp>
        <p:sp>
          <p:nvSpPr>
            <p:cNvPr id="17" name="正方形/長方形 16"/>
            <p:cNvSpPr/>
            <p:nvPr/>
          </p:nvSpPr>
          <p:spPr>
            <a:xfrm>
              <a:off x="8000228" y="3627832"/>
              <a:ext cx="709974" cy="244453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9" name="Rectangle 5"/>
          <p:cNvSpPr>
            <a:spLocks noChangeArrowheads="1"/>
          </p:cNvSpPr>
          <p:nvPr/>
        </p:nvSpPr>
        <p:spPr bwMode="auto">
          <a:xfrm>
            <a:off x="107504" y="729305"/>
            <a:ext cx="3192754"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ja-JP" altLang="en-US" sz="2400" dirty="0">
                <a:latin typeface="+mn-ea"/>
                <a:ea typeface="+mn-ea"/>
              </a:rPr>
              <a:t>志願票</a:t>
            </a:r>
            <a:r>
              <a:rPr lang="en-US" altLang="ja-JP" sz="2400" dirty="0">
                <a:latin typeface="+mn-ea"/>
                <a:ea typeface="+mn-ea"/>
              </a:rPr>
              <a:t>【</a:t>
            </a:r>
            <a:r>
              <a:rPr lang="ja-JP" altLang="en-US" sz="2400" dirty="0">
                <a:latin typeface="+mn-ea"/>
              </a:rPr>
              <a:t>第</a:t>
            </a:r>
            <a:r>
              <a:rPr lang="en-US" altLang="ja-JP" sz="2400" dirty="0">
                <a:latin typeface="+mn-ea"/>
              </a:rPr>
              <a:t>Ⅱ</a:t>
            </a:r>
            <a:r>
              <a:rPr lang="ja-JP" altLang="en-US" sz="2400" dirty="0">
                <a:latin typeface="+mn-ea"/>
              </a:rPr>
              <a:t>面</a:t>
            </a:r>
            <a:r>
              <a:rPr lang="en-US" altLang="ja-JP" sz="2400" dirty="0">
                <a:latin typeface="+mn-ea"/>
                <a:ea typeface="+mn-ea"/>
              </a:rPr>
              <a:t>】</a:t>
            </a:r>
          </a:p>
        </p:txBody>
      </p:sp>
      <p:sp>
        <p:nvSpPr>
          <p:cNvPr id="18" name="下矢印 17"/>
          <p:cNvSpPr/>
          <p:nvPr/>
        </p:nvSpPr>
        <p:spPr bwMode="auto">
          <a:xfrm>
            <a:off x="2118089" y="1844824"/>
            <a:ext cx="684000" cy="288000"/>
          </a:xfrm>
          <a:prstGeom prst="down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4512" tIns="47256" rIns="94512" bIns="47256" numCol="1" rtlCol="0" anchor="t" anchorCtr="0" compatLnSpc="1">
            <a:prstTxWarp prst="textNoShape">
              <a:avLst/>
            </a:prstTxWarp>
            <a:spAutoFit/>
          </a:bodyPr>
          <a:lstStyle/>
          <a:p>
            <a:pPr defTabSz="849955" fontAlgn="ctr">
              <a:spcBef>
                <a:spcPct val="0"/>
              </a:spcBef>
            </a:pPr>
            <a:endParaRPr lang="ja-JP" altLang="en-US" sz="1300" dirty="0"/>
          </a:p>
        </p:txBody>
      </p:sp>
      <p:sp>
        <p:nvSpPr>
          <p:cNvPr id="20" name="下矢印 19"/>
          <p:cNvSpPr/>
          <p:nvPr/>
        </p:nvSpPr>
        <p:spPr bwMode="auto">
          <a:xfrm>
            <a:off x="2118089" y="3933088"/>
            <a:ext cx="684000" cy="288000"/>
          </a:xfrm>
          <a:prstGeom prst="down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4512" tIns="47256" rIns="94512" bIns="47256" numCol="1" rtlCol="0" anchor="t" anchorCtr="0" compatLnSpc="1">
            <a:prstTxWarp prst="textNoShape">
              <a:avLst/>
            </a:prstTxWarp>
            <a:spAutoFit/>
          </a:bodyPr>
          <a:lstStyle/>
          <a:p>
            <a:pPr defTabSz="849955" fontAlgn="ctr">
              <a:spcBef>
                <a:spcPct val="0"/>
              </a:spcBef>
            </a:pPr>
            <a:endParaRPr lang="ja-JP" altLang="en-US" sz="1300" dirty="0"/>
          </a:p>
        </p:txBody>
      </p:sp>
      <p:sp>
        <p:nvSpPr>
          <p:cNvPr id="22" name="Rectangle 3">
            <a:extLst>
              <a:ext uri="{FF2B5EF4-FFF2-40B4-BE49-F238E27FC236}">
                <a16:creationId xmlns:a16="http://schemas.microsoft.com/office/drawing/2014/main" id="{A9BEABE1-AEFD-4012-AF6A-6E6BAC150DAA}"/>
              </a:ext>
            </a:extLst>
          </p:cNvPr>
          <p:cNvSpPr txBox="1">
            <a:spLocks noChangeArrowheads="1"/>
          </p:cNvSpPr>
          <p:nvPr/>
        </p:nvSpPr>
        <p:spPr bwMode="auto">
          <a:xfrm>
            <a:off x="189020" y="5061064"/>
            <a:ext cx="4811426" cy="157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ja-JP" sz="2000" b="0" u="sng" kern="0" dirty="0"/>
              <a:t>※</a:t>
            </a:r>
            <a:r>
              <a:rPr lang="ja-JP" altLang="en-US" sz="2000" b="0" u="sng" kern="0" dirty="0"/>
              <a:t>　出願時に使用しなかった払込書</a:t>
            </a:r>
            <a:endParaRPr lang="en-US" altLang="ja-JP" sz="2000" b="0" u="sng" strike="sngStrike" kern="0" dirty="0"/>
          </a:p>
          <a:p>
            <a:pPr marL="0" indent="0" eaLnBrk="1" hangingPunct="1">
              <a:buFontTx/>
              <a:buNone/>
            </a:pPr>
            <a:r>
              <a:rPr lang="ja-JP" altLang="en-US" sz="2000" b="0" kern="0" dirty="0">
                <a:solidFill>
                  <a:srgbClr val="FF0000"/>
                </a:solidFill>
              </a:rPr>
              <a:t>⇒ </a:t>
            </a:r>
            <a:r>
              <a:rPr lang="ja-JP" altLang="en-US" sz="2000" b="0" u="sng" kern="0" dirty="0">
                <a:solidFill>
                  <a:srgbClr val="FF0000"/>
                </a:solidFill>
              </a:rPr>
              <a:t>登録教科等を訂正し払込金額が変更に</a:t>
            </a:r>
            <a:br>
              <a:rPr lang="en-US" altLang="ja-JP" sz="2000" b="0" u="sng" kern="0" dirty="0">
                <a:solidFill>
                  <a:srgbClr val="FF0000"/>
                </a:solidFill>
              </a:rPr>
            </a:br>
            <a:r>
              <a:rPr lang="ja-JP" altLang="en-US" sz="2000" b="0" kern="0" dirty="0">
                <a:solidFill>
                  <a:srgbClr val="FF0000"/>
                </a:solidFill>
              </a:rPr>
              <a:t>　  </a:t>
            </a:r>
            <a:r>
              <a:rPr lang="ja-JP" altLang="en-US" sz="2000" b="0" u="sng" kern="0" dirty="0">
                <a:solidFill>
                  <a:srgbClr val="FF0000"/>
                </a:solidFill>
              </a:rPr>
              <a:t>なった場合に使用するため，登録教科</a:t>
            </a:r>
            <a:br>
              <a:rPr lang="en-US" altLang="ja-JP" sz="2000" b="0" u="sng" kern="0" dirty="0">
                <a:solidFill>
                  <a:srgbClr val="FF0000"/>
                </a:solidFill>
              </a:rPr>
            </a:br>
            <a:r>
              <a:rPr lang="ja-JP" altLang="en-US" sz="2000" b="0" kern="0" dirty="0">
                <a:solidFill>
                  <a:srgbClr val="FF0000"/>
                </a:solidFill>
              </a:rPr>
              <a:t>　  </a:t>
            </a:r>
            <a:r>
              <a:rPr lang="ja-JP" altLang="en-US" sz="2000" b="0" u="sng" kern="0" dirty="0">
                <a:solidFill>
                  <a:srgbClr val="FF0000"/>
                </a:solidFill>
              </a:rPr>
              <a:t>訂正期間までは廃棄せず保管</a:t>
            </a:r>
          </a:p>
        </p:txBody>
      </p:sp>
      <p:sp>
        <p:nvSpPr>
          <p:cNvPr id="21" name="正方形/長方形 20">
            <a:extLst>
              <a:ext uri="{FF2B5EF4-FFF2-40B4-BE49-F238E27FC236}">
                <a16:creationId xmlns:a16="http://schemas.microsoft.com/office/drawing/2014/main" id="{3937C624-79C1-4328-B5B2-EA24FD7AB50B}"/>
              </a:ext>
            </a:extLst>
          </p:cNvPr>
          <p:cNvSpPr/>
          <p:nvPr/>
        </p:nvSpPr>
        <p:spPr>
          <a:xfrm>
            <a:off x="7317671" y="2132824"/>
            <a:ext cx="1381381" cy="50408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D8A9A7E2-DDB1-44FE-BCA7-3FC864112791}"/>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11</a:t>
            </a:fld>
            <a:endParaRPr lang="ja-JP" altLang="en-US">
              <a:solidFill>
                <a:prstClr val="black">
                  <a:tint val="75000"/>
                </a:prstClr>
              </a:solidFill>
            </a:endParaRPr>
          </a:p>
        </p:txBody>
      </p:sp>
    </p:spTree>
    <p:extLst>
      <p:ext uri="{BB962C8B-B14F-4D97-AF65-F5344CB8AC3E}">
        <p14:creationId xmlns:p14="http://schemas.microsoft.com/office/powerpoint/2010/main" val="789366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A16FD44F-E103-45B9-8BDE-4BF7D2913CE9}"/>
              </a:ext>
            </a:extLst>
          </p:cNvPr>
          <p:cNvPicPr>
            <a:picLocks noChangeAspect="1"/>
          </p:cNvPicPr>
          <p:nvPr/>
        </p:nvPicPr>
        <p:blipFill>
          <a:blip r:embed="rId3"/>
          <a:stretch>
            <a:fillRect/>
          </a:stretch>
        </p:blipFill>
        <p:spPr>
          <a:xfrm>
            <a:off x="330573" y="1511862"/>
            <a:ext cx="4778583" cy="4029826"/>
          </a:xfrm>
          <a:prstGeom prst="rect">
            <a:avLst/>
          </a:prstGeom>
        </p:spPr>
      </p:pic>
      <p:sp>
        <p:nvSpPr>
          <p:cNvPr id="5" name="Rectangle 5"/>
          <p:cNvSpPr>
            <a:spLocks noChangeArrowheads="1"/>
          </p:cNvSpPr>
          <p:nvPr/>
        </p:nvSpPr>
        <p:spPr bwMode="auto">
          <a:xfrm>
            <a:off x="323528" y="908720"/>
            <a:ext cx="3192754" cy="56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ts val="1200"/>
              </a:spcBef>
            </a:pPr>
            <a:r>
              <a:rPr lang="ja-JP" altLang="en-US" sz="2000" dirty="0">
                <a:latin typeface="+mn-ea"/>
                <a:ea typeface="+mn-ea"/>
              </a:rPr>
              <a:t>⑱「受験教科」欄</a:t>
            </a:r>
            <a:endParaRPr lang="en-US" altLang="ja-JP" sz="2000" dirty="0">
              <a:latin typeface="+mn-ea"/>
              <a:ea typeface="+mn-ea"/>
            </a:endParaRPr>
          </a:p>
        </p:txBody>
      </p:sp>
      <p:sp>
        <p:nvSpPr>
          <p:cNvPr id="10" name="AutoShape 14"/>
          <p:cNvSpPr>
            <a:spLocks/>
          </p:cNvSpPr>
          <p:nvPr/>
        </p:nvSpPr>
        <p:spPr bwMode="auto">
          <a:xfrm rot="10800000" flipH="1">
            <a:off x="5067673" y="1873488"/>
            <a:ext cx="656455" cy="3544432"/>
          </a:xfrm>
          <a:prstGeom prst="rightBrace">
            <a:avLst>
              <a:gd name="adj1" fmla="val 41915"/>
              <a:gd name="adj2" fmla="val 71081"/>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FF0000"/>
              </a:solidFill>
            </a:endParaRPr>
          </a:p>
        </p:txBody>
      </p:sp>
      <p:sp>
        <p:nvSpPr>
          <p:cNvPr id="16" name="テキスト ボックス 15"/>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17"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【P24</a:t>
            </a:r>
            <a:r>
              <a:rPr lang="ja-JP" altLang="en-US" sz="2600" dirty="0"/>
              <a:t>・</a:t>
            </a:r>
            <a:r>
              <a:rPr lang="en-US" altLang="ja-JP" sz="2600" dirty="0"/>
              <a:t>25】</a:t>
            </a:r>
            <a:endParaRPr lang="ja-JP" altLang="en-US" sz="2600" dirty="0">
              <a:solidFill>
                <a:srgbClr val="0033CC"/>
              </a:solidFill>
            </a:endParaRPr>
          </a:p>
        </p:txBody>
      </p:sp>
      <p:sp>
        <p:nvSpPr>
          <p:cNvPr id="22" name="角丸四角形 21"/>
          <p:cNvSpPr/>
          <p:nvPr/>
        </p:nvSpPr>
        <p:spPr bwMode="auto">
          <a:xfrm>
            <a:off x="5699119" y="2157840"/>
            <a:ext cx="3231976" cy="1411889"/>
          </a:xfrm>
          <a:prstGeom prst="roundRect">
            <a:avLst>
              <a:gd name="adj" fmla="val 6032"/>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7938"/>
            <a:r>
              <a:rPr lang="ja-JP" altLang="en-US" sz="2400" b="0" dirty="0">
                <a:latin typeface="+mj-ea"/>
              </a:rPr>
              <a:t>「受験教科」欄は，</a:t>
            </a:r>
            <a:endParaRPr lang="en-US" altLang="ja-JP" sz="2400" b="0" dirty="0">
              <a:latin typeface="+mj-ea"/>
            </a:endParaRPr>
          </a:p>
          <a:p>
            <a:pPr indent="7938"/>
            <a:r>
              <a:rPr lang="ja-JP" altLang="en-US" sz="2400" b="0" u="sng" dirty="0">
                <a:latin typeface="+mj-ea"/>
              </a:rPr>
              <a:t>受験する・しない</a:t>
            </a:r>
            <a:r>
              <a:rPr lang="ja-JP" altLang="en-US" sz="2400" b="0" dirty="0">
                <a:latin typeface="+mj-ea"/>
              </a:rPr>
              <a:t>に</a:t>
            </a:r>
            <a:endParaRPr lang="en-US" altLang="ja-JP" sz="2400" b="0" dirty="0">
              <a:latin typeface="+mj-ea"/>
            </a:endParaRPr>
          </a:p>
          <a:p>
            <a:pPr indent="7938"/>
            <a:r>
              <a:rPr lang="ja-JP" altLang="en-US" sz="2400" b="0" dirty="0">
                <a:latin typeface="+mj-ea"/>
              </a:rPr>
              <a:t>かかわらず全て記入</a:t>
            </a:r>
            <a:endParaRPr lang="en-US" altLang="ja-JP" sz="2400" b="0" dirty="0">
              <a:latin typeface="+mj-ea"/>
            </a:endParaRPr>
          </a:p>
        </p:txBody>
      </p:sp>
      <p:sp>
        <p:nvSpPr>
          <p:cNvPr id="21" name="テキスト ボックス 20"/>
          <p:cNvSpPr txBox="1"/>
          <p:nvPr/>
        </p:nvSpPr>
        <p:spPr>
          <a:xfrm>
            <a:off x="330573" y="5761921"/>
            <a:ext cx="7441226" cy="400110"/>
          </a:xfrm>
          <a:prstGeom prst="rect">
            <a:avLst/>
          </a:prstGeom>
          <a:noFill/>
        </p:spPr>
        <p:txBody>
          <a:bodyPr wrap="square" rtlCol="0">
            <a:spAutoFit/>
          </a:bodyPr>
          <a:lstStyle/>
          <a:p>
            <a:r>
              <a:rPr lang="en-US" altLang="ja-JP" sz="2000" dirty="0"/>
              <a:t>※</a:t>
            </a:r>
            <a:r>
              <a:rPr lang="ja-JP" altLang="en-US" sz="2000" dirty="0"/>
              <a:t>　志望大学の指定する教科を必ず確認のうえ，記入してください。</a:t>
            </a:r>
            <a:endParaRPr kumimoji="1" lang="ja-JP" altLang="en-US" sz="2000" dirty="0"/>
          </a:p>
        </p:txBody>
      </p:sp>
      <p:grpSp>
        <p:nvGrpSpPr>
          <p:cNvPr id="15" name="グループ化 14">
            <a:extLst>
              <a:ext uri="{FF2B5EF4-FFF2-40B4-BE49-F238E27FC236}">
                <a16:creationId xmlns:a16="http://schemas.microsoft.com/office/drawing/2014/main" id="{73E5E548-996E-4C4A-A156-597AD1B00DEE}"/>
              </a:ext>
            </a:extLst>
          </p:cNvPr>
          <p:cNvGrpSpPr/>
          <p:nvPr/>
        </p:nvGrpSpPr>
        <p:grpSpPr>
          <a:xfrm>
            <a:off x="4628889" y="1778498"/>
            <a:ext cx="783371" cy="3744416"/>
            <a:chOff x="4618841" y="1594892"/>
            <a:chExt cx="783371" cy="3744416"/>
          </a:xfrm>
        </p:grpSpPr>
        <p:grpSp>
          <p:nvGrpSpPr>
            <p:cNvPr id="3" name="グループ化 2">
              <a:extLst>
                <a:ext uri="{FF2B5EF4-FFF2-40B4-BE49-F238E27FC236}">
                  <a16:creationId xmlns:a16="http://schemas.microsoft.com/office/drawing/2014/main" id="{56D4DB02-28D9-4A98-B129-19342792BD62}"/>
                </a:ext>
              </a:extLst>
            </p:cNvPr>
            <p:cNvGrpSpPr/>
            <p:nvPr/>
          </p:nvGrpSpPr>
          <p:grpSpPr>
            <a:xfrm>
              <a:off x="4618841" y="1594892"/>
              <a:ext cx="783371" cy="3744416"/>
              <a:chOff x="4618841" y="1762998"/>
              <a:chExt cx="783371" cy="3744416"/>
            </a:xfrm>
          </p:grpSpPr>
          <p:sp>
            <p:nvSpPr>
              <p:cNvPr id="4" name="Rectangle 6"/>
              <p:cNvSpPr>
                <a:spLocks noChangeArrowheads="1"/>
              </p:cNvSpPr>
              <p:nvPr/>
            </p:nvSpPr>
            <p:spPr bwMode="auto">
              <a:xfrm>
                <a:off x="4618841" y="5003358"/>
                <a:ext cx="755508" cy="504056"/>
              </a:xfrm>
              <a:prstGeom prst="rect">
                <a:avLst/>
              </a:prstGeom>
              <a:noFill/>
              <a:ln w="9525">
                <a:noFill/>
                <a:miter lim="800000"/>
                <a:headEnd/>
                <a:tailEnd/>
              </a:ln>
              <a:effectLst/>
            </p:spPr>
            <p:txBody>
              <a:bodyPr/>
              <a:lstStyle/>
              <a:p>
                <a:pPr marL="342900" indent="-342900">
                  <a:defRPr/>
                </a:pPr>
                <a:r>
                  <a:rPr lang="en-US" altLang="ja-JP" dirty="0">
                    <a:latin typeface="ＤＦＧフリー流葉" pitchFamily="66" charset="-128"/>
                    <a:ea typeface="ＤＦＧフリー流葉" pitchFamily="66" charset="-128"/>
                    <a:cs typeface="Estrangelo Edessa" pitchFamily="66" charset="0"/>
                  </a:rPr>
                  <a:t>A</a:t>
                </a:r>
                <a:endParaRPr lang="ja-JP" altLang="en-US" dirty="0">
                  <a:latin typeface="ＤＦＧフリー流葉" pitchFamily="66" charset="-128"/>
                  <a:ea typeface="ＤＦＧフリー流葉" pitchFamily="66" charset="-128"/>
                  <a:cs typeface="Estrangelo Edessa" pitchFamily="66" charset="0"/>
                </a:endParaRPr>
              </a:p>
              <a:p>
                <a:pPr marL="342900" indent="-342900">
                  <a:defRPr/>
                </a:pPr>
                <a:endParaRPr lang="ja-JP" altLang="en-US" sz="3200" b="0" u="sng" dirty="0">
                  <a:solidFill>
                    <a:srgbClr val="FF0000"/>
                  </a:solidFill>
                  <a:effectLst>
                    <a:outerShdw blurRad="38100" dist="38100" dir="2700000" algn="tl">
                      <a:srgbClr val="000000"/>
                    </a:outerShdw>
                  </a:effectLst>
                  <a:latin typeface="ＤＦＧ平成ゴシック体W7" pitchFamily="50" charset="-128"/>
                  <a:ea typeface="ＤＦＧ平成ゴシック体W7" pitchFamily="50" charset="-128"/>
                </a:endParaRPr>
              </a:p>
              <a:p>
                <a:pPr marL="342900" indent="-342900">
                  <a:defRPr/>
                </a:pPr>
                <a:endParaRPr lang="en-US" altLang="ja-JP" b="0" dirty="0"/>
              </a:p>
            </p:txBody>
          </p:sp>
          <p:sp>
            <p:nvSpPr>
              <p:cNvPr id="6" name="Rectangle 6"/>
              <p:cNvSpPr>
                <a:spLocks noChangeArrowheads="1"/>
              </p:cNvSpPr>
              <p:nvPr/>
            </p:nvSpPr>
            <p:spPr bwMode="auto">
              <a:xfrm>
                <a:off x="4633053" y="3597106"/>
                <a:ext cx="699785" cy="504056"/>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A</a:t>
                </a:r>
                <a:endParaRPr lang="ja-JP" altLang="en-US" sz="2400" dirty="0">
                  <a:latin typeface="ＤＦＧフリー流葉" pitchFamily="66" charset="-128"/>
                  <a:ea typeface="ＤＦＧフリー流葉" pitchFamily="66" charset="-128"/>
                  <a:cs typeface="Estrangelo Edessa" pitchFamily="66" charset="0"/>
                </a:endParaRPr>
              </a:p>
              <a:p>
                <a:pPr marL="342900" indent="-342900">
                  <a:defRPr/>
                </a:pPr>
                <a:endParaRPr lang="ja-JP" altLang="en-US" sz="2400" b="0" u="sng" dirty="0">
                  <a:solidFill>
                    <a:srgbClr val="FF0000"/>
                  </a:solidFill>
                  <a:effectLst>
                    <a:outerShdw blurRad="38100" dist="38100" dir="2700000" algn="tl">
                      <a:srgbClr val="000000"/>
                    </a:outerShdw>
                  </a:effectLst>
                  <a:latin typeface="ＤＦＧ平成ゴシック体W7" pitchFamily="50" charset="-128"/>
                  <a:ea typeface="ＤＦＧ平成ゴシック体W7" pitchFamily="50" charset="-128"/>
                </a:endParaRPr>
              </a:p>
              <a:p>
                <a:pPr marL="342900" indent="-342900">
                  <a:defRPr/>
                </a:pPr>
                <a:endParaRPr lang="en-US" altLang="ja-JP" sz="2400" b="0" dirty="0"/>
              </a:p>
            </p:txBody>
          </p:sp>
          <p:sp>
            <p:nvSpPr>
              <p:cNvPr id="7" name="Rectangle 6"/>
              <p:cNvSpPr>
                <a:spLocks noChangeArrowheads="1"/>
              </p:cNvSpPr>
              <p:nvPr/>
            </p:nvSpPr>
            <p:spPr bwMode="auto">
              <a:xfrm>
                <a:off x="4634004" y="2673702"/>
                <a:ext cx="755508" cy="504056"/>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B</a:t>
                </a:r>
                <a:endParaRPr lang="ja-JP" altLang="en-US" sz="2400" b="0" u="sng" dirty="0">
                  <a:solidFill>
                    <a:srgbClr val="FF0000"/>
                  </a:solidFill>
                  <a:effectLst>
                    <a:outerShdw blurRad="38100" dist="38100" dir="2700000" algn="tl">
                      <a:srgbClr val="000000"/>
                    </a:outerShdw>
                  </a:effectLst>
                  <a:latin typeface="ＤＦＧ平成ゴシック体W7" pitchFamily="50" charset="-128"/>
                  <a:ea typeface="ＤＦＧ平成ゴシック体W7" pitchFamily="50" charset="-128"/>
                </a:endParaRPr>
              </a:p>
            </p:txBody>
          </p:sp>
          <p:sp>
            <p:nvSpPr>
              <p:cNvPr id="8" name="Rectangle 6"/>
              <p:cNvSpPr>
                <a:spLocks noChangeArrowheads="1"/>
              </p:cNvSpPr>
              <p:nvPr/>
            </p:nvSpPr>
            <p:spPr bwMode="auto">
              <a:xfrm>
                <a:off x="4638992" y="1762998"/>
                <a:ext cx="755508" cy="504056"/>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A</a:t>
                </a:r>
                <a:endParaRPr lang="ja-JP" altLang="en-US" sz="2400" dirty="0">
                  <a:latin typeface="ＤＦＧフリー流葉" pitchFamily="66" charset="-128"/>
                  <a:ea typeface="ＤＦＧフリー流葉" pitchFamily="66" charset="-128"/>
                  <a:cs typeface="Estrangelo Edessa" pitchFamily="66" charset="0"/>
                </a:endParaRPr>
              </a:p>
            </p:txBody>
          </p:sp>
          <p:sp>
            <p:nvSpPr>
              <p:cNvPr id="9" name="Rectangle 6"/>
              <p:cNvSpPr>
                <a:spLocks noChangeArrowheads="1"/>
              </p:cNvSpPr>
              <p:nvPr/>
            </p:nvSpPr>
            <p:spPr bwMode="auto">
              <a:xfrm>
                <a:off x="4646704" y="4101162"/>
                <a:ext cx="755508" cy="522467"/>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A</a:t>
                </a:r>
                <a:endParaRPr lang="ja-JP" altLang="en-US" sz="2400" dirty="0">
                  <a:latin typeface="ＤＦＧフリー流葉" pitchFamily="66" charset="-128"/>
                  <a:ea typeface="ＤＦＧフリー流葉" pitchFamily="66" charset="-128"/>
                  <a:cs typeface="Estrangelo Edessa" pitchFamily="66" charset="0"/>
                </a:endParaRPr>
              </a:p>
            </p:txBody>
          </p:sp>
        </p:grpSp>
        <p:sp>
          <p:nvSpPr>
            <p:cNvPr id="20" name="Rectangle 6">
              <a:extLst>
                <a:ext uri="{FF2B5EF4-FFF2-40B4-BE49-F238E27FC236}">
                  <a16:creationId xmlns:a16="http://schemas.microsoft.com/office/drawing/2014/main" id="{9D686DE6-3F66-4C32-B165-B6DF79B27625}"/>
                </a:ext>
              </a:extLst>
            </p:cNvPr>
            <p:cNvSpPr>
              <a:spLocks noChangeArrowheads="1"/>
            </p:cNvSpPr>
            <p:nvPr/>
          </p:nvSpPr>
          <p:spPr bwMode="auto">
            <a:xfrm>
              <a:off x="4644008" y="4437112"/>
              <a:ext cx="755508" cy="522467"/>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A</a:t>
              </a:r>
              <a:endParaRPr lang="ja-JP" altLang="en-US" sz="2400" dirty="0">
                <a:latin typeface="ＤＦＧフリー流葉" pitchFamily="66" charset="-128"/>
                <a:ea typeface="ＤＦＧフリー流葉" pitchFamily="66" charset="-128"/>
                <a:cs typeface="Estrangelo Edessa" pitchFamily="66" charset="0"/>
              </a:endParaRPr>
            </a:p>
          </p:txBody>
        </p:sp>
      </p:grpSp>
      <p:sp>
        <p:nvSpPr>
          <p:cNvPr id="2" name="スライド番号プレースホルダー 1">
            <a:extLst>
              <a:ext uri="{FF2B5EF4-FFF2-40B4-BE49-F238E27FC236}">
                <a16:creationId xmlns:a16="http://schemas.microsoft.com/office/drawing/2014/main" id="{45C830B2-91D1-4B09-AF40-6101352F2BFC}"/>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11" name="テキスト ボックス 10">
            <a:extLst>
              <a:ext uri="{FF2B5EF4-FFF2-40B4-BE49-F238E27FC236}">
                <a16:creationId xmlns:a16="http://schemas.microsoft.com/office/drawing/2014/main" id="{F5DD6C4D-356B-4CD5-9D9F-7FED67EC8816}"/>
              </a:ext>
            </a:extLst>
          </p:cNvPr>
          <p:cNvSpPr txBox="1"/>
          <p:nvPr/>
        </p:nvSpPr>
        <p:spPr>
          <a:xfrm>
            <a:off x="5586609" y="3717378"/>
            <a:ext cx="3449888" cy="2025170"/>
          </a:xfrm>
          <a:prstGeom prst="rect">
            <a:avLst/>
          </a:prstGeom>
          <a:noFill/>
        </p:spPr>
        <p:txBody>
          <a:bodyPr wrap="square" rtlCol="0">
            <a:spAutoFit/>
          </a:bodyPr>
          <a:lstStyle/>
          <a:p>
            <a:pPr marL="0" indent="0" eaLnBrk="1" hangingPunct="1">
              <a:buFontTx/>
              <a:buNone/>
            </a:pPr>
            <a:r>
              <a:rPr lang="en-US" altLang="ja-JP" sz="2000" dirty="0">
                <a:solidFill>
                  <a:srgbClr val="0033CC"/>
                </a:solidFill>
              </a:rPr>
              <a:t>※</a:t>
            </a:r>
            <a:r>
              <a:rPr lang="ja-JP" altLang="en-US" sz="2000" dirty="0">
                <a:solidFill>
                  <a:srgbClr val="0033CC"/>
                </a:solidFill>
              </a:rPr>
              <a:t>　新教育課程履修者は</a:t>
            </a:r>
            <a:endParaRPr lang="en-US" altLang="ja-JP" sz="2000" dirty="0">
              <a:solidFill>
                <a:srgbClr val="0033CC"/>
              </a:solidFill>
            </a:endParaRPr>
          </a:p>
          <a:p>
            <a:pPr marL="0" indent="0" eaLnBrk="1" hangingPunct="1">
              <a:buFontTx/>
              <a:buNone/>
            </a:pPr>
            <a:r>
              <a:rPr lang="ja-JP" altLang="en-US" sz="2000" dirty="0">
                <a:solidFill>
                  <a:srgbClr val="0033CC"/>
                </a:solidFill>
              </a:rPr>
              <a:t>　地理歴史， 公民において，</a:t>
            </a:r>
            <a:endParaRPr lang="en-US" altLang="ja-JP" sz="2000" dirty="0">
              <a:solidFill>
                <a:srgbClr val="0033CC"/>
              </a:solidFill>
            </a:endParaRPr>
          </a:p>
          <a:p>
            <a:pPr marL="0" indent="0" eaLnBrk="1" hangingPunct="1">
              <a:buFontTx/>
              <a:buNone/>
            </a:pPr>
            <a:r>
              <a:rPr lang="ja-JP" altLang="en-US" sz="2000" dirty="0">
                <a:solidFill>
                  <a:srgbClr val="0033CC"/>
                </a:solidFill>
              </a:rPr>
              <a:t>　「</a:t>
            </a:r>
            <a:r>
              <a:rPr lang="en-US" altLang="ja-JP" sz="2000" dirty="0">
                <a:solidFill>
                  <a:srgbClr val="0033CC"/>
                </a:solidFill>
              </a:rPr>
              <a:t>H</a:t>
            </a:r>
            <a:r>
              <a:rPr lang="ja-JP" altLang="en-US" sz="2000" dirty="0">
                <a:solidFill>
                  <a:srgbClr val="0033CC"/>
                </a:solidFill>
              </a:rPr>
              <a:t>」及び「</a:t>
            </a:r>
            <a:r>
              <a:rPr lang="en-US" altLang="ja-JP" sz="2000" dirty="0">
                <a:solidFill>
                  <a:srgbClr val="0033CC"/>
                </a:solidFill>
              </a:rPr>
              <a:t>K</a:t>
            </a:r>
            <a:r>
              <a:rPr lang="ja-JP" altLang="en-US" sz="2000" dirty="0">
                <a:solidFill>
                  <a:srgbClr val="0033CC"/>
                </a:solidFill>
              </a:rPr>
              <a:t>」の選択はでき</a:t>
            </a:r>
            <a:endParaRPr lang="en-US" altLang="ja-JP" sz="2000" dirty="0">
              <a:solidFill>
                <a:srgbClr val="0033CC"/>
              </a:solidFill>
            </a:endParaRPr>
          </a:p>
          <a:p>
            <a:pPr marL="0" indent="0" eaLnBrk="1" hangingPunct="1">
              <a:buFontTx/>
              <a:buNone/>
            </a:pPr>
            <a:r>
              <a:rPr lang="ja-JP" altLang="en-US" sz="2000" dirty="0">
                <a:solidFill>
                  <a:srgbClr val="0033CC"/>
                </a:solidFill>
              </a:rPr>
              <a:t>　ない</a:t>
            </a:r>
            <a:endParaRPr lang="en-US" altLang="ja-JP" sz="2000" dirty="0">
              <a:solidFill>
                <a:srgbClr val="0033CC"/>
              </a:solidFill>
            </a:endParaRPr>
          </a:p>
          <a:p>
            <a:endParaRPr kumimoji="1" lang="ja-JP" altLang="en-US" dirty="0"/>
          </a:p>
        </p:txBody>
      </p:sp>
    </p:spTree>
    <p:extLst>
      <p:ext uri="{BB962C8B-B14F-4D97-AF65-F5344CB8AC3E}">
        <p14:creationId xmlns:p14="http://schemas.microsoft.com/office/powerpoint/2010/main" val="2178347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17"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【P24</a:t>
            </a:r>
            <a:r>
              <a:rPr lang="ja-JP" altLang="en-US" sz="2600" dirty="0"/>
              <a:t>・</a:t>
            </a:r>
            <a:r>
              <a:rPr lang="en-US" altLang="ja-JP" sz="2600" dirty="0"/>
              <a:t>25】</a:t>
            </a:r>
            <a:endParaRPr lang="ja-JP" altLang="en-US" sz="2600" dirty="0">
              <a:solidFill>
                <a:srgbClr val="0033CC"/>
              </a:solidFill>
            </a:endParaRPr>
          </a:p>
        </p:txBody>
      </p:sp>
      <p:sp>
        <p:nvSpPr>
          <p:cNvPr id="32" name="Rectangle 6">
            <a:extLst>
              <a:ext uri="{FF2B5EF4-FFF2-40B4-BE49-F238E27FC236}">
                <a16:creationId xmlns:a16="http://schemas.microsoft.com/office/drawing/2014/main" id="{5EF1CD8D-E976-4B13-80F6-900A7A79D8C4}"/>
              </a:ext>
            </a:extLst>
          </p:cNvPr>
          <p:cNvSpPr>
            <a:spLocks noChangeArrowheads="1"/>
          </p:cNvSpPr>
          <p:nvPr/>
        </p:nvSpPr>
        <p:spPr bwMode="auto">
          <a:xfrm>
            <a:off x="240421" y="2062437"/>
            <a:ext cx="4043547" cy="1438571"/>
          </a:xfrm>
          <a:prstGeom prst="rect">
            <a:avLst/>
          </a:prstGeom>
          <a:noFill/>
          <a:ln w="9525">
            <a:noFill/>
            <a:miter lim="800000"/>
            <a:headEnd/>
            <a:tailEnd/>
          </a:ln>
          <a:effectLst/>
        </p:spPr>
        <p:txBody>
          <a:bodyPr lIns="91431" tIns="45716" rIns="91431" bIns="45716"/>
          <a:lstStyle/>
          <a:p>
            <a:pPr marL="342867" indent="-342867">
              <a:spcBef>
                <a:spcPts val="1800"/>
              </a:spcBef>
              <a:defRPr/>
            </a:pPr>
            <a:r>
              <a:rPr lang="ja-JP" altLang="en-US" sz="2000" dirty="0"/>
              <a:t>＜出願時＞</a:t>
            </a:r>
            <a:endParaRPr lang="en-US" altLang="ja-JP" sz="2000" dirty="0"/>
          </a:p>
          <a:p>
            <a:pPr marL="144000">
              <a:spcBef>
                <a:spcPts val="600"/>
              </a:spcBef>
              <a:defRPr/>
            </a:pPr>
            <a:r>
              <a:rPr lang="ja-JP" altLang="en-US" sz="2000" dirty="0"/>
              <a:t>受験する教育課程（新教育課程又は旧教育課程）及び科目数（１科目又は２科目）を選択して登録</a:t>
            </a:r>
            <a:endParaRPr lang="en-US" altLang="ja-JP" sz="2000" dirty="0"/>
          </a:p>
        </p:txBody>
      </p:sp>
      <p:sp>
        <p:nvSpPr>
          <p:cNvPr id="33" name="Rectangle 5">
            <a:extLst>
              <a:ext uri="{FF2B5EF4-FFF2-40B4-BE49-F238E27FC236}">
                <a16:creationId xmlns:a16="http://schemas.microsoft.com/office/drawing/2014/main" id="{84D91B1F-687D-427B-8474-C27B0F371E59}"/>
              </a:ext>
            </a:extLst>
          </p:cNvPr>
          <p:cNvSpPr>
            <a:spLocks noChangeArrowheads="1"/>
          </p:cNvSpPr>
          <p:nvPr/>
        </p:nvSpPr>
        <p:spPr bwMode="auto">
          <a:xfrm>
            <a:off x="179512" y="1599205"/>
            <a:ext cx="2304255" cy="468000"/>
          </a:xfrm>
          <a:prstGeom prst="rect">
            <a:avLst/>
          </a:prstGeom>
          <a:noFill/>
          <a:ln w="2857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r>
              <a:rPr lang="ja-JP" altLang="en-US" sz="2400" dirty="0">
                <a:solidFill>
                  <a:srgbClr val="0070C0"/>
                </a:solidFill>
                <a:latin typeface="+mn-ea"/>
                <a:ea typeface="+mn-ea"/>
              </a:rPr>
              <a:t>地理歴史，公民</a:t>
            </a:r>
            <a:endParaRPr lang="en-US" altLang="ja-JP" sz="2400" dirty="0">
              <a:solidFill>
                <a:srgbClr val="0070C0"/>
              </a:solidFill>
              <a:latin typeface="+mn-ea"/>
              <a:ea typeface="+mn-ea"/>
            </a:endParaRPr>
          </a:p>
        </p:txBody>
      </p:sp>
      <p:graphicFrame>
        <p:nvGraphicFramePr>
          <p:cNvPr id="42" name="表 41">
            <a:extLst>
              <a:ext uri="{FF2B5EF4-FFF2-40B4-BE49-F238E27FC236}">
                <a16:creationId xmlns:a16="http://schemas.microsoft.com/office/drawing/2014/main" id="{69766F44-0435-4D21-8A9E-8716ECB1DFFC}"/>
              </a:ext>
            </a:extLst>
          </p:cNvPr>
          <p:cNvGraphicFramePr>
            <a:graphicFrameLocks noGrp="1"/>
          </p:cNvGraphicFramePr>
          <p:nvPr>
            <p:extLst>
              <p:ext uri="{D42A27DB-BD31-4B8C-83A1-F6EECF244321}">
                <p14:modId xmlns:p14="http://schemas.microsoft.com/office/powerpoint/2010/main" val="1762093580"/>
              </p:ext>
            </p:extLst>
          </p:nvPr>
        </p:nvGraphicFramePr>
        <p:xfrm>
          <a:off x="618386" y="5379483"/>
          <a:ext cx="3871342" cy="1285494"/>
        </p:xfrm>
        <a:graphic>
          <a:graphicData uri="http://schemas.openxmlformats.org/drawingml/2006/table">
            <a:tbl>
              <a:tblPr firstRow="1" firstCol="1" bandRow="1"/>
              <a:tblGrid>
                <a:gridCol w="1323023">
                  <a:extLst>
                    <a:ext uri="{9D8B030D-6E8A-4147-A177-3AD203B41FA5}">
                      <a16:colId xmlns:a16="http://schemas.microsoft.com/office/drawing/2014/main" val="3345577511"/>
                    </a:ext>
                  </a:extLst>
                </a:gridCol>
                <a:gridCol w="2548319">
                  <a:extLst>
                    <a:ext uri="{9D8B030D-6E8A-4147-A177-3AD203B41FA5}">
                      <a16:colId xmlns:a16="http://schemas.microsoft.com/office/drawing/2014/main" val="2883406879"/>
                    </a:ext>
                  </a:extLst>
                </a:gridCol>
              </a:tblGrid>
              <a:tr h="0">
                <a:tc>
                  <a:txBody>
                    <a:bodyPr/>
                    <a:lstStyle/>
                    <a:p>
                      <a:pPr algn="ctr">
                        <a:lnSpc>
                          <a:spcPts val="1500"/>
                        </a:lnSpc>
                        <a:spcAft>
                          <a:spcPts val="0"/>
                        </a:spcAft>
                      </a:pPr>
                      <a:r>
                        <a:rPr lang="ja-JP" sz="12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問題冊子の名称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500"/>
                        </a:lnSpc>
                        <a:spcBef>
                          <a:spcPts val="240"/>
                        </a:spcBef>
                        <a:spcAft>
                          <a:spcPts val="240"/>
                        </a:spcAft>
                      </a:pPr>
                      <a:r>
                        <a:rPr lang="ja-JP" altLang="en-US" sz="12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新課程科目</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356187"/>
                  </a:ext>
                </a:extLst>
              </a:tr>
              <a:tr h="0">
                <a:tc>
                  <a:txBody>
                    <a:bodyPr/>
                    <a:lstStyle/>
                    <a:p>
                      <a:pPr algn="just">
                        <a:lnSpc>
                          <a:spcPts val="1500"/>
                        </a:lnSpc>
                        <a:spcAft>
                          <a:spcPts val="0"/>
                        </a:spcAft>
                      </a:pPr>
                      <a:r>
                        <a:rPr lang="ja-JP" sz="1200" kern="100">
                          <a:effectLst/>
                          <a:latin typeface="Century" panose="02040604050505020304" pitchFamily="18" charset="0"/>
                          <a:ea typeface="ＤＦＧ平成丸ゴシック体W4" panose="020F0400000000000000" pitchFamily="50" charset="-128"/>
                          <a:cs typeface="Times New Roman" panose="02020603050405020304" pitchFamily="18" charset="0"/>
                        </a:rPr>
                        <a:t>地理歴史，公民①</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500"/>
                        </a:lnSpc>
                        <a:spcBef>
                          <a:spcPts val="240"/>
                        </a:spcBef>
                        <a:spcAft>
                          <a:spcPts val="0"/>
                        </a:spcAft>
                      </a:pPr>
                      <a:r>
                        <a:rPr lang="ja-JP" sz="12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『地理総合，地理探究』</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r>
                        <a:rPr lang="ja-JP" sz="12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『歴史総合，日本史探究』</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r>
                        <a:rPr lang="ja-JP" sz="12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『歴史総合，世界史探究』</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spcAft>
                          <a:spcPts val="0"/>
                        </a:spcAft>
                      </a:pPr>
                      <a:r>
                        <a:rPr lang="ja-JP" sz="12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『公共，倫理』</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spcAft>
                          <a:spcPts val="240"/>
                        </a:spcAft>
                      </a:pPr>
                      <a:r>
                        <a:rPr lang="ja-JP" sz="12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『公共，政治・経済』</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3838932"/>
                  </a:ext>
                </a:extLst>
              </a:tr>
              <a:tr h="0">
                <a:tc>
                  <a:txBody>
                    <a:bodyPr/>
                    <a:lstStyle/>
                    <a:p>
                      <a:pPr algn="just">
                        <a:lnSpc>
                          <a:spcPts val="1500"/>
                        </a:lnSpc>
                        <a:spcBef>
                          <a:spcPts val="240"/>
                        </a:spcBef>
                        <a:spcAft>
                          <a:spcPts val="240"/>
                        </a:spcAft>
                      </a:pPr>
                      <a:r>
                        <a:rPr lang="ja-JP" sz="1200" kern="100">
                          <a:effectLst/>
                          <a:latin typeface="Century" panose="02040604050505020304" pitchFamily="18" charset="0"/>
                          <a:ea typeface="ＤＦＧ平成丸ゴシック体W4" panose="020F0400000000000000" pitchFamily="50" charset="-128"/>
                          <a:cs typeface="Times New Roman" panose="02020603050405020304" pitchFamily="18" charset="0"/>
                        </a:rPr>
                        <a:t>地理歴史，公民②</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500"/>
                        </a:lnSpc>
                        <a:spcBef>
                          <a:spcPts val="100"/>
                        </a:spcBef>
                        <a:spcAft>
                          <a:spcPts val="240"/>
                        </a:spcAft>
                      </a:pPr>
                      <a:r>
                        <a:rPr lang="ja-JP" sz="12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『地理総合／歴史総合／公共』</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1372545"/>
                  </a:ext>
                </a:extLst>
              </a:tr>
            </a:tbl>
          </a:graphicData>
        </a:graphic>
      </p:graphicFrame>
      <p:graphicFrame>
        <p:nvGraphicFramePr>
          <p:cNvPr id="44" name="表 43">
            <a:extLst>
              <a:ext uri="{FF2B5EF4-FFF2-40B4-BE49-F238E27FC236}">
                <a16:creationId xmlns:a16="http://schemas.microsoft.com/office/drawing/2014/main" id="{805C7ACC-98D0-4AAE-A71C-97DA5F436177}"/>
              </a:ext>
            </a:extLst>
          </p:cNvPr>
          <p:cNvGraphicFramePr>
            <a:graphicFrameLocks noGrp="1"/>
          </p:cNvGraphicFramePr>
          <p:nvPr>
            <p:extLst>
              <p:ext uri="{D42A27DB-BD31-4B8C-83A1-F6EECF244321}">
                <p14:modId xmlns:p14="http://schemas.microsoft.com/office/powerpoint/2010/main" val="841803608"/>
              </p:ext>
            </p:extLst>
          </p:nvPr>
        </p:nvGraphicFramePr>
        <p:xfrm>
          <a:off x="4716016" y="5379483"/>
          <a:ext cx="3785697" cy="1289877"/>
        </p:xfrm>
        <a:graphic>
          <a:graphicData uri="http://schemas.openxmlformats.org/drawingml/2006/table">
            <a:tbl>
              <a:tblPr firstRow="1" firstCol="1" bandRow="1"/>
              <a:tblGrid>
                <a:gridCol w="1237297">
                  <a:extLst>
                    <a:ext uri="{9D8B030D-6E8A-4147-A177-3AD203B41FA5}">
                      <a16:colId xmlns:a16="http://schemas.microsoft.com/office/drawing/2014/main" val="649163001"/>
                    </a:ext>
                  </a:extLst>
                </a:gridCol>
                <a:gridCol w="2548400">
                  <a:extLst>
                    <a:ext uri="{9D8B030D-6E8A-4147-A177-3AD203B41FA5}">
                      <a16:colId xmlns:a16="http://schemas.microsoft.com/office/drawing/2014/main" val="2333330671"/>
                    </a:ext>
                  </a:extLst>
                </a:gridCol>
              </a:tblGrid>
              <a:tr h="0">
                <a:tc>
                  <a:txBody>
                    <a:bodyPr/>
                    <a:lstStyle/>
                    <a:p>
                      <a:pPr algn="ctr">
                        <a:lnSpc>
                          <a:spcPts val="1500"/>
                        </a:lnSpc>
                        <a:spcAft>
                          <a:spcPts val="0"/>
                        </a:spcAft>
                      </a:pP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問題冊子の名称</a:t>
                      </a:r>
                      <a:endParaRPr lang="ja-JP" sz="105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ts val="1500"/>
                        </a:lnSpc>
                        <a:spcBef>
                          <a:spcPts val="240"/>
                        </a:spcBef>
                        <a:spcAft>
                          <a:spcPts val="240"/>
                        </a:spcAft>
                      </a:pPr>
                      <a:r>
                        <a:rPr lang="ja-JP" altLang="en-US"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旧課程科目</a:t>
                      </a:r>
                      <a:endParaRPr lang="ja-JP" sz="105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823837050"/>
                  </a:ext>
                </a:extLst>
              </a:tr>
              <a:tr h="0">
                <a:tc>
                  <a:txBody>
                    <a:bodyPr/>
                    <a:lstStyle/>
                    <a:p>
                      <a:pPr algn="just">
                        <a:lnSpc>
                          <a:spcPts val="1500"/>
                        </a:lnSpc>
                        <a:spcAft>
                          <a:spcPts val="0"/>
                        </a:spcAft>
                      </a:pP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旧地理歴史</a:t>
                      </a:r>
                      <a:endParaRPr lang="ja-JP" sz="105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ts val="1500"/>
                        </a:lnSpc>
                        <a:spcBef>
                          <a:spcPts val="240"/>
                        </a:spcBef>
                        <a:spcAft>
                          <a:spcPts val="0"/>
                        </a:spcAft>
                      </a:pP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『旧世界史</a:t>
                      </a:r>
                      <a:r>
                        <a:rPr lang="en-US"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A</a:t>
                      </a: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　『旧世界史</a:t>
                      </a:r>
                      <a:r>
                        <a:rPr lang="en-US"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B</a:t>
                      </a: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050" kern="100" dirty="0">
                        <a:effectLst/>
                        <a:latin typeface="Arial" panose="020B0604020202020204" pitchFamily="34" charset="0"/>
                        <a:ea typeface="ＭＳ 明朝" panose="02020609040205080304" pitchFamily="17" charset="-128"/>
                        <a:cs typeface="Arial" panose="020B0604020202020204" pitchFamily="34" charset="0"/>
                      </a:endParaRPr>
                    </a:p>
                    <a:p>
                      <a:pPr algn="just">
                        <a:lnSpc>
                          <a:spcPts val="1500"/>
                        </a:lnSpc>
                        <a:spcAft>
                          <a:spcPts val="0"/>
                        </a:spcAft>
                      </a:pP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『旧日本史</a:t>
                      </a:r>
                      <a:r>
                        <a:rPr lang="en-US"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A</a:t>
                      </a: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　『旧日本史</a:t>
                      </a:r>
                      <a:r>
                        <a:rPr lang="en-US"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B</a:t>
                      </a: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050" kern="100" dirty="0">
                        <a:effectLst/>
                        <a:latin typeface="Arial" panose="020B0604020202020204" pitchFamily="34" charset="0"/>
                        <a:ea typeface="ＭＳ 明朝" panose="02020609040205080304" pitchFamily="17" charset="-128"/>
                        <a:cs typeface="Arial" panose="020B0604020202020204" pitchFamily="34" charset="0"/>
                      </a:endParaRPr>
                    </a:p>
                    <a:p>
                      <a:pPr algn="just">
                        <a:lnSpc>
                          <a:spcPts val="1500"/>
                        </a:lnSpc>
                        <a:spcAft>
                          <a:spcPts val="240"/>
                        </a:spcAft>
                      </a:pP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『旧地理</a:t>
                      </a:r>
                      <a:r>
                        <a:rPr lang="en-US"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A</a:t>
                      </a: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　『旧地理</a:t>
                      </a:r>
                      <a:r>
                        <a:rPr lang="en-US"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B</a:t>
                      </a: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05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563978003"/>
                  </a:ext>
                </a:extLst>
              </a:tr>
              <a:tr h="0">
                <a:tc>
                  <a:txBody>
                    <a:bodyPr/>
                    <a:lstStyle/>
                    <a:p>
                      <a:pPr algn="just">
                        <a:lnSpc>
                          <a:spcPts val="1500"/>
                        </a:lnSpc>
                        <a:spcAft>
                          <a:spcPts val="0"/>
                        </a:spcAft>
                      </a:pPr>
                      <a:r>
                        <a:rPr lang="ja-JP" sz="1200" kern="100">
                          <a:effectLst/>
                          <a:latin typeface="Arial" panose="020B0604020202020204" pitchFamily="34" charset="0"/>
                          <a:ea typeface="ＤＦＧ平成丸ゴシック体W4" panose="020F0400000000000000" pitchFamily="50" charset="-128"/>
                          <a:cs typeface="Arial" panose="020B0604020202020204" pitchFamily="34" charset="0"/>
                        </a:rPr>
                        <a:t>旧公民</a:t>
                      </a:r>
                      <a:endParaRPr lang="ja-JP" sz="1050" kern="10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ts val="1500"/>
                        </a:lnSpc>
                        <a:spcBef>
                          <a:spcPts val="240"/>
                        </a:spcBef>
                        <a:spcAft>
                          <a:spcPts val="0"/>
                        </a:spcAft>
                      </a:pP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『旧現代社会』　『旧倫理』</a:t>
                      </a:r>
                      <a:endParaRPr lang="ja-JP" sz="1050" kern="100" dirty="0">
                        <a:effectLst/>
                        <a:latin typeface="Arial" panose="020B0604020202020204" pitchFamily="34" charset="0"/>
                        <a:ea typeface="ＭＳ 明朝" panose="02020609040205080304" pitchFamily="17" charset="-128"/>
                        <a:cs typeface="Arial" panose="020B0604020202020204" pitchFamily="34" charset="0"/>
                      </a:endParaRPr>
                    </a:p>
                    <a:p>
                      <a:pPr algn="just">
                        <a:lnSpc>
                          <a:spcPts val="1500"/>
                        </a:lnSpc>
                        <a:spcAft>
                          <a:spcPts val="0"/>
                        </a:spcAft>
                      </a:pP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『旧政治・経済』　</a:t>
                      </a:r>
                      <a:endParaRPr lang="ja-JP" sz="1050" kern="100" dirty="0">
                        <a:effectLst/>
                        <a:latin typeface="Arial" panose="020B0604020202020204" pitchFamily="34" charset="0"/>
                        <a:ea typeface="ＭＳ 明朝" panose="02020609040205080304" pitchFamily="17" charset="-128"/>
                        <a:cs typeface="Arial" panose="020B0604020202020204" pitchFamily="34" charset="0"/>
                      </a:endParaRPr>
                    </a:p>
                    <a:p>
                      <a:pPr algn="just">
                        <a:lnSpc>
                          <a:spcPts val="1500"/>
                        </a:lnSpc>
                        <a:spcAft>
                          <a:spcPts val="240"/>
                        </a:spcAft>
                      </a:pPr>
                      <a:r>
                        <a:rPr lang="ja-JP" sz="1200" kern="100" dirty="0">
                          <a:effectLst/>
                          <a:latin typeface="Arial" panose="020B0604020202020204" pitchFamily="34" charset="0"/>
                          <a:ea typeface="ＤＦＧ平成丸ゴシック体W4" panose="020F0400000000000000" pitchFamily="50" charset="-128"/>
                          <a:cs typeface="Arial" panose="020B0604020202020204" pitchFamily="34" charset="0"/>
                        </a:rPr>
                        <a:t>『旧倫理，旧政治・経済』</a:t>
                      </a:r>
                      <a:endParaRPr lang="ja-JP" sz="105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804690213"/>
                  </a:ext>
                </a:extLst>
              </a:tr>
            </a:tbl>
          </a:graphicData>
        </a:graphic>
      </p:graphicFrame>
      <p:sp>
        <p:nvSpPr>
          <p:cNvPr id="45" name="Rectangle 6">
            <a:extLst>
              <a:ext uri="{FF2B5EF4-FFF2-40B4-BE49-F238E27FC236}">
                <a16:creationId xmlns:a16="http://schemas.microsoft.com/office/drawing/2014/main" id="{41E978BE-A4FF-48F1-A697-E2B904F29A18}"/>
              </a:ext>
            </a:extLst>
          </p:cNvPr>
          <p:cNvSpPr>
            <a:spLocks noChangeArrowheads="1"/>
          </p:cNvSpPr>
          <p:nvPr/>
        </p:nvSpPr>
        <p:spPr bwMode="auto">
          <a:xfrm>
            <a:off x="251520" y="3540646"/>
            <a:ext cx="8529742" cy="1796514"/>
          </a:xfrm>
          <a:prstGeom prst="rect">
            <a:avLst/>
          </a:prstGeom>
          <a:noFill/>
          <a:ln w="9525">
            <a:noFill/>
            <a:miter lim="800000"/>
            <a:headEnd/>
            <a:tailEnd/>
          </a:ln>
          <a:effectLst/>
        </p:spPr>
        <p:txBody>
          <a:bodyPr lIns="91431" tIns="45716" rIns="91431" bIns="45716"/>
          <a:lstStyle/>
          <a:p>
            <a:pPr marL="342867" indent="-342867">
              <a:defRPr/>
            </a:pPr>
            <a:r>
              <a:rPr lang="ja-JP" altLang="en-US" sz="2000" dirty="0"/>
              <a:t>＜試験当日＞</a:t>
            </a:r>
            <a:endParaRPr lang="en-US" altLang="ja-JP" sz="2000" dirty="0"/>
          </a:p>
          <a:p>
            <a:pPr marL="342867" indent="-342867">
              <a:defRPr/>
            </a:pPr>
            <a:r>
              <a:rPr lang="ja-JP" altLang="en-US" sz="2000" dirty="0"/>
              <a:t>　登録した内容に従って科目を選択して解答</a:t>
            </a:r>
            <a:endParaRPr lang="en-US" altLang="ja-JP" sz="2000" dirty="0"/>
          </a:p>
          <a:p>
            <a:pPr marL="342867" indent="-342867">
              <a:defRPr/>
            </a:pPr>
            <a:r>
              <a:rPr lang="ja-JP" altLang="en-US" sz="1400" dirty="0"/>
              <a:t>　　</a:t>
            </a:r>
            <a:r>
              <a:rPr lang="en-US" altLang="ja-JP" sz="1400" dirty="0"/>
              <a:t>※</a:t>
            </a:r>
            <a:r>
              <a:rPr lang="ja-JP" altLang="en-US" sz="1400" dirty="0"/>
              <a:t>　出願時に登録した教育課程の問題冊子（パッケージ）のみが配付されます。</a:t>
            </a:r>
          </a:p>
          <a:p>
            <a:pPr marL="342867" indent="-720000">
              <a:defRPr/>
            </a:pPr>
            <a:r>
              <a:rPr lang="ja-JP" altLang="en-US" sz="1400" dirty="0"/>
              <a:t>　　</a:t>
            </a:r>
            <a:r>
              <a:rPr lang="en-US" altLang="ja-JP" sz="1400" dirty="0"/>
              <a:t>※</a:t>
            </a:r>
            <a:r>
              <a:rPr lang="ja-JP" altLang="en-US" sz="1400" dirty="0"/>
              <a:t>　試験当日に登録した教育課程（新教育課程又は旧教育課程）及び科目数（１科目又は２科目）を変更することはできません。</a:t>
            </a:r>
          </a:p>
          <a:p>
            <a:pPr marL="342867" indent="-342867">
              <a:spcBef>
                <a:spcPts val="1200"/>
              </a:spcBef>
              <a:defRPr/>
            </a:pPr>
            <a:r>
              <a:rPr lang="ja-JP" altLang="en-US" sz="1400" dirty="0"/>
              <a:t>　　　　　　　　　＜新課程科目の問題冊子＞　　　　　　　　　　　　　　　　　＜旧課程科目の問題冊子＞</a:t>
            </a:r>
          </a:p>
          <a:p>
            <a:pPr marL="342867" indent="-342867">
              <a:defRPr/>
            </a:pPr>
            <a:endParaRPr lang="en-US" altLang="ja-JP" sz="2000" dirty="0"/>
          </a:p>
          <a:p>
            <a:pPr marL="342867" indent="-342867">
              <a:defRPr/>
            </a:pPr>
            <a:endParaRPr lang="ja-JP" altLang="en-US" sz="2000" dirty="0"/>
          </a:p>
        </p:txBody>
      </p:sp>
      <p:sp>
        <p:nvSpPr>
          <p:cNvPr id="59" name="Rectangle 5">
            <a:extLst>
              <a:ext uri="{FF2B5EF4-FFF2-40B4-BE49-F238E27FC236}">
                <a16:creationId xmlns:a16="http://schemas.microsoft.com/office/drawing/2014/main" id="{7B191F04-D3A9-440A-8D77-AEFC9B22BD50}"/>
              </a:ext>
            </a:extLst>
          </p:cNvPr>
          <p:cNvSpPr>
            <a:spLocks noChangeArrowheads="1"/>
          </p:cNvSpPr>
          <p:nvPr/>
        </p:nvSpPr>
        <p:spPr bwMode="auto">
          <a:xfrm>
            <a:off x="4123064" y="1484784"/>
            <a:ext cx="5201464"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en-US" altLang="ja-JP" sz="1400" dirty="0">
                <a:latin typeface="+mn-ea"/>
                <a:ea typeface="+mn-ea"/>
              </a:rPr>
              <a:t>【</a:t>
            </a:r>
            <a:r>
              <a:rPr lang="ja-JP" altLang="en-US" sz="1400" dirty="0">
                <a:latin typeface="+mn-ea"/>
                <a:ea typeface="+mn-ea"/>
              </a:rPr>
              <a:t>志願票</a:t>
            </a:r>
            <a:r>
              <a:rPr lang="en-US" altLang="ja-JP" sz="1400" dirty="0">
                <a:latin typeface="+mn-ea"/>
                <a:ea typeface="+mn-ea"/>
              </a:rPr>
              <a:t>Ⅱ</a:t>
            </a:r>
            <a:r>
              <a:rPr lang="ja-JP" altLang="en-US" sz="1400" dirty="0">
                <a:latin typeface="+mn-ea"/>
                <a:ea typeface="+mn-ea"/>
              </a:rPr>
              <a:t>面　⑱「受験教科」欄（「地理歴史，公民」抜粋）</a:t>
            </a:r>
            <a:r>
              <a:rPr lang="en-US" altLang="ja-JP" sz="1400" dirty="0">
                <a:latin typeface="+mn-ea"/>
                <a:ea typeface="+mn-ea"/>
              </a:rPr>
              <a:t>】</a:t>
            </a:r>
          </a:p>
        </p:txBody>
      </p:sp>
      <p:grpSp>
        <p:nvGrpSpPr>
          <p:cNvPr id="13" name="グループ化 12">
            <a:extLst>
              <a:ext uri="{FF2B5EF4-FFF2-40B4-BE49-F238E27FC236}">
                <a16:creationId xmlns:a16="http://schemas.microsoft.com/office/drawing/2014/main" id="{4BF4410B-6EAB-4EB5-BF8B-E5695F74E448}"/>
              </a:ext>
            </a:extLst>
          </p:cNvPr>
          <p:cNvGrpSpPr/>
          <p:nvPr/>
        </p:nvGrpSpPr>
        <p:grpSpPr>
          <a:xfrm>
            <a:off x="4227675" y="1987298"/>
            <a:ext cx="4824000" cy="1657726"/>
            <a:chOff x="4227675" y="1751810"/>
            <a:chExt cx="4824000" cy="1657726"/>
          </a:xfrm>
        </p:grpSpPr>
        <p:pic>
          <p:nvPicPr>
            <p:cNvPr id="12" name="図 11">
              <a:extLst>
                <a:ext uri="{FF2B5EF4-FFF2-40B4-BE49-F238E27FC236}">
                  <a16:creationId xmlns:a16="http://schemas.microsoft.com/office/drawing/2014/main" id="{A112E7FA-4F3F-4E05-B220-CA50E061343E}"/>
                </a:ext>
              </a:extLst>
            </p:cNvPr>
            <p:cNvPicPr>
              <a:picLocks noChangeAspect="1"/>
            </p:cNvPicPr>
            <p:nvPr/>
          </p:nvPicPr>
          <p:blipFill>
            <a:blip r:embed="rId3"/>
            <a:stretch>
              <a:fillRect/>
            </a:stretch>
          </p:blipFill>
          <p:spPr>
            <a:xfrm>
              <a:off x="4227675" y="1772817"/>
              <a:ext cx="4824000" cy="1636719"/>
            </a:xfrm>
            <a:prstGeom prst="rect">
              <a:avLst/>
            </a:prstGeom>
          </p:spPr>
        </p:pic>
        <p:grpSp>
          <p:nvGrpSpPr>
            <p:cNvPr id="10" name="グループ化 9">
              <a:extLst>
                <a:ext uri="{FF2B5EF4-FFF2-40B4-BE49-F238E27FC236}">
                  <a16:creationId xmlns:a16="http://schemas.microsoft.com/office/drawing/2014/main" id="{792161DD-A757-4B61-8C78-DF684AF8D272}"/>
                </a:ext>
              </a:extLst>
            </p:cNvPr>
            <p:cNvGrpSpPr/>
            <p:nvPr/>
          </p:nvGrpSpPr>
          <p:grpSpPr>
            <a:xfrm>
              <a:off x="5148488" y="1751810"/>
              <a:ext cx="3888000" cy="1404008"/>
              <a:chOff x="5148488" y="1751810"/>
              <a:chExt cx="3888000" cy="1404008"/>
            </a:xfrm>
          </p:grpSpPr>
          <p:sp>
            <p:nvSpPr>
              <p:cNvPr id="20" name="Rectangle 5">
                <a:extLst>
                  <a:ext uri="{FF2B5EF4-FFF2-40B4-BE49-F238E27FC236}">
                    <a16:creationId xmlns:a16="http://schemas.microsoft.com/office/drawing/2014/main" id="{3B14DE8B-D4DA-44EF-B9B4-DDAACF0BA911}"/>
                  </a:ext>
                </a:extLst>
              </p:cNvPr>
              <p:cNvSpPr>
                <a:spLocks noChangeArrowheads="1"/>
              </p:cNvSpPr>
              <p:nvPr/>
            </p:nvSpPr>
            <p:spPr bwMode="auto">
              <a:xfrm>
                <a:off x="5148488" y="2255818"/>
                <a:ext cx="3888000" cy="900000"/>
              </a:xfrm>
              <a:prstGeom prst="rect">
                <a:avLst/>
              </a:prstGeom>
              <a:noFill/>
              <a:ln w="50800"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B050"/>
                  </a:solidFill>
                </a:endParaRPr>
              </a:p>
            </p:txBody>
          </p:sp>
          <p:sp>
            <p:nvSpPr>
              <p:cNvPr id="21" name="Rectangle 5">
                <a:extLst>
                  <a:ext uri="{FF2B5EF4-FFF2-40B4-BE49-F238E27FC236}">
                    <a16:creationId xmlns:a16="http://schemas.microsoft.com/office/drawing/2014/main" id="{2C7D27E1-D58E-47C0-9E5E-71C030594DC0}"/>
                  </a:ext>
                </a:extLst>
              </p:cNvPr>
              <p:cNvSpPr>
                <a:spLocks noChangeArrowheads="1"/>
              </p:cNvSpPr>
              <p:nvPr/>
            </p:nvSpPr>
            <p:spPr bwMode="auto">
              <a:xfrm>
                <a:off x="5148488" y="1751810"/>
                <a:ext cx="3888000" cy="468000"/>
              </a:xfrm>
              <a:prstGeom prst="rect">
                <a:avLst/>
              </a:prstGeom>
              <a:noFill/>
              <a:ln w="508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solidFill>
                    <a:srgbClr val="00B050"/>
                  </a:solidFill>
                </a:endParaRPr>
              </a:p>
            </p:txBody>
          </p:sp>
        </p:grpSp>
      </p:grpSp>
      <p:sp>
        <p:nvSpPr>
          <p:cNvPr id="18" name="Rectangle 5">
            <a:extLst>
              <a:ext uri="{FF2B5EF4-FFF2-40B4-BE49-F238E27FC236}">
                <a16:creationId xmlns:a16="http://schemas.microsoft.com/office/drawing/2014/main" id="{5D78C951-C800-49C9-8352-0EB106D652E1}"/>
              </a:ext>
            </a:extLst>
          </p:cNvPr>
          <p:cNvSpPr>
            <a:spLocks noChangeArrowheads="1"/>
          </p:cNvSpPr>
          <p:nvPr/>
        </p:nvSpPr>
        <p:spPr bwMode="auto">
          <a:xfrm>
            <a:off x="165460" y="873249"/>
            <a:ext cx="8150956"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出願時の受験教科登録と試験当日の科目選択方法</a:t>
            </a:r>
          </a:p>
        </p:txBody>
      </p:sp>
      <p:sp>
        <p:nvSpPr>
          <p:cNvPr id="2" name="スライド番号プレースホルダー 1">
            <a:extLst>
              <a:ext uri="{FF2B5EF4-FFF2-40B4-BE49-F238E27FC236}">
                <a16:creationId xmlns:a16="http://schemas.microsoft.com/office/drawing/2014/main" id="{0B5EC183-A7C4-4707-A491-48578DB225DC}"/>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13</a:t>
            </a:fld>
            <a:endParaRPr lang="ja-JP" altLang="en-US">
              <a:solidFill>
                <a:prstClr val="black">
                  <a:tint val="75000"/>
                </a:prstClr>
              </a:solidFill>
            </a:endParaRPr>
          </a:p>
        </p:txBody>
      </p:sp>
    </p:spTree>
    <p:extLst>
      <p:ext uri="{BB962C8B-B14F-4D97-AF65-F5344CB8AC3E}">
        <p14:creationId xmlns:p14="http://schemas.microsoft.com/office/powerpoint/2010/main" val="3395978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17"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【P24</a:t>
            </a:r>
            <a:r>
              <a:rPr lang="ja-JP" altLang="en-US" sz="2600" dirty="0"/>
              <a:t>・</a:t>
            </a:r>
            <a:r>
              <a:rPr lang="en-US" altLang="ja-JP" sz="2600" dirty="0"/>
              <a:t>25】</a:t>
            </a:r>
            <a:endParaRPr lang="ja-JP" altLang="en-US" sz="2600" dirty="0">
              <a:solidFill>
                <a:srgbClr val="0033CC"/>
              </a:solidFill>
            </a:endParaRPr>
          </a:p>
        </p:txBody>
      </p:sp>
      <p:sp>
        <p:nvSpPr>
          <p:cNvPr id="32" name="Rectangle 6">
            <a:extLst>
              <a:ext uri="{FF2B5EF4-FFF2-40B4-BE49-F238E27FC236}">
                <a16:creationId xmlns:a16="http://schemas.microsoft.com/office/drawing/2014/main" id="{5EF1CD8D-E976-4B13-80F6-900A7A79D8C4}"/>
              </a:ext>
            </a:extLst>
          </p:cNvPr>
          <p:cNvSpPr>
            <a:spLocks noChangeArrowheads="1"/>
          </p:cNvSpPr>
          <p:nvPr/>
        </p:nvSpPr>
        <p:spPr bwMode="auto">
          <a:xfrm>
            <a:off x="240421" y="1412767"/>
            <a:ext cx="6491819" cy="504056"/>
          </a:xfrm>
          <a:prstGeom prst="rect">
            <a:avLst/>
          </a:prstGeom>
          <a:noFill/>
          <a:ln w="9525">
            <a:noFill/>
            <a:miter lim="800000"/>
            <a:headEnd/>
            <a:tailEnd/>
          </a:ln>
          <a:effectLst/>
        </p:spPr>
        <p:txBody>
          <a:bodyPr lIns="91431" tIns="45716" rIns="91431" bIns="45716"/>
          <a:lstStyle/>
          <a:p>
            <a:pPr marL="342867" indent="-342867">
              <a:defRPr/>
            </a:pPr>
            <a:endParaRPr lang="en-US" altLang="ja-JP" sz="2000" dirty="0"/>
          </a:p>
        </p:txBody>
      </p:sp>
      <p:sp>
        <p:nvSpPr>
          <p:cNvPr id="45" name="Rectangle 6">
            <a:extLst>
              <a:ext uri="{FF2B5EF4-FFF2-40B4-BE49-F238E27FC236}">
                <a16:creationId xmlns:a16="http://schemas.microsoft.com/office/drawing/2014/main" id="{41E978BE-A4FF-48F1-A697-E2B904F29A18}"/>
              </a:ext>
            </a:extLst>
          </p:cNvPr>
          <p:cNvSpPr>
            <a:spLocks noChangeArrowheads="1"/>
          </p:cNvSpPr>
          <p:nvPr/>
        </p:nvSpPr>
        <p:spPr bwMode="auto">
          <a:xfrm>
            <a:off x="251520" y="1304711"/>
            <a:ext cx="8529742" cy="5471684"/>
          </a:xfrm>
          <a:prstGeom prst="rect">
            <a:avLst/>
          </a:prstGeom>
          <a:noFill/>
          <a:ln w="9525">
            <a:noFill/>
            <a:miter lim="800000"/>
            <a:headEnd/>
            <a:tailEnd/>
          </a:ln>
          <a:effectLst/>
        </p:spPr>
        <p:txBody>
          <a:bodyPr lIns="91431" tIns="45716" rIns="91431" bIns="45716"/>
          <a:lstStyle/>
          <a:p>
            <a:pPr marL="342867" indent="-342867">
              <a:defRPr/>
            </a:pPr>
            <a:r>
              <a:rPr lang="ja-JP" altLang="en-US" sz="2000" dirty="0"/>
              <a:t>＜出願時＞</a:t>
            </a:r>
            <a:endParaRPr lang="en-US" altLang="ja-JP" sz="2000" dirty="0"/>
          </a:p>
          <a:p>
            <a:pPr marL="342867" indent="-342867">
              <a:spcBef>
                <a:spcPts val="0"/>
              </a:spcBef>
              <a:defRPr/>
            </a:pPr>
            <a:r>
              <a:rPr lang="ja-JP" altLang="en-US" sz="2000" dirty="0"/>
              <a:t>　「数学」の受験の有無を登録</a:t>
            </a:r>
            <a:endParaRPr lang="en-US" altLang="ja-JP" sz="2000" dirty="0"/>
          </a:p>
          <a:p>
            <a:pPr marL="342867" indent="-342867">
              <a:defRPr/>
            </a:pPr>
            <a:endParaRPr lang="en-US" altLang="ja-JP" sz="800" dirty="0"/>
          </a:p>
          <a:p>
            <a:pPr marL="342867" indent="-342867">
              <a:defRPr/>
            </a:pPr>
            <a:r>
              <a:rPr lang="ja-JP" altLang="en-US" sz="2000" dirty="0"/>
              <a:t>＜試験当日＞</a:t>
            </a:r>
            <a:endParaRPr lang="en-US" altLang="ja-JP" sz="2000" dirty="0"/>
          </a:p>
          <a:p>
            <a:pPr marL="342867" indent="-342867">
              <a:spcBef>
                <a:spcPts val="0"/>
              </a:spcBef>
              <a:defRPr/>
            </a:pPr>
            <a:r>
              <a:rPr lang="ja-JP" altLang="en-US" sz="2000" dirty="0"/>
              <a:t>　下の表の中から科目を選択して解答</a:t>
            </a:r>
            <a:r>
              <a:rPr lang="ja-JP" altLang="en-US" sz="1400" dirty="0"/>
              <a:t>　　</a:t>
            </a:r>
            <a:endParaRPr lang="en-US" altLang="ja-JP" sz="1400" dirty="0"/>
          </a:p>
          <a:p>
            <a:pPr marL="342867" indent="-342867">
              <a:spcBef>
                <a:spcPts val="1000"/>
              </a:spcBef>
              <a:defRPr/>
            </a:pPr>
            <a:r>
              <a:rPr lang="ja-JP" altLang="en-US" sz="1400" dirty="0"/>
              <a:t>＜新教育課程履修者＞　　　　　　　　　　　　　　　　</a:t>
            </a:r>
            <a:endParaRPr lang="en-US" altLang="ja-JP" sz="1400" dirty="0"/>
          </a:p>
          <a:p>
            <a:pPr marL="342867" indent="-342867">
              <a:defRPr/>
            </a:pPr>
            <a:endParaRPr lang="en-US" altLang="ja-JP" sz="1400" dirty="0"/>
          </a:p>
          <a:p>
            <a:pPr marL="342867" indent="-342867">
              <a:defRPr/>
            </a:pPr>
            <a:endParaRPr lang="en-US" altLang="ja-JP" sz="1400" dirty="0"/>
          </a:p>
          <a:p>
            <a:pPr marL="342867" indent="-342867">
              <a:defRPr/>
            </a:pPr>
            <a:endParaRPr lang="en-US" altLang="ja-JP" sz="1400" dirty="0"/>
          </a:p>
          <a:p>
            <a:pPr marL="342867" indent="-342867">
              <a:defRPr/>
            </a:pPr>
            <a:endParaRPr lang="en-US" altLang="ja-JP" sz="1400" dirty="0"/>
          </a:p>
          <a:p>
            <a:pPr marL="342867" indent="-342867">
              <a:defRPr/>
            </a:pPr>
            <a:endParaRPr lang="en-US" altLang="ja-JP" sz="1400" dirty="0"/>
          </a:p>
          <a:p>
            <a:pPr marL="342867" indent="-342867">
              <a:defRPr/>
            </a:pPr>
            <a:r>
              <a:rPr lang="ja-JP" altLang="en-US" sz="1400" dirty="0"/>
              <a:t>＜旧教育課程履修者＞</a:t>
            </a:r>
            <a:endParaRPr lang="en-US" altLang="ja-JP" sz="1400" dirty="0"/>
          </a:p>
          <a:p>
            <a:pPr marL="342867" indent="-342867">
              <a:defRPr/>
            </a:pPr>
            <a:endParaRPr lang="en-US" altLang="ja-JP" sz="1400" dirty="0"/>
          </a:p>
          <a:p>
            <a:pPr marL="342867" indent="-342867">
              <a:defRPr/>
            </a:pPr>
            <a:endParaRPr lang="en-US" altLang="ja-JP" sz="1400" dirty="0"/>
          </a:p>
          <a:p>
            <a:pPr marL="342867" indent="-342867">
              <a:defRPr/>
            </a:pPr>
            <a:endParaRPr lang="en-US" altLang="ja-JP" sz="1400" dirty="0"/>
          </a:p>
          <a:p>
            <a:pPr marL="342867" indent="-342867">
              <a:defRPr/>
            </a:pPr>
            <a:endParaRPr lang="en-US" altLang="ja-JP" sz="1400" dirty="0"/>
          </a:p>
          <a:p>
            <a:pPr marL="342867" indent="-342867">
              <a:defRPr/>
            </a:pPr>
            <a:endParaRPr lang="en-US" altLang="ja-JP" sz="1400" dirty="0"/>
          </a:p>
          <a:p>
            <a:pPr marL="342867" indent="-342867">
              <a:defRPr/>
            </a:pPr>
            <a:endParaRPr lang="en-US" altLang="ja-JP" sz="1400" dirty="0"/>
          </a:p>
          <a:p>
            <a:pPr marL="342867" indent="-342867">
              <a:defRPr/>
            </a:pPr>
            <a:r>
              <a:rPr lang="ja-JP" altLang="en-US" sz="1400" dirty="0"/>
              <a:t>　</a:t>
            </a:r>
            <a:r>
              <a:rPr lang="en-US" altLang="ja-JP" sz="1400" dirty="0"/>
              <a:t>※</a:t>
            </a:r>
            <a:r>
              <a:rPr lang="ja-JP" altLang="en-US" sz="1400" dirty="0"/>
              <a:t>　数学①と数学②で，新・旧の異なる教育課程による出題科目を選択解答することができます。</a:t>
            </a:r>
          </a:p>
          <a:p>
            <a:pPr marL="342867" indent="-342867">
              <a:defRPr/>
            </a:pPr>
            <a:r>
              <a:rPr lang="ja-JP" altLang="en-US" sz="1400" dirty="0"/>
              <a:t>　</a:t>
            </a:r>
            <a:r>
              <a:rPr lang="en-US" altLang="ja-JP" sz="1400" dirty="0"/>
              <a:t>※</a:t>
            </a:r>
            <a:r>
              <a:rPr lang="ja-JP" altLang="en-US" sz="1400" dirty="0"/>
              <a:t>　数学②で別冊子の配付希望を登録した場合は，</a:t>
            </a:r>
            <a:r>
              <a:rPr lang="en-US" altLang="ja-JP" sz="1400" dirty="0"/>
              <a:t>『</a:t>
            </a:r>
            <a:r>
              <a:rPr lang="ja-JP" altLang="en-US" sz="1400" dirty="0"/>
              <a:t>旧簿記・会計</a:t>
            </a:r>
            <a:r>
              <a:rPr lang="en-US" altLang="ja-JP" sz="1400" dirty="0"/>
              <a:t>』『</a:t>
            </a:r>
            <a:r>
              <a:rPr lang="ja-JP" altLang="en-US" sz="1400" dirty="0"/>
              <a:t>旧情報関係基礎</a:t>
            </a:r>
            <a:r>
              <a:rPr lang="en-US" altLang="ja-JP" sz="1400" dirty="0"/>
              <a:t>』</a:t>
            </a:r>
            <a:r>
              <a:rPr lang="ja-JP" altLang="en-US" sz="1400" dirty="0"/>
              <a:t>を選択解答できます。</a:t>
            </a:r>
            <a:endParaRPr lang="en-US" altLang="ja-JP" sz="1400" dirty="0"/>
          </a:p>
          <a:p>
            <a:pPr marL="342867" indent="-342867">
              <a:defRPr/>
            </a:pPr>
            <a:endParaRPr lang="ja-JP" altLang="en-US" sz="2000" dirty="0"/>
          </a:p>
        </p:txBody>
      </p:sp>
      <p:graphicFrame>
        <p:nvGraphicFramePr>
          <p:cNvPr id="7" name="表 6">
            <a:extLst>
              <a:ext uri="{FF2B5EF4-FFF2-40B4-BE49-F238E27FC236}">
                <a16:creationId xmlns:a16="http://schemas.microsoft.com/office/drawing/2014/main" id="{3F719C62-F183-4DBA-8F69-8E38D1143C85}"/>
              </a:ext>
            </a:extLst>
          </p:cNvPr>
          <p:cNvGraphicFramePr>
            <a:graphicFrameLocks noGrp="1"/>
          </p:cNvGraphicFramePr>
          <p:nvPr>
            <p:extLst>
              <p:ext uri="{D42A27DB-BD31-4B8C-83A1-F6EECF244321}">
                <p14:modId xmlns:p14="http://schemas.microsoft.com/office/powerpoint/2010/main" val="814737396"/>
              </p:ext>
            </p:extLst>
          </p:nvPr>
        </p:nvGraphicFramePr>
        <p:xfrm>
          <a:off x="323528" y="3129248"/>
          <a:ext cx="6371888" cy="1217450"/>
        </p:xfrm>
        <a:graphic>
          <a:graphicData uri="http://schemas.openxmlformats.org/drawingml/2006/table">
            <a:tbl>
              <a:tblPr firstRow="1" firstCol="1" bandRow="1"/>
              <a:tblGrid>
                <a:gridCol w="1044000">
                  <a:extLst>
                    <a:ext uri="{9D8B030D-6E8A-4147-A177-3AD203B41FA5}">
                      <a16:colId xmlns:a16="http://schemas.microsoft.com/office/drawing/2014/main" val="2384028090"/>
                    </a:ext>
                  </a:extLst>
                </a:gridCol>
                <a:gridCol w="2592288">
                  <a:extLst>
                    <a:ext uri="{9D8B030D-6E8A-4147-A177-3AD203B41FA5}">
                      <a16:colId xmlns:a16="http://schemas.microsoft.com/office/drawing/2014/main" val="1564359172"/>
                    </a:ext>
                  </a:extLst>
                </a:gridCol>
                <a:gridCol w="2735600">
                  <a:extLst>
                    <a:ext uri="{9D8B030D-6E8A-4147-A177-3AD203B41FA5}">
                      <a16:colId xmlns:a16="http://schemas.microsoft.com/office/drawing/2014/main" val="2775967417"/>
                    </a:ext>
                  </a:extLst>
                </a:gridCol>
              </a:tblGrid>
              <a:tr h="324000">
                <a:tc>
                  <a:txBody>
                    <a:bodyPr/>
                    <a:lstStyle/>
                    <a:p>
                      <a:pPr algn="ctr">
                        <a:lnSpc>
                          <a:spcPts val="1800"/>
                        </a:lnSpc>
                        <a:spcBef>
                          <a:spcPts val="240"/>
                        </a:spcBef>
                        <a:spcAft>
                          <a:spcPts val="240"/>
                        </a:spcAft>
                      </a:pPr>
                      <a:r>
                        <a:rPr lang="ja-JP" sz="18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グループ</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800"/>
                        </a:lnSpc>
                        <a:spcBef>
                          <a:spcPts val="240"/>
                        </a:spcBef>
                        <a:spcAft>
                          <a:spcPts val="240"/>
                        </a:spcAft>
                      </a:pPr>
                      <a:r>
                        <a:rPr lang="ja-JP" altLang="en-US" sz="18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新課程科目</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800"/>
                        </a:lnSpc>
                        <a:spcBef>
                          <a:spcPts val="240"/>
                        </a:spcBef>
                        <a:spcAft>
                          <a:spcPts val="240"/>
                        </a:spcAft>
                      </a:pPr>
                      <a:r>
                        <a:rPr lang="ja-JP" sz="18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科目選択方法</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9977592"/>
                  </a:ext>
                </a:extLst>
              </a:tr>
              <a:tr h="594000">
                <a:tc>
                  <a:txBody>
                    <a:bodyPr/>
                    <a:lstStyle/>
                    <a:p>
                      <a:pPr algn="ctr">
                        <a:lnSpc>
                          <a:spcPts val="1800"/>
                        </a:lnSpc>
                        <a:spcBef>
                          <a:spcPts val="240"/>
                        </a:spcBef>
                        <a:spcAft>
                          <a:spcPts val="24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数学①</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Bef>
                          <a:spcPts val="240"/>
                        </a:spcBef>
                        <a:spcAft>
                          <a:spcPts val="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a:t>
                      </a:r>
                      <a:r>
                        <a:rPr lang="ja-JP" sz="1800" kern="100" spc="50" dirty="0">
                          <a:effectLst/>
                          <a:latin typeface="Arial" panose="020B0604020202020204" pitchFamily="34" charset="0"/>
                          <a:ea typeface="ＤＦＧ平成丸ゴシック体W4" panose="020F0400000000000000" pitchFamily="50" charset="-128"/>
                          <a:cs typeface="Arial" panose="020B0604020202020204" pitchFamily="34" charset="0"/>
                        </a:rPr>
                        <a:t>学</a:t>
                      </a:r>
                      <a:r>
                        <a:rPr lang="en-US" sz="1800" kern="100" spc="50" dirty="0">
                          <a:effectLst/>
                          <a:latin typeface="Arial" panose="020B0604020202020204" pitchFamily="34" charset="0"/>
                          <a:ea typeface="ＭＳ ゴシック" panose="020B0609070205080204" pitchFamily="49" charset="-128"/>
                          <a:cs typeface="Arial" panose="020B0604020202020204" pitchFamily="34" charset="0"/>
                        </a:rPr>
                        <a:t>Ⅰ</a:t>
                      </a:r>
                      <a:r>
                        <a:rPr lang="ja-JP" sz="1800" kern="100" dirty="0" err="1">
                          <a:effectLst/>
                          <a:latin typeface="Arial" panose="020B0604020202020204" pitchFamily="34" charset="0"/>
                          <a:ea typeface="ＤＦＧ平成丸ゴシック体W4" panose="020F0400000000000000" pitchFamily="50" charset="-128"/>
                          <a:cs typeface="Arial" panose="020B0604020202020204" pitchFamily="34" charset="0"/>
                        </a:rPr>
                        <a:t>，</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数学</a:t>
                      </a:r>
                      <a:r>
                        <a:rPr lang="en-US"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p>
                      <a:pPr algn="just">
                        <a:lnSpc>
                          <a:spcPts val="1800"/>
                        </a:lnSpc>
                        <a:spcAft>
                          <a:spcPts val="24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a:t>
                      </a:r>
                      <a:r>
                        <a:rPr lang="ja-JP" sz="1800" kern="100" spc="50" dirty="0">
                          <a:effectLst/>
                          <a:latin typeface="Arial" panose="020B0604020202020204" pitchFamily="34" charset="0"/>
                          <a:ea typeface="ＤＦＧ平成丸ゴシック体W4" panose="020F0400000000000000" pitchFamily="50" charset="-128"/>
                          <a:cs typeface="Arial" panose="020B0604020202020204" pitchFamily="34" charset="0"/>
                        </a:rPr>
                        <a:t>学</a:t>
                      </a:r>
                      <a:r>
                        <a:rPr lang="en-US" sz="1800" kern="100" spc="50" dirty="0">
                          <a:effectLst/>
                          <a:latin typeface="Arial" panose="020B0604020202020204" pitchFamily="34" charset="0"/>
                          <a:ea typeface="ＭＳ ゴシック" panose="020B0609070205080204" pitchFamily="49" charset="-128"/>
                          <a:cs typeface="Arial" panose="020B0604020202020204" pitchFamily="34" charset="0"/>
                        </a:rPr>
                        <a:t>Ⅰ</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800"/>
                        </a:lnSpc>
                        <a:spcBef>
                          <a:spcPts val="240"/>
                        </a:spcBef>
                        <a:spcAft>
                          <a:spcPts val="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左記２科目から</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p>
                      <a:pPr algn="l">
                        <a:lnSpc>
                          <a:spcPts val="1800"/>
                        </a:lnSpc>
                        <a:spcAft>
                          <a:spcPts val="24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１科目を選択</a:t>
                      </a:r>
                      <a:endParaRPr lang="ja-JP" sz="18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7407598"/>
                  </a:ext>
                </a:extLst>
              </a:tr>
              <a:tr h="299450">
                <a:tc>
                  <a:txBody>
                    <a:bodyPr/>
                    <a:lstStyle/>
                    <a:p>
                      <a:pPr algn="ctr">
                        <a:lnSpc>
                          <a:spcPts val="1800"/>
                        </a:lnSpc>
                        <a:spcBef>
                          <a:spcPts val="240"/>
                        </a:spcBef>
                        <a:spcAft>
                          <a:spcPts val="24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数学②</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800"/>
                        </a:lnSpc>
                        <a:spcAft>
                          <a:spcPts val="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a:t>
                      </a:r>
                      <a:r>
                        <a:rPr lang="ja-JP" sz="1800" kern="100" spc="50" dirty="0">
                          <a:effectLst/>
                          <a:latin typeface="Arial" panose="020B0604020202020204" pitchFamily="34" charset="0"/>
                          <a:ea typeface="ＤＦＧ平成丸ゴシック体W4" panose="020F0400000000000000" pitchFamily="50" charset="-128"/>
                          <a:cs typeface="Arial" panose="020B0604020202020204" pitchFamily="34" charset="0"/>
                        </a:rPr>
                        <a:t>学</a:t>
                      </a:r>
                      <a:r>
                        <a:rPr lang="en-US" sz="1800" kern="100" spc="50" dirty="0">
                          <a:effectLst/>
                          <a:latin typeface="Arial" panose="020B0604020202020204" pitchFamily="34" charset="0"/>
                          <a:ea typeface="ＭＳ ゴシック" panose="020B0609070205080204" pitchFamily="49" charset="-128"/>
                          <a:cs typeface="Arial" panose="020B0604020202020204" pitchFamily="34" charset="0"/>
                        </a:rPr>
                        <a:t>Ⅱ</a:t>
                      </a:r>
                      <a:r>
                        <a:rPr lang="ja-JP" sz="1800" kern="100" dirty="0" err="1">
                          <a:effectLst/>
                          <a:latin typeface="Arial" panose="020B0604020202020204" pitchFamily="34" charset="0"/>
                          <a:ea typeface="ＤＦＧ平成丸ゴシック体W4" panose="020F0400000000000000" pitchFamily="50" charset="-128"/>
                          <a:cs typeface="Arial" panose="020B0604020202020204" pitchFamily="34" charset="0"/>
                        </a:rPr>
                        <a:t>，</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数学</a:t>
                      </a:r>
                      <a:r>
                        <a:rPr lang="en-US"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B</a:t>
                      </a:r>
                      <a:r>
                        <a:rPr lang="ja-JP" sz="1800" kern="100" dirty="0" err="1">
                          <a:effectLst/>
                          <a:latin typeface="Arial" panose="020B0604020202020204" pitchFamily="34" charset="0"/>
                          <a:ea typeface="ＤＦＧ平成丸ゴシック体W4" panose="020F0400000000000000" pitchFamily="50" charset="-128"/>
                          <a:cs typeface="Arial" panose="020B0604020202020204" pitchFamily="34" charset="0"/>
                        </a:rPr>
                        <a:t>，</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数学</a:t>
                      </a:r>
                      <a:r>
                        <a:rPr lang="en-US"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C</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800"/>
                        </a:lnSpc>
                        <a:spcBef>
                          <a:spcPts val="240"/>
                        </a:spcBef>
                        <a:spcAft>
                          <a:spcPts val="24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725154"/>
                  </a:ext>
                </a:extLst>
              </a:tr>
            </a:tbl>
          </a:graphicData>
        </a:graphic>
      </p:graphicFrame>
      <p:graphicFrame>
        <p:nvGraphicFramePr>
          <p:cNvPr id="9" name="表 8">
            <a:extLst>
              <a:ext uri="{FF2B5EF4-FFF2-40B4-BE49-F238E27FC236}">
                <a16:creationId xmlns:a16="http://schemas.microsoft.com/office/drawing/2014/main" id="{E0385832-433B-4B79-9AEF-3E201C646EB7}"/>
              </a:ext>
            </a:extLst>
          </p:cNvPr>
          <p:cNvGraphicFramePr>
            <a:graphicFrameLocks noGrp="1"/>
          </p:cNvGraphicFramePr>
          <p:nvPr>
            <p:extLst>
              <p:ext uri="{D42A27DB-BD31-4B8C-83A1-F6EECF244321}">
                <p14:modId xmlns:p14="http://schemas.microsoft.com/office/powerpoint/2010/main" val="407308733"/>
              </p:ext>
            </p:extLst>
          </p:nvPr>
        </p:nvGraphicFramePr>
        <p:xfrm>
          <a:off x="324496" y="4648523"/>
          <a:ext cx="8766165" cy="1515550"/>
        </p:xfrm>
        <a:graphic>
          <a:graphicData uri="http://schemas.openxmlformats.org/drawingml/2006/table">
            <a:tbl>
              <a:tblPr firstRow="1" firstCol="1" bandRow="1"/>
              <a:tblGrid>
                <a:gridCol w="1044000">
                  <a:extLst>
                    <a:ext uri="{9D8B030D-6E8A-4147-A177-3AD203B41FA5}">
                      <a16:colId xmlns:a16="http://schemas.microsoft.com/office/drawing/2014/main" val="3790399147"/>
                    </a:ext>
                  </a:extLst>
                </a:gridCol>
                <a:gridCol w="2592000">
                  <a:extLst>
                    <a:ext uri="{9D8B030D-6E8A-4147-A177-3AD203B41FA5}">
                      <a16:colId xmlns:a16="http://schemas.microsoft.com/office/drawing/2014/main" val="987301327"/>
                    </a:ext>
                  </a:extLst>
                </a:gridCol>
                <a:gridCol w="3477921">
                  <a:extLst>
                    <a:ext uri="{9D8B030D-6E8A-4147-A177-3AD203B41FA5}">
                      <a16:colId xmlns:a16="http://schemas.microsoft.com/office/drawing/2014/main" val="433995639"/>
                    </a:ext>
                  </a:extLst>
                </a:gridCol>
                <a:gridCol w="1652244">
                  <a:extLst>
                    <a:ext uri="{9D8B030D-6E8A-4147-A177-3AD203B41FA5}">
                      <a16:colId xmlns:a16="http://schemas.microsoft.com/office/drawing/2014/main" val="279283004"/>
                    </a:ext>
                  </a:extLst>
                </a:gridCol>
              </a:tblGrid>
              <a:tr h="324000">
                <a:tc>
                  <a:txBody>
                    <a:bodyPr/>
                    <a:lstStyle/>
                    <a:p>
                      <a:pPr algn="ctr">
                        <a:lnSpc>
                          <a:spcPts val="1800"/>
                        </a:lnSpc>
                        <a:spcBef>
                          <a:spcPts val="240"/>
                        </a:spcBef>
                        <a:spcAft>
                          <a:spcPts val="240"/>
                        </a:spcAft>
                      </a:pPr>
                      <a:r>
                        <a:rPr lang="ja-JP" sz="18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グループ</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ts val="1800"/>
                        </a:lnSpc>
                        <a:spcBef>
                          <a:spcPts val="240"/>
                        </a:spcBef>
                        <a:spcAft>
                          <a:spcPts val="240"/>
                        </a:spcAft>
                      </a:pPr>
                      <a:r>
                        <a:rPr lang="ja-JP" altLang="en-US" sz="18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新課程科目</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ts val="1800"/>
                        </a:lnSpc>
                        <a:spcBef>
                          <a:spcPts val="240"/>
                        </a:spcBef>
                        <a:spcAft>
                          <a:spcPts val="240"/>
                        </a:spcAft>
                      </a:pPr>
                      <a:r>
                        <a:rPr lang="ja-JP" altLang="en-US" sz="18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旧課程科目</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ts val="1800"/>
                        </a:lnSpc>
                        <a:spcBef>
                          <a:spcPts val="240"/>
                        </a:spcBef>
                        <a:spcAft>
                          <a:spcPts val="240"/>
                        </a:spcAft>
                      </a:pPr>
                      <a:r>
                        <a:rPr lang="ja-JP" sz="18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科目選択方法</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847064414"/>
                  </a:ext>
                </a:extLst>
              </a:tr>
              <a:tr h="478994">
                <a:tc>
                  <a:txBody>
                    <a:bodyPr/>
                    <a:lstStyle/>
                    <a:p>
                      <a:pPr algn="ctr">
                        <a:lnSpc>
                          <a:spcPts val="1800"/>
                        </a:lnSpc>
                        <a:spcBef>
                          <a:spcPts val="240"/>
                        </a:spcBef>
                        <a:spcAft>
                          <a:spcPts val="240"/>
                        </a:spcAft>
                      </a:pPr>
                      <a:r>
                        <a:rPr lang="ja-JP" sz="18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数学①</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a:lnSpc>
                          <a:spcPts val="1800"/>
                        </a:lnSpc>
                        <a:spcBef>
                          <a:spcPts val="240"/>
                        </a:spcBef>
                        <a:spcAft>
                          <a:spcPts val="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a:t>
                      </a:r>
                      <a:r>
                        <a:rPr lang="ja-JP" sz="1800" kern="100" spc="50" dirty="0">
                          <a:effectLst/>
                          <a:latin typeface="Arial" panose="020B0604020202020204" pitchFamily="34" charset="0"/>
                          <a:ea typeface="ＤＦＧ平成丸ゴシック体W4" panose="020F0400000000000000" pitchFamily="50" charset="-128"/>
                          <a:cs typeface="Arial" panose="020B0604020202020204" pitchFamily="34" charset="0"/>
                        </a:rPr>
                        <a:t>学</a:t>
                      </a:r>
                      <a:r>
                        <a:rPr lang="en-US" sz="1800" kern="100" spc="50" dirty="0">
                          <a:effectLst/>
                          <a:latin typeface="Arial" panose="020B0604020202020204" pitchFamily="34" charset="0"/>
                          <a:ea typeface="ＭＳ ゴシック" panose="020B0609070205080204" pitchFamily="49" charset="-128"/>
                          <a:cs typeface="Arial" panose="020B0604020202020204" pitchFamily="34" charset="0"/>
                        </a:rPr>
                        <a:t>Ⅰ</a:t>
                      </a:r>
                      <a:r>
                        <a:rPr lang="ja-JP" sz="1800" kern="100" dirty="0" err="1">
                          <a:effectLst/>
                          <a:latin typeface="Arial" panose="020B0604020202020204" pitchFamily="34" charset="0"/>
                          <a:ea typeface="ＤＦＧ平成丸ゴシック体W4" panose="020F0400000000000000" pitchFamily="50" charset="-128"/>
                          <a:cs typeface="Arial" panose="020B0604020202020204" pitchFamily="34" charset="0"/>
                        </a:rPr>
                        <a:t>，</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数学</a:t>
                      </a:r>
                      <a:r>
                        <a:rPr lang="en-US"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p>
                      <a:pPr algn="l">
                        <a:lnSpc>
                          <a:spcPts val="1800"/>
                        </a:lnSpc>
                        <a:spcAft>
                          <a:spcPts val="24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a:t>
                      </a:r>
                      <a:r>
                        <a:rPr lang="ja-JP" sz="1800" kern="100" spc="50" dirty="0">
                          <a:effectLst/>
                          <a:latin typeface="Arial" panose="020B0604020202020204" pitchFamily="34" charset="0"/>
                          <a:ea typeface="ＤＦＧ平成丸ゴシック体W4" panose="020F0400000000000000" pitchFamily="50" charset="-128"/>
                          <a:cs typeface="Arial" panose="020B0604020202020204" pitchFamily="34" charset="0"/>
                        </a:rPr>
                        <a:t>学</a:t>
                      </a:r>
                      <a:r>
                        <a:rPr lang="en-US" sz="1800" kern="100" spc="50" dirty="0">
                          <a:effectLst/>
                          <a:latin typeface="Arial" panose="020B0604020202020204" pitchFamily="34" charset="0"/>
                          <a:ea typeface="ＭＳ ゴシック" panose="020B0609070205080204" pitchFamily="49" charset="-128"/>
                          <a:cs typeface="Arial" panose="020B0604020202020204" pitchFamily="34" charset="0"/>
                        </a:rPr>
                        <a:t>Ⅰ</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a:lnSpc>
                          <a:spcPts val="1800"/>
                        </a:lnSpc>
                        <a:spcBef>
                          <a:spcPts val="240"/>
                        </a:spcBef>
                        <a:spcAft>
                          <a:spcPts val="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『旧数</a:t>
                      </a:r>
                      <a:r>
                        <a:rPr lang="ja-JP" sz="1800" kern="100" spc="50" dirty="0">
                          <a:effectLst/>
                          <a:latin typeface="Arial" panose="020B0604020202020204" pitchFamily="34" charset="0"/>
                          <a:ea typeface="ＤＦＧ平成丸ゴシック体W4" panose="020F0400000000000000" pitchFamily="50" charset="-128"/>
                          <a:cs typeface="Arial" panose="020B0604020202020204" pitchFamily="34" charset="0"/>
                        </a:rPr>
                        <a:t>学</a:t>
                      </a:r>
                      <a:r>
                        <a:rPr lang="en-US" sz="1800" kern="100" spc="50" dirty="0">
                          <a:effectLst/>
                          <a:latin typeface="Arial" panose="020B0604020202020204" pitchFamily="34" charset="0"/>
                          <a:ea typeface="ＭＳ ゴシック" panose="020B0609070205080204" pitchFamily="49" charset="-128"/>
                          <a:cs typeface="Arial" panose="020B0604020202020204" pitchFamily="34" charset="0"/>
                        </a:rPr>
                        <a:t>Ⅰ</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・旧数学</a:t>
                      </a:r>
                      <a:r>
                        <a:rPr lang="en-US"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p>
                      <a:pPr algn="l">
                        <a:lnSpc>
                          <a:spcPts val="1800"/>
                        </a:lnSpc>
                        <a:spcAft>
                          <a:spcPts val="24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『旧数</a:t>
                      </a:r>
                      <a:r>
                        <a:rPr lang="ja-JP" sz="1800" kern="100" spc="50" dirty="0">
                          <a:effectLst/>
                          <a:latin typeface="Arial" panose="020B0604020202020204" pitchFamily="34" charset="0"/>
                          <a:ea typeface="ＤＦＧ平成丸ゴシック体W4" panose="020F0400000000000000" pitchFamily="50" charset="-128"/>
                          <a:cs typeface="Arial" panose="020B0604020202020204" pitchFamily="34" charset="0"/>
                        </a:rPr>
                        <a:t>学</a:t>
                      </a:r>
                      <a:r>
                        <a:rPr lang="en-US" sz="1800" kern="100" spc="50" dirty="0">
                          <a:effectLst/>
                          <a:latin typeface="Arial" panose="020B0604020202020204" pitchFamily="34" charset="0"/>
                          <a:ea typeface="ＭＳ ゴシック" panose="020B0609070205080204" pitchFamily="49" charset="-128"/>
                          <a:cs typeface="Arial" panose="020B0604020202020204" pitchFamily="34" charset="0"/>
                        </a:rPr>
                        <a:t>Ⅰ</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a:lnSpc>
                          <a:spcPts val="1800"/>
                        </a:lnSpc>
                        <a:spcBef>
                          <a:spcPts val="240"/>
                        </a:spcBef>
                        <a:spcAft>
                          <a:spcPts val="0"/>
                        </a:spcAft>
                      </a:pPr>
                      <a:r>
                        <a:rPr lang="ja-JP" sz="18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rPr>
                        <a:t>左記４科目から</a:t>
                      </a:r>
                      <a:endParaRPr lang="ja-JP" sz="14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endParaRPr>
                    </a:p>
                    <a:p>
                      <a:pPr algn="l">
                        <a:lnSpc>
                          <a:spcPts val="1800"/>
                        </a:lnSpc>
                        <a:spcAft>
                          <a:spcPts val="240"/>
                        </a:spcAft>
                      </a:pPr>
                      <a:r>
                        <a:rPr lang="ja-JP" altLang="en-US" sz="18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rPr>
                        <a:t>１</a:t>
                      </a:r>
                      <a:r>
                        <a:rPr lang="ja-JP" sz="18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rPr>
                        <a:t>科目を選択</a:t>
                      </a:r>
                      <a:endParaRPr lang="ja-JP" sz="14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950005585"/>
                  </a:ext>
                </a:extLst>
              </a:tr>
              <a:tr h="712556">
                <a:tc>
                  <a:txBody>
                    <a:bodyPr/>
                    <a:lstStyle/>
                    <a:p>
                      <a:pPr algn="ctr">
                        <a:lnSpc>
                          <a:spcPts val="1800"/>
                        </a:lnSpc>
                        <a:spcBef>
                          <a:spcPts val="240"/>
                        </a:spcBef>
                        <a:spcAft>
                          <a:spcPts val="240"/>
                        </a:spcAft>
                      </a:pPr>
                      <a:r>
                        <a:rPr lang="ja-JP" sz="18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数学②</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a:lnSpc>
                          <a:spcPts val="1800"/>
                        </a:lnSpc>
                        <a:spcAft>
                          <a:spcPts val="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a:t>
                      </a:r>
                      <a:r>
                        <a:rPr lang="ja-JP" sz="1800" kern="100" spc="50" dirty="0">
                          <a:effectLst/>
                          <a:latin typeface="Arial" panose="020B0604020202020204" pitchFamily="34" charset="0"/>
                          <a:ea typeface="ＤＦＧ平成丸ゴシック体W4" panose="020F0400000000000000" pitchFamily="50" charset="-128"/>
                          <a:cs typeface="Arial" panose="020B0604020202020204" pitchFamily="34" charset="0"/>
                        </a:rPr>
                        <a:t>学</a:t>
                      </a:r>
                      <a:r>
                        <a:rPr lang="en-US" sz="1800" kern="100" spc="50" dirty="0">
                          <a:effectLst/>
                          <a:latin typeface="Arial" panose="020B0604020202020204" pitchFamily="34" charset="0"/>
                          <a:ea typeface="ＭＳ ゴシック" panose="020B0609070205080204" pitchFamily="49" charset="-128"/>
                          <a:cs typeface="Arial" panose="020B0604020202020204" pitchFamily="34" charset="0"/>
                        </a:rPr>
                        <a:t>Ⅱ</a:t>
                      </a:r>
                      <a:r>
                        <a:rPr lang="ja-JP" sz="1800" kern="100" dirty="0" err="1">
                          <a:effectLst/>
                          <a:latin typeface="Arial" panose="020B0604020202020204" pitchFamily="34" charset="0"/>
                          <a:ea typeface="ＤＦＧ平成丸ゴシック体W4" panose="020F0400000000000000" pitchFamily="50" charset="-128"/>
                          <a:cs typeface="Arial" panose="020B0604020202020204" pitchFamily="34" charset="0"/>
                        </a:rPr>
                        <a:t>，</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数学</a:t>
                      </a:r>
                      <a:r>
                        <a:rPr lang="en-US"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B</a:t>
                      </a:r>
                      <a:r>
                        <a:rPr lang="ja-JP" sz="1800" kern="100" dirty="0" err="1">
                          <a:effectLst/>
                          <a:latin typeface="Arial" panose="020B0604020202020204" pitchFamily="34" charset="0"/>
                          <a:ea typeface="ＤＦＧ平成丸ゴシック体W4" panose="020F0400000000000000" pitchFamily="50" charset="-128"/>
                          <a:cs typeface="Arial" panose="020B0604020202020204" pitchFamily="34" charset="0"/>
                        </a:rPr>
                        <a:t>，</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数学</a:t>
                      </a:r>
                      <a:r>
                        <a:rPr lang="en-US"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C</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a:lnSpc>
                          <a:spcPts val="1800"/>
                        </a:lnSpc>
                        <a:spcBef>
                          <a:spcPts val="240"/>
                        </a:spcBef>
                        <a:spcAft>
                          <a:spcPts val="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『旧数</a:t>
                      </a:r>
                      <a:r>
                        <a:rPr lang="ja-JP" sz="1800" kern="100" spc="50" dirty="0">
                          <a:effectLst/>
                          <a:latin typeface="Arial" panose="020B0604020202020204" pitchFamily="34" charset="0"/>
                          <a:ea typeface="ＤＦＧ平成丸ゴシック体W4" panose="020F0400000000000000" pitchFamily="50" charset="-128"/>
                          <a:cs typeface="Arial" panose="020B0604020202020204" pitchFamily="34" charset="0"/>
                        </a:rPr>
                        <a:t>学</a:t>
                      </a:r>
                      <a:r>
                        <a:rPr lang="en-US" sz="1800" kern="100" spc="50" dirty="0">
                          <a:effectLst/>
                          <a:latin typeface="Arial" panose="020B0604020202020204" pitchFamily="34" charset="0"/>
                          <a:ea typeface="ＭＳ ゴシック" panose="020B0609070205080204" pitchFamily="49" charset="-128"/>
                          <a:cs typeface="Arial" panose="020B0604020202020204" pitchFamily="34" charset="0"/>
                        </a:rPr>
                        <a:t>Ⅱ</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・旧数学</a:t>
                      </a:r>
                      <a:r>
                        <a:rPr lang="en-US"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B</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 『旧数</a:t>
                      </a:r>
                      <a:r>
                        <a:rPr lang="ja-JP" sz="1800" kern="100" spc="50" dirty="0">
                          <a:effectLst/>
                          <a:latin typeface="Arial" panose="020B0604020202020204" pitchFamily="34" charset="0"/>
                          <a:ea typeface="ＤＦＧ平成丸ゴシック体W4" panose="020F0400000000000000" pitchFamily="50" charset="-128"/>
                          <a:cs typeface="Arial" panose="020B0604020202020204" pitchFamily="34" charset="0"/>
                        </a:rPr>
                        <a:t>学</a:t>
                      </a:r>
                      <a:r>
                        <a:rPr lang="en-US" sz="1800" kern="100" spc="50" dirty="0">
                          <a:effectLst/>
                          <a:latin typeface="Arial" panose="020B0604020202020204" pitchFamily="34" charset="0"/>
                          <a:ea typeface="ＭＳ ゴシック" panose="020B0609070205080204" pitchFamily="49" charset="-128"/>
                          <a:cs typeface="Arial" panose="020B0604020202020204" pitchFamily="34" charset="0"/>
                        </a:rPr>
                        <a:t>Ⅱ</a:t>
                      </a: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p>
                      <a:pPr algn="l">
                        <a:lnSpc>
                          <a:spcPts val="1800"/>
                        </a:lnSpc>
                        <a:spcAft>
                          <a:spcPts val="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『旧簿記・会計』　</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p>
                      <a:pPr algn="l">
                        <a:lnSpc>
                          <a:spcPts val="1800"/>
                        </a:lnSpc>
                        <a:spcAft>
                          <a:spcPts val="240"/>
                        </a:spcAft>
                      </a:pPr>
                      <a:r>
                        <a:rPr lang="ja-JP" sz="1800" kern="100" dirty="0">
                          <a:effectLst/>
                          <a:latin typeface="Arial" panose="020B0604020202020204" pitchFamily="34" charset="0"/>
                          <a:ea typeface="ＤＦＧ平成丸ゴシック体W4" panose="020F0400000000000000" pitchFamily="50" charset="-128"/>
                          <a:cs typeface="Arial" panose="020B0604020202020204" pitchFamily="34" charset="0"/>
                        </a:rPr>
                        <a:t>『旧情報関係基礎』</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a:lnSpc>
                          <a:spcPts val="1800"/>
                        </a:lnSpc>
                        <a:spcBef>
                          <a:spcPts val="240"/>
                        </a:spcBef>
                        <a:spcAft>
                          <a:spcPts val="0"/>
                        </a:spcAft>
                      </a:pPr>
                      <a:r>
                        <a:rPr lang="ja-JP" sz="18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rPr>
                        <a:t>左記</a:t>
                      </a:r>
                      <a:r>
                        <a:rPr lang="en-US" sz="18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rPr>
                        <a:t>5</a:t>
                      </a:r>
                      <a:r>
                        <a:rPr lang="ja-JP" sz="18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rPr>
                        <a:t>科目から</a:t>
                      </a:r>
                      <a:endParaRPr lang="ja-JP" sz="14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endParaRPr>
                    </a:p>
                    <a:p>
                      <a:pPr algn="l">
                        <a:lnSpc>
                          <a:spcPts val="1800"/>
                        </a:lnSpc>
                        <a:spcAft>
                          <a:spcPts val="240"/>
                        </a:spcAft>
                      </a:pPr>
                      <a:r>
                        <a:rPr lang="en-US" altLang="ja-JP" sz="18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rPr>
                        <a:t>1</a:t>
                      </a:r>
                      <a:r>
                        <a:rPr lang="ja-JP" sz="18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rPr>
                        <a:t>科目を選択</a:t>
                      </a:r>
                      <a:endParaRPr lang="ja-JP" sz="14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948955880"/>
                  </a:ext>
                </a:extLst>
              </a:tr>
            </a:tbl>
          </a:graphicData>
        </a:graphic>
      </p:graphicFrame>
      <p:sp>
        <p:nvSpPr>
          <p:cNvPr id="12" name="Rectangle 5">
            <a:extLst>
              <a:ext uri="{FF2B5EF4-FFF2-40B4-BE49-F238E27FC236}">
                <a16:creationId xmlns:a16="http://schemas.microsoft.com/office/drawing/2014/main" id="{84A8BC44-9364-497C-9548-39BF3E858340}"/>
              </a:ext>
            </a:extLst>
          </p:cNvPr>
          <p:cNvSpPr>
            <a:spLocks noChangeArrowheads="1"/>
          </p:cNvSpPr>
          <p:nvPr/>
        </p:nvSpPr>
        <p:spPr bwMode="auto">
          <a:xfrm>
            <a:off x="251521" y="872768"/>
            <a:ext cx="1152127" cy="468000"/>
          </a:xfrm>
          <a:prstGeom prst="rect">
            <a:avLst/>
          </a:prstGeom>
          <a:noFill/>
          <a:ln w="2857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r>
              <a:rPr lang="ja-JP" altLang="en-US" sz="2400" dirty="0">
                <a:solidFill>
                  <a:srgbClr val="0070C0"/>
                </a:solidFill>
                <a:latin typeface="+mn-ea"/>
                <a:ea typeface="+mn-ea"/>
              </a:rPr>
              <a:t>数　学</a:t>
            </a:r>
            <a:endParaRPr lang="en-US" altLang="ja-JP" sz="2400" dirty="0">
              <a:solidFill>
                <a:srgbClr val="0070C0"/>
              </a:solidFill>
              <a:latin typeface="+mn-ea"/>
              <a:ea typeface="+mn-ea"/>
            </a:endParaRPr>
          </a:p>
        </p:txBody>
      </p:sp>
      <p:sp>
        <p:nvSpPr>
          <p:cNvPr id="2" name="スライド番号プレースホルダー 1">
            <a:extLst>
              <a:ext uri="{FF2B5EF4-FFF2-40B4-BE49-F238E27FC236}">
                <a16:creationId xmlns:a16="http://schemas.microsoft.com/office/drawing/2014/main" id="{6A3F5EE4-4A2D-4251-95B3-6C832710B3F1}"/>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14</a:t>
            </a:fld>
            <a:endParaRPr lang="ja-JP" altLang="en-US">
              <a:solidFill>
                <a:prstClr val="black">
                  <a:tint val="75000"/>
                </a:prstClr>
              </a:solidFill>
            </a:endParaRPr>
          </a:p>
        </p:txBody>
      </p:sp>
    </p:spTree>
    <p:extLst>
      <p:ext uri="{BB962C8B-B14F-4D97-AF65-F5344CB8AC3E}">
        <p14:creationId xmlns:p14="http://schemas.microsoft.com/office/powerpoint/2010/main" val="630971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17"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【P24</a:t>
            </a:r>
            <a:r>
              <a:rPr lang="ja-JP" altLang="en-US" sz="2600" dirty="0"/>
              <a:t>・</a:t>
            </a:r>
            <a:r>
              <a:rPr lang="en-US" altLang="ja-JP" sz="2600" dirty="0"/>
              <a:t>25】</a:t>
            </a:r>
            <a:endParaRPr lang="ja-JP" altLang="en-US" sz="2600" dirty="0">
              <a:solidFill>
                <a:srgbClr val="0033CC"/>
              </a:solidFill>
            </a:endParaRPr>
          </a:p>
        </p:txBody>
      </p:sp>
      <p:sp>
        <p:nvSpPr>
          <p:cNvPr id="32" name="Rectangle 6">
            <a:extLst>
              <a:ext uri="{FF2B5EF4-FFF2-40B4-BE49-F238E27FC236}">
                <a16:creationId xmlns:a16="http://schemas.microsoft.com/office/drawing/2014/main" id="{5EF1CD8D-E976-4B13-80F6-900A7A79D8C4}"/>
              </a:ext>
            </a:extLst>
          </p:cNvPr>
          <p:cNvSpPr>
            <a:spLocks noChangeArrowheads="1"/>
          </p:cNvSpPr>
          <p:nvPr/>
        </p:nvSpPr>
        <p:spPr bwMode="auto">
          <a:xfrm>
            <a:off x="240421" y="1494980"/>
            <a:ext cx="6491819" cy="504056"/>
          </a:xfrm>
          <a:prstGeom prst="rect">
            <a:avLst/>
          </a:prstGeom>
          <a:noFill/>
          <a:ln w="9525">
            <a:noFill/>
            <a:miter lim="800000"/>
            <a:headEnd/>
            <a:tailEnd/>
          </a:ln>
          <a:effectLst/>
        </p:spPr>
        <p:txBody>
          <a:bodyPr lIns="91431" tIns="45716" rIns="91431" bIns="45716"/>
          <a:lstStyle/>
          <a:p>
            <a:pPr marL="342867" indent="-342867">
              <a:defRPr/>
            </a:pPr>
            <a:endParaRPr lang="en-US" altLang="ja-JP" sz="2000" dirty="0"/>
          </a:p>
        </p:txBody>
      </p:sp>
      <p:sp>
        <p:nvSpPr>
          <p:cNvPr id="45" name="Rectangle 6">
            <a:extLst>
              <a:ext uri="{FF2B5EF4-FFF2-40B4-BE49-F238E27FC236}">
                <a16:creationId xmlns:a16="http://schemas.microsoft.com/office/drawing/2014/main" id="{41E978BE-A4FF-48F1-A697-E2B904F29A18}"/>
              </a:ext>
            </a:extLst>
          </p:cNvPr>
          <p:cNvSpPr>
            <a:spLocks noChangeArrowheads="1"/>
          </p:cNvSpPr>
          <p:nvPr/>
        </p:nvSpPr>
        <p:spPr bwMode="auto">
          <a:xfrm>
            <a:off x="451145" y="1628935"/>
            <a:ext cx="8529742" cy="2304257"/>
          </a:xfrm>
          <a:prstGeom prst="rect">
            <a:avLst/>
          </a:prstGeom>
          <a:noFill/>
          <a:ln w="9525">
            <a:noFill/>
            <a:miter lim="800000"/>
            <a:headEnd/>
            <a:tailEnd/>
          </a:ln>
          <a:effectLst/>
        </p:spPr>
        <p:txBody>
          <a:bodyPr lIns="91431" tIns="45716" rIns="91431" bIns="45716"/>
          <a:lstStyle/>
          <a:p>
            <a:pPr marL="342867" indent="-342867">
              <a:defRPr/>
            </a:pPr>
            <a:r>
              <a:rPr lang="ja-JP" altLang="en-US" sz="2400" dirty="0"/>
              <a:t>＜出願時＞</a:t>
            </a:r>
            <a:endParaRPr lang="en-US" altLang="ja-JP" sz="2400" dirty="0"/>
          </a:p>
          <a:p>
            <a:pPr marL="342867" indent="-342867">
              <a:defRPr/>
            </a:pPr>
            <a:r>
              <a:rPr lang="ja-JP" altLang="en-US" sz="2400" dirty="0"/>
              <a:t>「情報」の受験の有無を登録</a:t>
            </a:r>
          </a:p>
          <a:p>
            <a:pPr marL="342867" indent="-342867">
              <a:defRPr/>
            </a:pPr>
            <a:endParaRPr lang="en-US" altLang="ja-JP" sz="2400" dirty="0"/>
          </a:p>
          <a:p>
            <a:pPr marL="342867" indent="-342867">
              <a:defRPr/>
            </a:pPr>
            <a:r>
              <a:rPr lang="ja-JP" altLang="en-US" sz="2400" dirty="0"/>
              <a:t>＜試験当日＞</a:t>
            </a:r>
            <a:endParaRPr lang="en-US" altLang="ja-JP" sz="2400" dirty="0"/>
          </a:p>
          <a:p>
            <a:pPr marL="342867" indent="-342867">
              <a:defRPr/>
            </a:pPr>
            <a:r>
              <a:rPr lang="ja-JP" altLang="en-US" sz="2400" dirty="0"/>
              <a:t>　　新教育課程履修者は</a:t>
            </a:r>
            <a:r>
              <a:rPr lang="en-US" altLang="ja-JP" sz="2400" dirty="0"/>
              <a:t>『</a:t>
            </a:r>
            <a:r>
              <a:rPr lang="ja-JP" altLang="en-US" sz="2400" dirty="0"/>
              <a:t>情報</a:t>
            </a:r>
            <a:r>
              <a:rPr lang="en-US" altLang="ja-JP" sz="2400" dirty="0"/>
              <a:t>Ⅰ』</a:t>
            </a:r>
            <a:r>
              <a:rPr lang="ja-JP" altLang="en-US" sz="2400" dirty="0"/>
              <a:t>を解答</a:t>
            </a:r>
          </a:p>
          <a:p>
            <a:pPr marL="342867" indent="-342867">
              <a:defRPr/>
            </a:pPr>
            <a:r>
              <a:rPr lang="ja-JP" altLang="en-US" sz="2400" dirty="0"/>
              <a:t>　　旧教育課程履修者は，下の表の中から科目を選択して解答</a:t>
            </a:r>
          </a:p>
        </p:txBody>
      </p:sp>
      <p:graphicFrame>
        <p:nvGraphicFramePr>
          <p:cNvPr id="8" name="表 7">
            <a:extLst>
              <a:ext uri="{FF2B5EF4-FFF2-40B4-BE49-F238E27FC236}">
                <a16:creationId xmlns:a16="http://schemas.microsoft.com/office/drawing/2014/main" id="{D5C7C6DE-CAD4-446D-A4C3-67C5248F4567}"/>
              </a:ext>
            </a:extLst>
          </p:cNvPr>
          <p:cNvGraphicFramePr>
            <a:graphicFrameLocks noGrp="1"/>
          </p:cNvGraphicFramePr>
          <p:nvPr>
            <p:extLst>
              <p:ext uri="{D42A27DB-BD31-4B8C-83A1-F6EECF244321}">
                <p14:modId xmlns:p14="http://schemas.microsoft.com/office/powerpoint/2010/main" val="4186853802"/>
              </p:ext>
            </p:extLst>
          </p:nvPr>
        </p:nvGraphicFramePr>
        <p:xfrm>
          <a:off x="1691680" y="4365104"/>
          <a:ext cx="5616360" cy="1224000"/>
        </p:xfrm>
        <a:graphic>
          <a:graphicData uri="http://schemas.openxmlformats.org/drawingml/2006/table">
            <a:tbl>
              <a:tblPr firstRow="1" firstCol="1" bandRow="1"/>
              <a:tblGrid>
                <a:gridCol w="1745298">
                  <a:extLst>
                    <a:ext uri="{9D8B030D-6E8A-4147-A177-3AD203B41FA5}">
                      <a16:colId xmlns:a16="http://schemas.microsoft.com/office/drawing/2014/main" val="514430350"/>
                    </a:ext>
                  </a:extLst>
                </a:gridCol>
                <a:gridCol w="1745298">
                  <a:extLst>
                    <a:ext uri="{9D8B030D-6E8A-4147-A177-3AD203B41FA5}">
                      <a16:colId xmlns:a16="http://schemas.microsoft.com/office/drawing/2014/main" val="358300762"/>
                    </a:ext>
                  </a:extLst>
                </a:gridCol>
                <a:gridCol w="2125764">
                  <a:extLst>
                    <a:ext uri="{9D8B030D-6E8A-4147-A177-3AD203B41FA5}">
                      <a16:colId xmlns:a16="http://schemas.microsoft.com/office/drawing/2014/main" val="3673738552"/>
                    </a:ext>
                  </a:extLst>
                </a:gridCol>
              </a:tblGrid>
              <a:tr h="411567">
                <a:tc>
                  <a:txBody>
                    <a:bodyPr/>
                    <a:lstStyle/>
                    <a:p>
                      <a:pPr algn="ctr">
                        <a:lnSpc>
                          <a:spcPts val="2000"/>
                        </a:lnSpc>
                        <a:spcBef>
                          <a:spcPts val="240"/>
                        </a:spcBef>
                        <a:spcAft>
                          <a:spcPts val="240"/>
                        </a:spcAft>
                      </a:pPr>
                      <a:r>
                        <a:rPr lang="ja-JP" altLang="en-US" sz="24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新課程科目</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ts val="2000"/>
                        </a:lnSpc>
                        <a:spcBef>
                          <a:spcPts val="240"/>
                        </a:spcBef>
                        <a:spcAft>
                          <a:spcPts val="240"/>
                        </a:spcAft>
                      </a:pPr>
                      <a:r>
                        <a:rPr lang="ja-JP" altLang="en-US" sz="24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旧課程科目</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ts val="2000"/>
                        </a:lnSpc>
                        <a:spcBef>
                          <a:spcPts val="240"/>
                        </a:spcBef>
                        <a:spcAft>
                          <a:spcPts val="240"/>
                        </a:spcAft>
                      </a:pPr>
                      <a:r>
                        <a:rPr lang="ja-JP" sz="24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科目選択方法</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206838723"/>
                  </a:ext>
                </a:extLst>
              </a:tr>
              <a:tr h="812433">
                <a:tc>
                  <a:txBody>
                    <a:bodyPr/>
                    <a:lstStyle/>
                    <a:p>
                      <a:pPr algn="just">
                        <a:lnSpc>
                          <a:spcPts val="2000"/>
                        </a:lnSpc>
                        <a:spcBef>
                          <a:spcPts val="240"/>
                        </a:spcBef>
                        <a:spcAft>
                          <a:spcPts val="240"/>
                        </a:spcAft>
                      </a:pPr>
                      <a:r>
                        <a:rPr lang="ja-JP" sz="24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『情</a:t>
                      </a:r>
                      <a:r>
                        <a:rPr lang="ja-JP" sz="2400" kern="100" spc="50" dirty="0">
                          <a:effectLst/>
                          <a:latin typeface="Century" panose="02040604050505020304" pitchFamily="18" charset="0"/>
                          <a:ea typeface="ＤＦＧ平成丸ゴシック体W4" panose="020F0400000000000000" pitchFamily="50" charset="-128"/>
                          <a:cs typeface="Times New Roman" panose="02020603050405020304" pitchFamily="18" charset="0"/>
                        </a:rPr>
                        <a:t>報</a:t>
                      </a:r>
                      <a:r>
                        <a:rPr lang="en-US" sz="2400" kern="100" spc="50" dirty="0">
                          <a:effectLst/>
                          <a:latin typeface="Arial" panose="020B0604020202020204" pitchFamily="34" charset="0"/>
                          <a:ea typeface="ＭＳ ゴシック" panose="020B0609070205080204" pitchFamily="49" charset="-128"/>
                          <a:cs typeface="Arial" panose="020B0604020202020204" pitchFamily="34" charset="0"/>
                        </a:rPr>
                        <a:t>Ⅰ</a:t>
                      </a:r>
                      <a:r>
                        <a:rPr lang="ja-JP" sz="24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ts val="2000"/>
                        </a:lnSpc>
                        <a:spcBef>
                          <a:spcPts val="240"/>
                        </a:spcBef>
                        <a:spcAft>
                          <a:spcPts val="240"/>
                        </a:spcAft>
                      </a:pPr>
                      <a:r>
                        <a:rPr lang="ja-JP" sz="24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『旧情報』</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ts val="2400"/>
                        </a:lnSpc>
                        <a:spcBef>
                          <a:spcPts val="600"/>
                        </a:spcBef>
                        <a:spcAft>
                          <a:spcPts val="240"/>
                        </a:spcAft>
                      </a:pPr>
                      <a:r>
                        <a:rPr lang="ja-JP" sz="24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左記２科目から</a:t>
                      </a:r>
                      <a:r>
                        <a:rPr lang="en-US" altLang="ja-JP" sz="2400" kern="100" dirty="0">
                          <a:effectLst/>
                          <a:latin typeface="ＤＦＧ平成丸ゴシック体W4" panose="020F0400000000000000" pitchFamily="50" charset="-128"/>
                          <a:ea typeface="ＤＦＧ平成丸ゴシック体W4" panose="020F0400000000000000" pitchFamily="50" charset="-128"/>
                          <a:cs typeface="Times New Roman" panose="02020603050405020304" pitchFamily="18" charset="0"/>
                        </a:rPr>
                        <a:t>1</a:t>
                      </a:r>
                      <a:r>
                        <a:rPr lang="ja-JP" sz="2400" kern="100" dirty="0">
                          <a:effectLst/>
                          <a:latin typeface="Century" panose="02040604050505020304" pitchFamily="18" charset="0"/>
                          <a:ea typeface="ＤＦＧ平成丸ゴシック体W4" panose="020F0400000000000000" pitchFamily="50" charset="-128"/>
                          <a:cs typeface="Times New Roman" panose="02020603050405020304" pitchFamily="18" charset="0"/>
                        </a:rPr>
                        <a:t>科目を選択</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621653992"/>
                  </a:ext>
                </a:extLst>
              </a:tr>
            </a:tbl>
          </a:graphicData>
        </a:graphic>
      </p:graphicFrame>
      <p:sp>
        <p:nvSpPr>
          <p:cNvPr id="10" name="Rectangle 5">
            <a:extLst>
              <a:ext uri="{FF2B5EF4-FFF2-40B4-BE49-F238E27FC236}">
                <a16:creationId xmlns:a16="http://schemas.microsoft.com/office/drawing/2014/main" id="{7C7BE8DD-0420-4DD6-A311-4ABFAE5B35C7}"/>
              </a:ext>
            </a:extLst>
          </p:cNvPr>
          <p:cNvSpPr>
            <a:spLocks noChangeArrowheads="1"/>
          </p:cNvSpPr>
          <p:nvPr/>
        </p:nvSpPr>
        <p:spPr bwMode="auto">
          <a:xfrm>
            <a:off x="323528" y="1052736"/>
            <a:ext cx="1152127" cy="468000"/>
          </a:xfrm>
          <a:prstGeom prst="rect">
            <a:avLst/>
          </a:prstGeom>
          <a:noFill/>
          <a:ln w="2857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r>
              <a:rPr lang="ja-JP" altLang="en-US" sz="2400" dirty="0">
                <a:solidFill>
                  <a:srgbClr val="0070C0"/>
                </a:solidFill>
                <a:latin typeface="+mn-ea"/>
                <a:ea typeface="+mn-ea"/>
              </a:rPr>
              <a:t>情　報</a:t>
            </a:r>
            <a:endParaRPr lang="en-US" altLang="ja-JP" sz="2400" dirty="0">
              <a:solidFill>
                <a:srgbClr val="0070C0"/>
              </a:solidFill>
              <a:latin typeface="+mn-ea"/>
              <a:ea typeface="+mn-ea"/>
            </a:endParaRPr>
          </a:p>
        </p:txBody>
      </p:sp>
      <p:sp>
        <p:nvSpPr>
          <p:cNvPr id="2" name="スライド番号プレースホルダー 1">
            <a:extLst>
              <a:ext uri="{FF2B5EF4-FFF2-40B4-BE49-F238E27FC236}">
                <a16:creationId xmlns:a16="http://schemas.microsoft.com/office/drawing/2014/main" id="{8D295583-3738-4C4A-BD65-201989BA029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3533526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A44D0F3-0160-43EC-BDE6-D45D0391B1C4}"/>
              </a:ext>
            </a:extLst>
          </p:cNvPr>
          <p:cNvPicPr>
            <a:picLocks noChangeAspect="1"/>
          </p:cNvPicPr>
          <p:nvPr/>
        </p:nvPicPr>
        <p:blipFill>
          <a:blip r:embed="rId3"/>
          <a:stretch>
            <a:fillRect/>
          </a:stretch>
        </p:blipFill>
        <p:spPr>
          <a:xfrm>
            <a:off x="611560" y="1654548"/>
            <a:ext cx="7704856" cy="4870796"/>
          </a:xfrm>
          <a:prstGeom prst="rect">
            <a:avLst/>
          </a:prstGeom>
        </p:spPr>
      </p:pic>
      <p:sp>
        <p:nvSpPr>
          <p:cNvPr id="3" name="Rectangle 7"/>
          <p:cNvSpPr>
            <a:spLocks noChangeArrowheads="1"/>
          </p:cNvSpPr>
          <p:nvPr/>
        </p:nvSpPr>
        <p:spPr bwMode="auto">
          <a:xfrm>
            <a:off x="5943600" y="144016"/>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spcBef>
                <a:spcPct val="0"/>
              </a:spcBef>
            </a:pPr>
            <a:endParaRPr lang="ja-JP" altLang="ja-JP" sz="2000" b="0">
              <a:solidFill>
                <a:schemeClr val="tx2"/>
              </a:solidFill>
            </a:endParaRPr>
          </a:p>
        </p:txBody>
      </p:sp>
      <p:sp>
        <p:nvSpPr>
          <p:cNvPr id="4" name="Rectangle 10"/>
          <p:cNvSpPr>
            <a:spLocks noChangeArrowheads="1"/>
          </p:cNvSpPr>
          <p:nvPr/>
        </p:nvSpPr>
        <p:spPr bwMode="auto">
          <a:xfrm>
            <a:off x="32675" y="764704"/>
            <a:ext cx="9036050" cy="42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r>
              <a:rPr lang="ja-JP" altLang="en-US" sz="2400" u="sng" dirty="0">
                <a:solidFill>
                  <a:srgbClr val="0070C0"/>
                </a:solidFill>
                <a:latin typeface="+mn-ea"/>
                <a:ea typeface="+mn-ea"/>
              </a:rPr>
              <a:t>検定料の計算方法</a:t>
            </a:r>
          </a:p>
        </p:txBody>
      </p:sp>
      <p:grpSp>
        <p:nvGrpSpPr>
          <p:cNvPr id="2" name="グループ化 1">
            <a:extLst>
              <a:ext uri="{FF2B5EF4-FFF2-40B4-BE49-F238E27FC236}">
                <a16:creationId xmlns:a16="http://schemas.microsoft.com/office/drawing/2014/main" id="{F8CC2127-2019-4486-854A-1B2445E76932}"/>
              </a:ext>
            </a:extLst>
          </p:cNvPr>
          <p:cNvGrpSpPr/>
          <p:nvPr/>
        </p:nvGrpSpPr>
        <p:grpSpPr>
          <a:xfrm>
            <a:off x="4839307" y="2403956"/>
            <a:ext cx="778595" cy="3041268"/>
            <a:chOff x="5017541" y="2439745"/>
            <a:chExt cx="778595" cy="3041268"/>
          </a:xfrm>
        </p:grpSpPr>
        <p:sp>
          <p:nvSpPr>
            <p:cNvPr id="5" name="Rectangle 6"/>
            <p:cNvSpPr>
              <a:spLocks noChangeArrowheads="1"/>
            </p:cNvSpPr>
            <p:nvPr/>
          </p:nvSpPr>
          <p:spPr bwMode="auto">
            <a:xfrm>
              <a:off x="5043062" y="2439745"/>
              <a:ext cx="707814" cy="360040"/>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A</a:t>
              </a:r>
              <a:endParaRPr lang="ja-JP" altLang="en-US" sz="3200" u="sng" dirty="0">
                <a:effectLst>
                  <a:outerShdw blurRad="38100" dist="38100" dir="2700000" algn="tl">
                    <a:srgbClr val="000000"/>
                  </a:outerShdw>
                </a:effectLst>
                <a:latin typeface="ＤＦＧ平成ゴシック体W7" pitchFamily="50" charset="-128"/>
                <a:ea typeface="ＤＦＧ平成ゴシック体W7" pitchFamily="50" charset="-128"/>
              </a:endParaRPr>
            </a:p>
            <a:p>
              <a:pPr marL="342900" indent="-342900">
                <a:defRPr/>
              </a:pPr>
              <a:endParaRPr lang="en-US" altLang="ja-JP" dirty="0"/>
            </a:p>
          </p:txBody>
        </p:sp>
        <p:sp>
          <p:nvSpPr>
            <p:cNvPr id="6" name="Rectangle 6"/>
            <p:cNvSpPr>
              <a:spLocks noChangeArrowheads="1"/>
            </p:cNvSpPr>
            <p:nvPr/>
          </p:nvSpPr>
          <p:spPr bwMode="auto">
            <a:xfrm>
              <a:off x="5017541" y="3309429"/>
              <a:ext cx="778595" cy="360040"/>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B</a:t>
              </a:r>
              <a:endParaRPr lang="ja-JP" altLang="en-US" sz="3200" u="sng" dirty="0">
                <a:effectLst>
                  <a:outerShdw blurRad="38100" dist="38100" dir="2700000" algn="tl">
                    <a:srgbClr val="000000"/>
                  </a:outerShdw>
                </a:effectLst>
                <a:latin typeface="ＤＦＧ平成ゴシック体W7" pitchFamily="50" charset="-128"/>
                <a:ea typeface="ＤＦＧ平成ゴシック体W7" pitchFamily="50" charset="-128"/>
              </a:endParaRPr>
            </a:p>
            <a:p>
              <a:pPr marL="342900" indent="-342900">
                <a:defRPr/>
              </a:pPr>
              <a:endParaRPr lang="en-US" altLang="ja-JP" dirty="0"/>
            </a:p>
          </p:txBody>
        </p:sp>
        <p:sp>
          <p:nvSpPr>
            <p:cNvPr id="7" name="Rectangle 6"/>
            <p:cNvSpPr>
              <a:spLocks noChangeArrowheads="1"/>
            </p:cNvSpPr>
            <p:nvPr/>
          </p:nvSpPr>
          <p:spPr bwMode="auto">
            <a:xfrm>
              <a:off x="5061200" y="4184869"/>
              <a:ext cx="707814" cy="360040"/>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X</a:t>
              </a:r>
              <a:endParaRPr lang="ja-JP" altLang="en-US" sz="3200" u="sng" dirty="0">
                <a:effectLst>
                  <a:outerShdw blurRad="38100" dist="38100" dir="2700000" algn="tl">
                    <a:srgbClr val="000000"/>
                  </a:outerShdw>
                </a:effectLst>
                <a:latin typeface="ＤＦＧ平成ゴシック体W7" pitchFamily="50" charset="-128"/>
                <a:ea typeface="ＤＦＧ平成ゴシック体W7" pitchFamily="50" charset="-128"/>
              </a:endParaRPr>
            </a:p>
            <a:p>
              <a:pPr marL="342900" indent="-342900">
                <a:defRPr/>
              </a:pPr>
              <a:endParaRPr lang="en-US" altLang="ja-JP" dirty="0"/>
            </a:p>
          </p:txBody>
        </p:sp>
        <p:sp>
          <p:nvSpPr>
            <p:cNvPr id="8" name="Rectangle 6"/>
            <p:cNvSpPr>
              <a:spLocks noChangeArrowheads="1"/>
            </p:cNvSpPr>
            <p:nvPr/>
          </p:nvSpPr>
          <p:spPr bwMode="auto">
            <a:xfrm>
              <a:off x="5050532" y="5120973"/>
              <a:ext cx="707814" cy="360040"/>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A</a:t>
              </a:r>
            </a:p>
          </p:txBody>
        </p:sp>
        <p:sp>
          <p:nvSpPr>
            <p:cNvPr id="9" name="Rectangle 6"/>
            <p:cNvSpPr>
              <a:spLocks noChangeArrowheads="1"/>
            </p:cNvSpPr>
            <p:nvPr/>
          </p:nvSpPr>
          <p:spPr bwMode="auto">
            <a:xfrm>
              <a:off x="5050532" y="4642317"/>
              <a:ext cx="707814" cy="360040"/>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X					</a:t>
              </a:r>
              <a:endParaRPr lang="ja-JP" altLang="en-US" sz="3200" u="sng" dirty="0">
                <a:effectLst>
                  <a:outerShdw blurRad="38100" dist="38100" dir="2700000" algn="tl">
                    <a:srgbClr val="000000"/>
                  </a:outerShdw>
                </a:effectLst>
                <a:latin typeface="ＤＦＧ平成ゴシック体W7" pitchFamily="50" charset="-128"/>
                <a:ea typeface="ＤＦＧ平成ゴシック体W7" pitchFamily="50" charset="-128"/>
              </a:endParaRPr>
            </a:p>
            <a:p>
              <a:pPr marL="342900" indent="-342900">
                <a:defRPr/>
              </a:pPr>
              <a:endParaRPr lang="en-US" altLang="ja-JP" dirty="0"/>
            </a:p>
          </p:txBody>
        </p:sp>
      </p:grpSp>
      <p:sp>
        <p:nvSpPr>
          <p:cNvPr id="11" name="角丸四角形 10"/>
          <p:cNvSpPr/>
          <p:nvPr/>
        </p:nvSpPr>
        <p:spPr bwMode="auto">
          <a:xfrm>
            <a:off x="225555" y="4039832"/>
            <a:ext cx="4112531" cy="869112"/>
          </a:xfrm>
          <a:prstGeom prst="roundRect">
            <a:avLst>
              <a:gd name="adj" fmla="val 27076"/>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r>
              <a:rPr lang="en-US" altLang="ja-JP" sz="2000" b="0" dirty="0"/>
              <a:t>※</a:t>
            </a:r>
            <a:r>
              <a:rPr lang="ja-JP" altLang="en-US" sz="2000" b="0" dirty="0"/>
              <a:t>「地理歴史」と「公民」は合わせて</a:t>
            </a:r>
            <a:r>
              <a:rPr lang="en-US" altLang="ja-JP" sz="2000" b="0" dirty="0"/>
              <a:t>1</a:t>
            </a:r>
            <a:r>
              <a:rPr lang="ja-JP" altLang="en-US" sz="2000" b="0" dirty="0"/>
              <a:t>教科として数えます。</a:t>
            </a:r>
          </a:p>
        </p:txBody>
      </p:sp>
      <p:sp>
        <p:nvSpPr>
          <p:cNvPr id="14" name="角丸四角形 13"/>
          <p:cNvSpPr/>
          <p:nvPr/>
        </p:nvSpPr>
        <p:spPr bwMode="auto">
          <a:xfrm>
            <a:off x="112057" y="1210175"/>
            <a:ext cx="4793904" cy="1164298"/>
          </a:xfrm>
          <a:prstGeom prst="roundRect">
            <a:avLst>
              <a:gd name="adj" fmla="val 11891"/>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r>
              <a:rPr kumimoji="1" lang="en-US" altLang="ja-JP" sz="1800" b="0" i="0" u="sng" strike="noStrike" cap="none" normalizeH="0" baseline="0" dirty="0">
                <a:ln>
                  <a:noFill/>
                </a:ln>
                <a:effectLst/>
                <a:latin typeface="Arial" charset="0"/>
                <a:ea typeface="ＭＳ Ｐゴシック" pitchFamily="50" charset="-128"/>
              </a:rPr>
              <a:t>【</a:t>
            </a:r>
            <a:r>
              <a:rPr kumimoji="1" lang="ja-JP" altLang="en-US" sz="1800" b="0" i="0" u="sng" strike="noStrike" cap="none" normalizeH="0" baseline="0" dirty="0">
                <a:ln>
                  <a:noFill/>
                </a:ln>
                <a:effectLst/>
                <a:latin typeface="Arial" charset="0"/>
                <a:ea typeface="ＭＳ Ｐゴシック" pitchFamily="50" charset="-128"/>
              </a:rPr>
              <a:t>受験教科数</a:t>
            </a:r>
            <a:r>
              <a:rPr kumimoji="1" lang="en-US" altLang="ja-JP" sz="1800" b="0" i="0" u="sng" strike="noStrike" cap="none" normalizeH="0" baseline="0" dirty="0">
                <a:ln>
                  <a:noFill/>
                </a:ln>
                <a:effectLst/>
                <a:latin typeface="Arial" charset="0"/>
                <a:ea typeface="ＭＳ Ｐゴシック" pitchFamily="50" charset="-128"/>
              </a:rPr>
              <a:t>】</a:t>
            </a:r>
          </a:p>
          <a:p>
            <a:pPr marL="342900" marR="0" indent="-342900" algn="l" defTabSz="914400" rtl="0" eaLnBrk="1" fontAlgn="base" latinLnBrk="0">
              <a:lnSpc>
                <a:spcPct val="100000"/>
              </a:lnSpc>
              <a:spcBef>
                <a:spcPct val="20000"/>
              </a:spcBef>
              <a:spcAft>
                <a:spcPct val="0"/>
              </a:spcAft>
              <a:buClrTx/>
              <a:buSzTx/>
              <a:buFontTx/>
              <a:buNone/>
              <a:tabLst/>
            </a:pPr>
            <a:r>
              <a:rPr lang="ja-JP" altLang="en-US" sz="1800" b="0" dirty="0"/>
              <a:t>「</a:t>
            </a:r>
            <a:r>
              <a:rPr lang="en-US" altLang="ja-JP" sz="1800" b="0" dirty="0"/>
              <a:t>X</a:t>
            </a:r>
            <a:r>
              <a:rPr lang="ja-JP" altLang="en-US" sz="1800" b="0" dirty="0"/>
              <a:t>」以外のアルファベットの数を足した合計</a:t>
            </a:r>
            <a:endParaRPr lang="en-US" altLang="ja-JP" sz="1800" b="0" dirty="0"/>
          </a:p>
          <a:p>
            <a:pPr marL="342900" marR="0" indent="-342900" algn="l" defTabSz="914400" rtl="0" eaLnBrk="1" fontAlgn="base" latinLnBrk="0">
              <a:lnSpc>
                <a:spcPct val="100000"/>
              </a:lnSpc>
              <a:spcBef>
                <a:spcPct val="20000"/>
              </a:spcBef>
              <a:spcAft>
                <a:spcPct val="0"/>
              </a:spcAft>
              <a:buClrTx/>
              <a:buSzTx/>
              <a:buFontTx/>
              <a:buNone/>
              <a:tabLst/>
            </a:pPr>
            <a:r>
              <a:rPr lang="ja-JP" altLang="en-US" sz="1800" b="0" dirty="0"/>
              <a:t>　　　　　　　</a:t>
            </a:r>
            <a:r>
              <a:rPr lang="ja-JP" altLang="en-US" sz="1600" b="0" dirty="0"/>
              <a:t>記入例の場合は</a:t>
            </a:r>
            <a:r>
              <a:rPr lang="en-US" altLang="ja-JP" sz="1600" b="0" dirty="0"/>
              <a:t>3</a:t>
            </a:r>
            <a:r>
              <a:rPr lang="ja-JP" altLang="en-US" sz="1600" b="0" dirty="0"/>
              <a:t>教科</a:t>
            </a:r>
            <a:endParaRPr kumimoji="1" lang="ja-JP" altLang="en-US" sz="1800" b="0" i="0" u="none" strike="noStrike" cap="none" normalizeH="0" baseline="0" dirty="0">
              <a:ln>
                <a:noFill/>
              </a:ln>
              <a:effectLst/>
            </a:endParaRPr>
          </a:p>
        </p:txBody>
      </p:sp>
      <p:sp>
        <p:nvSpPr>
          <p:cNvPr id="16" name="角丸四角形 15"/>
          <p:cNvSpPr/>
          <p:nvPr/>
        </p:nvSpPr>
        <p:spPr bwMode="auto">
          <a:xfrm>
            <a:off x="5789738" y="2950599"/>
            <a:ext cx="2912684" cy="798827"/>
          </a:xfrm>
          <a:prstGeom prst="roundRect">
            <a:avLst>
              <a:gd name="adj" fmla="val 18640"/>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r>
              <a:rPr lang="en-US" altLang="ja-JP" sz="1800" b="0" dirty="0"/>
              <a:t>【</a:t>
            </a:r>
            <a:r>
              <a:rPr lang="ja-JP" altLang="en-US" sz="1800" b="0" dirty="0"/>
              <a:t>成績通知</a:t>
            </a:r>
            <a:r>
              <a:rPr lang="en-US" altLang="ja-JP" sz="1800" b="0" dirty="0"/>
              <a:t>】</a:t>
            </a:r>
            <a:r>
              <a:rPr kumimoji="1" lang="ja-JP" altLang="en-US" sz="1800" b="1" i="0" u="none" strike="noStrike" cap="none" normalizeH="0" baseline="0" dirty="0">
                <a:ln>
                  <a:noFill/>
                </a:ln>
                <a:effectLst/>
              </a:rPr>
              <a:t>　</a:t>
            </a:r>
            <a:r>
              <a:rPr kumimoji="1" lang="ja-JP" altLang="en-US" sz="1800" b="0" i="0" u="none" strike="noStrike" cap="none" normalizeH="0" baseline="0" dirty="0">
                <a:ln>
                  <a:noFill/>
                </a:ln>
                <a:effectLst/>
              </a:rPr>
              <a:t>希望の有無</a:t>
            </a:r>
            <a:endParaRPr kumimoji="1" lang="en-US" altLang="ja-JP" sz="1800" b="0" i="0" u="none" strike="noStrike" cap="none" normalizeH="0" baseline="0" dirty="0">
              <a:ln>
                <a:noFill/>
              </a:ln>
              <a:effectLst/>
            </a:endParaRPr>
          </a:p>
          <a:p>
            <a:pPr marL="342900" marR="0" indent="-342900" algn="l" defTabSz="914400" rtl="0" eaLnBrk="1" fontAlgn="base" latinLnBrk="0" hangingPunct="1">
              <a:lnSpc>
                <a:spcPct val="100000"/>
              </a:lnSpc>
              <a:spcBef>
                <a:spcPct val="20000"/>
              </a:spcBef>
              <a:spcAft>
                <a:spcPct val="0"/>
              </a:spcAft>
              <a:buClrTx/>
              <a:buSzTx/>
              <a:buFontTx/>
              <a:buNone/>
              <a:tabLst/>
            </a:pPr>
            <a:r>
              <a:rPr lang="ja-JP" altLang="en-US" sz="1800" b="0" dirty="0"/>
              <a:t>　　</a:t>
            </a:r>
            <a:r>
              <a:rPr lang="ja-JP" altLang="en-US" sz="1600" b="0" dirty="0"/>
              <a:t>記入例の場合は希望する</a:t>
            </a:r>
            <a:endParaRPr kumimoji="1" lang="en-US" altLang="ja-JP" sz="1400" b="0" i="0" u="none" strike="noStrike" cap="none" normalizeH="0" baseline="0" dirty="0">
              <a:ln>
                <a:noFill/>
              </a:ln>
              <a:effectLst/>
            </a:endParaRPr>
          </a:p>
        </p:txBody>
      </p:sp>
      <p:grpSp>
        <p:nvGrpSpPr>
          <p:cNvPr id="25" name="グループ化 24">
            <a:extLst>
              <a:ext uri="{FF2B5EF4-FFF2-40B4-BE49-F238E27FC236}">
                <a16:creationId xmlns:a16="http://schemas.microsoft.com/office/drawing/2014/main" id="{B2DF636F-32F7-42E0-9492-92D23EC041AA}"/>
              </a:ext>
            </a:extLst>
          </p:cNvPr>
          <p:cNvGrpSpPr/>
          <p:nvPr/>
        </p:nvGrpSpPr>
        <p:grpSpPr>
          <a:xfrm>
            <a:off x="6631205" y="4653138"/>
            <a:ext cx="864095" cy="1353636"/>
            <a:chOff x="6660232" y="4390894"/>
            <a:chExt cx="864095" cy="1353636"/>
          </a:xfrm>
        </p:grpSpPr>
        <p:sp>
          <p:nvSpPr>
            <p:cNvPr id="12" name="角丸四角形 11"/>
            <p:cNvSpPr/>
            <p:nvPr/>
          </p:nvSpPr>
          <p:spPr bwMode="auto">
            <a:xfrm>
              <a:off x="6660232" y="5464274"/>
              <a:ext cx="720080" cy="280256"/>
            </a:xfrm>
            <a:prstGeom prst="roundRect">
              <a:avLst>
                <a:gd name="adj" fmla="val 11068"/>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15" name="右矢印 14"/>
            <p:cNvSpPr/>
            <p:nvPr/>
          </p:nvSpPr>
          <p:spPr bwMode="auto">
            <a:xfrm rot="5400000">
              <a:off x="6769375" y="4709323"/>
              <a:ext cx="1073382" cy="436523"/>
            </a:xfrm>
            <a:prstGeom prst="rightArrow">
              <a:avLst/>
            </a:prstGeom>
            <a:solidFill>
              <a:schemeClr val="tx1">
                <a:lumMod val="65000"/>
                <a:lumOff val="3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grpSp>
      <p:grpSp>
        <p:nvGrpSpPr>
          <p:cNvPr id="24" name="グループ化 23">
            <a:extLst>
              <a:ext uri="{FF2B5EF4-FFF2-40B4-BE49-F238E27FC236}">
                <a16:creationId xmlns:a16="http://schemas.microsoft.com/office/drawing/2014/main" id="{69255F5C-CCBF-458E-8E2C-0CAFE2E7B47C}"/>
              </a:ext>
            </a:extLst>
          </p:cNvPr>
          <p:cNvGrpSpPr/>
          <p:nvPr/>
        </p:nvGrpSpPr>
        <p:grpSpPr>
          <a:xfrm>
            <a:off x="6660232" y="3984500"/>
            <a:ext cx="1620579" cy="668636"/>
            <a:chOff x="6660232" y="3840484"/>
            <a:chExt cx="1620579" cy="668636"/>
          </a:xfrm>
        </p:grpSpPr>
        <p:sp>
          <p:nvSpPr>
            <p:cNvPr id="10" name="円/楕円 9"/>
            <p:cNvSpPr>
              <a:spLocks noChangeAspect="1"/>
            </p:cNvSpPr>
            <p:nvPr/>
          </p:nvSpPr>
          <p:spPr bwMode="auto">
            <a:xfrm>
              <a:off x="6929158" y="3983692"/>
              <a:ext cx="557070" cy="3814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18" name="角丸四角形 17"/>
            <p:cNvSpPr/>
            <p:nvPr/>
          </p:nvSpPr>
          <p:spPr bwMode="auto">
            <a:xfrm>
              <a:off x="6660232" y="3840484"/>
              <a:ext cx="1620579" cy="668636"/>
            </a:xfrm>
            <a:prstGeom prst="roundRect">
              <a:avLst>
                <a:gd name="adj" fmla="val 21474"/>
              </a:avLst>
            </a:prstGeom>
            <a:noFill/>
            <a:ln w="317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grpSp>
      <p:sp>
        <p:nvSpPr>
          <p:cNvPr id="19" name="テキスト ボックス 18"/>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20"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【P25</a:t>
            </a:r>
            <a:r>
              <a:rPr lang="ja-JP" altLang="en-US" sz="2600" dirty="0"/>
              <a:t>・</a:t>
            </a:r>
            <a:r>
              <a:rPr lang="en-US" altLang="ja-JP" sz="2600" dirty="0"/>
              <a:t>28</a:t>
            </a:r>
            <a:r>
              <a:rPr lang="ja-JP" altLang="en-US" sz="2600" dirty="0"/>
              <a:t>・</a:t>
            </a:r>
            <a:r>
              <a:rPr lang="en-US" altLang="ja-JP" sz="2600" dirty="0"/>
              <a:t>29】</a:t>
            </a:r>
            <a:endParaRPr lang="ja-JP" altLang="en-US" sz="2600" dirty="0">
              <a:solidFill>
                <a:srgbClr val="0033CC"/>
              </a:solidFill>
            </a:endParaRPr>
          </a:p>
        </p:txBody>
      </p:sp>
      <p:grpSp>
        <p:nvGrpSpPr>
          <p:cNvPr id="27" name="グループ化 26">
            <a:extLst>
              <a:ext uri="{FF2B5EF4-FFF2-40B4-BE49-F238E27FC236}">
                <a16:creationId xmlns:a16="http://schemas.microsoft.com/office/drawing/2014/main" id="{235514CF-4EC7-4C5D-89FE-6434268B7065}"/>
              </a:ext>
            </a:extLst>
          </p:cNvPr>
          <p:cNvGrpSpPr/>
          <p:nvPr/>
        </p:nvGrpSpPr>
        <p:grpSpPr>
          <a:xfrm>
            <a:off x="4792884" y="2334646"/>
            <a:ext cx="780093" cy="3758650"/>
            <a:chOff x="4792884" y="2190630"/>
            <a:chExt cx="780093" cy="3758650"/>
          </a:xfrm>
        </p:grpSpPr>
        <p:sp>
          <p:nvSpPr>
            <p:cNvPr id="17" name="角丸四角形 16"/>
            <p:cNvSpPr/>
            <p:nvPr/>
          </p:nvSpPr>
          <p:spPr bwMode="auto">
            <a:xfrm>
              <a:off x="4792884" y="2190630"/>
              <a:ext cx="542056" cy="3758650"/>
            </a:xfrm>
            <a:prstGeom prst="roundRect">
              <a:avLst>
                <a:gd name="adj" fmla="val 26974"/>
              </a:avLst>
            </a:prstGeom>
            <a:noFill/>
            <a:ln w="317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26" name="Rectangle 6">
              <a:extLst>
                <a:ext uri="{FF2B5EF4-FFF2-40B4-BE49-F238E27FC236}">
                  <a16:creationId xmlns:a16="http://schemas.microsoft.com/office/drawing/2014/main" id="{D8CF64C1-C559-46CC-8F93-A900BD0E5A2D}"/>
                </a:ext>
              </a:extLst>
            </p:cNvPr>
            <p:cNvSpPr>
              <a:spLocks noChangeArrowheads="1"/>
            </p:cNvSpPr>
            <p:nvPr/>
          </p:nvSpPr>
          <p:spPr bwMode="auto">
            <a:xfrm>
              <a:off x="4865163" y="5331420"/>
              <a:ext cx="707814" cy="360040"/>
            </a:xfrm>
            <a:prstGeom prst="rect">
              <a:avLst/>
            </a:prstGeom>
            <a:noFill/>
            <a:ln w="9525">
              <a:noFill/>
              <a:miter lim="800000"/>
              <a:headEnd/>
              <a:tailEnd/>
            </a:ln>
            <a:effectLst/>
          </p:spPr>
          <p:txBody>
            <a:bodyPr/>
            <a:lstStyle/>
            <a:p>
              <a:pPr marL="342900" indent="-342900">
                <a:defRPr/>
              </a:pPr>
              <a:r>
                <a:rPr lang="en-US" altLang="ja-JP" sz="2400" dirty="0">
                  <a:latin typeface="ＤＦＧフリー流葉" pitchFamily="66" charset="-128"/>
                  <a:ea typeface="ＤＦＧフリー流葉" pitchFamily="66" charset="-128"/>
                  <a:cs typeface="Estrangelo Edessa" pitchFamily="66" charset="0"/>
                </a:rPr>
                <a:t>X</a:t>
              </a:r>
              <a:endParaRPr lang="ja-JP" altLang="en-US" sz="3200" u="sng" dirty="0">
                <a:effectLst>
                  <a:outerShdw blurRad="38100" dist="38100" dir="2700000" algn="tl">
                    <a:srgbClr val="000000"/>
                  </a:outerShdw>
                </a:effectLst>
                <a:latin typeface="ＤＦＧ平成ゴシック体W7" pitchFamily="50" charset="-128"/>
                <a:ea typeface="ＤＦＧ平成ゴシック体W7" pitchFamily="50" charset="-128"/>
              </a:endParaRPr>
            </a:p>
            <a:p>
              <a:pPr marL="342900" indent="-342900">
                <a:defRPr/>
              </a:pPr>
              <a:endParaRPr lang="en-US" altLang="ja-JP" dirty="0"/>
            </a:p>
          </p:txBody>
        </p:sp>
      </p:grpSp>
      <p:sp>
        <p:nvSpPr>
          <p:cNvPr id="22" name="右矢印 21"/>
          <p:cNvSpPr/>
          <p:nvPr/>
        </p:nvSpPr>
        <p:spPr bwMode="auto">
          <a:xfrm rot="2828311">
            <a:off x="4096321" y="2071627"/>
            <a:ext cx="951863" cy="430836"/>
          </a:xfrm>
          <a:prstGeom prst="rightArrow">
            <a:avLst>
              <a:gd name="adj1" fmla="val 50000"/>
              <a:gd name="adj2" fmla="val 77513"/>
            </a:avLst>
          </a:prstGeom>
          <a:solidFill>
            <a:schemeClr val="tx1">
              <a:lumMod val="65000"/>
              <a:lumOff val="3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21" name="スライド番号プレースホルダー 20">
            <a:extLst>
              <a:ext uri="{FF2B5EF4-FFF2-40B4-BE49-F238E27FC236}">
                <a16:creationId xmlns:a16="http://schemas.microsoft.com/office/drawing/2014/main" id="{3D4B0DF7-F998-4598-ACAF-362BD2BB690F}"/>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1874426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6"/>
          <p:cNvSpPr>
            <a:spLocks noChangeArrowheads="1"/>
          </p:cNvSpPr>
          <p:nvPr/>
        </p:nvSpPr>
        <p:spPr bwMode="auto">
          <a:xfrm>
            <a:off x="426753" y="899047"/>
            <a:ext cx="8345774" cy="585737"/>
          </a:xfrm>
          <a:prstGeom prst="roundRect">
            <a:avLst>
              <a:gd name="adj" fmla="val 13634"/>
            </a:avLst>
          </a:prstGeom>
          <a:solidFill>
            <a:srgbClr val="FFC000"/>
          </a:solidFill>
          <a:ln w="28575">
            <a:solidFill>
              <a:srgbClr val="FF6600"/>
            </a:solidFill>
          </a:ln>
        </p:spPr>
        <p:txBody>
          <a:bodyPr anchor="b"/>
          <a:lstStyle/>
          <a:p>
            <a:pPr>
              <a:spcBef>
                <a:spcPct val="0"/>
              </a:spcBef>
            </a:pPr>
            <a:r>
              <a:rPr lang="ja-JP" altLang="en-US" dirty="0">
                <a:latin typeface="+mn-ea"/>
                <a:ea typeface="+mn-ea"/>
              </a:rPr>
              <a:t>障害等のある方への受験上の配慮</a:t>
            </a:r>
            <a:endParaRPr lang="en-US" altLang="ja-JP" dirty="0">
              <a:latin typeface="+mn-ea"/>
              <a:ea typeface="+mn-ea"/>
            </a:endParaRPr>
          </a:p>
        </p:txBody>
      </p:sp>
      <p:sp>
        <p:nvSpPr>
          <p:cNvPr id="9" name="テキスト ボックス 8"/>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12"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【P18</a:t>
            </a:r>
            <a:r>
              <a:rPr lang="ja-JP" altLang="en-US" sz="2600" dirty="0"/>
              <a:t>～</a:t>
            </a:r>
            <a:r>
              <a:rPr lang="en-US" altLang="ja-JP" sz="2600" dirty="0"/>
              <a:t>20】</a:t>
            </a:r>
            <a:endParaRPr lang="ja-JP" altLang="en-US" sz="2600" dirty="0">
              <a:solidFill>
                <a:srgbClr val="0033CC"/>
              </a:solidFill>
            </a:endParaRPr>
          </a:p>
        </p:txBody>
      </p:sp>
      <p:sp>
        <p:nvSpPr>
          <p:cNvPr id="8" name="正方形/長方形 7">
            <a:extLst>
              <a:ext uri="{FF2B5EF4-FFF2-40B4-BE49-F238E27FC236}">
                <a16:creationId xmlns:a16="http://schemas.microsoft.com/office/drawing/2014/main" id="{5307608D-93FF-4FA8-BB6E-F4C049470759}"/>
              </a:ext>
            </a:extLst>
          </p:cNvPr>
          <p:cNvSpPr/>
          <p:nvPr/>
        </p:nvSpPr>
        <p:spPr>
          <a:xfrm>
            <a:off x="107504" y="1040795"/>
            <a:ext cx="8928992" cy="5398914"/>
          </a:xfrm>
          <a:prstGeom prst="rect">
            <a:avLst/>
          </a:prstGeom>
        </p:spPr>
        <p:txBody>
          <a:bodyPr wrap="square">
            <a:spAutoFit/>
          </a:bodyPr>
          <a:lstStyle/>
          <a:p>
            <a:pPr>
              <a:lnSpc>
                <a:spcPts val="2600"/>
              </a:lnSpc>
              <a:spcBef>
                <a:spcPts val="3000"/>
              </a:spcBef>
            </a:pPr>
            <a:endParaRPr lang="en-US" altLang="ja-JP" sz="2000" b="0" dirty="0">
              <a:latin typeface="ＭＳ Ｐゴシック" panose="020B0600070205080204" pitchFamily="50" charset="-128"/>
            </a:endParaRPr>
          </a:p>
          <a:p>
            <a:pPr>
              <a:lnSpc>
                <a:spcPts val="3000"/>
              </a:lnSpc>
              <a:spcBef>
                <a:spcPts val="3000"/>
              </a:spcBef>
            </a:pPr>
            <a:r>
              <a:rPr lang="ja-JP" altLang="en-US" sz="2000" b="0" dirty="0">
                <a:latin typeface="ＭＳ Ｐゴシック" panose="020B0600070205080204" pitchFamily="50" charset="-128"/>
              </a:rPr>
              <a:t>　　　病気・負傷や障害等のために，解答方法，試験室，座席及び所持品等に   </a:t>
            </a:r>
            <a:br>
              <a:rPr lang="en-US" altLang="ja-JP" sz="2000" b="0" dirty="0">
                <a:latin typeface="ＭＳ Ｐゴシック" panose="020B0600070205080204" pitchFamily="50" charset="-128"/>
              </a:rPr>
            </a:br>
            <a:r>
              <a:rPr lang="en-US" altLang="ja-JP" sz="2000" b="0" dirty="0">
                <a:latin typeface="ＭＳ Ｐゴシック" panose="020B0600070205080204" pitchFamily="50" charset="-128"/>
              </a:rPr>
              <a:t>    </a:t>
            </a:r>
            <a:r>
              <a:rPr lang="ja-JP" altLang="en-US" sz="2000" b="0" dirty="0">
                <a:latin typeface="ＭＳ Ｐゴシック" panose="020B0600070205080204" pitchFamily="50" charset="-128"/>
              </a:rPr>
              <a:t>ついて配慮を希望する場合は，受験上の配慮の申請が必要</a:t>
            </a:r>
            <a:endParaRPr lang="en-US" altLang="ja-JP" sz="2000" b="0" dirty="0">
              <a:latin typeface="ＭＳ Ｐゴシック" panose="020B0600070205080204" pitchFamily="50" charset="-128"/>
            </a:endParaRPr>
          </a:p>
          <a:p>
            <a:pPr>
              <a:lnSpc>
                <a:spcPts val="2500"/>
              </a:lnSpc>
              <a:spcBef>
                <a:spcPts val="2400"/>
              </a:spcBef>
            </a:pPr>
            <a:r>
              <a:rPr lang="ja-JP" altLang="en-US" sz="2000" b="0" dirty="0">
                <a:latin typeface="ＭＳ Ｐゴシック" panose="020B0600070205080204" pitchFamily="50" charset="-128"/>
              </a:rPr>
              <a:t>　　</a:t>
            </a:r>
            <a:r>
              <a:rPr lang="en-US" altLang="ja-JP" sz="2000" b="0" dirty="0">
                <a:latin typeface="ＭＳ Ｐゴシック" panose="020B0600070205080204" pitchFamily="50" charset="-128"/>
              </a:rPr>
              <a:t>※</a:t>
            </a:r>
            <a:r>
              <a:rPr lang="ja-JP" altLang="en-US" sz="2000" b="0" dirty="0">
                <a:latin typeface="ＭＳ Ｐゴシック" panose="020B0600070205080204" pitchFamily="50" charset="-128"/>
              </a:rPr>
              <a:t>　以下の場合も受験上の配慮の申請が必要</a:t>
            </a:r>
            <a:endParaRPr lang="en-US" altLang="ja-JP" sz="2000" b="0" dirty="0">
              <a:latin typeface="ＭＳ Ｐゴシック" panose="020B0600070205080204" pitchFamily="50" charset="-128"/>
            </a:endParaRPr>
          </a:p>
          <a:p>
            <a:pPr>
              <a:lnSpc>
                <a:spcPts val="2500"/>
              </a:lnSpc>
              <a:spcBef>
                <a:spcPts val="300"/>
              </a:spcBef>
            </a:pPr>
            <a:r>
              <a:rPr lang="ja-JP" altLang="en-US" sz="2000" b="0" dirty="0">
                <a:latin typeface="ＭＳ Ｐゴシック" panose="020B0600070205080204" pitchFamily="50" charset="-128"/>
              </a:rPr>
              <a:t>　　　　・　日常生活で使用している</a:t>
            </a:r>
            <a:r>
              <a:rPr lang="ja-JP" altLang="en-US" sz="2000" b="0" u="sng" dirty="0">
                <a:latin typeface="ＭＳ Ｐゴシック" panose="020B0600070205080204" pitchFamily="50" charset="-128"/>
              </a:rPr>
              <a:t>補聴器</a:t>
            </a:r>
            <a:r>
              <a:rPr lang="ja-JP" altLang="en-US" sz="2000" b="0" dirty="0">
                <a:latin typeface="ＭＳ Ｐゴシック" panose="020B0600070205080204" pitchFamily="50" charset="-128"/>
              </a:rPr>
              <a:t>，</a:t>
            </a:r>
            <a:r>
              <a:rPr lang="ja-JP" altLang="en-US" sz="2000" b="0" u="sng" dirty="0">
                <a:latin typeface="ＭＳ Ｐゴシック" panose="020B0600070205080204" pitchFamily="50" charset="-128"/>
              </a:rPr>
              <a:t>松葉杖</a:t>
            </a:r>
            <a:r>
              <a:rPr lang="ja-JP" altLang="en-US" sz="2000" b="0" dirty="0">
                <a:latin typeface="ＭＳ Ｐゴシック" panose="020B0600070205080204" pitchFamily="50" charset="-128"/>
              </a:rPr>
              <a:t>，</a:t>
            </a:r>
            <a:r>
              <a:rPr lang="ja-JP" altLang="en-US" sz="2000" b="0" u="sng" dirty="0">
                <a:latin typeface="ＭＳ Ｐゴシック" panose="020B0600070205080204" pitchFamily="50" charset="-128"/>
              </a:rPr>
              <a:t>車椅子</a:t>
            </a:r>
            <a:r>
              <a:rPr lang="ja-JP" altLang="en-US" sz="2000" b="0" dirty="0">
                <a:latin typeface="ＭＳ Ｐゴシック" panose="020B0600070205080204" pitchFamily="50" charset="-128"/>
              </a:rPr>
              <a:t>等を試験室等で使用</a:t>
            </a:r>
            <a:endParaRPr lang="en-US" altLang="ja-JP" sz="2000" b="0" dirty="0">
              <a:latin typeface="ＭＳ Ｐゴシック" panose="020B0600070205080204" pitchFamily="50" charset="-128"/>
            </a:endParaRPr>
          </a:p>
          <a:p>
            <a:pPr>
              <a:lnSpc>
                <a:spcPts val="2200"/>
              </a:lnSpc>
              <a:spcBef>
                <a:spcPts val="300"/>
              </a:spcBef>
            </a:pPr>
            <a:r>
              <a:rPr lang="ja-JP" altLang="en-US" sz="2000" b="0" dirty="0">
                <a:latin typeface="ＭＳ Ｐゴシック" panose="020B0600070205080204" pitchFamily="50" charset="-128"/>
              </a:rPr>
              <a:t>　　　　・　トランスジェンダー等によりバリアフリートイレのある試験場の希望　　等</a:t>
            </a:r>
            <a:endParaRPr lang="en-US" altLang="ja-JP" sz="2000" b="0" dirty="0">
              <a:latin typeface="ＭＳ Ｐゴシック" panose="020B0600070205080204" pitchFamily="50" charset="-128"/>
            </a:endParaRPr>
          </a:p>
          <a:p>
            <a:pPr>
              <a:lnSpc>
                <a:spcPts val="2200"/>
              </a:lnSpc>
              <a:spcBef>
                <a:spcPts val="600"/>
              </a:spcBef>
            </a:pPr>
            <a:endParaRPr lang="ja-JP" altLang="en-US" sz="2000" b="0" dirty="0">
              <a:latin typeface="ＭＳ Ｐゴシック" panose="020B0600070205080204" pitchFamily="50" charset="-128"/>
            </a:endParaRPr>
          </a:p>
          <a:p>
            <a:pPr>
              <a:lnSpc>
                <a:spcPts val="2500"/>
              </a:lnSpc>
              <a:spcBef>
                <a:spcPts val="3000"/>
              </a:spcBef>
            </a:pPr>
            <a:r>
              <a:rPr lang="ja-JP" altLang="en-US" sz="2000" b="0" dirty="0">
                <a:latin typeface="ＭＳ Ｐゴシック" panose="020B0600070205080204" pitchFamily="50" charset="-128"/>
              </a:rPr>
              <a:t>　　</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受験上の配慮の申請期間</a:t>
            </a:r>
            <a:r>
              <a:rPr lang="en-US" altLang="ja-JP" sz="2000" dirty="0">
                <a:latin typeface="ＭＳ Ｐゴシック" panose="020B0600070205080204" pitchFamily="50" charset="-128"/>
              </a:rPr>
              <a:t>】 </a:t>
            </a:r>
            <a:r>
              <a:rPr lang="ja-JP" altLang="en-US" sz="2000" dirty="0">
                <a:latin typeface="ＭＳ Ｐゴシック" panose="020B0600070205080204" pitchFamily="50" charset="-128"/>
              </a:rPr>
              <a:t>　８月１日（木）～</a:t>
            </a:r>
            <a:r>
              <a:rPr lang="en-US" altLang="ja-JP" sz="2000" dirty="0">
                <a:latin typeface="ＭＳ Ｐゴシック" panose="020B0600070205080204" pitchFamily="50" charset="-128"/>
              </a:rPr>
              <a:t>10</a:t>
            </a:r>
            <a:r>
              <a:rPr lang="ja-JP" altLang="en-US" sz="2000" dirty="0">
                <a:latin typeface="ＭＳ Ｐゴシック" panose="020B0600070205080204" pitchFamily="50" charset="-128"/>
              </a:rPr>
              <a:t>月７日（月）（消印有効）</a:t>
            </a:r>
            <a:endParaRPr lang="en-US" altLang="ja-JP" sz="2000" dirty="0">
              <a:latin typeface="ＭＳ Ｐゴシック" panose="020B0600070205080204" pitchFamily="50" charset="-128"/>
            </a:endParaRPr>
          </a:p>
          <a:p>
            <a:pPr>
              <a:spcBef>
                <a:spcPts val="1200"/>
              </a:spcBef>
            </a:pPr>
            <a:r>
              <a:rPr lang="ja-JP" altLang="en-US" sz="2000" b="0" dirty="0">
                <a:latin typeface="ＭＳ Ｐゴシック" panose="020B0600070205080204" pitchFamily="50" charset="-128"/>
              </a:rPr>
              <a:t>　　　　　　　　（出願前申請期間　   </a:t>
            </a:r>
            <a:r>
              <a:rPr lang="ja-JP" altLang="en-US" sz="2000" dirty="0">
                <a:latin typeface="ＭＳ Ｐゴシック" panose="020B0600070205080204" pitchFamily="50" charset="-128"/>
              </a:rPr>
              <a:t>８月１日（木）～９月</a:t>
            </a:r>
            <a:r>
              <a:rPr lang="en-US" altLang="ja-JP" sz="2000" dirty="0">
                <a:latin typeface="ＭＳ Ｐゴシック" panose="020B0600070205080204" pitchFamily="50" charset="-128"/>
              </a:rPr>
              <a:t>24</a:t>
            </a:r>
            <a:r>
              <a:rPr lang="ja-JP" altLang="en-US" sz="2000" dirty="0">
                <a:latin typeface="ＭＳ Ｐゴシック" panose="020B0600070205080204" pitchFamily="50" charset="-128"/>
              </a:rPr>
              <a:t>日（火）（消印有効）</a:t>
            </a:r>
            <a:r>
              <a:rPr lang="ja-JP" altLang="en-US" sz="2000" b="0" dirty="0">
                <a:latin typeface="ＭＳ Ｐゴシック" panose="020B0600070205080204" pitchFamily="50" charset="-128"/>
              </a:rPr>
              <a:t>）</a:t>
            </a:r>
            <a:endParaRPr lang="en-US" altLang="ja-JP" sz="2000" b="0" dirty="0">
              <a:latin typeface="ＭＳ Ｐゴシック" panose="020B0600070205080204" pitchFamily="50" charset="-128"/>
            </a:endParaRPr>
          </a:p>
          <a:p>
            <a:pPr>
              <a:spcBef>
                <a:spcPts val="0"/>
              </a:spcBef>
            </a:pPr>
            <a:endParaRPr lang="en-US" altLang="ja-JP" sz="1800" b="0" dirty="0">
              <a:latin typeface="ＭＳ Ｐゴシック" panose="020B0600070205080204" pitchFamily="50" charset="-128"/>
            </a:endParaRPr>
          </a:p>
          <a:p>
            <a:pPr>
              <a:spcBef>
                <a:spcPts val="1200"/>
              </a:spcBef>
            </a:pPr>
            <a:r>
              <a:rPr lang="ja-JP" altLang="en-US" sz="1800" b="0" dirty="0">
                <a:latin typeface="ＭＳ Ｐゴシック" panose="020B0600070205080204" pitchFamily="50" charset="-128"/>
              </a:rPr>
              <a:t>　　</a:t>
            </a:r>
            <a:r>
              <a:rPr lang="en-US" altLang="ja-JP" sz="1800" b="0" dirty="0">
                <a:latin typeface="ＭＳ Ｐゴシック" panose="020B0600070205080204" pitchFamily="50" charset="-128"/>
              </a:rPr>
              <a:t>※</a:t>
            </a:r>
            <a:r>
              <a:rPr lang="ja-JP" altLang="en-US" sz="1800" b="0" dirty="0">
                <a:latin typeface="ＭＳ Ｐゴシック" panose="020B0600070205080204" pitchFamily="50" charset="-128"/>
              </a:rPr>
              <a:t>　具体的な配慮事項や申請方法は「受験上の配慮案内」の説明スライドをご覧ください。</a:t>
            </a:r>
            <a:r>
              <a:rPr lang="ja-JP" altLang="en-US" sz="1800" b="0" dirty="0">
                <a:highlight>
                  <a:srgbClr val="FFFF00"/>
                </a:highlight>
                <a:latin typeface="ＭＳ Ｐゴシック" panose="020B0600070205080204" pitchFamily="50" charset="-128"/>
              </a:rPr>
              <a:t>　</a:t>
            </a:r>
            <a:endParaRPr lang="en-US" altLang="ja-JP" sz="1800" b="0" dirty="0">
              <a:highlight>
                <a:srgbClr val="FFFF00"/>
              </a:highlight>
              <a:latin typeface="ＭＳ Ｐゴシック" panose="020B0600070205080204" pitchFamily="50" charset="-128"/>
            </a:endParaRPr>
          </a:p>
          <a:p>
            <a:pPr>
              <a:spcBef>
                <a:spcPts val="0"/>
              </a:spcBef>
            </a:pPr>
            <a:r>
              <a:rPr lang="ja-JP" altLang="en-US" sz="1800" b="0" dirty="0">
                <a:latin typeface="ＭＳ Ｐゴシック" panose="020B0600070205080204" pitchFamily="50" charset="-128"/>
              </a:rPr>
              <a:t>　　　　</a:t>
            </a:r>
            <a:endParaRPr lang="en-US" altLang="ja-JP" sz="1800" b="0" dirty="0">
              <a:latin typeface="ＭＳ Ｐゴシック" panose="020B0600070205080204" pitchFamily="50" charset="-128"/>
            </a:endParaRPr>
          </a:p>
        </p:txBody>
      </p:sp>
      <p:sp>
        <p:nvSpPr>
          <p:cNvPr id="3" name="正方形/長方形 2">
            <a:extLst>
              <a:ext uri="{FF2B5EF4-FFF2-40B4-BE49-F238E27FC236}">
                <a16:creationId xmlns:a16="http://schemas.microsoft.com/office/drawing/2014/main" id="{58C750EA-4735-4B7A-A1E8-036C9DBDC7E7}"/>
              </a:ext>
            </a:extLst>
          </p:cNvPr>
          <p:cNvSpPr/>
          <p:nvPr/>
        </p:nvSpPr>
        <p:spPr>
          <a:xfrm>
            <a:off x="474698" y="4293095"/>
            <a:ext cx="8345774" cy="13681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9B2F368C-FFD8-4CD0-810D-61F5EACD47D0}"/>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17</a:t>
            </a:fld>
            <a:endParaRPr lang="ja-JP" altLang="en-US" dirty="0">
              <a:solidFill>
                <a:prstClr val="black">
                  <a:tint val="75000"/>
                </a:prstClr>
              </a:solidFill>
            </a:endParaRPr>
          </a:p>
        </p:txBody>
      </p:sp>
    </p:spTree>
    <p:extLst>
      <p:ext uri="{BB962C8B-B14F-4D97-AF65-F5344CB8AC3E}">
        <p14:creationId xmlns:p14="http://schemas.microsoft.com/office/powerpoint/2010/main" val="2175366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4925" y="2329072"/>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5000"/>
              </a:lnSpc>
              <a:spcBef>
                <a:spcPct val="50000"/>
              </a:spcBef>
            </a:pPr>
            <a:endParaRPr lang="ja-JP" altLang="ja-JP" sz="3200" dirty="0">
              <a:solidFill>
                <a:srgbClr val="FF0000"/>
              </a:solidFill>
            </a:endParaRPr>
          </a:p>
        </p:txBody>
      </p:sp>
      <p:sp>
        <p:nvSpPr>
          <p:cNvPr id="3" name="Rectangle 4"/>
          <p:cNvSpPr>
            <a:spLocks noChangeArrowheads="1"/>
          </p:cNvSpPr>
          <p:nvPr/>
        </p:nvSpPr>
        <p:spPr bwMode="auto">
          <a:xfrm>
            <a:off x="34925" y="1196819"/>
            <a:ext cx="8946232" cy="271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ts val="1800"/>
              </a:spcBef>
            </a:pPr>
            <a:endParaRPr lang="en-US" altLang="ja-JP" sz="2400" dirty="0">
              <a:solidFill>
                <a:srgbClr val="FF0000"/>
              </a:solidFill>
            </a:endParaRPr>
          </a:p>
          <a:p>
            <a:pPr marL="342900" indent="-342900">
              <a:lnSpc>
                <a:spcPct val="95000"/>
              </a:lnSpc>
              <a:spcBef>
                <a:spcPts val="1800"/>
              </a:spcBef>
            </a:pPr>
            <a:r>
              <a:rPr lang="ja-JP" altLang="en-US" sz="2400" dirty="0">
                <a:solidFill>
                  <a:srgbClr val="FF0000"/>
                </a:solidFill>
              </a:rPr>
              <a:t>　</a:t>
            </a:r>
            <a:r>
              <a:rPr lang="ja-JP" altLang="en-US" sz="2400" b="0" dirty="0"/>
              <a:t>○　確認はがき（出願受理通知）</a:t>
            </a:r>
          </a:p>
          <a:p>
            <a:pPr marL="342900" indent="-342900">
              <a:lnSpc>
                <a:spcPct val="95000"/>
              </a:lnSpc>
              <a:spcBef>
                <a:spcPts val="1800"/>
              </a:spcBef>
            </a:pPr>
            <a:r>
              <a:rPr lang="ja-JP" altLang="en-US" sz="2400" b="0" dirty="0"/>
              <a:t>　　　　</a:t>
            </a:r>
            <a:r>
              <a:rPr lang="en-US" altLang="ja-JP" sz="2400" b="0" u="sng" dirty="0"/>
              <a:t>10</a:t>
            </a:r>
            <a:r>
              <a:rPr lang="ja-JP" altLang="en-US" sz="2400" b="0" u="sng" dirty="0"/>
              <a:t>月</a:t>
            </a:r>
            <a:r>
              <a:rPr lang="en-US" altLang="ja-JP" sz="2400" b="0" u="sng" dirty="0"/>
              <a:t>25</a:t>
            </a:r>
            <a:r>
              <a:rPr lang="ja-JP" altLang="en-US" sz="2400" b="0" u="sng" dirty="0"/>
              <a:t>日（金）までに到着するように送付</a:t>
            </a:r>
            <a:endParaRPr lang="en-US" altLang="ja-JP" sz="2400" b="0" u="sng" strike="sngStrike" dirty="0">
              <a:solidFill>
                <a:srgbClr val="00B050"/>
              </a:solidFill>
            </a:endParaRPr>
          </a:p>
          <a:p>
            <a:pPr marL="342900" indent="-342900">
              <a:lnSpc>
                <a:spcPct val="95000"/>
              </a:lnSpc>
              <a:spcBef>
                <a:spcPts val="1800"/>
              </a:spcBef>
            </a:pPr>
            <a:r>
              <a:rPr lang="ja-JP" altLang="en-US" sz="2400" b="0" dirty="0"/>
              <a:t>　　　⇒　受領後は，志願票のコピーと照らし合わせて，出願時の登</a:t>
            </a:r>
            <a:br>
              <a:rPr lang="en-US" altLang="ja-JP" sz="2400" b="0" dirty="0"/>
            </a:br>
            <a:r>
              <a:rPr lang="ja-JP" altLang="en-US" sz="2400" b="0" dirty="0"/>
              <a:t>　　録内容と確認はがきの表示内容に誤りがないかを必ず確認</a:t>
            </a:r>
            <a:endParaRPr lang="en-US" altLang="ja-JP" sz="2400" b="0" dirty="0"/>
          </a:p>
          <a:p>
            <a:pPr marL="342900" indent="-342900">
              <a:lnSpc>
                <a:spcPct val="95000"/>
              </a:lnSpc>
              <a:spcBef>
                <a:spcPts val="600"/>
              </a:spcBef>
            </a:pPr>
            <a:endParaRPr lang="en-US" altLang="ja-JP" sz="2400" b="0" dirty="0"/>
          </a:p>
          <a:p>
            <a:pPr marL="342900" indent="-255588">
              <a:lnSpc>
                <a:spcPct val="95000"/>
              </a:lnSpc>
              <a:spcBef>
                <a:spcPct val="50000"/>
              </a:spcBef>
            </a:pPr>
            <a:r>
              <a:rPr lang="ja-JP" altLang="en-US" sz="2400" b="0" dirty="0">
                <a:solidFill>
                  <a:srgbClr val="00B0F0"/>
                </a:solidFill>
              </a:rPr>
              <a:t>　</a:t>
            </a:r>
            <a:r>
              <a:rPr lang="ja-JP" altLang="en-US" sz="2400" b="0" dirty="0"/>
              <a:t>　　　　　　　　　　　　　</a:t>
            </a:r>
            <a:endParaRPr lang="en-US" altLang="ja-JP" sz="2400" b="0" dirty="0"/>
          </a:p>
          <a:p>
            <a:pPr marL="342900" indent="-342900">
              <a:lnSpc>
                <a:spcPct val="95000"/>
              </a:lnSpc>
              <a:spcBef>
                <a:spcPct val="50000"/>
              </a:spcBef>
            </a:pPr>
            <a:r>
              <a:rPr lang="ja-JP" altLang="en-US" sz="2400" b="0" dirty="0"/>
              <a:t>　　　　　　</a:t>
            </a:r>
            <a:endParaRPr lang="en-US" altLang="ja-JP" sz="2400" b="0" dirty="0"/>
          </a:p>
          <a:p>
            <a:pPr marL="342900" indent="-342900">
              <a:lnSpc>
                <a:spcPct val="95000"/>
              </a:lnSpc>
              <a:spcBef>
                <a:spcPts val="0"/>
              </a:spcBef>
            </a:pPr>
            <a:r>
              <a:rPr lang="ja-JP" altLang="en-US" sz="2400" b="0" dirty="0"/>
              <a:t>　　</a:t>
            </a:r>
            <a:endParaRPr lang="en-US" altLang="ja-JP" sz="2400" dirty="0"/>
          </a:p>
        </p:txBody>
      </p:sp>
      <p:sp>
        <p:nvSpPr>
          <p:cNvPr id="10" name="テキスト ボックス 9"/>
          <p:cNvSpPr txBox="1"/>
          <p:nvPr/>
        </p:nvSpPr>
        <p:spPr>
          <a:xfrm>
            <a:off x="409219" y="4131045"/>
            <a:ext cx="3268325" cy="461665"/>
          </a:xfrm>
          <a:prstGeom prst="rect">
            <a:avLst/>
          </a:prstGeom>
          <a:noFill/>
        </p:spPr>
        <p:txBody>
          <a:bodyPr wrap="square" rtlCol="0">
            <a:spAutoFit/>
          </a:bodyPr>
          <a:lstStyle/>
          <a:p>
            <a:r>
              <a:rPr kumimoji="1" lang="ja-JP" altLang="en-US" sz="2400" dirty="0"/>
              <a:t>確認はがきの送付先</a:t>
            </a:r>
          </a:p>
        </p:txBody>
      </p:sp>
      <p:grpSp>
        <p:nvGrpSpPr>
          <p:cNvPr id="5" name="グループ化 4"/>
          <p:cNvGrpSpPr/>
          <p:nvPr/>
        </p:nvGrpSpPr>
        <p:grpSpPr>
          <a:xfrm>
            <a:off x="246781" y="4587770"/>
            <a:ext cx="8615971" cy="1332999"/>
            <a:chOff x="246781" y="4587770"/>
            <a:chExt cx="8615971" cy="1332999"/>
          </a:xfrm>
        </p:grpSpPr>
        <p:sp>
          <p:nvSpPr>
            <p:cNvPr id="4" name="Rectangle 5"/>
            <p:cNvSpPr>
              <a:spLocks noChangeArrowheads="1"/>
            </p:cNvSpPr>
            <p:nvPr/>
          </p:nvSpPr>
          <p:spPr bwMode="auto">
            <a:xfrm>
              <a:off x="409219" y="4587770"/>
              <a:ext cx="8395412" cy="1332999"/>
            </a:xfrm>
            <a:prstGeom prst="rect">
              <a:avLst/>
            </a:prstGeom>
            <a:noFill/>
            <a:ln w="28575" cmpd="sng" algn="ctr">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9" name="正方形/長方形 8"/>
            <p:cNvSpPr/>
            <p:nvPr/>
          </p:nvSpPr>
          <p:spPr>
            <a:xfrm>
              <a:off x="246781" y="4810195"/>
              <a:ext cx="8615971" cy="889667"/>
            </a:xfrm>
            <a:prstGeom prst="rect">
              <a:avLst/>
            </a:prstGeom>
          </p:spPr>
          <p:txBody>
            <a:bodyPr wrap="square">
              <a:spAutoFit/>
            </a:bodyPr>
            <a:lstStyle/>
            <a:p>
              <a:pPr marL="342900" indent="-342900">
                <a:lnSpc>
                  <a:spcPct val="95000"/>
                </a:lnSpc>
                <a:spcBef>
                  <a:spcPts val="0"/>
                </a:spcBef>
              </a:pPr>
              <a:r>
                <a:rPr lang="ja-JP" altLang="en-US" sz="2000" b="0" dirty="0">
                  <a:latin typeface="ＭＳ Ｐゴシック" panose="020B0600070205080204" pitchFamily="50" charset="-128"/>
                </a:rPr>
                <a:t>　　・　高等学校卒業見込みの者</a:t>
              </a:r>
              <a:r>
                <a:rPr lang="ja-JP" altLang="en-US" sz="2000" b="0" dirty="0"/>
                <a:t>（通信制課程を除く） </a:t>
              </a:r>
              <a:r>
                <a:rPr lang="ja-JP" altLang="en-US" sz="2000" b="0" dirty="0">
                  <a:latin typeface="ＭＳ Ｐゴシック" panose="020B0600070205080204" pitchFamily="50" charset="-128"/>
                </a:rPr>
                <a:t>：在学している学校に送付</a:t>
              </a:r>
              <a:endParaRPr lang="en-US" altLang="ja-JP" sz="2000" b="0" dirty="0">
                <a:latin typeface="ＭＳ Ｐゴシック" panose="020B0600070205080204" pitchFamily="50" charset="-128"/>
              </a:endParaRPr>
            </a:p>
            <a:p>
              <a:pPr marL="342900" indent="-342900">
                <a:lnSpc>
                  <a:spcPct val="200000"/>
                </a:lnSpc>
                <a:spcBef>
                  <a:spcPts val="0"/>
                </a:spcBef>
              </a:pPr>
              <a:r>
                <a:rPr lang="ja-JP" altLang="en-US" sz="2000" b="0" dirty="0">
                  <a:latin typeface="ＭＳ Ｐゴシック" panose="020B0600070205080204" pitchFamily="50" charset="-128"/>
                </a:rPr>
                <a:t>　　・　高等学校の通信制課程を卒業見込みの者：志願者本人に直接送付</a:t>
              </a:r>
              <a:endParaRPr lang="en-US" altLang="ja-JP" sz="2000" b="0" strike="sngStrike" dirty="0">
                <a:solidFill>
                  <a:srgbClr val="00B0F0"/>
                </a:solidFill>
                <a:latin typeface="ＭＳ Ｐゴシック" panose="020B0600070205080204" pitchFamily="50" charset="-128"/>
              </a:endParaRPr>
            </a:p>
          </p:txBody>
        </p:sp>
      </p:grpSp>
      <p:sp>
        <p:nvSpPr>
          <p:cNvPr id="11" name="Rectangle 5"/>
          <p:cNvSpPr>
            <a:spLocks noChangeArrowheads="1"/>
          </p:cNvSpPr>
          <p:nvPr/>
        </p:nvSpPr>
        <p:spPr bwMode="auto">
          <a:xfrm>
            <a:off x="374862" y="908720"/>
            <a:ext cx="8123387" cy="576063"/>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sz="2400" dirty="0">
                <a:latin typeface="+mn-ea"/>
                <a:ea typeface="+mn-ea"/>
              </a:rPr>
              <a:t>確認はがき（出願受理通知）～登録内容の確認</a:t>
            </a:r>
          </a:p>
        </p:txBody>
      </p:sp>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3"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出願後</a:t>
            </a:r>
            <a:r>
              <a:rPr lang="ja-JP" altLang="en-US" dirty="0">
                <a:latin typeface="ＤＦＧ極太丸ゴシック体" pitchFamily="50" charset="-128"/>
                <a:ea typeface="ＤＦＧ極太丸ゴシック体" pitchFamily="50" charset="-128"/>
              </a:rPr>
              <a:t>　</a:t>
            </a:r>
            <a:r>
              <a:rPr lang="en-US" altLang="ja-JP" sz="2600" dirty="0"/>
              <a:t>【P30】</a:t>
            </a:r>
            <a:endParaRPr lang="ja-JP" altLang="en-US" sz="2600" dirty="0">
              <a:solidFill>
                <a:srgbClr val="0033CC"/>
              </a:solidFill>
            </a:endParaRPr>
          </a:p>
        </p:txBody>
      </p:sp>
      <p:sp>
        <p:nvSpPr>
          <p:cNvPr id="8" name="スライド番号プレースホルダー 7">
            <a:extLst>
              <a:ext uri="{FF2B5EF4-FFF2-40B4-BE49-F238E27FC236}">
                <a16:creationId xmlns:a16="http://schemas.microsoft.com/office/drawing/2014/main" id="{395D8D43-0863-4AA2-96F6-5B1D46D320BF}"/>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18</a:t>
            </a:fld>
            <a:endParaRPr lang="ja-JP" altLang="en-US" dirty="0">
              <a:solidFill>
                <a:prstClr val="black">
                  <a:tint val="75000"/>
                </a:prstClr>
              </a:solidFill>
            </a:endParaRPr>
          </a:p>
        </p:txBody>
      </p:sp>
    </p:spTree>
    <p:extLst>
      <p:ext uri="{BB962C8B-B14F-4D97-AF65-F5344CB8AC3E}">
        <p14:creationId xmlns:p14="http://schemas.microsoft.com/office/powerpoint/2010/main" val="2530174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C9F9B06-369B-44CE-AC65-EEB19280092B}"/>
              </a:ext>
            </a:extLst>
          </p:cNvPr>
          <p:cNvPicPr>
            <a:picLocks noChangeAspect="1"/>
          </p:cNvPicPr>
          <p:nvPr/>
        </p:nvPicPr>
        <p:blipFill>
          <a:blip r:embed="rId3"/>
          <a:stretch>
            <a:fillRect/>
          </a:stretch>
        </p:blipFill>
        <p:spPr>
          <a:xfrm>
            <a:off x="3898726" y="1090314"/>
            <a:ext cx="4057650" cy="5162550"/>
          </a:xfrm>
          <a:prstGeom prst="rect">
            <a:avLst/>
          </a:prstGeom>
          <a:solidFill>
            <a:schemeClr val="bg1"/>
          </a:solidFill>
        </p:spPr>
      </p:pic>
      <p:sp>
        <p:nvSpPr>
          <p:cNvPr id="3" name="Rectangle 33"/>
          <p:cNvSpPr>
            <a:spLocks noChangeArrowheads="1"/>
          </p:cNvSpPr>
          <p:nvPr/>
        </p:nvSpPr>
        <p:spPr bwMode="auto">
          <a:xfrm>
            <a:off x="35496" y="1340768"/>
            <a:ext cx="3791222" cy="28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sz="2200" b="0" dirty="0"/>
              <a:t>○　全ての登録内容を必ず確認</a:t>
            </a:r>
            <a:endParaRPr lang="en-US" altLang="ja-JP" sz="2200" b="0" dirty="0"/>
          </a:p>
          <a:p>
            <a:pPr marL="342900" indent="-342900"/>
            <a:endParaRPr lang="en-US" altLang="ja-JP" sz="2200" b="0" dirty="0"/>
          </a:p>
          <a:p>
            <a:pPr>
              <a:spcBef>
                <a:spcPts val="620"/>
              </a:spcBef>
            </a:pPr>
            <a:r>
              <a:rPr lang="ja-JP" altLang="en-US" sz="2200" b="0" dirty="0">
                <a:latin typeface="+mn-ea"/>
              </a:rPr>
              <a:t>○　表示に誤りがある場合や</a:t>
            </a:r>
            <a:endParaRPr lang="en-US" altLang="ja-JP" sz="2200" b="0" dirty="0">
              <a:latin typeface="+mn-ea"/>
            </a:endParaRPr>
          </a:p>
          <a:p>
            <a:pPr>
              <a:spcBef>
                <a:spcPts val="620"/>
              </a:spcBef>
            </a:pPr>
            <a:r>
              <a:rPr lang="ja-JP" altLang="en-US" sz="2200" b="0" dirty="0">
                <a:latin typeface="+mn-ea"/>
              </a:rPr>
              <a:t>　受験教科等を訂正する場合，</a:t>
            </a:r>
            <a:endParaRPr lang="en-US" altLang="ja-JP" sz="2200" b="0" dirty="0">
              <a:latin typeface="+mn-ea"/>
            </a:endParaRPr>
          </a:p>
          <a:p>
            <a:pPr>
              <a:spcBef>
                <a:spcPts val="620"/>
              </a:spcBef>
            </a:pPr>
            <a:r>
              <a:rPr lang="ja-JP" altLang="en-US" sz="2200" b="0" dirty="0">
                <a:latin typeface="+mn-ea"/>
              </a:rPr>
              <a:t>　各訂正届を提出</a:t>
            </a:r>
            <a:endParaRPr lang="en-US" altLang="ja-JP" sz="2200" b="0" dirty="0"/>
          </a:p>
        </p:txBody>
      </p:sp>
      <p:sp>
        <p:nvSpPr>
          <p:cNvPr id="5"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出願後</a:t>
            </a:r>
            <a:r>
              <a:rPr lang="ja-JP" altLang="en-US" dirty="0">
                <a:latin typeface="ＤＦＧ極太丸ゴシック体" pitchFamily="50" charset="-128"/>
                <a:ea typeface="ＤＦＧ極太丸ゴシック体" pitchFamily="50" charset="-128"/>
              </a:rPr>
              <a:t>　</a:t>
            </a:r>
            <a:r>
              <a:rPr lang="en-US" altLang="ja-JP" sz="2600" dirty="0"/>
              <a:t>【P31】</a:t>
            </a:r>
            <a:endParaRPr lang="ja-JP" altLang="en-US" sz="2600" dirty="0">
              <a:solidFill>
                <a:srgbClr val="0033CC"/>
              </a:solidFill>
            </a:endParaRPr>
          </a:p>
        </p:txBody>
      </p:sp>
      <p:sp>
        <p:nvSpPr>
          <p:cNvPr id="8" name="テキスト ボックス 7"/>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grpSp>
        <p:nvGrpSpPr>
          <p:cNvPr id="4" name="グループ化 3">
            <a:extLst>
              <a:ext uri="{FF2B5EF4-FFF2-40B4-BE49-F238E27FC236}">
                <a16:creationId xmlns:a16="http://schemas.microsoft.com/office/drawing/2014/main" id="{9F6CE3DD-E7EC-42BE-BD3F-5846EA337030}"/>
              </a:ext>
            </a:extLst>
          </p:cNvPr>
          <p:cNvGrpSpPr/>
          <p:nvPr/>
        </p:nvGrpSpPr>
        <p:grpSpPr>
          <a:xfrm>
            <a:off x="4113319" y="1248629"/>
            <a:ext cx="5142087" cy="4844419"/>
            <a:chOff x="3923928" y="1397407"/>
            <a:chExt cx="5142087" cy="4844419"/>
          </a:xfrm>
        </p:grpSpPr>
        <p:sp>
          <p:nvSpPr>
            <p:cNvPr id="6" name="Rectangle 37"/>
            <p:cNvSpPr>
              <a:spLocks noChangeArrowheads="1"/>
            </p:cNvSpPr>
            <p:nvPr/>
          </p:nvSpPr>
          <p:spPr bwMode="auto">
            <a:xfrm>
              <a:off x="7455206" y="2379700"/>
              <a:ext cx="113238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lgn="ctr"/>
              <a:r>
                <a:rPr lang="ja-JP" altLang="en-US" sz="2000" b="0" u="sng" dirty="0">
                  <a:solidFill>
                    <a:srgbClr val="00B050"/>
                  </a:solidFill>
                </a:rPr>
                <a:t>住所等</a:t>
              </a:r>
              <a:endParaRPr lang="ja-JP" altLang="en-US" sz="2000" b="0" dirty="0">
                <a:solidFill>
                  <a:srgbClr val="00B050"/>
                </a:solidFill>
              </a:endParaRPr>
            </a:p>
          </p:txBody>
        </p:sp>
        <p:sp>
          <p:nvSpPr>
            <p:cNvPr id="10" name="Rectangle 5"/>
            <p:cNvSpPr>
              <a:spLocks noChangeArrowheads="1"/>
            </p:cNvSpPr>
            <p:nvPr/>
          </p:nvSpPr>
          <p:spPr bwMode="auto">
            <a:xfrm>
              <a:off x="3923928" y="1397407"/>
              <a:ext cx="3617226" cy="2179360"/>
            </a:xfrm>
            <a:prstGeom prst="rect">
              <a:avLst/>
            </a:prstGeom>
            <a:noFill/>
            <a:ln w="50800"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1" name="Rectangle 5"/>
            <p:cNvSpPr>
              <a:spLocks noChangeArrowheads="1"/>
            </p:cNvSpPr>
            <p:nvPr/>
          </p:nvSpPr>
          <p:spPr bwMode="auto">
            <a:xfrm>
              <a:off x="3923928" y="4009826"/>
              <a:ext cx="3617226" cy="2232000"/>
            </a:xfrm>
            <a:prstGeom prst="rect">
              <a:avLst/>
            </a:prstGeom>
            <a:noFill/>
            <a:ln w="50800"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solidFill>
                  <a:srgbClr val="00B050"/>
                </a:solidFill>
              </a:endParaRPr>
            </a:p>
          </p:txBody>
        </p:sp>
        <p:sp>
          <p:nvSpPr>
            <p:cNvPr id="18" name="Rectangle 37"/>
            <p:cNvSpPr>
              <a:spLocks noChangeArrowheads="1"/>
            </p:cNvSpPr>
            <p:nvPr/>
          </p:nvSpPr>
          <p:spPr bwMode="auto">
            <a:xfrm>
              <a:off x="7455206" y="4989992"/>
              <a:ext cx="161080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lgn="ctr"/>
              <a:r>
                <a:rPr lang="ja-JP" altLang="en-US" sz="2000" b="0" u="sng" dirty="0">
                  <a:solidFill>
                    <a:srgbClr val="0033CC"/>
                  </a:solidFill>
                </a:rPr>
                <a:t>登録教科等</a:t>
              </a:r>
              <a:endParaRPr lang="ja-JP" altLang="en-US" sz="2000" b="0" dirty="0">
                <a:solidFill>
                  <a:srgbClr val="0033CC"/>
                </a:solidFill>
              </a:endParaRPr>
            </a:p>
          </p:txBody>
        </p:sp>
      </p:grpSp>
      <p:sp>
        <p:nvSpPr>
          <p:cNvPr id="15" name="Rectangle 5">
            <a:extLst>
              <a:ext uri="{FF2B5EF4-FFF2-40B4-BE49-F238E27FC236}">
                <a16:creationId xmlns:a16="http://schemas.microsoft.com/office/drawing/2014/main" id="{470CD1BB-A5EC-4B2B-84D6-E8CB52086CA9}"/>
              </a:ext>
            </a:extLst>
          </p:cNvPr>
          <p:cNvSpPr>
            <a:spLocks noChangeArrowheads="1"/>
          </p:cNvSpPr>
          <p:nvPr/>
        </p:nvSpPr>
        <p:spPr bwMode="auto">
          <a:xfrm>
            <a:off x="5569172" y="3643968"/>
            <a:ext cx="2160000" cy="216000"/>
          </a:xfrm>
          <a:prstGeom prst="rect">
            <a:avLst/>
          </a:prstGeom>
          <a:noFill/>
          <a:ln w="508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solidFill>
                <a:srgbClr val="00B050"/>
              </a:solidFill>
            </a:endParaRPr>
          </a:p>
        </p:txBody>
      </p:sp>
      <p:sp>
        <p:nvSpPr>
          <p:cNvPr id="16" name="Rectangle 37">
            <a:extLst>
              <a:ext uri="{FF2B5EF4-FFF2-40B4-BE49-F238E27FC236}">
                <a16:creationId xmlns:a16="http://schemas.microsoft.com/office/drawing/2014/main" id="{CF1B907A-B211-4B20-8FC2-C236F4FE4755}"/>
              </a:ext>
            </a:extLst>
          </p:cNvPr>
          <p:cNvSpPr>
            <a:spLocks noChangeArrowheads="1"/>
          </p:cNvSpPr>
          <p:nvPr/>
        </p:nvSpPr>
        <p:spPr bwMode="auto">
          <a:xfrm>
            <a:off x="7776672" y="3536068"/>
            <a:ext cx="113238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lgn="ctr"/>
            <a:r>
              <a:rPr lang="ja-JP" altLang="en-US" sz="2000" b="0" u="sng" dirty="0">
                <a:solidFill>
                  <a:srgbClr val="FF0000"/>
                </a:solidFill>
              </a:rPr>
              <a:t>履修課程</a:t>
            </a:r>
            <a:endParaRPr lang="ja-JP" altLang="en-US" sz="2000" b="0" dirty="0">
              <a:solidFill>
                <a:srgbClr val="FF0000"/>
              </a:solidFill>
            </a:endParaRPr>
          </a:p>
        </p:txBody>
      </p:sp>
      <p:sp>
        <p:nvSpPr>
          <p:cNvPr id="2" name="スライド番号プレースホルダー 1">
            <a:extLst>
              <a:ext uri="{FF2B5EF4-FFF2-40B4-BE49-F238E27FC236}">
                <a16:creationId xmlns:a16="http://schemas.microsoft.com/office/drawing/2014/main" id="{015C75C3-9392-4F7A-BB6B-4C58E098754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19</a:t>
            </a:fld>
            <a:endParaRPr lang="ja-JP" altLang="en-US" dirty="0">
              <a:solidFill>
                <a:prstClr val="black">
                  <a:tint val="75000"/>
                </a:prstClr>
              </a:solidFill>
            </a:endParaRPr>
          </a:p>
        </p:txBody>
      </p:sp>
    </p:spTree>
    <p:extLst>
      <p:ext uri="{BB962C8B-B14F-4D97-AF65-F5344CB8AC3E}">
        <p14:creationId xmlns:p14="http://schemas.microsoft.com/office/powerpoint/2010/main" val="794549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5"/>
          <p:cNvSpPr>
            <a:spLocks noChangeArrowheads="1"/>
          </p:cNvSpPr>
          <p:nvPr/>
        </p:nvSpPr>
        <p:spPr bwMode="auto">
          <a:xfrm>
            <a:off x="396828" y="1540917"/>
            <a:ext cx="8207422" cy="128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Bef>
                <a:spcPct val="0"/>
              </a:spcBef>
            </a:pPr>
            <a:r>
              <a:rPr lang="en-US" altLang="ja-JP" sz="2400" b="0"/>
              <a:t>○</a:t>
            </a:r>
            <a:r>
              <a:rPr lang="ja-JP" altLang="en-US" sz="2400" b="0" dirty="0"/>
              <a:t>　「受験案内」の配付</a:t>
            </a:r>
            <a:r>
              <a:rPr lang="en-US" altLang="ja-JP" sz="2400" b="0" dirty="0"/>
              <a:t>…</a:t>
            </a:r>
            <a:r>
              <a:rPr lang="ja-JP" altLang="en-US" sz="2400" b="0" u="sng" dirty="0"/>
              <a:t>９月</a:t>
            </a:r>
            <a:r>
              <a:rPr lang="ja-JP" altLang="en-US" sz="2400" b="0" u="sng" dirty="0">
                <a:latin typeface="+mn-ea"/>
                <a:ea typeface="+mn-ea"/>
              </a:rPr>
              <a:t>２日（月）</a:t>
            </a:r>
            <a:r>
              <a:rPr lang="ja-JP" altLang="en-US" sz="2400" b="0" u="sng" dirty="0"/>
              <a:t>から</a:t>
            </a:r>
            <a:endParaRPr lang="en-US" altLang="ja-JP" sz="2400" b="0" u="sng" dirty="0"/>
          </a:p>
          <a:p>
            <a:pPr>
              <a:spcBef>
                <a:spcPct val="0"/>
              </a:spcBef>
            </a:pPr>
            <a:endParaRPr lang="en-US" altLang="ja-JP" sz="2400" b="0" u="sng" dirty="0"/>
          </a:p>
          <a:p>
            <a:pPr>
              <a:spcBef>
                <a:spcPct val="0"/>
              </a:spcBef>
            </a:pPr>
            <a:r>
              <a:rPr lang="en-US" altLang="ja-JP" sz="2400" b="0"/>
              <a:t>○</a:t>
            </a:r>
            <a:r>
              <a:rPr lang="ja-JP" altLang="en-US" sz="2400" b="0" dirty="0"/>
              <a:t>　受取の方法は２通り</a:t>
            </a:r>
            <a:endParaRPr lang="en-US" altLang="ja-JP" sz="2400" b="0" dirty="0"/>
          </a:p>
        </p:txBody>
      </p:sp>
      <p:grpSp>
        <p:nvGrpSpPr>
          <p:cNvPr id="2" name="グループ化 1">
            <a:extLst>
              <a:ext uri="{FF2B5EF4-FFF2-40B4-BE49-F238E27FC236}">
                <a16:creationId xmlns:a16="http://schemas.microsoft.com/office/drawing/2014/main" id="{31071D7B-DA21-4099-BFFE-AF0485ABA01B}"/>
              </a:ext>
            </a:extLst>
          </p:cNvPr>
          <p:cNvGrpSpPr/>
          <p:nvPr/>
        </p:nvGrpSpPr>
        <p:grpSpPr>
          <a:xfrm>
            <a:off x="4572000" y="3212976"/>
            <a:ext cx="4221337" cy="2808312"/>
            <a:chOff x="4572000" y="3212976"/>
            <a:chExt cx="4221337" cy="2808312"/>
          </a:xfrm>
        </p:grpSpPr>
        <p:sp>
          <p:nvSpPr>
            <p:cNvPr id="6" name="Rectangle 31"/>
            <p:cNvSpPr>
              <a:spLocks noChangeArrowheads="1"/>
            </p:cNvSpPr>
            <p:nvPr/>
          </p:nvSpPr>
          <p:spPr bwMode="auto">
            <a:xfrm>
              <a:off x="4716463" y="3212976"/>
              <a:ext cx="4032250" cy="28083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0" anchor="b"/>
            <a:lstStyle/>
            <a:p>
              <a:pPr>
                <a:spcBef>
                  <a:spcPct val="0"/>
                </a:spcBef>
              </a:pPr>
              <a:endParaRPr lang="ja-JP" altLang="ja-JP" sz="2000" b="0" dirty="0"/>
            </a:p>
          </p:txBody>
        </p:sp>
        <p:sp>
          <p:nvSpPr>
            <p:cNvPr id="8" name="Rectangle 33"/>
            <p:cNvSpPr>
              <a:spLocks noChangeArrowheads="1"/>
            </p:cNvSpPr>
            <p:nvPr/>
          </p:nvSpPr>
          <p:spPr bwMode="auto">
            <a:xfrm>
              <a:off x="4721399" y="3355900"/>
              <a:ext cx="4071938" cy="175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b"/>
            <a:lstStyle/>
            <a:p>
              <a:pPr algn="ctr">
                <a:spcBef>
                  <a:spcPct val="0"/>
                </a:spcBef>
              </a:pPr>
              <a:r>
                <a:rPr lang="ja-JP" altLang="en-US" sz="2000" b="0" dirty="0"/>
                <a:t> </a:t>
              </a:r>
              <a:r>
                <a:rPr lang="ja-JP" altLang="en-US" sz="2400" dirty="0"/>
                <a:t>＜郵送で受け取りたい＞</a:t>
              </a:r>
              <a:endParaRPr lang="en-US" altLang="ja-JP" sz="2400" dirty="0"/>
            </a:p>
            <a:p>
              <a:pPr>
                <a:spcBef>
                  <a:spcPct val="0"/>
                </a:spcBef>
              </a:pPr>
              <a:br>
                <a:rPr lang="ja-JP" altLang="en-US" sz="2400" dirty="0"/>
              </a:br>
              <a:r>
                <a:rPr lang="ja-JP" altLang="en-US" sz="2000" b="0" dirty="0"/>
                <a:t>・</a:t>
              </a:r>
              <a:r>
                <a:rPr lang="ja-JP" altLang="en-US" sz="2000" b="0" u="sng" dirty="0"/>
                <a:t>全国学校案内資料管理事務セン</a:t>
              </a:r>
              <a:endParaRPr lang="en-US" altLang="ja-JP" sz="2000" b="0" u="sng" dirty="0"/>
            </a:p>
            <a:p>
              <a:pPr>
                <a:spcBef>
                  <a:spcPct val="0"/>
                </a:spcBef>
              </a:pPr>
              <a:r>
                <a:rPr lang="ja-JP" altLang="en-US" sz="2000" b="0" dirty="0"/>
                <a:t>　</a:t>
              </a:r>
              <a:r>
                <a:rPr lang="ja-JP" altLang="en-US" sz="2000" b="0" u="sng" dirty="0"/>
                <a:t>ター</a:t>
              </a:r>
              <a:r>
                <a:rPr lang="ja-JP" altLang="en-US" sz="2000" b="0" dirty="0"/>
                <a:t>の「受験案内」発送サービス</a:t>
              </a:r>
              <a:endParaRPr lang="en-US" altLang="ja-JP" sz="2000" b="0" dirty="0"/>
            </a:p>
            <a:p>
              <a:pPr>
                <a:spcBef>
                  <a:spcPct val="0"/>
                </a:spcBef>
              </a:pPr>
              <a:r>
                <a:rPr lang="ja-JP" altLang="en-US" sz="2000" b="0" dirty="0"/>
                <a:t>　を利用</a:t>
              </a:r>
              <a:endParaRPr lang="en-US" altLang="ja-JP" sz="2000" b="0" dirty="0"/>
            </a:p>
          </p:txBody>
        </p:sp>
        <p:sp>
          <p:nvSpPr>
            <p:cNvPr id="10" name="Rectangle 35"/>
            <p:cNvSpPr>
              <a:spLocks noChangeArrowheads="1"/>
            </p:cNvSpPr>
            <p:nvPr/>
          </p:nvSpPr>
          <p:spPr bwMode="auto">
            <a:xfrm>
              <a:off x="4572000" y="5156100"/>
              <a:ext cx="40322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lgn="ctr"/>
              <a:r>
                <a:rPr lang="ja-JP" altLang="en-US" sz="2000" b="0" u="sng" dirty="0"/>
                <a:t>送料は利用者負担</a:t>
              </a:r>
            </a:p>
          </p:txBody>
        </p:sp>
      </p:grpSp>
      <p:grpSp>
        <p:nvGrpSpPr>
          <p:cNvPr id="5" name="グループ化 4">
            <a:extLst>
              <a:ext uri="{FF2B5EF4-FFF2-40B4-BE49-F238E27FC236}">
                <a16:creationId xmlns:a16="http://schemas.microsoft.com/office/drawing/2014/main" id="{4DC1BDCF-882D-4731-8F47-6CF1B31AABF9}"/>
              </a:ext>
            </a:extLst>
          </p:cNvPr>
          <p:cNvGrpSpPr/>
          <p:nvPr/>
        </p:nvGrpSpPr>
        <p:grpSpPr>
          <a:xfrm>
            <a:off x="323850" y="3068017"/>
            <a:ext cx="4164514" cy="2953271"/>
            <a:chOff x="323850" y="3068017"/>
            <a:chExt cx="4164514" cy="2953271"/>
          </a:xfrm>
        </p:grpSpPr>
        <p:sp>
          <p:nvSpPr>
            <p:cNvPr id="7" name="Rectangle 32"/>
            <p:cNvSpPr>
              <a:spLocks noChangeArrowheads="1"/>
            </p:cNvSpPr>
            <p:nvPr/>
          </p:nvSpPr>
          <p:spPr bwMode="auto">
            <a:xfrm>
              <a:off x="323850" y="3213124"/>
              <a:ext cx="4030663" cy="28081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p>
              <a:pPr>
                <a:spcBef>
                  <a:spcPct val="0"/>
                </a:spcBef>
              </a:pPr>
              <a:br>
                <a:rPr lang="ja-JP" altLang="en-US" sz="2000" b="0" dirty="0"/>
              </a:br>
              <a:endParaRPr lang="en-US" altLang="ja-JP" sz="2000" b="0" dirty="0"/>
            </a:p>
            <a:p>
              <a:pPr>
                <a:spcBef>
                  <a:spcPct val="0"/>
                </a:spcBef>
              </a:pPr>
              <a:endParaRPr lang="ja-JP" altLang="en-US" sz="2000" b="0" dirty="0"/>
            </a:p>
          </p:txBody>
        </p:sp>
        <p:sp>
          <p:nvSpPr>
            <p:cNvPr id="9" name="Rectangle 34"/>
            <p:cNvSpPr>
              <a:spLocks noChangeArrowheads="1"/>
            </p:cNvSpPr>
            <p:nvPr/>
          </p:nvSpPr>
          <p:spPr bwMode="auto">
            <a:xfrm>
              <a:off x="360363" y="5156101"/>
              <a:ext cx="40322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lgn="ctr"/>
              <a:r>
                <a:rPr lang="ja-JP" altLang="en-US" sz="2000" b="0" u="sng" dirty="0"/>
                <a:t>無料で配付</a:t>
              </a:r>
            </a:p>
          </p:txBody>
        </p:sp>
        <p:sp>
          <p:nvSpPr>
            <p:cNvPr id="13" name="Rectangle 33"/>
            <p:cNvSpPr>
              <a:spLocks noChangeArrowheads="1"/>
            </p:cNvSpPr>
            <p:nvPr/>
          </p:nvSpPr>
          <p:spPr bwMode="auto">
            <a:xfrm>
              <a:off x="416426" y="3068017"/>
              <a:ext cx="4071938" cy="172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b"/>
            <a:lstStyle/>
            <a:p>
              <a:pPr algn="ctr">
                <a:spcBef>
                  <a:spcPct val="0"/>
                </a:spcBef>
              </a:pPr>
              <a:r>
                <a:rPr lang="ja-JP" altLang="en-US" sz="2400" dirty="0"/>
                <a:t>＜直接受け取りたい＞</a:t>
              </a:r>
              <a:endParaRPr lang="en-US" altLang="ja-JP" sz="2400" dirty="0"/>
            </a:p>
            <a:p>
              <a:pPr>
                <a:spcBef>
                  <a:spcPct val="0"/>
                </a:spcBef>
              </a:pPr>
              <a:br>
                <a:rPr lang="ja-JP" altLang="en-US" sz="2400" dirty="0"/>
              </a:br>
              <a:r>
                <a:rPr lang="ja-JP" altLang="en-US" sz="2000" b="0" dirty="0"/>
                <a:t>・全国の大学入学共通テスト</a:t>
              </a:r>
              <a:r>
                <a:rPr lang="ja-JP" altLang="en-US" sz="2000" b="0" u="sng" dirty="0"/>
                <a:t>利用</a:t>
              </a:r>
              <a:endParaRPr lang="en-US" altLang="ja-JP" sz="2000" b="0" u="sng" dirty="0"/>
            </a:p>
            <a:p>
              <a:pPr>
                <a:spcBef>
                  <a:spcPct val="0"/>
                </a:spcBef>
              </a:pPr>
              <a:r>
                <a:rPr lang="ja-JP" altLang="en-US" sz="2000" b="0" dirty="0"/>
                <a:t>  </a:t>
              </a:r>
              <a:r>
                <a:rPr lang="ja-JP" altLang="en-US" sz="2000" b="0" u="sng" dirty="0"/>
                <a:t>大学入試担当窓口</a:t>
              </a:r>
              <a:r>
                <a:rPr lang="ja-JP" altLang="en-US" sz="2000" b="0" dirty="0"/>
                <a:t>で入手</a:t>
              </a:r>
              <a:endParaRPr lang="en-US" altLang="ja-JP" sz="2000" b="0" dirty="0"/>
            </a:p>
          </p:txBody>
        </p:sp>
      </p:grpSp>
      <p:sp>
        <p:nvSpPr>
          <p:cNvPr id="14" name="Rectangle 5"/>
          <p:cNvSpPr>
            <a:spLocks noChangeArrowheads="1"/>
          </p:cNvSpPr>
          <p:nvPr/>
        </p:nvSpPr>
        <p:spPr bwMode="auto">
          <a:xfrm>
            <a:off x="251520" y="908720"/>
            <a:ext cx="8420200" cy="611535"/>
          </a:xfrm>
          <a:prstGeom prst="roundRect">
            <a:avLst>
              <a:gd name="adj" fmla="val 24537"/>
            </a:avLst>
          </a:prstGeom>
          <a:solidFill>
            <a:srgbClr val="FFC000"/>
          </a:solidFill>
          <a:ln w="28575">
            <a:solidFill>
              <a:srgbClr val="FF6600"/>
            </a:solidFill>
          </a:ln>
          <a:extLst/>
        </p:spPr>
        <p:txBody>
          <a:bodyPr anchor="b"/>
          <a:lstStyle/>
          <a:p>
            <a:pPr>
              <a:spcBef>
                <a:spcPct val="0"/>
              </a:spcBef>
            </a:pPr>
            <a:endParaRPr lang="ja-JP" altLang="en-US" dirty="0">
              <a:latin typeface="+mn-ea"/>
            </a:endParaRPr>
          </a:p>
          <a:p>
            <a:pPr>
              <a:spcBef>
                <a:spcPct val="0"/>
              </a:spcBef>
            </a:pPr>
            <a:r>
              <a:rPr lang="ja-JP" altLang="en-US" dirty="0">
                <a:latin typeface="+mn-ea"/>
                <a:ea typeface="+mn-ea"/>
              </a:rPr>
              <a:t>　「受験案内」の入手方法</a:t>
            </a:r>
            <a:endParaRPr lang="en-US" altLang="ja-JP" dirty="0">
              <a:latin typeface="+mn-ea"/>
              <a:ea typeface="+mn-ea"/>
            </a:endParaRPr>
          </a:p>
        </p:txBody>
      </p:sp>
      <p:sp>
        <p:nvSpPr>
          <p:cNvPr id="4" name="スライド番号プレースホルダー 3">
            <a:extLst>
              <a:ext uri="{FF2B5EF4-FFF2-40B4-BE49-F238E27FC236}">
                <a16:creationId xmlns:a16="http://schemas.microsoft.com/office/drawing/2014/main" id="{4AC19324-0961-46E4-A78D-2265BFC7CF2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a:t>
            </a:fld>
            <a:endParaRPr lang="ja-JP" altLang="en-US" dirty="0">
              <a:solidFill>
                <a:prstClr val="black">
                  <a:tint val="75000"/>
                </a:prstClr>
              </a:solidFill>
            </a:endParaRPr>
          </a:p>
        </p:txBody>
      </p:sp>
    </p:spTree>
    <p:extLst>
      <p:ext uri="{BB962C8B-B14F-4D97-AF65-F5344CB8AC3E}">
        <p14:creationId xmlns:p14="http://schemas.microsoft.com/office/powerpoint/2010/main" val="1551824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591987D-EA7A-4438-B39D-34E81D45E142}"/>
              </a:ext>
            </a:extLst>
          </p:cNvPr>
          <p:cNvPicPr>
            <a:picLocks noChangeAspect="1"/>
          </p:cNvPicPr>
          <p:nvPr/>
        </p:nvPicPr>
        <p:blipFill>
          <a:blip r:embed="rId3"/>
          <a:stretch>
            <a:fillRect/>
          </a:stretch>
        </p:blipFill>
        <p:spPr>
          <a:xfrm>
            <a:off x="2585920" y="1126674"/>
            <a:ext cx="4057650" cy="5162550"/>
          </a:xfrm>
          <a:prstGeom prst="rect">
            <a:avLst/>
          </a:prstGeom>
          <a:solidFill>
            <a:schemeClr val="bg1"/>
          </a:solidFill>
        </p:spPr>
      </p:pic>
      <p:sp>
        <p:nvSpPr>
          <p:cNvPr id="5"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出願後</a:t>
            </a:r>
            <a:r>
              <a:rPr lang="ja-JP" altLang="en-US" dirty="0">
                <a:latin typeface="ＤＦＧ極太丸ゴシック体" pitchFamily="50" charset="-128"/>
                <a:ea typeface="ＤＦＧ極太丸ゴシック体" pitchFamily="50" charset="-128"/>
              </a:rPr>
              <a:t>　</a:t>
            </a:r>
            <a:r>
              <a:rPr lang="en-US" altLang="ja-JP" sz="2600" dirty="0"/>
              <a:t>【P31】</a:t>
            </a:r>
            <a:endParaRPr lang="ja-JP" altLang="en-US" sz="2600" dirty="0">
              <a:solidFill>
                <a:srgbClr val="0033CC"/>
              </a:solidFill>
            </a:endParaRPr>
          </a:p>
        </p:txBody>
      </p:sp>
      <p:sp>
        <p:nvSpPr>
          <p:cNvPr id="8" name="テキスト ボックス 7"/>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1" name="Rectangle 5"/>
          <p:cNvSpPr>
            <a:spLocks noChangeArrowheads="1"/>
          </p:cNvSpPr>
          <p:nvPr/>
        </p:nvSpPr>
        <p:spPr bwMode="auto">
          <a:xfrm>
            <a:off x="2787640" y="5592928"/>
            <a:ext cx="3617226" cy="252000"/>
          </a:xfrm>
          <a:prstGeom prst="rect">
            <a:avLst/>
          </a:prstGeom>
          <a:noFill/>
          <a:ln w="508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solidFill>
                <a:srgbClr val="00B050"/>
              </a:solidFill>
            </a:endParaRPr>
          </a:p>
        </p:txBody>
      </p:sp>
      <p:sp>
        <p:nvSpPr>
          <p:cNvPr id="13" name="Rectangle 5">
            <a:extLst>
              <a:ext uri="{FF2B5EF4-FFF2-40B4-BE49-F238E27FC236}">
                <a16:creationId xmlns:a16="http://schemas.microsoft.com/office/drawing/2014/main" id="{3D47B8DE-6429-4626-92EF-AD9D4B5C27B8}"/>
              </a:ext>
            </a:extLst>
          </p:cNvPr>
          <p:cNvSpPr>
            <a:spLocks noChangeArrowheads="1"/>
          </p:cNvSpPr>
          <p:nvPr/>
        </p:nvSpPr>
        <p:spPr bwMode="auto">
          <a:xfrm>
            <a:off x="2781325" y="4149120"/>
            <a:ext cx="3636000" cy="360000"/>
          </a:xfrm>
          <a:prstGeom prst="rect">
            <a:avLst/>
          </a:prstGeom>
          <a:noFill/>
          <a:ln w="508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solidFill>
                <a:srgbClr val="00B050"/>
              </a:solidFill>
            </a:endParaRPr>
          </a:p>
        </p:txBody>
      </p:sp>
      <p:grpSp>
        <p:nvGrpSpPr>
          <p:cNvPr id="26" name="グループ化 25">
            <a:extLst>
              <a:ext uri="{FF2B5EF4-FFF2-40B4-BE49-F238E27FC236}">
                <a16:creationId xmlns:a16="http://schemas.microsoft.com/office/drawing/2014/main" id="{53D1F067-C08F-4C04-9801-18ADB137C525}"/>
              </a:ext>
            </a:extLst>
          </p:cNvPr>
          <p:cNvGrpSpPr/>
          <p:nvPr/>
        </p:nvGrpSpPr>
        <p:grpSpPr>
          <a:xfrm>
            <a:off x="6407765" y="1504880"/>
            <a:ext cx="2614320" cy="2804790"/>
            <a:chOff x="-59646" y="1757441"/>
            <a:chExt cx="2614320" cy="2804790"/>
          </a:xfrm>
        </p:grpSpPr>
        <p:sp>
          <p:nvSpPr>
            <p:cNvPr id="4" name="テキスト ボックス 3">
              <a:extLst>
                <a:ext uri="{FF2B5EF4-FFF2-40B4-BE49-F238E27FC236}">
                  <a16:creationId xmlns:a16="http://schemas.microsoft.com/office/drawing/2014/main" id="{433D0433-414A-4714-9858-794E24AB083C}"/>
                </a:ext>
              </a:extLst>
            </p:cNvPr>
            <p:cNvSpPr txBox="1"/>
            <p:nvPr/>
          </p:nvSpPr>
          <p:spPr>
            <a:xfrm>
              <a:off x="48805" y="1757441"/>
              <a:ext cx="2505869" cy="193899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a:t>新教育課程履修者が</a:t>
              </a:r>
              <a:endParaRPr lang="en-US" altLang="ja-JP" sz="2000" dirty="0"/>
            </a:p>
            <a:p>
              <a:pPr>
                <a:spcBef>
                  <a:spcPts val="0"/>
                </a:spcBef>
              </a:pPr>
              <a:r>
                <a:rPr lang="ja-JP" altLang="en-US" sz="2000" dirty="0"/>
                <a:t>「地理歴史，公民」で「旧課程科目を受験する」を選択した場合は，次のスライドの表の「ア」が表示される</a:t>
              </a:r>
              <a:endParaRPr kumimoji="1" lang="ja-JP" altLang="en-US" sz="2000" dirty="0"/>
            </a:p>
          </p:txBody>
        </p:sp>
        <p:cxnSp>
          <p:nvCxnSpPr>
            <p:cNvPr id="7" name="コネクタ: カギ線 6">
              <a:extLst>
                <a:ext uri="{FF2B5EF4-FFF2-40B4-BE49-F238E27FC236}">
                  <a16:creationId xmlns:a16="http://schemas.microsoft.com/office/drawing/2014/main" id="{8AB36759-4A59-4775-9DD6-E53CDA58BA7D}"/>
                </a:ext>
              </a:extLst>
            </p:cNvPr>
            <p:cNvCxnSpPr>
              <a:cxnSpLocks/>
            </p:cNvCxnSpPr>
            <p:nvPr/>
          </p:nvCxnSpPr>
          <p:spPr>
            <a:xfrm rot="10800000" flipV="1">
              <a:off x="-59646" y="3698231"/>
              <a:ext cx="2614320" cy="864000"/>
            </a:xfrm>
            <a:prstGeom prst="bentConnector3">
              <a:avLst>
                <a:gd name="adj1" fmla="val 47814"/>
              </a:avLst>
            </a:prstGeom>
            <a:ln>
              <a:tailEnd type="triangle"/>
            </a:ln>
          </p:spPr>
          <p:style>
            <a:lnRef idx="2">
              <a:schemeClr val="dk1"/>
            </a:lnRef>
            <a:fillRef idx="1">
              <a:schemeClr val="lt1"/>
            </a:fillRef>
            <a:effectRef idx="0">
              <a:schemeClr val="dk1"/>
            </a:effectRef>
            <a:fontRef idx="minor">
              <a:schemeClr val="dk1"/>
            </a:fontRef>
          </p:style>
        </p:cxnSp>
      </p:grpSp>
      <p:grpSp>
        <p:nvGrpSpPr>
          <p:cNvPr id="25" name="グループ化 24">
            <a:extLst>
              <a:ext uri="{FF2B5EF4-FFF2-40B4-BE49-F238E27FC236}">
                <a16:creationId xmlns:a16="http://schemas.microsoft.com/office/drawing/2014/main" id="{7B83B61F-FCBC-44F0-8C96-C8EC2F0EA646}"/>
              </a:ext>
            </a:extLst>
          </p:cNvPr>
          <p:cNvGrpSpPr/>
          <p:nvPr/>
        </p:nvGrpSpPr>
        <p:grpSpPr>
          <a:xfrm>
            <a:off x="107504" y="3323564"/>
            <a:ext cx="2676978" cy="2395364"/>
            <a:chOff x="6327973" y="2871053"/>
            <a:chExt cx="2676978" cy="2395364"/>
          </a:xfrm>
        </p:grpSpPr>
        <p:sp>
          <p:nvSpPr>
            <p:cNvPr id="17" name="テキスト ボックス 16">
              <a:extLst>
                <a:ext uri="{FF2B5EF4-FFF2-40B4-BE49-F238E27FC236}">
                  <a16:creationId xmlns:a16="http://schemas.microsoft.com/office/drawing/2014/main" id="{483E8A97-9C7B-4E09-8F9E-AD21CDF646EA}"/>
                </a:ext>
              </a:extLst>
            </p:cNvPr>
            <p:cNvSpPr txBox="1"/>
            <p:nvPr/>
          </p:nvSpPr>
          <p:spPr>
            <a:xfrm>
              <a:off x="6327973" y="2871053"/>
              <a:ext cx="2505869" cy="169277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a:t>検定料と登録教科数に相違がある場合は，この部分に次のスライドの表の「イ」又は「ウ」が表示される</a:t>
              </a:r>
              <a:endParaRPr kumimoji="1" lang="ja-JP" altLang="en-US" sz="2000" dirty="0"/>
            </a:p>
          </p:txBody>
        </p:sp>
        <p:cxnSp>
          <p:nvCxnSpPr>
            <p:cNvPr id="18" name="コネクタ: カギ線 17">
              <a:extLst>
                <a:ext uri="{FF2B5EF4-FFF2-40B4-BE49-F238E27FC236}">
                  <a16:creationId xmlns:a16="http://schemas.microsoft.com/office/drawing/2014/main" id="{F1638EA4-EE67-4E93-B3EB-FDF4C793450A}"/>
                </a:ext>
              </a:extLst>
            </p:cNvPr>
            <p:cNvCxnSpPr>
              <a:cxnSpLocks/>
            </p:cNvCxnSpPr>
            <p:nvPr/>
          </p:nvCxnSpPr>
          <p:spPr>
            <a:xfrm>
              <a:off x="7104964" y="4561444"/>
              <a:ext cx="1899987" cy="704973"/>
            </a:xfrm>
            <a:prstGeom prst="bentConnector3">
              <a:avLst>
                <a:gd name="adj1" fmla="val 27942"/>
              </a:avLst>
            </a:prstGeom>
            <a:ln>
              <a:tailEnd type="triangle"/>
            </a:ln>
          </p:spPr>
          <p:style>
            <a:lnRef idx="2">
              <a:schemeClr val="dk1"/>
            </a:lnRef>
            <a:fillRef idx="1">
              <a:schemeClr val="lt1"/>
            </a:fillRef>
            <a:effectRef idx="0">
              <a:schemeClr val="dk1"/>
            </a:effectRef>
            <a:fontRef idx="minor">
              <a:schemeClr val="dk1"/>
            </a:fontRef>
          </p:style>
        </p:cxnSp>
      </p:grpSp>
      <p:sp>
        <p:nvSpPr>
          <p:cNvPr id="2" name="スライド番号プレースホルダー 1">
            <a:extLst>
              <a:ext uri="{FF2B5EF4-FFF2-40B4-BE49-F238E27FC236}">
                <a16:creationId xmlns:a16="http://schemas.microsoft.com/office/drawing/2014/main" id="{6D5A5064-5216-466F-8AE6-B2E4ADC86738}"/>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20</a:t>
            </a:fld>
            <a:endParaRPr lang="ja-JP" altLang="en-US" dirty="0">
              <a:solidFill>
                <a:prstClr val="black">
                  <a:tint val="75000"/>
                </a:prstClr>
              </a:solidFill>
            </a:endParaRPr>
          </a:p>
        </p:txBody>
      </p:sp>
    </p:spTree>
    <p:extLst>
      <p:ext uri="{BB962C8B-B14F-4D97-AF65-F5344CB8AC3E}">
        <p14:creationId xmlns:p14="http://schemas.microsoft.com/office/powerpoint/2010/main" val="3659186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出願後</a:t>
            </a:r>
            <a:r>
              <a:rPr lang="ja-JP" altLang="en-US" dirty="0">
                <a:latin typeface="ＤＦＧ極太丸ゴシック体" pitchFamily="50" charset="-128"/>
                <a:ea typeface="ＤＦＧ極太丸ゴシック体" pitchFamily="50" charset="-128"/>
              </a:rPr>
              <a:t>　</a:t>
            </a:r>
            <a:r>
              <a:rPr lang="en-US" altLang="ja-JP" sz="2600" dirty="0"/>
              <a:t>【P32】</a:t>
            </a:r>
            <a:endParaRPr lang="ja-JP" altLang="en-US" sz="2600" dirty="0">
              <a:solidFill>
                <a:srgbClr val="0033CC"/>
              </a:solidFill>
            </a:endParaRPr>
          </a:p>
        </p:txBody>
      </p:sp>
      <p:sp>
        <p:nvSpPr>
          <p:cNvPr id="8" name="テキスト ボックス 7"/>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4" name="AutoShape 6"/>
          <p:cNvSpPr>
            <a:spLocks noChangeArrowheads="1"/>
          </p:cNvSpPr>
          <p:nvPr/>
        </p:nvSpPr>
        <p:spPr bwMode="auto">
          <a:xfrm>
            <a:off x="346344" y="1186665"/>
            <a:ext cx="8474128" cy="82230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indent="-457200" algn="ctr">
              <a:spcBef>
                <a:spcPts val="620"/>
              </a:spcBef>
            </a:pPr>
            <a:r>
              <a:rPr lang="ja-JP" altLang="en-US" sz="2400" u="sng" dirty="0">
                <a:solidFill>
                  <a:srgbClr val="0070C0"/>
                </a:solidFill>
                <a:latin typeface="+mn-ea"/>
                <a:ea typeface="+mn-ea"/>
              </a:rPr>
              <a:t>出願上の不備がある場合の表示内容と</a:t>
            </a:r>
            <a:endParaRPr lang="en-US" altLang="ja-JP" sz="2400" u="sng" dirty="0">
              <a:solidFill>
                <a:srgbClr val="0070C0"/>
              </a:solidFill>
              <a:latin typeface="+mn-ea"/>
              <a:ea typeface="+mn-ea"/>
            </a:endParaRPr>
          </a:p>
          <a:p>
            <a:pPr indent="-457200" algn="ctr">
              <a:spcBef>
                <a:spcPts val="620"/>
              </a:spcBef>
            </a:pPr>
            <a:r>
              <a:rPr lang="ja-JP" altLang="en-US" sz="2400" u="sng" dirty="0">
                <a:solidFill>
                  <a:srgbClr val="0070C0"/>
                </a:solidFill>
                <a:latin typeface="+mn-ea"/>
                <a:ea typeface="+mn-ea"/>
              </a:rPr>
              <a:t>登録教科等訂正届の提出がなかった場合の取扱い</a:t>
            </a:r>
          </a:p>
        </p:txBody>
      </p:sp>
      <p:graphicFrame>
        <p:nvGraphicFramePr>
          <p:cNvPr id="30" name="表 29">
            <a:extLst>
              <a:ext uri="{FF2B5EF4-FFF2-40B4-BE49-F238E27FC236}">
                <a16:creationId xmlns:a16="http://schemas.microsoft.com/office/drawing/2014/main" id="{E026CAF5-C8F0-4EDD-8AF4-E4DCD0D4D6CE}"/>
              </a:ext>
            </a:extLst>
          </p:cNvPr>
          <p:cNvGraphicFramePr>
            <a:graphicFrameLocks noGrp="1"/>
          </p:cNvGraphicFramePr>
          <p:nvPr>
            <p:extLst>
              <p:ext uri="{D42A27DB-BD31-4B8C-83A1-F6EECF244321}">
                <p14:modId xmlns:p14="http://schemas.microsoft.com/office/powerpoint/2010/main" val="986027798"/>
              </p:ext>
            </p:extLst>
          </p:nvPr>
        </p:nvGraphicFramePr>
        <p:xfrm>
          <a:off x="406944" y="2564904"/>
          <a:ext cx="8330112" cy="3471292"/>
        </p:xfrm>
        <a:graphic>
          <a:graphicData uri="http://schemas.openxmlformats.org/drawingml/2006/table">
            <a:tbl>
              <a:tblPr firstRow="1" bandRow="1"/>
              <a:tblGrid>
                <a:gridCol w="4735003">
                  <a:extLst>
                    <a:ext uri="{9D8B030D-6E8A-4147-A177-3AD203B41FA5}">
                      <a16:colId xmlns:a16="http://schemas.microsoft.com/office/drawing/2014/main" val="406908637"/>
                    </a:ext>
                  </a:extLst>
                </a:gridCol>
                <a:gridCol w="3595109">
                  <a:extLst>
                    <a:ext uri="{9D8B030D-6E8A-4147-A177-3AD203B41FA5}">
                      <a16:colId xmlns:a16="http://schemas.microsoft.com/office/drawing/2014/main" val="2271573112"/>
                    </a:ext>
                  </a:extLst>
                </a:gridCol>
              </a:tblGrid>
              <a:tr h="345351">
                <a:tc>
                  <a:txBody>
                    <a:bodyPr/>
                    <a:lstStyle/>
                    <a:p>
                      <a:pPr marR="63500" algn="ctr">
                        <a:lnSpc>
                          <a:spcPts val="1500"/>
                        </a:lnSpc>
                        <a:spcAft>
                          <a:spcPts val="0"/>
                        </a:spcAft>
                      </a:pPr>
                      <a:r>
                        <a:rPr lang="ja-JP" sz="1400" b="1" kern="100" dirty="0">
                          <a:solidFill>
                            <a:srgbClr val="000000"/>
                          </a:solidFill>
                          <a:effectLst/>
                          <a:latin typeface="+mj-ea"/>
                          <a:ea typeface="+mj-ea"/>
                          <a:cs typeface="Arial" panose="020B0604020202020204" pitchFamily="34" charset="0"/>
                        </a:rPr>
                        <a:t>確認はがきの登録教科欄の表示内容とその理由</a:t>
                      </a:r>
                      <a:endParaRPr lang="ja-JP" sz="1200" kern="100" dirty="0">
                        <a:effectLst/>
                        <a:latin typeface="+mj-ea"/>
                        <a:ea typeface="+mj-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ctr">
                        <a:lnSpc>
                          <a:spcPts val="1500"/>
                        </a:lnSpc>
                        <a:spcAft>
                          <a:spcPts val="0"/>
                        </a:spcAft>
                      </a:pPr>
                      <a:r>
                        <a:rPr lang="ja-JP" sz="1400" b="1" kern="100" dirty="0">
                          <a:solidFill>
                            <a:srgbClr val="000000"/>
                          </a:solidFill>
                          <a:effectLst/>
                          <a:latin typeface="+mj-ea"/>
                          <a:ea typeface="+mj-ea"/>
                          <a:cs typeface="Arial" panose="020B0604020202020204" pitchFamily="34" charset="0"/>
                        </a:rPr>
                        <a:t>訂正しなかった場合の登録方法</a:t>
                      </a:r>
                      <a:endParaRPr lang="ja-JP" sz="1200" kern="100" dirty="0">
                        <a:effectLst/>
                        <a:latin typeface="+mj-ea"/>
                        <a:ea typeface="+mj-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627801"/>
                  </a:ext>
                </a:extLst>
              </a:tr>
              <a:tr h="845136">
                <a:tc>
                  <a:txBody>
                    <a:bodyPr/>
                    <a:lstStyle/>
                    <a:p>
                      <a:pPr marL="160020" marR="63500" indent="-160020" algn="just">
                        <a:lnSpc>
                          <a:spcPts val="1500"/>
                        </a:lnSpc>
                        <a:spcAft>
                          <a:spcPts val="0"/>
                        </a:spcAft>
                      </a:pPr>
                      <a:r>
                        <a:rPr lang="ja-JP" sz="1400" kern="100" dirty="0">
                          <a:solidFill>
                            <a:srgbClr val="000000"/>
                          </a:solidFill>
                          <a:effectLst/>
                          <a:latin typeface="+mj-ea"/>
                          <a:ea typeface="+mj-ea"/>
                          <a:cs typeface="Arial" panose="020B0604020202020204" pitchFamily="34" charset="0"/>
                        </a:rPr>
                        <a:t>ア　</a:t>
                      </a:r>
                      <a:r>
                        <a:rPr lang="ja-JP" altLang="en-US" sz="1400" kern="100" dirty="0">
                          <a:solidFill>
                            <a:srgbClr val="FF0000"/>
                          </a:solidFill>
                          <a:effectLst/>
                          <a:latin typeface="+mj-ea"/>
                          <a:ea typeface="+mj-ea"/>
                          <a:cs typeface="Arial" panose="020B0604020202020204" pitchFamily="34" charset="0"/>
                        </a:rPr>
                        <a:t>旧課程科目</a:t>
                      </a:r>
                      <a:r>
                        <a:rPr lang="ja-JP" sz="1400" kern="100" dirty="0">
                          <a:solidFill>
                            <a:srgbClr val="FF0000"/>
                          </a:solidFill>
                          <a:effectLst/>
                          <a:latin typeface="+mj-ea"/>
                          <a:ea typeface="+mj-ea"/>
                          <a:cs typeface="Arial" panose="020B0604020202020204" pitchFamily="34" charset="0"/>
                        </a:rPr>
                        <a:t>を選択しているため登録できません</a:t>
                      </a:r>
                      <a:endParaRPr lang="ja-JP" sz="1200" kern="100" dirty="0">
                        <a:solidFill>
                          <a:srgbClr val="FF0000"/>
                        </a:solidFill>
                        <a:effectLst/>
                        <a:latin typeface="+mj-ea"/>
                        <a:ea typeface="+mj-ea"/>
                        <a:cs typeface="Times New Roman" panose="02020603050405020304" pitchFamily="18" charset="0"/>
                      </a:endParaRPr>
                    </a:p>
                    <a:p>
                      <a:pPr marL="266700" marR="63500" indent="-266700" algn="just">
                        <a:lnSpc>
                          <a:spcPts val="1500"/>
                        </a:lnSpc>
                        <a:spcAft>
                          <a:spcPts val="0"/>
                        </a:spcAft>
                      </a:pPr>
                      <a:r>
                        <a:rPr lang="ja-JP" sz="1400" kern="100" dirty="0">
                          <a:solidFill>
                            <a:srgbClr val="000000"/>
                          </a:solidFill>
                          <a:effectLst/>
                          <a:latin typeface="+mj-ea"/>
                          <a:ea typeface="+mj-ea"/>
                          <a:cs typeface="Arial" panose="020B0604020202020204" pitchFamily="34" charset="0"/>
                        </a:rPr>
                        <a:t>　⇒</a:t>
                      </a:r>
                      <a:r>
                        <a:rPr lang="ja-JP" altLang="en-US" sz="1400" kern="100" dirty="0">
                          <a:solidFill>
                            <a:srgbClr val="000000"/>
                          </a:solidFill>
                          <a:effectLst/>
                          <a:latin typeface="+mj-ea"/>
                          <a:ea typeface="+mj-ea"/>
                          <a:cs typeface="Arial" panose="020B0604020202020204" pitchFamily="34" charset="0"/>
                        </a:rPr>
                        <a:t>新教育課程</a:t>
                      </a:r>
                      <a:r>
                        <a:rPr lang="ja-JP" sz="1400" kern="100" dirty="0">
                          <a:solidFill>
                            <a:srgbClr val="000000"/>
                          </a:solidFill>
                          <a:effectLst/>
                          <a:latin typeface="+mj-ea"/>
                          <a:ea typeface="+mj-ea"/>
                          <a:cs typeface="Arial" panose="020B0604020202020204" pitchFamily="34" charset="0"/>
                        </a:rPr>
                        <a:t>履修者が，「地理歴史，公民」で「</a:t>
                      </a:r>
                      <a:r>
                        <a:rPr lang="ja-JP" altLang="en-US" sz="1400" kern="100" dirty="0">
                          <a:solidFill>
                            <a:srgbClr val="000000"/>
                          </a:solidFill>
                          <a:effectLst/>
                          <a:latin typeface="+mj-ea"/>
                          <a:ea typeface="+mj-ea"/>
                          <a:cs typeface="Arial" panose="020B0604020202020204" pitchFamily="34" charset="0"/>
                        </a:rPr>
                        <a:t>旧課程科目</a:t>
                      </a:r>
                      <a:r>
                        <a:rPr lang="ja-JP" sz="1400" kern="100" dirty="0">
                          <a:solidFill>
                            <a:srgbClr val="000000"/>
                          </a:solidFill>
                          <a:effectLst/>
                          <a:latin typeface="+mj-ea"/>
                          <a:ea typeface="+mj-ea"/>
                          <a:cs typeface="Arial" panose="020B0604020202020204" pitchFamily="34" charset="0"/>
                        </a:rPr>
                        <a:t>を受験する」を選択した</a:t>
                      </a:r>
                      <a:r>
                        <a:rPr lang="en-US" sz="1100" kern="100" dirty="0">
                          <a:effectLst/>
                          <a:latin typeface="+mj-ea"/>
                          <a:ea typeface="+mj-ea"/>
                          <a:cs typeface="Times New Roman" panose="02020603050405020304" pitchFamily="18" charset="0"/>
                        </a:rPr>
                        <a:t> </a:t>
                      </a:r>
                      <a:r>
                        <a:rPr lang="ja-JP" sz="1400" kern="100" dirty="0">
                          <a:solidFill>
                            <a:srgbClr val="000000"/>
                          </a:solidFill>
                          <a:effectLst/>
                          <a:latin typeface="+mj-ea"/>
                          <a:ea typeface="+mj-ea"/>
                          <a:cs typeface="Arial" panose="020B0604020202020204" pitchFamily="34" charset="0"/>
                        </a:rPr>
                        <a:t>場合に表示</a:t>
                      </a:r>
                      <a:r>
                        <a:rPr lang="ja-JP" altLang="en-US" sz="1400" kern="100" dirty="0">
                          <a:solidFill>
                            <a:srgbClr val="000000"/>
                          </a:solidFill>
                          <a:effectLst/>
                          <a:latin typeface="+mj-ea"/>
                          <a:ea typeface="+mj-ea"/>
                          <a:cs typeface="Arial" panose="020B0604020202020204" pitchFamily="34" charset="0"/>
                        </a:rPr>
                        <a:t>される</a:t>
                      </a:r>
                      <a:endParaRPr lang="en-US" altLang="ja-JP" sz="1400" kern="100" dirty="0">
                        <a:solidFill>
                          <a:srgbClr val="000000"/>
                        </a:solidFill>
                        <a:effectLst/>
                        <a:latin typeface="+mj-ea"/>
                        <a:ea typeface="+mj-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indent="133350" algn="just">
                        <a:lnSpc>
                          <a:spcPts val="1500"/>
                        </a:lnSpc>
                        <a:spcAft>
                          <a:spcPts val="0"/>
                        </a:spcAft>
                      </a:pPr>
                      <a:r>
                        <a:rPr lang="ja-JP" sz="1400" kern="100" dirty="0">
                          <a:solidFill>
                            <a:srgbClr val="FF0000"/>
                          </a:solidFill>
                          <a:effectLst/>
                          <a:latin typeface="+mj-ea"/>
                          <a:ea typeface="+mj-ea"/>
                          <a:cs typeface="Arial" panose="020B0604020202020204" pitchFamily="34" charset="0"/>
                        </a:rPr>
                        <a:t>「地理歴史，公民」は「受験しない」で登録</a:t>
                      </a:r>
                      <a:endParaRPr lang="ja-JP" sz="1200" kern="100" dirty="0">
                        <a:solidFill>
                          <a:schemeClr val="tx1"/>
                        </a:solidFill>
                        <a:effectLst/>
                        <a:latin typeface="+mj-ea"/>
                        <a:ea typeface="+mj-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527942"/>
                  </a:ext>
                </a:extLst>
              </a:tr>
              <a:tr h="1185777">
                <a:tc>
                  <a:txBody>
                    <a:bodyPr/>
                    <a:lstStyle/>
                    <a:p>
                      <a:pPr marR="63500" algn="just">
                        <a:lnSpc>
                          <a:spcPts val="1500"/>
                        </a:lnSpc>
                        <a:spcAft>
                          <a:spcPts val="0"/>
                        </a:spcAft>
                      </a:pPr>
                      <a:r>
                        <a:rPr lang="ja-JP" sz="1400" kern="100" dirty="0">
                          <a:solidFill>
                            <a:srgbClr val="000000"/>
                          </a:solidFill>
                          <a:effectLst/>
                          <a:latin typeface="+mj-ea"/>
                          <a:ea typeface="+mj-ea"/>
                          <a:cs typeface="Arial" panose="020B0604020202020204" pitchFamily="34" charset="0"/>
                        </a:rPr>
                        <a:t>イ　</a:t>
                      </a:r>
                      <a:r>
                        <a:rPr lang="ja-JP" sz="1400" kern="100" dirty="0">
                          <a:solidFill>
                            <a:srgbClr val="FF0000"/>
                          </a:solidFill>
                          <a:effectLst/>
                          <a:latin typeface="+mj-ea"/>
                          <a:ea typeface="+mj-ea"/>
                          <a:cs typeface="Arial" panose="020B0604020202020204" pitchFamily="34" charset="0"/>
                        </a:rPr>
                        <a:t>検定料が不足しています</a:t>
                      </a:r>
                      <a:endParaRPr lang="ja-JP" sz="1200" kern="100" dirty="0">
                        <a:solidFill>
                          <a:srgbClr val="FF0000"/>
                        </a:solidFill>
                        <a:effectLst/>
                        <a:latin typeface="+mj-ea"/>
                        <a:ea typeface="+mj-ea"/>
                        <a:cs typeface="Times New Roman" panose="02020603050405020304" pitchFamily="18" charset="0"/>
                      </a:endParaRPr>
                    </a:p>
                    <a:p>
                      <a:pPr marL="260350" marR="63500" indent="-133350" algn="just">
                        <a:lnSpc>
                          <a:spcPts val="1500"/>
                        </a:lnSpc>
                        <a:spcAft>
                          <a:spcPts val="0"/>
                        </a:spcAft>
                      </a:pPr>
                      <a:r>
                        <a:rPr lang="ja-JP" sz="1400" kern="100" dirty="0">
                          <a:solidFill>
                            <a:srgbClr val="000000"/>
                          </a:solidFill>
                          <a:effectLst/>
                          <a:latin typeface="+mj-ea"/>
                          <a:ea typeface="+mj-ea"/>
                          <a:cs typeface="ＭＳ ゴシック" panose="020B0609070205080204" pitchFamily="49" charset="-128"/>
                        </a:rPr>
                        <a:t>⇒</a:t>
                      </a:r>
                      <a:r>
                        <a:rPr lang="ja-JP" sz="1400" kern="100" dirty="0">
                          <a:solidFill>
                            <a:srgbClr val="000000"/>
                          </a:solidFill>
                          <a:effectLst/>
                          <a:latin typeface="+mj-ea"/>
                          <a:ea typeface="+mj-ea"/>
                          <a:cs typeface="Arial" panose="020B0604020202020204" pitchFamily="34" charset="0"/>
                        </a:rPr>
                        <a:t>志願票の受験教科欄に３教科以上を「受験する」と記入したが，２教科以下の検定料を払い込んだ場合に表示</a:t>
                      </a:r>
                      <a:r>
                        <a:rPr lang="ja-JP" altLang="en-US" sz="1400" kern="100" dirty="0">
                          <a:solidFill>
                            <a:srgbClr val="000000"/>
                          </a:solidFill>
                          <a:effectLst/>
                          <a:latin typeface="+mj-ea"/>
                          <a:ea typeface="+mj-ea"/>
                          <a:cs typeface="Arial" panose="020B0604020202020204" pitchFamily="34" charset="0"/>
                        </a:rPr>
                        <a:t>される</a:t>
                      </a:r>
                      <a:endParaRPr lang="ja-JP" sz="1200" kern="100" dirty="0">
                        <a:effectLst/>
                        <a:latin typeface="+mj-ea"/>
                        <a:ea typeface="+mj-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indent="133350" algn="just">
                        <a:lnSpc>
                          <a:spcPts val="1500"/>
                        </a:lnSpc>
                        <a:spcAft>
                          <a:spcPts val="0"/>
                        </a:spcAft>
                      </a:pPr>
                      <a:r>
                        <a:rPr lang="ja-JP" sz="1400" kern="100" dirty="0">
                          <a:solidFill>
                            <a:srgbClr val="000000"/>
                          </a:solidFill>
                          <a:effectLst/>
                          <a:latin typeface="+mj-ea"/>
                          <a:ea typeface="+mj-ea"/>
                          <a:cs typeface="Arial" panose="020B0604020202020204" pitchFamily="34" charset="0"/>
                        </a:rPr>
                        <a:t>志願票の受験教科欄に「受験する」と記入した教科のうち，</a:t>
                      </a:r>
                      <a:r>
                        <a:rPr lang="ja-JP" sz="1400" kern="100" dirty="0">
                          <a:solidFill>
                            <a:srgbClr val="FF0000"/>
                          </a:solidFill>
                          <a:effectLst/>
                          <a:latin typeface="+mj-ea"/>
                          <a:ea typeface="+mj-ea"/>
                          <a:cs typeface="Arial" panose="020B0604020202020204" pitchFamily="34" charset="0"/>
                        </a:rPr>
                        <a:t>上から２教科で登録</a:t>
                      </a:r>
                      <a:endParaRPr lang="ja-JP" sz="1200" kern="100" dirty="0">
                        <a:effectLst/>
                        <a:latin typeface="+mj-ea"/>
                        <a:ea typeface="+mj-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2538685"/>
                  </a:ext>
                </a:extLst>
              </a:tr>
              <a:tr h="1095028">
                <a:tc>
                  <a:txBody>
                    <a:bodyPr/>
                    <a:lstStyle/>
                    <a:p>
                      <a:pPr marL="160020" marR="63500" indent="-160020" algn="just">
                        <a:lnSpc>
                          <a:spcPts val="1500"/>
                        </a:lnSpc>
                        <a:spcAft>
                          <a:spcPts val="0"/>
                        </a:spcAft>
                      </a:pPr>
                      <a:r>
                        <a:rPr lang="ja-JP" sz="1400" kern="100" dirty="0">
                          <a:solidFill>
                            <a:srgbClr val="000000"/>
                          </a:solidFill>
                          <a:effectLst/>
                          <a:latin typeface="+mj-ea"/>
                          <a:ea typeface="+mj-ea"/>
                          <a:cs typeface="Arial" panose="020B0604020202020204" pitchFamily="34" charset="0"/>
                        </a:rPr>
                        <a:t>ウ　</a:t>
                      </a:r>
                      <a:r>
                        <a:rPr lang="ja-JP" sz="1400" kern="100" dirty="0">
                          <a:solidFill>
                            <a:srgbClr val="FF0000"/>
                          </a:solidFill>
                          <a:effectLst/>
                          <a:latin typeface="+mj-ea"/>
                          <a:ea typeface="+mj-ea"/>
                          <a:cs typeface="Arial" panose="020B0604020202020204" pitchFamily="34" charset="0"/>
                        </a:rPr>
                        <a:t>登録教科数より多く検定料を払い込んでいます</a:t>
                      </a:r>
                      <a:endParaRPr lang="ja-JP" sz="1200" kern="100" dirty="0">
                        <a:solidFill>
                          <a:srgbClr val="FF0000"/>
                        </a:solidFill>
                        <a:effectLst/>
                        <a:latin typeface="+mj-ea"/>
                        <a:ea typeface="+mj-ea"/>
                        <a:cs typeface="Times New Roman" panose="02020603050405020304" pitchFamily="18" charset="0"/>
                      </a:endParaRPr>
                    </a:p>
                    <a:p>
                      <a:pPr marL="260350" marR="63500" indent="-133350" algn="just">
                        <a:lnSpc>
                          <a:spcPts val="1500"/>
                        </a:lnSpc>
                        <a:spcAft>
                          <a:spcPts val="0"/>
                        </a:spcAft>
                      </a:pPr>
                      <a:r>
                        <a:rPr lang="ja-JP" sz="1400" kern="100" dirty="0">
                          <a:solidFill>
                            <a:srgbClr val="000000"/>
                          </a:solidFill>
                          <a:effectLst/>
                          <a:latin typeface="+mj-ea"/>
                          <a:ea typeface="+mj-ea"/>
                          <a:cs typeface="ＭＳ ゴシック" panose="020B0609070205080204" pitchFamily="49" charset="-128"/>
                        </a:rPr>
                        <a:t>⇒</a:t>
                      </a:r>
                      <a:r>
                        <a:rPr lang="ja-JP" sz="1400" kern="100" dirty="0">
                          <a:solidFill>
                            <a:srgbClr val="000000"/>
                          </a:solidFill>
                          <a:effectLst/>
                          <a:latin typeface="+mj-ea"/>
                          <a:ea typeface="+mj-ea"/>
                          <a:cs typeface="Arial" panose="020B0604020202020204" pitchFamily="34" charset="0"/>
                        </a:rPr>
                        <a:t>志願票の受験教科欄に２教科以下を「受験する」と記入したが，３教科以上の検定料を払い込んだ場合に表示され</a:t>
                      </a:r>
                      <a:r>
                        <a:rPr lang="ja-JP" altLang="en-US" sz="1400" kern="100" dirty="0">
                          <a:solidFill>
                            <a:srgbClr val="000000"/>
                          </a:solidFill>
                          <a:effectLst/>
                          <a:latin typeface="+mj-ea"/>
                          <a:ea typeface="+mj-ea"/>
                          <a:cs typeface="Arial" panose="020B0604020202020204" pitchFamily="34" charset="0"/>
                        </a:rPr>
                        <a:t>る</a:t>
                      </a:r>
                      <a:endParaRPr lang="ja-JP" sz="1200" kern="100" dirty="0">
                        <a:effectLst/>
                        <a:latin typeface="+mj-ea"/>
                        <a:ea typeface="+mj-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indent="133350" algn="just">
                        <a:lnSpc>
                          <a:spcPts val="1500"/>
                        </a:lnSpc>
                        <a:spcAft>
                          <a:spcPts val="0"/>
                        </a:spcAft>
                      </a:pPr>
                      <a:r>
                        <a:rPr lang="ja-JP" sz="1400" kern="100" dirty="0">
                          <a:solidFill>
                            <a:srgbClr val="000000"/>
                          </a:solidFill>
                          <a:effectLst/>
                          <a:latin typeface="+mj-ea"/>
                          <a:ea typeface="+mj-ea"/>
                          <a:cs typeface="Arial" panose="020B0604020202020204" pitchFamily="34" charset="0"/>
                        </a:rPr>
                        <a:t>志願票の受験教科欄に「受験する」と記入した教科のとおり登録</a:t>
                      </a:r>
                      <a:endParaRPr lang="ja-JP" sz="1200" kern="100" dirty="0">
                        <a:effectLst/>
                        <a:latin typeface="+mj-ea"/>
                        <a:ea typeface="+mj-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406635"/>
                  </a:ext>
                </a:extLst>
              </a:tr>
            </a:tbl>
          </a:graphicData>
        </a:graphic>
      </p:graphicFrame>
      <p:sp>
        <p:nvSpPr>
          <p:cNvPr id="3" name="スライド番号プレースホルダー 2">
            <a:extLst>
              <a:ext uri="{FF2B5EF4-FFF2-40B4-BE49-F238E27FC236}">
                <a16:creationId xmlns:a16="http://schemas.microsoft.com/office/drawing/2014/main" id="{E4DC11DF-C21C-4B87-BB67-B4B8E9D108E9}"/>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21</a:t>
            </a:fld>
            <a:endParaRPr lang="ja-JP" altLang="en-US" dirty="0">
              <a:solidFill>
                <a:prstClr val="black">
                  <a:tint val="75000"/>
                </a:prstClr>
              </a:solidFill>
            </a:endParaRPr>
          </a:p>
        </p:txBody>
      </p:sp>
    </p:spTree>
    <p:extLst>
      <p:ext uri="{BB962C8B-B14F-4D97-AF65-F5344CB8AC3E}">
        <p14:creationId xmlns:p14="http://schemas.microsoft.com/office/powerpoint/2010/main" val="3931331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352433" y="1113906"/>
            <a:ext cx="4507600" cy="514894"/>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sz="2400" dirty="0">
                <a:latin typeface="+mn-ea"/>
              </a:rPr>
              <a:t>登録教科等訂正届</a:t>
            </a:r>
            <a:endParaRPr lang="en-US" altLang="ja-JP" sz="2400" dirty="0">
              <a:latin typeface="+mn-ea"/>
            </a:endParaRPr>
          </a:p>
        </p:txBody>
      </p:sp>
      <p:sp>
        <p:nvSpPr>
          <p:cNvPr id="8" name="正方形/長方形 7"/>
          <p:cNvSpPr/>
          <p:nvPr/>
        </p:nvSpPr>
        <p:spPr>
          <a:xfrm>
            <a:off x="6372199" y="2996952"/>
            <a:ext cx="2592289" cy="316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kumimoji="1" lang="ja-JP" altLang="en-US" dirty="0"/>
          </a:p>
        </p:txBody>
      </p:sp>
      <p:sp>
        <p:nvSpPr>
          <p:cNvPr id="9" name="AutoShape 6"/>
          <p:cNvSpPr>
            <a:spLocks noChangeArrowheads="1"/>
          </p:cNvSpPr>
          <p:nvPr/>
        </p:nvSpPr>
        <p:spPr bwMode="auto">
          <a:xfrm>
            <a:off x="409623" y="2085481"/>
            <a:ext cx="3874346" cy="275526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spcBef>
                <a:spcPts val="620"/>
              </a:spcBef>
            </a:pPr>
            <a:r>
              <a:rPr lang="ja-JP" altLang="en-US" sz="2000" b="0">
                <a:latin typeface="+mn-ea"/>
              </a:rPr>
              <a:t>○</a:t>
            </a:r>
            <a:r>
              <a:rPr lang="ja-JP" altLang="en-US" sz="2000" b="0" dirty="0">
                <a:latin typeface="+mn-ea"/>
              </a:rPr>
              <a:t>　「登録教科等訂正届」は</a:t>
            </a:r>
            <a:br>
              <a:rPr lang="en-US" altLang="ja-JP" sz="2000" b="0" dirty="0">
                <a:latin typeface="+mn-ea"/>
              </a:rPr>
            </a:br>
            <a:r>
              <a:rPr lang="ja-JP" altLang="en-US" sz="2000" b="0" dirty="0">
                <a:solidFill>
                  <a:srgbClr val="FF0000"/>
                </a:solidFill>
              </a:rPr>
              <a:t>　 </a:t>
            </a:r>
            <a:r>
              <a:rPr lang="ja-JP" altLang="en-US" sz="2000" b="0" u="sng" dirty="0">
                <a:solidFill>
                  <a:srgbClr val="FF0000"/>
                </a:solidFill>
              </a:rPr>
              <a:t>訂正する箇所のみ記入</a:t>
            </a:r>
            <a:endParaRPr lang="en-US" altLang="ja-JP" sz="2000" b="0" u="sng" dirty="0">
              <a:solidFill>
                <a:srgbClr val="FF0000"/>
              </a:solidFill>
            </a:endParaRPr>
          </a:p>
          <a:p>
            <a:pPr>
              <a:spcBef>
                <a:spcPts val="620"/>
              </a:spcBef>
            </a:pPr>
            <a:endParaRPr lang="en-US" altLang="ja-JP" sz="2000" b="0" u="sng" dirty="0">
              <a:solidFill>
                <a:srgbClr val="FF0000"/>
              </a:solidFill>
            </a:endParaRPr>
          </a:p>
          <a:p>
            <a:pPr>
              <a:spcBef>
                <a:spcPts val="620"/>
              </a:spcBef>
            </a:pPr>
            <a:r>
              <a:rPr lang="ja-JP" altLang="en-US" sz="2000" b="0">
                <a:latin typeface="+mn-ea"/>
                <a:ea typeface="+mn-ea"/>
              </a:rPr>
              <a:t>○</a:t>
            </a:r>
            <a:r>
              <a:rPr lang="ja-JP" altLang="en-US" sz="2000" b="0" dirty="0">
                <a:latin typeface="+mn-ea"/>
                <a:ea typeface="+mn-ea"/>
              </a:rPr>
              <a:t>　確認はがき貼り付け欄に</a:t>
            </a:r>
            <a:br>
              <a:rPr lang="en-US" altLang="ja-JP" sz="2000" b="0" dirty="0">
                <a:latin typeface="+mn-ea"/>
                <a:ea typeface="+mn-ea"/>
              </a:rPr>
            </a:br>
            <a:r>
              <a:rPr lang="ja-JP" altLang="en-US" sz="2000" b="0" dirty="0">
                <a:latin typeface="+mn-ea"/>
              </a:rPr>
              <a:t>　 </a:t>
            </a:r>
            <a:r>
              <a:rPr lang="ja-JP" altLang="en-US" sz="2000" b="0" dirty="0">
                <a:latin typeface="+mn-ea"/>
                <a:ea typeface="+mn-ea"/>
              </a:rPr>
              <a:t>「確認はがき</a:t>
            </a:r>
            <a:r>
              <a:rPr lang="ja-JP" altLang="en-US" sz="2000" b="0" dirty="0">
                <a:latin typeface="+mn-ea"/>
              </a:rPr>
              <a:t>」</a:t>
            </a:r>
            <a:r>
              <a:rPr lang="ja-JP" altLang="en-US" sz="2000" b="0" dirty="0">
                <a:latin typeface="+mn-ea"/>
                <a:ea typeface="+mn-ea"/>
              </a:rPr>
              <a:t>のコピーを貼る</a:t>
            </a:r>
            <a:endParaRPr lang="en-US" altLang="ja-JP" sz="2000" b="0" dirty="0">
              <a:latin typeface="+mn-ea"/>
              <a:ea typeface="+mn-ea"/>
            </a:endParaRPr>
          </a:p>
          <a:p>
            <a:pPr>
              <a:spcBef>
                <a:spcPts val="620"/>
              </a:spcBef>
            </a:pPr>
            <a:endParaRPr lang="en-US" altLang="ja-JP" sz="2000" b="0" dirty="0">
              <a:latin typeface="+mn-ea"/>
              <a:ea typeface="+mn-ea"/>
            </a:endParaRPr>
          </a:p>
          <a:p>
            <a:pPr>
              <a:spcBef>
                <a:spcPts val="620"/>
              </a:spcBef>
            </a:pPr>
            <a:r>
              <a:rPr lang="ja-JP" altLang="en-US" sz="2000" b="0">
                <a:latin typeface="+mn-ea"/>
                <a:ea typeface="+mn-ea"/>
              </a:rPr>
              <a:t>○</a:t>
            </a:r>
            <a:r>
              <a:rPr lang="ja-JP" altLang="en-US" sz="2000" b="0" dirty="0">
                <a:latin typeface="+mn-ea"/>
                <a:ea typeface="+mn-ea"/>
              </a:rPr>
              <a:t>　必ずコピーを保管</a:t>
            </a:r>
            <a:endParaRPr lang="en-US" altLang="ja-JP" sz="2000" b="0" dirty="0">
              <a:latin typeface="+mn-ea"/>
              <a:ea typeface="+mn-ea"/>
            </a:endParaRPr>
          </a:p>
        </p:txBody>
      </p:sp>
      <p:sp>
        <p:nvSpPr>
          <p:cNvPr id="11"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出願後</a:t>
            </a:r>
            <a:r>
              <a:rPr lang="ja-JP" altLang="en-US" dirty="0">
                <a:latin typeface="ＤＦＧ極太丸ゴシック体" pitchFamily="50" charset="-128"/>
                <a:ea typeface="ＤＦＧ極太丸ゴシック体" pitchFamily="50" charset="-128"/>
              </a:rPr>
              <a:t>　</a:t>
            </a:r>
            <a:r>
              <a:rPr lang="en-US" altLang="ja-JP" sz="2600" dirty="0"/>
              <a:t>【P33】</a:t>
            </a:r>
            <a:endParaRPr lang="ja-JP" altLang="en-US" sz="2600" dirty="0">
              <a:solidFill>
                <a:srgbClr val="0033CC"/>
              </a:solidFill>
            </a:endParaRPr>
          </a:p>
        </p:txBody>
      </p:sp>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7" name="スライド番号プレースホルダー 1"/>
          <p:cNvSpPr txBox="1">
            <a:spLocks/>
          </p:cNvSpPr>
          <p:nvPr/>
        </p:nvSpPr>
        <p:spPr bwMode="auto">
          <a:xfrm>
            <a:off x="7055296" y="6419428"/>
            <a:ext cx="1981200" cy="332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0" sz="1800" b="0" kern="1200">
                <a:solidFill>
                  <a:schemeClr val="tx1"/>
                </a:solidFill>
                <a:latin typeface="Verdana" pitchFamily="34"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Verdana" pitchFamily="34" charset="0"/>
              <a:ea typeface="ＭＳ Ｐゴシック" pitchFamily="50" charset="-128"/>
              <a:cs typeface="+mn-cs"/>
            </a:endParaRPr>
          </a:p>
        </p:txBody>
      </p:sp>
      <p:sp>
        <p:nvSpPr>
          <p:cNvPr id="21" name="AutoShape 6">
            <a:extLst>
              <a:ext uri="{FF2B5EF4-FFF2-40B4-BE49-F238E27FC236}">
                <a16:creationId xmlns:a16="http://schemas.microsoft.com/office/drawing/2014/main" id="{AB84305D-AEAA-43DF-BC38-76F98B56DD38}"/>
              </a:ext>
            </a:extLst>
          </p:cNvPr>
          <p:cNvSpPr>
            <a:spLocks noChangeArrowheads="1"/>
          </p:cNvSpPr>
          <p:nvPr/>
        </p:nvSpPr>
        <p:spPr bwMode="auto">
          <a:xfrm>
            <a:off x="507507" y="5171245"/>
            <a:ext cx="4548295" cy="52094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spcBef>
                <a:spcPts val="620"/>
              </a:spcBef>
            </a:pPr>
            <a:r>
              <a:rPr lang="ja-JP" altLang="en-US" sz="2000" b="0" u="sng" dirty="0">
                <a:solidFill>
                  <a:srgbClr val="FF0000"/>
                </a:solidFill>
              </a:rPr>
              <a:t>提出締切：</a:t>
            </a:r>
            <a:r>
              <a:rPr lang="en-US" altLang="ja-JP" sz="2000" b="0" u="sng" dirty="0">
                <a:solidFill>
                  <a:srgbClr val="FF0000"/>
                </a:solidFill>
              </a:rPr>
              <a:t>11</a:t>
            </a:r>
            <a:r>
              <a:rPr lang="ja-JP" altLang="en-US" sz="2000" b="0" u="sng" dirty="0">
                <a:solidFill>
                  <a:srgbClr val="FF0000"/>
                </a:solidFill>
              </a:rPr>
              <a:t>月</a:t>
            </a:r>
            <a:r>
              <a:rPr lang="en-US" altLang="ja-JP" sz="2000" b="0" u="sng" dirty="0">
                <a:solidFill>
                  <a:srgbClr val="FF0000"/>
                </a:solidFill>
              </a:rPr>
              <a:t>1</a:t>
            </a:r>
            <a:r>
              <a:rPr lang="ja-JP" altLang="en-US" sz="2000" b="0" u="sng" dirty="0">
                <a:solidFill>
                  <a:srgbClr val="FF0000"/>
                </a:solidFill>
              </a:rPr>
              <a:t>日（金）消印有効</a:t>
            </a:r>
            <a:endParaRPr lang="en-US" altLang="ja-JP" sz="2000" b="0" u="sng" dirty="0">
              <a:solidFill>
                <a:srgbClr val="FF0000"/>
              </a:solidFill>
            </a:endParaRPr>
          </a:p>
        </p:txBody>
      </p:sp>
      <p:pic>
        <p:nvPicPr>
          <p:cNvPr id="5" name="図 4">
            <a:extLst>
              <a:ext uri="{FF2B5EF4-FFF2-40B4-BE49-F238E27FC236}">
                <a16:creationId xmlns:a16="http://schemas.microsoft.com/office/drawing/2014/main" id="{492DF953-8567-42BA-94C0-2FF4E92A83F6}"/>
              </a:ext>
            </a:extLst>
          </p:cNvPr>
          <p:cNvPicPr>
            <a:picLocks noChangeAspect="1"/>
          </p:cNvPicPr>
          <p:nvPr/>
        </p:nvPicPr>
        <p:blipFill>
          <a:blip r:embed="rId3"/>
          <a:stretch>
            <a:fillRect/>
          </a:stretch>
        </p:blipFill>
        <p:spPr>
          <a:xfrm>
            <a:off x="5309318" y="884965"/>
            <a:ext cx="3511154" cy="5649196"/>
          </a:xfrm>
          <a:prstGeom prst="rect">
            <a:avLst/>
          </a:prstGeom>
        </p:spPr>
      </p:pic>
      <p:cxnSp>
        <p:nvCxnSpPr>
          <p:cNvPr id="15" name="直線矢印コネクタ 6"/>
          <p:cNvCxnSpPr>
            <a:cxnSpLocks/>
          </p:cNvCxnSpPr>
          <p:nvPr/>
        </p:nvCxnSpPr>
        <p:spPr bwMode="auto">
          <a:xfrm>
            <a:off x="4024908" y="3573016"/>
            <a:ext cx="1512000" cy="680145"/>
          </a:xfrm>
          <a:prstGeom prst="bentConnector3">
            <a:avLst>
              <a:gd name="adj1" fmla="val 50000"/>
            </a:avLst>
          </a:prstGeom>
          <a:solidFill>
            <a:srgbClr val="333399"/>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3" name="スライド番号プレースホルダー 2">
            <a:extLst>
              <a:ext uri="{FF2B5EF4-FFF2-40B4-BE49-F238E27FC236}">
                <a16:creationId xmlns:a16="http://schemas.microsoft.com/office/drawing/2014/main" id="{3BEF03A9-77A5-4167-BC1E-FFC30F230869}"/>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22</a:t>
            </a:fld>
            <a:endParaRPr lang="ja-JP" altLang="en-US" dirty="0">
              <a:solidFill>
                <a:prstClr val="black">
                  <a:tint val="75000"/>
                </a:prstClr>
              </a:solidFill>
            </a:endParaRPr>
          </a:p>
        </p:txBody>
      </p:sp>
    </p:spTree>
    <p:extLst>
      <p:ext uri="{BB962C8B-B14F-4D97-AF65-F5344CB8AC3E}">
        <p14:creationId xmlns:p14="http://schemas.microsoft.com/office/powerpoint/2010/main" val="1330468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8AB23A1-3966-410F-816F-438F8793EF96}"/>
              </a:ext>
            </a:extLst>
          </p:cNvPr>
          <p:cNvPicPr>
            <a:picLocks noChangeAspect="1"/>
          </p:cNvPicPr>
          <p:nvPr/>
        </p:nvPicPr>
        <p:blipFill>
          <a:blip r:embed="rId3"/>
          <a:stretch>
            <a:fillRect/>
          </a:stretch>
        </p:blipFill>
        <p:spPr>
          <a:xfrm>
            <a:off x="5796136" y="1268643"/>
            <a:ext cx="3219692" cy="5188568"/>
          </a:xfrm>
          <a:prstGeom prst="rect">
            <a:avLst/>
          </a:prstGeom>
        </p:spPr>
      </p:pic>
      <p:sp>
        <p:nvSpPr>
          <p:cNvPr id="10" name="Rectangle 5"/>
          <p:cNvSpPr>
            <a:spLocks noChangeArrowheads="1"/>
          </p:cNvSpPr>
          <p:nvPr/>
        </p:nvSpPr>
        <p:spPr bwMode="auto">
          <a:xfrm>
            <a:off x="352433" y="1141211"/>
            <a:ext cx="4507600" cy="487589"/>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sz="2400" dirty="0">
                <a:latin typeface="+mn-ea"/>
              </a:rPr>
              <a:t>住所等変更・訂正届</a:t>
            </a:r>
            <a:endParaRPr lang="en-US" altLang="ja-JP" sz="2400" dirty="0">
              <a:latin typeface="+mn-ea"/>
            </a:endParaRPr>
          </a:p>
        </p:txBody>
      </p:sp>
      <p:sp>
        <p:nvSpPr>
          <p:cNvPr id="3" name="AutoShape 6"/>
          <p:cNvSpPr>
            <a:spLocks noChangeArrowheads="1"/>
          </p:cNvSpPr>
          <p:nvPr/>
        </p:nvSpPr>
        <p:spPr bwMode="auto">
          <a:xfrm>
            <a:off x="329318" y="1916832"/>
            <a:ext cx="4314690" cy="439248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spcBef>
                <a:spcPts val="2400"/>
              </a:spcBef>
            </a:pPr>
            <a:r>
              <a:rPr lang="ja-JP" altLang="en-US" sz="2000" b="0" dirty="0">
                <a:latin typeface="+mn-ea"/>
                <a:ea typeface="+mn-ea"/>
              </a:rPr>
              <a:t>○　</a:t>
            </a:r>
            <a:r>
              <a:rPr lang="ja-JP" altLang="en-US" sz="2000" b="0" dirty="0">
                <a:latin typeface="+mn-ea"/>
              </a:rPr>
              <a:t>確認はがき貼り付け欄に</a:t>
            </a:r>
            <a:br>
              <a:rPr lang="en-US" altLang="ja-JP" sz="2000" b="0" dirty="0">
                <a:latin typeface="+mn-ea"/>
              </a:rPr>
            </a:br>
            <a:r>
              <a:rPr lang="ja-JP" altLang="en-US" sz="2000" b="0" dirty="0">
                <a:latin typeface="+mn-ea"/>
              </a:rPr>
              <a:t>　 「確認はがき」のコピーを貼る</a:t>
            </a:r>
            <a:endParaRPr lang="en-US" altLang="ja-JP" sz="2000" b="0" dirty="0">
              <a:latin typeface="+mn-ea"/>
            </a:endParaRPr>
          </a:p>
          <a:p>
            <a:pPr>
              <a:spcBef>
                <a:spcPts val="2400"/>
              </a:spcBef>
            </a:pPr>
            <a:r>
              <a:rPr lang="ja-JP" altLang="en-US" sz="2000" b="0" dirty="0">
                <a:latin typeface="+mn-ea"/>
              </a:rPr>
              <a:t>〇　必ずコピーを保管</a:t>
            </a:r>
            <a:endParaRPr lang="en-US" altLang="ja-JP" sz="2000" b="0" dirty="0">
              <a:latin typeface="+mn-ea"/>
            </a:endParaRPr>
          </a:p>
          <a:p>
            <a:pPr>
              <a:spcBef>
                <a:spcPts val="2400"/>
              </a:spcBef>
            </a:pPr>
            <a:r>
              <a:rPr lang="ja-JP" altLang="en-US" sz="2000" b="0" dirty="0">
                <a:latin typeface="+mn-ea"/>
              </a:rPr>
              <a:t>〇　成績通知の送付先の変更は志</a:t>
            </a:r>
            <a:br>
              <a:rPr lang="en-US" altLang="ja-JP" sz="2000" b="0" dirty="0">
                <a:latin typeface="+mn-ea"/>
              </a:rPr>
            </a:br>
            <a:r>
              <a:rPr lang="ja-JP" altLang="en-US" sz="2000" b="0" dirty="0">
                <a:latin typeface="+mn-ea"/>
              </a:rPr>
              <a:t> 　願者本人から</a:t>
            </a:r>
            <a:r>
              <a:rPr lang="en-US" altLang="ja-JP" sz="2000" b="0" u="sng" dirty="0"/>
              <a:t>3</a:t>
            </a:r>
            <a:r>
              <a:rPr lang="ja-JP" altLang="en-US" sz="2000" b="0" u="sng" dirty="0"/>
              <a:t>月</a:t>
            </a:r>
            <a:r>
              <a:rPr lang="en-US" altLang="ja-JP" sz="2000" b="0" u="sng" dirty="0"/>
              <a:t>3</a:t>
            </a:r>
            <a:r>
              <a:rPr lang="ja-JP" altLang="en-US" sz="2000" b="0" u="sng" dirty="0"/>
              <a:t>日（月）（必着）</a:t>
            </a:r>
            <a:br>
              <a:rPr lang="en-US" altLang="ja-JP" sz="2000" b="0" u="sng" dirty="0"/>
            </a:br>
            <a:r>
              <a:rPr lang="ja-JP" altLang="en-US" sz="2000" b="0" dirty="0"/>
              <a:t>　 </a:t>
            </a:r>
            <a:r>
              <a:rPr lang="ja-JP" altLang="en-US" sz="2000" b="0" u="sng" dirty="0"/>
              <a:t>まで</a:t>
            </a:r>
            <a:r>
              <a:rPr lang="ja-JP" altLang="en-US" sz="2000" b="0" dirty="0"/>
              <a:t>に提出</a:t>
            </a:r>
            <a:endParaRPr lang="en-US" altLang="ja-JP" sz="2000" b="0" dirty="0">
              <a:latin typeface="+mn-ea"/>
            </a:endParaRPr>
          </a:p>
          <a:p>
            <a:pPr>
              <a:spcBef>
                <a:spcPts val="2400"/>
              </a:spcBef>
            </a:pPr>
            <a:r>
              <a:rPr lang="ja-JP" altLang="en-US" sz="2000" b="0" dirty="0">
                <a:solidFill>
                  <a:srgbClr val="FF0000"/>
                </a:solidFill>
                <a:latin typeface="+mn-ea"/>
              </a:rPr>
              <a:t>〇　</a:t>
            </a:r>
            <a:r>
              <a:rPr lang="ja-JP" altLang="en-US" sz="2000" b="0" u="sng" dirty="0">
                <a:solidFill>
                  <a:srgbClr val="FF0000"/>
                </a:solidFill>
                <a:latin typeface="+mn-ea"/>
              </a:rPr>
              <a:t>「履修課程」及び「性別」欄の記載</a:t>
            </a:r>
            <a:endParaRPr lang="en-US" altLang="ja-JP" sz="2000" b="0" u="sng" dirty="0">
              <a:solidFill>
                <a:srgbClr val="FF0000"/>
              </a:solidFill>
              <a:latin typeface="+mn-ea"/>
            </a:endParaRPr>
          </a:p>
          <a:p>
            <a:pPr>
              <a:spcBef>
                <a:spcPts val="0"/>
              </a:spcBef>
            </a:pPr>
            <a:r>
              <a:rPr lang="en-US" altLang="ja-JP" sz="2000" b="0" dirty="0">
                <a:solidFill>
                  <a:srgbClr val="FF0000"/>
                </a:solidFill>
                <a:latin typeface="+mn-ea"/>
              </a:rPr>
              <a:t>   </a:t>
            </a:r>
            <a:r>
              <a:rPr lang="ja-JP" altLang="en-US" sz="2000" b="0" u="sng" dirty="0">
                <a:solidFill>
                  <a:srgbClr val="FF0000"/>
                </a:solidFill>
                <a:latin typeface="+mn-ea"/>
              </a:rPr>
              <a:t>に誤りがある場合，直ちに大学入試</a:t>
            </a:r>
            <a:endParaRPr lang="en-US" altLang="ja-JP" sz="2000" b="0" u="sng" dirty="0">
              <a:solidFill>
                <a:srgbClr val="FF0000"/>
              </a:solidFill>
              <a:latin typeface="+mn-ea"/>
            </a:endParaRPr>
          </a:p>
          <a:p>
            <a:pPr>
              <a:spcBef>
                <a:spcPts val="0"/>
              </a:spcBef>
            </a:pPr>
            <a:r>
              <a:rPr lang="ja-JP" altLang="en-US" sz="2000" b="0" dirty="0">
                <a:solidFill>
                  <a:srgbClr val="FF0000"/>
                </a:solidFill>
                <a:latin typeface="+mn-ea"/>
              </a:rPr>
              <a:t>   </a:t>
            </a:r>
            <a:r>
              <a:rPr lang="ja-JP" altLang="en-US" sz="2000" b="0" u="sng" dirty="0">
                <a:solidFill>
                  <a:srgbClr val="FF0000"/>
                </a:solidFill>
                <a:latin typeface="+mn-ea"/>
              </a:rPr>
              <a:t>センター事業第１課（受験案内裏表</a:t>
            </a:r>
            <a:endParaRPr lang="en-US" altLang="ja-JP" sz="2000" b="0" u="sng" dirty="0">
              <a:solidFill>
                <a:srgbClr val="FF0000"/>
              </a:solidFill>
              <a:latin typeface="+mn-ea"/>
            </a:endParaRPr>
          </a:p>
          <a:p>
            <a:pPr>
              <a:spcBef>
                <a:spcPts val="0"/>
              </a:spcBef>
            </a:pPr>
            <a:r>
              <a:rPr lang="ja-JP" altLang="en-US" sz="2000" b="0" dirty="0">
                <a:solidFill>
                  <a:srgbClr val="FF0000"/>
                </a:solidFill>
                <a:latin typeface="+mn-ea"/>
              </a:rPr>
              <a:t>　 </a:t>
            </a:r>
            <a:r>
              <a:rPr lang="ja-JP" altLang="en-US" sz="2000" b="0" u="sng" dirty="0">
                <a:solidFill>
                  <a:srgbClr val="FF0000"/>
                </a:solidFill>
                <a:latin typeface="+mn-ea"/>
              </a:rPr>
              <a:t>紙記載）に連絡</a:t>
            </a:r>
            <a:endParaRPr lang="en-US" altLang="ja-JP" sz="2000" b="0" u="sng" dirty="0">
              <a:solidFill>
                <a:srgbClr val="FF0000"/>
              </a:solidFill>
              <a:latin typeface="+mn-ea"/>
            </a:endParaRPr>
          </a:p>
        </p:txBody>
      </p:sp>
      <p:sp>
        <p:nvSpPr>
          <p:cNvPr id="5"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出願後</a:t>
            </a:r>
            <a:r>
              <a:rPr lang="ja-JP" altLang="en-US" dirty="0">
                <a:latin typeface="ＤＦＧ極太丸ゴシック体" pitchFamily="50" charset="-128"/>
                <a:ea typeface="ＤＦＧ極太丸ゴシック体" pitchFamily="50" charset="-128"/>
              </a:rPr>
              <a:t>　</a:t>
            </a:r>
            <a:r>
              <a:rPr lang="en-US" altLang="ja-JP" sz="2600" dirty="0"/>
              <a:t>【P40】</a:t>
            </a:r>
            <a:endParaRPr lang="ja-JP" altLang="en-US" sz="2600" dirty="0">
              <a:solidFill>
                <a:srgbClr val="0033CC"/>
              </a:solidFill>
            </a:endParaRPr>
          </a:p>
        </p:txBody>
      </p:sp>
      <p:sp>
        <p:nvSpPr>
          <p:cNvPr id="6" name="テキスト ボックス 5"/>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cxnSp>
        <p:nvCxnSpPr>
          <p:cNvPr id="7" name="直線矢印コネクタ 6"/>
          <p:cNvCxnSpPr>
            <a:cxnSpLocks/>
          </p:cNvCxnSpPr>
          <p:nvPr/>
        </p:nvCxnSpPr>
        <p:spPr bwMode="auto">
          <a:xfrm>
            <a:off x="3923928" y="2420888"/>
            <a:ext cx="2232248" cy="1584176"/>
          </a:xfrm>
          <a:prstGeom prst="bentConnector3">
            <a:avLst>
              <a:gd name="adj1" fmla="val 50000"/>
            </a:avLst>
          </a:prstGeom>
          <a:solidFill>
            <a:srgbClr val="333399"/>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 name="スライド番号プレースホルダー 3">
            <a:extLst>
              <a:ext uri="{FF2B5EF4-FFF2-40B4-BE49-F238E27FC236}">
                <a16:creationId xmlns:a16="http://schemas.microsoft.com/office/drawing/2014/main" id="{D83A73DF-80E9-470D-A24D-03FE04D85C9C}"/>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23</a:t>
            </a:fld>
            <a:endParaRPr lang="ja-JP" altLang="en-US" dirty="0">
              <a:solidFill>
                <a:prstClr val="black">
                  <a:tint val="75000"/>
                </a:prstClr>
              </a:solidFill>
            </a:endParaRPr>
          </a:p>
        </p:txBody>
      </p:sp>
    </p:spTree>
    <p:extLst>
      <p:ext uri="{BB962C8B-B14F-4D97-AF65-F5344CB8AC3E}">
        <p14:creationId xmlns:p14="http://schemas.microsoft.com/office/powerpoint/2010/main" val="3347806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64306" y="2060848"/>
            <a:ext cx="9100802" cy="412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50000"/>
              </a:spcBef>
            </a:pPr>
            <a:r>
              <a:rPr lang="ja-JP" altLang="en-US" sz="2000" b="0"/>
              <a:t>    ○</a:t>
            </a:r>
            <a:r>
              <a:rPr lang="ja-JP" altLang="en-US" sz="2000" b="0" dirty="0"/>
              <a:t>　</a:t>
            </a:r>
            <a:r>
              <a:rPr lang="en-US" altLang="ja-JP" sz="2000" b="0" u="sng" dirty="0"/>
              <a:t>12</a:t>
            </a:r>
            <a:r>
              <a:rPr lang="ja-JP" altLang="en-US" sz="2000" b="0" u="sng" dirty="0"/>
              <a:t>月</a:t>
            </a:r>
            <a:r>
              <a:rPr lang="en-US" altLang="ja-JP" sz="2000" b="0" u="sng" dirty="0"/>
              <a:t>16</a:t>
            </a:r>
            <a:r>
              <a:rPr lang="ja-JP" altLang="en-US" sz="2000" b="0" u="sng" dirty="0"/>
              <a:t>日（月）までに届くように送付</a:t>
            </a:r>
            <a:endParaRPr lang="en-US" altLang="ja-JP" sz="2000" b="0" u="sng" dirty="0"/>
          </a:p>
          <a:p>
            <a:pPr marL="342900" indent="-342900">
              <a:lnSpc>
                <a:spcPct val="95000"/>
              </a:lnSpc>
              <a:spcBef>
                <a:spcPct val="50000"/>
              </a:spcBef>
            </a:pPr>
            <a:r>
              <a:rPr lang="ja-JP" altLang="en-US" sz="2000" b="0" dirty="0"/>
              <a:t>　　     ⇒　試験場や登録教科等及び，同封の</a:t>
            </a:r>
            <a:r>
              <a:rPr lang="ja-JP" altLang="en-US" sz="2000" b="0" u="sng" dirty="0">
                <a:solidFill>
                  <a:srgbClr val="FF0000"/>
                </a:solidFill>
              </a:rPr>
              <a:t>「受験上の注意」を必ず確認</a:t>
            </a:r>
            <a:endParaRPr lang="en-US" altLang="ja-JP" sz="2000" b="0" u="sng" dirty="0">
              <a:solidFill>
                <a:srgbClr val="FF0000"/>
              </a:solidFill>
            </a:endParaRPr>
          </a:p>
          <a:p>
            <a:pPr marL="342900" indent="-342900">
              <a:lnSpc>
                <a:spcPct val="95000"/>
              </a:lnSpc>
              <a:spcBef>
                <a:spcPts val="0"/>
              </a:spcBef>
            </a:pPr>
            <a:endParaRPr lang="en-US" altLang="ja-JP" sz="2000" b="0" dirty="0"/>
          </a:p>
          <a:p>
            <a:pPr marL="342900" indent="-342900">
              <a:lnSpc>
                <a:spcPct val="95000"/>
              </a:lnSpc>
              <a:spcBef>
                <a:spcPts val="600"/>
              </a:spcBef>
              <a:spcAft>
                <a:spcPts val="600"/>
              </a:spcAft>
            </a:pPr>
            <a:r>
              <a:rPr lang="ja-JP" altLang="en-US" sz="2000" b="0"/>
              <a:t>    ○</a:t>
            </a:r>
            <a:r>
              <a:rPr lang="ja-JP" altLang="en-US" sz="2000" b="0" dirty="0"/>
              <a:t>　「受験上の注意」の主な内容</a:t>
            </a:r>
            <a:endParaRPr lang="en-US" altLang="ja-JP" sz="2000" b="0" dirty="0"/>
          </a:p>
          <a:p>
            <a:pPr marL="342900" indent="-342900">
              <a:lnSpc>
                <a:spcPct val="95000"/>
              </a:lnSpc>
              <a:spcBef>
                <a:spcPts val="0"/>
              </a:spcBef>
            </a:pPr>
            <a:r>
              <a:rPr lang="ja-JP" altLang="en-US" sz="2000" b="0" dirty="0"/>
              <a:t>　　　 ・　試験当日，試験時間中の注意事項</a:t>
            </a:r>
            <a:endParaRPr lang="en-US" altLang="ja-JP" sz="2000" b="0" dirty="0"/>
          </a:p>
          <a:p>
            <a:pPr marL="342900" indent="-342900">
              <a:lnSpc>
                <a:spcPct val="95000"/>
              </a:lnSpc>
              <a:spcBef>
                <a:spcPts val="0"/>
              </a:spcBef>
            </a:pPr>
            <a:r>
              <a:rPr lang="ja-JP" altLang="en-US" sz="2000" b="0" dirty="0"/>
              <a:t>　 　　・　追試験の受験申請方法　　等</a:t>
            </a:r>
            <a:r>
              <a:rPr lang="ja-JP" altLang="en-US" sz="2000" b="0" dirty="0">
                <a:solidFill>
                  <a:srgbClr val="00B050"/>
                </a:solidFill>
              </a:rPr>
              <a:t>　</a:t>
            </a:r>
            <a:endParaRPr lang="en-US" altLang="ja-JP" sz="2000" b="0" dirty="0">
              <a:solidFill>
                <a:srgbClr val="00B050"/>
              </a:solidFill>
            </a:endParaRPr>
          </a:p>
          <a:p>
            <a:pPr marL="342900" indent="-342900">
              <a:lnSpc>
                <a:spcPct val="95000"/>
              </a:lnSpc>
              <a:spcBef>
                <a:spcPts val="0"/>
              </a:spcBef>
            </a:pPr>
            <a:endParaRPr lang="en-US" altLang="ja-JP" sz="2000" b="0" dirty="0">
              <a:solidFill>
                <a:srgbClr val="00B050"/>
              </a:solidFill>
            </a:endParaRPr>
          </a:p>
          <a:p>
            <a:pPr marL="342900" indent="-342900">
              <a:lnSpc>
                <a:spcPct val="95000"/>
              </a:lnSpc>
              <a:spcBef>
                <a:spcPts val="0"/>
              </a:spcBef>
            </a:pPr>
            <a:r>
              <a:rPr lang="ja-JP" altLang="en-US" sz="2000" b="0" dirty="0"/>
              <a:t>　</a:t>
            </a:r>
            <a:r>
              <a:rPr lang="ja-JP" altLang="en-US" sz="2000" b="0"/>
              <a:t>  ○</a:t>
            </a:r>
            <a:r>
              <a:rPr lang="ja-JP" altLang="en-US" sz="2000" b="0" dirty="0"/>
              <a:t>　 受験票の送付先</a:t>
            </a:r>
            <a:endParaRPr lang="en-US" altLang="ja-JP" sz="2000" b="0" dirty="0">
              <a:solidFill>
                <a:srgbClr val="00B050"/>
              </a:solidFill>
            </a:endParaRPr>
          </a:p>
          <a:p>
            <a:pPr marL="342900" indent="-342900">
              <a:lnSpc>
                <a:spcPct val="95000"/>
              </a:lnSpc>
              <a:spcBef>
                <a:spcPts val="600"/>
              </a:spcBef>
            </a:pPr>
            <a:r>
              <a:rPr lang="ja-JP" altLang="en-US" sz="2000" b="0" dirty="0">
                <a:latin typeface="ＭＳ Ｐゴシック" panose="020B0600070205080204" pitchFamily="50" charset="-128"/>
              </a:rPr>
              <a:t>　　   ・　高等学校等卒業見込みの者</a:t>
            </a:r>
            <a:r>
              <a:rPr lang="ja-JP" altLang="en-US" sz="2000" b="0" dirty="0"/>
              <a:t>（通信制課程を除く） </a:t>
            </a:r>
            <a:r>
              <a:rPr lang="ja-JP" altLang="en-US" sz="2000" b="0" dirty="0">
                <a:latin typeface="ＭＳ Ｐゴシック" panose="020B0600070205080204" pitchFamily="50" charset="-128"/>
              </a:rPr>
              <a:t>：在学している学校に送付</a:t>
            </a:r>
            <a:endParaRPr lang="en-US" altLang="ja-JP" sz="2000" b="0" dirty="0">
              <a:latin typeface="ＭＳ Ｐゴシック" panose="020B0600070205080204" pitchFamily="50" charset="-128"/>
            </a:endParaRPr>
          </a:p>
          <a:p>
            <a:pPr marL="342900" indent="-342900">
              <a:lnSpc>
                <a:spcPct val="95000"/>
              </a:lnSpc>
              <a:spcBef>
                <a:spcPts val="0"/>
              </a:spcBef>
            </a:pPr>
            <a:r>
              <a:rPr lang="ja-JP" altLang="en-US" sz="2000" b="0" dirty="0">
                <a:latin typeface="ＭＳ Ｐゴシック" panose="020B0600070205080204" pitchFamily="50" charset="-128"/>
              </a:rPr>
              <a:t>　　　 ・　高等学校等の通信制課程を卒業見込みの者：志願者本人に直接送付</a:t>
            </a:r>
            <a:endParaRPr lang="en-US" altLang="ja-JP" sz="2000" b="0" strike="sngStrike" dirty="0">
              <a:solidFill>
                <a:srgbClr val="00B0F0"/>
              </a:solidFill>
              <a:latin typeface="ＭＳ Ｐゴシック" panose="020B0600070205080204" pitchFamily="50" charset="-128"/>
            </a:endParaRPr>
          </a:p>
          <a:p>
            <a:pPr marL="342900" indent="-342900">
              <a:lnSpc>
                <a:spcPct val="95000"/>
              </a:lnSpc>
              <a:spcBef>
                <a:spcPts val="0"/>
              </a:spcBef>
            </a:pPr>
            <a:r>
              <a:rPr lang="ja-JP" altLang="en-US" sz="2000" b="0" dirty="0"/>
              <a:t>　</a:t>
            </a:r>
            <a:endParaRPr lang="en-US" altLang="ja-JP" sz="2000" dirty="0"/>
          </a:p>
        </p:txBody>
      </p:sp>
      <p:sp>
        <p:nvSpPr>
          <p:cNvPr id="12" name="Rectangle 5"/>
          <p:cNvSpPr>
            <a:spLocks noChangeArrowheads="1"/>
          </p:cNvSpPr>
          <p:nvPr/>
        </p:nvSpPr>
        <p:spPr bwMode="auto">
          <a:xfrm>
            <a:off x="275538" y="945257"/>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受験票・写真票・成績請求票</a:t>
            </a:r>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096344"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出願後</a:t>
            </a:r>
            <a:r>
              <a:rPr lang="ja-JP" altLang="en-US" dirty="0">
                <a:latin typeface="ＤＦＧ極太丸ゴシック体" pitchFamily="50" charset="-128"/>
                <a:ea typeface="ＤＦＧ極太丸ゴシック体" pitchFamily="50" charset="-128"/>
              </a:rPr>
              <a:t>　</a:t>
            </a:r>
            <a:r>
              <a:rPr lang="en-US" altLang="ja-JP" sz="2600" dirty="0"/>
              <a:t>【P34</a:t>
            </a:r>
            <a:r>
              <a:rPr lang="ja-JP" altLang="en-US" sz="2600" dirty="0"/>
              <a:t>・</a:t>
            </a:r>
            <a:r>
              <a:rPr lang="en-US" altLang="ja-JP" sz="2600" dirty="0"/>
              <a:t>35】</a:t>
            </a:r>
            <a:endParaRPr lang="ja-JP" altLang="en-US" sz="2600" dirty="0">
              <a:solidFill>
                <a:srgbClr val="0033CC"/>
              </a:solidFill>
            </a:endParaRPr>
          </a:p>
        </p:txBody>
      </p:sp>
      <p:sp>
        <p:nvSpPr>
          <p:cNvPr id="2" name="スライド番号プレースホルダー 1">
            <a:extLst>
              <a:ext uri="{FF2B5EF4-FFF2-40B4-BE49-F238E27FC236}">
                <a16:creationId xmlns:a16="http://schemas.microsoft.com/office/drawing/2014/main" id="{11D3E1E1-55C1-4209-8316-89412BCDA42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24</a:t>
            </a:fld>
            <a:endParaRPr lang="ja-JP" altLang="en-US" dirty="0">
              <a:solidFill>
                <a:prstClr val="black">
                  <a:tint val="75000"/>
                </a:prstClr>
              </a:solidFill>
            </a:endParaRPr>
          </a:p>
        </p:txBody>
      </p:sp>
    </p:spTree>
    <p:extLst>
      <p:ext uri="{BB962C8B-B14F-4D97-AF65-F5344CB8AC3E}">
        <p14:creationId xmlns:p14="http://schemas.microsoft.com/office/powerpoint/2010/main" val="2968640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018132E-68D4-447A-8DAD-5A567E324368}"/>
              </a:ext>
            </a:extLst>
          </p:cNvPr>
          <p:cNvPicPr>
            <a:picLocks noChangeAspect="1"/>
          </p:cNvPicPr>
          <p:nvPr/>
        </p:nvPicPr>
        <p:blipFill>
          <a:blip r:embed="rId3"/>
          <a:stretch>
            <a:fillRect/>
          </a:stretch>
        </p:blipFill>
        <p:spPr>
          <a:xfrm>
            <a:off x="656274" y="1818433"/>
            <a:ext cx="7148466" cy="2592000"/>
          </a:xfrm>
          <a:prstGeom prst="rect">
            <a:avLst/>
          </a:prstGeom>
        </p:spPr>
      </p:pic>
      <p:sp>
        <p:nvSpPr>
          <p:cNvPr id="13" name="Rectangle 3"/>
          <p:cNvSpPr>
            <a:spLocks noChangeArrowheads="1"/>
          </p:cNvSpPr>
          <p:nvPr/>
        </p:nvSpPr>
        <p:spPr bwMode="auto">
          <a:xfrm>
            <a:off x="-2958" y="908720"/>
            <a:ext cx="3673866" cy="49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r>
              <a:rPr lang="ja-JP" altLang="en-US" sz="2000">
                <a:latin typeface="+mn-ea"/>
                <a:ea typeface="+mn-ea"/>
              </a:rPr>
              <a:t>○</a:t>
            </a:r>
            <a:r>
              <a:rPr lang="ja-JP" altLang="en-US" sz="2000" dirty="0">
                <a:latin typeface="+mn-ea"/>
                <a:ea typeface="+mn-ea"/>
              </a:rPr>
              <a:t>　受験票の確認ポイント</a:t>
            </a:r>
          </a:p>
        </p:txBody>
      </p:sp>
      <p:grpSp>
        <p:nvGrpSpPr>
          <p:cNvPr id="6" name="グループ化 5">
            <a:extLst>
              <a:ext uri="{FF2B5EF4-FFF2-40B4-BE49-F238E27FC236}">
                <a16:creationId xmlns:a16="http://schemas.microsoft.com/office/drawing/2014/main" id="{E03E3F0B-81E1-4F7F-B963-1E9363FBEDFA}"/>
              </a:ext>
            </a:extLst>
          </p:cNvPr>
          <p:cNvGrpSpPr/>
          <p:nvPr/>
        </p:nvGrpSpPr>
        <p:grpSpPr>
          <a:xfrm>
            <a:off x="721668" y="2157809"/>
            <a:ext cx="3108688" cy="2330234"/>
            <a:chOff x="648001" y="2676613"/>
            <a:chExt cx="3260801" cy="2330234"/>
          </a:xfrm>
        </p:grpSpPr>
        <p:sp>
          <p:nvSpPr>
            <p:cNvPr id="17" name="Rectangle 5"/>
            <p:cNvSpPr>
              <a:spLocks noChangeArrowheads="1"/>
            </p:cNvSpPr>
            <p:nvPr/>
          </p:nvSpPr>
          <p:spPr bwMode="auto">
            <a:xfrm>
              <a:off x="648001" y="2676613"/>
              <a:ext cx="3260801" cy="900000"/>
            </a:xfrm>
            <a:prstGeom prst="rect">
              <a:avLst/>
            </a:prstGeom>
            <a:noFill/>
            <a:ln w="50800"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8" name="Line 40"/>
            <p:cNvSpPr>
              <a:spLocks noChangeShapeType="1"/>
            </p:cNvSpPr>
            <p:nvPr/>
          </p:nvSpPr>
          <p:spPr bwMode="auto">
            <a:xfrm rot="5400000" flipH="1">
              <a:off x="589049" y="4291730"/>
              <a:ext cx="1430235" cy="0"/>
            </a:xfrm>
            <a:prstGeom prst="line">
              <a:avLst/>
            </a:prstGeom>
            <a:noFill/>
            <a:ln w="762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5" name="グループ化 4">
            <a:extLst>
              <a:ext uri="{FF2B5EF4-FFF2-40B4-BE49-F238E27FC236}">
                <a16:creationId xmlns:a16="http://schemas.microsoft.com/office/drawing/2014/main" id="{F6DA3D0A-1C2E-4E61-A668-B497ECCE2F38}"/>
              </a:ext>
            </a:extLst>
          </p:cNvPr>
          <p:cNvGrpSpPr/>
          <p:nvPr/>
        </p:nvGrpSpPr>
        <p:grpSpPr>
          <a:xfrm>
            <a:off x="4273608" y="1741651"/>
            <a:ext cx="2196000" cy="866863"/>
            <a:chOff x="4357424" y="2251122"/>
            <a:chExt cx="2248654" cy="883960"/>
          </a:xfrm>
        </p:grpSpPr>
        <p:sp>
          <p:nvSpPr>
            <p:cNvPr id="19" name="Rectangle 5"/>
            <p:cNvSpPr>
              <a:spLocks noChangeArrowheads="1"/>
            </p:cNvSpPr>
            <p:nvPr/>
          </p:nvSpPr>
          <p:spPr bwMode="auto">
            <a:xfrm>
              <a:off x="4357424" y="2951532"/>
              <a:ext cx="2248654" cy="183550"/>
            </a:xfrm>
            <a:prstGeom prst="rect">
              <a:avLst/>
            </a:prstGeom>
            <a:noFill/>
            <a:ln w="508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20" name="Line 40"/>
            <p:cNvSpPr>
              <a:spLocks noChangeShapeType="1"/>
            </p:cNvSpPr>
            <p:nvPr/>
          </p:nvSpPr>
          <p:spPr bwMode="auto">
            <a:xfrm rot="5400000">
              <a:off x="4907225" y="2618223"/>
              <a:ext cx="734201"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grpSp>
      <p:sp>
        <p:nvSpPr>
          <p:cNvPr id="16" name="Rectangle 37"/>
          <p:cNvSpPr>
            <a:spLocks noChangeArrowheads="1"/>
          </p:cNvSpPr>
          <p:nvPr/>
        </p:nvSpPr>
        <p:spPr bwMode="auto">
          <a:xfrm>
            <a:off x="4064992" y="962963"/>
            <a:ext cx="4683456" cy="798475"/>
          </a:xfrm>
          <a:prstGeom prst="rect">
            <a:avLst/>
          </a:prstGeom>
          <a:solidFill>
            <a:schemeClr val="bg1"/>
          </a:solidFill>
          <a:ln>
            <a:solidFill>
              <a:schemeClr val="tx1"/>
            </a:solidFill>
          </a:ln>
          <a:extLst/>
        </p:spPr>
        <p:txBody>
          <a:bodyPr wrap="square" anchor="ctr"/>
          <a:lstStyle/>
          <a:p>
            <a:pPr marL="342900" indent="-342900"/>
            <a:r>
              <a:rPr lang="ja-JP" altLang="en-US" sz="1800" b="0" dirty="0"/>
              <a:t>①登録教科等に関わる部分</a:t>
            </a:r>
            <a:endParaRPr lang="en-US" altLang="ja-JP" sz="1800" b="0" dirty="0"/>
          </a:p>
          <a:p>
            <a:pPr marL="342900">
              <a:spcBef>
                <a:spcPts val="0"/>
              </a:spcBef>
            </a:pPr>
            <a:r>
              <a:rPr lang="ja-JP" altLang="en-US" sz="1400" b="0" dirty="0"/>
              <a:t>⑴　履修課程</a:t>
            </a:r>
            <a:r>
              <a:rPr lang="en-US" altLang="ja-JP" sz="1400" b="0" dirty="0"/>
              <a:t>(</a:t>
            </a:r>
            <a:r>
              <a:rPr lang="ja-JP" altLang="en-US" sz="1400" b="0" dirty="0"/>
              <a:t>「新教育課程履修者」又は「旧教育課程</a:t>
            </a:r>
            <a:endParaRPr lang="en-US" altLang="ja-JP" sz="1400" b="0" dirty="0"/>
          </a:p>
          <a:p>
            <a:pPr marL="342900">
              <a:spcBef>
                <a:spcPts val="0"/>
              </a:spcBef>
            </a:pPr>
            <a:r>
              <a:rPr lang="ja-JP" altLang="en-US" sz="1400" b="0" dirty="0"/>
              <a:t>　 履修者」</a:t>
            </a:r>
            <a:r>
              <a:rPr lang="en-US" altLang="ja-JP" sz="1400" b="0" dirty="0"/>
              <a:t>)</a:t>
            </a:r>
            <a:r>
              <a:rPr lang="ja-JP" altLang="en-US" sz="1400" b="0" dirty="0"/>
              <a:t>が表示されてる</a:t>
            </a:r>
          </a:p>
        </p:txBody>
      </p:sp>
      <p:sp>
        <p:nvSpPr>
          <p:cNvPr id="22" name="テキスト ボックス 2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23" name="Rectangle 15"/>
          <p:cNvSpPr>
            <a:spLocks noChangeArrowheads="1"/>
          </p:cNvSpPr>
          <p:nvPr/>
        </p:nvSpPr>
        <p:spPr bwMode="auto">
          <a:xfrm>
            <a:off x="1187624" y="101337"/>
            <a:ext cx="2962916"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出願後</a:t>
            </a:r>
            <a:r>
              <a:rPr lang="ja-JP" altLang="en-US" dirty="0">
                <a:latin typeface="ＤＦＧ極太丸ゴシック体" pitchFamily="50" charset="-128"/>
                <a:ea typeface="ＤＦＧ極太丸ゴシック体" pitchFamily="50" charset="-128"/>
              </a:rPr>
              <a:t>　</a:t>
            </a:r>
            <a:r>
              <a:rPr lang="en-US" altLang="ja-JP" sz="2600" dirty="0"/>
              <a:t>【P34</a:t>
            </a:r>
            <a:r>
              <a:rPr lang="ja-JP" altLang="en-US" sz="2600" dirty="0"/>
              <a:t>・</a:t>
            </a:r>
            <a:r>
              <a:rPr lang="en-US" altLang="ja-JP" sz="2600" dirty="0"/>
              <a:t>35】</a:t>
            </a:r>
            <a:endParaRPr lang="ja-JP" altLang="en-US" sz="2600" dirty="0">
              <a:solidFill>
                <a:srgbClr val="0033CC"/>
              </a:solidFill>
            </a:endParaRPr>
          </a:p>
        </p:txBody>
      </p:sp>
      <p:sp>
        <p:nvSpPr>
          <p:cNvPr id="25" name="AutoShape 6"/>
          <p:cNvSpPr>
            <a:spLocks noChangeArrowheads="1"/>
          </p:cNvSpPr>
          <p:nvPr/>
        </p:nvSpPr>
        <p:spPr bwMode="auto">
          <a:xfrm>
            <a:off x="193923" y="5157192"/>
            <a:ext cx="8713663" cy="78027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lgn="l">
              <a:spcBef>
                <a:spcPts val="620"/>
              </a:spcBef>
            </a:pPr>
            <a:r>
              <a:rPr lang="ja-JP" altLang="en-US" sz="2000" b="0" dirty="0">
                <a:latin typeface="+mn-ea"/>
                <a:ea typeface="+mn-ea"/>
              </a:rPr>
              <a:t> </a:t>
            </a:r>
            <a:r>
              <a:rPr lang="ja-JP" altLang="en-US" sz="1800" b="0" dirty="0">
                <a:latin typeface="+mn-ea"/>
                <a:ea typeface="+mn-ea"/>
              </a:rPr>
              <a:t>　</a:t>
            </a:r>
            <a:r>
              <a:rPr lang="ja-JP" altLang="en-US" sz="1800" b="0" u="sng" dirty="0">
                <a:solidFill>
                  <a:srgbClr val="FF0000"/>
                </a:solidFill>
                <a:latin typeface="+mn-ea"/>
                <a:ea typeface="+mn-ea"/>
              </a:rPr>
              <a:t>訂正届を提出した場合は，訂正届のコピーと照らし合わせて訂正した内容のとおり</a:t>
            </a:r>
            <a:endParaRPr lang="en-US" altLang="ja-JP" sz="1800" b="0" u="sng" dirty="0">
              <a:solidFill>
                <a:srgbClr val="FF0000"/>
              </a:solidFill>
              <a:latin typeface="+mn-ea"/>
              <a:ea typeface="+mn-ea"/>
            </a:endParaRPr>
          </a:p>
          <a:p>
            <a:pPr algn="l">
              <a:spcBef>
                <a:spcPts val="620"/>
              </a:spcBef>
            </a:pPr>
            <a:r>
              <a:rPr lang="en-US" altLang="ja-JP" sz="1800" b="0" dirty="0">
                <a:solidFill>
                  <a:srgbClr val="FF0000"/>
                </a:solidFill>
                <a:latin typeface="+mn-ea"/>
                <a:ea typeface="+mn-ea"/>
              </a:rPr>
              <a:t> </a:t>
            </a:r>
            <a:r>
              <a:rPr lang="ja-JP" altLang="en-US" sz="1800" b="0" u="sng" dirty="0">
                <a:solidFill>
                  <a:srgbClr val="FF0000"/>
                </a:solidFill>
                <a:latin typeface="+mn-ea"/>
                <a:ea typeface="+mn-ea"/>
              </a:rPr>
              <a:t>表示されているか確認してください。</a:t>
            </a:r>
            <a:endParaRPr lang="en-US" altLang="ja-JP" sz="1000" b="0" dirty="0">
              <a:latin typeface="+mn-ea"/>
              <a:ea typeface="+mn-ea"/>
            </a:endParaRPr>
          </a:p>
        </p:txBody>
      </p:sp>
      <p:sp>
        <p:nvSpPr>
          <p:cNvPr id="3" name="正方形/長方形 2">
            <a:extLst>
              <a:ext uri="{FF2B5EF4-FFF2-40B4-BE49-F238E27FC236}">
                <a16:creationId xmlns:a16="http://schemas.microsoft.com/office/drawing/2014/main" id="{142C191E-CD1B-430E-A0B4-004BC7559EDD}"/>
              </a:ext>
            </a:extLst>
          </p:cNvPr>
          <p:cNvSpPr/>
          <p:nvPr/>
        </p:nvSpPr>
        <p:spPr>
          <a:xfrm>
            <a:off x="264961" y="5992252"/>
            <a:ext cx="8915551" cy="677108"/>
          </a:xfrm>
          <a:prstGeom prst="rect">
            <a:avLst/>
          </a:prstGeom>
        </p:spPr>
        <p:txBody>
          <a:bodyPr wrap="square">
            <a:spAutoFit/>
          </a:bodyPr>
          <a:lstStyle/>
          <a:p>
            <a:pPr>
              <a:spcBef>
                <a:spcPts val="0"/>
              </a:spcBef>
            </a:pPr>
            <a:r>
              <a:rPr lang="ja-JP" altLang="en-US" sz="2000" b="0" dirty="0">
                <a:latin typeface="+mn-ea"/>
              </a:rPr>
              <a:t>　</a:t>
            </a:r>
            <a:r>
              <a:rPr lang="ja-JP" altLang="en-US" sz="1800" b="0" dirty="0">
                <a:latin typeface="+mn-ea"/>
              </a:rPr>
              <a:t>・ 成績請求票は大学に出願するまで大切に保管</a:t>
            </a:r>
            <a:endParaRPr lang="en-US" altLang="ja-JP" sz="1800" b="0" dirty="0">
              <a:latin typeface="+mn-ea"/>
            </a:endParaRPr>
          </a:p>
          <a:p>
            <a:pPr>
              <a:spcBef>
                <a:spcPts val="0"/>
              </a:spcBef>
            </a:pPr>
            <a:r>
              <a:rPr lang="ja-JP" altLang="en-US" sz="1800" b="0" dirty="0">
                <a:latin typeface="+mn-ea"/>
              </a:rPr>
              <a:t>　・ 受験票は共通テスト終了後も大切に保管</a:t>
            </a:r>
            <a:endParaRPr lang="en-US" altLang="ja-JP" sz="1800" b="0" dirty="0">
              <a:latin typeface="+mn-ea"/>
            </a:endParaRPr>
          </a:p>
        </p:txBody>
      </p:sp>
      <p:sp>
        <p:nvSpPr>
          <p:cNvPr id="24" name="Rectangle 5">
            <a:extLst>
              <a:ext uri="{FF2B5EF4-FFF2-40B4-BE49-F238E27FC236}">
                <a16:creationId xmlns:a16="http://schemas.microsoft.com/office/drawing/2014/main" id="{9E08B829-B688-4E29-9374-EAD5718417A1}"/>
              </a:ext>
            </a:extLst>
          </p:cNvPr>
          <p:cNvSpPr>
            <a:spLocks noChangeArrowheads="1"/>
          </p:cNvSpPr>
          <p:nvPr/>
        </p:nvSpPr>
        <p:spPr bwMode="auto">
          <a:xfrm>
            <a:off x="4427984" y="2816724"/>
            <a:ext cx="2052000" cy="324000"/>
          </a:xfrm>
          <a:prstGeom prst="rect">
            <a:avLst/>
          </a:prstGeom>
          <a:noFill/>
          <a:ln w="508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28" name="Line 40">
            <a:extLst>
              <a:ext uri="{FF2B5EF4-FFF2-40B4-BE49-F238E27FC236}">
                <a16:creationId xmlns:a16="http://schemas.microsoft.com/office/drawing/2014/main" id="{DA57272B-D75C-4463-9E23-7E6BF4BA88BE}"/>
              </a:ext>
            </a:extLst>
          </p:cNvPr>
          <p:cNvSpPr>
            <a:spLocks noChangeShapeType="1"/>
          </p:cNvSpPr>
          <p:nvPr/>
        </p:nvSpPr>
        <p:spPr bwMode="auto">
          <a:xfrm rot="5400000" flipH="1">
            <a:off x="5508184" y="3849977"/>
            <a:ext cx="1440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29" name="Rectangle 37">
            <a:extLst>
              <a:ext uri="{FF2B5EF4-FFF2-40B4-BE49-F238E27FC236}">
                <a16:creationId xmlns:a16="http://schemas.microsoft.com/office/drawing/2014/main" id="{B6672377-A30E-421B-8B6C-FCE38A3E7D13}"/>
              </a:ext>
            </a:extLst>
          </p:cNvPr>
          <p:cNvSpPr>
            <a:spLocks noChangeArrowheads="1"/>
          </p:cNvSpPr>
          <p:nvPr/>
        </p:nvSpPr>
        <p:spPr bwMode="auto">
          <a:xfrm>
            <a:off x="4139952" y="4437112"/>
            <a:ext cx="4643992" cy="756000"/>
          </a:xfrm>
          <a:prstGeom prst="rect">
            <a:avLst/>
          </a:prstGeom>
          <a:solidFill>
            <a:schemeClr val="bg1"/>
          </a:solidFill>
          <a:ln>
            <a:solidFill>
              <a:schemeClr val="tx1"/>
            </a:solidFill>
          </a:ln>
          <a:extLst/>
        </p:spPr>
        <p:txBody>
          <a:bodyPr wrap="square" anchor="ctr"/>
          <a:lstStyle/>
          <a:p>
            <a:pPr>
              <a:spcBef>
                <a:spcPts val="0"/>
              </a:spcBef>
            </a:pPr>
            <a:r>
              <a:rPr lang="ja-JP" altLang="en-US" sz="1400" b="0" dirty="0"/>
              <a:t>⑵　</a:t>
            </a:r>
            <a:r>
              <a:rPr lang="ja-JP" altLang="en-US" sz="1400" b="0" u="sng" dirty="0"/>
              <a:t>旧教育課程履修者のみ</a:t>
            </a:r>
            <a:r>
              <a:rPr lang="ja-JP" altLang="en-US" sz="1400" b="0" dirty="0"/>
              <a:t>，「地理歴史，公民」の備考欄に</a:t>
            </a:r>
            <a:endParaRPr lang="en-US" altLang="ja-JP" sz="1400" b="0" dirty="0"/>
          </a:p>
          <a:p>
            <a:pPr>
              <a:spcBef>
                <a:spcPts val="0"/>
              </a:spcBef>
            </a:pPr>
            <a:r>
              <a:rPr lang="ja-JP" altLang="en-US" sz="1400" b="0" dirty="0"/>
              <a:t>　（新課程科目を登録）又は（旧課程科目を登録）と表示され　</a:t>
            </a:r>
            <a:endParaRPr lang="en-US" altLang="ja-JP" sz="1400" b="0" dirty="0"/>
          </a:p>
          <a:p>
            <a:pPr>
              <a:spcBef>
                <a:spcPts val="0"/>
              </a:spcBef>
            </a:pPr>
            <a:r>
              <a:rPr lang="ja-JP" altLang="en-US" sz="1400" b="0" dirty="0"/>
              <a:t>　 ている</a:t>
            </a:r>
            <a:endParaRPr lang="ja-JP" altLang="en-US" sz="1100" b="0" dirty="0"/>
          </a:p>
        </p:txBody>
      </p:sp>
      <p:sp>
        <p:nvSpPr>
          <p:cNvPr id="15" name="Rectangle 37"/>
          <p:cNvSpPr>
            <a:spLocks noChangeArrowheads="1"/>
          </p:cNvSpPr>
          <p:nvPr/>
        </p:nvSpPr>
        <p:spPr bwMode="auto">
          <a:xfrm>
            <a:off x="395548" y="4488044"/>
            <a:ext cx="2376252" cy="453124"/>
          </a:xfrm>
          <a:prstGeom prst="rect">
            <a:avLst/>
          </a:prstGeom>
          <a:solidFill>
            <a:schemeClr val="bg1"/>
          </a:solidFill>
          <a:ln>
            <a:solidFill>
              <a:schemeClr val="tx1"/>
            </a:solidFill>
          </a:ln>
          <a:extLst/>
        </p:spPr>
        <p:txBody>
          <a:bodyPr wrap="none" anchor="ctr"/>
          <a:lstStyle/>
          <a:p>
            <a:pPr marL="342900" indent="-342900"/>
            <a:r>
              <a:rPr lang="ja-JP" altLang="en-US" sz="1800" b="0" dirty="0"/>
              <a:t>②試験場に関わる部分</a:t>
            </a:r>
          </a:p>
        </p:txBody>
      </p:sp>
      <p:sp>
        <p:nvSpPr>
          <p:cNvPr id="4" name="スライド番号プレースホルダー 3">
            <a:extLst>
              <a:ext uri="{FF2B5EF4-FFF2-40B4-BE49-F238E27FC236}">
                <a16:creationId xmlns:a16="http://schemas.microsoft.com/office/drawing/2014/main" id="{F410DBCA-C24F-4F7D-8EEC-7D0D068F3F9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25</a:t>
            </a:fld>
            <a:endParaRPr lang="ja-JP" altLang="en-US" dirty="0">
              <a:solidFill>
                <a:prstClr val="black">
                  <a:tint val="75000"/>
                </a:prstClr>
              </a:solidFill>
            </a:endParaRPr>
          </a:p>
        </p:txBody>
      </p:sp>
    </p:spTree>
    <p:extLst>
      <p:ext uri="{BB962C8B-B14F-4D97-AF65-F5344CB8AC3E}">
        <p14:creationId xmlns:p14="http://schemas.microsoft.com/office/powerpoint/2010/main" val="2879824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631031" y="2172996"/>
            <a:ext cx="8261449" cy="1136510"/>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0"/>
              </a:spcAft>
              <a:buNone/>
            </a:pPr>
            <a:r>
              <a:rPr lang="ja-JP" altLang="en-US" sz="2000" b="0" dirty="0"/>
              <a:t>〇　各志願者の試験場は，原則として都道府県を単位とする「試験地区</a:t>
            </a:r>
            <a:endParaRPr lang="en-US" altLang="ja-JP" sz="2000" b="0" dirty="0"/>
          </a:p>
          <a:p>
            <a:pPr marL="0" indent="0" fontAlgn="auto">
              <a:spcBef>
                <a:spcPts val="0"/>
              </a:spcBef>
              <a:spcAft>
                <a:spcPts val="0"/>
              </a:spcAft>
              <a:buNone/>
            </a:pPr>
            <a:r>
              <a:rPr lang="en-US" altLang="ja-JP" sz="2000" b="0" dirty="0"/>
              <a:t>    </a:t>
            </a:r>
            <a:r>
              <a:rPr lang="ja-JP" altLang="en-US" sz="2000" b="0" dirty="0"/>
              <a:t>区分表（</a:t>
            </a:r>
            <a:r>
              <a:rPr lang="en-US" altLang="ja-JP" sz="2000" b="0" dirty="0"/>
              <a:t>p.37</a:t>
            </a:r>
            <a:r>
              <a:rPr lang="ja-JP" altLang="en-US" sz="2000" b="0" dirty="0"/>
              <a:t>）」に基づき設定</a:t>
            </a:r>
            <a:endParaRPr lang="en-US" altLang="ja-JP" sz="2000" b="0" dirty="0"/>
          </a:p>
          <a:p>
            <a:pPr marL="0" indent="0" fontAlgn="auto">
              <a:spcBef>
                <a:spcPts val="0"/>
              </a:spcBef>
              <a:spcAft>
                <a:spcPts val="0"/>
              </a:spcAft>
              <a:buNone/>
            </a:pPr>
            <a:endParaRPr lang="ja-JP" altLang="en-US" sz="800" b="0" dirty="0"/>
          </a:p>
          <a:p>
            <a:pPr marL="0" indent="0" fontAlgn="auto">
              <a:spcBef>
                <a:spcPts val="0"/>
              </a:spcBef>
              <a:spcAft>
                <a:spcPts val="0"/>
              </a:spcAft>
              <a:buNone/>
            </a:pPr>
            <a:r>
              <a:rPr lang="ja-JP" altLang="en-US" sz="2000" b="0" dirty="0"/>
              <a:t>〇　下表のとおり出願資格によって指定する試験場は異なる</a:t>
            </a:r>
            <a:endParaRPr lang="en-US" altLang="ja-JP" sz="2000" b="0" dirty="0"/>
          </a:p>
          <a:p>
            <a:pPr marL="0" indent="0" fontAlgn="auto">
              <a:spcBef>
                <a:spcPts val="600"/>
              </a:spcBef>
              <a:spcAft>
                <a:spcPts val="0"/>
              </a:spcAft>
              <a:buNone/>
            </a:pPr>
            <a:r>
              <a:rPr lang="ja-JP" altLang="en-US" sz="2000" b="0" dirty="0"/>
              <a:t>　</a:t>
            </a:r>
            <a:endParaRPr lang="en-US" altLang="ja-JP" sz="2000" b="0" dirty="0"/>
          </a:p>
        </p:txBody>
      </p:sp>
      <p:sp>
        <p:nvSpPr>
          <p:cNvPr id="10" name="Rectangle 5"/>
          <p:cNvSpPr>
            <a:spLocks noChangeArrowheads="1"/>
          </p:cNvSpPr>
          <p:nvPr/>
        </p:nvSpPr>
        <p:spPr bwMode="auto">
          <a:xfrm>
            <a:off x="365137" y="1052736"/>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試験場の指定</a:t>
            </a:r>
          </a:p>
        </p:txBody>
      </p:sp>
      <p:sp>
        <p:nvSpPr>
          <p:cNvPr id="11" name="テキスト ボックス 1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2" name="Rectangle 15"/>
          <p:cNvSpPr>
            <a:spLocks noChangeArrowheads="1"/>
          </p:cNvSpPr>
          <p:nvPr/>
        </p:nvSpPr>
        <p:spPr bwMode="auto">
          <a:xfrm>
            <a:off x="1187624" y="101337"/>
            <a:ext cx="2952328"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出願後</a:t>
            </a:r>
            <a:r>
              <a:rPr lang="ja-JP" altLang="en-US" dirty="0">
                <a:latin typeface="ＤＦＧ極太丸ゴシック体" pitchFamily="50" charset="-128"/>
                <a:ea typeface="ＤＦＧ極太丸ゴシック体" pitchFamily="50" charset="-128"/>
              </a:rPr>
              <a:t>　</a:t>
            </a:r>
            <a:r>
              <a:rPr lang="en-US" altLang="ja-JP" sz="2600" dirty="0"/>
              <a:t>【P36</a:t>
            </a:r>
            <a:r>
              <a:rPr lang="ja-JP" altLang="en-US" sz="2600" dirty="0"/>
              <a:t>・</a:t>
            </a:r>
            <a:r>
              <a:rPr lang="en-US" altLang="ja-JP" sz="2600" dirty="0"/>
              <a:t>37】</a:t>
            </a:r>
            <a:endParaRPr lang="ja-JP" altLang="en-US" sz="2600" dirty="0">
              <a:solidFill>
                <a:srgbClr val="0033CC"/>
              </a:solidFill>
            </a:endParaRPr>
          </a:p>
        </p:txBody>
      </p:sp>
      <p:sp>
        <p:nvSpPr>
          <p:cNvPr id="8" name="Rectangle 7"/>
          <p:cNvSpPr>
            <a:spLocks noChangeArrowheads="1"/>
          </p:cNvSpPr>
          <p:nvPr/>
        </p:nvSpPr>
        <p:spPr bwMode="auto">
          <a:xfrm>
            <a:off x="601259" y="1772816"/>
            <a:ext cx="859342" cy="360039"/>
          </a:xfrm>
          <a:prstGeom prst="rect">
            <a:avLst/>
          </a:prstGeom>
          <a:solidFill>
            <a:schemeClr val="tx1"/>
          </a:solidFill>
          <a:ln w="76200" algn="ctr">
            <a:solidFill>
              <a:schemeClr val="tx1"/>
            </a:solidFill>
            <a:miter lim="800000"/>
            <a:headEnd/>
            <a:tailEnd/>
          </a:ln>
        </p:spPr>
        <p:txBody>
          <a:bodyPr wrap="none" anchor="ctr"/>
          <a:lstStyle/>
          <a:p>
            <a:pPr marL="342900" indent="-342900" algn="ctr"/>
            <a:r>
              <a:rPr lang="ja-JP" altLang="en-US" sz="2000" dirty="0">
                <a:solidFill>
                  <a:schemeClr val="bg1"/>
                </a:solidFill>
                <a:latin typeface="+mn-ea"/>
                <a:ea typeface="+mn-ea"/>
              </a:rPr>
              <a:t>原 則</a:t>
            </a:r>
          </a:p>
        </p:txBody>
      </p:sp>
      <p:sp>
        <p:nvSpPr>
          <p:cNvPr id="15" name="Rectangle 3"/>
          <p:cNvSpPr txBox="1">
            <a:spLocks noChangeArrowheads="1"/>
          </p:cNvSpPr>
          <p:nvPr/>
        </p:nvSpPr>
        <p:spPr>
          <a:xfrm>
            <a:off x="675275" y="5572348"/>
            <a:ext cx="7929173" cy="892035"/>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0"/>
              </a:spcAft>
              <a:buNone/>
            </a:pPr>
            <a:r>
              <a:rPr lang="en-US" altLang="ja-JP" sz="2000" b="0" dirty="0">
                <a:latin typeface="+mj-ea"/>
                <a:ea typeface="+mj-ea"/>
              </a:rPr>
              <a:t>※</a:t>
            </a:r>
            <a:r>
              <a:rPr lang="ja-JP" altLang="en-US" sz="2000" b="0" dirty="0">
                <a:latin typeface="+mj-ea"/>
                <a:ea typeface="+mj-ea"/>
              </a:rPr>
              <a:t>　学校の最寄り（通信制課程の場合，各志願者の現住所の最寄り）の</a:t>
            </a:r>
            <a:endParaRPr lang="en-US" altLang="ja-JP" sz="2000" b="0" dirty="0">
              <a:latin typeface="+mj-ea"/>
              <a:ea typeface="+mj-ea"/>
            </a:endParaRPr>
          </a:p>
          <a:p>
            <a:pPr marL="0" indent="0" fontAlgn="auto">
              <a:spcBef>
                <a:spcPts val="0"/>
              </a:spcBef>
              <a:spcAft>
                <a:spcPts val="0"/>
              </a:spcAft>
              <a:buNone/>
            </a:pPr>
            <a:r>
              <a:rPr lang="ja-JP" altLang="en-US" sz="2000" b="0" dirty="0">
                <a:latin typeface="+mj-ea"/>
                <a:ea typeface="+mj-ea"/>
              </a:rPr>
              <a:t>　試験場が指定されるとは限らない</a:t>
            </a:r>
            <a:endParaRPr lang="en-US" altLang="ja-JP" sz="2000" b="0" dirty="0">
              <a:latin typeface="+mj-ea"/>
              <a:ea typeface="+mj-ea"/>
            </a:endParaRPr>
          </a:p>
        </p:txBody>
      </p:sp>
      <p:graphicFrame>
        <p:nvGraphicFramePr>
          <p:cNvPr id="3" name="表 2">
            <a:extLst>
              <a:ext uri="{FF2B5EF4-FFF2-40B4-BE49-F238E27FC236}">
                <a16:creationId xmlns:a16="http://schemas.microsoft.com/office/drawing/2014/main" id="{52500CE5-288E-47E0-9465-DD249D054B3D}"/>
              </a:ext>
            </a:extLst>
          </p:cNvPr>
          <p:cNvGraphicFramePr>
            <a:graphicFrameLocks noGrp="1"/>
          </p:cNvGraphicFramePr>
          <p:nvPr>
            <p:extLst>
              <p:ext uri="{D42A27DB-BD31-4B8C-83A1-F6EECF244321}">
                <p14:modId xmlns:p14="http://schemas.microsoft.com/office/powerpoint/2010/main" val="1661311909"/>
              </p:ext>
            </p:extLst>
          </p:nvPr>
        </p:nvGraphicFramePr>
        <p:xfrm>
          <a:off x="698239" y="3294433"/>
          <a:ext cx="7834201" cy="2282107"/>
        </p:xfrm>
        <a:graphic>
          <a:graphicData uri="http://schemas.openxmlformats.org/drawingml/2006/table">
            <a:tbl>
              <a:tblPr firstRow="1" bandRow="1">
                <a:tableStyleId>{5940675A-B579-460E-94D1-54222C63F5DA}</a:tableStyleId>
              </a:tblPr>
              <a:tblGrid>
                <a:gridCol w="4305809">
                  <a:extLst>
                    <a:ext uri="{9D8B030D-6E8A-4147-A177-3AD203B41FA5}">
                      <a16:colId xmlns:a16="http://schemas.microsoft.com/office/drawing/2014/main" val="3313435813"/>
                    </a:ext>
                  </a:extLst>
                </a:gridCol>
                <a:gridCol w="3528392">
                  <a:extLst>
                    <a:ext uri="{9D8B030D-6E8A-4147-A177-3AD203B41FA5}">
                      <a16:colId xmlns:a16="http://schemas.microsoft.com/office/drawing/2014/main" val="211640138"/>
                    </a:ext>
                  </a:extLst>
                </a:gridCol>
              </a:tblGrid>
              <a:tr h="243027">
                <a:tc>
                  <a:txBody>
                    <a:bodyPr/>
                    <a:lstStyle/>
                    <a:p>
                      <a:pPr algn="ctr">
                        <a:lnSpc>
                          <a:spcPts val="1800"/>
                        </a:lnSpc>
                        <a:spcAft>
                          <a:spcPts val="0"/>
                        </a:spcAft>
                      </a:pPr>
                      <a:r>
                        <a:rPr lang="ja-JP" sz="1600" kern="0" spc="825" dirty="0">
                          <a:effectLst/>
                        </a:rPr>
                        <a:t>出願資格</a:t>
                      </a:r>
                      <a:endParaRPr lang="ja-JP" sz="1600" b="1" kern="100" dirty="0">
                        <a:effectLst/>
                        <a:latin typeface="+mn-ea"/>
                        <a:ea typeface="+mn-ea"/>
                      </a:endParaRPr>
                    </a:p>
                  </a:txBody>
                  <a:tcPr marL="53975" marR="53975" marT="108000" marB="53975" anchor="b"/>
                </a:tc>
                <a:tc>
                  <a:txBody>
                    <a:bodyPr/>
                    <a:lstStyle/>
                    <a:p>
                      <a:pPr algn="ctr">
                        <a:lnSpc>
                          <a:spcPts val="1800"/>
                        </a:lnSpc>
                        <a:spcAft>
                          <a:spcPts val="0"/>
                        </a:spcAft>
                      </a:pPr>
                      <a:r>
                        <a:rPr lang="ja-JP" sz="1600" kern="0" spc="75" dirty="0">
                          <a:effectLst/>
                        </a:rPr>
                        <a:t>指定する試験場</a:t>
                      </a:r>
                      <a:endParaRPr lang="ja-JP" sz="1600" b="1" kern="100" dirty="0">
                        <a:effectLst/>
                        <a:latin typeface="+mn-ea"/>
                        <a:ea typeface="+mn-ea"/>
                      </a:endParaRPr>
                    </a:p>
                  </a:txBody>
                  <a:tcPr marL="53975" marR="53975" marT="108000" marB="53975" anchor="b"/>
                </a:tc>
                <a:extLst>
                  <a:ext uri="{0D108BD9-81ED-4DB2-BD59-A6C34878D82A}">
                    <a16:rowId xmlns:a16="http://schemas.microsoft.com/office/drawing/2014/main" val="2099653084"/>
                  </a:ext>
                </a:extLst>
              </a:tr>
              <a:tr h="861803">
                <a:tc>
                  <a:txBody>
                    <a:bodyPr/>
                    <a:lstStyle/>
                    <a:p>
                      <a:pPr algn="l">
                        <a:lnSpc>
                          <a:spcPts val="1800"/>
                        </a:lnSpc>
                        <a:spcAft>
                          <a:spcPts val="0"/>
                        </a:spcAft>
                      </a:pPr>
                      <a:r>
                        <a:rPr lang="ja-JP" sz="1600" kern="100" spc="-5" dirty="0">
                          <a:effectLst/>
                        </a:rPr>
                        <a:t>高等学校</a:t>
                      </a:r>
                      <a:r>
                        <a:rPr lang="ja-JP" sz="1600" kern="0" dirty="0">
                          <a:effectLst/>
                        </a:rPr>
                        <a:t>（特別支援学校の高等部を含む。）</a:t>
                      </a:r>
                      <a:r>
                        <a:rPr lang="ja-JP" sz="1600" kern="100" spc="-5" dirty="0">
                          <a:effectLst/>
                        </a:rPr>
                        <a:t>又は中等教育学校を令和</a:t>
                      </a:r>
                      <a:r>
                        <a:rPr lang="en-US" altLang="ja-JP" sz="1600" kern="100" spc="-5" dirty="0">
                          <a:effectLst/>
                        </a:rPr>
                        <a:t>7</a:t>
                      </a:r>
                      <a:r>
                        <a:rPr lang="ja-JP" sz="1600" kern="100" spc="-5" dirty="0">
                          <a:effectLst/>
                        </a:rPr>
                        <a:t>年</a:t>
                      </a:r>
                      <a:r>
                        <a:rPr lang="en-US" sz="1600" kern="100" spc="-5" dirty="0">
                          <a:effectLst/>
                        </a:rPr>
                        <a:t>3</a:t>
                      </a:r>
                      <a:r>
                        <a:rPr lang="ja-JP" sz="1600" kern="100" spc="-5" dirty="0">
                          <a:effectLst/>
                        </a:rPr>
                        <a:t>月に卒業見込みの者</a:t>
                      </a:r>
                      <a:endParaRPr lang="ja-JP" sz="1600" kern="100" dirty="0">
                        <a:effectLst/>
                      </a:endParaRPr>
                    </a:p>
                    <a:p>
                      <a:pPr marR="133350" algn="l">
                        <a:lnSpc>
                          <a:spcPts val="1800"/>
                        </a:lnSpc>
                        <a:spcBef>
                          <a:spcPts val="600"/>
                        </a:spcBef>
                        <a:spcAft>
                          <a:spcPts val="0"/>
                        </a:spcAft>
                      </a:pPr>
                      <a:r>
                        <a:rPr lang="ja-JP" sz="1600" kern="100" spc="-5" dirty="0">
                          <a:effectLst/>
                        </a:rPr>
                        <a:t>＊ただし，下欄②を除く。</a:t>
                      </a:r>
                      <a:endParaRPr lang="ja-JP" sz="1600" b="1" kern="100" dirty="0">
                        <a:effectLst/>
                        <a:latin typeface="+mn-ea"/>
                        <a:ea typeface="+mn-ea"/>
                      </a:endParaRPr>
                    </a:p>
                  </a:txBody>
                  <a:tcPr marL="53975" marR="53975" marT="108000" marB="53975"/>
                </a:tc>
                <a:tc>
                  <a:txBody>
                    <a:bodyPr/>
                    <a:lstStyle/>
                    <a:p>
                      <a:pPr algn="just">
                        <a:lnSpc>
                          <a:spcPts val="1800"/>
                        </a:lnSpc>
                        <a:spcAft>
                          <a:spcPts val="0"/>
                        </a:spcAft>
                      </a:pPr>
                      <a:r>
                        <a:rPr lang="ja-JP" sz="1600" kern="100" dirty="0">
                          <a:effectLst/>
                        </a:rPr>
                        <a:t>出願時に在学している学校が所在する試験地区内の試験場</a:t>
                      </a:r>
                      <a:endParaRPr lang="ja-JP" sz="1600" b="1" kern="100" dirty="0">
                        <a:effectLst/>
                        <a:latin typeface="+mn-ea"/>
                        <a:ea typeface="+mn-ea"/>
                      </a:endParaRPr>
                    </a:p>
                  </a:txBody>
                  <a:tcPr marL="53975" marR="53975" marT="108000" marB="53975"/>
                </a:tc>
                <a:extLst>
                  <a:ext uri="{0D108BD9-81ED-4DB2-BD59-A6C34878D82A}">
                    <a16:rowId xmlns:a16="http://schemas.microsoft.com/office/drawing/2014/main" val="2775323524"/>
                  </a:ext>
                </a:extLst>
              </a:tr>
              <a:tr h="967557">
                <a:tc>
                  <a:txBody>
                    <a:bodyPr/>
                    <a:lstStyle/>
                    <a:p>
                      <a:pPr marL="342900" lvl="0" indent="-342900" algn="just">
                        <a:lnSpc>
                          <a:spcPts val="1800"/>
                        </a:lnSpc>
                        <a:spcAft>
                          <a:spcPts val="0"/>
                        </a:spcAft>
                        <a:buFont typeface="+mj-ea"/>
                        <a:buAutoNum type="circleNumDbPlain"/>
                      </a:pPr>
                      <a:r>
                        <a:rPr lang="ja-JP" sz="1600" kern="100" spc="-5" dirty="0">
                          <a:effectLst/>
                        </a:rPr>
                        <a:t>上欄以外の者</a:t>
                      </a:r>
                      <a:endParaRPr lang="ja-JP" sz="1600" kern="100" dirty="0">
                        <a:effectLst/>
                      </a:endParaRPr>
                    </a:p>
                    <a:p>
                      <a:pPr marL="132080" indent="-132080" algn="just">
                        <a:lnSpc>
                          <a:spcPts val="1800"/>
                        </a:lnSpc>
                        <a:spcBef>
                          <a:spcPts val="600"/>
                        </a:spcBef>
                        <a:spcAft>
                          <a:spcPts val="0"/>
                        </a:spcAft>
                      </a:pPr>
                      <a:r>
                        <a:rPr lang="ja-JP" sz="1600" kern="100" spc="-5" dirty="0">
                          <a:effectLst/>
                        </a:rPr>
                        <a:t>②　高等学校の通信制課程を令和</a:t>
                      </a:r>
                      <a:r>
                        <a:rPr lang="en-US" altLang="ja-JP" sz="1600" kern="100" spc="-5" dirty="0">
                          <a:effectLst/>
                        </a:rPr>
                        <a:t>7</a:t>
                      </a:r>
                      <a:r>
                        <a:rPr lang="ja-JP" sz="1600" kern="100" spc="-5" dirty="0">
                          <a:effectLst/>
                        </a:rPr>
                        <a:t>年</a:t>
                      </a:r>
                      <a:r>
                        <a:rPr lang="en-US" sz="1600" kern="100" spc="-5" dirty="0">
                          <a:effectLst/>
                        </a:rPr>
                        <a:t>3</a:t>
                      </a:r>
                      <a:r>
                        <a:rPr lang="ja-JP" sz="1600" kern="100" spc="-5" dirty="0">
                          <a:effectLst/>
                        </a:rPr>
                        <a:t>月に卒業見込みの者</a:t>
                      </a:r>
                      <a:endParaRPr lang="ja-JP" sz="1600" b="1" kern="100" dirty="0">
                        <a:effectLst/>
                        <a:latin typeface="+mn-ea"/>
                        <a:ea typeface="+mn-ea"/>
                      </a:endParaRPr>
                    </a:p>
                  </a:txBody>
                  <a:tcPr marL="53975" marR="53975" marT="108000" marB="53975"/>
                </a:tc>
                <a:tc>
                  <a:txBody>
                    <a:bodyPr/>
                    <a:lstStyle/>
                    <a:p>
                      <a:pPr algn="just">
                        <a:lnSpc>
                          <a:spcPts val="1800"/>
                        </a:lnSpc>
                        <a:spcAft>
                          <a:spcPts val="0"/>
                        </a:spcAft>
                      </a:pPr>
                      <a:r>
                        <a:rPr lang="ja-JP" sz="1600" kern="100" dirty="0">
                          <a:effectLst/>
                        </a:rPr>
                        <a:t>志願票に記入された現住所の試験地区内の試験場</a:t>
                      </a:r>
                      <a:endParaRPr lang="ja-JP" sz="1600" b="1" kern="100" dirty="0">
                        <a:effectLst/>
                        <a:latin typeface="+mn-ea"/>
                        <a:ea typeface="+mn-ea"/>
                      </a:endParaRPr>
                    </a:p>
                  </a:txBody>
                  <a:tcPr marL="53975" marR="53975" marT="108000" marB="53975"/>
                </a:tc>
                <a:extLst>
                  <a:ext uri="{0D108BD9-81ED-4DB2-BD59-A6C34878D82A}">
                    <a16:rowId xmlns:a16="http://schemas.microsoft.com/office/drawing/2014/main" val="1655166924"/>
                  </a:ext>
                </a:extLst>
              </a:tr>
            </a:tbl>
          </a:graphicData>
        </a:graphic>
      </p:graphicFrame>
      <p:sp>
        <p:nvSpPr>
          <p:cNvPr id="4" name="スライド番号プレースホルダー 3">
            <a:extLst>
              <a:ext uri="{FF2B5EF4-FFF2-40B4-BE49-F238E27FC236}">
                <a16:creationId xmlns:a16="http://schemas.microsoft.com/office/drawing/2014/main" id="{87D53713-C35A-4736-A364-B0DF88C5FAA5}"/>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26</a:t>
            </a:fld>
            <a:endParaRPr lang="ja-JP" altLang="en-US" dirty="0">
              <a:solidFill>
                <a:prstClr val="black">
                  <a:tint val="75000"/>
                </a:prstClr>
              </a:solidFill>
            </a:endParaRPr>
          </a:p>
        </p:txBody>
      </p:sp>
    </p:spTree>
    <p:extLst>
      <p:ext uri="{BB962C8B-B14F-4D97-AF65-F5344CB8AC3E}">
        <p14:creationId xmlns:p14="http://schemas.microsoft.com/office/powerpoint/2010/main" val="1979316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193923" y="1524540"/>
            <a:ext cx="8691137" cy="1976468"/>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600"/>
              </a:spcAft>
              <a:buFont typeface="Arial" pitchFamily="34" charset="0"/>
              <a:buNone/>
            </a:pPr>
            <a:r>
              <a:rPr lang="ja-JP" altLang="en-US" sz="2000" b="0" dirty="0"/>
              <a:t>　同じ高等学校等の卒業見込者（通信制課程を除く）は同じ試験場に指定する</a:t>
            </a:r>
            <a:br>
              <a:rPr lang="en-US" altLang="ja-JP" sz="2000" b="0" dirty="0"/>
            </a:br>
            <a:r>
              <a:rPr lang="ja-JP" altLang="en-US" sz="2000" b="0" dirty="0"/>
              <a:t>よう考慮するが，以下の理由により別々の試験場に指定されることがある</a:t>
            </a:r>
            <a:endParaRPr lang="en-US" altLang="ja-JP" sz="2000" b="0" dirty="0"/>
          </a:p>
          <a:p>
            <a:pPr marL="0" indent="0" fontAlgn="auto">
              <a:spcBef>
                <a:spcPts val="0"/>
              </a:spcBef>
              <a:spcAft>
                <a:spcPts val="0"/>
              </a:spcAft>
              <a:buFont typeface="Arial" pitchFamily="34" charset="0"/>
              <a:buNone/>
            </a:pPr>
            <a:r>
              <a:rPr lang="en-US" altLang="ja-JP" sz="2000" b="0" dirty="0"/>
              <a:t> </a:t>
            </a:r>
            <a:r>
              <a:rPr lang="ja-JP" altLang="en-US" sz="2000" b="0" dirty="0"/>
              <a:t>  （１）　「地理歴史，公民」及び「理科」の受験科目数の組合せ，「地理歴史，公　　</a:t>
            </a:r>
            <a:endParaRPr lang="en-US" altLang="ja-JP" sz="2000" b="0" dirty="0"/>
          </a:p>
          <a:p>
            <a:pPr marL="0" indent="0" fontAlgn="auto">
              <a:spcBef>
                <a:spcPts val="0"/>
              </a:spcBef>
              <a:spcAft>
                <a:spcPts val="1200"/>
              </a:spcAft>
              <a:buFont typeface="Arial" pitchFamily="34" charset="0"/>
              <a:buNone/>
            </a:pPr>
            <a:r>
              <a:rPr lang="ja-JP" altLang="en-US" sz="2000" b="0" dirty="0"/>
              <a:t>　　　民」の受験する教育課程</a:t>
            </a:r>
            <a:br>
              <a:rPr lang="en-US" altLang="ja-JP" sz="2000" b="0" dirty="0"/>
            </a:br>
            <a:r>
              <a:rPr lang="ja-JP" altLang="en-US" sz="2000" b="0" dirty="0"/>
              <a:t>　（２）　試験場のトイレ等の設備　</a:t>
            </a:r>
            <a:br>
              <a:rPr lang="en-US" altLang="ja-JP" sz="2000" b="0" dirty="0"/>
            </a:br>
            <a:r>
              <a:rPr lang="ja-JP" altLang="en-US" sz="2000" b="0" dirty="0"/>
              <a:t>　（３）　受験上の配慮を申請した志願者</a:t>
            </a:r>
            <a:endParaRPr lang="ja-JP" altLang="en-US" sz="2000" b="0" strike="sngStrike" dirty="0">
              <a:solidFill>
                <a:srgbClr val="00B050"/>
              </a:solidFill>
            </a:endParaRPr>
          </a:p>
          <a:p>
            <a:pPr fontAlgn="auto">
              <a:spcAft>
                <a:spcPts val="0"/>
              </a:spcAft>
              <a:buFont typeface="Arial" pitchFamily="34" charset="0"/>
              <a:buNone/>
            </a:pPr>
            <a:endParaRPr lang="en-US" altLang="ja-JP" sz="2000" b="0" dirty="0"/>
          </a:p>
        </p:txBody>
      </p:sp>
      <p:sp>
        <p:nvSpPr>
          <p:cNvPr id="10" name="Rectangle 5"/>
          <p:cNvSpPr>
            <a:spLocks noChangeArrowheads="1"/>
          </p:cNvSpPr>
          <p:nvPr/>
        </p:nvSpPr>
        <p:spPr bwMode="auto">
          <a:xfrm>
            <a:off x="365137" y="908720"/>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高等学校等の卒業見込者の試験場の指定</a:t>
            </a:r>
          </a:p>
        </p:txBody>
      </p:sp>
      <p:sp>
        <p:nvSpPr>
          <p:cNvPr id="11" name="テキスト ボックス 1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2"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出願後</a:t>
            </a:r>
            <a:r>
              <a:rPr lang="ja-JP" altLang="en-US" dirty="0">
                <a:latin typeface="ＤＦＧ極太丸ゴシック体" pitchFamily="50" charset="-128"/>
                <a:ea typeface="ＤＦＧ極太丸ゴシック体" pitchFamily="50" charset="-128"/>
              </a:rPr>
              <a:t>　</a:t>
            </a:r>
            <a:r>
              <a:rPr lang="en-US" altLang="ja-JP" sz="2600" dirty="0"/>
              <a:t>【P36】</a:t>
            </a:r>
            <a:endParaRPr lang="ja-JP" altLang="en-US" sz="2600" dirty="0">
              <a:solidFill>
                <a:srgbClr val="0033CC"/>
              </a:solidFill>
            </a:endParaRPr>
          </a:p>
        </p:txBody>
      </p:sp>
      <p:sp>
        <p:nvSpPr>
          <p:cNvPr id="3" name="正方形/長方形 2">
            <a:extLst>
              <a:ext uri="{FF2B5EF4-FFF2-40B4-BE49-F238E27FC236}">
                <a16:creationId xmlns:a16="http://schemas.microsoft.com/office/drawing/2014/main" id="{50ED0470-A3A5-4169-AB02-EDB10691538D}"/>
              </a:ext>
            </a:extLst>
          </p:cNvPr>
          <p:cNvSpPr/>
          <p:nvPr/>
        </p:nvSpPr>
        <p:spPr>
          <a:xfrm>
            <a:off x="410385" y="3970799"/>
            <a:ext cx="8309876" cy="2554545"/>
          </a:xfrm>
          <a:prstGeom prst="rect">
            <a:avLst/>
          </a:prstGeom>
          <a:ln>
            <a:solidFill>
              <a:schemeClr val="tx1"/>
            </a:solidFill>
          </a:ln>
        </p:spPr>
        <p:txBody>
          <a:bodyPr wrap="square">
            <a:spAutoFit/>
          </a:bodyPr>
          <a:lstStyle/>
          <a:p>
            <a:r>
              <a:rPr lang="ja-JP" altLang="en-US" sz="2000" b="0" dirty="0"/>
              <a:t>　出願後に，志願者が転校等により「出願した高等学校の卒業見込み者」でなくなった場合はどうなるのか。手続は必要か。</a:t>
            </a:r>
            <a:endParaRPr lang="en-US" altLang="ja-JP" sz="2000" b="0" dirty="0"/>
          </a:p>
          <a:p>
            <a:pPr>
              <a:spcBef>
                <a:spcPts val="600"/>
              </a:spcBef>
            </a:pPr>
            <a:r>
              <a:rPr lang="ja-JP" altLang="en-US" sz="2000" b="0" dirty="0"/>
              <a:t>　・ 手続は不要</a:t>
            </a:r>
            <a:endParaRPr lang="en-US" altLang="ja-JP" sz="2000" b="0" u="sng" dirty="0"/>
          </a:p>
          <a:p>
            <a:pPr>
              <a:spcBef>
                <a:spcPts val="600"/>
              </a:spcBef>
            </a:pPr>
            <a:r>
              <a:rPr lang="ja-JP" altLang="en-US" sz="2000" b="0" dirty="0"/>
              <a:t>　・ 出願時の出願資格で受理しているため，</a:t>
            </a:r>
            <a:r>
              <a:rPr lang="ja-JP" altLang="en-US" sz="2000" b="0" u="sng" dirty="0"/>
              <a:t>共通テストはこのまま受験可能</a:t>
            </a:r>
            <a:r>
              <a:rPr lang="ja-JP" altLang="en-US" sz="2000" b="0" dirty="0"/>
              <a:t>　</a:t>
            </a:r>
            <a:endParaRPr lang="en-US" altLang="ja-JP" sz="2000" b="0" dirty="0"/>
          </a:p>
          <a:p>
            <a:pPr>
              <a:spcBef>
                <a:spcPts val="600"/>
              </a:spcBef>
            </a:pPr>
            <a:r>
              <a:rPr lang="ja-JP" altLang="en-US" sz="2000" b="0" dirty="0"/>
              <a:t>　・ </a:t>
            </a:r>
            <a:r>
              <a:rPr lang="ja-JP" altLang="en-US" sz="2000" b="0" u="sng" dirty="0">
                <a:solidFill>
                  <a:srgbClr val="FF0000"/>
                </a:solidFill>
              </a:rPr>
              <a:t>試験場は「出願した高等学校の卒業見込者」として指定（変更できない）</a:t>
            </a:r>
            <a:endParaRPr lang="en-US" altLang="ja-JP" sz="2000" b="0" u="sng" dirty="0">
              <a:solidFill>
                <a:srgbClr val="FF0000"/>
              </a:solidFill>
            </a:endParaRPr>
          </a:p>
          <a:p>
            <a:pPr>
              <a:spcBef>
                <a:spcPts val="600"/>
              </a:spcBef>
            </a:pPr>
            <a:r>
              <a:rPr lang="ja-JP" altLang="en-US" sz="2000" b="0" dirty="0"/>
              <a:t>　・ 確認はがき，受験票は出願時の高等学校へ送付</a:t>
            </a:r>
            <a:endParaRPr lang="en-US" altLang="ja-JP" sz="2000" b="0" dirty="0"/>
          </a:p>
          <a:p>
            <a:pPr>
              <a:spcBef>
                <a:spcPts val="0"/>
              </a:spcBef>
            </a:pPr>
            <a:r>
              <a:rPr lang="ja-JP" altLang="en-US" sz="2000" b="0" dirty="0"/>
              <a:t>　　 （出願時の高等学校が通信制課程の場合を除く）</a:t>
            </a:r>
          </a:p>
        </p:txBody>
      </p:sp>
      <p:sp>
        <p:nvSpPr>
          <p:cNvPr id="13" name="正方形/長方形 12">
            <a:extLst>
              <a:ext uri="{FF2B5EF4-FFF2-40B4-BE49-F238E27FC236}">
                <a16:creationId xmlns:a16="http://schemas.microsoft.com/office/drawing/2014/main" id="{83144062-951F-4F57-A0AE-8E2732BA869C}"/>
              </a:ext>
            </a:extLst>
          </p:cNvPr>
          <p:cNvSpPr/>
          <p:nvPr/>
        </p:nvSpPr>
        <p:spPr>
          <a:xfrm>
            <a:off x="323528" y="3573016"/>
            <a:ext cx="2376264" cy="400110"/>
          </a:xfrm>
          <a:prstGeom prst="rect">
            <a:avLst/>
          </a:prstGeom>
        </p:spPr>
        <p:txBody>
          <a:bodyPr wrap="square">
            <a:spAutoFit/>
          </a:bodyPr>
          <a:lstStyle/>
          <a:p>
            <a:r>
              <a:rPr lang="ja-JP" altLang="en-US" sz="2000" b="0" dirty="0"/>
              <a:t>≪よくある質問≫</a:t>
            </a:r>
          </a:p>
        </p:txBody>
      </p:sp>
      <p:sp>
        <p:nvSpPr>
          <p:cNvPr id="4" name="スライド番号プレースホルダー 3">
            <a:extLst>
              <a:ext uri="{FF2B5EF4-FFF2-40B4-BE49-F238E27FC236}">
                <a16:creationId xmlns:a16="http://schemas.microsoft.com/office/drawing/2014/main" id="{8236E592-8EB6-4A51-A1B8-3EC2FA4F0E7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27</a:t>
            </a:fld>
            <a:endParaRPr lang="ja-JP" altLang="en-US" dirty="0">
              <a:solidFill>
                <a:prstClr val="black">
                  <a:tint val="75000"/>
                </a:prstClr>
              </a:solidFill>
            </a:endParaRPr>
          </a:p>
        </p:txBody>
      </p:sp>
    </p:spTree>
    <p:extLst>
      <p:ext uri="{BB962C8B-B14F-4D97-AF65-F5344CB8AC3E}">
        <p14:creationId xmlns:p14="http://schemas.microsoft.com/office/powerpoint/2010/main" val="2745542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409053" y="915113"/>
            <a:ext cx="8267403"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リスニングの概要</a:t>
            </a:r>
          </a:p>
        </p:txBody>
      </p:sp>
      <p:sp>
        <p:nvSpPr>
          <p:cNvPr id="33" name="正方形/長方形 32"/>
          <p:cNvSpPr/>
          <p:nvPr/>
        </p:nvSpPr>
        <p:spPr>
          <a:xfrm>
            <a:off x="323528" y="1526648"/>
            <a:ext cx="8820472" cy="4119076"/>
          </a:xfrm>
          <a:prstGeom prst="rect">
            <a:avLst/>
          </a:prstGeom>
        </p:spPr>
        <p:txBody>
          <a:bodyPr wrap="square">
            <a:spAutoFit/>
          </a:bodyPr>
          <a:lstStyle/>
          <a:p>
            <a:r>
              <a:rPr lang="ja-JP" altLang="en-US" sz="2400"/>
              <a:t>○</a:t>
            </a:r>
            <a:r>
              <a:rPr lang="ja-JP" altLang="ja-JP" sz="2400" dirty="0"/>
              <a:t>　リスニングを実施する教科・科目</a:t>
            </a:r>
            <a:r>
              <a:rPr lang="ja-JP" altLang="ja-JP" dirty="0"/>
              <a:t>　</a:t>
            </a:r>
          </a:p>
          <a:p>
            <a:r>
              <a:rPr lang="ja-JP" altLang="en-US" sz="2000" b="0" dirty="0"/>
              <a:t>　　・　</a:t>
            </a:r>
            <a:r>
              <a:rPr lang="ja-JP" altLang="ja-JP" sz="2000" b="0" dirty="0"/>
              <a:t>リスニングは外国語『英語』の一領域として実施</a:t>
            </a:r>
            <a:endParaRPr lang="en-US" altLang="ja-JP" sz="2000" b="0" dirty="0"/>
          </a:p>
          <a:p>
            <a:r>
              <a:rPr lang="ja-JP" altLang="en-US" sz="2000" b="0" dirty="0"/>
              <a:t>　　・　</a:t>
            </a:r>
            <a:r>
              <a:rPr lang="ja-JP" altLang="ja-JP" sz="2000" b="0" dirty="0"/>
              <a:t>外国語において『英語』を選択する受験者は，原則として，リーディングとリ</a:t>
            </a:r>
            <a:endParaRPr lang="en-US" altLang="ja-JP" sz="2000" b="0" dirty="0"/>
          </a:p>
          <a:p>
            <a:r>
              <a:rPr lang="ja-JP" altLang="en-US" sz="2000" b="0" dirty="0"/>
              <a:t>　　　ス</a:t>
            </a:r>
            <a:r>
              <a:rPr lang="ja-JP" altLang="ja-JP" sz="2000" b="0" dirty="0"/>
              <a:t>ニングの双方を受験</a:t>
            </a:r>
          </a:p>
          <a:p>
            <a:r>
              <a:rPr lang="ja-JP" altLang="en-US" sz="2000" b="0" dirty="0"/>
              <a:t>　　・　</a:t>
            </a:r>
            <a:r>
              <a:rPr lang="ja-JP" altLang="ja-JP" sz="2000" b="0" dirty="0"/>
              <a:t>『英語』以外の外国語を受験した場合，リスニングを受験することはでき</a:t>
            </a:r>
            <a:r>
              <a:rPr lang="ja-JP" altLang="en-US" sz="2000" b="0" dirty="0"/>
              <a:t>ない</a:t>
            </a:r>
            <a:endParaRPr lang="en-US" altLang="ja-JP" sz="2000" b="0" dirty="0"/>
          </a:p>
          <a:p>
            <a:pPr>
              <a:spcBef>
                <a:spcPts val="1000"/>
              </a:spcBef>
            </a:pPr>
            <a:r>
              <a:rPr lang="ja-JP" altLang="en-US" sz="2400"/>
              <a:t>○</a:t>
            </a:r>
            <a:r>
              <a:rPr lang="ja-JP" altLang="ja-JP" sz="2400" dirty="0"/>
              <a:t>　試験時間・解答時間</a:t>
            </a:r>
          </a:p>
          <a:p>
            <a:r>
              <a:rPr lang="ja-JP" altLang="en-US" sz="2000" b="0" dirty="0"/>
              <a:t>　　　</a:t>
            </a:r>
            <a:r>
              <a:rPr lang="ja-JP" altLang="ja-JP" sz="2000" b="0" dirty="0"/>
              <a:t>リスニングは，</a:t>
            </a:r>
            <a:r>
              <a:rPr lang="en-US" altLang="ja-JP" sz="2000" b="0" dirty="0"/>
              <a:t>IC</a:t>
            </a:r>
            <a:r>
              <a:rPr lang="ja-JP" altLang="ja-JP" sz="2000" b="0" dirty="0"/>
              <a:t>プレーヤーを使用し，試験時間</a:t>
            </a:r>
            <a:r>
              <a:rPr lang="en-US" altLang="ja-JP" sz="2000" b="0" dirty="0"/>
              <a:t>60</a:t>
            </a:r>
            <a:r>
              <a:rPr lang="ja-JP" altLang="ja-JP" sz="2000" b="0" dirty="0"/>
              <a:t>分の中で，解答開始前に</a:t>
            </a:r>
            <a:r>
              <a:rPr lang="ja-JP" altLang="en-US" sz="2000" b="0" dirty="0"/>
              <a:t>　　</a:t>
            </a:r>
            <a:endParaRPr lang="en-US" altLang="ja-JP" sz="2000" b="0" dirty="0"/>
          </a:p>
          <a:p>
            <a:pPr>
              <a:spcBef>
                <a:spcPts val="0"/>
              </a:spcBef>
            </a:pPr>
            <a:r>
              <a:rPr lang="ja-JP" altLang="en-US" sz="2000" b="0" dirty="0"/>
              <a:t>　　</a:t>
            </a:r>
            <a:r>
              <a:rPr lang="en-US" altLang="ja-JP" sz="2000" b="0" dirty="0"/>
              <a:t>IC</a:t>
            </a:r>
            <a:r>
              <a:rPr lang="ja-JP" altLang="ja-JP" sz="2000" b="0" dirty="0"/>
              <a:t>プレーヤーの操作準備・作動確認・音量調節を行った</a:t>
            </a:r>
            <a:r>
              <a:rPr lang="ja-JP" altLang="en-US" sz="2000" b="0" dirty="0"/>
              <a:t>上で</a:t>
            </a:r>
            <a:r>
              <a:rPr lang="ja-JP" altLang="ja-JP" sz="2000" b="0" dirty="0"/>
              <a:t>，</a:t>
            </a:r>
            <a:r>
              <a:rPr lang="en-US" altLang="ja-JP" sz="2000" b="0" dirty="0"/>
              <a:t>30</a:t>
            </a:r>
            <a:r>
              <a:rPr lang="ja-JP" altLang="ja-JP" sz="2000" b="0" dirty="0"/>
              <a:t>分間で解答</a:t>
            </a:r>
          </a:p>
          <a:p>
            <a:pPr eaLnBrk="1" hangingPunct="1">
              <a:spcBef>
                <a:spcPts val="1200"/>
              </a:spcBef>
              <a:buFontTx/>
              <a:buNone/>
            </a:pPr>
            <a:r>
              <a:rPr lang="ja-JP" altLang="en-US" sz="2400">
                <a:latin typeface="ＭＳ Ｐゴシック" pitchFamily="50" charset="-128"/>
              </a:rPr>
              <a:t>○</a:t>
            </a:r>
            <a:r>
              <a:rPr lang="ja-JP" altLang="en-US" sz="2400" dirty="0">
                <a:latin typeface="ＭＳ Ｐゴシック" pitchFamily="50" charset="-128"/>
              </a:rPr>
              <a:t>　聞き取る英語音声の流れる回数</a:t>
            </a:r>
            <a:endParaRPr lang="en-US" altLang="ja-JP" sz="2400" dirty="0">
              <a:latin typeface="ＭＳ Ｐゴシック" pitchFamily="50" charset="-128"/>
            </a:endParaRPr>
          </a:p>
          <a:p>
            <a:pPr eaLnBrk="1" hangingPunct="1">
              <a:spcBef>
                <a:spcPts val="200"/>
              </a:spcBef>
              <a:buFontTx/>
              <a:buNone/>
            </a:pPr>
            <a:r>
              <a:rPr lang="ja-JP" altLang="en-US" sz="2400" b="0" dirty="0">
                <a:latin typeface="ＭＳ Ｐゴシック" pitchFamily="50" charset="-128"/>
              </a:rPr>
              <a:t>　  </a:t>
            </a:r>
            <a:r>
              <a:rPr lang="ja-JP" altLang="en-US" sz="2000" b="0" u="sng" dirty="0">
                <a:solidFill>
                  <a:srgbClr val="FF0000"/>
                </a:solidFill>
                <a:latin typeface="ＭＳ Ｐゴシック" pitchFamily="50" charset="-128"/>
              </a:rPr>
              <a:t>聞き取る英語の音声を２回流す問題と，１回流す問題がある</a:t>
            </a:r>
            <a:endParaRPr lang="en-US" altLang="ja-JP" sz="2000" b="0" u="sng" dirty="0">
              <a:solidFill>
                <a:srgbClr val="FF0000"/>
              </a:solidFill>
              <a:latin typeface="ＭＳ Ｐゴシック" pitchFamily="50" charset="-128"/>
            </a:endParaRPr>
          </a:p>
        </p:txBody>
      </p:sp>
      <p:sp>
        <p:nvSpPr>
          <p:cNvPr id="35" name="テキスト ボックス 34"/>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Ｄ</a:t>
            </a:r>
            <a:endParaRPr kumimoji="1" lang="ja-JP" altLang="en-US" sz="3200" dirty="0">
              <a:latin typeface="ＤＦＧ極太丸ゴシック体" pitchFamily="50" charset="-128"/>
              <a:ea typeface="ＤＦＧ極太丸ゴシック体" pitchFamily="50" charset="-128"/>
            </a:endParaRPr>
          </a:p>
        </p:txBody>
      </p:sp>
      <p:sp>
        <p:nvSpPr>
          <p:cNvPr id="36"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リスニング</a:t>
            </a:r>
            <a:r>
              <a:rPr lang="ja-JP" altLang="en-US" dirty="0">
                <a:latin typeface="ＤＦＧ極太丸ゴシック体" pitchFamily="50" charset="-128"/>
                <a:ea typeface="ＤＦＧ極太丸ゴシック体" pitchFamily="50" charset="-128"/>
              </a:rPr>
              <a:t>　</a:t>
            </a:r>
            <a:r>
              <a:rPr lang="en-US" altLang="ja-JP" sz="2600" dirty="0"/>
              <a:t>【P43】</a:t>
            </a:r>
            <a:endParaRPr lang="ja-JP" altLang="en-US" sz="2600" dirty="0">
              <a:solidFill>
                <a:srgbClr val="0033CC"/>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101862293"/>
              </p:ext>
            </p:extLst>
          </p:nvPr>
        </p:nvGraphicFramePr>
        <p:xfrm>
          <a:off x="611561" y="5589240"/>
          <a:ext cx="7920878" cy="1080000"/>
        </p:xfrm>
        <a:graphic>
          <a:graphicData uri="http://schemas.openxmlformats.org/drawingml/2006/table">
            <a:tbl>
              <a:tblPr/>
              <a:tblGrid>
                <a:gridCol w="1131554">
                  <a:extLst>
                    <a:ext uri="{9D8B030D-6E8A-4147-A177-3AD203B41FA5}">
                      <a16:colId xmlns:a16="http://schemas.microsoft.com/office/drawing/2014/main" val="4005501514"/>
                    </a:ext>
                  </a:extLst>
                </a:gridCol>
                <a:gridCol w="1131554">
                  <a:extLst>
                    <a:ext uri="{9D8B030D-6E8A-4147-A177-3AD203B41FA5}">
                      <a16:colId xmlns:a16="http://schemas.microsoft.com/office/drawing/2014/main" val="192053164"/>
                    </a:ext>
                  </a:extLst>
                </a:gridCol>
                <a:gridCol w="1131554">
                  <a:extLst>
                    <a:ext uri="{9D8B030D-6E8A-4147-A177-3AD203B41FA5}">
                      <a16:colId xmlns:a16="http://schemas.microsoft.com/office/drawing/2014/main" val="1014081473"/>
                    </a:ext>
                  </a:extLst>
                </a:gridCol>
                <a:gridCol w="1131554">
                  <a:extLst>
                    <a:ext uri="{9D8B030D-6E8A-4147-A177-3AD203B41FA5}">
                      <a16:colId xmlns:a16="http://schemas.microsoft.com/office/drawing/2014/main" val="3333739539"/>
                    </a:ext>
                  </a:extLst>
                </a:gridCol>
                <a:gridCol w="1131554">
                  <a:extLst>
                    <a:ext uri="{9D8B030D-6E8A-4147-A177-3AD203B41FA5}">
                      <a16:colId xmlns:a16="http://schemas.microsoft.com/office/drawing/2014/main" val="3976417075"/>
                    </a:ext>
                  </a:extLst>
                </a:gridCol>
                <a:gridCol w="1131554">
                  <a:extLst>
                    <a:ext uri="{9D8B030D-6E8A-4147-A177-3AD203B41FA5}">
                      <a16:colId xmlns:a16="http://schemas.microsoft.com/office/drawing/2014/main" val="2340908416"/>
                    </a:ext>
                  </a:extLst>
                </a:gridCol>
                <a:gridCol w="1131554">
                  <a:extLst>
                    <a:ext uri="{9D8B030D-6E8A-4147-A177-3AD203B41FA5}">
                      <a16:colId xmlns:a16="http://schemas.microsoft.com/office/drawing/2014/main" val="1173602396"/>
                    </a:ext>
                  </a:extLst>
                </a:gridCol>
              </a:tblGrid>
              <a:tr h="540000">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問題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第１問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第２問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第３問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第４問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第５問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第６問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92897115"/>
                  </a:ext>
                </a:extLst>
              </a:tr>
              <a:tr h="540000">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流す回数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２回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２回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１回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１回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１回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１回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1528844"/>
                  </a:ext>
                </a:extLst>
              </a:tr>
            </a:tbl>
          </a:graphicData>
        </a:graphic>
      </p:graphicFrame>
      <p:sp>
        <p:nvSpPr>
          <p:cNvPr id="3" name="スライド番号プレースホルダー 2">
            <a:extLst>
              <a:ext uri="{FF2B5EF4-FFF2-40B4-BE49-F238E27FC236}">
                <a16:creationId xmlns:a16="http://schemas.microsoft.com/office/drawing/2014/main" id="{3DFF853A-E87A-481E-B243-C6E8906DA33A}"/>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28</a:t>
            </a:fld>
            <a:endParaRPr lang="ja-JP" altLang="en-US" dirty="0">
              <a:solidFill>
                <a:prstClr val="black">
                  <a:tint val="75000"/>
                </a:prstClr>
              </a:solidFill>
            </a:endParaRPr>
          </a:p>
        </p:txBody>
      </p:sp>
    </p:spTree>
    <p:extLst>
      <p:ext uri="{BB962C8B-B14F-4D97-AF65-F5344CB8AC3E}">
        <p14:creationId xmlns:p14="http://schemas.microsoft.com/office/powerpoint/2010/main" val="740600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4"/>
          <p:cNvSpPr>
            <a:spLocks noChangeArrowheads="1"/>
          </p:cNvSpPr>
          <p:nvPr/>
        </p:nvSpPr>
        <p:spPr bwMode="auto">
          <a:xfrm>
            <a:off x="5943600" y="53975"/>
            <a:ext cx="3200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spcBef>
                <a:spcPct val="0"/>
              </a:spcBef>
            </a:pPr>
            <a:endParaRPr lang="ja-JP" altLang="ja-JP" sz="2000" b="0" dirty="0">
              <a:solidFill>
                <a:schemeClr val="tx2"/>
              </a:solidFill>
            </a:endParaRPr>
          </a:p>
        </p:txBody>
      </p:sp>
      <p:sp>
        <p:nvSpPr>
          <p:cNvPr id="30" name="Rectangle 5"/>
          <p:cNvSpPr>
            <a:spLocks noChangeArrowheads="1"/>
          </p:cNvSpPr>
          <p:nvPr/>
        </p:nvSpPr>
        <p:spPr bwMode="auto">
          <a:xfrm>
            <a:off x="341414" y="1085921"/>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en-US" altLang="ja-JP" dirty="0">
                <a:latin typeface="+mn-ea"/>
                <a:ea typeface="+mn-ea"/>
              </a:rPr>
              <a:t>IC</a:t>
            </a:r>
            <a:r>
              <a:rPr lang="ja-JP" altLang="en-US" dirty="0">
                <a:latin typeface="+mn-ea"/>
                <a:ea typeface="+mn-ea"/>
              </a:rPr>
              <a:t>プレーヤーの操作体験</a:t>
            </a:r>
          </a:p>
        </p:txBody>
      </p:sp>
      <p:sp>
        <p:nvSpPr>
          <p:cNvPr id="31" name="テキスト ボックス 3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Ｄ</a:t>
            </a:r>
            <a:endParaRPr kumimoji="1" lang="ja-JP" altLang="en-US" sz="3200" dirty="0">
              <a:latin typeface="ＤＦＧ極太丸ゴシック体" pitchFamily="50" charset="-128"/>
              <a:ea typeface="ＤＦＧ極太丸ゴシック体" pitchFamily="50" charset="-128"/>
            </a:endParaRPr>
          </a:p>
        </p:txBody>
      </p:sp>
      <p:sp>
        <p:nvSpPr>
          <p:cNvPr id="32"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リスニング</a:t>
            </a:r>
            <a:r>
              <a:rPr lang="ja-JP" altLang="en-US" dirty="0">
                <a:latin typeface="ＤＦＧ極太丸ゴシック体" pitchFamily="50" charset="-128"/>
                <a:ea typeface="ＤＦＧ極太丸ゴシック体" pitchFamily="50" charset="-128"/>
              </a:rPr>
              <a:t>　</a:t>
            </a:r>
            <a:r>
              <a:rPr lang="en-US" altLang="ja-JP" sz="2600" dirty="0"/>
              <a:t>【P46】</a:t>
            </a:r>
            <a:endParaRPr lang="ja-JP" altLang="en-US" sz="2600" dirty="0"/>
          </a:p>
        </p:txBody>
      </p:sp>
      <p:sp>
        <p:nvSpPr>
          <p:cNvPr id="33" name="テキスト ボックス 3"/>
          <p:cNvSpPr txBox="1">
            <a:spLocks noChangeArrowheads="1"/>
          </p:cNvSpPr>
          <p:nvPr/>
        </p:nvSpPr>
        <p:spPr bwMode="auto">
          <a:xfrm>
            <a:off x="260146" y="2204864"/>
            <a:ext cx="8560326" cy="26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marL="273050" indent="-273050" eaLnBrk="1" hangingPunct="1"/>
            <a:r>
              <a:rPr lang="ja-JP" altLang="en-US" sz="2200" b="0" dirty="0">
                <a:solidFill>
                  <a:srgbClr val="000000"/>
                </a:solidFill>
              </a:rPr>
              <a:t>○　大学入試センターのホームページにある「</a:t>
            </a:r>
            <a:r>
              <a:rPr lang="en-US" altLang="ja-JP" sz="2200" b="0" dirty="0">
                <a:solidFill>
                  <a:srgbClr val="000000"/>
                </a:solidFill>
              </a:rPr>
              <a:t>IC</a:t>
            </a:r>
            <a:r>
              <a:rPr lang="ja-JP" altLang="en-US" sz="2200" b="0" dirty="0">
                <a:solidFill>
                  <a:srgbClr val="000000"/>
                </a:solidFill>
              </a:rPr>
              <a:t>プレーヤー操作ガイド」 （</a:t>
            </a:r>
            <a:r>
              <a:rPr lang="en-US" altLang="ja-JP" sz="2200" b="0" dirty="0"/>
              <a:t>https://www.dnc.ac.jp/kyotsu/listening.html</a:t>
            </a:r>
            <a:r>
              <a:rPr lang="ja-JP" altLang="en-US" sz="2200" b="0" dirty="0">
                <a:solidFill>
                  <a:srgbClr val="000000"/>
                </a:solidFill>
              </a:rPr>
              <a:t>）で，</a:t>
            </a:r>
            <a:r>
              <a:rPr lang="en-US" altLang="ja-JP" sz="2200" b="0" dirty="0">
                <a:solidFill>
                  <a:srgbClr val="000000"/>
                </a:solidFill>
              </a:rPr>
              <a:t>IC</a:t>
            </a:r>
            <a:r>
              <a:rPr lang="ja-JP" altLang="en-US" sz="2200" b="0" dirty="0">
                <a:solidFill>
                  <a:srgbClr val="000000"/>
                </a:solidFill>
              </a:rPr>
              <a:t>プレーヤーの操</a:t>
            </a:r>
            <a:endParaRPr lang="en-US" altLang="ja-JP" sz="2200" b="0" dirty="0">
              <a:solidFill>
                <a:srgbClr val="000000"/>
              </a:solidFill>
            </a:endParaRPr>
          </a:p>
          <a:p>
            <a:pPr marL="273050" indent="-273050" eaLnBrk="1" hangingPunct="1"/>
            <a:r>
              <a:rPr lang="en-US" altLang="ja-JP" sz="2200" b="0" dirty="0">
                <a:solidFill>
                  <a:srgbClr val="000000"/>
                </a:solidFill>
              </a:rPr>
              <a:t>    </a:t>
            </a:r>
            <a:r>
              <a:rPr lang="ja-JP" altLang="en-US" sz="2200" b="0" dirty="0">
                <a:solidFill>
                  <a:srgbClr val="000000"/>
                </a:solidFill>
              </a:rPr>
              <a:t>作を</a:t>
            </a:r>
            <a:r>
              <a:rPr lang="ja-JP" altLang="en-US" sz="2200" b="0" dirty="0"/>
              <a:t>パソコンから</a:t>
            </a:r>
            <a:r>
              <a:rPr lang="ja-JP" altLang="en-US" sz="2200" b="0" dirty="0">
                <a:solidFill>
                  <a:srgbClr val="000000"/>
                </a:solidFill>
              </a:rPr>
              <a:t>体験することができる</a:t>
            </a:r>
            <a:endParaRPr lang="en-US" altLang="ja-JP" sz="2200" b="0" dirty="0">
              <a:solidFill>
                <a:srgbClr val="000000"/>
              </a:solidFill>
            </a:endParaRPr>
          </a:p>
          <a:p>
            <a:pPr eaLnBrk="1" hangingPunct="1">
              <a:lnSpc>
                <a:spcPts val="800"/>
              </a:lnSpc>
            </a:pPr>
            <a:endParaRPr lang="en-US" altLang="ja-JP" sz="2200" b="0" dirty="0">
              <a:solidFill>
                <a:srgbClr val="000000"/>
              </a:solidFill>
            </a:endParaRPr>
          </a:p>
          <a:p>
            <a:pPr eaLnBrk="1" hangingPunct="1">
              <a:spcBef>
                <a:spcPts val="800"/>
              </a:spcBef>
            </a:pPr>
            <a:r>
              <a:rPr lang="ja-JP" altLang="en-US" sz="2200" b="0" dirty="0">
                <a:solidFill>
                  <a:srgbClr val="000000"/>
                </a:solidFill>
              </a:rPr>
              <a:t>○   </a:t>
            </a:r>
            <a:r>
              <a:rPr lang="en-US" altLang="ja-JP" sz="2200" b="0" dirty="0">
                <a:solidFill>
                  <a:srgbClr val="000000"/>
                </a:solidFill>
              </a:rPr>
              <a:t>IC</a:t>
            </a:r>
            <a:r>
              <a:rPr lang="ja-JP" altLang="en-US" sz="2200" b="0" dirty="0">
                <a:solidFill>
                  <a:srgbClr val="000000"/>
                </a:solidFill>
              </a:rPr>
              <a:t>プレーヤーの「電源」，「確認」，「再生」の３つのボタンの長押しの</a:t>
            </a:r>
            <a:endParaRPr lang="en-US" altLang="ja-JP" sz="2200" b="0" dirty="0">
              <a:solidFill>
                <a:srgbClr val="000000"/>
              </a:solidFill>
            </a:endParaRPr>
          </a:p>
          <a:p>
            <a:pPr eaLnBrk="1" hangingPunct="1">
              <a:spcBef>
                <a:spcPts val="800"/>
              </a:spcBef>
            </a:pPr>
            <a:r>
              <a:rPr lang="ja-JP" altLang="en-US" sz="2200" b="0" dirty="0">
                <a:solidFill>
                  <a:srgbClr val="000000"/>
                </a:solidFill>
              </a:rPr>
              <a:t>　方法や操作上の注意事項，リスニングの流れが分かるようになって</a:t>
            </a:r>
            <a:r>
              <a:rPr lang="ja-JP" altLang="en-US" sz="2200" b="0" dirty="0" err="1">
                <a:solidFill>
                  <a:srgbClr val="000000"/>
                </a:solidFill>
              </a:rPr>
              <a:t>い</a:t>
            </a:r>
            <a:endParaRPr lang="en-US" altLang="ja-JP" sz="2200" b="0" dirty="0">
              <a:solidFill>
                <a:srgbClr val="000000"/>
              </a:solidFill>
            </a:endParaRPr>
          </a:p>
          <a:p>
            <a:pPr eaLnBrk="1" hangingPunct="1">
              <a:spcBef>
                <a:spcPts val="800"/>
              </a:spcBef>
            </a:pPr>
            <a:r>
              <a:rPr lang="ja-JP" altLang="en-US" sz="2200" b="0" dirty="0">
                <a:solidFill>
                  <a:srgbClr val="000000"/>
                </a:solidFill>
              </a:rPr>
              <a:t>　る</a:t>
            </a:r>
          </a:p>
        </p:txBody>
      </p:sp>
      <p:sp>
        <p:nvSpPr>
          <p:cNvPr id="3" name="スライド番号プレースホルダー 2">
            <a:extLst>
              <a:ext uri="{FF2B5EF4-FFF2-40B4-BE49-F238E27FC236}">
                <a16:creationId xmlns:a16="http://schemas.microsoft.com/office/drawing/2014/main" id="{C1C8604A-2F73-49D9-A9FE-A42DEC4007EE}"/>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29</a:t>
            </a:fld>
            <a:endParaRPr lang="ja-JP" altLang="en-US">
              <a:solidFill>
                <a:prstClr val="black">
                  <a:tint val="75000"/>
                </a:prstClr>
              </a:solidFill>
            </a:endParaRPr>
          </a:p>
        </p:txBody>
      </p:sp>
    </p:spTree>
    <p:extLst>
      <p:ext uri="{BB962C8B-B14F-4D97-AF65-F5344CB8AC3E}">
        <p14:creationId xmlns:p14="http://schemas.microsoft.com/office/powerpoint/2010/main" val="3067459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611559" y="3789040"/>
            <a:ext cx="7632849"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50000"/>
              </a:spcBef>
            </a:pPr>
            <a:r>
              <a:rPr lang="ja-JP" altLang="en-US" b="0" dirty="0"/>
              <a:t>○　追試験実施</a:t>
            </a:r>
          </a:p>
          <a:p>
            <a:pPr marL="342900" indent="-342900">
              <a:lnSpc>
                <a:spcPct val="95000"/>
              </a:lnSpc>
              <a:spcBef>
                <a:spcPct val="50000"/>
              </a:spcBef>
            </a:pPr>
            <a:r>
              <a:rPr lang="ja-JP" altLang="en-US" b="0" dirty="0"/>
              <a:t>　　令和７年１月</a:t>
            </a:r>
            <a:r>
              <a:rPr lang="en-US" altLang="ja-JP" b="0" dirty="0"/>
              <a:t>25</a:t>
            </a:r>
            <a:r>
              <a:rPr lang="ja-JP" altLang="en-US" b="0" dirty="0"/>
              <a:t>日（土）・</a:t>
            </a:r>
            <a:r>
              <a:rPr lang="en-US" altLang="ja-JP" b="0" dirty="0"/>
              <a:t>26</a:t>
            </a:r>
            <a:r>
              <a:rPr lang="ja-JP" altLang="en-US" b="0" dirty="0"/>
              <a:t>日（日）</a:t>
            </a:r>
            <a:endParaRPr lang="en-US" altLang="ja-JP" b="0" dirty="0"/>
          </a:p>
          <a:p>
            <a:pPr marL="324000">
              <a:lnSpc>
                <a:spcPct val="95000"/>
              </a:lnSpc>
              <a:spcBef>
                <a:spcPts val="1200"/>
              </a:spcBef>
            </a:pPr>
            <a:r>
              <a:rPr lang="ja-JP" altLang="en-US" b="0" dirty="0"/>
              <a:t>　追試験場は，原則として全国を</a:t>
            </a:r>
            <a:r>
              <a:rPr lang="en-US" altLang="ja-JP" b="0" dirty="0"/>
              <a:t>2</a:t>
            </a:r>
            <a:r>
              <a:rPr lang="ja-JP" altLang="en-US" b="0" dirty="0"/>
              <a:t>地区に分け，地区ごとに</a:t>
            </a:r>
            <a:r>
              <a:rPr lang="en-US" altLang="ja-JP" b="0" dirty="0"/>
              <a:t>1</a:t>
            </a:r>
            <a:r>
              <a:rPr lang="ja-JP" altLang="en-US" b="0" dirty="0"/>
              <a:t>か所を設定</a:t>
            </a:r>
            <a:endParaRPr lang="en-US" altLang="ja-JP" b="0" dirty="0"/>
          </a:p>
          <a:p>
            <a:pPr marL="342900" indent="-342900">
              <a:lnSpc>
                <a:spcPct val="95000"/>
              </a:lnSpc>
              <a:spcBef>
                <a:spcPct val="50000"/>
              </a:spcBef>
            </a:pPr>
            <a:endParaRPr lang="en-US" altLang="ja-JP" b="0" dirty="0"/>
          </a:p>
          <a:p>
            <a:pPr marL="342900" indent="-342900">
              <a:lnSpc>
                <a:spcPct val="95000"/>
              </a:lnSpc>
              <a:spcBef>
                <a:spcPct val="50000"/>
              </a:spcBef>
            </a:pPr>
            <a:endParaRPr lang="en-US" altLang="ja-JP" b="0" dirty="0"/>
          </a:p>
        </p:txBody>
      </p:sp>
      <p:sp>
        <p:nvSpPr>
          <p:cNvPr id="11" name="Rectangle 15"/>
          <p:cNvSpPr>
            <a:spLocks noChangeArrowheads="1"/>
          </p:cNvSpPr>
          <p:nvPr/>
        </p:nvSpPr>
        <p:spPr bwMode="auto">
          <a:xfrm>
            <a:off x="1187624" y="81605"/>
            <a:ext cx="257787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試験概要</a:t>
            </a:r>
            <a:r>
              <a:rPr lang="ja-JP" altLang="en-US" sz="2400" dirty="0">
                <a:latin typeface="ＤＦＧ極太丸ゴシック体" pitchFamily="50" charset="-128"/>
                <a:ea typeface="ＤＦＧ極太丸ゴシック体" pitchFamily="50" charset="-128"/>
              </a:rPr>
              <a:t>　</a:t>
            </a:r>
            <a:r>
              <a:rPr lang="en-US" altLang="ja-JP" sz="2600" dirty="0"/>
              <a:t>【P4】</a:t>
            </a:r>
            <a:endParaRPr lang="ja-JP" altLang="en-US" sz="2600" dirty="0"/>
          </a:p>
        </p:txBody>
      </p:sp>
      <p:sp>
        <p:nvSpPr>
          <p:cNvPr id="12" name="テキスト ボックス 11"/>
          <p:cNvSpPr txBox="1"/>
          <p:nvPr/>
        </p:nvSpPr>
        <p:spPr>
          <a:xfrm>
            <a:off x="184366" y="44624"/>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Ａ</a:t>
            </a:r>
            <a:endParaRPr kumimoji="1" lang="ja-JP" altLang="en-US" sz="3000" dirty="0">
              <a:latin typeface="ＤＦＧ極太丸ゴシック体" pitchFamily="50" charset="-128"/>
              <a:ea typeface="ＤＦＧ極太丸ゴシック体" pitchFamily="50" charset="-128"/>
            </a:endParaRPr>
          </a:p>
        </p:txBody>
      </p:sp>
      <p:sp>
        <p:nvSpPr>
          <p:cNvPr id="14" name="スライド番号プレースホルダー 1"/>
          <p:cNvSpPr txBox="1">
            <a:spLocks/>
          </p:cNvSpPr>
          <p:nvPr/>
        </p:nvSpPr>
        <p:spPr bwMode="auto">
          <a:xfrm>
            <a:off x="7055296" y="6419428"/>
            <a:ext cx="1981200" cy="332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0" sz="1800" b="0" kern="1200">
                <a:solidFill>
                  <a:schemeClr val="tx1"/>
                </a:solidFill>
                <a:latin typeface="Verdana" pitchFamily="34"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Verdana" pitchFamily="34" charset="0"/>
              <a:ea typeface="ＭＳ Ｐゴシック" pitchFamily="50" charset="-128"/>
              <a:cs typeface="+mn-cs"/>
            </a:endParaRPr>
          </a:p>
        </p:txBody>
      </p:sp>
      <p:grpSp>
        <p:nvGrpSpPr>
          <p:cNvPr id="4" name="グループ化 3">
            <a:extLst>
              <a:ext uri="{FF2B5EF4-FFF2-40B4-BE49-F238E27FC236}">
                <a16:creationId xmlns:a16="http://schemas.microsoft.com/office/drawing/2014/main" id="{DE55FCE5-B7DC-4FD3-A8AE-49BA64EFB611}"/>
              </a:ext>
            </a:extLst>
          </p:cNvPr>
          <p:cNvGrpSpPr/>
          <p:nvPr/>
        </p:nvGrpSpPr>
        <p:grpSpPr>
          <a:xfrm>
            <a:off x="611559" y="1916832"/>
            <a:ext cx="7632849" cy="1368152"/>
            <a:chOff x="611559" y="1916832"/>
            <a:chExt cx="7632849" cy="1368152"/>
          </a:xfrm>
        </p:grpSpPr>
        <p:sp>
          <p:nvSpPr>
            <p:cNvPr id="8" name="Rectangle 4"/>
            <p:cNvSpPr>
              <a:spLocks noChangeArrowheads="1"/>
            </p:cNvSpPr>
            <p:nvPr/>
          </p:nvSpPr>
          <p:spPr bwMode="auto">
            <a:xfrm>
              <a:off x="611559" y="1988840"/>
              <a:ext cx="763284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50000"/>
                </a:spcBef>
              </a:pPr>
              <a:r>
                <a:rPr lang="ja-JP" altLang="en-US" sz="3200"/>
                <a:t>○</a:t>
              </a:r>
              <a:r>
                <a:rPr lang="ja-JP" altLang="en-US" sz="3200" dirty="0"/>
                <a:t>　本試験実施</a:t>
              </a:r>
            </a:p>
            <a:p>
              <a:pPr marL="342900" indent="-342900">
                <a:lnSpc>
                  <a:spcPct val="95000"/>
                </a:lnSpc>
                <a:spcBef>
                  <a:spcPct val="50000"/>
                </a:spcBef>
              </a:pPr>
              <a:r>
                <a:rPr lang="ja-JP" altLang="en-US" sz="3200" dirty="0"/>
                <a:t>　　令和７年１月</a:t>
              </a:r>
              <a:r>
                <a:rPr lang="en-US" altLang="ja-JP" sz="3200" dirty="0"/>
                <a:t>18</a:t>
              </a:r>
              <a:r>
                <a:rPr lang="ja-JP" altLang="en-US" sz="3200" dirty="0"/>
                <a:t>日（土）・</a:t>
              </a:r>
              <a:r>
                <a:rPr lang="en-US" altLang="ja-JP" sz="3200" dirty="0"/>
                <a:t>19</a:t>
              </a:r>
              <a:r>
                <a:rPr lang="ja-JP" altLang="en-US" sz="3200" dirty="0"/>
                <a:t>日（日）</a:t>
              </a:r>
              <a:endParaRPr lang="en-US" altLang="ja-JP" sz="3200" dirty="0"/>
            </a:p>
          </p:txBody>
        </p:sp>
        <p:sp>
          <p:nvSpPr>
            <p:cNvPr id="3" name="正方形/長方形 2"/>
            <p:cNvSpPr/>
            <p:nvPr/>
          </p:nvSpPr>
          <p:spPr>
            <a:xfrm>
              <a:off x="621068" y="1916832"/>
              <a:ext cx="6831252" cy="1368152"/>
            </a:xfrm>
            <a:prstGeom prst="rect">
              <a:avLst/>
            </a:prstGeom>
            <a:noFill/>
            <a:ln w="762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 name="Rectangle 5">
            <a:extLst>
              <a:ext uri="{FF2B5EF4-FFF2-40B4-BE49-F238E27FC236}">
                <a16:creationId xmlns:a16="http://schemas.microsoft.com/office/drawing/2014/main" id="{12773B1B-4C55-40FF-B907-46DFA80736B4}"/>
              </a:ext>
            </a:extLst>
          </p:cNvPr>
          <p:cNvSpPr>
            <a:spLocks noChangeArrowheads="1"/>
          </p:cNvSpPr>
          <p:nvPr/>
        </p:nvSpPr>
        <p:spPr bwMode="auto">
          <a:xfrm>
            <a:off x="553069"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令和７年度大学入学共通テスト実施日程</a:t>
            </a:r>
          </a:p>
        </p:txBody>
      </p:sp>
      <p:sp>
        <p:nvSpPr>
          <p:cNvPr id="5" name="スライド番号プレースホルダー 4">
            <a:extLst>
              <a:ext uri="{FF2B5EF4-FFF2-40B4-BE49-F238E27FC236}">
                <a16:creationId xmlns:a16="http://schemas.microsoft.com/office/drawing/2014/main" id="{07100A10-ABBE-45E9-95E3-D38FAA57C669}"/>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a:t>
            </a:fld>
            <a:endParaRPr lang="ja-JP" altLang="en-US" dirty="0">
              <a:solidFill>
                <a:prstClr val="black">
                  <a:tint val="75000"/>
                </a:prstClr>
              </a:solidFill>
            </a:endParaRPr>
          </a:p>
        </p:txBody>
      </p:sp>
    </p:spTree>
    <p:extLst>
      <p:ext uri="{BB962C8B-B14F-4D97-AF65-F5344CB8AC3E}">
        <p14:creationId xmlns:p14="http://schemas.microsoft.com/office/powerpoint/2010/main" val="2591209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5943600" y="53975"/>
            <a:ext cx="3200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spcBef>
                <a:spcPct val="0"/>
              </a:spcBef>
            </a:pPr>
            <a:endParaRPr lang="ja-JP" altLang="ja-JP" sz="2000" b="0">
              <a:solidFill>
                <a:schemeClr val="tx2"/>
              </a:solidFill>
            </a:endParaRPr>
          </a:p>
        </p:txBody>
      </p:sp>
      <p:sp>
        <p:nvSpPr>
          <p:cNvPr id="14" name="Rectangle 5"/>
          <p:cNvSpPr>
            <a:spLocks noChangeArrowheads="1"/>
          </p:cNvSpPr>
          <p:nvPr/>
        </p:nvSpPr>
        <p:spPr bwMode="auto">
          <a:xfrm>
            <a:off x="341414" y="945257"/>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イヤホンが装着できない場合</a:t>
            </a:r>
          </a:p>
        </p:txBody>
      </p:sp>
      <p:sp>
        <p:nvSpPr>
          <p:cNvPr id="18" name="テキスト ボックス 17"/>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Ｄ</a:t>
            </a:r>
            <a:endParaRPr kumimoji="1" lang="ja-JP" altLang="en-US" sz="3200" dirty="0">
              <a:latin typeface="ＤＦＧ極太丸ゴシック体" pitchFamily="50" charset="-128"/>
              <a:ea typeface="ＤＦＧ極太丸ゴシック体" pitchFamily="50" charset="-128"/>
            </a:endParaRPr>
          </a:p>
        </p:txBody>
      </p:sp>
      <p:sp>
        <p:nvSpPr>
          <p:cNvPr id="19"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リスニング</a:t>
            </a:r>
            <a:r>
              <a:rPr lang="ja-JP" altLang="en-US" dirty="0">
                <a:latin typeface="ＤＦＧ極太丸ゴシック体" pitchFamily="50" charset="-128"/>
                <a:ea typeface="ＤＦＧ極太丸ゴシック体" pitchFamily="50" charset="-128"/>
              </a:rPr>
              <a:t>　</a:t>
            </a:r>
            <a:r>
              <a:rPr lang="en-US" altLang="ja-JP" sz="2600" dirty="0"/>
              <a:t>【P47】</a:t>
            </a:r>
            <a:endParaRPr lang="ja-JP" altLang="en-US" sz="2600" dirty="0"/>
          </a:p>
        </p:txBody>
      </p:sp>
      <p:grpSp>
        <p:nvGrpSpPr>
          <p:cNvPr id="5" name="グループ化 4">
            <a:extLst>
              <a:ext uri="{FF2B5EF4-FFF2-40B4-BE49-F238E27FC236}">
                <a16:creationId xmlns:a16="http://schemas.microsoft.com/office/drawing/2014/main" id="{B2183A9F-911D-4EF2-AED2-7619EC0CC88B}"/>
              </a:ext>
            </a:extLst>
          </p:cNvPr>
          <p:cNvGrpSpPr/>
          <p:nvPr/>
        </p:nvGrpSpPr>
        <p:grpSpPr>
          <a:xfrm>
            <a:off x="261854" y="4077072"/>
            <a:ext cx="8401825" cy="2679591"/>
            <a:chOff x="62976" y="3573016"/>
            <a:chExt cx="8401825" cy="2679591"/>
          </a:xfrm>
        </p:grpSpPr>
        <p:sp>
          <p:nvSpPr>
            <p:cNvPr id="13" name="AutoShape 6"/>
            <p:cNvSpPr>
              <a:spLocks noChangeArrowheads="1"/>
            </p:cNvSpPr>
            <p:nvPr/>
          </p:nvSpPr>
          <p:spPr bwMode="auto">
            <a:xfrm>
              <a:off x="62976" y="4015979"/>
              <a:ext cx="8401825" cy="223662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spcBef>
                  <a:spcPts val="620"/>
                </a:spcBef>
              </a:pPr>
              <a:r>
                <a:rPr lang="ja-JP" altLang="en-US" sz="2000" b="0" dirty="0">
                  <a:latin typeface="+mn-ea"/>
                  <a:ea typeface="+mn-ea"/>
                </a:rPr>
                <a:t>　　①</a:t>
              </a:r>
              <a:r>
                <a:rPr lang="ja-JP" altLang="en-US" sz="2000" dirty="0">
                  <a:latin typeface="+mn-ea"/>
                  <a:ea typeface="+mn-ea"/>
                </a:rPr>
                <a:t>　</a:t>
              </a:r>
              <a:r>
                <a:rPr lang="en-US" altLang="ja-JP" sz="2000" b="0" dirty="0">
                  <a:latin typeface="+mn-ea"/>
                  <a:ea typeface="+mn-ea"/>
                </a:rPr>
                <a:t>8</a:t>
              </a:r>
              <a:r>
                <a:rPr lang="ja-JP" altLang="en-US" sz="2000" b="0" dirty="0">
                  <a:latin typeface="+mn-ea"/>
                  <a:ea typeface="+mn-ea"/>
                </a:rPr>
                <a:t>月</a:t>
              </a:r>
              <a:r>
                <a:rPr lang="en-US" altLang="ja-JP" sz="2000" b="0" dirty="0">
                  <a:latin typeface="+mn-ea"/>
                  <a:ea typeface="+mn-ea"/>
                </a:rPr>
                <a:t>1</a:t>
              </a:r>
              <a:r>
                <a:rPr lang="ja-JP" altLang="en-US" sz="2000" b="0" dirty="0">
                  <a:latin typeface="+mn-ea"/>
                  <a:ea typeface="+mn-ea"/>
                </a:rPr>
                <a:t>日以降，</a:t>
              </a:r>
              <a:r>
                <a:rPr lang="ja-JP" altLang="en-US" sz="2000" b="0" dirty="0">
                  <a:latin typeface="+mn-ea"/>
                </a:rPr>
                <a:t>共通テスト利用大学の入試担当窓口に電話連絡の上，</a:t>
              </a:r>
              <a:endParaRPr lang="en-US" altLang="ja-JP" sz="2000" b="0" dirty="0">
                <a:latin typeface="+mn-ea"/>
              </a:endParaRPr>
            </a:p>
            <a:p>
              <a:pPr lvl="0">
                <a:lnSpc>
                  <a:spcPts val="2000"/>
                </a:lnSpc>
                <a:spcBef>
                  <a:spcPts val="600"/>
                </a:spcBef>
              </a:pPr>
              <a:r>
                <a:rPr lang="en-US" altLang="ja-JP" sz="2000" b="0" dirty="0">
                  <a:latin typeface="+mn-ea"/>
                  <a:ea typeface="+mn-ea"/>
                </a:rPr>
                <a:t>        </a:t>
              </a:r>
              <a:r>
                <a:rPr lang="ja-JP" altLang="en-US" sz="2000" b="0" u="sng" dirty="0">
                  <a:solidFill>
                    <a:srgbClr val="FF0000"/>
                  </a:solidFill>
                  <a:latin typeface="ＭＳ Ｐゴシック" panose="020B0600070205080204" pitchFamily="50" charset="-128"/>
                </a:rPr>
                <a:t>志願者本人</a:t>
              </a:r>
              <a:r>
                <a:rPr lang="ja-JP" altLang="en-US" sz="2000" b="0" dirty="0">
                  <a:solidFill>
                    <a:prstClr val="black"/>
                  </a:solidFill>
                  <a:latin typeface="ＭＳ Ｐゴシック" panose="020B0600070205080204" pitchFamily="50" charset="-128"/>
                </a:rPr>
                <a:t>が</a:t>
              </a:r>
              <a:r>
                <a:rPr lang="ja-JP" altLang="en-US" sz="2000" b="0" dirty="0">
                  <a:latin typeface="+mn-ea"/>
                </a:rPr>
                <a:t>直</a:t>
              </a:r>
              <a:r>
                <a:rPr lang="ja-JP" altLang="en-US" sz="2000" b="0" dirty="0">
                  <a:latin typeface="+mn-ea"/>
                  <a:ea typeface="+mn-ea"/>
                </a:rPr>
                <a:t>接，「イヤホン不適合措置申請書」に確認の署名をして</a:t>
              </a:r>
              <a:endParaRPr lang="en-US" altLang="ja-JP" sz="2000" b="0" dirty="0">
                <a:latin typeface="+mn-ea"/>
                <a:ea typeface="+mn-ea"/>
              </a:endParaRPr>
            </a:p>
            <a:p>
              <a:pPr lvl="0">
                <a:spcBef>
                  <a:spcPts val="0"/>
                </a:spcBef>
              </a:pPr>
              <a:r>
                <a:rPr lang="ja-JP" altLang="en-US" sz="2000" b="0" dirty="0">
                  <a:latin typeface="+mn-ea"/>
                  <a:ea typeface="+mn-ea"/>
                </a:rPr>
                <a:t>　　　 もらいに行く</a:t>
              </a:r>
              <a:endParaRPr lang="en-US" altLang="ja-JP" sz="2000" b="0" dirty="0">
                <a:latin typeface="+mn-ea"/>
                <a:ea typeface="+mn-ea"/>
              </a:endParaRPr>
            </a:p>
            <a:p>
              <a:pPr>
                <a:spcBef>
                  <a:spcPts val="620"/>
                </a:spcBef>
              </a:pPr>
              <a:r>
                <a:rPr lang="ja-JP" altLang="en-US" sz="2000" b="0" dirty="0">
                  <a:latin typeface="+mn-ea"/>
                  <a:ea typeface="+mn-ea"/>
                </a:rPr>
                <a:t>　　②　必要事項が記入された「イヤホン不適合措置申請書」を志願票の所定</a:t>
              </a:r>
              <a:endParaRPr lang="en-US" altLang="ja-JP" sz="2000" b="0" dirty="0">
                <a:latin typeface="+mn-ea"/>
                <a:ea typeface="+mn-ea"/>
              </a:endParaRPr>
            </a:p>
            <a:p>
              <a:pPr>
                <a:lnSpc>
                  <a:spcPts val="2000"/>
                </a:lnSpc>
                <a:spcBef>
                  <a:spcPts val="600"/>
                </a:spcBef>
              </a:pPr>
              <a:r>
                <a:rPr lang="ja-JP" altLang="en-US" sz="2000" b="0" dirty="0">
                  <a:latin typeface="+mn-ea"/>
                  <a:ea typeface="+mn-ea"/>
                </a:rPr>
                <a:t>　　　 の欄に貼り付けて</a:t>
              </a:r>
              <a:r>
                <a:rPr lang="ja-JP" altLang="en-US" sz="2000" b="0" u="sng" dirty="0">
                  <a:solidFill>
                    <a:srgbClr val="FF0000"/>
                  </a:solidFill>
                  <a:latin typeface="+mn-ea"/>
                  <a:ea typeface="+mn-ea"/>
                </a:rPr>
                <a:t>出願時に</a:t>
              </a:r>
              <a:r>
                <a:rPr lang="ja-JP" altLang="en-US" sz="2000" b="0" dirty="0">
                  <a:latin typeface="+mn-ea"/>
                  <a:ea typeface="+mn-ea"/>
                </a:rPr>
                <a:t>申請する</a:t>
              </a:r>
            </a:p>
          </p:txBody>
        </p:sp>
        <p:sp>
          <p:nvSpPr>
            <p:cNvPr id="25" name="AutoShape 6"/>
            <p:cNvSpPr>
              <a:spLocks noChangeArrowheads="1"/>
            </p:cNvSpPr>
            <p:nvPr/>
          </p:nvSpPr>
          <p:spPr bwMode="auto">
            <a:xfrm>
              <a:off x="327126" y="3573016"/>
              <a:ext cx="2574402" cy="510433"/>
            </a:xfrm>
            <a:prstGeom prst="roundRect">
              <a:avLst>
                <a:gd name="adj" fmla="val 0"/>
              </a:avLst>
            </a:prstGeom>
            <a:ln>
              <a:noFill/>
            </a:ln>
            <a:extLst/>
          </p:spPr>
          <p:txBody>
            <a:bodyPr lIns="94512" tIns="47256" rIns="94512" bIns="47256"/>
            <a:lstStyle/>
            <a:p>
              <a:pPr>
                <a:spcBef>
                  <a:spcPts val="620"/>
                </a:spcBef>
              </a:pPr>
              <a:r>
                <a:rPr lang="en-US" altLang="ja-JP" sz="2000" b="0" dirty="0">
                  <a:latin typeface="+mn-ea"/>
                  <a:ea typeface="+mn-ea"/>
                </a:rPr>
                <a:t>【</a:t>
              </a:r>
              <a:r>
                <a:rPr lang="ja-JP" altLang="en-US" sz="2000" b="0" dirty="0">
                  <a:latin typeface="+mn-ea"/>
                  <a:ea typeface="+mn-ea"/>
                </a:rPr>
                <a:t>申請の流れ</a:t>
              </a:r>
              <a:r>
                <a:rPr lang="en-US" altLang="ja-JP" sz="2000" b="0" dirty="0">
                  <a:latin typeface="+mn-ea"/>
                  <a:ea typeface="+mn-ea"/>
                </a:rPr>
                <a:t>】</a:t>
              </a:r>
              <a:endParaRPr lang="ja-JP" altLang="en-US" sz="2000" b="0" dirty="0">
                <a:latin typeface="+mn-ea"/>
                <a:ea typeface="+mn-ea"/>
              </a:endParaRPr>
            </a:p>
          </p:txBody>
        </p:sp>
      </p:grpSp>
      <p:grpSp>
        <p:nvGrpSpPr>
          <p:cNvPr id="3" name="グループ化 2">
            <a:extLst>
              <a:ext uri="{FF2B5EF4-FFF2-40B4-BE49-F238E27FC236}">
                <a16:creationId xmlns:a16="http://schemas.microsoft.com/office/drawing/2014/main" id="{4FDE919D-31F2-4445-B609-AA10E0B19E6E}"/>
              </a:ext>
            </a:extLst>
          </p:cNvPr>
          <p:cNvGrpSpPr/>
          <p:nvPr/>
        </p:nvGrpSpPr>
        <p:grpSpPr>
          <a:xfrm>
            <a:off x="413423" y="1772816"/>
            <a:ext cx="8490409" cy="2376264"/>
            <a:chOff x="413423" y="1770338"/>
            <a:chExt cx="8490409" cy="2339341"/>
          </a:xfrm>
        </p:grpSpPr>
        <p:sp>
          <p:nvSpPr>
            <p:cNvPr id="23" name="AutoShape 6"/>
            <p:cNvSpPr>
              <a:spLocks noChangeArrowheads="1"/>
            </p:cNvSpPr>
            <p:nvPr/>
          </p:nvSpPr>
          <p:spPr bwMode="auto">
            <a:xfrm>
              <a:off x="413423" y="1770338"/>
              <a:ext cx="8407049" cy="830002"/>
            </a:xfrm>
            <a:prstGeom prst="roundRect">
              <a:avLst>
                <a:gd name="adj" fmla="val 0"/>
              </a:avLst>
            </a:prstGeom>
            <a:noFill/>
            <a:ln w="38100" algn="ctr">
              <a:noFill/>
              <a:round/>
              <a:headEnd/>
              <a:tailEnd/>
            </a:ln>
            <a:extLst>
              <a:ext uri="{909E8E84-426E-40DD-AFC4-6F175D3DCCD1}">
                <a14:hiddenFill xmlns:a14="http://schemas.microsoft.com/office/drawing/2010/main">
                  <a:solidFill>
                    <a:srgbClr val="FFFFFF"/>
                  </a:solidFill>
                </a14:hiddenFill>
              </a:ext>
            </a:extLst>
          </p:spPr>
          <p:txBody>
            <a:bodyPr lIns="94512" tIns="47256" rIns="94512" bIns="47256"/>
            <a:lstStyle/>
            <a:p>
              <a:pPr>
                <a:spcBef>
                  <a:spcPts val="620"/>
                </a:spcBef>
              </a:pPr>
              <a:r>
                <a:rPr lang="ja-JP" altLang="en-US" sz="2000" b="0">
                  <a:latin typeface="+mn-ea"/>
                  <a:ea typeface="+mn-ea"/>
                </a:rPr>
                <a:t>　○</a:t>
              </a:r>
              <a:r>
                <a:rPr lang="ja-JP" altLang="en-US" sz="2000" b="0" dirty="0">
                  <a:latin typeface="+mn-ea"/>
                  <a:ea typeface="+mn-ea"/>
                </a:rPr>
                <a:t>　イヤホンが装着できない場合は，試験当日にヘッドホンを貸与する　  </a:t>
              </a:r>
              <a:endParaRPr lang="en-US" altLang="ja-JP" sz="2000" b="0" dirty="0">
                <a:latin typeface="+mn-ea"/>
                <a:ea typeface="+mn-ea"/>
              </a:endParaRPr>
            </a:p>
            <a:p>
              <a:pPr>
                <a:spcBef>
                  <a:spcPts val="620"/>
                </a:spcBef>
              </a:pPr>
              <a:r>
                <a:rPr lang="en-US" altLang="ja-JP" sz="2000" b="0">
                  <a:latin typeface="+mn-ea"/>
                  <a:ea typeface="+mn-ea"/>
                </a:rPr>
                <a:t>  </a:t>
              </a:r>
              <a:r>
                <a:rPr lang="ja-JP" altLang="en-US" sz="2000" b="0">
                  <a:latin typeface="+mn-ea"/>
                  <a:ea typeface="+mn-ea"/>
                </a:rPr>
                <a:t>○</a:t>
              </a:r>
              <a:r>
                <a:rPr lang="ja-JP" altLang="en-US" sz="2000" b="0" dirty="0">
                  <a:latin typeface="+mn-ea"/>
                  <a:ea typeface="+mn-ea"/>
                </a:rPr>
                <a:t>　貸与を希望する場合は，必ず</a:t>
              </a:r>
              <a:r>
                <a:rPr lang="ja-JP" altLang="en-US" sz="2000" b="0" u="sng" dirty="0">
                  <a:latin typeface="+mn-ea"/>
                  <a:ea typeface="+mn-ea"/>
                </a:rPr>
                <a:t>出願時に申請</a:t>
              </a:r>
              <a:r>
                <a:rPr lang="ja-JP" altLang="en-US" sz="2000" b="0" dirty="0">
                  <a:latin typeface="+mn-ea"/>
                  <a:ea typeface="+mn-ea"/>
                </a:rPr>
                <a:t>すること</a:t>
              </a:r>
              <a:endParaRPr lang="en-US" altLang="ja-JP" sz="2000" b="0" dirty="0">
                <a:latin typeface="+mn-ea"/>
                <a:ea typeface="+mn-ea"/>
              </a:endParaRPr>
            </a:p>
          </p:txBody>
        </p:sp>
        <p:sp>
          <p:nvSpPr>
            <p:cNvPr id="26" name="AutoShape 6"/>
            <p:cNvSpPr>
              <a:spLocks noChangeArrowheads="1"/>
            </p:cNvSpPr>
            <p:nvPr/>
          </p:nvSpPr>
          <p:spPr bwMode="auto">
            <a:xfrm>
              <a:off x="611560" y="3201480"/>
              <a:ext cx="8292272" cy="90819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lgn="l">
                <a:spcBef>
                  <a:spcPts val="620"/>
                </a:spcBef>
              </a:pPr>
              <a:r>
                <a:rPr lang="ja-JP" altLang="en-US" sz="2000" b="0" dirty="0">
                  <a:solidFill>
                    <a:srgbClr val="00B050"/>
                  </a:solidFill>
                  <a:latin typeface="+mn-ea"/>
                  <a:ea typeface="+mn-ea"/>
                </a:rPr>
                <a:t>　</a:t>
              </a:r>
              <a:r>
                <a:rPr lang="ja-JP" altLang="en-US" sz="2000" b="0" dirty="0">
                  <a:solidFill>
                    <a:srgbClr val="FF0000"/>
                  </a:solidFill>
                  <a:latin typeface="+mn-ea"/>
                  <a:ea typeface="+mn-ea"/>
                </a:rPr>
                <a:t>・　</a:t>
              </a:r>
              <a:r>
                <a:rPr lang="ja-JP" altLang="en-US" sz="2000" b="0" u="sng" dirty="0">
                  <a:solidFill>
                    <a:srgbClr val="FF0000"/>
                  </a:solidFill>
                  <a:latin typeface="+mn-ea"/>
                  <a:ea typeface="+mn-ea"/>
                </a:rPr>
                <a:t>申請はイヤホンがどうしても装着できない場合に限る</a:t>
              </a:r>
              <a:endParaRPr lang="en-US" altLang="ja-JP" sz="2000" b="0" u="sng" dirty="0">
                <a:solidFill>
                  <a:srgbClr val="FF0000"/>
                </a:solidFill>
                <a:latin typeface="+mn-ea"/>
                <a:ea typeface="+mn-ea"/>
              </a:endParaRPr>
            </a:p>
            <a:p>
              <a:pPr algn="l">
                <a:spcBef>
                  <a:spcPts val="620"/>
                </a:spcBef>
              </a:pPr>
              <a:r>
                <a:rPr lang="ja-JP" altLang="en-US" sz="2000" b="0" dirty="0">
                  <a:solidFill>
                    <a:srgbClr val="00B050"/>
                  </a:solidFill>
                  <a:latin typeface="+mn-ea"/>
                  <a:ea typeface="+mn-ea"/>
                </a:rPr>
                <a:t>　</a:t>
              </a:r>
              <a:r>
                <a:rPr lang="ja-JP" altLang="en-US" sz="2000" b="0" dirty="0">
                  <a:solidFill>
                    <a:srgbClr val="FF0000"/>
                  </a:solidFill>
                  <a:latin typeface="+mn-ea"/>
                  <a:ea typeface="+mn-ea"/>
                </a:rPr>
                <a:t>・　</a:t>
              </a:r>
              <a:r>
                <a:rPr lang="ja-JP" altLang="en-US" sz="2000" b="0" u="sng" dirty="0">
                  <a:solidFill>
                    <a:srgbClr val="FF0000"/>
                  </a:solidFill>
                  <a:latin typeface="+mn-ea"/>
                  <a:ea typeface="+mn-ea"/>
                </a:rPr>
                <a:t>出願時に申請がない場合，試験当日に申し出てもヘッドホン貸与不可</a:t>
              </a:r>
              <a:endParaRPr lang="en-US" altLang="ja-JP" sz="2000" b="0" u="sng" dirty="0">
                <a:solidFill>
                  <a:srgbClr val="FF0000"/>
                </a:solidFill>
                <a:latin typeface="+mn-ea"/>
                <a:ea typeface="+mn-ea"/>
              </a:endParaRPr>
            </a:p>
          </p:txBody>
        </p:sp>
      </p:grpSp>
      <p:sp>
        <p:nvSpPr>
          <p:cNvPr id="16" name="正方形/長方形 15">
            <a:extLst>
              <a:ext uri="{FF2B5EF4-FFF2-40B4-BE49-F238E27FC236}">
                <a16:creationId xmlns:a16="http://schemas.microsoft.com/office/drawing/2014/main" id="{4CFCB92F-53BB-4DE5-81E1-46718D1C2B9B}"/>
              </a:ext>
            </a:extLst>
          </p:cNvPr>
          <p:cNvSpPr/>
          <p:nvPr/>
        </p:nvSpPr>
        <p:spPr bwMode="auto">
          <a:xfrm>
            <a:off x="547683" y="4531153"/>
            <a:ext cx="8115996" cy="1977543"/>
          </a:xfrm>
          <a:prstGeom prst="rect">
            <a:avLst/>
          </a:prstGeom>
          <a:noFill/>
          <a:ln w="63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17" name="Rectangle 7">
            <a:extLst>
              <a:ext uri="{FF2B5EF4-FFF2-40B4-BE49-F238E27FC236}">
                <a16:creationId xmlns:a16="http://schemas.microsoft.com/office/drawing/2014/main" id="{77C43A81-2C83-42AB-A052-FE381F93C67A}"/>
              </a:ext>
            </a:extLst>
          </p:cNvPr>
          <p:cNvSpPr>
            <a:spLocks noChangeArrowheads="1"/>
          </p:cNvSpPr>
          <p:nvPr/>
        </p:nvSpPr>
        <p:spPr bwMode="auto">
          <a:xfrm>
            <a:off x="611560" y="2636713"/>
            <a:ext cx="1080120" cy="576263"/>
          </a:xfrm>
          <a:prstGeom prst="rect">
            <a:avLst/>
          </a:prstGeom>
          <a:noFill/>
          <a:ln w="28575" algn="ctr">
            <a:solidFill>
              <a:schemeClr val="tx1"/>
            </a:solidFill>
            <a:miter lim="800000"/>
            <a:headEnd/>
            <a:tailEnd/>
          </a:ln>
        </p:spPr>
        <p:txBody>
          <a:bodyPr wrap="none" anchor="ctr"/>
          <a:lstStyle/>
          <a:p>
            <a:pPr marL="342900" indent="-342900" algn="ctr"/>
            <a:r>
              <a:rPr lang="ja-JP" altLang="en-US" sz="2000" dirty="0">
                <a:latin typeface="+mn-ea"/>
                <a:ea typeface="+mn-ea"/>
              </a:rPr>
              <a:t>留意点</a:t>
            </a:r>
          </a:p>
        </p:txBody>
      </p:sp>
      <p:sp>
        <p:nvSpPr>
          <p:cNvPr id="4" name="スライド番号プレースホルダー 3">
            <a:extLst>
              <a:ext uri="{FF2B5EF4-FFF2-40B4-BE49-F238E27FC236}">
                <a16:creationId xmlns:a16="http://schemas.microsoft.com/office/drawing/2014/main" id="{44B8B73E-7778-4B89-A934-C38A7BECD84D}"/>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30</a:t>
            </a:fld>
            <a:endParaRPr lang="ja-JP" altLang="en-US">
              <a:solidFill>
                <a:prstClr val="black">
                  <a:tint val="75000"/>
                </a:prstClr>
              </a:solidFill>
            </a:endParaRPr>
          </a:p>
        </p:txBody>
      </p:sp>
    </p:spTree>
    <p:extLst>
      <p:ext uri="{BB962C8B-B14F-4D97-AF65-F5344CB8AC3E}">
        <p14:creationId xmlns:p14="http://schemas.microsoft.com/office/powerpoint/2010/main" val="2505936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4"/>
          <p:cNvSpPr>
            <a:spLocks noChangeArrowheads="1"/>
          </p:cNvSpPr>
          <p:nvPr/>
        </p:nvSpPr>
        <p:spPr bwMode="auto">
          <a:xfrm>
            <a:off x="5943600" y="53975"/>
            <a:ext cx="3200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spcBef>
                <a:spcPct val="0"/>
              </a:spcBef>
            </a:pPr>
            <a:endParaRPr lang="ja-JP" altLang="ja-JP" sz="2000" b="0">
              <a:solidFill>
                <a:schemeClr val="tx2"/>
              </a:solidFill>
            </a:endParaRPr>
          </a:p>
        </p:txBody>
      </p:sp>
      <p:sp>
        <p:nvSpPr>
          <p:cNvPr id="30" name="Rectangle 5"/>
          <p:cNvSpPr>
            <a:spLocks noChangeArrowheads="1"/>
          </p:cNvSpPr>
          <p:nvPr/>
        </p:nvSpPr>
        <p:spPr bwMode="auto">
          <a:xfrm>
            <a:off x="341414"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リスニング解答時間中の注意事項</a:t>
            </a:r>
          </a:p>
        </p:txBody>
      </p:sp>
      <p:sp>
        <p:nvSpPr>
          <p:cNvPr id="31" name="テキスト ボックス 3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Ｄ</a:t>
            </a:r>
            <a:endParaRPr kumimoji="1" lang="ja-JP" altLang="en-US" sz="3200" dirty="0">
              <a:latin typeface="ＤＦＧ極太丸ゴシック体" pitchFamily="50" charset="-128"/>
              <a:ea typeface="ＤＦＧ極太丸ゴシック体" pitchFamily="50" charset="-128"/>
            </a:endParaRPr>
          </a:p>
        </p:txBody>
      </p:sp>
      <p:sp>
        <p:nvSpPr>
          <p:cNvPr id="32"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リスニング</a:t>
            </a:r>
            <a:r>
              <a:rPr lang="ja-JP" altLang="en-US" dirty="0">
                <a:latin typeface="ＤＦＧ極太丸ゴシック体" pitchFamily="50" charset="-128"/>
                <a:ea typeface="ＤＦＧ極太丸ゴシック体" pitchFamily="50" charset="-128"/>
              </a:rPr>
              <a:t>　</a:t>
            </a:r>
            <a:r>
              <a:rPr lang="en-US" altLang="ja-JP" sz="2600" dirty="0"/>
              <a:t>【P48】</a:t>
            </a:r>
            <a:endParaRPr lang="ja-JP" altLang="en-US" sz="2600" dirty="0"/>
          </a:p>
        </p:txBody>
      </p:sp>
      <p:sp>
        <p:nvSpPr>
          <p:cNvPr id="33" name="テキスト ボックス 3"/>
          <p:cNvSpPr txBox="1">
            <a:spLocks noChangeArrowheads="1"/>
          </p:cNvSpPr>
          <p:nvPr/>
        </p:nvSpPr>
        <p:spPr bwMode="auto">
          <a:xfrm>
            <a:off x="193923" y="1772816"/>
            <a:ext cx="8770566" cy="113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2000" b="0" dirty="0">
                <a:solidFill>
                  <a:srgbClr val="000000"/>
                </a:solidFill>
              </a:rPr>
              <a:t>　　リスニング解答時間中に解答に支障がある場合は，ためらわずに黙って</a:t>
            </a:r>
            <a:endParaRPr lang="en-US" altLang="ja-JP" sz="2000" b="0" dirty="0">
              <a:solidFill>
                <a:srgbClr val="000000"/>
              </a:solidFill>
            </a:endParaRPr>
          </a:p>
          <a:p>
            <a:pPr eaLnBrk="1" hangingPunct="1"/>
            <a:r>
              <a:rPr lang="ja-JP" altLang="en-US" sz="2000" b="0" dirty="0">
                <a:solidFill>
                  <a:srgbClr val="000000"/>
                </a:solidFill>
              </a:rPr>
              <a:t>　手を高く挙げて，監督者に知らせること</a:t>
            </a:r>
            <a:endParaRPr lang="en-US" altLang="ja-JP" sz="2000" b="0" dirty="0">
              <a:solidFill>
                <a:srgbClr val="000000"/>
              </a:solidFill>
            </a:endParaRPr>
          </a:p>
          <a:p>
            <a:pPr eaLnBrk="1" hangingPunct="1"/>
            <a:r>
              <a:rPr lang="ja-JP" altLang="en-US" sz="2000" b="0" dirty="0">
                <a:solidFill>
                  <a:srgbClr val="000000"/>
                </a:solidFill>
              </a:rPr>
              <a:t>　　⇒　</a:t>
            </a:r>
            <a:r>
              <a:rPr lang="ja-JP" altLang="en-US" sz="2000" b="0" u="sng" dirty="0">
                <a:solidFill>
                  <a:srgbClr val="000000"/>
                </a:solidFill>
              </a:rPr>
              <a:t>試験が終わってから申し出ても，救済措置（再開テスト）はない</a:t>
            </a:r>
            <a:r>
              <a:rPr lang="ja-JP" altLang="en-US" sz="2000" b="0" dirty="0">
                <a:solidFill>
                  <a:srgbClr val="000000"/>
                </a:solidFill>
              </a:rPr>
              <a:t> 　</a:t>
            </a:r>
          </a:p>
        </p:txBody>
      </p:sp>
      <p:sp>
        <p:nvSpPr>
          <p:cNvPr id="3" name="正方形/長方形 2"/>
          <p:cNvSpPr/>
          <p:nvPr/>
        </p:nvSpPr>
        <p:spPr>
          <a:xfrm>
            <a:off x="404918" y="3140968"/>
            <a:ext cx="7911498" cy="2450718"/>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eaLnBrk="1" hangingPunct="1"/>
            <a:r>
              <a:rPr lang="ja-JP" altLang="en-US" sz="2000" b="0" dirty="0">
                <a:solidFill>
                  <a:srgbClr val="000000"/>
                </a:solidFill>
              </a:rPr>
              <a:t> </a:t>
            </a:r>
            <a:endParaRPr lang="en-US" altLang="ja-JP" sz="2000" b="0" dirty="0">
              <a:solidFill>
                <a:srgbClr val="000000"/>
              </a:solidFill>
            </a:endParaRPr>
          </a:p>
          <a:p>
            <a:pPr eaLnBrk="1" hangingPunct="1"/>
            <a:r>
              <a:rPr lang="ja-JP" altLang="en-US" sz="2000" dirty="0">
                <a:solidFill>
                  <a:srgbClr val="000000"/>
                </a:solidFill>
                <a:ea typeface="ＭＳ Ｐゴシック" charset="-128"/>
              </a:rPr>
              <a:t>以下の日常的な生活騒音等は，</a:t>
            </a:r>
            <a:r>
              <a:rPr lang="ja-JP" altLang="en-US" sz="2000" u="sng" dirty="0">
                <a:solidFill>
                  <a:srgbClr val="000000"/>
                </a:solidFill>
                <a:ea typeface="ＭＳ Ｐゴシック" charset="-128"/>
              </a:rPr>
              <a:t>再開テストの対象にはならない</a:t>
            </a:r>
            <a:endParaRPr lang="en-US" altLang="ja-JP" sz="2000" u="sng" dirty="0">
              <a:solidFill>
                <a:srgbClr val="000000"/>
              </a:solidFill>
              <a:ea typeface="ＭＳ Ｐゴシック" charset="-128"/>
            </a:endParaRPr>
          </a:p>
          <a:p>
            <a:pPr eaLnBrk="1" hangingPunct="1">
              <a:lnSpc>
                <a:spcPts val="800"/>
              </a:lnSpc>
            </a:pPr>
            <a:r>
              <a:rPr lang="ja-JP" altLang="en-US" sz="2000" dirty="0">
                <a:solidFill>
                  <a:srgbClr val="000000"/>
                </a:solidFill>
                <a:ea typeface="ＭＳ Ｐゴシック" charset="-128"/>
              </a:rPr>
              <a:t>　　</a:t>
            </a:r>
            <a:endParaRPr lang="en-US" altLang="ja-JP" sz="2000" dirty="0">
              <a:solidFill>
                <a:srgbClr val="000000"/>
              </a:solidFill>
              <a:ea typeface="ＭＳ Ｐゴシック" charset="-128"/>
            </a:endParaRPr>
          </a:p>
          <a:p>
            <a:pPr eaLnBrk="1" hangingPunct="1"/>
            <a:r>
              <a:rPr lang="ja-JP" altLang="en-US" sz="2000" dirty="0">
                <a:solidFill>
                  <a:srgbClr val="000000"/>
                </a:solidFill>
                <a:ea typeface="ＭＳ Ｐゴシック" charset="-128"/>
              </a:rPr>
              <a:t>　〇　監督者の足音・監督業務上必要な打合せなど</a:t>
            </a:r>
            <a:endParaRPr lang="en-US" altLang="ja-JP" sz="2000" dirty="0">
              <a:solidFill>
                <a:srgbClr val="000000"/>
              </a:solidFill>
              <a:ea typeface="ＭＳ Ｐゴシック" charset="-128"/>
            </a:endParaRPr>
          </a:p>
          <a:p>
            <a:pPr eaLnBrk="1" hangingPunct="1"/>
            <a:r>
              <a:rPr lang="ja-JP" altLang="en-US" sz="2000" dirty="0">
                <a:solidFill>
                  <a:srgbClr val="000000"/>
                </a:solidFill>
                <a:ea typeface="ＭＳ Ｐゴシック" charset="-128"/>
              </a:rPr>
              <a:t>　〇　航空機・自動車・風雨・空調の音など</a:t>
            </a:r>
            <a:endParaRPr lang="en-US" altLang="ja-JP" sz="2000" dirty="0">
              <a:solidFill>
                <a:srgbClr val="000000"/>
              </a:solidFill>
              <a:ea typeface="ＭＳ Ｐゴシック" charset="-128"/>
            </a:endParaRPr>
          </a:p>
          <a:p>
            <a:pPr eaLnBrk="1" hangingPunct="1"/>
            <a:r>
              <a:rPr lang="ja-JP" altLang="en-US" sz="2000" dirty="0">
                <a:solidFill>
                  <a:srgbClr val="000000"/>
                </a:solidFill>
                <a:ea typeface="ＭＳ Ｐゴシック" charset="-128"/>
              </a:rPr>
              <a:t>　〇　周囲の受験者の咳・くしゃみ・鼻をすする音など</a:t>
            </a:r>
            <a:endParaRPr lang="en-US" altLang="ja-JP" sz="2000" dirty="0">
              <a:solidFill>
                <a:srgbClr val="000000"/>
              </a:solidFill>
              <a:ea typeface="ＭＳ Ｐゴシック" charset="-128"/>
            </a:endParaRPr>
          </a:p>
          <a:p>
            <a:pPr eaLnBrk="1" hangingPunct="1"/>
            <a:r>
              <a:rPr lang="ja-JP" altLang="en-US" sz="2000" dirty="0">
                <a:solidFill>
                  <a:srgbClr val="000000"/>
                </a:solidFill>
                <a:ea typeface="ＭＳ Ｐゴシック" charset="-128"/>
              </a:rPr>
              <a:t>　〇　携帯電話や時計等の短時間の鳴動，イヤホンやヘッドホンからの</a:t>
            </a:r>
            <a:endParaRPr lang="en-US" altLang="ja-JP" sz="2000" dirty="0">
              <a:solidFill>
                <a:srgbClr val="000000"/>
              </a:solidFill>
              <a:ea typeface="ＭＳ Ｐゴシック" charset="-128"/>
            </a:endParaRPr>
          </a:p>
          <a:p>
            <a:pPr eaLnBrk="1" hangingPunct="1"/>
            <a:r>
              <a:rPr lang="ja-JP" altLang="en-US" sz="2000" dirty="0">
                <a:solidFill>
                  <a:srgbClr val="000000"/>
                </a:solidFill>
                <a:ea typeface="ＭＳ Ｐゴシック" charset="-128"/>
              </a:rPr>
              <a:t>　　音漏れ，周囲の建物のチャイム音など</a:t>
            </a:r>
          </a:p>
          <a:p>
            <a:pPr algn="ctr"/>
            <a:endParaRPr kumimoji="1" lang="ja-JP" altLang="en-US" sz="2000" dirty="0"/>
          </a:p>
        </p:txBody>
      </p:sp>
      <p:sp>
        <p:nvSpPr>
          <p:cNvPr id="10" name="AutoShape 6">
            <a:extLst>
              <a:ext uri="{FF2B5EF4-FFF2-40B4-BE49-F238E27FC236}">
                <a16:creationId xmlns:a16="http://schemas.microsoft.com/office/drawing/2014/main" id="{38F05288-413A-4F1A-9F02-21F64FA6A666}"/>
              </a:ext>
            </a:extLst>
          </p:cNvPr>
          <p:cNvSpPr>
            <a:spLocks noChangeArrowheads="1"/>
          </p:cNvSpPr>
          <p:nvPr/>
        </p:nvSpPr>
        <p:spPr bwMode="auto">
          <a:xfrm>
            <a:off x="408412" y="5770483"/>
            <a:ext cx="7763987" cy="50804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spcBef>
                <a:spcPts val="620"/>
              </a:spcBef>
            </a:pPr>
            <a:r>
              <a:rPr lang="en-US" altLang="ja-JP" sz="2000" b="0" dirty="0">
                <a:solidFill>
                  <a:srgbClr val="FF0000"/>
                </a:solidFill>
                <a:latin typeface="+mn-ea"/>
                <a:ea typeface="+mn-ea"/>
              </a:rPr>
              <a:t>※</a:t>
            </a:r>
            <a:r>
              <a:rPr lang="ja-JP" altLang="en-US" sz="2000" b="0" dirty="0">
                <a:solidFill>
                  <a:srgbClr val="FF0000"/>
                </a:solidFill>
                <a:latin typeface="+mn-ea"/>
                <a:ea typeface="+mn-ea"/>
              </a:rPr>
              <a:t>　</a:t>
            </a:r>
            <a:r>
              <a:rPr lang="ja-JP" altLang="en-US" sz="2000" b="0" u="sng" dirty="0">
                <a:solidFill>
                  <a:srgbClr val="FF0000"/>
                </a:solidFill>
                <a:latin typeface="+mn-ea"/>
                <a:ea typeface="+mn-ea"/>
              </a:rPr>
              <a:t>電子機器類は，必ずアラームの設定を解除し電源を切っておくこと</a:t>
            </a:r>
            <a:endParaRPr lang="en-US" altLang="ja-JP" sz="2000" b="0" u="sng" strike="sngStrike" dirty="0">
              <a:solidFill>
                <a:srgbClr val="FF0000"/>
              </a:solidFill>
              <a:latin typeface="+mn-ea"/>
              <a:ea typeface="+mn-ea"/>
            </a:endParaRPr>
          </a:p>
        </p:txBody>
      </p:sp>
      <p:sp>
        <p:nvSpPr>
          <p:cNvPr id="4" name="スライド番号プレースホルダー 3">
            <a:extLst>
              <a:ext uri="{FF2B5EF4-FFF2-40B4-BE49-F238E27FC236}">
                <a16:creationId xmlns:a16="http://schemas.microsoft.com/office/drawing/2014/main" id="{DA54B164-4A14-415F-AD18-C16A969C379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31</a:t>
            </a:fld>
            <a:endParaRPr lang="ja-JP" altLang="en-US">
              <a:solidFill>
                <a:prstClr val="black">
                  <a:tint val="75000"/>
                </a:prstClr>
              </a:solidFill>
            </a:endParaRPr>
          </a:p>
        </p:txBody>
      </p:sp>
    </p:spTree>
    <p:extLst>
      <p:ext uri="{BB962C8B-B14F-4D97-AF65-F5344CB8AC3E}">
        <p14:creationId xmlns:p14="http://schemas.microsoft.com/office/powerpoint/2010/main" val="965114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02314" y="1772816"/>
            <a:ext cx="8575883" cy="468451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lnSpc>
                <a:spcPts val="2400"/>
              </a:lnSpc>
            </a:pPr>
            <a:r>
              <a:rPr lang="ja-JP" altLang="en-US" sz="2000" b="0" dirty="0">
                <a:solidFill>
                  <a:srgbClr val="000000"/>
                </a:solidFill>
                <a:ea typeface="ＭＳ Ｐゴシック" charset="-128"/>
              </a:rPr>
              <a:t>（１）　</a:t>
            </a:r>
            <a:r>
              <a:rPr lang="ja-JP" altLang="en-US" sz="2000" b="0" dirty="0">
                <a:ea typeface="ＭＳ Ｐゴシック" charset="-128"/>
              </a:rPr>
              <a:t>受験者入室終了時刻から試験終了までは，</a:t>
            </a:r>
            <a:r>
              <a:rPr lang="ja-JP" altLang="en-US" sz="2000" b="0" u="sng" dirty="0">
                <a:solidFill>
                  <a:srgbClr val="FF0000"/>
                </a:solidFill>
                <a:ea typeface="ＭＳ Ｐゴシック" charset="-128"/>
              </a:rPr>
              <a:t>退室できない</a:t>
            </a:r>
            <a:endParaRPr lang="en-US" altLang="ja-JP" sz="2000" b="0" u="sng" dirty="0">
              <a:solidFill>
                <a:srgbClr val="FF0000"/>
              </a:solidFill>
              <a:ea typeface="ＭＳ Ｐゴシック" charset="-128"/>
            </a:endParaRPr>
          </a:p>
          <a:p>
            <a:pPr>
              <a:lnSpc>
                <a:spcPts val="2400"/>
              </a:lnSpc>
            </a:pPr>
            <a:r>
              <a:rPr lang="ja-JP" altLang="en-US" sz="1800" b="0" dirty="0">
                <a:ea typeface="ＭＳ Ｐゴシック" charset="-128"/>
              </a:rPr>
              <a:t>　　　（体調不良，トイレ等によりやむを得ない場合は手を挙げて監督者に知らせ，</a:t>
            </a:r>
            <a:br>
              <a:rPr lang="en-US" altLang="ja-JP" sz="1800" b="0" dirty="0">
                <a:ea typeface="ＭＳ Ｐゴシック" charset="-128"/>
              </a:rPr>
            </a:br>
            <a:r>
              <a:rPr lang="ja-JP" altLang="en-US" sz="1800" b="0" dirty="0">
                <a:ea typeface="ＭＳ Ｐゴシック" charset="-128"/>
              </a:rPr>
              <a:t>　　　　その指示に従ってください。）</a:t>
            </a:r>
            <a:endParaRPr lang="en-US" altLang="ja-JP" sz="1800" b="0" dirty="0">
              <a:ea typeface="ＭＳ Ｐゴシック" charset="-128"/>
            </a:endParaRPr>
          </a:p>
          <a:p>
            <a:pPr>
              <a:lnSpc>
                <a:spcPts val="2400"/>
              </a:lnSpc>
            </a:pPr>
            <a:br>
              <a:rPr lang="en-US" altLang="ja-JP" sz="1800" b="0" dirty="0">
                <a:ea typeface="ＭＳ Ｐゴシック" charset="-128"/>
              </a:rPr>
            </a:br>
            <a:r>
              <a:rPr lang="ja-JP" altLang="en-US" sz="2000" b="0" dirty="0">
                <a:solidFill>
                  <a:srgbClr val="000000"/>
                </a:solidFill>
                <a:ea typeface="ＭＳ Ｐゴシック" charset="-128"/>
              </a:rPr>
              <a:t>（２）　「２科目受験する」と登録した受験者は，第１解答科目の入室限度時</a:t>
            </a:r>
            <a:endParaRPr lang="en-US" altLang="ja-JP" sz="2000" b="0" dirty="0">
              <a:solidFill>
                <a:srgbClr val="000000"/>
              </a:solidFill>
              <a:ea typeface="ＭＳ Ｐゴシック" charset="-128"/>
            </a:endParaRPr>
          </a:p>
          <a:p>
            <a:pPr>
              <a:lnSpc>
                <a:spcPts val="2400"/>
              </a:lnSpc>
            </a:pPr>
            <a:r>
              <a:rPr lang="ja-JP" altLang="en-US" sz="2000" b="0" dirty="0">
                <a:solidFill>
                  <a:srgbClr val="000000"/>
                </a:solidFill>
                <a:ea typeface="ＭＳ Ｐゴシック" charset="-128"/>
              </a:rPr>
              <a:t>　　刻までに入室しないと，</a:t>
            </a:r>
            <a:r>
              <a:rPr lang="ja-JP" altLang="en-US" sz="2000" b="0" u="sng" dirty="0">
                <a:solidFill>
                  <a:srgbClr val="FF0000"/>
                </a:solidFill>
                <a:ea typeface="ＭＳ Ｐゴシック" charset="-128"/>
              </a:rPr>
              <a:t>後半の第２解答科目を含めて</a:t>
            </a:r>
            <a:r>
              <a:rPr lang="ja-JP" altLang="en-US" sz="2000" b="0" dirty="0">
                <a:solidFill>
                  <a:srgbClr val="000000"/>
                </a:solidFill>
                <a:ea typeface="ＭＳ Ｐゴシック" charset="-128"/>
              </a:rPr>
              <a:t>，その試験時間は</a:t>
            </a:r>
            <a:endParaRPr lang="en-US" altLang="ja-JP" sz="2000" b="0" dirty="0">
              <a:solidFill>
                <a:srgbClr val="000000"/>
              </a:solidFill>
              <a:ea typeface="ＭＳ Ｐゴシック" charset="-128"/>
            </a:endParaRPr>
          </a:p>
          <a:p>
            <a:pPr>
              <a:lnSpc>
                <a:spcPts val="2400"/>
              </a:lnSpc>
            </a:pPr>
            <a:r>
              <a:rPr lang="ja-JP" altLang="en-US" sz="2000" b="0" dirty="0">
                <a:solidFill>
                  <a:srgbClr val="000000"/>
                </a:solidFill>
                <a:ea typeface="ＭＳ Ｐゴシック" charset="-128"/>
              </a:rPr>
              <a:t>　　</a:t>
            </a:r>
            <a:r>
              <a:rPr lang="ja-JP" altLang="en-US" sz="2000" b="0" u="sng" dirty="0">
                <a:solidFill>
                  <a:srgbClr val="FF0000"/>
                </a:solidFill>
                <a:ea typeface="ＭＳ Ｐゴシック" charset="-128"/>
              </a:rPr>
              <a:t>一切受験できない　</a:t>
            </a:r>
            <a:endParaRPr lang="en-US" altLang="ja-JP" sz="2000" b="0" u="sng" dirty="0">
              <a:solidFill>
                <a:srgbClr val="FF0000"/>
              </a:solidFill>
              <a:ea typeface="ＭＳ Ｐゴシック" charset="-128"/>
            </a:endParaRPr>
          </a:p>
          <a:p>
            <a:pPr marL="441325" indent="-441325">
              <a:lnSpc>
                <a:spcPts val="2400"/>
              </a:lnSpc>
              <a:spcAft>
                <a:spcPts val="0"/>
              </a:spcAft>
            </a:pPr>
            <a:endParaRPr lang="en-US" altLang="ja-JP" sz="2000" b="0" u="sng" dirty="0">
              <a:solidFill>
                <a:srgbClr val="FF0000"/>
              </a:solidFill>
              <a:ea typeface="ＭＳ Ｐゴシック" charset="-128"/>
            </a:endParaRPr>
          </a:p>
          <a:p>
            <a:pPr marL="441325" indent="-441325">
              <a:lnSpc>
                <a:spcPts val="1800"/>
              </a:lnSpc>
              <a:spcBef>
                <a:spcPts val="600"/>
              </a:spcBef>
            </a:pPr>
            <a:r>
              <a:rPr lang="ja-JP" altLang="en-US" sz="2000" b="0" dirty="0">
                <a:solidFill>
                  <a:srgbClr val="000000"/>
                </a:solidFill>
                <a:ea typeface="ＭＳ Ｐゴシック" charset="-128"/>
              </a:rPr>
              <a:t>（３）　「地理歴史，公民」及び「理科」の受験票に記載された受験科目数を，</a:t>
            </a:r>
            <a:endParaRPr lang="en-US" altLang="ja-JP" sz="2000" b="0" dirty="0">
              <a:solidFill>
                <a:srgbClr val="000000"/>
              </a:solidFill>
              <a:ea typeface="ＭＳ Ｐゴシック" charset="-128"/>
            </a:endParaRPr>
          </a:p>
          <a:p>
            <a:pPr marL="441325" indent="-441325">
              <a:lnSpc>
                <a:spcPts val="1800"/>
              </a:lnSpc>
              <a:spcBef>
                <a:spcPts val="1200"/>
              </a:spcBef>
            </a:pPr>
            <a:r>
              <a:rPr lang="en-US" altLang="ja-JP" sz="2000" b="0" dirty="0">
                <a:solidFill>
                  <a:srgbClr val="000000"/>
                </a:solidFill>
                <a:ea typeface="ＭＳ Ｐゴシック" charset="-128"/>
              </a:rPr>
              <a:t>      </a:t>
            </a:r>
            <a:r>
              <a:rPr lang="ja-JP" altLang="en-US" sz="2000" b="0" dirty="0">
                <a:solidFill>
                  <a:srgbClr val="000000"/>
                </a:solidFill>
                <a:ea typeface="ＭＳ Ｐゴシック" charset="-128"/>
              </a:rPr>
              <a:t>試験当日に</a:t>
            </a:r>
            <a:endParaRPr lang="en-US" altLang="ja-JP" sz="2000" b="0" dirty="0">
              <a:solidFill>
                <a:srgbClr val="000000"/>
              </a:solidFill>
              <a:ea typeface="ＭＳ Ｐゴシック" charset="-128"/>
            </a:endParaRPr>
          </a:p>
          <a:p>
            <a:pPr marL="441325" indent="-441325">
              <a:lnSpc>
                <a:spcPts val="3000"/>
              </a:lnSpc>
            </a:pPr>
            <a:endParaRPr lang="en-US" altLang="ja-JP" sz="2000" b="0" u="sng" dirty="0">
              <a:solidFill>
                <a:srgbClr val="FF0000"/>
              </a:solidFill>
              <a:ea typeface="ＭＳ Ｐゴシック" charset="-128"/>
            </a:endParaRPr>
          </a:p>
        </p:txBody>
      </p:sp>
      <p:sp>
        <p:nvSpPr>
          <p:cNvPr id="15" name="テキスト ボックス 14"/>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Ｅ</a:t>
            </a:r>
            <a:endParaRPr kumimoji="1" lang="ja-JP" altLang="en-US" sz="3200" dirty="0">
              <a:latin typeface="ＤＦＧ極太丸ゴシック体" pitchFamily="50" charset="-128"/>
              <a:ea typeface="ＤＦＧ極太丸ゴシック体" pitchFamily="50" charset="-128"/>
            </a:endParaRPr>
          </a:p>
        </p:txBody>
      </p:sp>
      <p:sp>
        <p:nvSpPr>
          <p:cNvPr id="16"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試験</a:t>
            </a:r>
            <a:r>
              <a:rPr lang="ja-JP" altLang="en-US" dirty="0">
                <a:latin typeface="ＤＦＧ極太丸ゴシック体" pitchFamily="50" charset="-128"/>
                <a:ea typeface="ＤＦＧ極太丸ゴシック体" pitchFamily="50" charset="-128"/>
              </a:rPr>
              <a:t>　</a:t>
            </a:r>
            <a:r>
              <a:rPr lang="en-US" altLang="ja-JP" sz="2600" dirty="0"/>
              <a:t>【P49】</a:t>
            </a:r>
            <a:endParaRPr lang="ja-JP" altLang="en-US" sz="2600" dirty="0">
              <a:solidFill>
                <a:srgbClr val="0033CC"/>
              </a:solidFill>
            </a:endParaRPr>
          </a:p>
        </p:txBody>
      </p:sp>
      <p:sp>
        <p:nvSpPr>
          <p:cNvPr id="17" name="Rectangle 5"/>
          <p:cNvSpPr>
            <a:spLocks noChangeArrowheads="1"/>
          </p:cNvSpPr>
          <p:nvPr/>
        </p:nvSpPr>
        <p:spPr bwMode="auto">
          <a:xfrm>
            <a:off x="193029"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受験に当たっての主な注意事項</a:t>
            </a:r>
          </a:p>
        </p:txBody>
      </p:sp>
      <p:sp>
        <p:nvSpPr>
          <p:cNvPr id="3" name="正方形/長方形 2"/>
          <p:cNvSpPr/>
          <p:nvPr/>
        </p:nvSpPr>
        <p:spPr>
          <a:xfrm>
            <a:off x="287802" y="4293096"/>
            <a:ext cx="8532669" cy="1323439"/>
          </a:xfrm>
          <a:prstGeom prst="rect">
            <a:avLst/>
          </a:prstGeom>
        </p:spPr>
        <p:txBody>
          <a:bodyPr wrap="square">
            <a:spAutoFit/>
          </a:bodyPr>
          <a:lstStyle/>
          <a:p>
            <a:pPr>
              <a:lnSpc>
                <a:spcPts val="2584"/>
              </a:lnSpc>
              <a:spcBef>
                <a:spcPts val="620"/>
              </a:spcBef>
              <a:spcAft>
                <a:spcPts val="300"/>
              </a:spcAft>
            </a:pPr>
            <a:endParaRPr lang="en-US" altLang="ja-JP" b="0" dirty="0">
              <a:latin typeface="+mn-ea"/>
            </a:endParaRPr>
          </a:p>
          <a:p>
            <a:pPr>
              <a:lnSpc>
                <a:spcPts val="2584"/>
              </a:lnSpc>
              <a:spcBef>
                <a:spcPts val="620"/>
              </a:spcBef>
              <a:spcAft>
                <a:spcPts val="300"/>
              </a:spcAft>
            </a:pPr>
            <a:endParaRPr lang="en-US" altLang="ja-JP" b="0" dirty="0">
              <a:latin typeface="+mn-ea"/>
            </a:endParaRPr>
          </a:p>
          <a:p>
            <a:pPr>
              <a:lnSpc>
                <a:spcPts val="2584"/>
              </a:lnSpc>
              <a:spcBef>
                <a:spcPts val="620"/>
              </a:spcBef>
            </a:pPr>
            <a:r>
              <a:rPr lang="ja-JP" altLang="en-US" b="0" dirty="0">
                <a:latin typeface="+mn-ea"/>
              </a:rPr>
              <a:t>　　　　</a:t>
            </a:r>
            <a:endParaRPr lang="en-US" altLang="ja-JP" b="0" dirty="0">
              <a:latin typeface="+mn-ea"/>
            </a:endParaRPr>
          </a:p>
        </p:txBody>
      </p:sp>
      <p:sp>
        <p:nvSpPr>
          <p:cNvPr id="9" name="テキスト ボックス 8"/>
          <p:cNvSpPr txBox="1"/>
          <p:nvPr/>
        </p:nvSpPr>
        <p:spPr>
          <a:xfrm>
            <a:off x="5058381" y="5458070"/>
            <a:ext cx="2681971" cy="403212"/>
          </a:xfrm>
          <a:prstGeom prst="rect">
            <a:avLst/>
          </a:prstGeom>
          <a:noFill/>
        </p:spPr>
        <p:txBody>
          <a:bodyPr wrap="square" lIns="94512" tIns="47256" rIns="94512" bIns="47256" rtlCol="0">
            <a:spAutoFit/>
          </a:bodyPr>
          <a:lstStyle/>
          <a:p>
            <a:r>
              <a:rPr lang="ja-JP" altLang="en-US" sz="2000" b="0" u="sng" dirty="0">
                <a:solidFill>
                  <a:srgbClr val="FF0000"/>
                </a:solidFill>
                <a:latin typeface="+mj-ea"/>
                <a:ea typeface="+mj-ea"/>
              </a:rPr>
              <a:t>変更できない</a:t>
            </a:r>
          </a:p>
        </p:txBody>
      </p:sp>
      <p:sp>
        <p:nvSpPr>
          <p:cNvPr id="10" name="テキスト ボックス 9"/>
          <p:cNvSpPr txBox="1"/>
          <p:nvPr/>
        </p:nvSpPr>
        <p:spPr>
          <a:xfrm>
            <a:off x="1331640" y="5297244"/>
            <a:ext cx="3931677" cy="796052"/>
          </a:xfrm>
          <a:prstGeom prst="rect">
            <a:avLst/>
          </a:prstGeom>
          <a:noFill/>
        </p:spPr>
        <p:txBody>
          <a:bodyPr wrap="square" rtlCol="0">
            <a:spAutoFit/>
          </a:bodyPr>
          <a:lstStyle/>
          <a:p>
            <a:pPr>
              <a:lnSpc>
                <a:spcPts val="2584"/>
              </a:lnSpc>
              <a:spcBef>
                <a:spcPts val="620"/>
              </a:spcBef>
            </a:pPr>
            <a:r>
              <a:rPr lang="ja-JP" altLang="en-US" sz="2000" b="0" dirty="0">
                <a:latin typeface="+mn-ea"/>
              </a:rPr>
              <a:t>２科目受験　→　１科目受験</a:t>
            </a:r>
            <a:endParaRPr lang="en-US" altLang="ja-JP" sz="2000" b="0" dirty="0">
              <a:latin typeface="+mn-ea"/>
            </a:endParaRPr>
          </a:p>
          <a:p>
            <a:pPr>
              <a:lnSpc>
                <a:spcPts val="2584"/>
              </a:lnSpc>
              <a:spcBef>
                <a:spcPts val="620"/>
              </a:spcBef>
              <a:spcAft>
                <a:spcPts val="620"/>
              </a:spcAft>
            </a:pPr>
            <a:r>
              <a:rPr lang="ja-JP" altLang="en-US" sz="2000" b="0" dirty="0">
                <a:latin typeface="+mn-ea"/>
              </a:rPr>
              <a:t>１科目受験　→　２科目受験</a:t>
            </a:r>
            <a:endParaRPr lang="en-US" altLang="ja-JP" sz="2000" b="0" dirty="0">
              <a:latin typeface="+mn-ea"/>
            </a:endParaRPr>
          </a:p>
        </p:txBody>
      </p:sp>
      <p:sp>
        <p:nvSpPr>
          <p:cNvPr id="11" name="右中かっこ 10"/>
          <p:cNvSpPr/>
          <p:nvPr/>
        </p:nvSpPr>
        <p:spPr>
          <a:xfrm>
            <a:off x="4597523" y="5339756"/>
            <a:ext cx="262509" cy="753540"/>
          </a:xfrm>
          <a:prstGeom prst="rightBrace">
            <a:avLst/>
          </a:prstGeom>
          <a:ln w="28575"/>
        </p:spPr>
        <p:style>
          <a:lnRef idx="1">
            <a:schemeClr val="dk1"/>
          </a:lnRef>
          <a:fillRef idx="0">
            <a:schemeClr val="dk1"/>
          </a:fillRef>
          <a:effectRef idx="0">
            <a:schemeClr val="dk1"/>
          </a:effectRef>
          <a:fontRef idx="minor">
            <a:schemeClr val="tx1"/>
          </a:fontRef>
        </p:style>
        <p:txBody>
          <a:bodyPr lIns="94512" tIns="47256" rIns="94512" bIns="47256" rtlCol="0" anchor="ctr"/>
          <a:lstStyle/>
          <a:p>
            <a:pPr algn="ctr"/>
            <a:endParaRPr kumimoji="1" lang="ja-JP" altLang="en-US" dirty="0"/>
          </a:p>
        </p:txBody>
      </p:sp>
      <p:sp>
        <p:nvSpPr>
          <p:cNvPr id="4" name="スライド番号プレースホルダー 3">
            <a:extLst>
              <a:ext uri="{FF2B5EF4-FFF2-40B4-BE49-F238E27FC236}">
                <a16:creationId xmlns:a16="http://schemas.microsoft.com/office/drawing/2014/main" id="{20963234-468A-4C26-B119-1026A2A5904D}"/>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32</a:t>
            </a:fld>
            <a:endParaRPr lang="ja-JP" altLang="en-US">
              <a:solidFill>
                <a:prstClr val="black">
                  <a:tint val="75000"/>
                </a:prstClr>
              </a:solidFill>
            </a:endParaRPr>
          </a:p>
        </p:txBody>
      </p:sp>
    </p:spTree>
    <p:extLst>
      <p:ext uri="{BB962C8B-B14F-4D97-AF65-F5344CB8AC3E}">
        <p14:creationId xmlns:p14="http://schemas.microsoft.com/office/powerpoint/2010/main" val="2233246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試験</a:t>
            </a:r>
            <a:r>
              <a:rPr lang="ja-JP" altLang="en-US" dirty="0">
                <a:latin typeface="ＤＦＧ極太丸ゴシック体" pitchFamily="50" charset="-128"/>
                <a:ea typeface="ＤＦＧ極太丸ゴシック体" pitchFamily="50" charset="-128"/>
              </a:rPr>
              <a:t>　</a:t>
            </a:r>
            <a:r>
              <a:rPr lang="en-US" altLang="ja-JP" sz="2600" dirty="0"/>
              <a:t>【P49】</a:t>
            </a:r>
            <a:endParaRPr lang="ja-JP" altLang="en-US" sz="2600" dirty="0"/>
          </a:p>
        </p:txBody>
      </p:sp>
      <p:sp>
        <p:nvSpPr>
          <p:cNvPr id="8" name="テキスト ボックス 7"/>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Ｅ</a:t>
            </a:r>
            <a:endParaRPr kumimoji="1" lang="ja-JP" altLang="en-US" sz="3200" dirty="0">
              <a:latin typeface="ＤＦＧ極太丸ゴシック体" pitchFamily="50" charset="-128"/>
              <a:ea typeface="ＤＦＧ極太丸ゴシック体" pitchFamily="50" charset="-128"/>
            </a:endParaRPr>
          </a:p>
        </p:txBody>
      </p:sp>
      <p:sp>
        <p:nvSpPr>
          <p:cNvPr id="10" name="AutoShape 6"/>
          <p:cNvSpPr>
            <a:spLocks noChangeArrowheads="1"/>
          </p:cNvSpPr>
          <p:nvPr/>
        </p:nvSpPr>
        <p:spPr bwMode="auto">
          <a:xfrm>
            <a:off x="450087" y="1484784"/>
            <a:ext cx="8370385" cy="475252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indent="-457200">
              <a:spcBef>
                <a:spcPts val="600"/>
              </a:spcBef>
              <a:spcAft>
                <a:spcPts val="0"/>
              </a:spcAft>
            </a:pPr>
            <a:r>
              <a:rPr lang="ja-JP" altLang="en-US" sz="2000" b="0" dirty="0">
                <a:solidFill>
                  <a:srgbClr val="000000"/>
                </a:solidFill>
                <a:ea typeface="ＭＳ Ｐゴシック" charset="-128"/>
              </a:rPr>
              <a:t>（４）　</a:t>
            </a:r>
            <a:r>
              <a:rPr lang="en-US" altLang="ja-JP" sz="2000" b="0" dirty="0">
                <a:solidFill>
                  <a:srgbClr val="000000"/>
                </a:solidFill>
                <a:ea typeface="ＭＳ Ｐゴシック" charset="-128"/>
              </a:rPr>
              <a:t>『</a:t>
            </a:r>
            <a:r>
              <a:rPr lang="ja-JP" altLang="en-US" sz="2000" b="0" dirty="0">
                <a:solidFill>
                  <a:srgbClr val="000000"/>
                </a:solidFill>
                <a:ea typeface="ＭＳ Ｐゴシック" charset="-128"/>
              </a:rPr>
              <a:t>地理総合／歴史総合／公共</a:t>
            </a:r>
            <a:r>
              <a:rPr lang="en-US" altLang="ja-JP" sz="2000" b="0" dirty="0">
                <a:solidFill>
                  <a:srgbClr val="000000"/>
                </a:solidFill>
                <a:ea typeface="ＭＳ Ｐゴシック" charset="-128"/>
              </a:rPr>
              <a:t>』</a:t>
            </a:r>
            <a:r>
              <a:rPr lang="ja-JP" altLang="en-US" sz="2000" b="0" dirty="0">
                <a:solidFill>
                  <a:srgbClr val="000000"/>
                </a:solidFill>
                <a:ea typeface="ＭＳ Ｐゴシック" charset="-128"/>
              </a:rPr>
              <a:t>及び</a:t>
            </a:r>
            <a:r>
              <a:rPr lang="en-US" altLang="ja-JP" sz="2000" b="0" dirty="0">
                <a:solidFill>
                  <a:srgbClr val="000000"/>
                </a:solidFill>
                <a:ea typeface="ＭＳ Ｐゴシック" charset="-128"/>
              </a:rPr>
              <a:t>『</a:t>
            </a:r>
            <a:r>
              <a:rPr lang="ja-JP" altLang="en-US" sz="2000" b="0" dirty="0">
                <a:solidFill>
                  <a:srgbClr val="000000"/>
                </a:solidFill>
                <a:ea typeface="ＭＳ Ｐゴシック" charset="-128"/>
              </a:rPr>
              <a:t>物理基礎／化学基礎／生物基</a:t>
            </a:r>
            <a:endParaRPr lang="en-US" altLang="ja-JP" sz="2000" b="0" dirty="0">
              <a:solidFill>
                <a:srgbClr val="000000"/>
              </a:solidFill>
              <a:ea typeface="ＭＳ Ｐゴシック" charset="-128"/>
            </a:endParaRPr>
          </a:p>
          <a:p>
            <a:pPr indent="-457200">
              <a:spcBef>
                <a:spcPts val="600"/>
              </a:spcBef>
              <a:spcAft>
                <a:spcPts val="0"/>
              </a:spcAft>
            </a:pPr>
            <a:r>
              <a:rPr lang="ja-JP" altLang="en-US" sz="2000" b="0" dirty="0">
                <a:solidFill>
                  <a:srgbClr val="000000"/>
                </a:solidFill>
                <a:ea typeface="ＭＳ Ｐゴシック" charset="-128"/>
              </a:rPr>
              <a:t>　　礎／地学基礎</a:t>
            </a:r>
            <a:r>
              <a:rPr lang="en-US" altLang="ja-JP" sz="2000" b="0" dirty="0">
                <a:solidFill>
                  <a:srgbClr val="000000"/>
                </a:solidFill>
                <a:ea typeface="ＭＳ Ｐゴシック" charset="-128"/>
              </a:rPr>
              <a:t>』</a:t>
            </a:r>
            <a:r>
              <a:rPr lang="ja-JP" altLang="en-US" sz="2000" b="0" dirty="0">
                <a:solidFill>
                  <a:srgbClr val="000000"/>
                </a:solidFill>
                <a:ea typeface="ＭＳ Ｐゴシック" charset="-128"/>
              </a:rPr>
              <a:t>を選択する場合は，</a:t>
            </a:r>
            <a:r>
              <a:rPr lang="ja-JP" altLang="en-US" sz="2000" b="0" dirty="0">
                <a:latin typeface="+mn-ea"/>
                <a:ea typeface="+mn-ea"/>
              </a:rPr>
              <a:t>６０分間で必ず二つの出題範囲を選</a:t>
            </a:r>
            <a:endParaRPr lang="en-US" altLang="ja-JP" sz="2000" b="0" dirty="0">
              <a:latin typeface="+mn-ea"/>
              <a:ea typeface="+mn-ea"/>
            </a:endParaRPr>
          </a:p>
          <a:p>
            <a:pPr indent="-457200">
              <a:spcBef>
                <a:spcPts val="600"/>
              </a:spcBef>
              <a:spcAft>
                <a:spcPts val="0"/>
              </a:spcAft>
            </a:pPr>
            <a:r>
              <a:rPr lang="ja-JP" altLang="en-US" sz="2000" b="0" dirty="0">
                <a:latin typeface="+mn-ea"/>
                <a:ea typeface="+mn-ea"/>
              </a:rPr>
              <a:t>　　択解答すること</a:t>
            </a:r>
            <a:endParaRPr lang="en-US" altLang="ja-JP" sz="2000" b="0" dirty="0">
              <a:latin typeface="+mn-ea"/>
              <a:ea typeface="+mn-ea"/>
            </a:endParaRPr>
          </a:p>
          <a:p>
            <a:pPr indent="-457200">
              <a:spcBef>
                <a:spcPts val="600"/>
              </a:spcBef>
              <a:spcAft>
                <a:spcPts val="0"/>
              </a:spcAft>
            </a:pPr>
            <a:r>
              <a:rPr lang="ja-JP" altLang="en-US" sz="2000" b="0" dirty="0">
                <a:latin typeface="+mn-ea"/>
                <a:ea typeface="+mn-ea"/>
              </a:rPr>
              <a:t>　　</a:t>
            </a:r>
            <a:r>
              <a:rPr lang="ja-JP" altLang="en-US" sz="2000" b="0" dirty="0">
                <a:solidFill>
                  <a:srgbClr val="FF0000"/>
                </a:solidFill>
                <a:latin typeface="+mn-ea"/>
                <a:ea typeface="+mn-ea"/>
              </a:rPr>
              <a:t>・　</a:t>
            </a:r>
            <a:r>
              <a:rPr lang="ja-JP" altLang="en-US" sz="2000" b="0" u="sng" dirty="0">
                <a:solidFill>
                  <a:srgbClr val="FF0000"/>
                </a:solidFill>
                <a:latin typeface="+mn-ea"/>
                <a:ea typeface="+mn-ea"/>
              </a:rPr>
              <a:t>一つの出題範囲のみの受験はできない</a:t>
            </a:r>
          </a:p>
          <a:p>
            <a:pPr indent="-457200">
              <a:spcBef>
                <a:spcPts val="600"/>
              </a:spcBef>
              <a:spcAft>
                <a:spcPts val="0"/>
              </a:spcAft>
            </a:pPr>
            <a:r>
              <a:rPr lang="ja-JP" altLang="en-US" sz="2000" b="0" dirty="0">
                <a:latin typeface="+mn-ea"/>
                <a:ea typeface="+mn-ea"/>
              </a:rPr>
              <a:t>　　・　</a:t>
            </a:r>
            <a:r>
              <a:rPr lang="ja-JP" altLang="en-US" sz="2000" b="0" dirty="0">
                <a:latin typeface="+mn-ea"/>
              </a:rPr>
              <a:t>解答の順序と</a:t>
            </a:r>
            <a:r>
              <a:rPr lang="ja-JP" altLang="en-US" sz="2000" b="0" dirty="0">
                <a:latin typeface="+mn-ea"/>
                <a:ea typeface="+mn-ea"/>
              </a:rPr>
              <a:t>時間配分は自由　</a:t>
            </a:r>
            <a:endParaRPr lang="en-US" altLang="ja-JP" sz="2000" b="0" dirty="0">
              <a:latin typeface="+mn-ea"/>
              <a:ea typeface="+mn-ea"/>
            </a:endParaRPr>
          </a:p>
          <a:p>
            <a:pPr indent="-457200">
              <a:spcBef>
                <a:spcPts val="600"/>
              </a:spcBef>
              <a:spcAft>
                <a:spcPts val="0"/>
              </a:spcAft>
            </a:pPr>
            <a:endParaRPr lang="en-US" altLang="ja-JP" sz="2000" b="0" dirty="0">
              <a:latin typeface="+mn-ea"/>
              <a:ea typeface="+mn-ea"/>
            </a:endParaRPr>
          </a:p>
          <a:p>
            <a:pPr>
              <a:lnSpc>
                <a:spcPts val="2584"/>
              </a:lnSpc>
              <a:spcBef>
                <a:spcPts val="400"/>
              </a:spcBef>
              <a:spcAft>
                <a:spcPts val="300"/>
              </a:spcAft>
            </a:pPr>
            <a:r>
              <a:rPr lang="ja-JP" altLang="en-US" sz="2000" b="0" dirty="0">
                <a:latin typeface="+mn-ea"/>
              </a:rPr>
              <a:t>（５）　インフルエンザ，ノロウイルス，新型コロナウイルス等の感染症に罹患</a:t>
            </a:r>
            <a:endParaRPr lang="en-US" altLang="ja-JP" sz="2000" b="0" dirty="0">
              <a:latin typeface="+mn-ea"/>
            </a:endParaRPr>
          </a:p>
          <a:p>
            <a:pPr>
              <a:lnSpc>
                <a:spcPts val="2584"/>
              </a:lnSpc>
              <a:spcBef>
                <a:spcPts val="400"/>
              </a:spcBef>
              <a:spcAft>
                <a:spcPts val="300"/>
              </a:spcAft>
            </a:pPr>
            <a:r>
              <a:rPr lang="ja-JP" altLang="en-US" sz="2000" b="0" dirty="0">
                <a:latin typeface="+mn-ea"/>
              </a:rPr>
              <a:t>　　し治癒していない場合又は発熱・咳等の症状があるなど体調が万全で</a:t>
            </a:r>
            <a:r>
              <a:rPr lang="ja-JP" altLang="en-US" sz="2000" b="0" dirty="0" err="1">
                <a:latin typeface="+mn-ea"/>
              </a:rPr>
              <a:t>な</a:t>
            </a:r>
            <a:endParaRPr lang="en-US" altLang="ja-JP" sz="2000" b="0" dirty="0">
              <a:latin typeface="+mn-ea"/>
            </a:endParaRPr>
          </a:p>
          <a:p>
            <a:pPr>
              <a:lnSpc>
                <a:spcPts val="2584"/>
              </a:lnSpc>
              <a:spcBef>
                <a:spcPts val="400"/>
              </a:spcBef>
              <a:spcAft>
                <a:spcPts val="300"/>
              </a:spcAft>
            </a:pPr>
            <a:r>
              <a:rPr lang="ja-JP" altLang="en-US" sz="2000" b="0" dirty="0">
                <a:latin typeface="+mn-ea"/>
              </a:rPr>
              <a:t>　　</a:t>
            </a:r>
            <a:r>
              <a:rPr lang="ja-JP" altLang="en-US" sz="2000" b="0" dirty="0" err="1">
                <a:latin typeface="+mn-ea"/>
              </a:rPr>
              <a:t>い</a:t>
            </a:r>
            <a:r>
              <a:rPr lang="ja-JP" altLang="en-US" sz="2000" b="0" dirty="0">
                <a:latin typeface="+mn-ea"/>
              </a:rPr>
              <a:t>場合は，追試験の受験を申請すること</a:t>
            </a:r>
            <a:endParaRPr lang="en-US" altLang="ja-JP" sz="2000" b="0" dirty="0">
              <a:latin typeface="+mn-ea"/>
            </a:endParaRPr>
          </a:p>
          <a:p>
            <a:pPr>
              <a:lnSpc>
                <a:spcPts val="2584"/>
              </a:lnSpc>
              <a:spcBef>
                <a:spcPts val="400"/>
              </a:spcBef>
              <a:spcAft>
                <a:spcPts val="300"/>
              </a:spcAft>
            </a:pPr>
            <a:r>
              <a:rPr lang="ja-JP" altLang="en-US" sz="2000" b="0" dirty="0">
                <a:solidFill>
                  <a:srgbClr val="00B050"/>
                </a:solidFill>
                <a:latin typeface="+mn-ea"/>
              </a:rPr>
              <a:t>　　</a:t>
            </a:r>
            <a:r>
              <a:rPr lang="en-US" altLang="ja-JP" sz="2000" b="0" dirty="0">
                <a:latin typeface="+mn-ea"/>
              </a:rPr>
              <a:t>※</a:t>
            </a:r>
            <a:r>
              <a:rPr lang="ja-JP" altLang="en-US" sz="2000" b="0" dirty="0">
                <a:latin typeface="+mn-ea"/>
              </a:rPr>
              <a:t>　追試験の受験申請方法については，「受験上の注意」に明示</a:t>
            </a:r>
            <a:endParaRPr lang="en-US" altLang="ja-JP" sz="2000" b="0" dirty="0">
              <a:latin typeface="+mn-ea"/>
            </a:endParaRPr>
          </a:p>
          <a:p>
            <a:pPr indent="-457200">
              <a:spcBef>
                <a:spcPts val="600"/>
              </a:spcBef>
              <a:spcAft>
                <a:spcPts val="0"/>
              </a:spcAft>
            </a:pPr>
            <a:endParaRPr lang="en-US" altLang="ja-JP" sz="2000" b="0" dirty="0">
              <a:latin typeface="+mn-ea"/>
              <a:ea typeface="+mn-ea"/>
            </a:endParaRPr>
          </a:p>
        </p:txBody>
      </p:sp>
      <p:sp>
        <p:nvSpPr>
          <p:cNvPr id="3" name="スライド番号プレースホルダー 2">
            <a:extLst>
              <a:ext uri="{FF2B5EF4-FFF2-40B4-BE49-F238E27FC236}">
                <a16:creationId xmlns:a16="http://schemas.microsoft.com/office/drawing/2014/main" id="{7BEE619C-D819-433D-8A16-159F039F8CC4}"/>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33</a:t>
            </a:fld>
            <a:endParaRPr lang="ja-JP" altLang="en-US">
              <a:solidFill>
                <a:prstClr val="black">
                  <a:tint val="75000"/>
                </a:prstClr>
              </a:solidFill>
            </a:endParaRPr>
          </a:p>
        </p:txBody>
      </p:sp>
    </p:spTree>
    <p:extLst>
      <p:ext uri="{BB962C8B-B14F-4D97-AF65-F5344CB8AC3E}">
        <p14:creationId xmlns:p14="http://schemas.microsoft.com/office/powerpoint/2010/main" val="4210844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395537" y="2403393"/>
            <a:ext cx="7992888" cy="3235984"/>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chor="ctr" anchorCtr="0"/>
          <a:lstStyle/>
          <a:p>
            <a:pPr eaLnBrk="1" hangingPunct="1">
              <a:spcBef>
                <a:spcPts val="600"/>
              </a:spcBef>
              <a:spcAft>
                <a:spcPts val="0"/>
              </a:spcAft>
            </a:pPr>
            <a:r>
              <a:rPr lang="ja-JP" altLang="en-US" sz="2000" b="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b="0" dirty="0">
                <a:latin typeface="ＭＳ ゴシック" panose="020B0609070205080204" pitchFamily="49" charset="-128"/>
                <a:ea typeface="ＭＳ ゴシック" panose="020B0609070205080204" pitchFamily="49" charset="-128"/>
              </a:rPr>
              <a:t> 「定規（定規の機能を備えた鉛筆等を含む。）」</a:t>
            </a:r>
            <a:endParaRPr lang="en-US" altLang="ja-JP" sz="2000" b="0" dirty="0">
              <a:latin typeface="ＭＳ ゴシック" panose="020B0609070205080204" pitchFamily="49" charset="-128"/>
              <a:ea typeface="ＭＳ ゴシック" panose="020B0609070205080204" pitchFamily="49" charset="-128"/>
            </a:endParaRPr>
          </a:p>
          <a:p>
            <a:pPr eaLnBrk="1" hangingPunct="1">
              <a:spcBef>
                <a:spcPts val="600"/>
              </a:spcBef>
              <a:spcAft>
                <a:spcPts val="0"/>
              </a:spcAft>
            </a:pPr>
            <a:r>
              <a:rPr lang="ja-JP" altLang="en-US" sz="2000" b="0" dirty="0">
                <a:latin typeface="ＭＳ ゴシック" panose="020B0609070205080204" pitchFamily="49" charset="-128"/>
                <a:ea typeface="ＭＳ ゴシック" panose="020B0609070205080204" pitchFamily="49" charset="-128"/>
              </a:rPr>
              <a:t>　 「コンパス」「電卓」「そろばん」「グラフ用紙」等の補助具</a:t>
            </a:r>
            <a:r>
              <a:rPr lang="ja-JP" altLang="en-US" sz="2000" b="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000" b="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ts val="600"/>
              </a:spcBef>
              <a:spcAft>
                <a:spcPts val="0"/>
              </a:spcAft>
            </a:pPr>
            <a:br>
              <a:rPr lang="en-US" altLang="ja-JP" sz="2000" b="0" dirty="0">
                <a:solidFill>
                  <a:srgbClr val="000000"/>
                </a:solidFill>
                <a:latin typeface="HG丸ｺﾞｼｯｸM-PRO" panose="020F0600000000000000" pitchFamily="50" charset="-128"/>
                <a:ea typeface="HG丸ｺﾞｼｯｸM-PRO" panose="020F0600000000000000" pitchFamily="50" charset="-128"/>
              </a:rPr>
            </a:br>
            <a:r>
              <a:rPr lang="ja-JP" altLang="en-US" sz="2000" b="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0" dirty="0">
                <a:latin typeface="ＭＳ ゴシック" panose="020B0609070205080204" pitchFamily="49" charset="-128"/>
                <a:ea typeface="ＭＳ ゴシック" panose="020B0609070205080204" pitchFamily="49" charset="-128"/>
              </a:rPr>
              <a:t>「携帯電話」「スマートフォン」</a:t>
            </a:r>
            <a:endParaRPr lang="en-US" altLang="ja-JP" sz="2000" b="0" dirty="0">
              <a:latin typeface="ＭＳ ゴシック" panose="020B0609070205080204" pitchFamily="49" charset="-128"/>
              <a:ea typeface="ＭＳ ゴシック" panose="020B0609070205080204" pitchFamily="49" charset="-128"/>
            </a:endParaRPr>
          </a:p>
          <a:p>
            <a:pPr eaLnBrk="1" hangingPunct="1">
              <a:spcBef>
                <a:spcPts val="600"/>
              </a:spcBef>
              <a:spcAft>
                <a:spcPts val="0"/>
              </a:spcAft>
            </a:pPr>
            <a:r>
              <a:rPr lang="ja-JP" altLang="en-US" sz="2000" b="0" dirty="0">
                <a:latin typeface="ＭＳ ゴシック" panose="020B0609070205080204" pitchFamily="49" charset="-128"/>
                <a:ea typeface="ＭＳ ゴシック" panose="020B0609070205080204" pitchFamily="49" charset="-128"/>
              </a:rPr>
              <a:t>　 スマートウォッチやスマートグラス等の「ウェアラブル端末」</a:t>
            </a:r>
            <a:endParaRPr lang="en-US" altLang="ja-JP" sz="2000" b="0" dirty="0">
              <a:latin typeface="ＭＳ ゴシック" panose="020B0609070205080204" pitchFamily="49" charset="-128"/>
              <a:ea typeface="ＭＳ ゴシック" panose="020B0609070205080204" pitchFamily="49" charset="-128"/>
            </a:endParaRPr>
          </a:p>
          <a:p>
            <a:pPr eaLnBrk="1" hangingPunct="1">
              <a:spcBef>
                <a:spcPts val="600"/>
              </a:spcBef>
              <a:spcAft>
                <a:spcPts val="0"/>
              </a:spcAft>
            </a:pPr>
            <a:r>
              <a:rPr lang="en-US" altLang="ja-JP" sz="2000" b="0" dirty="0">
                <a:latin typeface="ＭＳ ゴシック" panose="020B0609070205080204" pitchFamily="49" charset="-128"/>
                <a:ea typeface="ＭＳ ゴシック" panose="020B0609070205080204" pitchFamily="49" charset="-128"/>
              </a:rPr>
              <a:t> </a:t>
            </a:r>
            <a:r>
              <a:rPr lang="ja-JP" altLang="en-US" sz="2000" b="0" dirty="0">
                <a:latin typeface="ＭＳ ゴシック" panose="020B0609070205080204" pitchFamily="49" charset="-128"/>
                <a:ea typeface="ＭＳ ゴシック" panose="020B0609070205080204" pitchFamily="49" charset="-128"/>
              </a:rPr>
              <a:t>　「タブレット端末」「電子辞書」「</a:t>
            </a:r>
            <a:r>
              <a:rPr lang="en-US" altLang="ja-JP" sz="2000" b="0" dirty="0">
                <a:latin typeface="ＭＳ ゴシック" panose="020B0609070205080204" pitchFamily="49" charset="-128"/>
                <a:ea typeface="ＭＳ ゴシック" panose="020B0609070205080204" pitchFamily="49" charset="-128"/>
              </a:rPr>
              <a:t>IC</a:t>
            </a:r>
            <a:r>
              <a:rPr lang="ja-JP" altLang="en-US" sz="2000" b="0" dirty="0">
                <a:latin typeface="ＭＳ ゴシック" panose="020B0609070205080204" pitchFamily="49" charset="-128"/>
                <a:ea typeface="ＭＳ ゴシック" panose="020B0609070205080204" pitchFamily="49" charset="-128"/>
              </a:rPr>
              <a:t>レコーダー」「イヤホン」</a:t>
            </a:r>
            <a:endParaRPr lang="en-US" altLang="ja-JP" sz="2000" b="0" dirty="0">
              <a:latin typeface="ＭＳ ゴシック" panose="020B0609070205080204" pitchFamily="49" charset="-128"/>
              <a:ea typeface="ＭＳ ゴシック" panose="020B0609070205080204" pitchFamily="49" charset="-128"/>
            </a:endParaRPr>
          </a:p>
          <a:p>
            <a:pPr eaLnBrk="1" hangingPunct="1">
              <a:spcBef>
                <a:spcPts val="600"/>
              </a:spcBef>
              <a:spcAft>
                <a:spcPts val="0"/>
              </a:spcAft>
            </a:pPr>
            <a:r>
              <a:rPr lang="ja-JP" altLang="en-US" sz="2000" b="0" dirty="0">
                <a:latin typeface="ＭＳ ゴシック" panose="020B0609070205080204" pitchFamily="49" charset="-128"/>
                <a:ea typeface="ＭＳ ゴシック" panose="020B0609070205080204" pitchFamily="49" charset="-128"/>
              </a:rPr>
              <a:t>　 「音楽プレーヤー」等の電子機器類（リスニングの試験時間に</a:t>
            </a:r>
            <a:endParaRPr lang="en-US" altLang="ja-JP" sz="2000" b="0" dirty="0">
              <a:latin typeface="ＭＳ ゴシック" panose="020B0609070205080204" pitchFamily="49" charset="-128"/>
              <a:ea typeface="ＭＳ ゴシック" panose="020B0609070205080204" pitchFamily="49" charset="-128"/>
            </a:endParaRPr>
          </a:p>
          <a:p>
            <a:pPr eaLnBrk="1" hangingPunct="1">
              <a:spcBef>
                <a:spcPts val="600"/>
              </a:spcBef>
              <a:spcAft>
                <a:spcPts val="0"/>
              </a:spcAft>
            </a:pPr>
            <a:r>
              <a:rPr lang="en-US" altLang="ja-JP" sz="2000" b="0" dirty="0">
                <a:latin typeface="ＭＳ ゴシック" panose="020B0609070205080204" pitchFamily="49" charset="-128"/>
                <a:ea typeface="ＭＳ ゴシック" panose="020B0609070205080204" pitchFamily="49" charset="-128"/>
              </a:rPr>
              <a:t> </a:t>
            </a:r>
            <a:r>
              <a:rPr lang="ja-JP" altLang="en-US" sz="2000" b="0" dirty="0">
                <a:latin typeface="ＭＳ ゴシック" panose="020B0609070205080204" pitchFamily="49" charset="-128"/>
                <a:ea typeface="ＭＳ ゴシック" panose="020B0609070205080204" pitchFamily="49" charset="-128"/>
              </a:rPr>
              <a:t>　配付する</a:t>
            </a:r>
            <a:r>
              <a:rPr lang="en-US" altLang="ja-JP" sz="2000" b="0" dirty="0">
                <a:latin typeface="ＭＳ ゴシック" panose="020B0609070205080204" pitchFamily="49" charset="-128"/>
                <a:ea typeface="ＭＳ ゴシック" panose="020B0609070205080204" pitchFamily="49" charset="-128"/>
              </a:rPr>
              <a:t>IC</a:t>
            </a:r>
            <a:r>
              <a:rPr lang="ja-JP" altLang="en-US" sz="2000" b="0" dirty="0">
                <a:latin typeface="ＭＳ ゴシック" panose="020B0609070205080204" pitchFamily="49" charset="-128"/>
                <a:ea typeface="ＭＳ ゴシック" panose="020B0609070205080204" pitchFamily="49" charset="-128"/>
              </a:rPr>
              <a:t>プレーヤー，イヤホン及び音声メモリーは除く。）　</a:t>
            </a:r>
            <a:r>
              <a:rPr lang="ja-JP" altLang="en-US" sz="2000" b="0" dirty="0">
                <a:solidFill>
                  <a:srgbClr val="FF0000"/>
                </a:solidFill>
                <a:latin typeface="ＭＳ ゴシック" panose="020B0609070205080204" pitchFamily="49" charset="-128"/>
                <a:ea typeface="ＭＳ ゴシック" panose="020B0609070205080204" pitchFamily="49" charset="-128"/>
              </a:rPr>
              <a:t>　</a:t>
            </a:r>
            <a:endParaRPr lang="ja-JP" altLang="en-US" sz="2000" b="0" u="sng" dirty="0">
              <a:solidFill>
                <a:srgbClr val="FF0000"/>
              </a:solidFill>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Ｅ</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試験</a:t>
            </a:r>
            <a:r>
              <a:rPr lang="ja-JP" altLang="en-US" dirty="0">
                <a:latin typeface="ＤＦＧ極太丸ゴシック体" pitchFamily="50" charset="-128"/>
                <a:ea typeface="ＤＦＧ極太丸ゴシック体" pitchFamily="50" charset="-128"/>
              </a:rPr>
              <a:t>　</a:t>
            </a:r>
            <a:r>
              <a:rPr lang="en-US" altLang="ja-JP" sz="2600" dirty="0"/>
              <a:t>【P50】</a:t>
            </a:r>
            <a:endParaRPr lang="ja-JP" altLang="en-US" sz="2600" dirty="0">
              <a:solidFill>
                <a:srgbClr val="0033CC"/>
              </a:solidFill>
            </a:endParaRPr>
          </a:p>
        </p:txBody>
      </p:sp>
      <p:sp>
        <p:nvSpPr>
          <p:cNvPr id="17" name="Rectangle 5">
            <a:extLst>
              <a:ext uri="{FF2B5EF4-FFF2-40B4-BE49-F238E27FC236}">
                <a16:creationId xmlns:a16="http://schemas.microsoft.com/office/drawing/2014/main" id="{F5F53706-5C5B-4304-9D24-4D87981BEAE8}"/>
              </a:ext>
            </a:extLst>
          </p:cNvPr>
          <p:cNvSpPr>
            <a:spLocks noChangeArrowheads="1"/>
          </p:cNvSpPr>
          <p:nvPr/>
        </p:nvSpPr>
        <p:spPr bwMode="auto">
          <a:xfrm>
            <a:off x="265037" y="995476"/>
            <a:ext cx="8123387" cy="503960"/>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sz="2600" dirty="0">
                <a:latin typeface="+mn-ea"/>
                <a:ea typeface="+mn-ea"/>
              </a:rPr>
              <a:t>試験時間中の主な注意事項</a:t>
            </a:r>
          </a:p>
        </p:txBody>
      </p:sp>
      <p:sp>
        <p:nvSpPr>
          <p:cNvPr id="3" name="正方形/長方形 2">
            <a:extLst>
              <a:ext uri="{FF2B5EF4-FFF2-40B4-BE49-F238E27FC236}">
                <a16:creationId xmlns:a16="http://schemas.microsoft.com/office/drawing/2014/main" id="{1E2B7D57-3DBE-415C-876E-7E136F663CAD}"/>
              </a:ext>
            </a:extLst>
          </p:cNvPr>
          <p:cNvSpPr/>
          <p:nvPr/>
        </p:nvSpPr>
        <p:spPr>
          <a:xfrm>
            <a:off x="144015" y="1781671"/>
            <a:ext cx="8820473" cy="423193"/>
          </a:xfrm>
          <a:prstGeom prst="rect">
            <a:avLst/>
          </a:prstGeom>
        </p:spPr>
        <p:txBody>
          <a:bodyPr wrap="square">
            <a:spAutoFit/>
          </a:bodyPr>
          <a:lstStyle/>
          <a:p>
            <a:pPr eaLnBrk="1" hangingPunct="1">
              <a:lnSpc>
                <a:spcPts val="2880"/>
              </a:lnSpc>
              <a:spcBef>
                <a:spcPct val="50000"/>
              </a:spcBef>
              <a:spcAft>
                <a:spcPts val="1800"/>
              </a:spcAft>
            </a:pPr>
            <a:r>
              <a:rPr lang="ja-JP" altLang="en-US" sz="2000" dirty="0">
                <a:solidFill>
                  <a:srgbClr val="000000"/>
                </a:solidFill>
                <a:latin typeface="+mn-ea"/>
              </a:rPr>
              <a:t>（１）　</a:t>
            </a:r>
            <a:r>
              <a:rPr lang="ja-JP" altLang="en-US" sz="2000" u="sng" dirty="0">
                <a:solidFill>
                  <a:srgbClr val="FF0000"/>
                </a:solidFill>
                <a:latin typeface="+mn-ea"/>
              </a:rPr>
              <a:t>全ての試験時間において</a:t>
            </a:r>
            <a:r>
              <a:rPr lang="ja-JP" altLang="en-US" sz="2000" dirty="0">
                <a:solidFill>
                  <a:srgbClr val="000000"/>
                </a:solidFill>
                <a:latin typeface="+mn-ea"/>
              </a:rPr>
              <a:t>以下のものを使用</a:t>
            </a:r>
            <a:r>
              <a:rPr lang="ja-JP" altLang="en-US" sz="2000" dirty="0">
                <a:latin typeface="+mn-ea"/>
              </a:rPr>
              <a:t>してはいけない</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7D1DBBD1-D654-4ADD-AEFA-897AAB610EEC}"/>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1634354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Ｅ</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試験</a:t>
            </a:r>
            <a:r>
              <a:rPr lang="ja-JP" altLang="en-US" dirty="0">
                <a:latin typeface="ＤＦＧ極太丸ゴシック体" pitchFamily="50" charset="-128"/>
                <a:ea typeface="ＤＦＧ極太丸ゴシック体" pitchFamily="50" charset="-128"/>
              </a:rPr>
              <a:t>　</a:t>
            </a:r>
            <a:r>
              <a:rPr lang="en-US" altLang="ja-JP" sz="2600" dirty="0"/>
              <a:t>【P50</a:t>
            </a:r>
            <a:r>
              <a:rPr lang="ja-JP" altLang="en-US" sz="2600" dirty="0"/>
              <a:t>・</a:t>
            </a:r>
            <a:r>
              <a:rPr lang="en-US" altLang="ja-JP" sz="2600" dirty="0"/>
              <a:t>51】</a:t>
            </a:r>
            <a:endParaRPr lang="ja-JP" altLang="en-US" sz="2600" dirty="0">
              <a:solidFill>
                <a:srgbClr val="0033CC"/>
              </a:solidFill>
            </a:endParaRPr>
          </a:p>
        </p:txBody>
      </p:sp>
      <p:sp>
        <p:nvSpPr>
          <p:cNvPr id="3" name="正方形/長方形 2">
            <a:extLst>
              <a:ext uri="{FF2B5EF4-FFF2-40B4-BE49-F238E27FC236}">
                <a16:creationId xmlns:a16="http://schemas.microsoft.com/office/drawing/2014/main" id="{C7C8AC80-C10B-4F44-9B80-B0F6E795330B}"/>
              </a:ext>
            </a:extLst>
          </p:cNvPr>
          <p:cNvSpPr/>
          <p:nvPr/>
        </p:nvSpPr>
        <p:spPr>
          <a:xfrm>
            <a:off x="202509" y="3848286"/>
            <a:ext cx="8850226" cy="2323713"/>
          </a:xfrm>
          <a:prstGeom prst="rect">
            <a:avLst/>
          </a:prstGeom>
        </p:spPr>
        <p:txBody>
          <a:bodyPr wrap="square">
            <a:spAutoFit/>
          </a:bodyPr>
          <a:lstStyle/>
          <a:p>
            <a:pPr>
              <a:lnSpc>
                <a:spcPct val="150000"/>
              </a:lnSpc>
              <a:spcBef>
                <a:spcPts val="1200"/>
              </a:spcBef>
            </a:pPr>
            <a:r>
              <a:rPr lang="ja-JP" altLang="en-US" sz="2000" dirty="0">
                <a:latin typeface="+mn-ea"/>
              </a:rPr>
              <a:t>（２）　試験時間中，監督者が試験室内の巡視を行う</a:t>
            </a:r>
            <a:r>
              <a:rPr lang="ja-JP" altLang="en-US" sz="2000" b="0" dirty="0">
                <a:latin typeface="+mn-ea"/>
              </a:rPr>
              <a:t>　</a:t>
            </a:r>
            <a:endParaRPr lang="en-US" altLang="ja-JP" sz="2000" b="0" dirty="0">
              <a:latin typeface="+mn-ea"/>
            </a:endParaRPr>
          </a:p>
          <a:p>
            <a:pPr marL="216000" indent="-457200">
              <a:spcBef>
                <a:spcPts val="0"/>
              </a:spcBef>
            </a:pPr>
            <a:r>
              <a:rPr lang="ja-JP" altLang="en-US" sz="2000" b="0" dirty="0">
                <a:latin typeface="+mn-ea"/>
              </a:rPr>
              <a:t>　・　監督者が顔を上げるよう指示することや，マスクや眼鏡，帽子等を一時的に外すよう指示することなどがある</a:t>
            </a:r>
            <a:endParaRPr lang="en-US" altLang="ja-JP" sz="2000" b="0" dirty="0">
              <a:latin typeface="+mn-ea"/>
            </a:endParaRPr>
          </a:p>
          <a:p>
            <a:pPr>
              <a:spcBef>
                <a:spcPts val="600"/>
              </a:spcBef>
            </a:pPr>
            <a:r>
              <a:rPr lang="ja-JP" altLang="en-US" sz="2000" b="0" dirty="0">
                <a:latin typeface="+mn-ea"/>
              </a:rPr>
              <a:t>　・　不正行為に見えるような行為は，監督者が注意する場合がある</a:t>
            </a:r>
            <a:endParaRPr lang="en-US" altLang="ja-JP" sz="2000" b="0" dirty="0">
              <a:latin typeface="+mn-ea"/>
            </a:endParaRPr>
          </a:p>
          <a:p>
            <a:pPr>
              <a:spcBef>
                <a:spcPts val="600"/>
              </a:spcBef>
            </a:pPr>
            <a:endParaRPr lang="en-US" altLang="ja-JP" sz="2000" b="0" dirty="0">
              <a:latin typeface="+mn-ea"/>
            </a:endParaRPr>
          </a:p>
          <a:p>
            <a:pPr>
              <a:spcBef>
                <a:spcPts val="600"/>
              </a:spcBef>
            </a:pPr>
            <a:r>
              <a:rPr lang="ja-JP" altLang="en-US" sz="2000" dirty="0">
                <a:latin typeface="+mn-ea"/>
              </a:rPr>
              <a:t>（３）　英文字や地図等がプリントされた服等は着用しない</a:t>
            </a:r>
            <a:endParaRPr lang="ja-JP" altLang="en-US" sz="2000" dirty="0"/>
          </a:p>
        </p:txBody>
      </p:sp>
      <p:sp>
        <p:nvSpPr>
          <p:cNvPr id="10" name="正方形/長方形 9">
            <a:extLst>
              <a:ext uri="{FF2B5EF4-FFF2-40B4-BE49-F238E27FC236}">
                <a16:creationId xmlns:a16="http://schemas.microsoft.com/office/drawing/2014/main" id="{4E5D866D-511B-4E23-9834-E2D41F156EDF}"/>
              </a:ext>
            </a:extLst>
          </p:cNvPr>
          <p:cNvSpPr/>
          <p:nvPr/>
        </p:nvSpPr>
        <p:spPr>
          <a:xfrm>
            <a:off x="478724" y="1041707"/>
            <a:ext cx="8640959" cy="2661947"/>
          </a:xfrm>
          <a:prstGeom prst="rect">
            <a:avLst/>
          </a:prstGeom>
        </p:spPr>
        <p:txBody>
          <a:bodyPr wrap="square">
            <a:spAutoFit/>
          </a:bodyPr>
          <a:lstStyle/>
          <a:p>
            <a:pPr marL="180000" indent="-457200">
              <a:lnSpc>
                <a:spcPts val="2800"/>
              </a:lnSpc>
              <a:spcBef>
                <a:spcPct val="50000"/>
              </a:spcBef>
            </a:pPr>
            <a:r>
              <a:rPr lang="ja-JP" altLang="en-US" sz="2000" b="0" dirty="0">
                <a:latin typeface="+mn-ea"/>
              </a:rPr>
              <a:t>○　</a:t>
            </a:r>
            <a:r>
              <a:rPr lang="ja-JP" altLang="en-US" sz="2000" b="0" u="sng" dirty="0">
                <a:solidFill>
                  <a:srgbClr val="FF0000"/>
                </a:solidFill>
                <a:latin typeface="ＭＳ ゴシック" panose="020B0609070205080204" pitchFamily="49" charset="-128"/>
                <a:ea typeface="ＭＳ ゴシック" panose="020B0609070205080204" pitchFamily="49" charset="-128"/>
              </a:rPr>
              <a:t>前のスライドに記載の補助具や電子機器類を身に付けたり手に持っていると不正行為となることがある</a:t>
            </a:r>
            <a:r>
              <a:rPr lang="ja-JP" altLang="en-US" sz="2000" b="0" dirty="0">
                <a:solidFill>
                  <a:srgbClr val="FF0000"/>
                </a:solidFill>
                <a:latin typeface="+mn-ea"/>
              </a:rPr>
              <a:t>　</a:t>
            </a:r>
            <a:endParaRPr lang="en-US" altLang="ja-JP" sz="2000" b="0" dirty="0">
              <a:solidFill>
                <a:srgbClr val="FF0000"/>
              </a:solidFill>
              <a:latin typeface="+mn-ea"/>
            </a:endParaRPr>
          </a:p>
          <a:p>
            <a:pPr marL="180000" indent="-457200">
              <a:lnSpc>
                <a:spcPts val="2800"/>
              </a:lnSpc>
              <a:spcBef>
                <a:spcPts val="600"/>
              </a:spcBef>
            </a:pPr>
            <a:r>
              <a:rPr lang="ja-JP" altLang="en-US" sz="2000" b="0" dirty="0">
                <a:latin typeface="+mn-ea"/>
              </a:rPr>
              <a:t>○　</a:t>
            </a:r>
            <a:r>
              <a:rPr lang="ja-JP" altLang="en-US" sz="2000" b="0" u="sng" dirty="0">
                <a:solidFill>
                  <a:srgbClr val="FF0000"/>
                </a:solidFill>
                <a:latin typeface="+mn-ea"/>
              </a:rPr>
              <a:t>イヤホンについては，耳に装着していれば使用しているものとして不正行為となる</a:t>
            </a:r>
            <a:endParaRPr lang="en-US" altLang="ja-JP" sz="2000" b="0" u="sng" dirty="0">
              <a:solidFill>
                <a:srgbClr val="FF0000"/>
              </a:solidFill>
              <a:latin typeface="+mn-ea"/>
            </a:endParaRPr>
          </a:p>
          <a:p>
            <a:pPr marL="180000" indent="-457200">
              <a:lnSpc>
                <a:spcPts val="2000"/>
              </a:lnSpc>
              <a:spcBef>
                <a:spcPts val="0"/>
              </a:spcBef>
            </a:pPr>
            <a:r>
              <a:rPr lang="ja-JP" altLang="en-US" sz="2000" b="0" dirty="0">
                <a:solidFill>
                  <a:srgbClr val="FF0000"/>
                </a:solidFill>
                <a:latin typeface="+mn-ea"/>
              </a:rPr>
              <a:t>　　</a:t>
            </a:r>
            <a:r>
              <a:rPr lang="ja-JP" altLang="en-US" sz="1500" b="0" dirty="0">
                <a:latin typeface="+mn-ea"/>
              </a:rPr>
              <a:t>（試験時間中，病気・負傷や障害等により補聴器等を使用したい場合は，受験上の配慮申請が必要）</a:t>
            </a:r>
            <a:endParaRPr lang="en-US" altLang="ja-JP" sz="1500" b="0" dirty="0">
              <a:latin typeface="+mn-ea"/>
            </a:endParaRPr>
          </a:p>
          <a:p>
            <a:pPr marL="180000" indent="-457200">
              <a:lnSpc>
                <a:spcPts val="2800"/>
              </a:lnSpc>
              <a:spcBef>
                <a:spcPts val="600"/>
              </a:spcBef>
            </a:pPr>
            <a:r>
              <a:rPr lang="ja-JP" altLang="en-US" sz="2000" b="0" dirty="0">
                <a:latin typeface="+mn-ea"/>
              </a:rPr>
              <a:t>○　電子機器類は，受験する教科・科目の試験室への受験者入室終了時刻までに必ずアラームの設定を解除し，電源を切っておく</a:t>
            </a:r>
            <a:endParaRPr lang="en-US" altLang="ja-JP" sz="2000" b="0" dirty="0">
              <a:latin typeface="+mn-ea"/>
            </a:endParaRPr>
          </a:p>
        </p:txBody>
      </p:sp>
      <p:sp>
        <p:nvSpPr>
          <p:cNvPr id="4" name="スライド番号プレースホルダー 3">
            <a:extLst>
              <a:ext uri="{FF2B5EF4-FFF2-40B4-BE49-F238E27FC236}">
                <a16:creationId xmlns:a16="http://schemas.microsoft.com/office/drawing/2014/main" id="{FF7E4FF1-347E-4860-BA8C-806041E4BB7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35</a:t>
            </a:fld>
            <a:endParaRPr lang="ja-JP" altLang="en-US">
              <a:solidFill>
                <a:prstClr val="black">
                  <a:tint val="75000"/>
                </a:prstClr>
              </a:solidFill>
            </a:endParaRPr>
          </a:p>
        </p:txBody>
      </p:sp>
    </p:spTree>
    <p:extLst>
      <p:ext uri="{BB962C8B-B14F-4D97-AF65-F5344CB8AC3E}">
        <p14:creationId xmlns:p14="http://schemas.microsoft.com/office/powerpoint/2010/main" val="3314219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683568" y="1529908"/>
            <a:ext cx="8424936" cy="13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00"/>
              </a:spcBef>
              <a:buFontTx/>
              <a:buNone/>
            </a:pPr>
            <a:r>
              <a:rPr lang="ja-JP" altLang="en-US" sz="2000" b="0" dirty="0">
                <a:latin typeface="ＭＳ Ｐゴシック" pitchFamily="50" charset="-128"/>
              </a:rPr>
              <a:t>　○　解答には，必ず黒鉛筆（</a:t>
            </a:r>
            <a:r>
              <a:rPr lang="en-US" altLang="ja-JP" sz="2000" b="0" dirty="0">
                <a:latin typeface="ＭＳ Ｐゴシック" pitchFamily="50" charset="-128"/>
              </a:rPr>
              <a:t>H</a:t>
            </a:r>
            <a:r>
              <a:rPr lang="ja-JP" altLang="en-US" sz="2000" b="0" dirty="0" err="1">
                <a:latin typeface="ＭＳ Ｐゴシック" pitchFamily="50" charset="-128"/>
              </a:rPr>
              <a:t>，</a:t>
            </a:r>
            <a:r>
              <a:rPr lang="en-US" altLang="ja-JP" sz="2000" b="0" dirty="0">
                <a:latin typeface="ＭＳ Ｐゴシック" pitchFamily="50" charset="-128"/>
              </a:rPr>
              <a:t>F</a:t>
            </a:r>
            <a:r>
              <a:rPr lang="ja-JP" altLang="en-US" sz="2000" b="0" dirty="0" err="1">
                <a:latin typeface="ＭＳ Ｐゴシック" pitchFamily="50" charset="-128"/>
              </a:rPr>
              <a:t>，</a:t>
            </a:r>
            <a:r>
              <a:rPr lang="en-US" altLang="ja-JP" sz="2000" b="0" dirty="0">
                <a:latin typeface="ＭＳ Ｐゴシック" pitchFamily="50" charset="-128"/>
              </a:rPr>
              <a:t>HB</a:t>
            </a:r>
            <a:r>
              <a:rPr lang="ja-JP" altLang="en-US" sz="2000" b="0" dirty="0">
                <a:latin typeface="ＭＳ Ｐゴシック" pitchFamily="50" charset="-128"/>
              </a:rPr>
              <a:t>）を使用</a:t>
            </a:r>
            <a:endParaRPr lang="en-US" altLang="ja-JP" sz="2000" b="0" strike="sngStrike" dirty="0">
              <a:solidFill>
                <a:srgbClr val="00B050"/>
              </a:solidFill>
              <a:latin typeface="ＭＳ Ｐゴシック" pitchFamily="50" charset="-128"/>
            </a:endParaRPr>
          </a:p>
          <a:p>
            <a:pPr marL="447675" eaLnBrk="1" hangingPunct="1">
              <a:spcBef>
                <a:spcPts val="400"/>
              </a:spcBef>
              <a:buFontTx/>
              <a:buNone/>
            </a:pPr>
            <a:r>
              <a:rPr lang="ja-JP" altLang="en-US" sz="2000" b="0" dirty="0">
                <a:latin typeface="ＭＳ Ｐゴシック" pitchFamily="50" charset="-128"/>
              </a:rPr>
              <a:t>（黒鉛筆（</a:t>
            </a:r>
            <a:r>
              <a:rPr lang="en-US" altLang="ja-JP" sz="2000" b="0" dirty="0">
                <a:latin typeface="ＭＳ Ｐゴシック" pitchFamily="50" charset="-128"/>
              </a:rPr>
              <a:t>H</a:t>
            </a:r>
            <a:r>
              <a:rPr lang="ja-JP" altLang="en-US" sz="2000" b="0" dirty="0" err="1">
                <a:latin typeface="ＭＳ Ｐゴシック" pitchFamily="50" charset="-128"/>
              </a:rPr>
              <a:t>，</a:t>
            </a:r>
            <a:r>
              <a:rPr lang="en-US" altLang="ja-JP" sz="2000" b="0" dirty="0">
                <a:latin typeface="ＭＳ Ｐゴシック" pitchFamily="50" charset="-128"/>
              </a:rPr>
              <a:t>F</a:t>
            </a:r>
            <a:r>
              <a:rPr lang="ja-JP" altLang="en-US" sz="2000" b="0" dirty="0" err="1">
                <a:latin typeface="ＭＳ Ｐゴシック" pitchFamily="50" charset="-128"/>
              </a:rPr>
              <a:t>，</a:t>
            </a:r>
            <a:r>
              <a:rPr lang="en-US" altLang="ja-JP" sz="2000" b="0" dirty="0">
                <a:latin typeface="ＭＳ Ｐゴシック" pitchFamily="50" charset="-128"/>
              </a:rPr>
              <a:t>HB</a:t>
            </a:r>
            <a:r>
              <a:rPr lang="ja-JP" altLang="en-US" sz="2000" b="0" dirty="0">
                <a:latin typeface="ＭＳ Ｐゴシック" pitchFamily="50" charset="-128"/>
              </a:rPr>
              <a:t>）以外のものを使用してマークした場合は，</a:t>
            </a:r>
            <a:br>
              <a:rPr lang="en-US" altLang="ja-JP" sz="2000" b="0" dirty="0">
                <a:latin typeface="ＭＳ Ｐゴシック" pitchFamily="50" charset="-128"/>
              </a:rPr>
            </a:br>
            <a:r>
              <a:rPr lang="ja-JP" altLang="en-US" sz="2000" b="0" dirty="0">
                <a:latin typeface="ＭＳ Ｐゴシック" pitchFamily="50" charset="-128"/>
              </a:rPr>
              <a:t>解答を読み取れないことがある）</a:t>
            </a:r>
            <a:r>
              <a:rPr lang="ja-JP" altLang="en-US" sz="2000" dirty="0">
                <a:latin typeface="ＭＳ Ｐゴシック" pitchFamily="50" charset="-128"/>
              </a:rPr>
              <a:t>　</a:t>
            </a:r>
            <a:r>
              <a:rPr lang="ja-JP" altLang="en-US" sz="2000" dirty="0">
                <a:solidFill>
                  <a:srgbClr val="FF0000"/>
                </a:solidFill>
                <a:latin typeface="ＭＳ Ｐゴシック" pitchFamily="50" charset="-128"/>
              </a:rPr>
              <a:t>　　　</a:t>
            </a:r>
            <a:endParaRPr lang="en-US" altLang="ja-JP" sz="2000" b="0" dirty="0">
              <a:latin typeface="ＭＳ Ｐゴシック" pitchFamily="50" charset="-128"/>
            </a:endParaRPr>
          </a:p>
        </p:txBody>
      </p:sp>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Ｅ</a:t>
            </a:r>
            <a:endParaRPr kumimoji="1" lang="ja-JP" altLang="en-US" sz="3200" dirty="0">
              <a:latin typeface="ＤＦＧ極太丸ゴシック体" pitchFamily="50" charset="-128"/>
              <a:ea typeface="ＤＦＧ極太丸ゴシック体" pitchFamily="50" charset="-128"/>
            </a:endParaRPr>
          </a:p>
        </p:txBody>
      </p:sp>
      <p:sp>
        <p:nvSpPr>
          <p:cNvPr id="13"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試験</a:t>
            </a:r>
            <a:r>
              <a:rPr lang="ja-JP" altLang="en-US" dirty="0">
                <a:latin typeface="ＤＦＧ極太丸ゴシック体" pitchFamily="50" charset="-128"/>
                <a:ea typeface="ＤＦＧ極太丸ゴシック体" pitchFamily="50" charset="-128"/>
              </a:rPr>
              <a:t>　</a:t>
            </a:r>
            <a:r>
              <a:rPr lang="en-US" altLang="ja-JP" sz="2600" dirty="0"/>
              <a:t>【P50</a:t>
            </a:r>
            <a:r>
              <a:rPr lang="ja-JP" altLang="en-US" sz="2600" dirty="0"/>
              <a:t>・</a:t>
            </a:r>
            <a:r>
              <a:rPr lang="en-US" altLang="ja-JP" sz="2600" dirty="0"/>
              <a:t>51】</a:t>
            </a:r>
            <a:endParaRPr lang="ja-JP" altLang="en-US" sz="2600" dirty="0">
              <a:solidFill>
                <a:srgbClr val="0033CC"/>
              </a:solidFill>
            </a:endParaRPr>
          </a:p>
        </p:txBody>
      </p:sp>
      <p:sp>
        <p:nvSpPr>
          <p:cNvPr id="10" name="正方形/長方形 9">
            <a:extLst>
              <a:ext uri="{FF2B5EF4-FFF2-40B4-BE49-F238E27FC236}">
                <a16:creationId xmlns:a16="http://schemas.microsoft.com/office/drawing/2014/main" id="{68B33730-1B6E-4532-B72A-ABC393E615F1}"/>
              </a:ext>
            </a:extLst>
          </p:cNvPr>
          <p:cNvSpPr/>
          <p:nvPr/>
        </p:nvSpPr>
        <p:spPr>
          <a:xfrm>
            <a:off x="857360" y="3170585"/>
            <a:ext cx="7387048" cy="3247043"/>
          </a:xfrm>
          <a:prstGeom prst="rect">
            <a:avLst/>
          </a:prstGeom>
        </p:spPr>
        <p:txBody>
          <a:bodyPr wrap="square">
            <a:spAutoFit/>
          </a:bodyPr>
          <a:lstStyle/>
          <a:p>
            <a:pPr>
              <a:spcBef>
                <a:spcPts val="400"/>
              </a:spcBef>
            </a:pPr>
            <a:r>
              <a:rPr lang="ja-JP" altLang="en-US" sz="2000" b="0" dirty="0">
                <a:latin typeface="ＭＳ Ｐゴシック" pitchFamily="50" charset="-128"/>
              </a:rPr>
              <a:t>○　解答用紙に解答科目を正しくマーク</a:t>
            </a:r>
            <a:endParaRPr lang="en-US" altLang="ja-JP" sz="2000" b="0" strike="sngStrike" dirty="0">
              <a:solidFill>
                <a:srgbClr val="00B050"/>
              </a:solidFill>
              <a:latin typeface="ＭＳ Ｐゴシック" pitchFamily="50" charset="-128"/>
            </a:endParaRPr>
          </a:p>
          <a:p>
            <a:pPr>
              <a:spcBef>
                <a:spcPts val="600"/>
              </a:spcBef>
            </a:pPr>
            <a:r>
              <a:rPr lang="ja-JP" altLang="en-US" sz="2000" dirty="0">
                <a:latin typeface="ＭＳ Ｐゴシック" pitchFamily="50" charset="-128"/>
              </a:rPr>
              <a:t>　　</a:t>
            </a:r>
            <a:r>
              <a:rPr lang="en-US" altLang="ja-JP" sz="2000" dirty="0">
                <a:latin typeface="ＭＳ Ｐゴシック" pitchFamily="50" charset="-128"/>
              </a:rPr>
              <a:t>【</a:t>
            </a:r>
            <a:r>
              <a:rPr lang="ja-JP" altLang="en-US" sz="2000" dirty="0">
                <a:latin typeface="ＭＳ Ｐゴシック" pitchFamily="50" charset="-128"/>
              </a:rPr>
              <a:t>よくあるケース</a:t>
            </a:r>
            <a:r>
              <a:rPr lang="en-US" altLang="ja-JP" sz="2000" dirty="0">
                <a:latin typeface="ＭＳ Ｐゴシック" pitchFamily="50" charset="-128"/>
              </a:rPr>
              <a:t>】</a:t>
            </a:r>
          </a:p>
          <a:p>
            <a:pPr eaLnBrk="1" hangingPunct="1">
              <a:spcBef>
                <a:spcPts val="400"/>
              </a:spcBef>
              <a:buFontTx/>
              <a:buNone/>
            </a:pPr>
            <a:r>
              <a:rPr lang="ja-JP" altLang="en-US" sz="2000" b="0" dirty="0">
                <a:solidFill>
                  <a:srgbClr val="FF0000"/>
                </a:solidFill>
                <a:latin typeface="ＭＳ Ｐゴシック" pitchFamily="50" charset="-128"/>
              </a:rPr>
              <a:t>　　</a:t>
            </a:r>
            <a:r>
              <a:rPr lang="ja-JP" altLang="en-US" sz="2000" b="0" dirty="0">
                <a:latin typeface="ＭＳ Ｐゴシック" pitchFamily="50" charset="-128"/>
              </a:rPr>
              <a:t>・　解答科目欄に，解答科目がマークされていない　</a:t>
            </a:r>
            <a:endParaRPr lang="en-US" altLang="ja-JP" sz="2000" b="0" dirty="0">
              <a:latin typeface="ＭＳ Ｐゴシック" pitchFamily="50" charset="-128"/>
            </a:endParaRPr>
          </a:p>
          <a:p>
            <a:pPr eaLnBrk="1" hangingPunct="1">
              <a:spcBef>
                <a:spcPts val="400"/>
              </a:spcBef>
              <a:buFontTx/>
              <a:buNone/>
            </a:pPr>
            <a:r>
              <a:rPr lang="ja-JP" altLang="en-US" sz="2000" b="0" dirty="0">
                <a:latin typeface="ＭＳ Ｐゴシック" pitchFamily="50" charset="-128"/>
              </a:rPr>
              <a:t>　　　→　</a:t>
            </a:r>
            <a:r>
              <a:rPr lang="ja-JP" altLang="en-US" sz="2000" b="0" u="sng" dirty="0">
                <a:solidFill>
                  <a:srgbClr val="FF0000"/>
                </a:solidFill>
                <a:latin typeface="ＭＳ Ｐゴシック" pitchFamily="50" charset="-128"/>
              </a:rPr>
              <a:t>解答科目が特定できない場合は０点</a:t>
            </a:r>
            <a:endParaRPr lang="en-US" altLang="ja-JP" sz="2000" b="0" u="sng" dirty="0">
              <a:solidFill>
                <a:srgbClr val="FF0000"/>
              </a:solidFill>
              <a:latin typeface="ＭＳ Ｐゴシック" pitchFamily="50" charset="-128"/>
            </a:endParaRPr>
          </a:p>
          <a:p>
            <a:pPr eaLnBrk="1" hangingPunct="1">
              <a:spcBef>
                <a:spcPts val="400"/>
              </a:spcBef>
              <a:buFontTx/>
              <a:buNone/>
            </a:pPr>
            <a:r>
              <a:rPr lang="ja-JP" altLang="en-US" sz="2000" b="0" dirty="0">
                <a:solidFill>
                  <a:srgbClr val="FF0000"/>
                </a:solidFill>
                <a:latin typeface="ＭＳ Ｐゴシック" pitchFamily="50" charset="-128"/>
              </a:rPr>
              <a:t>　　</a:t>
            </a:r>
            <a:r>
              <a:rPr lang="ja-JP" altLang="en-US" sz="2000" b="0" dirty="0">
                <a:latin typeface="ＭＳ Ｐゴシック" pitchFamily="50" charset="-128"/>
              </a:rPr>
              <a:t>・　実際に解答した科目と異なる科目を解答科目欄にマークした</a:t>
            </a:r>
            <a:br>
              <a:rPr lang="en-US" altLang="ja-JP" sz="2000" b="0" dirty="0">
                <a:latin typeface="ＭＳ Ｐゴシック" pitchFamily="50" charset="-128"/>
              </a:rPr>
            </a:br>
            <a:r>
              <a:rPr lang="ja-JP" altLang="en-US" sz="2000" b="0" dirty="0">
                <a:latin typeface="ＭＳ Ｐゴシック" pitchFamily="50" charset="-128"/>
              </a:rPr>
              <a:t>　　　→　</a:t>
            </a:r>
            <a:r>
              <a:rPr lang="ja-JP" altLang="en-US" sz="2000" b="0" u="sng" dirty="0">
                <a:solidFill>
                  <a:srgbClr val="FF0000"/>
                </a:solidFill>
                <a:latin typeface="ＭＳ Ｐゴシック" pitchFamily="50" charset="-128"/>
              </a:rPr>
              <a:t>解答科目欄にマークされている科目で採点 </a:t>
            </a:r>
            <a:r>
              <a:rPr lang="ja-JP" altLang="en-US" sz="2000" b="0" dirty="0">
                <a:solidFill>
                  <a:srgbClr val="FF0000"/>
                </a:solidFill>
                <a:latin typeface="ＭＳ Ｐゴシック" pitchFamily="50" charset="-128"/>
              </a:rPr>
              <a:t>　</a:t>
            </a:r>
            <a:endParaRPr lang="en-US" altLang="ja-JP" sz="2000" b="0" dirty="0">
              <a:solidFill>
                <a:srgbClr val="FF0000"/>
              </a:solidFill>
              <a:latin typeface="ＭＳ Ｐゴシック" pitchFamily="50" charset="-128"/>
            </a:endParaRPr>
          </a:p>
          <a:p>
            <a:pPr eaLnBrk="1" hangingPunct="1">
              <a:spcBef>
                <a:spcPts val="400"/>
              </a:spcBef>
              <a:buFontTx/>
              <a:buNone/>
            </a:pPr>
            <a:endParaRPr lang="en-US" altLang="ja-JP" sz="2000" b="0" u="sng" dirty="0">
              <a:solidFill>
                <a:srgbClr val="FF0000"/>
              </a:solidFill>
              <a:latin typeface="ＭＳ Ｐゴシック" pitchFamily="50" charset="-128"/>
            </a:endParaRPr>
          </a:p>
          <a:p>
            <a:pPr>
              <a:spcBef>
                <a:spcPts val="400"/>
              </a:spcBef>
            </a:pPr>
            <a:r>
              <a:rPr lang="en-US" altLang="ja-JP" sz="2000" b="0" dirty="0">
                <a:latin typeface="ＭＳ Ｐゴシック" pitchFamily="50" charset="-128"/>
              </a:rPr>
              <a:t>※</a:t>
            </a:r>
            <a:r>
              <a:rPr lang="ja-JP" altLang="en-US" sz="2000" b="0" dirty="0">
                <a:latin typeface="ＭＳ Ｐゴシック" pitchFamily="50" charset="-128"/>
              </a:rPr>
              <a:t>　「解答科目欄の不適切なマーク例」</a:t>
            </a:r>
            <a:endParaRPr lang="en-US" altLang="ja-JP" sz="2000" b="0" dirty="0">
              <a:latin typeface="ＭＳ Ｐゴシック" pitchFamily="50" charset="-128"/>
            </a:endParaRPr>
          </a:p>
          <a:p>
            <a:pPr>
              <a:spcBef>
                <a:spcPts val="400"/>
              </a:spcBef>
            </a:pPr>
            <a:r>
              <a:rPr lang="ja-JP" altLang="en-US" sz="2000" b="0" dirty="0">
                <a:latin typeface="ＭＳ Ｐゴシック" pitchFamily="50" charset="-128"/>
              </a:rPr>
              <a:t>　 ⇒　大学入試センターホームページに</a:t>
            </a:r>
            <a:r>
              <a:rPr lang="en-US" altLang="ja-JP" sz="2000" b="0" dirty="0">
                <a:latin typeface="ＭＳ Ｐゴシック" pitchFamily="50" charset="-128"/>
              </a:rPr>
              <a:t>12</a:t>
            </a:r>
            <a:r>
              <a:rPr lang="ja-JP" altLang="en-US" sz="2000" b="0" dirty="0">
                <a:latin typeface="ＭＳ Ｐゴシック" pitchFamily="50" charset="-128"/>
              </a:rPr>
              <a:t>月頃掲載予定</a:t>
            </a:r>
            <a:endParaRPr lang="en-US" altLang="ja-JP" sz="2000" b="0" u="sng" dirty="0">
              <a:solidFill>
                <a:srgbClr val="FF0000"/>
              </a:solidFill>
              <a:latin typeface="ＭＳ Ｐゴシック" pitchFamily="50" charset="-128"/>
            </a:endParaRPr>
          </a:p>
        </p:txBody>
      </p:sp>
      <p:sp>
        <p:nvSpPr>
          <p:cNvPr id="14" name="Rectangle 7">
            <a:extLst>
              <a:ext uri="{FF2B5EF4-FFF2-40B4-BE49-F238E27FC236}">
                <a16:creationId xmlns:a16="http://schemas.microsoft.com/office/drawing/2014/main" id="{82261F85-D134-48B2-B7B4-DF2F33A1FDFC}"/>
              </a:ext>
            </a:extLst>
          </p:cNvPr>
          <p:cNvSpPr>
            <a:spLocks noChangeArrowheads="1"/>
          </p:cNvSpPr>
          <p:nvPr/>
        </p:nvSpPr>
        <p:spPr bwMode="auto">
          <a:xfrm>
            <a:off x="360040" y="1120676"/>
            <a:ext cx="8592226"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ts val="1200"/>
              </a:spcAft>
            </a:pPr>
            <a:r>
              <a:rPr lang="ja-JP" altLang="en-US" sz="2000" dirty="0">
                <a:solidFill>
                  <a:srgbClr val="000000"/>
                </a:solidFill>
                <a:latin typeface="+mn-ea"/>
              </a:rPr>
              <a:t>　（４）</a:t>
            </a:r>
            <a:r>
              <a:rPr lang="ja-JP" altLang="en-US" sz="2000" dirty="0">
                <a:latin typeface="+mn-ea"/>
              </a:rPr>
              <a:t>　</a:t>
            </a:r>
            <a:r>
              <a:rPr lang="ja-JP" altLang="en-US" sz="2000" dirty="0">
                <a:latin typeface="ＭＳ Ｐゴシック" pitchFamily="50" charset="-128"/>
              </a:rPr>
              <a:t>解答上の注意事項</a:t>
            </a:r>
            <a:endParaRPr lang="en-US" altLang="ja-JP" sz="2000" dirty="0">
              <a:solidFill>
                <a:srgbClr val="000000"/>
              </a:solidFill>
              <a:latin typeface="+mn-ea"/>
            </a:endParaRPr>
          </a:p>
        </p:txBody>
      </p:sp>
      <p:sp>
        <p:nvSpPr>
          <p:cNvPr id="6" name="スライド番号プレースホルダー 5">
            <a:extLst>
              <a:ext uri="{FF2B5EF4-FFF2-40B4-BE49-F238E27FC236}">
                <a16:creationId xmlns:a16="http://schemas.microsoft.com/office/drawing/2014/main" id="{C2E843B7-EEE6-4157-B255-7A8D8B85F9B7}"/>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36</a:t>
            </a:fld>
            <a:endParaRPr lang="ja-JP" altLang="en-US">
              <a:solidFill>
                <a:prstClr val="black">
                  <a:tint val="75000"/>
                </a:prstClr>
              </a:solidFill>
            </a:endParaRPr>
          </a:p>
        </p:txBody>
      </p:sp>
    </p:spTree>
    <p:extLst>
      <p:ext uri="{BB962C8B-B14F-4D97-AF65-F5344CB8AC3E}">
        <p14:creationId xmlns:p14="http://schemas.microsoft.com/office/powerpoint/2010/main" val="3511163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Ｅ</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試験</a:t>
            </a:r>
            <a:r>
              <a:rPr lang="ja-JP" altLang="en-US" dirty="0">
                <a:latin typeface="ＤＦＧ極太丸ゴシック体" pitchFamily="50" charset="-128"/>
                <a:ea typeface="ＤＦＧ極太丸ゴシック体" pitchFamily="50" charset="-128"/>
              </a:rPr>
              <a:t>　</a:t>
            </a:r>
            <a:r>
              <a:rPr lang="en-US" altLang="ja-JP" sz="2600" dirty="0"/>
              <a:t>【P52】</a:t>
            </a:r>
            <a:endParaRPr lang="ja-JP" altLang="en-US" sz="2600" dirty="0">
              <a:solidFill>
                <a:srgbClr val="0033CC"/>
              </a:solidFill>
            </a:endParaRPr>
          </a:p>
        </p:txBody>
      </p:sp>
      <p:sp>
        <p:nvSpPr>
          <p:cNvPr id="17" name="Rectangle 5">
            <a:extLst>
              <a:ext uri="{FF2B5EF4-FFF2-40B4-BE49-F238E27FC236}">
                <a16:creationId xmlns:a16="http://schemas.microsoft.com/office/drawing/2014/main" id="{FBC01611-FED5-41CA-8175-858035502CB4}"/>
              </a:ext>
            </a:extLst>
          </p:cNvPr>
          <p:cNvSpPr>
            <a:spLocks noChangeArrowheads="1"/>
          </p:cNvSpPr>
          <p:nvPr/>
        </p:nvSpPr>
        <p:spPr bwMode="auto">
          <a:xfrm>
            <a:off x="265038" y="1916832"/>
            <a:ext cx="8699450" cy="2448272"/>
          </a:xfrm>
          <a:prstGeom prst="rect">
            <a:avLst/>
          </a:prstGeom>
          <a:noFill/>
          <a:ln w="57150" cmpd="thickThin"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8" name="Rectangle 5">
            <a:extLst>
              <a:ext uri="{FF2B5EF4-FFF2-40B4-BE49-F238E27FC236}">
                <a16:creationId xmlns:a16="http://schemas.microsoft.com/office/drawing/2014/main" id="{5EC4C191-8226-4289-824C-9CC17FCF098F}"/>
              </a:ext>
            </a:extLst>
          </p:cNvPr>
          <p:cNvSpPr>
            <a:spLocks noChangeArrowheads="1"/>
          </p:cNvSpPr>
          <p:nvPr/>
        </p:nvSpPr>
        <p:spPr bwMode="auto">
          <a:xfrm>
            <a:off x="193029"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不正行為</a:t>
            </a:r>
          </a:p>
        </p:txBody>
      </p:sp>
      <p:sp>
        <p:nvSpPr>
          <p:cNvPr id="16" name="Rectangle 7">
            <a:extLst>
              <a:ext uri="{FF2B5EF4-FFF2-40B4-BE49-F238E27FC236}">
                <a16:creationId xmlns:a16="http://schemas.microsoft.com/office/drawing/2014/main" id="{E0F802BB-8467-4612-9800-AA8BE61C57F8}"/>
              </a:ext>
            </a:extLst>
          </p:cNvPr>
          <p:cNvSpPr>
            <a:spLocks noChangeArrowheads="1"/>
          </p:cNvSpPr>
          <p:nvPr/>
        </p:nvSpPr>
        <p:spPr bwMode="auto">
          <a:xfrm>
            <a:off x="63513" y="2106351"/>
            <a:ext cx="9102499" cy="420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50000"/>
              </a:spcBef>
              <a:spcAft>
                <a:spcPts val="600"/>
              </a:spcAft>
            </a:pPr>
            <a:r>
              <a:rPr lang="ja-JP" altLang="en-US" sz="2300" b="0" dirty="0">
                <a:latin typeface="+mn-ea"/>
              </a:rPr>
              <a:t>　</a:t>
            </a:r>
            <a:r>
              <a:rPr lang="ja-JP" altLang="en-US" sz="2200" b="0" dirty="0">
                <a:latin typeface="+mn-ea"/>
              </a:rPr>
              <a:t>≪不正行為を行った場合の取扱い≫</a:t>
            </a:r>
            <a:endParaRPr lang="en-US" altLang="ja-JP" sz="2200" b="0" dirty="0">
              <a:latin typeface="+mn-ea"/>
            </a:endParaRPr>
          </a:p>
          <a:p>
            <a:pPr>
              <a:spcBef>
                <a:spcPts val="1200"/>
              </a:spcBef>
              <a:spcAft>
                <a:spcPts val="600"/>
              </a:spcAft>
            </a:pPr>
            <a:r>
              <a:rPr lang="ja-JP" altLang="en-US" sz="2200" b="0" dirty="0">
                <a:latin typeface="+mn-ea"/>
              </a:rPr>
              <a:t>　　・　</a:t>
            </a:r>
            <a:r>
              <a:rPr lang="ja-JP" altLang="en-US" sz="2200" b="0" u="sng" dirty="0">
                <a:solidFill>
                  <a:srgbClr val="FF0000"/>
                </a:solidFill>
                <a:latin typeface="+mn-ea"/>
              </a:rPr>
              <a:t>その場で受験の中止と退室</a:t>
            </a:r>
            <a:r>
              <a:rPr lang="ja-JP" altLang="en-US" sz="2200" b="0" dirty="0">
                <a:latin typeface="+mn-ea"/>
              </a:rPr>
              <a:t>を指示され，</a:t>
            </a:r>
            <a:r>
              <a:rPr lang="ja-JP" altLang="en-US" sz="2200" b="0" u="sng" dirty="0">
                <a:solidFill>
                  <a:srgbClr val="FF0000"/>
                </a:solidFill>
                <a:latin typeface="+mn-ea"/>
              </a:rPr>
              <a:t>それ以後の受験はできない</a:t>
            </a:r>
            <a:endParaRPr lang="en-US" altLang="ja-JP" sz="2200" b="0" u="sng" dirty="0">
              <a:solidFill>
                <a:srgbClr val="FF0000"/>
              </a:solidFill>
              <a:latin typeface="+mn-ea"/>
            </a:endParaRPr>
          </a:p>
          <a:p>
            <a:pPr>
              <a:spcBef>
                <a:spcPts val="1200"/>
              </a:spcBef>
              <a:spcAft>
                <a:spcPts val="600"/>
              </a:spcAft>
            </a:pPr>
            <a:r>
              <a:rPr lang="ja-JP" altLang="en-US" sz="2200" b="0" dirty="0">
                <a:solidFill>
                  <a:srgbClr val="FF0000"/>
                </a:solidFill>
                <a:latin typeface="+mn-ea"/>
              </a:rPr>
              <a:t>　　</a:t>
            </a:r>
            <a:r>
              <a:rPr lang="ja-JP" altLang="en-US" sz="2200" b="0" dirty="0">
                <a:latin typeface="+mn-ea"/>
              </a:rPr>
              <a:t>・　受験した共通テストの</a:t>
            </a:r>
            <a:r>
              <a:rPr lang="ja-JP" altLang="en-US" sz="2200" b="0" u="sng" dirty="0">
                <a:solidFill>
                  <a:srgbClr val="FF0000"/>
                </a:solidFill>
                <a:latin typeface="+mn-ea"/>
              </a:rPr>
              <a:t>全ての教科・科目の成績を無効とする</a:t>
            </a:r>
            <a:endParaRPr lang="en-US" altLang="ja-JP" sz="2200" b="0" u="sng" dirty="0">
              <a:solidFill>
                <a:srgbClr val="FF0000"/>
              </a:solidFill>
              <a:latin typeface="+mn-ea"/>
            </a:endParaRPr>
          </a:p>
          <a:p>
            <a:pPr>
              <a:spcBef>
                <a:spcPts val="1200"/>
              </a:spcBef>
              <a:spcAft>
                <a:spcPts val="600"/>
              </a:spcAft>
            </a:pPr>
            <a:r>
              <a:rPr lang="ja-JP" altLang="en-US" sz="2200" b="0" dirty="0">
                <a:solidFill>
                  <a:srgbClr val="FF0000"/>
                </a:solidFill>
                <a:latin typeface="+mn-ea"/>
              </a:rPr>
              <a:t>　　</a:t>
            </a:r>
            <a:r>
              <a:rPr lang="ja-JP" altLang="en-US" sz="2200" b="0" dirty="0">
                <a:latin typeface="+mn-ea"/>
              </a:rPr>
              <a:t>・　</a:t>
            </a:r>
            <a:r>
              <a:rPr lang="ja-JP" altLang="en-US" sz="2200" b="0" u="sng" dirty="0">
                <a:solidFill>
                  <a:srgbClr val="FF0000"/>
                </a:solidFill>
                <a:latin typeface="+mn-ea"/>
              </a:rPr>
              <a:t>状況により警察へ被害届を提出する</a:t>
            </a:r>
            <a:r>
              <a:rPr lang="ja-JP" altLang="en-US" sz="2200" b="0" dirty="0">
                <a:latin typeface="+mn-ea"/>
              </a:rPr>
              <a:t>などの対応をとる場合がある</a:t>
            </a:r>
            <a:br>
              <a:rPr lang="en-US" altLang="ja-JP" sz="2300" b="0" dirty="0">
                <a:solidFill>
                  <a:srgbClr val="FF0000"/>
                </a:solidFill>
                <a:latin typeface="+mn-ea"/>
              </a:rPr>
            </a:br>
            <a:endParaRPr lang="en-US" altLang="ja-JP" sz="2300" b="0" dirty="0">
              <a:solidFill>
                <a:srgbClr val="FF0000"/>
              </a:solidFill>
              <a:latin typeface="+mn-ea"/>
            </a:endParaRPr>
          </a:p>
          <a:p>
            <a:pPr>
              <a:lnSpc>
                <a:spcPct val="80000"/>
              </a:lnSpc>
              <a:spcBef>
                <a:spcPct val="50000"/>
              </a:spcBef>
              <a:spcAft>
                <a:spcPts val="600"/>
              </a:spcAft>
            </a:pPr>
            <a:r>
              <a:rPr lang="ja-JP" altLang="en-US" sz="2300" b="0" dirty="0">
                <a:latin typeface="+mn-ea"/>
              </a:rPr>
              <a:t> </a:t>
            </a:r>
            <a:r>
              <a:rPr lang="ja-JP" altLang="en-US" sz="2200" b="0" dirty="0">
                <a:latin typeface="+mn-ea"/>
              </a:rPr>
              <a:t>○　</a:t>
            </a:r>
            <a:r>
              <a:rPr lang="ja-JP" altLang="en-US" sz="2200" b="0" u="sng" dirty="0">
                <a:latin typeface="+mn-ea"/>
              </a:rPr>
              <a:t>不正行為となる内容</a:t>
            </a:r>
            <a:r>
              <a:rPr lang="ja-JP" altLang="en-US" sz="2200" b="0" dirty="0">
                <a:latin typeface="+mn-ea"/>
              </a:rPr>
              <a:t>について受験案内</a:t>
            </a:r>
            <a:r>
              <a:rPr lang="en-US" altLang="ja-JP" sz="2200" b="0" dirty="0">
                <a:latin typeface="+mn-ea"/>
              </a:rPr>
              <a:t>p.52</a:t>
            </a:r>
            <a:r>
              <a:rPr lang="ja-JP" altLang="en-US" sz="2200" b="0" dirty="0">
                <a:latin typeface="+mn-ea"/>
              </a:rPr>
              <a:t>を必ず確認</a:t>
            </a:r>
            <a:r>
              <a:rPr lang="en-US" altLang="ja-JP" sz="2300" b="0" dirty="0">
                <a:latin typeface="+mn-ea"/>
              </a:rPr>
              <a:t> </a:t>
            </a:r>
            <a:r>
              <a:rPr lang="ja-JP" altLang="en-US" sz="2300" b="0" dirty="0">
                <a:latin typeface="+mn-ea"/>
              </a:rPr>
              <a:t>　　</a:t>
            </a:r>
            <a:endParaRPr lang="en-US" altLang="ja-JP" sz="2300" b="0" dirty="0">
              <a:latin typeface="+mn-ea"/>
            </a:endParaRPr>
          </a:p>
          <a:p>
            <a:pPr>
              <a:spcBef>
                <a:spcPts val="1800"/>
              </a:spcBef>
              <a:spcAft>
                <a:spcPts val="600"/>
              </a:spcAft>
            </a:pPr>
            <a:r>
              <a:rPr lang="ja-JP" altLang="en-US" sz="2200" b="0" dirty="0">
                <a:latin typeface="+mn-ea"/>
              </a:rPr>
              <a:t> ○　試験時間中，監督者が試験室内の巡視を行い，</a:t>
            </a:r>
            <a:r>
              <a:rPr lang="ja-JP" altLang="en-US" sz="2200" b="0" u="sng" dirty="0">
                <a:latin typeface="ＭＳ ゴシック" panose="020B0609070205080204" pitchFamily="49" charset="-128"/>
                <a:ea typeface="ＭＳ ゴシック" panose="020B0609070205080204" pitchFamily="49" charset="-128"/>
              </a:rPr>
              <a:t>不正行為に見えるよ</a:t>
            </a:r>
            <a:br>
              <a:rPr lang="en-US" altLang="ja-JP" sz="2200" b="0" u="sng" dirty="0">
                <a:latin typeface="ＭＳ ゴシック" panose="020B0609070205080204" pitchFamily="49" charset="-128"/>
                <a:ea typeface="ＭＳ ゴシック" panose="020B0609070205080204" pitchFamily="49" charset="-128"/>
              </a:rPr>
            </a:br>
            <a:r>
              <a:rPr lang="ja-JP" altLang="en-US" sz="2200" b="0" dirty="0">
                <a:latin typeface="ＭＳ ゴシック" panose="020B0609070205080204" pitchFamily="49" charset="-128"/>
                <a:ea typeface="ＭＳ ゴシック" panose="020B0609070205080204" pitchFamily="49" charset="-128"/>
              </a:rPr>
              <a:t>　 </a:t>
            </a:r>
            <a:r>
              <a:rPr lang="ja-JP" altLang="en-US" sz="2200" b="0" u="sng" dirty="0" err="1">
                <a:latin typeface="ＭＳ ゴシック" panose="020B0609070205080204" pitchFamily="49" charset="-128"/>
                <a:ea typeface="ＭＳ ゴシック" panose="020B0609070205080204" pitchFamily="49" charset="-128"/>
              </a:rPr>
              <a:t>うな</a:t>
            </a:r>
            <a:r>
              <a:rPr lang="ja-JP" altLang="en-US" sz="2200" b="0" u="sng" dirty="0">
                <a:latin typeface="ＭＳ ゴシック" panose="020B0609070205080204" pitchFamily="49" charset="-128"/>
                <a:ea typeface="ＭＳ ゴシック" panose="020B0609070205080204" pitchFamily="49" charset="-128"/>
              </a:rPr>
              <a:t>行為は，監督者が注意する場合がある</a:t>
            </a:r>
            <a:endParaRPr lang="en-US" altLang="ja-JP" sz="2200" b="0" dirty="0">
              <a:solidFill>
                <a:srgbClr val="FF0000"/>
              </a:solidFill>
              <a:latin typeface="+mn-ea"/>
            </a:endParaRPr>
          </a:p>
        </p:txBody>
      </p:sp>
      <p:sp>
        <p:nvSpPr>
          <p:cNvPr id="5" name="スライド番号プレースホルダー 4">
            <a:extLst>
              <a:ext uri="{FF2B5EF4-FFF2-40B4-BE49-F238E27FC236}">
                <a16:creationId xmlns:a16="http://schemas.microsoft.com/office/drawing/2014/main" id="{00030371-F67E-4E1E-BB92-8745AF35D03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37</a:t>
            </a:fld>
            <a:endParaRPr lang="ja-JP" altLang="en-US">
              <a:solidFill>
                <a:prstClr val="black">
                  <a:tint val="75000"/>
                </a:prstClr>
              </a:solidFill>
            </a:endParaRPr>
          </a:p>
        </p:txBody>
      </p:sp>
    </p:spTree>
    <p:extLst>
      <p:ext uri="{BB962C8B-B14F-4D97-AF65-F5344CB8AC3E}">
        <p14:creationId xmlns:p14="http://schemas.microsoft.com/office/powerpoint/2010/main" val="4082857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Ｆ</a:t>
            </a:r>
            <a:endParaRPr kumimoji="1" lang="ja-JP" altLang="en-US" sz="3200" dirty="0">
              <a:latin typeface="ＤＦＧ極太丸ゴシック体" pitchFamily="50" charset="-128"/>
              <a:ea typeface="ＤＦＧ極太丸ゴシック体" pitchFamily="50" charset="-128"/>
            </a:endParaRPr>
          </a:p>
        </p:txBody>
      </p:sp>
      <p:sp>
        <p:nvSpPr>
          <p:cNvPr id="12"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試験実施後</a:t>
            </a:r>
            <a:r>
              <a:rPr lang="ja-JP" altLang="en-US" dirty="0">
                <a:latin typeface="ＤＦＧ極太丸ゴシック体" pitchFamily="50" charset="-128"/>
                <a:ea typeface="ＤＦＧ極太丸ゴシック体" pitchFamily="50" charset="-128"/>
              </a:rPr>
              <a:t>　</a:t>
            </a:r>
            <a:r>
              <a:rPr lang="en-US" altLang="ja-JP" sz="2600" dirty="0"/>
              <a:t>【P55】</a:t>
            </a:r>
            <a:endParaRPr lang="ja-JP" altLang="en-US" sz="2600" dirty="0">
              <a:solidFill>
                <a:srgbClr val="0033CC"/>
              </a:solidFill>
            </a:endParaRPr>
          </a:p>
        </p:txBody>
      </p:sp>
      <p:sp>
        <p:nvSpPr>
          <p:cNvPr id="13" name="Rectangle 5"/>
          <p:cNvSpPr>
            <a:spLocks noChangeArrowheads="1"/>
          </p:cNvSpPr>
          <p:nvPr/>
        </p:nvSpPr>
        <p:spPr bwMode="auto">
          <a:xfrm>
            <a:off x="341414" y="941906"/>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得点の調整</a:t>
            </a:r>
          </a:p>
        </p:txBody>
      </p:sp>
      <p:grpSp>
        <p:nvGrpSpPr>
          <p:cNvPr id="5" name="グループ化 4">
            <a:extLst>
              <a:ext uri="{FF2B5EF4-FFF2-40B4-BE49-F238E27FC236}">
                <a16:creationId xmlns:a16="http://schemas.microsoft.com/office/drawing/2014/main" id="{8C1BBE19-1DBB-44F8-B951-4B2AB584E32F}"/>
              </a:ext>
            </a:extLst>
          </p:cNvPr>
          <p:cNvGrpSpPr/>
          <p:nvPr/>
        </p:nvGrpSpPr>
        <p:grpSpPr>
          <a:xfrm>
            <a:off x="255111" y="1628799"/>
            <a:ext cx="8835041" cy="5112569"/>
            <a:chOff x="255111" y="2320906"/>
            <a:chExt cx="8835041" cy="4709757"/>
          </a:xfrm>
        </p:grpSpPr>
        <p:sp>
          <p:nvSpPr>
            <p:cNvPr id="15" name="AutoShape 6"/>
            <p:cNvSpPr>
              <a:spLocks noChangeArrowheads="1"/>
            </p:cNvSpPr>
            <p:nvPr/>
          </p:nvSpPr>
          <p:spPr bwMode="auto">
            <a:xfrm>
              <a:off x="275394" y="3979272"/>
              <a:ext cx="8814758" cy="280014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lstStyle/>
            <a:p>
              <a:pPr>
                <a:spcBef>
                  <a:spcPts val="0"/>
                </a:spcBef>
              </a:pPr>
              <a:r>
                <a:rPr lang="ja-JP" altLang="ja-JP" sz="1600" b="0" dirty="0">
                  <a:latin typeface="ＭＳ ゴシック" panose="020B0609070205080204" pitchFamily="49" charset="-128"/>
                  <a:ea typeface="ＭＳ ゴシック" panose="020B0609070205080204" pitchFamily="49" charset="-128"/>
                </a:rPr>
                <a:t>【対象教科・科目】</a:t>
              </a:r>
            </a:p>
            <a:p>
              <a:pPr>
                <a:spcBef>
                  <a:spcPts val="0"/>
                </a:spcBef>
              </a:pPr>
              <a:r>
                <a:rPr lang="ja-JP" altLang="ja-JP" sz="1600" b="0" dirty="0">
                  <a:latin typeface="ＭＳ ゴシック" panose="020B0609070205080204" pitchFamily="49" charset="-128"/>
                  <a:ea typeface="ＭＳ ゴシック" panose="020B0609070205080204" pitchFamily="49" charset="-128"/>
                </a:rPr>
                <a:t>①　地理歴史の『地理総合，地理探究』『歴史総合，日本史探究』『歴史総合，世界史探究』</a:t>
              </a:r>
            </a:p>
            <a:p>
              <a:pPr>
                <a:spcBef>
                  <a:spcPts val="0"/>
                </a:spcBef>
              </a:pPr>
              <a:r>
                <a:rPr lang="ja-JP" altLang="ja-JP" sz="1600" b="0" dirty="0">
                  <a:latin typeface="ＭＳ ゴシック" panose="020B0609070205080204" pitchFamily="49" charset="-128"/>
                  <a:ea typeface="ＭＳ ゴシック" panose="020B0609070205080204" pitchFamily="49" charset="-128"/>
                </a:rPr>
                <a:t>　『旧世界史Ｂ』『旧日本史Ｂ』『旧地理Ｂ』の間</a:t>
              </a:r>
            </a:p>
            <a:p>
              <a:pPr>
                <a:spcBef>
                  <a:spcPts val="0"/>
                </a:spcBef>
              </a:pPr>
              <a:r>
                <a:rPr lang="ja-JP" altLang="ja-JP" sz="1600" b="0" dirty="0">
                  <a:latin typeface="ＭＳ ゴシック" panose="020B0609070205080204" pitchFamily="49" charset="-128"/>
                  <a:ea typeface="ＭＳ ゴシック" panose="020B0609070205080204" pitchFamily="49" charset="-128"/>
                </a:rPr>
                <a:t>②　公民の『公共，倫理』『公共，政治・経済』『旧現代社会』『旧倫理』『旧政治・経済』　</a:t>
              </a:r>
            </a:p>
            <a:p>
              <a:pPr>
                <a:spcBef>
                  <a:spcPts val="0"/>
                </a:spcBef>
              </a:pPr>
              <a:r>
                <a:rPr lang="ja-JP" altLang="ja-JP" sz="1600" b="0" dirty="0">
                  <a:latin typeface="ＭＳ ゴシック" panose="020B0609070205080204" pitchFamily="49" charset="-128"/>
                  <a:ea typeface="ＭＳ ゴシック" panose="020B0609070205080204" pitchFamily="49" charset="-128"/>
                </a:rPr>
                <a:t>　『旧倫理，旧政治・経済』の間</a:t>
              </a:r>
            </a:p>
            <a:p>
              <a:pPr>
                <a:spcBef>
                  <a:spcPts val="0"/>
                </a:spcBef>
              </a:pPr>
              <a:r>
                <a:rPr lang="ja-JP" altLang="ja-JP" sz="1600" b="0" dirty="0">
                  <a:latin typeface="ＭＳ ゴシック" panose="020B0609070205080204" pitchFamily="49" charset="-128"/>
                  <a:ea typeface="ＭＳ ゴシック" panose="020B0609070205080204" pitchFamily="49" charset="-128"/>
                </a:rPr>
                <a:t>③　数学のグループ①の『数学Ⅰ，数学Ａ』と『旧数学Ⅰ・旧数学Ａ』の間</a:t>
              </a:r>
            </a:p>
            <a:p>
              <a:pPr>
                <a:spcBef>
                  <a:spcPts val="0"/>
                </a:spcBef>
              </a:pPr>
              <a:r>
                <a:rPr lang="ja-JP" altLang="ja-JP" sz="1600" b="0" dirty="0">
                  <a:latin typeface="ＭＳ ゴシック" panose="020B0609070205080204" pitchFamily="49" charset="-128"/>
                  <a:ea typeface="ＭＳ ゴシック" panose="020B0609070205080204" pitchFamily="49" charset="-128"/>
                </a:rPr>
                <a:t>④　数学のグループ②の『数学Ⅱ，数学Ｂ，数学Ｃ』と『旧数学Ⅱ・旧数学Ｂ』の間</a:t>
              </a:r>
            </a:p>
            <a:p>
              <a:pPr>
                <a:spcBef>
                  <a:spcPts val="0"/>
                </a:spcBef>
              </a:pPr>
              <a:r>
                <a:rPr lang="ja-JP" altLang="ja-JP" sz="1600" b="0" dirty="0">
                  <a:latin typeface="ＭＳ ゴシック" panose="020B0609070205080204" pitchFamily="49" charset="-128"/>
                  <a:ea typeface="ＭＳ ゴシック" panose="020B0609070205080204" pitchFamily="49" charset="-128"/>
                </a:rPr>
                <a:t>⑤　理科の『物理』『化学』『生物』『地学』の間</a:t>
              </a:r>
            </a:p>
            <a:p>
              <a:pPr>
                <a:spcBef>
                  <a:spcPts val="0"/>
                </a:spcBef>
              </a:pPr>
              <a:r>
                <a:rPr lang="ja-JP" altLang="ja-JP" sz="1600" b="0" dirty="0">
                  <a:latin typeface="ＭＳ ゴシック" panose="020B0609070205080204" pitchFamily="49" charset="-128"/>
                  <a:ea typeface="ＭＳ ゴシック" panose="020B0609070205080204" pitchFamily="49" charset="-128"/>
                </a:rPr>
                <a:t>⑥　情報の『情報Ⅰ』と『旧情報』の間</a:t>
              </a:r>
              <a:endParaRPr lang="en-US" altLang="ja-JP" sz="1600" b="0" dirty="0">
                <a:latin typeface="ＭＳ ゴシック" panose="020B0609070205080204" pitchFamily="49" charset="-128"/>
                <a:ea typeface="ＭＳ ゴシック" panose="020B0609070205080204" pitchFamily="49" charset="-128"/>
              </a:endParaRPr>
            </a:p>
            <a:p>
              <a:pPr>
                <a:spcBef>
                  <a:spcPts val="0"/>
                </a:spcBef>
              </a:pPr>
              <a:r>
                <a:rPr lang="ja-JP" altLang="en-US" sz="1400" b="0" dirty="0">
                  <a:latin typeface="ＭＳ ゴシック" panose="020B0609070205080204" pitchFamily="49" charset="-128"/>
                  <a:ea typeface="ＭＳ ゴシック" panose="020B0609070205080204" pitchFamily="49" charset="-128"/>
                </a:rPr>
                <a:t>　</a:t>
              </a:r>
              <a:r>
                <a:rPr lang="en-US" altLang="ja-JP" sz="1400" b="0" dirty="0">
                  <a:latin typeface="ＭＳ ゴシック" panose="020B0609070205080204" pitchFamily="49" charset="-128"/>
                  <a:ea typeface="ＭＳ ゴシック" panose="020B0609070205080204" pitchFamily="49" charset="-128"/>
                </a:rPr>
                <a:t>※</a:t>
              </a:r>
              <a:r>
                <a:rPr lang="ja-JP" altLang="en-US" sz="1400" b="0" dirty="0">
                  <a:latin typeface="ＭＳ ゴシック" panose="020B0609070205080204" pitchFamily="49" charset="-128"/>
                  <a:ea typeface="ＭＳ ゴシック" panose="020B0609070205080204" pitchFamily="49" charset="-128"/>
                </a:rPr>
                <a:t>　受験者数が１万人未満の科目は得点調整の対象としない。</a:t>
              </a:r>
            </a:p>
            <a:p>
              <a:pPr>
                <a:spcBef>
                  <a:spcPts val="0"/>
                </a:spcBef>
              </a:pPr>
              <a:r>
                <a:rPr lang="ja-JP" altLang="en-US" sz="1400" b="0" dirty="0">
                  <a:latin typeface="ＭＳ ゴシック" panose="020B0609070205080204" pitchFamily="49" charset="-128"/>
                  <a:ea typeface="ＭＳ ゴシック" panose="020B0609070205080204" pitchFamily="49" charset="-128"/>
                </a:rPr>
                <a:t>　　　ただし，</a:t>
              </a:r>
              <a:r>
                <a:rPr lang="en-US" altLang="ja-JP" sz="1400" b="0" dirty="0">
                  <a:latin typeface="ＭＳ ゴシック" panose="020B0609070205080204" pitchFamily="49" charset="-128"/>
                  <a:ea typeface="ＭＳ ゴシック" panose="020B0609070205080204" pitchFamily="49" charset="-128"/>
                </a:rPr>
                <a:t>『</a:t>
              </a:r>
              <a:r>
                <a:rPr lang="ja-JP" altLang="en-US" sz="1400" b="0" dirty="0">
                  <a:latin typeface="ＭＳ ゴシック" panose="020B0609070205080204" pitchFamily="49" charset="-128"/>
                  <a:ea typeface="ＭＳ ゴシック" panose="020B0609070205080204" pitchFamily="49" charset="-128"/>
                </a:rPr>
                <a:t>情報</a:t>
              </a:r>
              <a:r>
                <a:rPr lang="en-US" altLang="ja-JP" sz="1400" b="0" dirty="0">
                  <a:latin typeface="ＭＳ ゴシック" panose="020B0609070205080204" pitchFamily="49" charset="-128"/>
                  <a:ea typeface="ＭＳ ゴシック" panose="020B0609070205080204" pitchFamily="49" charset="-128"/>
                </a:rPr>
                <a:t>Ⅰ』</a:t>
              </a:r>
              <a:r>
                <a:rPr lang="ja-JP" altLang="en-US" sz="1400" b="0" dirty="0">
                  <a:latin typeface="ＭＳ ゴシック" panose="020B0609070205080204" pitchFamily="49" charset="-128"/>
                  <a:ea typeface="ＭＳ ゴシック" panose="020B0609070205080204" pitchFamily="49" charset="-128"/>
                </a:rPr>
                <a:t>と</a:t>
              </a:r>
              <a:r>
                <a:rPr lang="en-US" altLang="ja-JP" sz="1400" b="0" dirty="0">
                  <a:latin typeface="ＭＳ ゴシック" panose="020B0609070205080204" pitchFamily="49" charset="-128"/>
                  <a:ea typeface="ＭＳ ゴシック" panose="020B0609070205080204" pitchFamily="49" charset="-128"/>
                </a:rPr>
                <a:t>『</a:t>
              </a:r>
              <a:r>
                <a:rPr lang="ja-JP" altLang="en-US" sz="1400" b="0" dirty="0">
                  <a:latin typeface="ＭＳ ゴシック" panose="020B0609070205080204" pitchFamily="49" charset="-128"/>
                  <a:ea typeface="ＭＳ ゴシック" panose="020B0609070205080204" pitchFamily="49" charset="-128"/>
                </a:rPr>
                <a:t>旧情報</a:t>
              </a:r>
              <a:r>
                <a:rPr lang="en-US" altLang="ja-JP" sz="1400" b="0" dirty="0">
                  <a:latin typeface="ＭＳ ゴシック" panose="020B0609070205080204" pitchFamily="49" charset="-128"/>
                  <a:ea typeface="ＭＳ ゴシック" panose="020B0609070205080204" pitchFamily="49" charset="-128"/>
                </a:rPr>
                <a:t>』</a:t>
              </a:r>
              <a:r>
                <a:rPr lang="ja-JP" altLang="en-US" sz="1400" b="0" dirty="0">
                  <a:latin typeface="ＭＳ ゴシック" panose="020B0609070205080204" pitchFamily="49" charset="-128"/>
                  <a:ea typeface="ＭＳ ゴシック" panose="020B0609070205080204" pitchFamily="49" charset="-128"/>
                </a:rPr>
                <a:t>の間については，いずれかの受験者数が１万人未満であっても得点</a:t>
              </a:r>
              <a:endParaRPr lang="en-US" altLang="ja-JP" sz="1400" b="0" dirty="0">
                <a:latin typeface="ＭＳ ゴシック" panose="020B0609070205080204" pitchFamily="49" charset="-128"/>
                <a:ea typeface="ＭＳ ゴシック" panose="020B0609070205080204" pitchFamily="49" charset="-128"/>
              </a:endParaRPr>
            </a:p>
            <a:p>
              <a:pPr>
                <a:spcBef>
                  <a:spcPts val="0"/>
                </a:spcBef>
              </a:pPr>
              <a:r>
                <a:rPr lang="ja-JP" altLang="en-US" sz="1400" b="0" dirty="0">
                  <a:latin typeface="ＭＳ ゴシック" panose="020B0609070205080204" pitchFamily="49" charset="-128"/>
                  <a:ea typeface="ＭＳ ゴシック" panose="020B0609070205080204" pitchFamily="49" charset="-128"/>
                </a:rPr>
                <a:t>　　調整の対象とする。</a:t>
              </a:r>
            </a:p>
            <a:p>
              <a:pPr>
                <a:spcBef>
                  <a:spcPts val="0"/>
                </a:spcBef>
              </a:pPr>
              <a:endParaRPr lang="ja-JP" altLang="en-US" sz="1600" b="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255112" y="2320906"/>
              <a:ext cx="8407051" cy="1644458"/>
            </a:xfrm>
            <a:prstGeom prst="rect">
              <a:avLst/>
            </a:prstGeom>
            <a:noFill/>
            <a:ln w="15875">
              <a:solidFill>
                <a:schemeClr val="tx1"/>
              </a:solidFill>
            </a:ln>
          </p:spPr>
          <p:txBody>
            <a:bodyPr wrap="square" rtlCol="0" anchor="ctr" anchorCtr="0">
              <a:spAutoFit/>
            </a:bodyPr>
            <a:lstStyle/>
            <a:p>
              <a:pPr algn="just">
                <a:spcBef>
                  <a:spcPts val="1200"/>
                </a:spcBef>
              </a:pPr>
              <a:r>
                <a:rPr lang="ja-JP" altLang="en-US" sz="2000" dirty="0">
                  <a:solidFill>
                    <a:srgbClr val="FF0000"/>
                  </a:solidFill>
                  <a:latin typeface="ＭＳ ゴシック" panose="020B0609070205080204" pitchFamily="49" charset="-128"/>
                  <a:ea typeface="ＭＳ ゴシック" panose="020B0609070205080204" pitchFamily="49" charset="-128"/>
                </a:rPr>
                <a:t>　</a:t>
              </a:r>
              <a:r>
                <a:rPr lang="ja-JP" altLang="en-US" sz="2000" u="sng" dirty="0">
                  <a:latin typeface="ＭＳ ゴシック" panose="020B0609070205080204" pitchFamily="49" charset="-128"/>
                  <a:ea typeface="ＭＳ ゴシック" panose="020B0609070205080204" pitchFamily="49" charset="-128"/>
                </a:rPr>
                <a:t>本試験</a:t>
              </a:r>
              <a:r>
                <a:rPr lang="ja-JP" altLang="en-US" sz="2000" dirty="0">
                  <a:latin typeface="ＭＳ ゴシック" panose="020B0609070205080204" pitchFamily="49" charset="-128"/>
                  <a:ea typeface="ＭＳ ゴシック" panose="020B0609070205080204" pitchFamily="49" charset="-128"/>
                </a:rPr>
                <a:t>において，得点調整の対象となる各科目間で，次のいずれかが生じ，これが試験問題の難易差に基づくものと認められる場合には，得点調整を行う </a:t>
              </a:r>
            </a:p>
            <a:p>
              <a:pPr algn="just">
                <a:spcBef>
                  <a:spcPts val="600"/>
                </a:spcBef>
                <a:spcAft>
                  <a:spcPts val="600"/>
                </a:spcAft>
              </a:pPr>
              <a:r>
                <a:rPr lang="ja-JP" altLang="en-US" sz="2000" dirty="0">
                  <a:latin typeface="ＭＳ ゴシック" panose="020B0609070205080204" pitchFamily="49" charset="-128"/>
                  <a:ea typeface="ＭＳ ゴシック" panose="020B0609070205080204" pitchFamily="49" charset="-128"/>
                </a:rPr>
                <a:t> ・ </a:t>
              </a:r>
              <a:r>
                <a:rPr lang="en-US" altLang="ja-JP" sz="2000" dirty="0">
                  <a:latin typeface="ＭＳ ゴシック" panose="020B0609070205080204" pitchFamily="49" charset="-128"/>
                  <a:ea typeface="ＭＳ ゴシック" panose="020B0609070205080204" pitchFamily="49" charset="-128"/>
                </a:rPr>
                <a:t>20</a:t>
              </a:r>
              <a:r>
                <a:rPr lang="ja-JP" altLang="en-US" sz="2000" dirty="0">
                  <a:latin typeface="ＭＳ ゴシック" panose="020B0609070205080204" pitchFamily="49" charset="-128"/>
                  <a:ea typeface="ＭＳ ゴシック" panose="020B0609070205080204" pitchFamily="49" charset="-128"/>
                </a:rPr>
                <a:t>点以上の平均点差が生じた場合</a:t>
              </a:r>
            </a:p>
            <a:p>
              <a:pPr indent="-457200" algn="just">
                <a:spcBef>
                  <a:spcPts val="0"/>
                </a:spcBef>
              </a:pPr>
              <a:r>
                <a:rPr lang="ja-JP" altLang="en-US" sz="2000" dirty="0">
                  <a:latin typeface="ＭＳ ゴシック" panose="020B0609070205080204" pitchFamily="49" charset="-128"/>
                  <a:ea typeface="ＭＳ ゴシック" panose="020B0609070205080204" pitchFamily="49" charset="-128"/>
                </a:rPr>
                <a:t> ・ </a:t>
              </a:r>
              <a:r>
                <a:rPr lang="en-US" altLang="ja-JP" sz="2000" dirty="0">
                  <a:latin typeface="ＭＳ ゴシック" panose="020B0609070205080204" pitchFamily="49" charset="-128"/>
                  <a:ea typeface="ＭＳ ゴシック" panose="020B0609070205080204" pitchFamily="49" charset="-128"/>
                </a:rPr>
                <a:t>15</a:t>
              </a:r>
              <a:r>
                <a:rPr lang="ja-JP" altLang="en-US" sz="2000" dirty="0">
                  <a:latin typeface="ＭＳ ゴシック" panose="020B0609070205080204" pitchFamily="49" charset="-128"/>
                  <a:ea typeface="ＭＳ ゴシック" panose="020B0609070205080204" pitchFamily="49" charset="-128"/>
                </a:rPr>
                <a:t>点以上の平均点差が生じ，かつ，区分点差が</a:t>
              </a:r>
              <a:r>
                <a:rPr lang="en-US" altLang="ja-JP" sz="2000" dirty="0">
                  <a:latin typeface="ＭＳ ゴシック" panose="020B0609070205080204" pitchFamily="49" charset="-128"/>
                  <a:ea typeface="ＭＳ ゴシック" panose="020B0609070205080204" pitchFamily="49" charset="-128"/>
                </a:rPr>
                <a:t>20</a:t>
              </a:r>
              <a:r>
                <a:rPr lang="ja-JP" altLang="en-US" sz="2000" dirty="0">
                  <a:latin typeface="ＭＳ ゴシック" panose="020B0609070205080204" pitchFamily="49" charset="-128"/>
                  <a:ea typeface="ＭＳ ゴシック" panose="020B0609070205080204" pitchFamily="49" charset="-128"/>
                </a:rPr>
                <a:t>点以上生じた場合</a:t>
              </a:r>
            </a:p>
          </p:txBody>
        </p:sp>
        <p:sp>
          <p:nvSpPr>
            <p:cNvPr id="2" name="正方形/長方形 1">
              <a:extLst>
                <a:ext uri="{FF2B5EF4-FFF2-40B4-BE49-F238E27FC236}">
                  <a16:creationId xmlns:a16="http://schemas.microsoft.com/office/drawing/2014/main" id="{BDCB5756-17A8-499E-9B3A-05C84CD178AE}"/>
                </a:ext>
              </a:extLst>
            </p:cNvPr>
            <p:cNvSpPr/>
            <p:nvPr/>
          </p:nvSpPr>
          <p:spPr>
            <a:xfrm>
              <a:off x="255111" y="6662077"/>
              <a:ext cx="8407051" cy="368586"/>
            </a:xfrm>
            <a:prstGeom prst="rect">
              <a:avLst/>
            </a:prstGeom>
          </p:spPr>
          <p:txBody>
            <a:bodyPr wrap="square">
              <a:spAutoFit/>
            </a:bodyPr>
            <a:lstStyle/>
            <a:p>
              <a:r>
                <a:rPr lang="en-US" altLang="ja-JP" sz="2000" dirty="0"/>
                <a:t>※</a:t>
              </a:r>
              <a:r>
                <a:rPr lang="ja-JP" altLang="en-US" sz="2000" dirty="0"/>
                <a:t>　得点調整の実施の有無については，</a:t>
              </a:r>
              <a:r>
                <a:rPr lang="en-US" altLang="ja-JP" sz="2000" dirty="0"/>
                <a:t>1</a:t>
              </a:r>
              <a:r>
                <a:rPr lang="ja-JP" altLang="en-US" sz="2000" dirty="0"/>
                <a:t>月</a:t>
              </a:r>
              <a:r>
                <a:rPr lang="en-US" altLang="ja-JP" sz="2000" dirty="0"/>
                <a:t>24</a:t>
              </a:r>
              <a:r>
                <a:rPr lang="ja-JP" altLang="en-US" sz="2000" dirty="0"/>
                <a:t>日（金）に発表予定</a:t>
              </a:r>
            </a:p>
          </p:txBody>
        </p:sp>
      </p:grpSp>
      <p:sp>
        <p:nvSpPr>
          <p:cNvPr id="6" name="スライド番号プレースホルダー 5">
            <a:extLst>
              <a:ext uri="{FF2B5EF4-FFF2-40B4-BE49-F238E27FC236}">
                <a16:creationId xmlns:a16="http://schemas.microsoft.com/office/drawing/2014/main" id="{7EF3C976-24BF-4FF7-908D-1A58B90B67A8}"/>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38</a:t>
            </a:fld>
            <a:endParaRPr lang="ja-JP" altLang="en-US">
              <a:solidFill>
                <a:prstClr val="black">
                  <a:tint val="75000"/>
                </a:prstClr>
              </a:solidFill>
            </a:endParaRPr>
          </a:p>
        </p:txBody>
      </p:sp>
    </p:spTree>
    <p:extLst>
      <p:ext uri="{BB962C8B-B14F-4D97-AF65-F5344CB8AC3E}">
        <p14:creationId xmlns:p14="http://schemas.microsoft.com/office/powerpoint/2010/main" val="331543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182941" y="941867"/>
            <a:ext cx="6398783" cy="47552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lstStyle/>
          <a:p>
            <a:pPr>
              <a:spcBef>
                <a:spcPts val="610"/>
              </a:spcBef>
            </a:pPr>
            <a:endParaRPr lang="en-US" altLang="ja-JP" sz="2845" b="0" dirty="0">
              <a:latin typeface="HGP創英角ｺﾞｼｯｸUB" pitchFamily="50" charset="-128"/>
              <a:ea typeface="HGP創英角ｺﾞｼｯｸUB" pitchFamily="50" charset="-128"/>
            </a:endParaRPr>
          </a:p>
        </p:txBody>
      </p:sp>
      <p:sp>
        <p:nvSpPr>
          <p:cNvPr id="9" name="テキスト ボックス 8"/>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Ｆ</a:t>
            </a:r>
            <a:endParaRPr kumimoji="1" lang="ja-JP" altLang="en-US" sz="3200" dirty="0">
              <a:latin typeface="ＤＦＧ極太丸ゴシック体" pitchFamily="50" charset="-128"/>
              <a:ea typeface="ＤＦＧ極太丸ゴシック体" pitchFamily="50" charset="-128"/>
            </a:endParaRPr>
          </a:p>
        </p:txBody>
      </p:sp>
      <p:sp>
        <p:nvSpPr>
          <p:cNvPr id="10"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試験実施後</a:t>
            </a:r>
            <a:r>
              <a:rPr lang="ja-JP" altLang="en-US" dirty="0">
                <a:latin typeface="ＤＦＧ極太丸ゴシック体" pitchFamily="50" charset="-128"/>
                <a:ea typeface="ＤＦＧ極太丸ゴシック体" pitchFamily="50" charset="-128"/>
              </a:rPr>
              <a:t>　</a:t>
            </a:r>
            <a:r>
              <a:rPr lang="en-US" altLang="ja-JP" sz="2600" dirty="0"/>
              <a:t>【P57】</a:t>
            </a:r>
            <a:endParaRPr lang="ja-JP" altLang="en-US" sz="2600" dirty="0">
              <a:solidFill>
                <a:srgbClr val="0033CC"/>
              </a:solidFill>
            </a:endParaRPr>
          </a:p>
        </p:txBody>
      </p:sp>
      <p:sp>
        <p:nvSpPr>
          <p:cNvPr id="13" name="Rectangle 5"/>
          <p:cNvSpPr>
            <a:spLocks noChangeArrowheads="1"/>
          </p:cNvSpPr>
          <p:nvPr/>
        </p:nvSpPr>
        <p:spPr bwMode="auto">
          <a:xfrm>
            <a:off x="341414" y="1085921"/>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試験成績の大学への提供</a:t>
            </a:r>
          </a:p>
        </p:txBody>
      </p:sp>
      <p:sp>
        <p:nvSpPr>
          <p:cNvPr id="14" name="Rectangle 6"/>
          <p:cNvSpPr>
            <a:spLocks noChangeArrowheads="1"/>
          </p:cNvSpPr>
          <p:nvPr/>
        </p:nvSpPr>
        <p:spPr bwMode="auto">
          <a:xfrm>
            <a:off x="0" y="5636896"/>
            <a:ext cx="9018634" cy="608535"/>
          </a:xfrm>
          <a:prstGeom prst="rect">
            <a:avLst/>
          </a:prstGeom>
          <a:noFill/>
          <a:ln w="9525">
            <a:noFill/>
            <a:miter lim="800000"/>
            <a:headEnd/>
            <a:tailEnd/>
          </a:ln>
        </p:spPr>
        <p:txBody>
          <a:bodyPr lIns="86411" tIns="43206" rIns="86411" bIns="43206" anchor="b"/>
          <a:lstStyle/>
          <a:p>
            <a:pPr defTabSz="891808"/>
            <a:endParaRPr lang="en-US" altLang="ja-JP" sz="2000" b="0" dirty="0">
              <a:solidFill>
                <a:srgbClr val="000000"/>
              </a:solidFill>
            </a:endParaRPr>
          </a:p>
        </p:txBody>
      </p:sp>
      <p:grpSp>
        <p:nvGrpSpPr>
          <p:cNvPr id="3" name="グループ化 2">
            <a:extLst>
              <a:ext uri="{FF2B5EF4-FFF2-40B4-BE49-F238E27FC236}">
                <a16:creationId xmlns:a16="http://schemas.microsoft.com/office/drawing/2014/main" id="{9DFCA5F7-D2B8-4313-8579-4656286CACF0}"/>
              </a:ext>
            </a:extLst>
          </p:cNvPr>
          <p:cNvGrpSpPr/>
          <p:nvPr/>
        </p:nvGrpSpPr>
        <p:grpSpPr>
          <a:xfrm>
            <a:off x="18255" y="1988840"/>
            <a:ext cx="9052805" cy="4176464"/>
            <a:chOff x="18255" y="1988840"/>
            <a:chExt cx="9052805" cy="4176464"/>
          </a:xfrm>
        </p:grpSpPr>
        <p:sp>
          <p:nvSpPr>
            <p:cNvPr id="11" name="Rectangle 6"/>
            <p:cNvSpPr>
              <a:spLocks noChangeArrowheads="1"/>
            </p:cNvSpPr>
            <p:nvPr/>
          </p:nvSpPr>
          <p:spPr bwMode="auto">
            <a:xfrm>
              <a:off x="52426" y="4919032"/>
              <a:ext cx="9018634" cy="1246272"/>
            </a:xfrm>
            <a:prstGeom prst="rect">
              <a:avLst/>
            </a:prstGeom>
            <a:noFill/>
            <a:ln w="9525">
              <a:noFill/>
              <a:miter lim="800000"/>
              <a:headEnd/>
              <a:tailEnd/>
            </a:ln>
          </p:spPr>
          <p:txBody>
            <a:bodyPr lIns="86411" tIns="43206" rIns="86411" bIns="43206" anchor="b"/>
            <a:lstStyle/>
            <a:p>
              <a:pPr marL="447675" indent="-447675"/>
              <a:r>
                <a:rPr lang="ja-JP" altLang="en-US" sz="1800" b="0">
                  <a:solidFill>
                    <a:srgbClr val="000000"/>
                  </a:solidFill>
                  <a:ea typeface="ＭＳ ゴシック" pitchFamily="49" charset="-128"/>
                </a:rPr>
                <a:t>　</a:t>
              </a:r>
              <a:r>
                <a:rPr lang="en-US" altLang="ja-JP" sz="1800" b="0">
                  <a:solidFill>
                    <a:srgbClr val="000000"/>
                  </a:solidFill>
                  <a:ea typeface="ＭＳ ゴシック" pitchFamily="49" charset="-128"/>
                </a:rPr>
                <a:t>※</a:t>
              </a:r>
              <a:r>
                <a:rPr lang="ja-JP" altLang="en-US" sz="1800" b="0">
                  <a:solidFill>
                    <a:srgbClr val="000000"/>
                  </a:solidFill>
                  <a:ea typeface="ＭＳ ゴシック" pitchFamily="49" charset="-128"/>
                </a:rPr>
                <a:t>受験者</a:t>
              </a:r>
              <a:r>
                <a:rPr lang="ja-JP" altLang="en-US" sz="1800" b="0" dirty="0">
                  <a:solidFill>
                    <a:srgbClr val="000000"/>
                  </a:solidFill>
                  <a:ea typeface="ＭＳ ゴシック" pitchFamily="49" charset="-128"/>
                </a:rPr>
                <a:t>を得点順におおよそ</a:t>
              </a:r>
              <a:r>
                <a:rPr lang="en-US" altLang="ja-JP" sz="1800" b="0" dirty="0">
                  <a:solidFill>
                    <a:srgbClr val="000000"/>
                  </a:solidFill>
                  <a:ea typeface="ＭＳ ゴシック" pitchFamily="49" charset="-128"/>
                </a:rPr>
                <a:t>4</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7</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12</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17</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20</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17</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12</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7</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4</a:t>
              </a:r>
              <a:r>
                <a:rPr lang="ja-JP" altLang="en-US" sz="1800" b="0" dirty="0">
                  <a:solidFill>
                    <a:srgbClr val="000000"/>
                  </a:solidFill>
                  <a:ea typeface="ＭＳ ゴシック" pitchFamily="49" charset="-128"/>
                </a:rPr>
                <a:t>％の群に分割し，科目別得点を得点の低い方から順に１～９の９段階に換算して，当該科目の全体における受験者の位置づけを表示</a:t>
              </a:r>
              <a:endParaRPr lang="en-US" altLang="ja-JP" sz="1800" b="0" dirty="0"/>
            </a:p>
          </p:txBody>
        </p:sp>
        <p:sp>
          <p:nvSpPr>
            <p:cNvPr id="2" name="テキスト ボックス 1"/>
            <p:cNvSpPr txBox="1"/>
            <p:nvPr/>
          </p:nvSpPr>
          <p:spPr>
            <a:xfrm>
              <a:off x="18255" y="1988840"/>
              <a:ext cx="9000379" cy="3077766"/>
            </a:xfrm>
            <a:prstGeom prst="rect">
              <a:avLst/>
            </a:prstGeom>
            <a:noFill/>
          </p:spPr>
          <p:txBody>
            <a:bodyPr wrap="square" rtlCol="0">
              <a:spAutoFit/>
            </a:bodyPr>
            <a:lstStyle/>
            <a:p>
              <a:pPr defTabSz="891808"/>
              <a:r>
                <a:rPr lang="ja-JP" altLang="en-US" sz="2400" b="0" dirty="0">
                  <a:ea typeface="ＭＳ ゴシック" pitchFamily="49" charset="-128"/>
                </a:rPr>
                <a:t>　</a:t>
              </a:r>
              <a:r>
                <a:rPr lang="ja-JP" altLang="en-US" sz="2400" b="0" dirty="0"/>
                <a:t> ○　 </a:t>
              </a:r>
              <a:r>
                <a:rPr lang="ja-JP" altLang="en-US" sz="2400" b="0" dirty="0">
                  <a:ea typeface="ＭＳ ゴシック" pitchFamily="49" charset="-128"/>
                </a:rPr>
                <a:t>大学入試センターは，共通テストを利用する各大学</a:t>
              </a:r>
              <a:endParaRPr lang="en-US" altLang="ja-JP" sz="2400" b="0" dirty="0">
                <a:ea typeface="ＭＳ ゴシック" pitchFamily="49" charset="-128"/>
              </a:endParaRPr>
            </a:p>
            <a:p>
              <a:pPr defTabSz="891808"/>
              <a:r>
                <a:rPr lang="ja-JP" altLang="en-US" sz="2400" b="0" dirty="0">
                  <a:ea typeface="ＭＳ ゴシック" pitchFamily="49" charset="-128"/>
                </a:rPr>
                <a:t>　　 からの請求に基づき，当該大学の入学志願者の教科・</a:t>
              </a:r>
              <a:endParaRPr lang="en-US" altLang="ja-JP" sz="2400" b="0" dirty="0">
                <a:ea typeface="ＭＳ ゴシック" pitchFamily="49" charset="-128"/>
              </a:endParaRPr>
            </a:p>
            <a:p>
              <a:pPr defTabSz="891808">
                <a:lnSpc>
                  <a:spcPts val="3000"/>
                </a:lnSpc>
              </a:pPr>
              <a:r>
                <a:rPr lang="ja-JP" altLang="en-US" sz="2400" b="0" dirty="0">
                  <a:ea typeface="ＭＳ ゴシック" pitchFamily="49" charset="-128"/>
                </a:rPr>
                <a:t>　　 科目の試験成績（「科目別得点」及び「段階表示」</a:t>
              </a:r>
              <a:r>
                <a:rPr lang="en-US" altLang="ja-JP" sz="2400" b="0" baseline="30000" dirty="0">
                  <a:ea typeface="ＭＳ ゴシック" pitchFamily="49" charset="-128"/>
                </a:rPr>
                <a:t>※</a:t>
              </a:r>
              <a:r>
                <a:rPr lang="ja-JP" altLang="en-US" sz="2400" b="0" dirty="0">
                  <a:ea typeface="ＭＳ ゴシック" pitchFamily="49" charset="-128"/>
                </a:rPr>
                <a:t>）</a:t>
              </a:r>
              <a:br>
                <a:rPr lang="en-US" altLang="ja-JP" sz="2400" b="0" dirty="0">
                  <a:ea typeface="ＭＳ ゴシック" pitchFamily="49" charset="-128"/>
                </a:rPr>
              </a:br>
              <a:r>
                <a:rPr lang="ja-JP" altLang="en-US" sz="2400" b="0" dirty="0">
                  <a:ea typeface="ＭＳ ゴシック" pitchFamily="49" charset="-128"/>
                </a:rPr>
                <a:t>　　 を提供</a:t>
              </a:r>
              <a:endParaRPr lang="en-US" altLang="ja-JP" sz="2400" b="0" strike="sngStrike" dirty="0">
                <a:ea typeface="ＭＳ ゴシック" pitchFamily="49" charset="-128"/>
              </a:endParaRPr>
            </a:p>
            <a:p>
              <a:pPr defTabSz="891808">
                <a:spcBef>
                  <a:spcPts val="0"/>
                </a:spcBef>
              </a:pPr>
              <a:endParaRPr lang="en-US" altLang="ja-JP" sz="2400" b="0" dirty="0">
                <a:ea typeface="ＭＳ ゴシック" pitchFamily="49" charset="-128"/>
              </a:endParaRPr>
            </a:p>
            <a:p>
              <a:pPr defTabSz="891808"/>
              <a:r>
                <a:rPr lang="ja-JP" altLang="en-US" sz="2400" b="0" dirty="0">
                  <a:ea typeface="ＭＳ ゴシック" pitchFamily="49" charset="-128"/>
                </a:rPr>
                <a:t>　</a:t>
              </a:r>
              <a:r>
                <a:rPr lang="ja-JP" altLang="en-US" sz="2400" b="0" dirty="0"/>
                <a:t> ○ 　</a:t>
              </a:r>
              <a:r>
                <a:rPr lang="ja-JP" altLang="en-US" sz="2400" b="0" dirty="0">
                  <a:ea typeface="ＭＳ ゴシック" pitchFamily="49" charset="-128"/>
                </a:rPr>
                <a:t>各大学の出願期間，試験期日，成績の取扱い等に</a:t>
              </a:r>
              <a:r>
                <a:rPr lang="ja-JP" altLang="en-US" sz="2400" b="0" dirty="0" err="1">
                  <a:ea typeface="ＭＳ ゴシック" pitchFamily="49" charset="-128"/>
                </a:rPr>
                <a:t>つ</a:t>
              </a:r>
              <a:endParaRPr lang="en-US" altLang="ja-JP" sz="2400" b="0" dirty="0">
                <a:ea typeface="ＭＳ ゴシック" pitchFamily="49" charset="-128"/>
              </a:endParaRPr>
            </a:p>
            <a:p>
              <a:pPr defTabSz="891808"/>
              <a:r>
                <a:rPr lang="en-US" altLang="ja-JP" sz="2400" b="0" dirty="0">
                  <a:ea typeface="ＭＳ ゴシック" pitchFamily="49" charset="-128"/>
                </a:rPr>
                <a:t>         </a:t>
              </a:r>
              <a:r>
                <a:rPr lang="ja-JP" altLang="en-US" sz="2400" b="0" dirty="0">
                  <a:ea typeface="ＭＳ ゴシック" pitchFamily="49" charset="-128"/>
                </a:rPr>
                <a:t>いては各大学の募集要項等で確認</a:t>
              </a:r>
              <a:endParaRPr lang="en-US" altLang="ja-JP" sz="2400" b="0" dirty="0">
                <a:ea typeface="ＭＳ ゴシック" pitchFamily="49" charset="-128"/>
              </a:endParaRPr>
            </a:p>
          </p:txBody>
        </p:sp>
      </p:grpSp>
      <p:sp>
        <p:nvSpPr>
          <p:cNvPr id="5" name="スライド番号プレースホルダー 4">
            <a:extLst>
              <a:ext uri="{FF2B5EF4-FFF2-40B4-BE49-F238E27FC236}">
                <a16:creationId xmlns:a16="http://schemas.microsoft.com/office/drawing/2014/main" id="{7E082846-272E-4738-B459-FB5BD047215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39</a:t>
            </a:fld>
            <a:endParaRPr lang="ja-JP" altLang="en-US">
              <a:solidFill>
                <a:prstClr val="black">
                  <a:tint val="75000"/>
                </a:prstClr>
              </a:solidFill>
            </a:endParaRPr>
          </a:p>
        </p:txBody>
      </p:sp>
    </p:spTree>
    <p:extLst>
      <p:ext uri="{BB962C8B-B14F-4D97-AF65-F5344CB8AC3E}">
        <p14:creationId xmlns:p14="http://schemas.microsoft.com/office/powerpoint/2010/main" val="1143386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510306" y="957640"/>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出願期間と出願方法</a:t>
            </a:r>
          </a:p>
        </p:txBody>
      </p:sp>
      <p:sp>
        <p:nvSpPr>
          <p:cNvPr id="6" name="Rectangle 4"/>
          <p:cNvSpPr>
            <a:spLocks noChangeArrowheads="1"/>
          </p:cNvSpPr>
          <p:nvPr/>
        </p:nvSpPr>
        <p:spPr bwMode="auto">
          <a:xfrm>
            <a:off x="189020" y="1917186"/>
            <a:ext cx="8526190" cy="278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ts val="600"/>
              </a:spcBef>
            </a:pPr>
            <a:r>
              <a:rPr lang="ja-JP" altLang="en-US" sz="2000" dirty="0"/>
              <a:t>　</a:t>
            </a:r>
            <a:r>
              <a:rPr lang="ja-JP" altLang="en-US" sz="2400" dirty="0"/>
              <a:t>○　出願期間</a:t>
            </a:r>
          </a:p>
          <a:p>
            <a:pPr marL="342900" indent="-342900">
              <a:lnSpc>
                <a:spcPts val="3000"/>
              </a:lnSpc>
              <a:spcBef>
                <a:spcPts val="600"/>
              </a:spcBef>
            </a:pPr>
            <a:r>
              <a:rPr lang="ja-JP" altLang="en-US" sz="2400" dirty="0"/>
              <a:t>　　 </a:t>
            </a:r>
            <a:r>
              <a:rPr lang="en-US" altLang="ja-JP" sz="2400" dirty="0"/>
              <a:t>9</a:t>
            </a:r>
            <a:r>
              <a:rPr lang="ja-JP" altLang="en-US" sz="2400" dirty="0"/>
              <a:t>月</a:t>
            </a:r>
            <a:r>
              <a:rPr lang="en-US" altLang="ja-JP" sz="2400" dirty="0"/>
              <a:t>25</a:t>
            </a:r>
            <a:r>
              <a:rPr lang="ja-JP" altLang="en-US" sz="2400" dirty="0"/>
              <a:t>日（水）～</a:t>
            </a:r>
            <a:r>
              <a:rPr lang="en-US" altLang="ja-JP" sz="2400" dirty="0"/>
              <a:t>10</a:t>
            </a:r>
            <a:r>
              <a:rPr lang="ja-JP" altLang="en-US" sz="2400" dirty="0"/>
              <a:t>月</a:t>
            </a:r>
            <a:r>
              <a:rPr lang="en-US" altLang="ja-JP" sz="2400" dirty="0"/>
              <a:t>7</a:t>
            </a:r>
            <a:r>
              <a:rPr lang="ja-JP" altLang="en-US" sz="2400" dirty="0"/>
              <a:t>日（月）（消印有効）</a:t>
            </a:r>
            <a:endParaRPr lang="en-US" altLang="ja-JP" sz="2400" dirty="0"/>
          </a:p>
          <a:p>
            <a:pPr marL="342900" indent="-342900">
              <a:lnSpc>
                <a:spcPts val="3000"/>
              </a:lnSpc>
              <a:spcBef>
                <a:spcPts val="600"/>
              </a:spcBef>
            </a:pPr>
            <a:endParaRPr lang="en-US" altLang="ja-JP" sz="2400" dirty="0"/>
          </a:p>
          <a:p>
            <a:pPr marL="342900" indent="-342900">
              <a:lnSpc>
                <a:spcPts val="3000"/>
              </a:lnSpc>
              <a:spcBef>
                <a:spcPts val="600"/>
              </a:spcBef>
            </a:pPr>
            <a:r>
              <a:rPr lang="ja-JP" altLang="en-US" sz="2400" dirty="0"/>
              <a:t>　○　出願方法</a:t>
            </a:r>
            <a:endParaRPr lang="en-US" altLang="ja-JP" sz="2400" dirty="0"/>
          </a:p>
          <a:p>
            <a:pPr marL="342900" indent="-342900">
              <a:lnSpc>
                <a:spcPts val="3000"/>
              </a:lnSpc>
              <a:spcBef>
                <a:spcPts val="600"/>
              </a:spcBef>
            </a:pPr>
            <a:r>
              <a:rPr lang="ja-JP" altLang="en-US" sz="2400" dirty="0"/>
              <a:t>　　 高等学校等の卒業見込み者の志願票</a:t>
            </a:r>
            <a:endParaRPr lang="en-US" altLang="ja-JP" sz="2400" dirty="0"/>
          </a:p>
          <a:p>
            <a:pPr marL="342900" indent="-342900">
              <a:lnSpc>
                <a:spcPts val="3000"/>
              </a:lnSpc>
              <a:spcBef>
                <a:spcPts val="600"/>
              </a:spcBef>
            </a:pPr>
            <a:r>
              <a:rPr lang="ja-JP" altLang="en-US" sz="2400" dirty="0"/>
              <a:t>　　 ⇒ 在学する高等学校で取りまとめ，大学入試センターに提出</a:t>
            </a:r>
            <a:endParaRPr lang="en-US" altLang="ja-JP" sz="2400" strike="sngStrike" dirty="0"/>
          </a:p>
        </p:txBody>
      </p:sp>
      <p:sp>
        <p:nvSpPr>
          <p:cNvPr id="15" name="テキスト ボックス 1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17"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【P14】</a:t>
            </a:r>
            <a:endParaRPr lang="ja-JP" altLang="en-US" sz="2600" dirty="0">
              <a:solidFill>
                <a:srgbClr val="0033CC"/>
              </a:solidFill>
            </a:endParaRPr>
          </a:p>
        </p:txBody>
      </p:sp>
      <p:sp>
        <p:nvSpPr>
          <p:cNvPr id="19" name="正方形/長方形 18"/>
          <p:cNvSpPr/>
          <p:nvPr/>
        </p:nvSpPr>
        <p:spPr>
          <a:xfrm>
            <a:off x="251520" y="4962043"/>
            <a:ext cx="8526190" cy="830997"/>
          </a:xfrm>
          <a:prstGeom prst="rect">
            <a:avLst/>
          </a:prstGeom>
        </p:spPr>
        <p:txBody>
          <a:bodyPr wrap="square">
            <a:spAutoFit/>
          </a:bodyPr>
          <a:lstStyle/>
          <a:p>
            <a:r>
              <a:rPr lang="ja-JP" altLang="en-US" sz="2400" dirty="0"/>
              <a:t>　</a:t>
            </a:r>
            <a:r>
              <a:rPr lang="en-US" altLang="ja-JP" sz="2400" dirty="0"/>
              <a:t>※</a:t>
            </a:r>
            <a:r>
              <a:rPr lang="ja-JP" altLang="en-US" sz="2400" dirty="0"/>
              <a:t>　志願票の取りまとめについては「志願票及び訂正届の取り</a:t>
            </a:r>
            <a:br>
              <a:rPr lang="en-US" altLang="ja-JP" sz="2400" dirty="0"/>
            </a:br>
            <a:r>
              <a:rPr lang="ja-JP" altLang="en-US" sz="2400" dirty="0"/>
              <a:t>　　　 まとめ方法」のスライドをご覧ください。</a:t>
            </a:r>
          </a:p>
        </p:txBody>
      </p:sp>
      <p:sp>
        <p:nvSpPr>
          <p:cNvPr id="2" name="スライド番号プレースホルダー 1">
            <a:extLst>
              <a:ext uri="{FF2B5EF4-FFF2-40B4-BE49-F238E27FC236}">
                <a16:creationId xmlns:a16="http://schemas.microsoft.com/office/drawing/2014/main" id="{CEBE0AE6-2ED3-470D-9CB0-A3442DF8D435}"/>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3191356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60929" y="1484784"/>
            <a:ext cx="8747575" cy="61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spcBef>
                <a:spcPts val="1829"/>
              </a:spcBef>
            </a:pPr>
            <a:r>
              <a:rPr lang="ja-JP" altLang="en-US" sz="2400" dirty="0">
                <a:latin typeface="ＭＳ Ｐゴシック"/>
              </a:rPr>
              <a:t>以下についてご指導・ご協力をお願いします。</a:t>
            </a:r>
            <a:endParaRPr lang="en-US" altLang="ja-JP" sz="2400" dirty="0">
              <a:latin typeface="ＭＳ Ｐゴシック"/>
            </a:endParaRPr>
          </a:p>
        </p:txBody>
      </p:sp>
      <p:sp>
        <p:nvSpPr>
          <p:cNvPr id="2" name="テキスト ボックス 1"/>
          <p:cNvSpPr txBox="1"/>
          <p:nvPr/>
        </p:nvSpPr>
        <p:spPr>
          <a:xfrm>
            <a:off x="403932" y="1916832"/>
            <a:ext cx="8603559" cy="3247043"/>
          </a:xfrm>
          <a:prstGeom prst="rect">
            <a:avLst/>
          </a:prstGeom>
          <a:noFill/>
        </p:spPr>
        <p:txBody>
          <a:bodyPr wrap="square" rtlCol="0">
            <a:spAutoFit/>
          </a:bodyPr>
          <a:lstStyle/>
          <a:p>
            <a:pPr defTabSz="920387">
              <a:lnSpc>
                <a:spcPct val="150000"/>
              </a:lnSpc>
              <a:spcBef>
                <a:spcPts val="0"/>
              </a:spcBef>
              <a:spcAft>
                <a:spcPts val="0"/>
              </a:spcAft>
              <a:defRPr/>
            </a:pPr>
            <a:r>
              <a:rPr lang="en-US" altLang="ja-JP" u="sng" dirty="0">
                <a:latin typeface="ＭＳ Ｐゴシック"/>
              </a:rPr>
              <a:t>〈</a:t>
            </a:r>
            <a:r>
              <a:rPr lang="ja-JP" altLang="en-US" u="sng" dirty="0">
                <a:latin typeface="ＭＳ Ｐゴシック"/>
              </a:rPr>
              <a:t>試験当日の事項</a:t>
            </a:r>
            <a:r>
              <a:rPr lang="en-US" altLang="ja-JP" u="sng" dirty="0">
                <a:latin typeface="ＭＳ Ｐゴシック"/>
              </a:rPr>
              <a:t>〉</a:t>
            </a:r>
          </a:p>
          <a:p>
            <a:pPr defTabSz="920387">
              <a:spcBef>
                <a:spcPts val="600"/>
              </a:spcBef>
              <a:spcAft>
                <a:spcPts val="0"/>
              </a:spcAft>
              <a:defRPr/>
            </a:pPr>
            <a:r>
              <a:rPr lang="ja-JP" altLang="en-US" sz="2400" dirty="0">
                <a:latin typeface="+mn-ea"/>
              </a:rPr>
              <a:t>　○　車送迎の自粛</a:t>
            </a:r>
            <a:endParaRPr lang="en-US" altLang="ja-JP" sz="2400" dirty="0">
              <a:latin typeface="+mn-ea"/>
            </a:endParaRPr>
          </a:p>
          <a:p>
            <a:pPr defTabSz="920387">
              <a:spcBef>
                <a:spcPts val="600"/>
              </a:spcBef>
              <a:spcAft>
                <a:spcPts val="600"/>
              </a:spcAft>
              <a:defRPr/>
            </a:pPr>
            <a:r>
              <a:rPr lang="ja-JP" altLang="en-US" sz="2000" dirty="0">
                <a:solidFill>
                  <a:srgbClr val="000000"/>
                </a:solidFill>
                <a:latin typeface="+mn-ea"/>
              </a:rPr>
              <a:t>　　  例年，試験実施大学に，近隣店舗や住民の方から多くの苦情が</a:t>
            </a:r>
            <a:r>
              <a:rPr lang="ja-JP" altLang="en-US" sz="2000" dirty="0" err="1">
                <a:solidFill>
                  <a:srgbClr val="000000"/>
                </a:solidFill>
                <a:latin typeface="+mn-ea"/>
              </a:rPr>
              <a:t>寄せら</a:t>
            </a:r>
            <a:endParaRPr lang="en-US" altLang="ja-JP" sz="2000" dirty="0">
              <a:solidFill>
                <a:srgbClr val="000000"/>
              </a:solidFill>
              <a:latin typeface="+mn-ea"/>
            </a:endParaRPr>
          </a:p>
          <a:p>
            <a:pPr defTabSz="920387">
              <a:spcBef>
                <a:spcPts val="0"/>
              </a:spcBef>
              <a:spcAft>
                <a:spcPts val="0"/>
              </a:spcAft>
              <a:defRPr/>
            </a:pPr>
            <a:r>
              <a:rPr lang="ja-JP" altLang="en-US" sz="2000" dirty="0">
                <a:solidFill>
                  <a:srgbClr val="000000"/>
                </a:solidFill>
                <a:latin typeface="+mn-ea"/>
              </a:rPr>
              <a:t>　 れるため，可能な限り公共交通機関で試験場に向かうようにしてください。</a:t>
            </a:r>
            <a:endParaRPr lang="en-US" altLang="ja-JP" sz="2000" dirty="0">
              <a:solidFill>
                <a:srgbClr val="000000"/>
              </a:solidFill>
              <a:latin typeface="+mn-ea"/>
            </a:endParaRPr>
          </a:p>
          <a:p>
            <a:pPr defTabSz="920387">
              <a:spcBef>
                <a:spcPts val="1200"/>
              </a:spcBef>
              <a:spcAft>
                <a:spcPts val="0"/>
              </a:spcAft>
              <a:defRPr/>
            </a:pPr>
            <a:r>
              <a:rPr lang="ja-JP" altLang="en-US" sz="2400" dirty="0">
                <a:latin typeface="+mn-ea"/>
              </a:rPr>
              <a:t>　○　当日の服装</a:t>
            </a:r>
            <a:endParaRPr lang="en-US" altLang="ja-JP" sz="2400" dirty="0">
              <a:latin typeface="+mn-ea"/>
            </a:endParaRPr>
          </a:p>
          <a:p>
            <a:pPr defTabSz="920387">
              <a:spcBef>
                <a:spcPts val="600"/>
              </a:spcBef>
              <a:spcAft>
                <a:spcPts val="0"/>
              </a:spcAft>
              <a:defRPr/>
            </a:pPr>
            <a:r>
              <a:rPr lang="ja-JP" altLang="en-US" sz="2000" dirty="0">
                <a:solidFill>
                  <a:srgbClr val="000000"/>
                </a:solidFill>
                <a:latin typeface="+mn-ea"/>
              </a:rPr>
              <a:t>　　　試験当日の服装は，高等学校等の制服でも，私服でもどちらでも構いま</a:t>
            </a:r>
            <a:endParaRPr lang="en-US" altLang="ja-JP" sz="2000" dirty="0">
              <a:solidFill>
                <a:srgbClr val="000000"/>
              </a:solidFill>
              <a:latin typeface="+mn-ea"/>
            </a:endParaRPr>
          </a:p>
          <a:p>
            <a:pPr defTabSz="920387">
              <a:spcBef>
                <a:spcPts val="600"/>
              </a:spcBef>
              <a:spcAft>
                <a:spcPts val="0"/>
              </a:spcAft>
              <a:defRPr/>
            </a:pPr>
            <a:r>
              <a:rPr lang="ja-JP" altLang="en-US" sz="2000" dirty="0">
                <a:solidFill>
                  <a:srgbClr val="000000"/>
                </a:solidFill>
                <a:latin typeface="+mn-ea"/>
              </a:rPr>
              <a:t>　　せん。</a:t>
            </a:r>
            <a:endParaRPr lang="en-US" altLang="ja-JP" sz="2000" dirty="0">
              <a:solidFill>
                <a:srgbClr val="000000"/>
              </a:solidFill>
              <a:latin typeface="+mn-ea"/>
              <a:ea typeface="+mn-ea"/>
            </a:endParaRPr>
          </a:p>
        </p:txBody>
      </p:sp>
      <p:sp>
        <p:nvSpPr>
          <p:cNvPr id="7" name="Rectangle 5">
            <a:extLst>
              <a:ext uri="{FF2B5EF4-FFF2-40B4-BE49-F238E27FC236}">
                <a16:creationId xmlns:a16="http://schemas.microsoft.com/office/drawing/2014/main" id="{16A862C3-346B-4668-82A6-493919B6411A}"/>
              </a:ext>
            </a:extLst>
          </p:cNvPr>
          <p:cNvSpPr>
            <a:spLocks noChangeArrowheads="1"/>
          </p:cNvSpPr>
          <p:nvPr/>
        </p:nvSpPr>
        <p:spPr bwMode="auto">
          <a:xfrm>
            <a:off x="395536" y="836712"/>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先生方へのお願い</a:t>
            </a:r>
          </a:p>
        </p:txBody>
      </p:sp>
      <p:sp>
        <p:nvSpPr>
          <p:cNvPr id="3" name="スライド番号プレースホルダー 2">
            <a:extLst>
              <a:ext uri="{FF2B5EF4-FFF2-40B4-BE49-F238E27FC236}">
                <a16:creationId xmlns:a16="http://schemas.microsoft.com/office/drawing/2014/main" id="{A1493141-0BEE-4016-9C65-8BB6CD23B49A}"/>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40</a:t>
            </a:fld>
            <a:endParaRPr lang="ja-JP" altLang="en-US">
              <a:solidFill>
                <a:prstClr val="black">
                  <a:tint val="75000"/>
                </a:prstClr>
              </a:solidFill>
            </a:endParaRPr>
          </a:p>
        </p:txBody>
      </p:sp>
      <p:sp>
        <p:nvSpPr>
          <p:cNvPr id="8" name="正方形/長方形 7">
            <a:extLst>
              <a:ext uri="{FF2B5EF4-FFF2-40B4-BE49-F238E27FC236}">
                <a16:creationId xmlns:a16="http://schemas.microsoft.com/office/drawing/2014/main" id="{25F93D62-C4E6-4DC3-AC6A-25A4938CB186}"/>
              </a:ext>
            </a:extLst>
          </p:cNvPr>
          <p:cNvSpPr/>
          <p:nvPr/>
        </p:nvSpPr>
        <p:spPr>
          <a:xfrm>
            <a:off x="624988" y="5249783"/>
            <a:ext cx="8051468" cy="1203553"/>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0" dirty="0">
                <a:solidFill>
                  <a:schemeClr val="tx1"/>
                </a:solidFill>
              </a:rPr>
              <a:t>　今後，必要な連絡事項が生じた場合は，受験票等を送付する際に同封する「受験上の注意」に明示するほか，大学入試センターのホームページにおいて情報を提供します。</a:t>
            </a:r>
            <a:endParaRPr lang="ja-JP" altLang="en-US" sz="2000" b="0" strike="sngStrike" dirty="0">
              <a:solidFill>
                <a:schemeClr val="tx1"/>
              </a:solidFill>
            </a:endParaRPr>
          </a:p>
        </p:txBody>
      </p:sp>
    </p:spTree>
    <p:extLst>
      <p:ext uri="{BB962C8B-B14F-4D97-AF65-F5344CB8AC3E}">
        <p14:creationId xmlns:p14="http://schemas.microsoft.com/office/powerpoint/2010/main" val="3809497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95534"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志願票の記入方法</a:t>
            </a:r>
          </a:p>
        </p:txBody>
      </p:sp>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【P22</a:t>
            </a:r>
            <a:r>
              <a:rPr lang="ja-JP" altLang="en-US" sz="2600" dirty="0"/>
              <a:t>～</a:t>
            </a:r>
            <a:r>
              <a:rPr lang="en-US" altLang="ja-JP" sz="2600" dirty="0"/>
              <a:t>25】</a:t>
            </a:r>
            <a:endParaRPr lang="ja-JP" altLang="en-US" sz="2600" dirty="0">
              <a:solidFill>
                <a:srgbClr val="0033CC"/>
              </a:solidFill>
            </a:endParaRPr>
          </a:p>
        </p:txBody>
      </p:sp>
      <p:sp>
        <p:nvSpPr>
          <p:cNvPr id="3" name="Rectangle 7"/>
          <p:cNvSpPr>
            <a:spLocks noChangeArrowheads="1"/>
          </p:cNvSpPr>
          <p:nvPr/>
        </p:nvSpPr>
        <p:spPr bwMode="auto">
          <a:xfrm>
            <a:off x="611560" y="1988641"/>
            <a:ext cx="1080120" cy="576263"/>
          </a:xfrm>
          <a:prstGeom prst="rect">
            <a:avLst/>
          </a:prstGeom>
          <a:noFill/>
          <a:ln w="28575" algn="ctr">
            <a:solidFill>
              <a:schemeClr val="tx1"/>
            </a:solidFill>
            <a:miter lim="800000"/>
            <a:headEnd/>
            <a:tailEnd/>
          </a:ln>
        </p:spPr>
        <p:txBody>
          <a:bodyPr wrap="none" anchor="ctr"/>
          <a:lstStyle/>
          <a:p>
            <a:pPr marL="342900" indent="-342900" algn="ctr"/>
            <a:r>
              <a:rPr lang="ja-JP" altLang="en-US" sz="2000" dirty="0">
                <a:latin typeface="+mn-ea"/>
                <a:ea typeface="+mn-ea"/>
              </a:rPr>
              <a:t>留意点</a:t>
            </a:r>
          </a:p>
        </p:txBody>
      </p:sp>
      <p:sp>
        <p:nvSpPr>
          <p:cNvPr id="2" name="正方形/長方形 1">
            <a:extLst>
              <a:ext uri="{FF2B5EF4-FFF2-40B4-BE49-F238E27FC236}">
                <a16:creationId xmlns:a16="http://schemas.microsoft.com/office/drawing/2014/main" id="{05506F08-D780-4E27-9221-B96F39BB58B9}"/>
              </a:ext>
            </a:extLst>
          </p:cNvPr>
          <p:cNvSpPr/>
          <p:nvPr/>
        </p:nvSpPr>
        <p:spPr>
          <a:xfrm>
            <a:off x="683568" y="2706203"/>
            <a:ext cx="8123387" cy="2618217"/>
          </a:xfrm>
          <a:prstGeom prst="rect">
            <a:avLst/>
          </a:prstGeom>
        </p:spPr>
        <p:txBody>
          <a:bodyPr wrap="square">
            <a:spAutoFit/>
          </a:bodyPr>
          <a:lstStyle/>
          <a:p>
            <a:pPr lvl="0" fontAlgn="auto">
              <a:lnSpc>
                <a:spcPct val="150000"/>
              </a:lnSpc>
              <a:spcBef>
                <a:spcPts val="1200"/>
              </a:spcBef>
              <a:spcAft>
                <a:spcPts val="0"/>
              </a:spcAft>
              <a:defRPr/>
            </a:pPr>
            <a:r>
              <a:rPr lang="ja-JP" altLang="en-US" sz="2400" spc="-50" dirty="0">
                <a:latin typeface="ＭＳ Ｐゴシック" panose="020B0600070205080204" pitchFamily="50" charset="-128"/>
              </a:rPr>
              <a:t>○　志願票は必ず志願者本人が記入</a:t>
            </a:r>
            <a:endParaRPr lang="en-US" altLang="ja-JP" sz="2400" spc="-50" dirty="0">
              <a:latin typeface="ＭＳ Ｐゴシック" panose="020B0600070205080204" pitchFamily="50" charset="-128"/>
            </a:endParaRPr>
          </a:p>
          <a:p>
            <a:pPr lvl="0" fontAlgn="auto">
              <a:lnSpc>
                <a:spcPct val="150000"/>
              </a:lnSpc>
              <a:spcBef>
                <a:spcPts val="1200"/>
              </a:spcBef>
              <a:spcAft>
                <a:spcPts val="0"/>
              </a:spcAft>
              <a:defRPr/>
            </a:pPr>
            <a:r>
              <a:rPr lang="ja-JP" altLang="en-US" sz="2400" spc="-50" dirty="0">
                <a:latin typeface="ＭＳ Ｐゴシック" panose="020B0600070205080204" pitchFamily="50" charset="-128"/>
              </a:rPr>
              <a:t>○　志望大学の募集要項等を確認し，受験教科を正しく記入</a:t>
            </a:r>
            <a:endParaRPr lang="en-US" altLang="ja-JP" sz="2400" strike="sngStrike" spc="-50" dirty="0">
              <a:latin typeface="ＭＳ Ｐゴシック" panose="020B0600070205080204" pitchFamily="50" charset="-128"/>
            </a:endParaRPr>
          </a:p>
          <a:p>
            <a:pPr lvl="0" fontAlgn="auto">
              <a:lnSpc>
                <a:spcPct val="150000"/>
              </a:lnSpc>
              <a:spcBef>
                <a:spcPts val="1200"/>
              </a:spcBef>
              <a:spcAft>
                <a:spcPts val="0"/>
              </a:spcAft>
            </a:pPr>
            <a:r>
              <a:rPr lang="ja-JP" altLang="en-US" sz="2400" spc="-50" dirty="0">
                <a:latin typeface="ＭＳ Ｐゴシック" panose="020B0600070205080204" pitchFamily="50" charset="-128"/>
              </a:rPr>
              <a:t>○　記入後の志願票のコピーを保管</a:t>
            </a:r>
            <a:endParaRPr lang="en-US" altLang="ja-JP" sz="2400" spc="-50" dirty="0">
              <a:latin typeface="ＭＳ Ｐゴシック" panose="020B0600070205080204" pitchFamily="50" charset="-128"/>
            </a:endParaRPr>
          </a:p>
          <a:p>
            <a:pPr lvl="0" fontAlgn="auto">
              <a:lnSpc>
                <a:spcPct val="150000"/>
              </a:lnSpc>
              <a:spcAft>
                <a:spcPts val="0"/>
              </a:spcAft>
            </a:pPr>
            <a:r>
              <a:rPr lang="ja-JP" altLang="en-US" sz="2400" dirty="0"/>
              <a:t>　⇒ 「確認はがき」到着後，登録内容を確認する際に必要</a:t>
            </a:r>
            <a:endParaRPr lang="en-US" altLang="ja-JP" sz="2400" dirty="0"/>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2686827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C3D2F810-FB8F-4C5A-9CC9-D4E428C2A9E6}"/>
              </a:ext>
            </a:extLst>
          </p:cNvPr>
          <p:cNvPicPr>
            <a:picLocks noChangeAspect="1"/>
          </p:cNvPicPr>
          <p:nvPr/>
        </p:nvPicPr>
        <p:blipFill>
          <a:blip r:embed="rId3"/>
          <a:stretch>
            <a:fillRect/>
          </a:stretch>
        </p:blipFill>
        <p:spPr>
          <a:xfrm>
            <a:off x="5059769" y="900609"/>
            <a:ext cx="3971486" cy="5518819"/>
          </a:xfrm>
          <a:prstGeom prst="rect">
            <a:avLst/>
          </a:prstGeom>
        </p:spPr>
      </p:pic>
      <p:sp>
        <p:nvSpPr>
          <p:cNvPr id="5" name="Rectangle 439"/>
          <p:cNvSpPr>
            <a:spLocks noChangeArrowheads="1"/>
          </p:cNvSpPr>
          <p:nvPr/>
        </p:nvSpPr>
        <p:spPr bwMode="auto">
          <a:xfrm>
            <a:off x="142090" y="1251467"/>
            <a:ext cx="3889541"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ja-JP" altLang="en-US" sz="2000" dirty="0">
                <a:latin typeface="+mn-ea"/>
                <a:ea typeface="+mn-ea"/>
              </a:rPr>
              <a:t>⑥「卒業見込者・卒業者の別」欄</a:t>
            </a:r>
            <a:endParaRPr lang="en-US" altLang="ja-JP" sz="2000" dirty="0">
              <a:latin typeface="+mn-ea"/>
              <a:ea typeface="+mn-ea"/>
            </a:endParaRPr>
          </a:p>
        </p:txBody>
      </p:sp>
      <p:sp>
        <p:nvSpPr>
          <p:cNvPr id="10" name="テキスト ボックス 9"/>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11"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【P22</a:t>
            </a:r>
            <a:r>
              <a:rPr lang="ja-JP" altLang="en-US" sz="2600" dirty="0"/>
              <a:t>・</a:t>
            </a:r>
            <a:r>
              <a:rPr lang="en-US" altLang="ja-JP" sz="2600" dirty="0"/>
              <a:t>23】</a:t>
            </a:r>
            <a:endParaRPr lang="ja-JP" altLang="en-US" sz="2600" dirty="0">
              <a:solidFill>
                <a:srgbClr val="0033CC"/>
              </a:solidFill>
            </a:endParaRPr>
          </a:p>
        </p:txBody>
      </p:sp>
      <p:sp>
        <p:nvSpPr>
          <p:cNvPr id="16" name="スライド番号プレースホルダー 1"/>
          <p:cNvSpPr txBox="1">
            <a:spLocks/>
          </p:cNvSpPr>
          <p:nvPr/>
        </p:nvSpPr>
        <p:spPr bwMode="auto">
          <a:xfrm>
            <a:off x="7055296" y="6419428"/>
            <a:ext cx="1981200" cy="332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0" sz="1800" b="0" kern="1200">
                <a:solidFill>
                  <a:schemeClr val="tx1"/>
                </a:solidFill>
                <a:latin typeface="Verdana" pitchFamily="34"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Verdana" pitchFamily="34" charset="0"/>
              <a:ea typeface="ＭＳ Ｐゴシック" pitchFamily="50" charset="-128"/>
              <a:cs typeface="+mn-cs"/>
            </a:endParaRPr>
          </a:p>
        </p:txBody>
      </p:sp>
      <p:sp>
        <p:nvSpPr>
          <p:cNvPr id="27" name="Rectangle 5"/>
          <p:cNvSpPr>
            <a:spLocks noChangeArrowheads="1"/>
          </p:cNvSpPr>
          <p:nvPr/>
        </p:nvSpPr>
        <p:spPr bwMode="auto">
          <a:xfrm>
            <a:off x="179512" y="737924"/>
            <a:ext cx="3201584" cy="67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ja-JP" altLang="en-US" sz="2400" u="sng" dirty="0">
                <a:solidFill>
                  <a:srgbClr val="0070C0"/>
                </a:solidFill>
                <a:latin typeface="+mn-ea"/>
                <a:ea typeface="+mn-ea"/>
              </a:rPr>
              <a:t>志願票</a:t>
            </a:r>
            <a:r>
              <a:rPr lang="en-US" altLang="ja-JP" sz="2400" u="sng" dirty="0">
                <a:solidFill>
                  <a:srgbClr val="0070C0"/>
                </a:solidFill>
                <a:latin typeface="+mn-ea"/>
                <a:ea typeface="+mn-ea"/>
              </a:rPr>
              <a:t>【</a:t>
            </a:r>
            <a:r>
              <a:rPr lang="ja-JP" altLang="en-US" sz="2400" u="sng" dirty="0">
                <a:solidFill>
                  <a:srgbClr val="0070C0"/>
                </a:solidFill>
                <a:latin typeface="+mn-ea"/>
              </a:rPr>
              <a:t>第</a:t>
            </a:r>
            <a:r>
              <a:rPr lang="en-US" altLang="ja-JP" sz="2400" u="sng" dirty="0">
                <a:solidFill>
                  <a:srgbClr val="0070C0"/>
                </a:solidFill>
                <a:latin typeface="+mn-ea"/>
              </a:rPr>
              <a:t>Ⅰ</a:t>
            </a:r>
            <a:r>
              <a:rPr lang="ja-JP" altLang="en-US" sz="2400" u="sng" dirty="0">
                <a:solidFill>
                  <a:srgbClr val="0070C0"/>
                </a:solidFill>
                <a:latin typeface="+mn-ea"/>
              </a:rPr>
              <a:t>面</a:t>
            </a:r>
            <a:r>
              <a:rPr lang="en-US" altLang="ja-JP" sz="2400" u="sng" dirty="0">
                <a:solidFill>
                  <a:srgbClr val="0070C0"/>
                </a:solidFill>
                <a:latin typeface="+mn-ea"/>
                <a:ea typeface="+mn-ea"/>
              </a:rPr>
              <a:t>】</a:t>
            </a:r>
          </a:p>
        </p:txBody>
      </p:sp>
      <p:sp>
        <p:nvSpPr>
          <p:cNvPr id="18" name="正方形/長方形 17">
            <a:extLst>
              <a:ext uri="{FF2B5EF4-FFF2-40B4-BE49-F238E27FC236}">
                <a16:creationId xmlns:a16="http://schemas.microsoft.com/office/drawing/2014/main" id="{9270C70A-5B9D-4254-B9CA-0EF1610A89D0}"/>
              </a:ext>
            </a:extLst>
          </p:cNvPr>
          <p:cNvSpPr/>
          <p:nvPr/>
        </p:nvSpPr>
        <p:spPr>
          <a:xfrm>
            <a:off x="6156176" y="2348880"/>
            <a:ext cx="1692000" cy="44082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形 18">
            <a:extLst>
              <a:ext uri="{FF2B5EF4-FFF2-40B4-BE49-F238E27FC236}">
                <a16:creationId xmlns:a16="http://schemas.microsoft.com/office/drawing/2014/main" id="{306EB285-632F-4BDF-AF94-4FBFC5B816ED}"/>
              </a:ext>
            </a:extLst>
          </p:cNvPr>
          <p:cNvSpPr/>
          <p:nvPr/>
        </p:nvSpPr>
        <p:spPr>
          <a:xfrm rot="20944726" flipH="1" flipV="1">
            <a:off x="4351117" y="3062114"/>
            <a:ext cx="2733285" cy="2696124"/>
          </a:xfrm>
          <a:prstGeom prst="swooshArrow">
            <a:avLst>
              <a:gd name="adj1" fmla="val 26522"/>
              <a:gd name="adj2" fmla="val 31370"/>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a:noAutofit/>
          </a:bodyPr>
          <a:lstStyle/>
          <a:p>
            <a:endParaRPr lang="ja-JP" altLang="en-US"/>
          </a:p>
        </p:txBody>
      </p:sp>
      <p:grpSp>
        <p:nvGrpSpPr>
          <p:cNvPr id="6" name="グループ化 5">
            <a:extLst>
              <a:ext uri="{FF2B5EF4-FFF2-40B4-BE49-F238E27FC236}">
                <a16:creationId xmlns:a16="http://schemas.microsoft.com/office/drawing/2014/main" id="{B7DD2F07-9F45-4A2F-913A-5799F7FC7516}"/>
              </a:ext>
            </a:extLst>
          </p:cNvPr>
          <p:cNvGrpSpPr/>
          <p:nvPr/>
        </p:nvGrpSpPr>
        <p:grpSpPr>
          <a:xfrm>
            <a:off x="371134" y="5083941"/>
            <a:ext cx="4152900" cy="1227551"/>
            <a:chOff x="481060" y="5096904"/>
            <a:chExt cx="4152900" cy="1227551"/>
          </a:xfrm>
        </p:grpSpPr>
        <p:pic>
          <p:nvPicPr>
            <p:cNvPr id="3" name="図 2">
              <a:extLst>
                <a:ext uri="{FF2B5EF4-FFF2-40B4-BE49-F238E27FC236}">
                  <a16:creationId xmlns:a16="http://schemas.microsoft.com/office/drawing/2014/main" id="{E4B0BCF6-63E6-4D26-8358-3FF73DBDB957}"/>
                </a:ext>
              </a:extLst>
            </p:cNvPr>
            <p:cNvPicPr>
              <a:picLocks noChangeAspect="1"/>
            </p:cNvPicPr>
            <p:nvPr/>
          </p:nvPicPr>
          <p:blipFill>
            <a:blip r:embed="rId4"/>
            <a:stretch>
              <a:fillRect/>
            </a:stretch>
          </p:blipFill>
          <p:spPr>
            <a:xfrm>
              <a:off x="481060" y="5096904"/>
              <a:ext cx="4152900" cy="1076325"/>
            </a:xfrm>
            <a:prstGeom prst="rect">
              <a:avLst/>
            </a:prstGeom>
          </p:spPr>
        </p:pic>
        <p:grpSp>
          <p:nvGrpSpPr>
            <p:cNvPr id="23" name="グループ化 22">
              <a:extLst>
                <a:ext uri="{FF2B5EF4-FFF2-40B4-BE49-F238E27FC236}">
                  <a16:creationId xmlns:a16="http://schemas.microsoft.com/office/drawing/2014/main" id="{F5AE089B-0D96-47F2-B728-CC14F837DC39}"/>
                </a:ext>
              </a:extLst>
            </p:cNvPr>
            <p:cNvGrpSpPr/>
            <p:nvPr/>
          </p:nvGrpSpPr>
          <p:grpSpPr>
            <a:xfrm>
              <a:off x="518171" y="5173548"/>
              <a:ext cx="2118376" cy="1150907"/>
              <a:chOff x="239647" y="2108892"/>
              <a:chExt cx="2118376" cy="1150907"/>
            </a:xfrm>
          </p:grpSpPr>
          <p:grpSp>
            <p:nvGrpSpPr>
              <p:cNvPr id="15" name="グループ化 14">
                <a:extLst>
                  <a:ext uri="{FF2B5EF4-FFF2-40B4-BE49-F238E27FC236}">
                    <a16:creationId xmlns:a16="http://schemas.microsoft.com/office/drawing/2014/main" id="{60C9CB60-DD08-4F75-BEE5-7C77162A6FC4}"/>
                  </a:ext>
                </a:extLst>
              </p:cNvPr>
              <p:cNvGrpSpPr/>
              <p:nvPr/>
            </p:nvGrpSpPr>
            <p:grpSpPr>
              <a:xfrm>
                <a:off x="239647" y="2108892"/>
                <a:ext cx="2118376" cy="1150907"/>
                <a:chOff x="251520" y="2139534"/>
                <a:chExt cx="2118376" cy="1150907"/>
              </a:xfrm>
            </p:grpSpPr>
            <p:sp>
              <p:nvSpPr>
                <p:cNvPr id="20" name="正方形/長方形 19">
                  <a:extLst>
                    <a:ext uri="{FF2B5EF4-FFF2-40B4-BE49-F238E27FC236}">
                      <a16:creationId xmlns:a16="http://schemas.microsoft.com/office/drawing/2014/main" id="{EBE8953C-0785-4824-BC88-9EBDA3409E51}"/>
                    </a:ext>
                  </a:extLst>
                </p:cNvPr>
                <p:cNvSpPr/>
                <p:nvPr/>
              </p:nvSpPr>
              <p:spPr>
                <a:xfrm>
                  <a:off x="251520" y="2246371"/>
                  <a:ext cx="2016224" cy="868829"/>
                </a:xfrm>
                <a:prstGeom prst="rect">
                  <a:avLst/>
                </a:prstGeom>
                <a:no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6D200D64-64E2-44CF-AAA3-2C7D2F1C99FE}"/>
                    </a:ext>
                  </a:extLst>
                </p:cNvPr>
                <p:cNvSpPr/>
                <p:nvPr/>
              </p:nvSpPr>
              <p:spPr>
                <a:xfrm>
                  <a:off x="416172" y="2139534"/>
                  <a:ext cx="441556" cy="1150907"/>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300B9F75-7B75-4140-BD36-C5E59280C17B}"/>
                    </a:ext>
                  </a:extLst>
                </p:cNvPr>
                <p:cNvSpPr/>
                <p:nvPr/>
              </p:nvSpPr>
              <p:spPr>
                <a:xfrm rot="16200000">
                  <a:off x="1137031" y="2634323"/>
                  <a:ext cx="298460" cy="609226"/>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6E07BC1-4F38-4B51-BA97-6F7A18F7DBB8}"/>
                    </a:ext>
                  </a:extLst>
                </p:cNvPr>
                <p:cNvSpPr txBox="1"/>
                <p:nvPr/>
              </p:nvSpPr>
              <p:spPr>
                <a:xfrm>
                  <a:off x="1530657" y="2564904"/>
                  <a:ext cx="839239" cy="523220"/>
                </a:xfrm>
                <a:prstGeom prst="rect">
                  <a:avLst/>
                </a:prstGeom>
                <a:noFill/>
                <a:ln>
                  <a:noFill/>
                </a:ln>
              </p:spPr>
              <p:txBody>
                <a:bodyPr wrap="square" rtlCol="0">
                  <a:spAutoFit/>
                </a:bodyPr>
                <a:lstStyle/>
                <a:p>
                  <a:r>
                    <a:rPr kumimoji="1" lang="ja-JP" altLang="en-US" dirty="0"/>
                    <a:t>０ ４</a:t>
                  </a:r>
                </a:p>
              </p:txBody>
            </p:sp>
          </p:grpSp>
          <p:sp>
            <p:nvSpPr>
              <p:cNvPr id="21" name="楕円 20">
                <a:extLst>
                  <a:ext uri="{FF2B5EF4-FFF2-40B4-BE49-F238E27FC236}">
                    <a16:creationId xmlns:a16="http://schemas.microsoft.com/office/drawing/2014/main" id="{B6DD8E5D-5F6B-49C9-89E7-60FA81630B99}"/>
                  </a:ext>
                </a:extLst>
              </p:cNvPr>
              <p:cNvSpPr/>
              <p:nvPr/>
            </p:nvSpPr>
            <p:spPr>
              <a:xfrm>
                <a:off x="425680" y="2128988"/>
                <a:ext cx="396636" cy="10191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3CDF2AFA-4C34-40F2-9072-1A1E453EF37C}"/>
                  </a:ext>
                </a:extLst>
              </p:cNvPr>
              <p:cNvSpPr/>
              <p:nvPr/>
            </p:nvSpPr>
            <p:spPr>
              <a:xfrm rot="16200000">
                <a:off x="1123616" y="2654960"/>
                <a:ext cx="324000" cy="504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 name="グループ化 1">
            <a:extLst>
              <a:ext uri="{FF2B5EF4-FFF2-40B4-BE49-F238E27FC236}">
                <a16:creationId xmlns:a16="http://schemas.microsoft.com/office/drawing/2014/main" id="{5AA4471F-2C32-4971-9D94-6F492B21E2E9}"/>
              </a:ext>
            </a:extLst>
          </p:cNvPr>
          <p:cNvGrpSpPr/>
          <p:nvPr/>
        </p:nvGrpSpPr>
        <p:grpSpPr>
          <a:xfrm>
            <a:off x="141684" y="2241819"/>
            <a:ext cx="4199830" cy="2836398"/>
            <a:chOff x="142090" y="3400914"/>
            <a:chExt cx="4199830" cy="2836398"/>
          </a:xfrm>
        </p:grpSpPr>
        <p:sp>
          <p:nvSpPr>
            <p:cNvPr id="25" name="Rectangle 6"/>
            <p:cNvSpPr>
              <a:spLocks noChangeArrowheads="1"/>
            </p:cNvSpPr>
            <p:nvPr/>
          </p:nvSpPr>
          <p:spPr bwMode="auto">
            <a:xfrm>
              <a:off x="142090" y="3400914"/>
              <a:ext cx="4199830" cy="2836398"/>
            </a:xfrm>
            <a:prstGeom prst="rect">
              <a:avLst/>
            </a:prstGeom>
            <a:noFill/>
            <a:ln w="9525">
              <a:noFill/>
              <a:miter lim="800000"/>
              <a:headEnd/>
              <a:tailEnd/>
            </a:ln>
            <a:effectLst/>
          </p:spPr>
          <p:txBody>
            <a:bodyPr lIns="91431" tIns="45716" rIns="91431" bIns="45716"/>
            <a:lstStyle/>
            <a:p>
              <a:pPr marL="342867" indent="-342867">
                <a:defRPr/>
              </a:pPr>
              <a:r>
                <a:rPr lang="ja-JP" altLang="en-US" sz="2000" dirty="0"/>
                <a:t>⑦「入学した年」欄</a:t>
              </a:r>
              <a:endParaRPr lang="en-US" altLang="ja-JP" sz="2000" dirty="0"/>
            </a:p>
            <a:p>
              <a:pPr marL="342867" indent="-342867">
                <a:defRPr/>
              </a:pPr>
              <a:r>
                <a:rPr lang="ja-JP" altLang="en-US" sz="2000" dirty="0"/>
                <a:t>　卒業見込みの志願者の履修課程が</a:t>
              </a:r>
              <a:endParaRPr lang="en-US" altLang="ja-JP" sz="2000" dirty="0"/>
            </a:p>
            <a:p>
              <a:pPr marL="342867" indent="-342867">
                <a:defRPr/>
              </a:pPr>
              <a:r>
                <a:rPr lang="ja-JP" altLang="en-US" sz="2000" dirty="0"/>
                <a:t>　新・旧教育課程のどちらであるかを</a:t>
              </a:r>
              <a:endParaRPr lang="en-US" altLang="ja-JP" sz="2000" dirty="0"/>
            </a:p>
            <a:p>
              <a:pPr marL="342867" indent="-342867">
                <a:defRPr/>
              </a:pPr>
              <a:r>
                <a:rPr lang="ja-JP" altLang="en-US" sz="2000" dirty="0"/>
                <a:t>　判別する項目</a:t>
              </a:r>
              <a:endParaRPr lang="en-US" altLang="ja-JP" sz="2000" dirty="0"/>
            </a:p>
            <a:p>
              <a:pPr marL="342867" indent="-342867">
                <a:defRPr/>
              </a:pPr>
              <a:r>
                <a:rPr lang="ja-JP" altLang="en-US" sz="2000" dirty="0"/>
                <a:t>　　　　　</a:t>
              </a:r>
              <a:endParaRPr lang="en-US" altLang="ja-JP" sz="2000" dirty="0"/>
            </a:p>
            <a:p>
              <a:pPr algn="ctr">
                <a:spcBef>
                  <a:spcPts val="1200"/>
                </a:spcBef>
                <a:defRPr/>
              </a:pPr>
              <a:r>
                <a:rPr lang="ja-JP" altLang="en-US" sz="2000" u="sng" dirty="0">
                  <a:solidFill>
                    <a:srgbClr val="FF0000"/>
                  </a:solidFill>
                </a:rPr>
                <a:t>卒業見込みの志願者の場合</a:t>
              </a:r>
              <a:endParaRPr lang="en-US" altLang="ja-JP" sz="2000" u="sng" dirty="0">
                <a:solidFill>
                  <a:srgbClr val="FF0000"/>
                </a:solidFill>
              </a:endParaRPr>
            </a:p>
            <a:p>
              <a:pPr algn="ctr">
                <a:spcBef>
                  <a:spcPts val="0"/>
                </a:spcBef>
                <a:defRPr/>
              </a:pPr>
              <a:r>
                <a:rPr lang="ja-JP" altLang="en-US" sz="2000" u="sng" dirty="0">
                  <a:solidFill>
                    <a:srgbClr val="FF0000"/>
                  </a:solidFill>
                </a:rPr>
                <a:t>必ず記入</a:t>
              </a:r>
            </a:p>
          </p:txBody>
        </p:sp>
        <p:sp>
          <p:nvSpPr>
            <p:cNvPr id="26" name="下矢印 19">
              <a:extLst>
                <a:ext uri="{FF2B5EF4-FFF2-40B4-BE49-F238E27FC236}">
                  <a16:creationId xmlns:a16="http://schemas.microsoft.com/office/drawing/2014/main" id="{26A97513-A0CC-4B2A-895B-0BA7B6259198}"/>
                </a:ext>
              </a:extLst>
            </p:cNvPr>
            <p:cNvSpPr/>
            <p:nvPr/>
          </p:nvSpPr>
          <p:spPr bwMode="auto">
            <a:xfrm>
              <a:off x="1900005" y="5013176"/>
              <a:ext cx="684000" cy="288000"/>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4512" tIns="47256" rIns="94512" bIns="47256" numCol="1" rtlCol="0" anchor="t" anchorCtr="0" compatLnSpc="1">
              <a:prstTxWarp prst="textNoShape">
                <a:avLst/>
              </a:prstTxWarp>
              <a:spAutoFit/>
            </a:bodyPr>
            <a:lstStyle/>
            <a:p>
              <a:pPr defTabSz="849955" fontAlgn="ctr">
                <a:spcBef>
                  <a:spcPct val="0"/>
                </a:spcBef>
              </a:pPr>
              <a:endParaRPr lang="ja-JP" altLang="en-US" sz="1300" dirty="0"/>
            </a:p>
          </p:txBody>
        </p:sp>
      </p:grpSp>
      <p:sp>
        <p:nvSpPr>
          <p:cNvPr id="4" name="スライド番号プレースホルダー 3">
            <a:extLst>
              <a:ext uri="{FF2B5EF4-FFF2-40B4-BE49-F238E27FC236}">
                <a16:creationId xmlns:a16="http://schemas.microsoft.com/office/drawing/2014/main" id="{3F415BD7-C21B-4F2E-B875-E0E7364C6EF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6</a:t>
            </a:fld>
            <a:endParaRPr lang="ja-JP" altLang="en-US">
              <a:solidFill>
                <a:prstClr val="black">
                  <a:tint val="75000"/>
                </a:prstClr>
              </a:solidFill>
            </a:endParaRPr>
          </a:p>
        </p:txBody>
      </p:sp>
    </p:spTree>
    <p:extLst>
      <p:ext uri="{BB962C8B-B14F-4D97-AF65-F5344CB8AC3E}">
        <p14:creationId xmlns:p14="http://schemas.microsoft.com/office/powerpoint/2010/main" val="4094576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
          <p:cNvSpPr>
            <a:spLocks noChangeArrowheads="1"/>
          </p:cNvSpPr>
          <p:nvPr/>
        </p:nvSpPr>
        <p:spPr bwMode="auto">
          <a:xfrm>
            <a:off x="224309" y="1026684"/>
            <a:ext cx="8712646" cy="51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ts val="0"/>
              </a:spcBef>
              <a:spcAft>
                <a:spcPts val="0"/>
              </a:spcAft>
            </a:pPr>
            <a:r>
              <a:rPr lang="ja-JP" altLang="en-US" sz="2400" u="sng" dirty="0">
                <a:solidFill>
                  <a:srgbClr val="0070C0"/>
                </a:solidFill>
              </a:rPr>
              <a:t>「新教育課程履修者」と「旧教育課程履修者等」とは</a:t>
            </a:r>
          </a:p>
        </p:txBody>
      </p:sp>
      <p:graphicFrame>
        <p:nvGraphicFramePr>
          <p:cNvPr id="3" name="表 2">
            <a:extLst>
              <a:ext uri="{FF2B5EF4-FFF2-40B4-BE49-F238E27FC236}">
                <a16:creationId xmlns:a16="http://schemas.microsoft.com/office/drawing/2014/main" id="{3E939F9C-FCEA-48EF-A391-22B535AE53FD}"/>
              </a:ext>
            </a:extLst>
          </p:cNvPr>
          <p:cNvGraphicFramePr>
            <a:graphicFrameLocks noGrp="1"/>
          </p:cNvGraphicFramePr>
          <p:nvPr>
            <p:extLst>
              <p:ext uri="{D42A27DB-BD31-4B8C-83A1-F6EECF244321}">
                <p14:modId xmlns:p14="http://schemas.microsoft.com/office/powerpoint/2010/main" val="925636611"/>
              </p:ext>
            </p:extLst>
          </p:nvPr>
        </p:nvGraphicFramePr>
        <p:xfrm>
          <a:off x="224309" y="1700808"/>
          <a:ext cx="8496624" cy="4612504"/>
        </p:xfrm>
        <a:graphic>
          <a:graphicData uri="http://schemas.openxmlformats.org/drawingml/2006/table">
            <a:tbl>
              <a:tblPr firstRow="1" firstCol="1" bandRow="1">
                <a:tableStyleId>{5C22544A-7EE6-4342-B048-85BDC9FD1C3A}</a:tableStyleId>
              </a:tblPr>
              <a:tblGrid>
                <a:gridCol w="1323355">
                  <a:extLst>
                    <a:ext uri="{9D8B030D-6E8A-4147-A177-3AD203B41FA5}">
                      <a16:colId xmlns:a16="http://schemas.microsoft.com/office/drawing/2014/main" val="807220641"/>
                    </a:ext>
                  </a:extLst>
                </a:gridCol>
                <a:gridCol w="4408786">
                  <a:extLst>
                    <a:ext uri="{9D8B030D-6E8A-4147-A177-3AD203B41FA5}">
                      <a16:colId xmlns:a16="http://schemas.microsoft.com/office/drawing/2014/main" val="1677444583"/>
                    </a:ext>
                  </a:extLst>
                </a:gridCol>
                <a:gridCol w="2764483">
                  <a:extLst>
                    <a:ext uri="{9D8B030D-6E8A-4147-A177-3AD203B41FA5}">
                      <a16:colId xmlns:a16="http://schemas.microsoft.com/office/drawing/2014/main" val="2183687334"/>
                    </a:ext>
                  </a:extLst>
                </a:gridCol>
              </a:tblGrid>
              <a:tr h="2946833">
                <a:tc>
                  <a:txBody>
                    <a:bodyPr/>
                    <a:lstStyle/>
                    <a:p>
                      <a:pPr algn="just">
                        <a:lnSpc>
                          <a:spcPts val="2000"/>
                        </a:lnSpc>
                        <a:spcAft>
                          <a:spcPts val="0"/>
                        </a:spcAft>
                      </a:pPr>
                      <a:r>
                        <a:rPr lang="ja-JP" altLang="en-US" sz="1800" b="0" kern="100" dirty="0">
                          <a:solidFill>
                            <a:schemeClr val="tx1"/>
                          </a:solidFill>
                          <a:effectLst/>
                          <a:latin typeface="Arial" panose="020B0604020202020204" pitchFamily="34" charset="0"/>
                          <a:cs typeface="Arial" panose="020B0604020202020204" pitchFamily="34" charset="0"/>
                        </a:rPr>
                        <a:t>新教育課程</a:t>
                      </a:r>
                      <a:endParaRPr lang="ja-JP" sz="1600" b="0" kern="100" dirty="0">
                        <a:solidFill>
                          <a:schemeClr val="tx1"/>
                        </a:solidFill>
                        <a:effectLst/>
                        <a:latin typeface="Arial" panose="020B0604020202020204" pitchFamily="34" charset="0"/>
                        <a:cs typeface="Arial" panose="020B0604020202020204" pitchFamily="34" charset="0"/>
                      </a:endParaRPr>
                    </a:p>
                    <a:p>
                      <a:pPr algn="just">
                        <a:lnSpc>
                          <a:spcPts val="2000"/>
                        </a:lnSpc>
                        <a:spcAft>
                          <a:spcPts val="0"/>
                        </a:spcAft>
                      </a:pPr>
                      <a:r>
                        <a:rPr lang="ja-JP" sz="1800" b="0" kern="100" dirty="0">
                          <a:solidFill>
                            <a:schemeClr val="tx1"/>
                          </a:solidFill>
                          <a:effectLst/>
                          <a:latin typeface="Arial" panose="020B0604020202020204" pitchFamily="34" charset="0"/>
                          <a:cs typeface="Arial" panose="020B0604020202020204" pitchFamily="34" charset="0"/>
                        </a:rPr>
                        <a:t>履修者</a:t>
                      </a:r>
                      <a:endParaRPr lang="ja-JP" sz="1600" b="0" kern="100" dirty="0">
                        <a:solidFill>
                          <a:schemeClr val="tx1"/>
                        </a:solidFill>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ts val="2000"/>
                        </a:lnSpc>
                        <a:spcAft>
                          <a:spcPts val="0"/>
                        </a:spcAft>
                        <a:buFont typeface="Times New Roman" panose="02020603050405020304" pitchFamily="18" charset="0"/>
                        <a:buAutoNum type="circleNumDbPlain"/>
                      </a:pPr>
                      <a:r>
                        <a:rPr lang="ja-JP" sz="1800" b="0" kern="100" dirty="0">
                          <a:solidFill>
                            <a:schemeClr val="tx1"/>
                          </a:solidFill>
                          <a:effectLst/>
                          <a:latin typeface="Arial" panose="020B0604020202020204" pitchFamily="34" charset="0"/>
                          <a:cs typeface="Arial" panose="020B0604020202020204" pitchFamily="34" charset="0"/>
                        </a:rPr>
                        <a:t>　高等学校（特別支援学校の高等部を含む。以下同じ。）に令和</a:t>
                      </a:r>
                      <a:r>
                        <a:rPr lang="en-US" sz="1800" b="0" kern="100" dirty="0">
                          <a:solidFill>
                            <a:schemeClr val="tx1"/>
                          </a:solidFill>
                          <a:effectLst/>
                          <a:latin typeface="Arial" panose="020B0604020202020204" pitchFamily="34" charset="0"/>
                          <a:cs typeface="Arial" panose="020B0604020202020204" pitchFamily="34" charset="0"/>
                        </a:rPr>
                        <a:t>4</a:t>
                      </a:r>
                      <a:r>
                        <a:rPr lang="ja-JP" sz="1800" b="0" kern="100" dirty="0">
                          <a:solidFill>
                            <a:schemeClr val="tx1"/>
                          </a:solidFill>
                          <a:effectLst/>
                          <a:latin typeface="Arial" panose="020B0604020202020204" pitchFamily="34" charset="0"/>
                          <a:cs typeface="Arial" panose="020B0604020202020204" pitchFamily="34" charset="0"/>
                        </a:rPr>
                        <a:t>年</a:t>
                      </a:r>
                      <a:r>
                        <a:rPr lang="en-US" sz="1800" b="0" kern="100" dirty="0">
                          <a:solidFill>
                            <a:schemeClr val="tx1"/>
                          </a:solidFill>
                          <a:effectLst/>
                          <a:latin typeface="Arial" panose="020B0604020202020204" pitchFamily="34" charset="0"/>
                          <a:cs typeface="Arial" panose="020B0604020202020204" pitchFamily="34" charset="0"/>
                        </a:rPr>
                        <a:t>4</a:t>
                      </a:r>
                      <a:r>
                        <a:rPr lang="ja-JP" sz="1800" b="0" kern="100" dirty="0">
                          <a:solidFill>
                            <a:schemeClr val="tx1"/>
                          </a:solidFill>
                          <a:effectLst/>
                          <a:latin typeface="Arial" panose="020B0604020202020204" pitchFamily="34" charset="0"/>
                          <a:cs typeface="Arial" panose="020B0604020202020204" pitchFamily="34" charset="0"/>
                        </a:rPr>
                        <a:t>月に入学し，平成</a:t>
                      </a:r>
                      <a:r>
                        <a:rPr lang="en-US" sz="1800" b="0" kern="100" dirty="0">
                          <a:solidFill>
                            <a:schemeClr val="tx1"/>
                          </a:solidFill>
                          <a:effectLst/>
                          <a:latin typeface="Arial" panose="020B0604020202020204" pitchFamily="34" charset="0"/>
                          <a:cs typeface="Arial" panose="020B0604020202020204" pitchFamily="34" charset="0"/>
                        </a:rPr>
                        <a:t>30</a:t>
                      </a:r>
                      <a:r>
                        <a:rPr lang="ja-JP" sz="1800" b="0" kern="100" dirty="0">
                          <a:solidFill>
                            <a:schemeClr val="tx1"/>
                          </a:solidFill>
                          <a:effectLst/>
                          <a:latin typeface="Arial" panose="020B0604020202020204" pitchFamily="34" charset="0"/>
                          <a:cs typeface="Arial" panose="020B0604020202020204" pitchFamily="34" charset="0"/>
                        </a:rPr>
                        <a:t>年</a:t>
                      </a:r>
                      <a:r>
                        <a:rPr lang="ja-JP" altLang="en-US" sz="1800" b="0" kern="100" dirty="0">
                          <a:solidFill>
                            <a:schemeClr val="tx1"/>
                          </a:solidFill>
                          <a:effectLst/>
                          <a:latin typeface="Arial" panose="020B0604020202020204" pitchFamily="34" charset="0"/>
                          <a:cs typeface="Arial" panose="020B0604020202020204" pitchFamily="34" charset="0"/>
                        </a:rPr>
                        <a:t>告示</a:t>
                      </a:r>
                      <a:r>
                        <a:rPr lang="ja-JP" sz="1800" b="0" kern="100" dirty="0">
                          <a:solidFill>
                            <a:schemeClr val="tx1"/>
                          </a:solidFill>
                          <a:effectLst/>
                          <a:latin typeface="Arial" panose="020B0604020202020204" pitchFamily="34" charset="0"/>
                          <a:cs typeface="Arial" panose="020B0604020202020204" pitchFamily="34" charset="0"/>
                        </a:rPr>
                        <a:t>高等学校学習指導要領に基づく教育課程の下で学び，令和</a:t>
                      </a:r>
                      <a:r>
                        <a:rPr lang="en-US" sz="1800" b="0" kern="100" dirty="0">
                          <a:solidFill>
                            <a:schemeClr val="tx1"/>
                          </a:solidFill>
                          <a:effectLst/>
                          <a:latin typeface="Arial" panose="020B0604020202020204" pitchFamily="34" charset="0"/>
                          <a:cs typeface="Arial" panose="020B0604020202020204" pitchFamily="34" charset="0"/>
                        </a:rPr>
                        <a:t>7</a:t>
                      </a:r>
                      <a:r>
                        <a:rPr lang="ja-JP" sz="1800" b="0" kern="100" dirty="0">
                          <a:solidFill>
                            <a:schemeClr val="tx1"/>
                          </a:solidFill>
                          <a:effectLst/>
                          <a:latin typeface="Arial" panose="020B0604020202020204" pitchFamily="34" charset="0"/>
                          <a:cs typeface="Arial" panose="020B0604020202020204" pitchFamily="34" charset="0"/>
                        </a:rPr>
                        <a:t>年</a:t>
                      </a:r>
                      <a:r>
                        <a:rPr lang="en-US" sz="1800" b="0" kern="100" dirty="0">
                          <a:solidFill>
                            <a:schemeClr val="tx1"/>
                          </a:solidFill>
                          <a:effectLst/>
                          <a:latin typeface="Arial" panose="020B0604020202020204" pitchFamily="34" charset="0"/>
                          <a:cs typeface="Arial" panose="020B0604020202020204" pitchFamily="34" charset="0"/>
                        </a:rPr>
                        <a:t>3</a:t>
                      </a:r>
                      <a:r>
                        <a:rPr lang="ja-JP" sz="1800" b="0" kern="100" dirty="0">
                          <a:solidFill>
                            <a:schemeClr val="tx1"/>
                          </a:solidFill>
                          <a:effectLst/>
                          <a:latin typeface="Arial" panose="020B0604020202020204" pitchFamily="34" charset="0"/>
                          <a:cs typeface="Arial" panose="020B0604020202020204" pitchFamily="34" charset="0"/>
                        </a:rPr>
                        <a:t>月に卒業見込みの者</a:t>
                      </a:r>
                      <a:endParaRPr lang="ja-JP" sz="1600" b="0" kern="100" dirty="0">
                        <a:solidFill>
                          <a:schemeClr val="tx1"/>
                        </a:solidFill>
                        <a:effectLst/>
                        <a:latin typeface="Arial" panose="020B0604020202020204" pitchFamily="34" charset="0"/>
                        <a:cs typeface="Arial" panose="020B0604020202020204" pitchFamily="34" charset="0"/>
                      </a:endParaRPr>
                    </a:p>
                    <a:p>
                      <a:pPr marL="342900" lvl="0" indent="-342900" algn="l">
                        <a:lnSpc>
                          <a:spcPts val="2000"/>
                        </a:lnSpc>
                        <a:spcBef>
                          <a:spcPts val="1200"/>
                        </a:spcBef>
                        <a:spcAft>
                          <a:spcPts val="0"/>
                        </a:spcAft>
                        <a:buFont typeface="Times New Roman" panose="02020603050405020304" pitchFamily="18" charset="0"/>
                        <a:buAutoNum type="circleNumDbPlain"/>
                      </a:pPr>
                      <a:r>
                        <a:rPr lang="ja-JP" sz="1800" b="0" kern="100" dirty="0">
                          <a:solidFill>
                            <a:schemeClr val="tx1"/>
                          </a:solidFill>
                          <a:effectLst/>
                          <a:latin typeface="Arial" panose="020B0604020202020204" pitchFamily="34" charset="0"/>
                          <a:cs typeface="Arial" panose="020B0604020202020204" pitchFamily="34" charset="0"/>
                        </a:rPr>
                        <a:t>　中等教育学校の後期課程に令和</a:t>
                      </a:r>
                      <a:r>
                        <a:rPr lang="en-US" sz="1800" b="0" kern="100" dirty="0">
                          <a:solidFill>
                            <a:schemeClr val="tx1"/>
                          </a:solidFill>
                          <a:effectLst/>
                          <a:latin typeface="Arial" panose="020B0604020202020204" pitchFamily="34" charset="0"/>
                          <a:cs typeface="Arial" panose="020B0604020202020204" pitchFamily="34" charset="0"/>
                        </a:rPr>
                        <a:t>4</a:t>
                      </a:r>
                      <a:r>
                        <a:rPr lang="ja-JP" sz="1800" b="0" kern="100" dirty="0">
                          <a:solidFill>
                            <a:schemeClr val="tx1"/>
                          </a:solidFill>
                          <a:effectLst/>
                          <a:latin typeface="Arial" panose="020B0604020202020204" pitchFamily="34" charset="0"/>
                          <a:cs typeface="Arial" panose="020B0604020202020204" pitchFamily="34" charset="0"/>
                        </a:rPr>
                        <a:t>年</a:t>
                      </a:r>
                      <a:r>
                        <a:rPr lang="en-US" sz="1800" b="0" kern="100" dirty="0">
                          <a:solidFill>
                            <a:schemeClr val="tx1"/>
                          </a:solidFill>
                          <a:effectLst/>
                          <a:latin typeface="Arial" panose="020B0604020202020204" pitchFamily="34" charset="0"/>
                          <a:cs typeface="Arial" panose="020B0604020202020204" pitchFamily="34" charset="0"/>
                        </a:rPr>
                        <a:t>4</a:t>
                      </a:r>
                      <a:r>
                        <a:rPr lang="ja-JP" sz="1800" b="0" kern="100" dirty="0">
                          <a:solidFill>
                            <a:schemeClr val="tx1"/>
                          </a:solidFill>
                          <a:effectLst/>
                          <a:latin typeface="Arial" panose="020B0604020202020204" pitchFamily="34" charset="0"/>
                          <a:cs typeface="Arial" panose="020B0604020202020204" pitchFamily="34" charset="0"/>
                        </a:rPr>
                        <a:t>月に進級し，平成</a:t>
                      </a:r>
                      <a:r>
                        <a:rPr lang="en-US" sz="1800" b="0" kern="100" dirty="0">
                          <a:solidFill>
                            <a:schemeClr val="tx1"/>
                          </a:solidFill>
                          <a:effectLst/>
                          <a:latin typeface="Arial" panose="020B0604020202020204" pitchFamily="34" charset="0"/>
                          <a:cs typeface="Arial" panose="020B0604020202020204" pitchFamily="34" charset="0"/>
                        </a:rPr>
                        <a:t>30</a:t>
                      </a:r>
                      <a:r>
                        <a:rPr lang="ja-JP" sz="1800" b="0" kern="100" dirty="0">
                          <a:solidFill>
                            <a:schemeClr val="tx1"/>
                          </a:solidFill>
                          <a:effectLst/>
                          <a:latin typeface="Arial" panose="020B0604020202020204" pitchFamily="34" charset="0"/>
                          <a:cs typeface="Arial" panose="020B0604020202020204" pitchFamily="34" charset="0"/>
                        </a:rPr>
                        <a:t>年告示高等学校学習指導要領に基づく教育課程の下で学び，令和</a:t>
                      </a:r>
                      <a:r>
                        <a:rPr lang="en-US" sz="1800" b="0" kern="100" dirty="0">
                          <a:solidFill>
                            <a:schemeClr val="tx1"/>
                          </a:solidFill>
                          <a:effectLst/>
                          <a:latin typeface="Arial" panose="020B0604020202020204" pitchFamily="34" charset="0"/>
                          <a:cs typeface="Arial" panose="020B0604020202020204" pitchFamily="34" charset="0"/>
                        </a:rPr>
                        <a:t>7</a:t>
                      </a:r>
                      <a:r>
                        <a:rPr lang="ja-JP" sz="1800" b="0" kern="100" dirty="0">
                          <a:solidFill>
                            <a:schemeClr val="tx1"/>
                          </a:solidFill>
                          <a:effectLst/>
                          <a:latin typeface="Arial" panose="020B0604020202020204" pitchFamily="34" charset="0"/>
                          <a:cs typeface="Arial" panose="020B0604020202020204" pitchFamily="34" charset="0"/>
                        </a:rPr>
                        <a:t>年</a:t>
                      </a:r>
                      <a:r>
                        <a:rPr lang="en-US" sz="1800" b="0" kern="100" dirty="0">
                          <a:solidFill>
                            <a:schemeClr val="tx1"/>
                          </a:solidFill>
                          <a:effectLst/>
                          <a:latin typeface="Arial" panose="020B0604020202020204" pitchFamily="34" charset="0"/>
                          <a:cs typeface="Arial" panose="020B0604020202020204" pitchFamily="34" charset="0"/>
                        </a:rPr>
                        <a:t>3</a:t>
                      </a:r>
                      <a:r>
                        <a:rPr lang="ja-JP" sz="1800" b="0" kern="100" dirty="0">
                          <a:solidFill>
                            <a:schemeClr val="tx1"/>
                          </a:solidFill>
                          <a:effectLst/>
                          <a:latin typeface="Arial" panose="020B0604020202020204" pitchFamily="34" charset="0"/>
                          <a:cs typeface="Arial" panose="020B0604020202020204" pitchFamily="34" charset="0"/>
                        </a:rPr>
                        <a:t>月卒業見込みの者</a:t>
                      </a:r>
                      <a:endParaRPr lang="ja-JP" sz="1600" b="0" kern="100" dirty="0">
                        <a:solidFill>
                          <a:schemeClr val="tx1"/>
                        </a:solidFill>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3000"/>
                        </a:lnSpc>
                        <a:spcBef>
                          <a:spcPts val="0"/>
                        </a:spcBef>
                        <a:spcAft>
                          <a:spcPts val="0"/>
                        </a:spcAft>
                      </a:pPr>
                      <a:r>
                        <a:rPr lang="ja-JP" sz="2400" b="0" u="sng" kern="100" dirty="0">
                          <a:solidFill>
                            <a:srgbClr val="FF0000"/>
                          </a:solidFill>
                          <a:effectLst/>
                          <a:latin typeface="Arial" panose="020B0604020202020204" pitchFamily="34" charset="0"/>
                          <a:cs typeface="Arial" panose="020B0604020202020204" pitchFamily="34" charset="0"/>
                        </a:rPr>
                        <a:t>⑦</a:t>
                      </a:r>
                      <a:r>
                        <a:rPr lang="ja-JP" altLang="en-US" sz="2400" b="0" u="sng" kern="100" dirty="0">
                          <a:solidFill>
                            <a:srgbClr val="FF0000"/>
                          </a:solidFill>
                          <a:effectLst/>
                          <a:latin typeface="Arial" panose="020B0604020202020204" pitchFamily="34" charset="0"/>
                          <a:cs typeface="Arial" panose="020B0604020202020204" pitchFamily="34" charset="0"/>
                        </a:rPr>
                        <a:t>「</a:t>
                      </a:r>
                      <a:r>
                        <a:rPr lang="ja-JP" sz="2400" b="0" u="sng" kern="100" dirty="0">
                          <a:solidFill>
                            <a:srgbClr val="FF0000"/>
                          </a:solidFill>
                          <a:effectLst/>
                          <a:latin typeface="Arial" panose="020B0604020202020204" pitchFamily="34" charset="0"/>
                          <a:cs typeface="Arial" panose="020B0604020202020204" pitchFamily="34" charset="0"/>
                        </a:rPr>
                        <a:t>入学した年」が令和「</a:t>
                      </a:r>
                      <a:r>
                        <a:rPr lang="en-US" sz="2400" b="0" u="sng" kern="100" dirty="0">
                          <a:solidFill>
                            <a:srgbClr val="FF0000"/>
                          </a:solidFill>
                          <a:effectLst/>
                          <a:latin typeface="Arial" panose="020B0604020202020204" pitchFamily="34" charset="0"/>
                          <a:cs typeface="Arial" panose="020B0604020202020204" pitchFamily="34" charset="0"/>
                        </a:rPr>
                        <a:t>04</a:t>
                      </a:r>
                      <a:r>
                        <a:rPr lang="ja-JP" sz="2400" b="0" u="sng" kern="100" dirty="0">
                          <a:solidFill>
                            <a:srgbClr val="FF0000"/>
                          </a:solidFill>
                          <a:effectLst/>
                          <a:latin typeface="Arial" panose="020B0604020202020204" pitchFamily="34" charset="0"/>
                          <a:cs typeface="Arial" panose="020B0604020202020204" pitchFamily="34" charset="0"/>
                        </a:rPr>
                        <a:t>」である者</a:t>
                      </a:r>
                      <a:endParaRPr lang="ja-JP" sz="2000" b="0" u="sng" kern="100" dirty="0">
                        <a:solidFill>
                          <a:srgbClr val="FF0000"/>
                        </a:solidFill>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1019135"/>
                  </a:ext>
                </a:extLst>
              </a:tr>
              <a:tr h="1665671">
                <a:tc>
                  <a:txBody>
                    <a:bodyPr/>
                    <a:lstStyle/>
                    <a:p>
                      <a:pPr algn="just">
                        <a:lnSpc>
                          <a:spcPts val="2000"/>
                        </a:lnSpc>
                        <a:spcAft>
                          <a:spcPts val="0"/>
                        </a:spcAft>
                      </a:pPr>
                      <a:r>
                        <a:rPr lang="ja-JP" altLang="en-US" sz="1800" b="0" kern="100" dirty="0">
                          <a:solidFill>
                            <a:schemeClr val="tx1"/>
                          </a:solidFill>
                          <a:effectLst/>
                          <a:latin typeface="Arial" panose="020B0604020202020204" pitchFamily="34" charset="0"/>
                          <a:cs typeface="Arial" panose="020B0604020202020204" pitchFamily="34" charset="0"/>
                        </a:rPr>
                        <a:t>旧教育課程</a:t>
                      </a:r>
                      <a:endParaRPr lang="ja-JP" sz="1600" b="0" kern="100" dirty="0">
                        <a:solidFill>
                          <a:schemeClr val="tx1"/>
                        </a:solidFill>
                        <a:effectLst/>
                        <a:latin typeface="Arial" panose="020B0604020202020204" pitchFamily="34" charset="0"/>
                        <a:cs typeface="Arial" panose="020B0604020202020204" pitchFamily="34" charset="0"/>
                      </a:endParaRPr>
                    </a:p>
                    <a:p>
                      <a:pPr algn="just">
                        <a:lnSpc>
                          <a:spcPts val="2000"/>
                        </a:lnSpc>
                        <a:spcAft>
                          <a:spcPts val="0"/>
                        </a:spcAft>
                      </a:pPr>
                      <a:r>
                        <a:rPr lang="ja-JP" sz="1800" b="0" kern="100" dirty="0">
                          <a:solidFill>
                            <a:schemeClr val="tx1"/>
                          </a:solidFill>
                          <a:effectLst/>
                          <a:latin typeface="Arial" panose="020B0604020202020204" pitchFamily="34" charset="0"/>
                          <a:cs typeface="Arial" panose="020B0604020202020204" pitchFamily="34" charset="0"/>
                        </a:rPr>
                        <a:t>履修者</a:t>
                      </a:r>
                      <a:r>
                        <a:rPr lang="ja-JP" altLang="en-US" sz="1800" b="0" kern="100" dirty="0">
                          <a:solidFill>
                            <a:schemeClr val="tx1"/>
                          </a:solidFill>
                          <a:effectLst/>
                          <a:latin typeface="Arial" panose="020B0604020202020204" pitchFamily="34" charset="0"/>
                          <a:cs typeface="Arial" panose="020B0604020202020204" pitchFamily="34" charset="0"/>
                        </a:rPr>
                        <a:t>等</a:t>
                      </a:r>
                      <a:endParaRPr lang="ja-JP" sz="1600" b="0" kern="100" dirty="0">
                        <a:solidFill>
                          <a:schemeClr val="tx1"/>
                        </a:solidFill>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000"/>
                        </a:lnSpc>
                        <a:spcAft>
                          <a:spcPts val="0"/>
                        </a:spcAft>
                      </a:pPr>
                      <a:r>
                        <a:rPr lang="ja-JP" sz="1800" b="0" kern="100" dirty="0">
                          <a:solidFill>
                            <a:schemeClr val="tx1"/>
                          </a:solidFill>
                          <a:effectLst/>
                          <a:latin typeface="Arial" panose="020B0604020202020204" pitchFamily="34" charset="0"/>
                          <a:cs typeface="Arial" panose="020B0604020202020204" pitchFamily="34" charset="0"/>
                        </a:rPr>
                        <a:t>上記以外の者</a:t>
                      </a:r>
                      <a:endParaRPr lang="ja-JP" sz="1600" b="0" kern="100" dirty="0">
                        <a:solidFill>
                          <a:schemeClr val="tx1"/>
                        </a:solidFill>
                        <a:effectLst/>
                        <a:latin typeface="Arial" panose="020B0604020202020204" pitchFamily="34" charset="0"/>
                        <a:cs typeface="Arial" panose="020B0604020202020204" pitchFamily="34" charset="0"/>
                      </a:endParaRPr>
                    </a:p>
                    <a:p>
                      <a:pPr marL="342900" lvl="0" indent="-342900" algn="l">
                        <a:lnSpc>
                          <a:spcPts val="2000"/>
                        </a:lnSpc>
                        <a:spcAft>
                          <a:spcPts val="0"/>
                        </a:spcAft>
                        <a:buFont typeface="ＭＳ 明朝" panose="02020609040205080304" pitchFamily="17" charset="-128"/>
                        <a:buChar char="※"/>
                      </a:pPr>
                      <a:r>
                        <a:rPr lang="ja-JP" altLang="en-US" sz="1800" b="0" kern="100" dirty="0">
                          <a:solidFill>
                            <a:schemeClr val="tx1"/>
                          </a:solidFill>
                          <a:effectLst/>
                          <a:latin typeface="Arial" panose="020B0604020202020204" pitchFamily="34" charset="0"/>
                          <a:cs typeface="Arial" panose="020B0604020202020204" pitchFamily="34" charset="0"/>
                        </a:rPr>
                        <a:t>高等学校等卒業者，高等学校卒業程度認定試験合格者又は合格見込者，及び高等学校等を令和</a:t>
                      </a:r>
                      <a:r>
                        <a:rPr lang="en-US" altLang="ja-JP" sz="1800" b="0" kern="100" dirty="0">
                          <a:solidFill>
                            <a:schemeClr val="tx1"/>
                          </a:solidFill>
                          <a:effectLst/>
                          <a:latin typeface="Arial" panose="020B0604020202020204" pitchFamily="34" charset="0"/>
                          <a:cs typeface="Arial" panose="020B0604020202020204" pitchFamily="34" charset="0"/>
                        </a:rPr>
                        <a:t>7</a:t>
                      </a:r>
                      <a:r>
                        <a:rPr lang="ja-JP" altLang="en-US" sz="1800" b="0" kern="100" dirty="0">
                          <a:solidFill>
                            <a:schemeClr val="tx1"/>
                          </a:solidFill>
                          <a:effectLst/>
                          <a:latin typeface="Arial" panose="020B0604020202020204" pitchFamily="34" charset="0"/>
                          <a:cs typeface="Arial" panose="020B0604020202020204" pitchFamily="34" charset="0"/>
                        </a:rPr>
                        <a:t>年</a:t>
                      </a:r>
                      <a:r>
                        <a:rPr lang="en-US" altLang="ja-JP" sz="1800" b="0" kern="100" dirty="0">
                          <a:solidFill>
                            <a:schemeClr val="tx1"/>
                          </a:solidFill>
                          <a:effectLst/>
                          <a:latin typeface="Arial" panose="020B0604020202020204" pitchFamily="34" charset="0"/>
                          <a:cs typeface="Arial" panose="020B0604020202020204" pitchFamily="34" charset="0"/>
                        </a:rPr>
                        <a:t>3</a:t>
                      </a:r>
                      <a:r>
                        <a:rPr lang="ja-JP" altLang="en-US" sz="1800" b="0" kern="100" dirty="0">
                          <a:solidFill>
                            <a:schemeClr val="tx1"/>
                          </a:solidFill>
                          <a:effectLst/>
                          <a:latin typeface="Arial" panose="020B0604020202020204" pitchFamily="34" charset="0"/>
                          <a:cs typeface="Arial" panose="020B0604020202020204" pitchFamily="34" charset="0"/>
                        </a:rPr>
                        <a:t>月卒業見込みであるが入学は令和</a:t>
                      </a:r>
                      <a:r>
                        <a:rPr lang="en-US" altLang="ja-JP" sz="1800" b="0" kern="100" dirty="0">
                          <a:solidFill>
                            <a:schemeClr val="tx1"/>
                          </a:solidFill>
                          <a:effectLst/>
                          <a:latin typeface="Arial" panose="020B0604020202020204" pitchFamily="34" charset="0"/>
                          <a:cs typeface="Arial" panose="020B0604020202020204" pitchFamily="34" charset="0"/>
                        </a:rPr>
                        <a:t>4</a:t>
                      </a:r>
                      <a:r>
                        <a:rPr lang="ja-JP" altLang="en-US" sz="1800" b="0" kern="100" dirty="0">
                          <a:solidFill>
                            <a:schemeClr val="tx1"/>
                          </a:solidFill>
                          <a:effectLst/>
                          <a:latin typeface="Arial" panose="020B0604020202020204" pitchFamily="34" charset="0"/>
                          <a:cs typeface="Arial" panose="020B0604020202020204" pitchFamily="34" charset="0"/>
                        </a:rPr>
                        <a:t>年</a:t>
                      </a:r>
                      <a:r>
                        <a:rPr lang="en-US" altLang="ja-JP" sz="1800" b="0" kern="100" dirty="0">
                          <a:solidFill>
                            <a:schemeClr val="tx1"/>
                          </a:solidFill>
                          <a:effectLst/>
                          <a:latin typeface="Arial" panose="020B0604020202020204" pitchFamily="34" charset="0"/>
                          <a:cs typeface="Arial" panose="020B0604020202020204" pitchFamily="34" charset="0"/>
                        </a:rPr>
                        <a:t>3</a:t>
                      </a:r>
                      <a:r>
                        <a:rPr lang="ja-JP" altLang="en-US" sz="1800" b="0" kern="100" dirty="0">
                          <a:solidFill>
                            <a:schemeClr val="tx1"/>
                          </a:solidFill>
                          <a:effectLst/>
                          <a:latin typeface="Arial" panose="020B0604020202020204" pitchFamily="34" charset="0"/>
                          <a:cs typeface="Arial" panose="020B0604020202020204" pitchFamily="34" charset="0"/>
                        </a:rPr>
                        <a:t>月以前の者など</a:t>
                      </a:r>
                      <a:endParaRPr lang="ja-JP" sz="1600" b="0" kern="100" dirty="0">
                        <a:solidFill>
                          <a:schemeClr val="tx1"/>
                        </a:solidFill>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3000"/>
                        </a:lnSpc>
                        <a:spcBef>
                          <a:spcPts val="0"/>
                        </a:spcBef>
                        <a:spcAft>
                          <a:spcPts val="0"/>
                        </a:spcAft>
                      </a:pPr>
                      <a:r>
                        <a:rPr lang="ja-JP" sz="2400" b="0" u="sng" kern="100" dirty="0">
                          <a:solidFill>
                            <a:srgbClr val="FF0000"/>
                          </a:solidFill>
                          <a:effectLst/>
                          <a:latin typeface="Arial" panose="020B0604020202020204" pitchFamily="34" charset="0"/>
                          <a:cs typeface="Arial" panose="020B0604020202020204" pitchFamily="34" charset="0"/>
                        </a:rPr>
                        <a:t>⑦</a:t>
                      </a:r>
                      <a:r>
                        <a:rPr lang="ja-JP" altLang="en-US" sz="2400" b="0" u="sng" kern="100" dirty="0">
                          <a:solidFill>
                            <a:srgbClr val="FF0000"/>
                          </a:solidFill>
                          <a:effectLst/>
                          <a:latin typeface="Arial" panose="020B0604020202020204" pitchFamily="34" charset="0"/>
                          <a:cs typeface="Arial" panose="020B0604020202020204" pitchFamily="34" charset="0"/>
                        </a:rPr>
                        <a:t>「</a:t>
                      </a:r>
                      <a:r>
                        <a:rPr lang="ja-JP" sz="2400" b="0" u="sng" kern="100" dirty="0">
                          <a:solidFill>
                            <a:srgbClr val="FF0000"/>
                          </a:solidFill>
                          <a:effectLst/>
                          <a:latin typeface="Arial" panose="020B0604020202020204" pitchFamily="34" charset="0"/>
                          <a:cs typeface="Arial" panose="020B0604020202020204" pitchFamily="34" charset="0"/>
                        </a:rPr>
                        <a:t>入学した年」が令和「</a:t>
                      </a:r>
                      <a:r>
                        <a:rPr lang="en-US" sz="2400" b="0" u="sng" kern="100" dirty="0">
                          <a:solidFill>
                            <a:srgbClr val="FF0000"/>
                          </a:solidFill>
                          <a:effectLst/>
                          <a:latin typeface="Arial" panose="020B0604020202020204" pitchFamily="34" charset="0"/>
                          <a:cs typeface="Arial" panose="020B0604020202020204" pitchFamily="34" charset="0"/>
                        </a:rPr>
                        <a:t>03</a:t>
                      </a:r>
                      <a:r>
                        <a:rPr lang="ja-JP" sz="2400" b="0" u="sng" kern="100" dirty="0">
                          <a:solidFill>
                            <a:srgbClr val="FF0000"/>
                          </a:solidFill>
                          <a:effectLst/>
                          <a:latin typeface="Arial" panose="020B0604020202020204" pitchFamily="34" charset="0"/>
                          <a:cs typeface="Arial" panose="020B0604020202020204" pitchFamily="34" charset="0"/>
                        </a:rPr>
                        <a:t>」以前で</a:t>
                      </a:r>
                      <a:endParaRPr lang="en-US" altLang="ja-JP" sz="2400" b="0" u="sng" kern="100" dirty="0">
                        <a:solidFill>
                          <a:srgbClr val="FF0000"/>
                        </a:solidFill>
                        <a:effectLst/>
                        <a:latin typeface="Arial" panose="020B0604020202020204" pitchFamily="34" charset="0"/>
                        <a:cs typeface="Arial" panose="020B0604020202020204" pitchFamily="34" charset="0"/>
                      </a:endParaRPr>
                    </a:p>
                    <a:p>
                      <a:pPr algn="just">
                        <a:lnSpc>
                          <a:spcPts val="3000"/>
                        </a:lnSpc>
                        <a:spcBef>
                          <a:spcPts val="0"/>
                        </a:spcBef>
                        <a:spcAft>
                          <a:spcPts val="0"/>
                        </a:spcAft>
                      </a:pPr>
                      <a:r>
                        <a:rPr lang="ja-JP" sz="2400" b="0" u="sng" kern="100" dirty="0">
                          <a:solidFill>
                            <a:srgbClr val="FF0000"/>
                          </a:solidFill>
                          <a:effectLst/>
                          <a:latin typeface="Arial" panose="020B0604020202020204" pitchFamily="34" charset="0"/>
                          <a:cs typeface="Arial" panose="020B0604020202020204" pitchFamily="34" charset="0"/>
                        </a:rPr>
                        <a:t>ある者</a:t>
                      </a:r>
                      <a:endParaRPr lang="ja-JP" sz="2000" b="0" u="sng" kern="100" dirty="0">
                        <a:solidFill>
                          <a:srgbClr val="FF0000"/>
                        </a:solidFill>
                        <a:effectLst/>
                        <a:latin typeface="Arial" panose="020B0604020202020204" pitchFamily="34" charset="0"/>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878059"/>
                  </a:ext>
                </a:extLst>
              </a:tr>
            </a:tbl>
          </a:graphicData>
        </a:graphic>
      </p:graphicFrame>
      <p:sp>
        <p:nvSpPr>
          <p:cNvPr id="5" name="テキスト ボックス 4">
            <a:extLst>
              <a:ext uri="{FF2B5EF4-FFF2-40B4-BE49-F238E27FC236}">
                <a16:creationId xmlns:a16="http://schemas.microsoft.com/office/drawing/2014/main" id="{93174ED3-39D5-4AA8-9BCC-352F12C9ED25}"/>
              </a:ext>
            </a:extLst>
          </p:cNvPr>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a:extLst>
              <a:ext uri="{FF2B5EF4-FFF2-40B4-BE49-F238E27FC236}">
                <a16:creationId xmlns:a16="http://schemas.microsoft.com/office/drawing/2014/main" id="{001DE8B7-ECCB-401E-A07A-9C9EB995EB86}"/>
              </a:ext>
            </a:extLst>
          </p:cNvPr>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【P22</a:t>
            </a:r>
            <a:r>
              <a:rPr lang="ja-JP" altLang="en-US" sz="2600" dirty="0"/>
              <a:t>・</a:t>
            </a:r>
            <a:r>
              <a:rPr lang="en-US" altLang="ja-JP" sz="2600" dirty="0"/>
              <a:t>23】</a:t>
            </a:r>
            <a:endParaRPr lang="ja-JP" altLang="en-US" sz="2600" dirty="0">
              <a:solidFill>
                <a:srgbClr val="0033CC"/>
              </a:solidFill>
            </a:endParaRPr>
          </a:p>
        </p:txBody>
      </p:sp>
      <p:sp>
        <p:nvSpPr>
          <p:cNvPr id="2" name="スライド番号プレースホルダー 1">
            <a:extLst>
              <a:ext uri="{FF2B5EF4-FFF2-40B4-BE49-F238E27FC236}">
                <a16:creationId xmlns:a16="http://schemas.microsoft.com/office/drawing/2014/main" id="{1A06CE40-5DB3-49D9-B78D-111D3729D86C}"/>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7</a:t>
            </a:fld>
            <a:endParaRPr lang="ja-JP" altLang="en-US">
              <a:solidFill>
                <a:prstClr val="black">
                  <a:tint val="75000"/>
                </a:prstClr>
              </a:solidFill>
            </a:endParaRPr>
          </a:p>
        </p:txBody>
      </p:sp>
    </p:spTree>
    <p:extLst>
      <p:ext uri="{BB962C8B-B14F-4D97-AF65-F5344CB8AC3E}">
        <p14:creationId xmlns:p14="http://schemas.microsoft.com/office/powerpoint/2010/main" val="2063078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4266742-37B1-4BB9-9D6B-3DF67058F452}"/>
              </a:ext>
            </a:extLst>
          </p:cNvPr>
          <p:cNvPicPr>
            <a:picLocks noChangeAspect="1"/>
          </p:cNvPicPr>
          <p:nvPr/>
        </p:nvPicPr>
        <p:blipFill>
          <a:blip r:embed="rId3"/>
          <a:stretch>
            <a:fillRect/>
          </a:stretch>
        </p:blipFill>
        <p:spPr>
          <a:xfrm>
            <a:off x="4795136" y="912852"/>
            <a:ext cx="3953328" cy="5493586"/>
          </a:xfrm>
          <a:prstGeom prst="rect">
            <a:avLst/>
          </a:prstGeom>
        </p:spPr>
      </p:pic>
      <p:sp>
        <p:nvSpPr>
          <p:cNvPr id="3" name="Rectangle 3"/>
          <p:cNvSpPr txBox="1">
            <a:spLocks noChangeArrowheads="1"/>
          </p:cNvSpPr>
          <p:nvPr/>
        </p:nvSpPr>
        <p:spPr>
          <a:xfrm>
            <a:off x="1403649" y="3936920"/>
            <a:ext cx="2624496" cy="2228384"/>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fontAlgn="auto">
              <a:spcBef>
                <a:spcPts val="1800"/>
              </a:spcBef>
              <a:spcAft>
                <a:spcPts val="0"/>
              </a:spcAft>
              <a:buFontTx/>
              <a:buNone/>
              <a:defRPr/>
            </a:pPr>
            <a:r>
              <a:rPr lang="ja-JP" altLang="en-US" sz="2000" b="0" dirty="0"/>
              <a:t>⑫「性別」欄</a:t>
            </a:r>
          </a:p>
          <a:p>
            <a:pPr fontAlgn="auto">
              <a:spcBef>
                <a:spcPts val="1800"/>
              </a:spcBef>
              <a:spcAft>
                <a:spcPts val="0"/>
              </a:spcAft>
              <a:buFontTx/>
              <a:buNone/>
              <a:defRPr/>
            </a:pPr>
            <a:r>
              <a:rPr lang="ja-JP" altLang="en-US" sz="2000" b="0" dirty="0"/>
              <a:t>⑬「生年月日」欄</a:t>
            </a:r>
          </a:p>
          <a:p>
            <a:pPr fontAlgn="auto">
              <a:spcBef>
                <a:spcPts val="1800"/>
              </a:spcBef>
              <a:spcAft>
                <a:spcPts val="0"/>
              </a:spcAft>
              <a:buFontTx/>
              <a:buNone/>
              <a:defRPr/>
            </a:pPr>
            <a:r>
              <a:rPr lang="ja-JP" altLang="en-US" sz="2000" b="0" dirty="0"/>
              <a:t>⑭⑮「電話番号」欄</a:t>
            </a:r>
            <a:endParaRPr lang="en-US" altLang="ja-JP" sz="2000" b="0" dirty="0"/>
          </a:p>
          <a:p>
            <a:pPr fontAlgn="auto">
              <a:spcBef>
                <a:spcPts val="1800"/>
              </a:spcBef>
              <a:spcAft>
                <a:spcPts val="0"/>
              </a:spcAft>
              <a:buNone/>
              <a:defRPr/>
            </a:pPr>
            <a:r>
              <a:rPr lang="ja-JP" altLang="en-US" sz="2000" b="0" dirty="0"/>
              <a:t>「現住所」欄</a:t>
            </a:r>
          </a:p>
          <a:p>
            <a:pPr fontAlgn="auto">
              <a:spcAft>
                <a:spcPts val="0"/>
              </a:spcAft>
              <a:buFontTx/>
              <a:buNone/>
              <a:defRPr/>
            </a:pPr>
            <a:endParaRPr lang="en-US" altLang="ja-JP" sz="2400" b="0" dirty="0"/>
          </a:p>
        </p:txBody>
      </p:sp>
      <p:sp>
        <p:nvSpPr>
          <p:cNvPr id="5" name="Rectangle 439"/>
          <p:cNvSpPr>
            <a:spLocks noChangeArrowheads="1"/>
          </p:cNvSpPr>
          <p:nvPr/>
        </p:nvSpPr>
        <p:spPr bwMode="auto">
          <a:xfrm>
            <a:off x="539552" y="3068960"/>
            <a:ext cx="3889541"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ja-JP" altLang="en-US" sz="2000" b="0" u="sng" dirty="0">
                <a:solidFill>
                  <a:srgbClr val="FF0000"/>
                </a:solidFill>
                <a:latin typeface="+mn-ea"/>
                <a:ea typeface="+mn-ea"/>
              </a:rPr>
              <a:t>記入漏れ，記入間違いが多い項目</a:t>
            </a:r>
            <a:endParaRPr lang="en-US" altLang="ja-JP" sz="2000" b="0" u="sng" dirty="0">
              <a:solidFill>
                <a:srgbClr val="FF0000"/>
              </a:solidFill>
              <a:latin typeface="+mn-ea"/>
              <a:ea typeface="+mn-ea"/>
            </a:endParaRPr>
          </a:p>
        </p:txBody>
      </p:sp>
      <p:sp>
        <p:nvSpPr>
          <p:cNvPr id="10" name="テキスト ボックス 9"/>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11"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【P22</a:t>
            </a:r>
            <a:r>
              <a:rPr lang="ja-JP" altLang="en-US" sz="2600" dirty="0"/>
              <a:t>・</a:t>
            </a:r>
            <a:r>
              <a:rPr lang="en-US" altLang="ja-JP" sz="2600" dirty="0"/>
              <a:t>23】</a:t>
            </a:r>
            <a:endParaRPr lang="ja-JP" altLang="en-US" sz="2600" dirty="0">
              <a:solidFill>
                <a:srgbClr val="0033CC"/>
              </a:solidFill>
            </a:endParaRPr>
          </a:p>
        </p:txBody>
      </p:sp>
      <p:sp>
        <p:nvSpPr>
          <p:cNvPr id="14" name="正方形/長方形 13"/>
          <p:cNvSpPr/>
          <p:nvPr/>
        </p:nvSpPr>
        <p:spPr bwMode="auto">
          <a:xfrm>
            <a:off x="1331640" y="3813081"/>
            <a:ext cx="2478561" cy="2208207"/>
          </a:xfrm>
          <a:prstGeom prst="rect">
            <a:avLst/>
          </a:prstGeom>
          <a:noFill/>
          <a:ln w="635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6" name="スライド番号プレースホルダー 1"/>
          <p:cNvSpPr txBox="1">
            <a:spLocks/>
          </p:cNvSpPr>
          <p:nvPr/>
        </p:nvSpPr>
        <p:spPr bwMode="auto">
          <a:xfrm>
            <a:off x="7055296" y="6419428"/>
            <a:ext cx="1981200" cy="332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0" sz="1800" b="0" kern="1200">
                <a:solidFill>
                  <a:schemeClr val="tx1"/>
                </a:solidFill>
                <a:latin typeface="Verdana" pitchFamily="34"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Verdana" pitchFamily="34" charset="0"/>
              <a:ea typeface="ＭＳ Ｐゴシック" pitchFamily="50" charset="-128"/>
              <a:cs typeface="+mn-cs"/>
            </a:endParaRPr>
          </a:p>
        </p:txBody>
      </p:sp>
      <p:grpSp>
        <p:nvGrpSpPr>
          <p:cNvPr id="9" name="グループ化 8">
            <a:extLst>
              <a:ext uri="{FF2B5EF4-FFF2-40B4-BE49-F238E27FC236}">
                <a16:creationId xmlns:a16="http://schemas.microsoft.com/office/drawing/2014/main" id="{E878AD73-EF45-4464-961C-B320693244C3}"/>
              </a:ext>
            </a:extLst>
          </p:cNvPr>
          <p:cNvGrpSpPr/>
          <p:nvPr/>
        </p:nvGrpSpPr>
        <p:grpSpPr>
          <a:xfrm>
            <a:off x="3059832" y="3844830"/>
            <a:ext cx="5614624" cy="2317209"/>
            <a:chOff x="2983473" y="3844830"/>
            <a:chExt cx="5614624" cy="2317209"/>
          </a:xfrm>
        </p:grpSpPr>
        <p:sp>
          <p:nvSpPr>
            <p:cNvPr id="6" name="Line 430"/>
            <p:cNvSpPr>
              <a:spLocks noChangeShapeType="1"/>
            </p:cNvSpPr>
            <p:nvPr/>
          </p:nvSpPr>
          <p:spPr bwMode="auto">
            <a:xfrm flipV="1">
              <a:off x="3046292" y="3963357"/>
              <a:ext cx="1767664" cy="158939"/>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Line 433"/>
            <p:cNvSpPr>
              <a:spLocks noChangeShapeType="1"/>
            </p:cNvSpPr>
            <p:nvPr/>
          </p:nvSpPr>
          <p:spPr bwMode="auto">
            <a:xfrm flipV="1">
              <a:off x="2983473" y="5503618"/>
              <a:ext cx="1839671" cy="19201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Line 430"/>
            <p:cNvSpPr>
              <a:spLocks noChangeShapeType="1"/>
            </p:cNvSpPr>
            <p:nvPr/>
          </p:nvSpPr>
          <p:spPr bwMode="auto">
            <a:xfrm flipV="1">
              <a:off x="3496359" y="4652139"/>
              <a:ext cx="1326785" cy="52582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Line 430"/>
            <p:cNvSpPr>
              <a:spLocks noChangeShapeType="1"/>
            </p:cNvSpPr>
            <p:nvPr/>
          </p:nvSpPr>
          <p:spPr bwMode="auto">
            <a:xfrm flipV="1">
              <a:off x="3280335" y="4327484"/>
              <a:ext cx="1542810" cy="32465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 name="正方形/長方形 17"/>
            <p:cNvSpPr/>
            <p:nvPr/>
          </p:nvSpPr>
          <p:spPr>
            <a:xfrm>
              <a:off x="4823145" y="4759500"/>
              <a:ext cx="3774952" cy="140253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823146" y="4471500"/>
              <a:ext cx="2918158" cy="288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823145" y="3844830"/>
              <a:ext cx="1231116" cy="22147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823146" y="4066309"/>
              <a:ext cx="1231115" cy="4085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Rectangle 6"/>
          <p:cNvSpPr>
            <a:spLocks noChangeArrowheads="1"/>
          </p:cNvSpPr>
          <p:nvPr/>
        </p:nvSpPr>
        <p:spPr bwMode="auto">
          <a:xfrm>
            <a:off x="53853" y="1124744"/>
            <a:ext cx="4734171" cy="1584177"/>
          </a:xfrm>
          <a:prstGeom prst="rect">
            <a:avLst/>
          </a:prstGeom>
          <a:noFill/>
          <a:ln w="9525">
            <a:noFill/>
            <a:miter lim="800000"/>
            <a:headEnd/>
            <a:tailEnd/>
          </a:ln>
          <a:effectLst/>
        </p:spPr>
        <p:txBody>
          <a:bodyPr lIns="91431" tIns="45716" rIns="91431" bIns="45716"/>
          <a:lstStyle/>
          <a:p>
            <a:pPr marL="342867" indent="-342867">
              <a:defRPr/>
            </a:pPr>
            <a:r>
              <a:rPr lang="ja-JP" altLang="en-US" sz="2000" dirty="0"/>
              <a:t>②</a:t>
            </a:r>
            <a:r>
              <a:rPr lang="ja-JP" altLang="en-US" sz="2000" b="0" dirty="0"/>
              <a:t>「障害等のある方への受験上の配慮」欄</a:t>
            </a:r>
            <a:endParaRPr lang="en-US" altLang="ja-JP" sz="2000" b="0" dirty="0"/>
          </a:p>
          <a:p>
            <a:pPr marL="342867" indent="-342867">
              <a:defRPr/>
            </a:pPr>
            <a:r>
              <a:rPr lang="ja-JP" altLang="en-US" sz="2000" dirty="0"/>
              <a:t>　　　　　</a:t>
            </a:r>
            <a:endParaRPr lang="en-US" altLang="ja-JP" sz="2000" dirty="0"/>
          </a:p>
          <a:p>
            <a:pPr algn="ctr">
              <a:spcBef>
                <a:spcPts val="1200"/>
              </a:spcBef>
              <a:defRPr/>
            </a:pPr>
            <a:r>
              <a:rPr lang="ja-JP" altLang="en-US" sz="2000" b="0" dirty="0"/>
              <a:t>　</a:t>
            </a:r>
            <a:r>
              <a:rPr lang="ja-JP" altLang="en-US" sz="2000" b="0" u="sng" dirty="0"/>
              <a:t>受験上の配慮を申請する</a:t>
            </a:r>
            <a:endParaRPr lang="en-US" altLang="ja-JP" sz="2000" b="0" u="sng" dirty="0"/>
          </a:p>
          <a:p>
            <a:pPr algn="ctr">
              <a:spcBef>
                <a:spcPts val="0"/>
              </a:spcBef>
              <a:defRPr/>
            </a:pPr>
            <a:r>
              <a:rPr lang="ja-JP" altLang="en-US" sz="2000" b="0" u="sng" dirty="0"/>
              <a:t>志願者のみ記入</a:t>
            </a:r>
          </a:p>
        </p:txBody>
      </p:sp>
      <p:sp>
        <p:nvSpPr>
          <p:cNvPr id="26" name="下矢印 25"/>
          <p:cNvSpPr/>
          <p:nvPr/>
        </p:nvSpPr>
        <p:spPr bwMode="auto">
          <a:xfrm>
            <a:off x="2142322" y="1628832"/>
            <a:ext cx="684000" cy="288000"/>
          </a:xfrm>
          <a:prstGeom prst="down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4512" tIns="47256" rIns="94512" bIns="47256" numCol="1" rtlCol="0" anchor="t" anchorCtr="0" compatLnSpc="1">
            <a:prstTxWarp prst="textNoShape">
              <a:avLst/>
            </a:prstTxWarp>
            <a:spAutoFit/>
          </a:bodyPr>
          <a:lstStyle/>
          <a:p>
            <a:pPr defTabSz="849955" fontAlgn="ctr">
              <a:spcBef>
                <a:spcPct val="0"/>
              </a:spcBef>
            </a:pPr>
            <a:endParaRPr lang="ja-JP" altLang="en-US" sz="1300" dirty="0"/>
          </a:p>
        </p:txBody>
      </p:sp>
      <p:grpSp>
        <p:nvGrpSpPr>
          <p:cNvPr id="2" name="グループ化 1">
            <a:extLst>
              <a:ext uri="{FF2B5EF4-FFF2-40B4-BE49-F238E27FC236}">
                <a16:creationId xmlns:a16="http://schemas.microsoft.com/office/drawing/2014/main" id="{925FFC14-8D62-4E6A-A96E-2B1B410E5BE1}"/>
              </a:ext>
            </a:extLst>
          </p:cNvPr>
          <p:cNvGrpSpPr/>
          <p:nvPr/>
        </p:nvGrpSpPr>
        <p:grpSpPr>
          <a:xfrm>
            <a:off x="4716017" y="1315062"/>
            <a:ext cx="2860223" cy="576718"/>
            <a:chOff x="4788091" y="1315062"/>
            <a:chExt cx="2761289" cy="576718"/>
          </a:xfrm>
        </p:grpSpPr>
        <p:sp>
          <p:nvSpPr>
            <p:cNvPr id="23" name="正方形/長方形 22"/>
            <p:cNvSpPr/>
            <p:nvPr/>
          </p:nvSpPr>
          <p:spPr>
            <a:xfrm>
              <a:off x="6829300" y="1365952"/>
              <a:ext cx="720080" cy="52582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Line 430"/>
            <p:cNvSpPr>
              <a:spLocks noChangeShapeType="1"/>
            </p:cNvSpPr>
            <p:nvPr/>
          </p:nvSpPr>
          <p:spPr bwMode="auto">
            <a:xfrm>
              <a:off x="4788091" y="1315062"/>
              <a:ext cx="2034344" cy="36497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5" name="スライド番号プレースホルダー 14">
            <a:extLst>
              <a:ext uri="{FF2B5EF4-FFF2-40B4-BE49-F238E27FC236}">
                <a16:creationId xmlns:a16="http://schemas.microsoft.com/office/drawing/2014/main" id="{1B0FCA12-2B26-4B4F-B7F3-7051539E4367}"/>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8</a:t>
            </a:fld>
            <a:endParaRPr lang="ja-JP" altLang="en-US">
              <a:solidFill>
                <a:prstClr val="black">
                  <a:tint val="75000"/>
                </a:prstClr>
              </a:solidFill>
            </a:endParaRPr>
          </a:p>
        </p:txBody>
      </p:sp>
    </p:spTree>
    <p:extLst>
      <p:ext uri="{BB962C8B-B14F-4D97-AF65-F5344CB8AC3E}">
        <p14:creationId xmlns:p14="http://schemas.microsoft.com/office/powerpoint/2010/main" val="1823870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14="http://schemas.microsoft.com/office/drawing/2010/main">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4"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【P22</a:t>
            </a:r>
            <a:r>
              <a:rPr lang="ja-JP" altLang="en-US" sz="2600" dirty="0"/>
              <a:t>・</a:t>
            </a:r>
            <a:r>
              <a:rPr lang="en-US" altLang="ja-JP" sz="2600" dirty="0"/>
              <a:t>23】</a:t>
            </a:r>
            <a:endParaRPr lang="ja-JP" altLang="en-US" sz="2600" dirty="0">
              <a:solidFill>
                <a:srgbClr val="0033CC"/>
              </a:solidFill>
            </a:endParaRPr>
          </a:p>
        </p:txBody>
      </p:sp>
      <p:sp>
        <p:nvSpPr>
          <p:cNvPr id="5" name="Rectangle 3"/>
          <p:cNvSpPr txBox="1">
            <a:spLocks noChangeArrowheads="1"/>
          </p:cNvSpPr>
          <p:nvPr/>
        </p:nvSpPr>
        <p:spPr>
          <a:xfrm>
            <a:off x="308236" y="1628800"/>
            <a:ext cx="8920454" cy="1468000"/>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354013" fontAlgn="auto">
              <a:spcAft>
                <a:spcPts val="0"/>
              </a:spcAft>
              <a:buFontTx/>
              <a:buNone/>
            </a:pPr>
            <a:r>
              <a:rPr lang="en-US" altLang="ja-JP" sz="2400" dirty="0">
                <a:latin typeface="+mj-ea"/>
                <a:ea typeface="+mj-ea"/>
              </a:rPr>
              <a:t>【Q</a:t>
            </a:r>
            <a:r>
              <a:rPr lang="ja-JP" altLang="en-US" sz="2400" dirty="0">
                <a:latin typeface="+mj-ea"/>
                <a:ea typeface="+mj-ea"/>
              </a:rPr>
              <a:t>１</a:t>
            </a:r>
            <a:r>
              <a:rPr lang="en-US" altLang="ja-JP" sz="2400" dirty="0">
                <a:latin typeface="+mj-ea"/>
                <a:ea typeface="+mj-ea"/>
              </a:rPr>
              <a:t>】</a:t>
            </a:r>
            <a:r>
              <a:rPr lang="ja-JP" altLang="en-US" sz="2400" dirty="0">
                <a:latin typeface="+mj-ea"/>
                <a:ea typeface="+mj-ea"/>
              </a:rPr>
              <a:t>氏名欄に本名と通称のどちらを記入すればよいか</a:t>
            </a:r>
            <a:endParaRPr lang="en-US" altLang="ja-JP" sz="2400" dirty="0">
              <a:latin typeface="+mj-ea"/>
              <a:ea typeface="+mj-ea"/>
            </a:endParaRPr>
          </a:p>
          <a:p>
            <a:pPr marL="354013" indent="-354013" fontAlgn="auto">
              <a:spcAft>
                <a:spcPts val="0"/>
              </a:spcAft>
              <a:buFontTx/>
              <a:buNone/>
            </a:pPr>
            <a:r>
              <a:rPr lang="en-US" altLang="ja-JP" sz="2400" dirty="0">
                <a:latin typeface="+mj-ea"/>
                <a:ea typeface="+mj-ea"/>
              </a:rPr>
              <a:t>【A</a:t>
            </a:r>
            <a:r>
              <a:rPr lang="ja-JP" altLang="en-US" sz="2400" dirty="0">
                <a:latin typeface="+mj-ea"/>
                <a:ea typeface="+mj-ea"/>
              </a:rPr>
              <a:t>１</a:t>
            </a:r>
            <a:r>
              <a:rPr lang="en-US" altLang="ja-JP" sz="2400" dirty="0">
                <a:latin typeface="+mj-ea"/>
                <a:ea typeface="+mj-ea"/>
              </a:rPr>
              <a:t>】</a:t>
            </a:r>
            <a:r>
              <a:rPr lang="ja-JP" altLang="en-US" sz="2400" dirty="0">
                <a:latin typeface="+mj-ea"/>
                <a:ea typeface="+mj-ea"/>
              </a:rPr>
              <a:t>どちらを記入しても構わない </a:t>
            </a:r>
            <a:endParaRPr lang="en-US" altLang="ja-JP" sz="2400" dirty="0">
              <a:latin typeface="+mj-ea"/>
              <a:ea typeface="+mj-ea"/>
            </a:endParaRPr>
          </a:p>
          <a:p>
            <a:pPr marL="354013" indent="-354013" fontAlgn="auto">
              <a:spcAft>
                <a:spcPts val="0"/>
              </a:spcAft>
              <a:buFontTx/>
              <a:buNone/>
            </a:pPr>
            <a:r>
              <a:rPr lang="ja-JP" altLang="en-US" sz="2400" dirty="0">
                <a:latin typeface="+mj-ea"/>
                <a:ea typeface="+mj-ea"/>
              </a:rPr>
              <a:t>　　　 </a:t>
            </a:r>
            <a:r>
              <a:rPr lang="en-US" altLang="ja-JP" sz="2400" dirty="0">
                <a:latin typeface="+mj-ea"/>
                <a:ea typeface="+mj-ea"/>
              </a:rPr>
              <a:t>※</a:t>
            </a:r>
            <a:r>
              <a:rPr lang="ja-JP" altLang="en-US" sz="2400" dirty="0">
                <a:latin typeface="+mj-ea"/>
                <a:ea typeface="+mj-ea"/>
              </a:rPr>
              <a:t>大学の個別試験の受験に際しては志望大学へ確認</a:t>
            </a:r>
            <a:endParaRPr lang="en-US" altLang="ja-JP" sz="2400" dirty="0">
              <a:latin typeface="+mj-ea"/>
              <a:ea typeface="+mj-ea"/>
            </a:endParaRPr>
          </a:p>
          <a:p>
            <a:pPr marL="354013" indent="-354013" fontAlgn="auto">
              <a:spcAft>
                <a:spcPts val="0"/>
              </a:spcAft>
              <a:buFontTx/>
              <a:buNone/>
            </a:pPr>
            <a:r>
              <a:rPr lang="ja-JP" altLang="en-US" sz="2000" dirty="0"/>
              <a:t>　　　　　　　　　　　　</a:t>
            </a:r>
            <a:endParaRPr lang="ja-JP" altLang="en-US" sz="2000" b="1" dirty="0"/>
          </a:p>
          <a:p>
            <a:pPr fontAlgn="auto">
              <a:spcAft>
                <a:spcPts val="0"/>
              </a:spcAft>
              <a:buFontTx/>
              <a:buNone/>
            </a:pPr>
            <a:endParaRPr lang="ja-JP" altLang="en-US" sz="2000" b="1" dirty="0"/>
          </a:p>
          <a:p>
            <a:pPr fontAlgn="auto">
              <a:spcAft>
                <a:spcPts val="0"/>
              </a:spcAft>
              <a:buFontTx/>
              <a:buNone/>
            </a:pPr>
            <a:endParaRPr lang="en-US" altLang="ja-JP" sz="2000" b="0" dirty="0"/>
          </a:p>
        </p:txBody>
      </p:sp>
      <p:sp>
        <p:nvSpPr>
          <p:cNvPr id="6" name="Rectangle 438"/>
          <p:cNvSpPr>
            <a:spLocks noChangeArrowheads="1"/>
          </p:cNvSpPr>
          <p:nvPr/>
        </p:nvSpPr>
        <p:spPr bwMode="auto">
          <a:xfrm>
            <a:off x="1467421" y="835496"/>
            <a:ext cx="6209159" cy="649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u="sng" dirty="0">
                <a:solidFill>
                  <a:srgbClr val="0070C0"/>
                </a:solidFill>
                <a:latin typeface="+mn-ea"/>
                <a:ea typeface="+mn-ea"/>
              </a:rPr>
              <a:t>志願票</a:t>
            </a:r>
            <a:r>
              <a:rPr lang="en-US" altLang="ja-JP" sz="2400" b="1" u="sng" dirty="0">
                <a:solidFill>
                  <a:srgbClr val="0070C0"/>
                </a:solidFill>
                <a:latin typeface="+mn-ea"/>
                <a:ea typeface="+mn-ea"/>
              </a:rPr>
              <a:t>【</a:t>
            </a:r>
            <a:r>
              <a:rPr lang="ja-JP" altLang="en-US" sz="2400" b="1" u="sng" dirty="0">
                <a:solidFill>
                  <a:srgbClr val="0070C0"/>
                </a:solidFill>
                <a:latin typeface="+mn-ea"/>
                <a:ea typeface="+mn-ea"/>
              </a:rPr>
              <a:t>第</a:t>
            </a:r>
            <a:r>
              <a:rPr lang="en-US" altLang="ja-JP" sz="2400" b="1" u="sng" dirty="0">
                <a:solidFill>
                  <a:srgbClr val="0070C0"/>
                </a:solidFill>
                <a:latin typeface="+mn-ea"/>
                <a:ea typeface="+mn-ea"/>
              </a:rPr>
              <a:t>Ⅰ</a:t>
            </a:r>
            <a:r>
              <a:rPr lang="ja-JP" altLang="en-US" sz="2400" b="1" u="sng" dirty="0">
                <a:solidFill>
                  <a:srgbClr val="0070C0"/>
                </a:solidFill>
                <a:latin typeface="+mn-ea"/>
                <a:ea typeface="+mn-ea"/>
              </a:rPr>
              <a:t>面</a:t>
            </a:r>
            <a:r>
              <a:rPr lang="en-US" altLang="ja-JP" sz="2400" b="1" u="sng" dirty="0">
                <a:solidFill>
                  <a:srgbClr val="0070C0"/>
                </a:solidFill>
                <a:latin typeface="+mn-ea"/>
                <a:ea typeface="+mn-ea"/>
              </a:rPr>
              <a:t>】</a:t>
            </a:r>
            <a:r>
              <a:rPr lang="ja-JP" altLang="en-US" sz="2400" b="1" u="sng" dirty="0">
                <a:solidFill>
                  <a:srgbClr val="0070C0"/>
                </a:solidFill>
                <a:latin typeface="+mn-ea"/>
                <a:ea typeface="+mn-ea"/>
              </a:rPr>
              <a:t>について多い質問</a:t>
            </a:r>
            <a:endParaRPr lang="en-US" altLang="ja-JP" sz="2400" b="1" u="sng" dirty="0">
              <a:solidFill>
                <a:srgbClr val="0070C0"/>
              </a:solidFill>
              <a:latin typeface="+mn-ea"/>
              <a:ea typeface="+mn-ea"/>
            </a:endParaRPr>
          </a:p>
        </p:txBody>
      </p:sp>
      <p:sp>
        <p:nvSpPr>
          <p:cNvPr id="8" name="Rectangle 3"/>
          <p:cNvSpPr txBox="1">
            <a:spLocks noChangeArrowheads="1"/>
          </p:cNvSpPr>
          <p:nvPr/>
        </p:nvSpPr>
        <p:spPr>
          <a:xfrm>
            <a:off x="308236" y="3356992"/>
            <a:ext cx="8920454" cy="1468000"/>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354013" fontAlgn="auto">
              <a:spcAft>
                <a:spcPts val="0"/>
              </a:spcAft>
              <a:buFontTx/>
              <a:buNone/>
            </a:pPr>
            <a:r>
              <a:rPr lang="en-US" altLang="ja-JP" sz="2400" dirty="0">
                <a:latin typeface="+mj-ea"/>
                <a:ea typeface="+mj-ea"/>
              </a:rPr>
              <a:t>【Q</a:t>
            </a:r>
            <a:r>
              <a:rPr lang="ja-JP" altLang="en-US" sz="2400" dirty="0">
                <a:latin typeface="+mj-ea"/>
                <a:ea typeface="+mj-ea"/>
              </a:rPr>
              <a:t>２</a:t>
            </a:r>
            <a:r>
              <a:rPr lang="en-US" altLang="ja-JP" sz="2400" dirty="0">
                <a:latin typeface="+mj-ea"/>
                <a:ea typeface="+mj-ea"/>
              </a:rPr>
              <a:t>】</a:t>
            </a:r>
            <a:r>
              <a:rPr lang="ja-JP" altLang="en-US" sz="2400" dirty="0">
                <a:latin typeface="+mj-ea"/>
              </a:rPr>
              <a:t>氏名欄に</a:t>
            </a:r>
            <a:r>
              <a:rPr lang="ja-JP" altLang="en-US" sz="2400" dirty="0">
                <a:latin typeface="+mj-ea"/>
                <a:ea typeface="+mj-ea"/>
              </a:rPr>
              <a:t>氏名が入りきらない場合はどうすればよいか</a:t>
            </a:r>
            <a:endParaRPr lang="en-US" altLang="ja-JP" sz="2400" dirty="0">
              <a:latin typeface="+mj-ea"/>
              <a:ea typeface="+mj-ea"/>
            </a:endParaRPr>
          </a:p>
          <a:p>
            <a:pPr marL="354013" indent="-354013" fontAlgn="auto">
              <a:spcAft>
                <a:spcPts val="0"/>
              </a:spcAft>
              <a:buFontTx/>
              <a:buNone/>
            </a:pPr>
            <a:r>
              <a:rPr lang="en-US" altLang="ja-JP" sz="2400" dirty="0">
                <a:latin typeface="+mj-ea"/>
                <a:ea typeface="+mj-ea"/>
              </a:rPr>
              <a:t>【A</a:t>
            </a:r>
            <a:r>
              <a:rPr lang="ja-JP" altLang="en-US" sz="2400" dirty="0">
                <a:latin typeface="+mj-ea"/>
                <a:ea typeface="+mj-ea"/>
              </a:rPr>
              <a:t>２</a:t>
            </a:r>
            <a:r>
              <a:rPr lang="en-US" altLang="ja-JP" sz="2400" dirty="0">
                <a:latin typeface="+mj-ea"/>
                <a:ea typeface="+mj-ea"/>
              </a:rPr>
              <a:t>】</a:t>
            </a:r>
            <a:r>
              <a:rPr lang="ja-JP" altLang="en-US" sz="2400" dirty="0">
                <a:latin typeface="+mj-ea"/>
                <a:ea typeface="+mj-ea"/>
              </a:rPr>
              <a:t>記入欄に入るところまで記入 </a:t>
            </a:r>
            <a:endParaRPr lang="en-US" altLang="ja-JP" sz="2400" dirty="0">
              <a:latin typeface="+mj-ea"/>
              <a:ea typeface="+mj-ea"/>
            </a:endParaRPr>
          </a:p>
          <a:p>
            <a:pPr marL="354013" indent="-354013" fontAlgn="auto">
              <a:spcAft>
                <a:spcPts val="0"/>
              </a:spcAft>
              <a:buFontTx/>
              <a:buNone/>
            </a:pPr>
            <a:r>
              <a:rPr lang="ja-JP" altLang="en-US" sz="2400" dirty="0">
                <a:latin typeface="+mj-ea"/>
                <a:ea typeface="+mj-ea"/>
              </a:rPr>
              <a:t>　　　 </a:t>
            </a:r>
            <a:r>
              <a:rPr lang="en-US" altLang="ja-JP" sz="2400" dirty="0">
                <a:latin typeface="+mj-ea"/>
                <a:ea typeface="+mj-ea"/>
              </a:rPr>
              <a:t>※</a:t>
            </a:r>
            <a:r>
              <a:rPr lang="ja-JP" altLang="en-US" sz="2400" dirty="0">
                <a:latin typeface="+mj-ea"/>
                <a:ea typeface="+mj-ea"/>
              </a:rPr>
              <a:t>ミドルネームは記入しなくてもよい　</a:t>
            </a:r>
            <a:r>
              <a:rPr lang="ja-JP" altLang="en-US" sz="2000" dirty="0"/>
              <a:t>　　　　　　　　</a:t>
            </a:r>
            <a:endParaRPr lang="ja-JP" altLang="en-US" sz="2000" b="1" dirty="0"/>
          </a:p>
          <a:p>
            <a:pPr fontAlgn="auto">
              <a:spcAft>
                <a:spcPts val="0"/>
              </a:spcAft>
              <a:buFontTx/>
              <a:buNone/>
            </a:pPr>
            <a:endParaRPr lang="ja-JP" altLang="en-US" sz="2000" b="1" dirty="0"/>
          </a:p>
          <a:p>
            <a:pPr fontAlgn="auto">
              <a:spcAft>
                <a:spcPts val="0"/>
              </a:spcAft>
              <a:buFontTx/>
              <a:buNone/>
            </a:pPr>
            <a:endParaRPr lang="en-US" altLang="ja-JP" sz="2000" b="0" dirty="0"/>
          </a:p>
        </p:txBody>
      </p:sp>
      <p:sp>
        <p:nvSpPr>
          <p:cNvPr id="11" name="Rectangle 3">
            <a:extLst>
              <a:ext uri="{FF2B5EF4-FFF2-40B4-BE49-F238E27FC236}">
                <a16:creationId xmlns:a16="http://schemas.microsoft.com/office/drawing/2014/main" id="{2822C17B-F81F-4013-8BC3-207534822BFB}"/>
              </a:ext>
            </a:extLst>
          </p:cNvPr>
          <p:cNvSpPr txBox="1">
            <a:spLocks noChangeArrowheads="1"/>
          </p:cNvSpPr>
          <p:nvPr/>
        </p:nvSpPr>
        <p:spPr>
          <a:xfrm>
            <a:off x="332066" y="5094343"/>
            <a:ext cx="8920454" cy="1026793"/>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354013" fontAlgn="auto">
              <a:spcAft>
                <a:spcPts val="0"/>
              </a:spcAft>
              <a:buFontTx/>
              <a:buNone/>
            </a:pPr>
            <a:r>
              <a:rPr lang="en-US" altLang="ja-JP" sz="2400" dirty="0">
                <a:latin typeface="+mj-ea"/>
                <a:ea typeface="+mj-ea"/>
              </a:rPr>
              <a:t>【Q</a:t>
            </a:r>
            <a:r>
              <a:rPr lang="ja-JP" altLang="en-US" sz="2400" dirty="0">
                <a:latin typeface="+mj-ea"/>
                <a:ea typeface="+mj-ea"/>
              </a:rPr>
              <a:t>３</a:t>
            </a:r>
            <a:r>
              <a:rPr lang="en-US" altLang="ja-JP" sz="2400" dirty="0">
                <a:latin typeface="+mj-ea"/>
                <a:ea typeface="+mj-ea"/>
              </a:rPr>
              <a:t>】</a:t>
            </a:r>
            <a:r>
              <a:rPr lang="ja-JP" altLang="en-US" sz="2400" dirty="0">
                <a:latin typeface="+mj-ea"/>
                <a:ea typeface="+mj-ea"/>
              </a:rPr>
              <a:t>氏名（漢字等記入）欄にアルファベットを使用してもよいか</a:t>
            </a:r>
            <a:endParaRPr lang="en-US" altLang="ja-JP" sz="2400" dirty="0">
              <a:latin typeface="+mj-ea"/>
              <a:ea typeface="+mj-ea"/>
            </a:endParaRPr>
          </a:p>
          <a:p>
            <a:pPr marL="354013" indent="-354013" fontAlgn="auto">
              <a:spcAft>
                <a:spcPts val="0"/>
              </a:spcAft>
              <a:buFontTx/>
              <a:buNone/>
            </a:pPr>
            <a:r>
              <a:rPr lang="en-US" altLang="ja-JP" sz="2400" dirty="0">
                <a:latin typeface="+mj-ea"/>
                <a:ea typeface="+mj-ea"/>
              </a:rPr>
              <a:t>【A</a:t>
            </a:r>
            <a:r>
              <a:rPr lang="ja-JP" altLang="en-US" sz="2400" dirty="0">
                <a:latin typeface="+mj-ea"/>
                <a:ea typeface="+mj-ea"/>
              </a:rPr>
              <a:t>３</a:t>
            </a:r>
            <a:r>
              <a:rPr lang="en-US" altLang="ja-JP" sz="2400" dirty="0">
                <a:latin typeface="+mj-ea"/>
                <a:ea typeface="+mj-ea"/>
              </a:rPr>
              <a:t>】</a:t>
            </a:r>
            <a:r>
              <a:rPr lang="ja-JP" altLang="en-US" sz="2400" dirty="0">
                <a:latin typeface="+mj-ea"/>
                <a:ea typeface="+mj-ea"/>
              </a:rPr>
              <a:t>アルファベットではなくカタカナで記入</a:t>
            </a:r>
            <a:endParaRPr lang="en-US" altLang="ja-JP" sz="2400" dirty="0">
              <a:latin typeface="+mj-ea"/>
              <a:ea typeface="+mj-ea"/>
            </a:endParaRPr>
          </a:p>
          <a:p>
            <a:pPr marL="354013" indent="-354013" fontAlgn="auto">
              <a:spcAft>
                <a:spcPts val="0"/>
              </a:spcAft>
              <a:buFontTx/>
              <a:buNone/>
            </a:pPr>
            <a:endParaRPr lang="en-US" altLang="ja-JP" sz="2400" dirty="0">
              <a:latin typeface="+mj-ea"/>
              <a:ea typeface="+mj-ea"/>
            </a:endParaRPr>
          </a:p>
          <a:p>
            <a:pPr marL="354013" indent="-354013" fontAlgn="auto">
              <a:spcAft>
                <a:spcPts val="0"/>
              </a:spcAft>
              <a:buFontTx/>
              <a:buNone/>
            </a:pPr>
            <a:endParaRPr lang="en-US" altLang="ja-JP" sz="2400" dirty="0">
              <a:latin typeface="+mj-ea"/>
              <a:ea typeface="+mj-ea"/>
            </a:endParaRPr>
          </a:p>
          <a:p>
            <a:pPr marL="354013" indent="-354013" fontAlgn="auto">
              <a:spcAft>
                <a:spcPts val="0"/>
              </a:spcAft>
              <a:buFontTx/>
              <a:buNone/>
            </a:pPr>
            <a:endParaRPr lang="en-US" altLang="ja-JP" sz="2400" dirty="0">
              <a:latin typeface="+mj-ea"/>
              <a:ea typeface="+mj-ea"/>
            </a:endParaRPr>
          </a:p>
        </p:txBody>
      </p:sp>
      <p:sp>
        <p:nvSpPr>
          <p:cNvPr id="7" name="スライド番号プレースホルダー 6">
            <a:extLst>
              <a:ext uri="{FF2B5EF4-FFF2-40B4-BE49-F238E27FC236}">
                <a16:creationId xmlns:a16="http://schemas.microsoft.com/office/drawing/2014/main" id="{D3748518-CB22-4F6F-AD6A-2172AF34AEAD}"/>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9</a:t>
            </a:fld>
            <a:endParaRPr lang="ja-JP" altLang="en-US">
              <a:solidFill>
                <a:prstClr val="black">
                  <a:tint val="75000"/>
                </a:prstClr>
              </a:solidFill>
            </a:endParaRPr>
          </a:p>
        </p:txBody>
      </p:sp>
    </p:spTree>
    <p:extLst>
      <p:ext uri="{BB962C8B-B14F-4D97-AF65-F5344CB8AC3E}">
        <p14:creationId xmlns:p14="http://schemas.microsoft.com/office/powerpoint/2010/main" val="2460607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5766</Words>
  <Application>Microsoft Office PowerPoint</Application>
  <PresentationFormat>画面に合わせる (4:3)</PresentationFormat>
  <Paragraphs>649</Paragraphs>
  <Slides>40</Slides>
  <Notes>40</Notes>
  <HiddenSlides>0</HiddenSlides>
  <MMClips>0</MMClips>
  <ScaleCrop>false</ScaleCrop>
  <HeadingPairs>
    <vt:vector size="8" baseType="variant">
      <vt:variant>
        <vt:lpstr>使用されているフォント</vt:lpstr>
      </vt:variant>
      <vt:variant>
        <vt:i4>17</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59" baseType="lpstr">
      <vt:lpstr>ＤＦＧフリー流葉</vt:lpstr>
      <vt:lpstr>ＤＦＧ極太丸ゴシック体</vt:lpstr>
      <vt:lpstr>ＤＦＧ平成ゴシック体W7</vt:lpstr>
      <vt:lpstr>ＤＦＧ平成ゴシック体W9</vt:lpstr>
      <vt:lpstr>ＤＦＧ平成丸ゴシック体W4</vt:lpstr>
      <vt:lpstr>Estrangelo Edessa</vt:lpstr>
      <vt:lpstr>HGP創英角ｺﾞｼｯｸUB</vt:lpstr>
      <vt:lpstr>HGSｺﾞｼｯｸE</vt:lpstr>
      <vt:lpstr>HG丸ｺﾞｼｯｸM-PRO</vt:lpstr>
      <vt:lpstr>ＭＳ Ｐゴシック</vt:lpstr>
      <vt:lpstr>ＭＳ ゴシック</vt:lpstr>
      <vt:lpstr>ＭＳ 明朝</vt:lpstr>
      <vt:lpstr>Arial</vt:lpstr>
      <vt:lpstr>Calibri</vt:lpstr>
      <vt:lpstr>Century</vt:lpstr>
      <vt:lpstr>Times New Roman</vt:lpstr>
      <vt:lpstr>Verdana</vt:lpstr>
      <vt:lpstr>デザインの設定</vt:lpstr>
      <vt:lpstr>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2024-07-09T10:04:14Z</dcterms:created>
  <dcterms:modified xsi:type="dcterms:W3CDTF">2024-07-09T10:18:43Z</dcterms:modified>
</cp:coreProperties>
</file>