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no"?><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6">
  <p:sldMasterIdLst>
    <p:sldMasterId id="2147483696" r:id="rId1"/>
  </p:sldMasterIdLst>
  <p:notesMasterIdLst>
    <p:notesMasterId r:id="rId15"/>
  </p:notesMasterIdLst>
  <p:handoutMasterIdLst>
    <p:handoutMasterId r:id="rId16"/>
  </p:handoutMasterIdLst>
  <p:sldIdLst>
    <p:sldId id="348" r:id="rId2"/>
    <p:sldId id="347" r:id="rId3"/>
    <p:sldId id="373" r:id="rId4"/>
    <p:sldId id="365" r:id="rId5"/>
    <p:sldId id="366" r:id="rId6"/>
    <p:sldId id="367" r:id="rId7"/>
    <p:sldId id="371" r:id="rId8"/>
    <p:sldId id="374" r:id="rId9"/>
    <p:sldId id="372" r:id="rId10"/>
    <p:sldId id="384" r:id="rId11"/>
    <p:sldId id="315" r:id="rId12"/>
    <p:sldId id="302" r:id="rId13"/>
    <p:sldId id="342" r:id="rId14"/>
  </p:sldIdLst>
  <p:sldSz cx="9144000" cy="6858000" type="screen4x3"/>
  <p:notesSz cx="6807200" cy="9939338"/>
  <p:defaultTextStyle>
    <a:defPPr>
      <a:defRPr lang="ja-JP"/>
    </a:defPPr>
    <a:lvl1pPr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1pPr>
    <a:lvl2pPr marL="4556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2pPr>
    <a:lvl3pPr marL="9128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3pPr>
    <a:lvl4pPr marL="13700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4pPr>
    <a:lvl5pPr marL="18272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1207" userDrawn="1">
          <p15:clr>
            <a:srgbClr val="A4A3A4"/>
          </p15:clr>
        </p15:guide>
        <p15:guide id="2" pos="204" userDrawn="1">
          <p15:clr>
            <a:srgbClr val="A4A3A4"/>
          </p15:clr>
        </p15:guide>
      </p15:sldGuideLst>
    </p:ext>
    <p:ext uri="{2D200454-40CA-4A62-9FC3-DE9A4176ACB9}">
      <p15:notesGuideLst xmlns:p15="http://schemas.microsoft.com/office/powerpoint/2012/main">
        <p15:guide id="1" orient="horz" pos="4448" userDrawn="1">
          <p15:clr>
            <a:srgbClr val="A4A3A4"/>
          </p15:clr>
        </p15:guide>
        <p15:guide id="2" pos="1413" userDrawn="1">
          <p15:clr>
            <a:srgbClr val="A4A3A4"/>
          </p15:clr>
        </p15:guide>
        <p15:guide id="3" orient="horz" pos="4480" userDrawn="1">
          <p15:clr>
            <a:srgbClr val="A4A3A4"/>
          </p15:clr>
        </p15:guide>
        <p15:guide id="4" pos="1426" userDrawn="1">
          <p15:clr>
            <a:srgbClr val="A4A3A4"/>
          </p15:clr>
        </p15:guide>
        <p15:guide id="5" orient="horz" pos="3068" userDrawn="1">
          <p15:clr>
            <a:srgbClr val="A4A3A4"/>
          </p15:clr>
        </p15:guide>
        <p15:guide id="6" orient="horz" pos="3090" userDrawn="1">
          <p15:clr>
            <a:srgbClr val="A4A3A4"/>
          </p15:clr>
        </p15:guide>
        <p15:guide id="7" pos="2083" userDrawn="1">
          <p15:clr>
            <a:srgbClr val="A4A3A4"/>
          </p15:clr>
        </p15:guide>
        <p15:guide id="8" pos="2102" userDrawn="1">
          <p15:clr>
            <a:srgbClr val="A4A3A4"/>
          </p15:clr>
        </p15:guide>
        <p15:guide id="9" orient="horz" pos="4478" userDrawn="1">
          <p15:clr>
            <a:srgbClr val="A4A3A4"/>
          </p15:clr>
        </p15:guide>
        <p15:guide id="10" orient="horz" pos="4509" userDrawn="1">
          <p15:clr>
            <a:srgbClr val="A4A3A4"/>
          </p15:clr>
        </p15:guide>
        <p15:guide id="11" orient="horz" pos="3088" userDrawn="1">
          <p15:clr>
            <a:srgbClr val="A4A3A4"/>
          </p15:clr>
        </p15:guide>
        <p15:guide id="12" orient="horz" pos="3110" userDrawn="1">
          <p15:clr>
            <a:srgbClr val="A4A3A4"/>
          </p15:clr>
        </p15:guide>
        <p15:guide id="13" pos="1427" userDrawn="1">
          <p15:clr>
            <a:srgbClr val="A4A3A4"/>
          </p15:clr>
        </p15:guide>
        <p15:guide id="14" pos="1440" userDrawn="1">
          <p15:clr>
            <a:srgbClr val="A4A3A4"/>
          </p15:clr>
        </p15:guide>
        <p15:guide id="15" pos="2103" userDrawn="1">
          <p15:clr>
            <a:srgbClr val="A4A3A4"/>
          </p15:clr>
        </p15:guide>
        <p15:guide id="16" pos="2122" userDrawn="1">
          <p15:clr>
            <a:srgbClr val="A4A3A4"/>
          </p15:clr>
        </p15:guide>
        <p15:guide id="17" orient="horz" pos="4507" userDrawn="1">
          <p15:clr>
            <a:srgbClr val="A4A3A4"/>
          </p15:clr>
        </p15:guide>
        <p15:guide id="18" orient="horz" pos="4540" userDrawn="1">
          <p15:clr>
            <a:srgbClr val="A4A3A4"/>
          </p15:clr>
        </p15:guide>
        <p15:guide id="19" orient="horz" pos="3109" userDrawn="1">
          <p15:clr>
            <a:srgbClr val="A4A3A4"/>
          </p15:clr>
        </p15:guide>
        <p15:guide id="20" orient="horz" pos="3131" userDrawn="1">
          <p15:clr>
            <a:srgbClr val="A4A3A4"/>
          </p15:clr>
        </p15:guide>
        <p15:guide id="21" pos="1441" userDrawn="1">
          <p15:clr>
            <a:srgbClr val="A4A3A4"/>
          </p15:clr>
        </p15:guide>
        <p15:guide id="22" pos="1454" userDrawn="1">
          <p15:clr>
            <a:srgbClr val="A4A3A4"/>
          </p15:clr>
        </p15:guide>
        <p15:guide id="23" pos="2123" userDrawn="1">
          <p15:clr>
            <a:srgbClr val="A4A3A4"/>
          </p15:clr>
        </p15:guide>
        <p15:guide id="24" pos="214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1FA"/>
    <a:srgbClr val="CCFFCC"/>
    <a:srgbClr val="FFCC00"/>
    <a:srgbClr val="333399"/>
    <a:srgbClr val="E32D50"/>
    <a:srgbClr val="E8E8EF"/>
    <a:srgbClr val="DAEDEF"/>
    <a:srgbClr val="ECCCEB"/>
    <a:srgbClr val="E1F2F3"/>
    <a:srgbClr val="CEF6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446" autoAdjust="0"/>
    <p:restoredTop sz="74122" autoAdjust="0"/>
  </p:normalViewPr>
  <p:slideViewPr>
    <p:cSldViewPr>
      <p:cViewPr varScale="1">
        <p:scale>
          <a:sx n="114" d="100"/>
          <a:sy n="114" d="100"/>
        </p:scale>
        <p:origin x="1194" y="108"/>
      </p:cViewPr>
      <p:guideLst>
        <p:guide orient="horz" pos="1207"/>
        <p:guide pos="204"/>
      </p:guideLst>
    </p:cSldViewPr>
  </p:slideViewPr>
  <p:outlineViewPr>
    <p:cViewPr>
      <p:scale>
        <a:sx n="33" d="100"/>
        <a:sy n="33" d="100"/>
      </p:scale>
      <p:origin x="0" y="0"/>
    </p:cViewPr>
  </p:outlineViewPr>
  <p:notesTextViewPr>
    <p:cViewPr>
      <p:scale>
        <a:sx n="125" d="100"/>
        <a:sy n="125" d="100"/>
      </p:scale>
      <p:origin x="0" y="0"/>
    </p:cViewPr>
  </p:notesTextViewPr>
  <p:sorterViewPr>
    <p:cViewPr varScale="1">
      <p:scale>
        <a:sx n="1" d="1"/>
        <a:sy n="1" d="1"/>
      </p:scale>
      <p:origin x="0" y="0"/>
    </p:cViewPr>
  </p:sorterViewPr>
  <p:notesViewPr>
    <p:cSldViewPr>
      <p:cViewPr varScale="1">
        <p:scale>
          <a:sx n="80" d="100"/>
          <a:sy n="80" d="100"/>
        </p:scale>
        <p:origin x="4014" y="102"/>
      </p:cViewPr>
      <p:guideLst>
        <p:guide orient="horz" pos="4448"/>
        <p:guide pos="1413"/>
        <p:guide orient="horz" pos="4480"/>
        <p:guide pos="1426"/>
        <p:guide orient="horz" pos="3068"/>
        <p:guide orient="horz" pos="3090"/>
        <p:guide pos="2083"/>
        <p:guide pos="2102"/>
        <p:guide orient="horz" pos="4478"/>
        <p:guide orient="horz" pos="4509"/>
        <p:guide orient="horz" pos="3088"/>
        <p:guide orient="horz" pos="3110"/>
        <p:guide pos="1427"/>
        <p:guide pos="1440"/>
        <p:guide pos="2103"/>
        <p:guide pos="2122"/>
        <p:guide orient="horz" pos="4507"/>
        <p:guide orient="horz" pos="4540"/>
        <p:guide orient="horz" pos="3109"/>
        <p:guide orient="horz" pos="3131"/>
        <p:guide pos="1441"/>
        <p:guide pos="1454"/>
        <p:guide pos="2123"/>
        <p:guide pos="2142"/>
      </p:guideLst>
    </p:cSldViewPr>
  </p:notesViewPr>
  <p:gridSpacing cx="72008" cy="72008"/>
</p:viewPr>
</file>

<file path=ppt/_rels/presentation.xml.rels><?xml version="1.0" encoding="UTF-8" standalone="no"?><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notesMasters/notesMaster1.xml" Type="http://schemas.openxmlformats.org/officeDocument/2006/relationships/notesMaster"/><Relationship Id="rId16" Target="handoutMasters/handoutMaster1.xml" Type="http://schemas.openxmlformats.org/officeDocument/2006/relationships/handoutMaster"/><Relationship Id="rId17" Target="commentAuthors.xml" Type="http://schemas.openxmlformats.org/officeDocument/2006/relationships/commentAuthors"/><Relationship Id="rId18" Target="presProps.xml" Type="http://schemas.openxmlformats.org/officeDocument/2006/relationships/presProps"/><Relationship Id="rId19" Target="viewProps.xml" Type="http://schemas.openxmlformats.org/officeDocument/2006/relationships/viewProps"/><Relationship Id="rId2" Target="slides/slide1.xml" Type="http://schemas.openxmlformats.org/officeDocument/2006/relationships/slide"/><Relationship Id="rId20" Target="theme/theme1.xml" Type="http://schemas.openxmlformats.org/officeDocument/2006/relationships/theme"/><Relationship Id="rId21" Target="tableStyles.xml" Type="http://schemas.openxmlformats.org/officeDocument/2006/relationships/tableStyles"/><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no"?><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24" y="24"/>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lvl1pP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3" name="Rectangle 3"/>
          <p:cNvSpPr>
            <a:spLocks noGrp="1" noChangeArrowheads="1"/>
          </p:cNvSpPr>
          <p:nvPr>
            <p:ph type="dt" sz="quarter" idx="1"/>
          </p:nvPr>
        </p:nvSpPr>
        <p:spPr bwMode="auto">
          <a:xfrm>
            <a:off x="3851276" y="24"/>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lvl1pPr algn="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4" name="Rectangle 4"/>
          <p:cNvSpPr>
            <a:spLocks noGrp="1" noChangeArrowheads="1"/>
          </p:cNvSpPr>
          <p:nvPr>
            <p:ph type="ftr" sz="quarter" idx="2"/>
          </p:nvPr>
        </p:nvSpPr>
        <p:spPr bwMode="auto">
          <a:xfrm>
            <a:off x="24" y="9440869"/>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b" anchorCtr="0" compatLnSpc="1">
            <a:prstTxWarp prst="textNoShape">
              <a:avLst/>
            </a:prstTxWarp>
          </a:bodyPr>
          <a:lstStyle>
            <a:lvl1pP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5" name="Rectangle 5"/>
          <p:cNvSpPr>
            <a:spLocks noGrp="1" noChangeArrowheads="1"/>
          </p:cNvSpPr>
          <p:nvPr>
            <p:ph type="sldNum" sz="quarter" idx="3"/>
          </p:nvPr>
        </p:nvSpPr>
        <p:spPr bwMode="auto">
          <a:xfrm>
            <a:off x="3851276" y="9440869"/>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b" anchorCtr="0" compatLnSpc="1">
            <a:prstTxWarp prst="textNoShape">
              <a:avLst/>
            </a:prstTxWarp>
          </a:bodyPr>
          <a:lstStyle>
            <a:lvl1pPr algn="r" defTabSz="914441" eaLnBrk="1" hangingPunct="1">
              <a:defRPr sz="1200"/>
            </a:lvl1pPr>
          </a:lstStyle>
          <a:p>
            <a:pPr>
              <a:defRPr/>
            </a:pPr>
            <a:fld id="{A64A0F74-042E-44CB-82D2-1BFD4459E990}" type="slidenum">
              <a:rPr lang="en-US" altLang="ja-JP"/>
              <a:pPr>
                <a:defRPr/>
              </a:pPr>
              <a:t>‹#›</a:t>
            </a:fld>
            <a:endParaRPr lang="en-US" altLang="ja-JP"/>
          </a:p>
        </p:txBody>
      </p:sp>
    </p:spTree>
    <p:extLst>
      <p:ext uri="{BB962C8B-B14F-4D97-AF65-F5344CB8AC3E}">
        <p14:creationId xmlns:p14="http://schemas.microsoft.com/office/powerpoint/2010/main" val="181290368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no"?><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bwMode="auto">
          <a:xfrm>
            <a:off x="24" y="24"/>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lvl1pP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87" name="Rectangle 3"/>
          <p:cNvSpPr>
            <a:spLocks noGrp="1" noChangeArrowheads="1"/>
          </p:cNvSpPr>
          <p:nvPr>
            <p:ph type="dt" idx="1"/>
          </p:nvPr>
        </p:nvSpPr>
        <p:spPr bwMode="auto">
          <a:xfrm>
            <a:off x="3851276" y="24"/>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lvl1pPr algn="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2052" name="Rectangle 4"/>
          <p:cNvSpPr>
            <a:spLocks noGrp="1" noRot="1" noChangeAspect="1" noChangeArrowheads="1" noTextEdit="1"/>
          </p:cNvSpPr>
          <p:nvPr>
            <p:ph type="sldImg" idx="2"/>
          </p:nvPr>
        </p:nvSpPr>
        <p:spPr bwMode="auto">
          <a:xfrm>
            <a:off x="1027113" y="403225"/>
            <a:ext cx="4835525" cy="36258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8789" name="Rectangle 5"/>
          <p:cNvSpPr>
            <a:spLocks noGrp="1" noChangeArrowheads="1"/>
          </p:cNvSpPr>
          <p:nvPr>
            <p:ph type="body" sz="quarter" idx="3"/>
          </p:nvPr>
        </p:nvSpPr>
        <p:spPr bwMode="auto">
          <a:xfrm>
            <a:off x="494121" y="4317241"/>
            <a:ext cx="6037205" cy="5364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118790" name="Rectangle 6"/>
          <p:cNvSpPr>
            <a:spLocks noGrp="1" noChangeArrowheads="1"/>
          </p:cNvSpPr>
          <p:nvPr>
            <p:ph type="ftr" sz="quarter" idx="4"/>
          </p:nvPr>
        </p:nvSpPr>
        <p:spPr bwMode="auto">
          <a:xfrm>
            <a:off x="24" y="9440869"/>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b" anchorCtr="0" compatLnSpc="1">
            <a:prstTxWarp prst="textNoShape">
              <a:avLst/>
            </a:prstTxWarp>
          </a:bodyPr>
          <a:lstStyle>
            <a:lvl1pP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91" name="Rectangle 7"/>
          <p:cNvSpPr>
            <a:spLocks noGrp="1" noChangeArrowheads="1"/>
          </p:cNvSpPr>
          <p:nvPr>
            <p:ph type="sldNum" sz="quarter" idx="5"/>
          </p:nvPr>
        </p:nvSpPr>
        <p:spPr bwMode="auto">
          <a:xfrm>
            <a:off x="3851276" y="9440869"/>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b" anchorCtr="0" compatLnSpc="1">
            <a:prstTxWarp prst="textNoShape">
              <a:avLst/>
            </a:prstTxWarp>
          </a:bodyPr>
          <a:lstStyle>
            <a:lvl1pPr algn="r" defTabSz="914441" eaLnBrk="1" hangingPunct="1">
              <a:defRPr sz="1200"/>
            </a:lvl1pPr>
          </a:lstStyle>
          <a:p>
            <a:pPr>
              <a:defRPr/>
            </a:pPr>
            <a:fld id="{521E26E5-D42B-4DBD-B420-1C49B08281E5}" type="slidenum">
              <a:rPr lang="en-US" altLang="ja-JP"/>
              <a:pPr>
                <a:defRPr/>
              </a:pPr>
              <a:t>‹#›</a:t>
            </a:fld>
            <a:endParaRPr lang="en-US" altLang="ja-JP"/>
          </a:p>
        </p:txBody>
      </p:sp>
    </p:spTree>
    <p:extLst>
      <p:ext uri="{BB962C8B-B14F-4D97-AF65-F5344CB8AC3E}">
        <p14:creationId xmlns:p14="http://schemas.microsoft.com/office/powerpoint/2010/main" val="195575796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56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28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00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72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5543" algn="l" defTabSz="914217" rtl="0" eaLnBrk="1" latinLnBrk="0" hangingPunct="1">
      <a:defRPr kumimoji="1" sz="1200" kern="1200">
        <a:solidFill>
          <a:schemeClr val="tx1"/>
        </a:solidFill>
        <a:latin typeface="+mn-lt"/>
        <a:ea typeface="+mn-ea"/>
        <a:cs typeface="+mn-cs"/>
      </a:defRPr>
    </a:lvl6pPr>
    <a:lvl7pPr marL="2742651" algn="l" defTabSz="914217" rtl="0" eaLnBrk="1" latinLnBrk="0" hangingPunct="1">
      <a:defRPr kumimoji="1" sz="1200" kern="1200">
        <a:solidFill>
          <a:schemeClr val="tx1"/>
        </a:solidFill>
        <a:latin typeface="+mn-lt"/>
        <a:ea typeface="+mn-ea"/>
        <a:cs typeface="+mn-cs"/>
      </a:defRPr>
    </a:lvl7pPr>
    <a:lvl8pPr marL="3199760" algn="l" defTabSz="914217" rtl="0" eaLnBrk="1" latinLnBrk="0" hangingPunct="1">
      <a:defRPr kumimoji="1" sz="1200" kern="1200">
        <a:solidFill>
          <a:schemeClr val="tx1"/>
        </a:solidFill>
        <a:latin typeface="+mn-lt"/>
        <a:ea typeface="+mn-ea"/>
        <a:cs typeface="+mn-cs"/>
      </a:defRPr>
    </a:lvl8pPr>
    <a:lvl9pPr marL="3656868" algn="l" defTabSz="914217"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Tree>
    <p:extLst>
      <p:ext uri="{BB962C8B-B14F-4D97-AF65-F5344CB8AC3E}">
        <p14:creationId xmlns:p14="http://schemas.microsoft.com/office/powerpoint/2010/main" val="21728913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type="body" idx="1"/>
          </p:nvPr>
        </p:nvSpPr>
        <p:spPr>
          <a:xfrm>
            <a:off x="523280" y="4317241"/>
            <a:ext cx="5688632" cy="5364579"/>
          </a:xfrm>
        </p:spPr>
        <p:txBody>
          <a:bodyPr/>
          <a:lstStyle/>
          <a:p>
            <a:endParaRPr lang="en-US" altLang="ja-JP" dirty="0"/>
          </a:p>
        </p:txBody>
      </p:sp>
      <p:sp>
        <p:nvSpPr>
          <p:cNvPr id="8" name="スライド イメージ プレースホルダー 7"/>
          <p:cNvSpPr>
            <a:spLocks noGrp="1" noRot="1" noChangeAspect="1"/>
          </p:cNvSpPr>
          <p:nvPr>
            <p:ph type="sldImg"/>
          </p:nvPr>
        </p:nvSpPr>
        <p:spPr/>
      </p:sp>
    </p:spTree>
    <p:extLst>
      <p:ext uri="{BB962C8B-B14F-4D97-AF65-F5344CB8AC3E}">
        <p14:creationId xmlns:p14="http://schemas.microsoft.com/office/powerpoint/2010/main" val="42925691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ノート プレースホルダー 2"/>
          <p:cNvSpPr>
            <a:spLocks noGrp="1"/>
          </p:cNvSpPr>
          <p:nvPr>
            <p:ph type="body" idx="1"/>
          </p:nvPr>
        </p:nvSpPr>
        <p:spPr>
          <a:xfrm>
            <a:off x="451272" y="4317241"/>
            <a:ext cx="5904656" cy="5364579"/>
          </a:xfrm>
        </p:spPr>
        <p:txBody>
          <a:bodyPr/>
          <a:lstStyle/>
          <a:p>
            <a:endParaRPr lang="en-US" altLang="ja-JP" dirty="0"/>
          </a:p>
        </p:txBody>
      </p:sp>
      <p:sp>
        <p:nvSpPr>
          <p:cNvPr id="4" name="スライド イメージ プレースホルダー 3"/>
          <p:cNvSpPr>
            <a:spLocks noGrp="1" noRot="1" noChangeAspect="1"/>
          </p:cNvSpPr>
          <p:nvPr>
            <p:ph type="sldImg"/>
          </p:nvPr>
        </p:nvSpPr>
        <p:spPr/>
      </p:sp>
    </p:spTree>
    <p:extLst>
      <p:ext uri="{BB962C8B-B14F-4D97-AF65-F5344CB8AC3E}">
        <p14:creationId xmlns:p14="http://schemas.microsoft.com/office/powerpoint/2010/main" val="25448702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type="body" idx="1"/>
          </p:nvPr>
        </p:nvSpPr>
        <p:spPr>
          <a:xfrm>
            <a:off x="523280" y="4317241"/>
            <a:ext cx="5688632" cy="5364579"/>
          </a:xfrm>
        </p:spPr>
        <p:txBody>
          <a:bodyPr/>
          <a:lstStyle/>
          <a:p>
            <a:endParaRPr lang="en-US" altLang="ja-JP" dirty="0"/>
          </a:p>
        </p:txBody>
      </p:sp>
      <p:sp>
        <p:nvSpPr>
          <p:cNvPr id="8" name="スライド イメージ プレースホルダー 7"/>
          <p:cNvSpPr>
            <a:spLocks noGrp="1" noRot="1" noChangeAspect="1"/>
          </p:cNvSpPr>
          <p:nvPr>
            <p:ph type="sldImg"/>
          </p:nvPr>
        </p:nvSpPr>
        <p:spPr/>
      </p:sp>
    </p:spTree>
    <p:extLst>
      <p:ext uri="{BB962C8B-B14F-4D97-AF65-F5344CB8AC3E}">
        <p14:creationId xmlns:p14="http://schemas.microsoft.com/office/powerpoint/2010/main" val="32541288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494121" y="4317241"/>
            <a:ext cx="5789799" cy="5364579"/>
          </a:xfrm>
        </p:spPr>
        <p:txBody>
          <a:bodyPr/>
          <a:lstStyle/>
          <a:p>
            <a:endParaRPr lang="en-US" altLang="ja-JP" dirty="0"/>
          </a:p>
        </p:txBody>
      </p:sp>
    </p:spTree>
    <p:extLst>
      <p:ext uri="{BB962C8B-B14F-4D97-AF65-F5344CB8AC3E}">
        <p14:creationId xmlns:p14="http://schemas.microsoft.com/office/powerpoint/2010/main" val="3411992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Tree>
    <p:extLst>
      <p:ext uri="{BB962C8B-B14F-4D97-AF65-F5344CB8AC3E}">
        <p14:creationId xmlns:p14="http://schemas.microsoft.com/office/powerpoint/2010/main" val="1106849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type="body" idx="1"/>
          </p:nvPr>
        </p:nvSpPr>
        <p:spPr>
          <a:xfrm>
            <a:off x="451272" y="4317241"/>
            <a:ext cx="5976664" cy="5364579"/>
          </a:xfrm>
        </p:spPr>
        <p:txBody>
          <a:bodyPr/>
          <a:lstStyle/>
          <a:p>
            <a:endParaRPr lang="en-US" altLang="ja-JP" dirty="0"/>
          </a:p>
        </p:txBody>
      </p:sp>
      <p:sp>
        <p:nvSpPr>
          <p:cNvPr id="8" name="スライド イメージ プレースホルダー 7"/>
          <p:cNvSpPr>
            <a:spLocks noGrp="1" noRot="1" noChangeAspect="1"/>
          </p:cNvSpPr>
          <p:nvPr>
            <p:ph type="sldImg"/>
          </p:nvPr>
        </p:nvSpPr>
        <p:spPr/>
      </p:sp>
    </p:spTree>
    <p:extLst>
      <p:ext uri="{BB962C8B-B14F-4D97-AF65-F5344CB8AC3E}">
        <p14:creationId xmlns:p14="http://schemas.microsoft.com/office/powerpoint/2010/main" val="104654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ノート プレースホルダー 2"/>
          <p:cNvSpPr>
            <a:spLocks noGrp="1"/>
          </p:cNvSpPr>
          <p:nvPr>
            <p:ph type="body" idx="1"/>
          </p:nvPr>
        </p:nvSpPr>
        <p:spPr>
          <a:xfrm>
            <a:off x="456542" y="4321597"/>
            <a:ext cx="5976665" cy="5760175"/>
          </a:xfrm>
        </p:spPr>
        <p:txBody>
          <a:bodyPr/>
          <a:lstStyle/>
          <a:p>
            <a:endParaRPr lang="en-US" altLang="ja-JP"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4565385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ノート プレースホルダー 2"/>
          <p:cNvSpPr>
            <a:spLocks noGrp="1"/>
          </p:cNvSpPr>
          <p:nvPr>
            <p:ph type="body" idx="1"/>
          </p:nvPr>
        </p:nvSpPr>
        <p:spPr>
          <a:xfrm>
            <a:off x="523279" y="4105592"/>
            <a:ext cx="5760641" cy="5760175"/>
          </a:xfrm>
        </p:spPr>
        <p:txBody>
          <a:bodyPr/>
          <a:lstStyle/>
          <a:p>
            <a:endParaRPr lang="en-US" altLang="ja-JP"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37630510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ノート プレースホルダー 2"/>
          <p:cNvSpPr>
            <a:spLocks noGrp="1"/>
          </p:cNvSpPr>
          <p:nvPr>
            <p:ph type="body" idx="1"/>
          </p:nvPr>
        </p:nvSpPr>
        <p:spPr>
          <a:xfrm>
            <a:off x="487276" y="4197857"/>
            <a:ext cx="5832647" cy="5364579"/>
          </a:xfrm>
        </p:spPr>
        <p:txBody>
          <a:bodyPr/>
          <a:lstStyle/>
          <a:p>
            <a:endParaRPr lang="en-US" altLang="ja-JP"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10395392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3"/>
          <p:cNvSpPr>
            <a:spLocks noGrp="1" noChangeArrowheads="1"/>
          </p:cNvSpPr>
          <p:nvPr>
            <p:ph type="body" idx="1"/>
          </p:nvPr>
        </p:nvSpPr>
        <p:spPr>
          <a:xfrm>
            <a:off x="595288" y="4317241"/>
            <a:ext cx="5760640" cy="5364579"/>
          </a:xfrm>
        </p:spPr>
        <p:txBody>
          <a:bodyPr/>
          <a:lstStyle/>
          <a:p>
            <a:endParaRPr lang="en-US" altLang="ja-JP" dirty="0"/>
          </a:p>
        </p:txBody>
      </p:sp>
      <p:sp>
        <p:nvSpPr>
          <p:cNvPr id="11" name="スライド イメージ プレースホルダー 10"/>
          <p:cNvSpPr>
            <a:spLocks noGrp="1" noRot="1" noChangeAspect="1"/>
          </p:cNvSpPr>
          <p:nvPr>
            <p:ph type="sldImg"/>
          </p:nvPr>
        </p:nvSpPr>
        <p:spPr/>
      </p:sp>
    </p:spTree>
    <p:extLst>
      <p:ext uri="{BB962C8B-B14F-4D97-AF65-F5344CB8AC3E}">
        <p14:creationId xmlns:p14="http://schemas.microsoft.com/office/powerpoint/2010/main" val="36957516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3"/>
          <p:cNvSpPr>
            <a:spLocks noGrp="1" noChangeArrowheads="1"/>
          </p:cNvSpPr>
          <p:nvPr>
            <p:ph type="body" idx="1"/>
          </p:nvPr>
        </p:nvSpPr>
        <p:spPr>
          <a:xfrm>
            <a:off x="528550" y="4171534"/>
            <a:ext cx="5971393" cy="5364579"/>
          </a:xfrm>
        </p:spPr>
        <p:txBody>
          <a:bodyPr/>
          <a:lstStyle/>
          <a:p>
            <a:endParaRPr lang="en-US" altLang="ja-JP" dirty="0"/>
          </a:p>
        </p:txBody>
      </p:sp>
      <p:sp>
        <p:nvSpPr>
          <p:cNvPr id="11" name="スライド イメージ プレースホルダー 10"/>
          <p:cNvSpPr>
            <a:spLocks noGrp="1" noRot="1" noChangeAspect="1"/>
          </p:cNvSpPr>
          <p:nvPr>
            <p:ph type="sldImg"/>
          </p:nvPr>
        </p:nvSpPr>
        <p:spPr/>
      </p:sp>
    </p:spTree>
    <p:extLst>
      <p:ext uri="{BB962C8B-B14F-4D97-AF65-F5344CB8AC3E}">
        <p14:creationId xmlns:p14="http://schemas.microsoft.com/office/powerpoint/2010/main" val="33802100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3"/>
          <p:cNvSpPr>
            <a:spLocks noGrp="1" noChangeArrowheads="1"/>
          </p:cNvSpPr>
          <p:nvPr>
            <p:ph type="body" idx="1"/>
          </p:nvPr>
        </p:nvSpPr>
        <p:spPr>
          <a:xfrm>
            <a:off x="523280" y="4185826"/>
            <a:ext cx="5760640" cy="5364579"/>
          </a:xfrm>
        </p:spPr>
        <p:txBody>
          <a:bodyPr/>
          <a:lstStyle/>
          <a:p>
            <a:endParaRPr lang="ja-JP" altLang="en-US" dirty="0"/>
          </a:p>
        </p:txBody>
      </p:sp>
      <p:sp>
        <p:nvSpPr>
          <p:cNvPr id="11" name="スライド イメージ プレースホルダー 10"/>
          <p:cNvSpPr>
            <a:spLocks noGrp="1" noRot="1" noChangeAspect="1"/>
          </p:cNvSpPr>
          <p:nvPr>
            <p:ph type="sldImg"/>
          </p:nvPr>
        </p:nvSpPr>
        <p:spPr/>
      </p:sp>
    </p:spTree>
    <p:extLst>
      <p:ext uri="{BB962C8B-B14F-4D97-AF65-F5344CB8AC3E}">
        <p14:creationId xmlns:p14="http://schemas.microsoft.com/office/powerpoint/2010/main" val="2413689272"/>
      </p:ext>
    </p:extLst>
  </p:cSld>
  <p:clrMapOvr>
    <a:masterClrMapping/>
  </p:clrMapOvr>
</p:notes>
</file>

<file path=ppt/slideLayouts/_rels/slideLayout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1" y="2130428"/>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6" name="Rectangle 12"/>
          <p:cNvSpPr>
            <a:spLocks noGrp="1" noChangeArrowheads="1"/>
          </p:cNvSpPr>
          <p:nvPr>
            <p:ph type="sldNum" sz="quarter" idx="12"/>
          </p:nvPr>
        </p:nvSpPr>
        <p:spPr>
          <a:ln/>
        </p:spPr>
        <p:txBody>
          <a:bodyPr/>
          <a:lstStyle>
            <a:lvl1pPr>
              <a:defRPr/>
            </a:lvl1pPr>
          </a:lstStyle>
          <a:p>
            <a:pPr>
              <a:defRPr/>
            </a:pPr>
            <a:fld id="{5369C74F-C5B7-49AE-8496-BCD8C32B5185}" type="slidenum">
              <a:rPr lang="en-US" altLang="ja-JP"/>
              <a:pPr>
                <a:defRPr/>
              </a:pPr>
              <a:t>‹#›</a:t>
            </a:fld>
            <a:endParaRPr lang="en-US" altLang="ja-JP"/>
          </a:p>
        </p:txBody>
      </p:sp>
    </p:spTree>
    <p:extLst>
      <p:ext uri="{BB962C8B-B14F-4D97-AF65-F5344CB8AC3E}">
        <p14:creationId xmlns:p14="http://schemas.microsoft.com/office/powerpoint/2010/main" val="2211970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6" name="Rectangle 12"/>
          <p:cNvSpPr>
            <a:spLocks noGrp="1" noChangeArrowheads="1"/>
          </p:cNvSpPr>
          <p:nvPr>
            <p:ph type="sldNum" sz="quarter" idx="12"/>
          </p:nvPr>
        </p:nvSpPr>
        <p:spPr>
          <a:ln/>
        </p:spPr>
        <p:txBody>
          <a:bodyPr/>
          <a:lstStyle>
            <a:lvl1pPr>
              <a:defRPr/>
            </a:lvl1pPr>
          </a:lstStyle>
          <a:p>
            <a:pPr>
              <a:defRPr/>
            </a:pPr>
            <a:fld id="{EC64B20F-986F-414A-B39C-76BDDD3F3333}" type="slidenum">
              <a:rPr lang="en-US" altLang="ja-JP"/>
              <a:pPr>
                <a:defRPr/>
              </a:pPr>
              <a:t>‹#›</a:t>
            </a:fld>
            <a:endParaRPr lang="en-US" altLang="ja-JP"/>
          </a:p>
        </p:txBody>
      </p:sp>
    </p:spTree>
    <p:extLst>
      <p:ext uri="{BB962C8B-B14F-4D97-AF65-F5344CB8AC3E}">
        <p14:creationId xmlns:p14="http://schemas.microsoft.com/office/powerpoint/2010/main" val="414130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40" y="115889"/>
            <a:ext cx="2001837" cy="5903912"/>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66738" y="115889"/>
            <a:ext cx="5854700" cy="590391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6" name="Rectangle 12"/>
          <p:cNvSpPr>
            <a:spLocks noGrp="1" noChangeArrowheads="1"/>
          </p:cNvSpPr>
          <p:nvPr>
            <p:ph type="sldNum" sz="quarter" idx="12"/>
          </p:nvPr>
        </p:nvSpPr>
        <p:spPr>
          <a:ln/>
        </p:spPr>
        <p:txBody>
          <a:bodyPr/>
          <a:lstStyle>
            <a:lvl1pPr>
              <a:defRPr/>
            </a:lvl1pPr>
          </a:lstStyle>
          <a:p>
            <a:pPr>
              <a:defRPr/>
            </a:pPr>
            <a:fld id="{585124B1-4600-480F-8159-1496647F3076}" type="slidenum">
              <a:rPr lang="en-US" altLang="ja-JP"/>
              <a:pPr>
                <a:defRPr/>
              </a:pPr>
              <a:t>‹#›</a:t>
            </a:fld>
            <a:endParaRPr lang="en-US" altLang="ja-JP"/>
          </a:p>
        </p:txBody>
      </p:sp>
    </p:spTree>
    <p:extLst>
      <p:ext uri="{BB962C8B-B14F-4D97-AF65-F5344CB8AC3E}">
        <p14:creationId xmlns:p14="http://schemas.microsoft.com/office/powerpoint/2010/main" val="12350702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115889"/>
            <a:ext cx="8001001" cy="504824"/>
          </a:xfrm>
        </p:spPr>
        <p:txBody>
          <a:bodyPr/>
          <a:lstStyle/>
          <a:p>
            <a:r>
              <a:rPr lang="ja-JP" altLang="en-US"/>
              <a:t>マスター タイトルの書式設定</a:t>
            </a:r>
          </a:p>
        </p:txBody>
      </p:sp>
      <p:sp>
        <p:nvSpPr>
          <p:cNvPr id="3" name="表プレースホルダー 2"/>
          <p:cNvSpPr>
            <a:spLocks noGrp="1"/>
          </p:cNvSpPr>
          <p:nvPr>
            <p:ph type="tbl" idx="1"/>
          </p:nvPr>
        </p:nvSpPr>
        <p:spPr>
          <a:xfrm>
            <a:off x="566738" y="765178"/>
            <a:ext cx="8001001" cy="5254625"/>
          </a:xfrm>
        </p:spPr>
        <p:txBody>
          <a:bodyPr/>
          <a:lstStyle/>
          <a:p>
            <a:pPr lvl="0"/>
            <a:endParaRPr lang="ja-JP" altLang="en-US" noProof="0" dirty="0"/>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6" name="Rectangle 12"/>
          <p:cNvSpPr>
            <a:spLocks noGrp="1" noChangeArrowheads="1"/>
          </p:cNvSpPr>
          <p:nvPr>
            <p:ph type="sldNum" sz="quarter" idx="12"/>
          </p:nvPr>
        </p:nvSpPr>
        <p:spPr>
          <a:ln/>
        </p:spPr>
        <p:txBody>
          <a:bodyPr/>
          <a:lstStyle>
            <a:lvl1pPr>
              <a:defRPr/>
            </a:lvl1pPr>
          </a:lstStyle>
          <a:p>
            <a:pPr>
              <a:defRPr/>
            </a:pPr>
            <a:fld id="{9EB99C81-28D7-41D1-BE21-A12FAA09D35B}" type="slidenum">
              <a:rPr lang="en-US" altLang="ja-JP"/>
              <a:pPr>
                <a:defRPr/>
              </a:pPr>
              <a:t>‹#›</a:t>
            </a:fld>
            <a:endParaRPr lang="en-US" altLang="ja-JP"/>
          </a:p>
        </p:txBody>
      </p:sp>
    </p:spTree>
    <p:extLst>
      <p:ext uri="{BB962C8B-B14F-4D97-AF65-F5344CB8AC3E}">
        <p14:creationId xmlns:p14="http://schemas.microsoft.com/office/powerpoint/2010/main" val="873473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6" name="Rectangle 12"/>
          <p:cNvSpPr>
            <a:spLocks noGrp="1" noChangeArrowheads="1"/>
          </p:cNvSpPr>
          <p:nvPr>
            <p:ph type="sldNum" sz="quarter" idx="12"/>
          </p:nvPr>
        </p:nvSpPr>
        <p:spPr>
          <a:ln/>
        </p:spPr>
        <p:txBody>
          <a:bodyPr/>
          <a:lstStyle>
            <a:lvl1pPr>
              <a:defRPr/>
            </a:lvl1pPr>
          </a:lstStyle>
          <a:p>
            <a:pPr>
              <a:defRPr/>
            </a:pPr>
            <a:fld id="{198FBEA1-C32F-40FF-90BF-88E25CC95112}" type="slidenum">
              <a:rPr lang="en-US" altLang="ja-JP"/>
              <a:pPr>
                <a:defRPr/>
              </a:pPr>
              <a:t>‹#›</a:t>
            </a:fld>
            <a:endParaRPr lang="en-US" altLang="ja-JP"/>
          </a:p>
        </p:txBody>
      </p:sp>
    </p:spTree>
    <p:extLst>
      <p:ext uri="{BB962C8B-B14F-4D97-AF65-F5344CB8AC3E}">
        <p14:creationId xmlns:p14="http://schemas.microsoft.com/office/powerpoint/2010/main" val="4288263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4406904"/>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4" y="2906717"/>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6" name="Rectangle 12"/>
          <p:cNvSpPr>
            <a:spLocks noGrp="1" noChangeArrowheads="1"/>
          </p:cNvSpPr>
          <p:nvPr>
            <p:ph type="sldNum" sz="quarter" idx="12"/>
          </p:nvPr>
        </p:nvSpPr>
        <p:spPr>
          <a:ln/>
        </p:spPr>
        <p:txBody>
          <a:bodyPr/>
          <a:lstStyle>
            <a:lvl1pPr>
              <a:defRPr/>
            </a:lvl1pPr>
          </a:lstStyle>
          <a:p>
            <a:pPr>
              <a:defRPr/>
            </a:pPr>
            <a:fld id="{FD5873E9-93A6-43EA-9836-C7FC97834160}" type="slidenum">
              <a:rPr lang="en-US" altLang="ja-JP"/>
              <a:pPr>
                <a:defRPr/>
              </a:pPr>
              <a:t>‹#›</a:t>
            </a:fld>
            <a:endParaRPr lang="en-US" altLang="ja-JP"/>
          </a:p>
        </p:txBody>
      </p:sp>
    </p:spTree>
    <p:extLst>
      <p:ext uri="{BB962C8B-B14F-4D97-AF65-F5344CB8AC3E}">
        <p14:creationId xmlns:p14="http://schemas.microsoft.com/office/powerpoint/2010/main" val="30997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66738" y="765178"/>
            <a:ext cx="3924300" cy="5254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3439" y="765178"/>
            <a:ext cx="3924300" cy="5254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7" name="Rectangle 12"/>
          <p:cNvSpPr>
            <a:spLocks noGrp="1" noChangeArrowheads="1"/>
          </p:cNvSpPr>
          <p:nvPr>
            <p:ph type="sldNum" sz="quarter" idx="12"/>
          </p:nvPr>
        </p:nvSpPr>
        <p:spPr>
          <a:ln/>
        </p:spPr>
        <p:txBody>
          <a:bodyPr/>
          <a:lstStyle>
            <a:lvl1pPr>
              <a:defRPr/>
            </a:lvl1pPr>
          </a:lstStyle>
          <a:p>
            <a:pPr>
              <a:defRPr/>
            </a:pPr>
            <a:fld id="{5D0C3138-1DF5-4EE7-9BC8-8086AF259160}" type="slidenum">
              <a:rPr lang="en-US" altLang="ja-JP"/>
              <a:pPr>
                <a:defRPr/>
              </a:pPr>
              <a:t>‹#›</a:t>
            </a:fld>
            <a:endParaRPr lang="en-US" altLang="ja-JP"/>
          </a:p>
        </p:txBody>
      </p:sp>
    </p:spTree>
    <p:extLst>
      <p:ext uri="{BB962C8B-B14F-4D97-AF65-F5344CB8AC3E}">
        <p14:creationId xmlns:p14="http://schemas.microsoft.com/office/powerpoint/2010/main" val="240369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40"/>
            <a:ext cx="8229600" cy="1143001"/>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6"/>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6" y="1535114"/>
            <a:ext cx="404177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6" y="2174876"/>
            <a:ext cx="404177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9" name="Rectangle 12"/>
          <p:cNvSpPr>
            <a:spLocks noGrp="1" noChangeArrowheads="1"/>
          </p:cNvSpPr>
          <p:nvPr>
            <p:ph type="sldNum" sz="quarter" idx="12"/>
          </p:nvPr>
        </p:nvSpPr>
        <p:spPr>
          <a:ln/>
        </p:spPr>
        <p:txBody>
          <a:bodyPr/>
          <a:lstStyle>
            <a:lvl1pPr>
              <a:defRPr/>
            </a:lvl1pPr>
          </a:lstStyle>
          <a:p>
            <a:pPr>
              <a:defRPr/>
            </a:pPr>
            <a:fld id="{CC64E9C2-0BDA-4657-9E69-37B42CCDF5D4}" type="slidenum">
              <a:rPr lang="en-US" altLang="ja-JP"/>
              <a:pPr>
                <a:defRPr/>
              </a:pPr>
              <a:t>‹#›</a:t>
            </a:fld>
            <a:endParaRPr lang="en-US" altLang="ja-JP"/>
          </a:p>
        </p:txBody>
      </p:sp>
    </p:spTree>
    <p:extLst>
      <p:ext uri="{BB962C8B-B14F-4D97-AF65-F5344CB8AC3E}">
        <p14:creationId xmlns:p14="http://schemas.microsoft.com/office/powerpoint/2010/main" val="3227016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5" name="Rectangle 12"/>
          <p:cNvSpPr>
            <a:spLocks noGrp="1" noChangeArrowheads="1"/>
          </p:cNvSpPr>
          <p:nvPr>
            <p:ph type="sldNum" sz="quarter" idx="12"/>
          </p:nvPr>
        </p:nvSpPr>
        <p:spPr>
          <a:ln/>
        </p:spPr>
        <p:txBody>
          <a:bodyPr/>
          <a:lstStyle>
            <a:lvl1pPr>
              <a:defRPr/>
            </a:lvl1pPr>
          </a:lstStyle>
          <a:p>
            <a:pPr>
              <a:defRPr/>
            </a:pPr>
            <a:fld id="{52C593B7-9AB8-4606-9DB9-3538C20A544A}" type="slidenum">
              <a:rPr lang="en-US" altLang="ja-JP"/>
              <a:pPr>
                <a:defRPr/>
              </a:pPr>
              <a:t>‹#›</a:t>
            </a:fld>
            <a:endParaRPr lang="en-US" altLang="ja-JP"/>
          </a:p>
        </p:txBody>
      </p:sp>
    </p:spTree>
    <p:extLst>
      <p:ext uri="{BB962C8B-B14F-4D97-AF65-F5344CB8AC3E}">
        <p14:creationId xmlns:p14="http://schemas.microsoft.com/office/powerpoint/2010/main" val="521990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4" name="Rectangle 12"/>
          <p:cNvSpPr>
            <a:spLocks noGrp="1" noChangeArrowheads="1"/>
          </p:cNvSpPr>
          <p:nvPr>
            <p:ph type="sldNum" sz="quarter" idx="12"/>
          </p:nvPr>
        </p:nvSpPr>
        <p:spPr>
          <a:ln/>
        </p:spPr>
        <p:txBody>
          <a:bodyPr/>
          <a:lstStyle>
            <a:lvl1pPr>
              <a:defRPr/>
            </a:lvl1pPr>
          </a:lstStyle>
          <a:p>
            <a:pPr>
              <a:defRPr/>
            </a:pPr>
            <a:fld id="{AD8E96D9-40D6-4827-A518-8DA33363B48C}" type="slidenum">
              <a:rPr lang="en-US" altLang="ja-JP"/>
              <a:pPr>
                <a:defRPr/>
              </a:pPr>
              <a:t>‹#›</a:t>
            </a:fld>
            <a:endParaRPr lang="en-US" altLang="ja-JP"/>
          </a:p>
        </p:txBody>
      </p:sp>
    </p:spTree>
    <p:extLst>
      <p:ext uri="{BB962C8B-B14F-4D97-AF65-F5344CB8AC3E}">
        <p14:creationId xmlns:p14="http://schemas.microsoft.com/office/powerpoint/2010/main" val="746681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49"/>
            <a:ext cx="3008314"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2"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2" y="1435099"/>
            <a:ext cx="3008314" cy="46910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7" name="Rectangle 12"/>
          <p:cNvSpPr>
            <a:spLocks noGrp="1" noChangeArrowheads="1"/>
          </p:cNvSpPr>
          <p:nvPr>
            <p:ph type="sldNum" sz="quarter" idx="12"/>
          </p:nvPr>
        </p:nvSpPr>
        <p:spPr>
          <a:ln/>
        </p:spPr>
        <p:txBody>
          <a:bodyPr/>
          <a:lstStyle>
            <a:lvl1pPr>
              <a:defRPr/>
            </a:lvl1pPr>
          </a:lstStyle>
          <a:p>
            <a:pPr>
              <a:defRPr/>
            </a:pPr>
            <a:fld id="{47031447-9C50-4816-A6B9-441BAA34AEA6}" type="slidenum">
              <a:rPr lang="en-US" altLang="ja-JP"/>
              <a:pPr>
                <a:defRPr/>
              </a:pPr>
              <a:t>‹#›</a:t>
            </a:fld>
            <a:endParaRPr lang="en-US" altLang="ja-JP"/>
          </a:p>
        </p:txBody>
      </p:sp>
    </p:spTree>
    <p:extLst>
      <p:ext uri="{BB962C8B-B14F-4D97-AF65-F5344CB8AC3E}">
        <p14:creationId xmlns:p14="http://schemas.microsoft.com/office/powerpoint/2010/main" val="3654749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1792288" y="5367341"/>
            <a:ext cx="5486400" cy="80486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7" name="Rectangle 12"/>
          <p:cNvSpPr>
            <a:spLocks noGrp="1" noChangeArrowheads="1"/>
          </p:cNvSpPr>
          <p:nvPr>
            <p:ph type="sldNum" sz="quarter" idx="12"/>
          </p:nvPr>
        </p:nvSpPr>
        <p:spPr>
          <a:ln/>
        </p:spPr>
        <p:txBody>
          <a:bodyPr/>
          <a:lstStyle>
            <a:lvl1pPr>
              <a:defRPr/>
            </a:lvl1pPr>
          </a:lstStyle>
          <a:p>
            <a:pPr>
              <a:defRPr/>
            </a:pPr>
            <a:fld id="{AC603352-7563-49C7-BEB7-BF54B5D7407B}" type="slidenum">
              <a:rPr lang="en-US" altLang="ja-JP"/>
              <a:pPr>
                <a:defRPr/>
              </a:pPr>
              <a:t>‹#›</a:t>
            </a:fld>
            <a:endParaRPr lang="en-US" altLang="ja-JP"/>
          </a:p>
        </p:txBody>
      </p:sp>
    </p:spTree>
    <p:extLst>
      <p:ext uri="{BB962C8B-B14F-4D97-AF65-F5344CB8AC3E}">
        <p14:creationId xmlns:p14="http://schemas.microsoft.com/office/powerpoint/2010/main" val="2682708676"/>
      </p:ext>
    </p:extLst>
  </p:cSld>
  <p:clrMapOvr>
    <a:masterClrMapping/>
  </p:clrMapOvr>
</p:sldLayout>
</file>

<file path=ppt/slideMasters/_rels/slideMaster1.xml.rels><?xml version="1.0" encoding="UTF-8" standalone="no"?><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14" Target="../media/image1.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1"/>
          </a:fgClr>
          <a:bgClr>
            <a:srgbClr val="EAEAEA"/>
          </a:bgClr>
        </a:patt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574674" y="115890"/>
            <a:ext cx="8001001"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8"/>
          <p:cNvSpPr>
            <a:spLocks noGrp="1" noChangeArrowheads="1"/>
          </p:cNvSpPr>
          <p:nvPr>
            <p:ph type="body" idx="1"/>
          </p:nvPr>
        </p:nvSpPr>
        <p:spPr bwMode="auto">
          <a:xfrm>
            <a:off x="566738" y="765177"/>
            <a:ext cx="8001001" cy="525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AutoShape 9"/>
          <p:cNvSpPr>
            <a:spLocks noChangeArrowheads="1"/>
          </p:cNvSpPr>
          <p:nvPr userDrawn="1"/>
        </p:nvSpPr>
        <p:spPr bwMode="auto">
          <a:xfrm>
            <a:off x="609600" y="609600"/>
            <a:ext cx="8229600" cy="82550"/>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en-US"/>
          </a:p>
        </p:txBody>
      </p:sp>
      <p:sp>
        <p:nvSpPr>
          <p:cNvPr id="100362" name="Rectangle 10"/>
          <p:cNvSpPr>
            <a:spLocks noGrp="1" noChangeArrowheads="1"/>
          </p:cNvSpPr>
          <p:nvPr>
            <p:ph type="dt" sz="half" idx="2"/>
          </p:nvPr>
        </p:nvSpPr>
        <p:spPr bwMode="auto">
          <a:xfrm>
            <a:off x="609601"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spcBef>
                <a:spcPct val="0"/>
              </a:spcBef>
              <a:defRPr kumimoji="0" sz="1200">
                <a:latin typeface="Verdana" pitchFamily="34" charset="0"/>
                <a:ea typeface="ＭＳ Ｐゴシック" pitchFamily="50" charset="-128"/>
              </a:defRPr>
            </a:lvl1pPr>
          </a:lstStyle>
          <a:p>
            <a:pPr>
              <a:defRPr/>
            </a:pPr>
            <a:endParaRPr lang="en-US" altLang="ja-JP"/>
          </a:p>
        </p:txBody>
      </p:sp>
      <p:sp>
        <p:nvSpPr>
          <p:cNvPr id="100363" name="Rectangle 11"/>
          <p:cNvSpPr>
            <a:spLocks noGrp="1" noChangeArrowheads="1"/>
          </p:cNvSpPr>
          <p:nvPr>
            <p:ph type="ftr" sz="quarter" idx="3"/>
          </p:nvPr>
        </p:nvSpPr>
        <p:spPr bwMode="auto">
          <a:xfrm>
            <a:off x="3124201"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kumimoji="0" sz="1200">
                <a:latin typeface="Verdana" panose="020B0604030504040204" pitchFamily="34" charset="0"/>
              </a:defRPr>
            </a:lvl1pPr>
          </a:lstStyle>
          <a:p>
            <a:pPr>
              <a:defRPr/>
            </a:pPr>
            <a:r>
              <a:rPr lang="en-US" altLang="ja-JP"/>
              <a:t>13</a:t>
            </a:r>
          </a:p>
        </p:txBody>
      </p:sp>
      <p:sp>
        <p:nvSpPr>
          <p:cNvPr id="100364" name="Rectangle 12"/>
          <p:cNvSpPr>
            <a:spLocks noGrp="1" noChangeArrowheads="1"/>
          </p:cNvSpPr>
          <p:nvPr>
            <p:ph type="sldNum" sz="quarter" idx="4"/>
          </p:nvPr>
        </p:nvSpPr>
        <p:spPr bwMode="auto">
          <a:xfrm>
            <a:off x="6553201"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0" sz="1200">
                <a:latin typeface="Verdana" panose="020B0604030504040204" pitchFamily="34" charset="0"/>
              </a:defRPr>
            </a:lvl1pPr>
          </a:lstStyle>
          <a:p>
            <a:pPr>
              <a:defRPr/>
            </a:pPr>
            <a:fld id="{07C03BAB-CF08-4A55-A3E4-274031119120}" type="slidenum">
              <a:rPr lang="en-US" altLang="ja-JP"/>
              <a:pPr>
                <a:defRPr/>
              </a:pPr>
              <a:t>‹#›</a:t>
            </a:fld>
            <a:endParaRPr lang="en-US" altLang="ja-JP"/>
          </a:p>
        </p:txBody>
      </p:sp>
      <p:pic>
        <p:nvPicPr>
          <p:cNvPr id="1032" name="Picture 9"/>
          <p:cNvPicPr>
            <a:picLocks noChangeAspect="1" noChangeArrowheads="1"/>
          </p:cNvPicPr>
          <p:nvPr userDrawn="1"/>
        </p:nvPicPr>
        <p:blipFill>
          <a:blip r:embed="rId14">
            <a:extLst>
              <a:ext uri="{28A0092B-C50C-407E-A947-70E740481C1C}">
                <a14:useLocalDpi xmlns:a14="http://schemas.microsoft.com/office/drawing/2010/main"/>
              </a:ext>
            </a:extLst>
          </a:blip>
          <a:srcRect/>
          <a:stretch>
            <a:fillRect/>
          </a:stretch>
        </p:blipFill>
        <p:spPr bwMode="auto">
          <a:xfrm>
            <a:off x="4400551" y="90488"/>
            <a:ext cx="443865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1.xml" Type="http://schemas.openxmlformats.org/officeDocument/2006/relationships/notesSlide"/><Relationship Id="rId3" Target="../media/image2.png" Type="http://schemas.openxmlformats.org/officeDocument/2006/relationships/image"/></Relationships>
</file>

<file path=ppt/slides/_rels/slide10.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s>
</file>

<file path=ppt/slides/_rels/slide2.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no"?><Relationships xmlns="http://schemas.openxmlformats.org/package/2006/relationships"><Relationship Id="rId1" Target="../slideLayouts/slideLayout6.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no"?><Relationships xmlns="http://schemas.openxmlformats.org/package/2006/relationships"><Relationship Id="rId1" Target="../slideLayouts/slideLayout6.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no"?><Relationships xmlns="http://schemas.openxmlformats.org/package/2006/relationships"><Relationship Id="rId1" Target="../slideLayouts/slideLayout6.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 name="正方形/長方形 11"/>
          <p:cNvSpPr/>
          <p:nvPr/>
        </p:nvSpPr>
        <p:spPr>
          <a:xfrm>
            <a:off x="3779912" y="2370751"/>
            <a:ext cx="5168727" cy="369332"/>
          </a:xfrm>
          <a:prstGeom prst="rect">
            <a:avLst/>
          </a:prstGeom>
          <a:noFill/>
        </p:spPr>
        <p:txBody>
          <a:bodyPr wrap="square">
            <a:spAutoFit/>
          </a:bodyPr>
          <a:lstStyle/>
          <a:p>
            <a:pPr fontAlgn="auto">
              <a:spcAft>
                <a:spcPts val="0"/>
              </a:spcAft>
            </a:pPr>
            <a:r>
              <a:rPr altLang="ja-JP" dirty="0" lang="en-US" sz="1800"/>
              <a:t>※</a:t>
            </a:r>
            <a:r>
              <a:rPr altLang="en-US" dirty="0" lang="ja-JP" sz="1800"/>
              <a:t>このスライドでは以下の内容について説明します</a:t>
            </a:r>
            <a:endParaRPr altLang="ja-JP" dirty="0" lang="en-US" sz="1800"/>
          </a:p>
        </p:txBody>
      </p:sp>
      <p:sp>
        <p:nvSpPr>
          <p:cNvPr id="14" name="角丸四角形 13"/>
          <p:cNvSpPr/>
          <p:nvPr/>
        </p:nvSpPr>
        <p:spPr>
          <a:xfrm>
            <a:off x="3779910" y="2827335"/>
            <a:ext cx="5040239" cy="1604823"/>
          </a:xfrm>
          <a:prstGeom prst="roundRect">
            <a:avLst>
              <a:gd fmla="val 5382"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eaLnBrk="1" hangingPunct="1" indent="360000">
              <a:spcBef>
                <a:spcPct val="20000"/>
              </a:spcBef>
              <a:buFont charset="2" panose="05000000000000000000" pitchFamily="2" typeface="Wingdings"/>
              <a:buChar char="Ø"/>
            </a:pPr>
            <a:endParaRPr altLang="en-US" lang="ja-JP" sz="1200">
              <a:solidFill>
                <a:schemeClr val="tx2"/>
              </a:solidFill>
              <a:latin typeface="+mj-ea"/>
              <a:ea typeface="+mj-ea"/>
            </a:endParaRPr>
          </a:p>
        </p:txBody>
      </p:sp>
      <p:sp>
        <p:nvSpPr>
          <p:cNvPr id="16" name="正方形/長方形 15"/>
          <p:cNvSpPr/>
          <p:nvPr/>
        </p:nvSpPr>
        <p:spPr>
          <a:xfrm>
            <a:off x="4152473" y="2818330"/>
            <a:ext cx="4147289" cy="1554913"/>
          </a:xfrm>
          <a:prstGeom prst="rect">
            <a:avLst/>
          </a:prstGeom>
        </p:spPr>
        <p:txBody>
          <a:bodyPr wrap="none">
            <a:spAutoFit/>
          </a:bodyPr>
          <a:lstStyle/>
          <a:p>
            <a:pPr fontAlgn="auto">
              <a:lnSpc>
                <a:spcPts val="4000"/>
              </a:lnSpc>
              <a:spcAft>
                <a:spcPts val="0"/>
              </a:spcAft>
            </a:pPr>
            <a:r>
              <a:rPr altLang="ja-JP" b="1" dirty="0" kern="0" lang="en-US" sz="2400">
                <a:solidFill>
                  <a:schemeClr val="bg1">
                    <a:lumMod val="75000"/>
                  </a:schemeClr>
                </a:solidFill>
                <a:latin typeface="+mn-ea"/>
                <a:ea typeface="+mn-ea"/>
              </a:rPr>
              <a:t>Ⅰ </a:t>
            </a:r>
            <a:r>
              <a:rPr altLang="en-US" b="1" dirty="0" kern="0" lang="ja-JP" sz="2400">
                <a:solidFill>
                  <a:schemeClr val="bg1">
                    <a:lumMod val="75000"/>
                  </a:schemeClr>
                </a:solidFill>
                <a:latin typeface="+mn-ea"/>
                <a:ea typeface="+mn-ea"/>
              </a:rPr>
              <a:t>受験上の配慮の概要</a:t>
            </a:r>
            <a:endParaRPr altLang="ja-JP" b="1" dirty="0" kern="0" lang="en-US" sz="2400">
              <a:solidFill>
                <a:schemeClr val="bg1">
                  <a:lumMod val="75000"/>
                </a:schemeClr>
              </a:solidFill>
              <a:latin typeface="+mn-ea"/>
              <a:ea typeface="+mn-ea"/>
            </a:endParaRPr>
          </a:p>
          <a:p>
            <a:pPr fontAlgn="auto">
              <a:lnSpc>
                <a:spcPts val="4000"/>
              </a:lnSpc>
              <a:spcAft>
                <a:spcPts val="0"/>
              </a:spcAft>
            </a:pPr>
            <a:r>
              <a:rPr altLang="ja-JP" b="1" dirty="0" kern="0" lang="en-US" sz="2400">
                <a:latin typeface="+mn-ea"/>
                <a:ea typeface="+mn-ea"/>
              </a:rPr>
              <a:t>Ⅱ</a:t>
            </a:r>
            <a:r>
              <a:rPr altLang="en-US" b="1" dirty="0" kern="0" lang="ja-JP" sz="2400">
                <a:latin typeface="+mn-ea"/>
                <a:ea typeface="+mn-ea"/>
              </a:rPr>
              <a:t> 受験上の配慮の申請・手続</a:t>
            </a:r>
            <a:endParaRPr altLang="ja-JP" b="1" dirty="0" kern="0" lang="en-US" sz="2400">
              <a:latin typeface="+mn-ea"/>
              <a:ea typeface="+mn-ea"/>
            </a:endParaRPr>
          </a:p>
          <a:p>
            <a:pPr fontAlgn="auto">
              <a:lnSpc>
                <a:spcPts val="4000"/>
              </a:lnSpc>
              <a:spcAft>
                <a:spcPts val="0"/>
              </a:spcAft>
            </a:pPr>
            <a:r>
              <a:rPr altLang="ja-JP" b="1" dirty="0" kern="0" lang="en-US" sz="2400">
                <a:solidFill>
                  <a:schemeClr val="bg1">
                    <a:lumMod val="75000"/>
                  </a:schemeClr>
                </a:solidFill>
                <a:latin typeface="+mn-ea"/>
                <a:ea typeface="+mn-ea"/>
              </a:rPr>
              <a:t>Ⅲ</a:t>
            </a:r>
            <a:r>
              <a:rPr altLang="en-US" b="1" dirty="0" kern="0" lang="ja-JP" sz="2400">
                <a:solidFill>
                  <a:schemeClr val="bg1">
                    <a:lumMod val="75000"/>
                  </a:schemeClr>
                </a:solidFill>
                <a:latin typeface="+mn-ea"/>
                <a:ea typeface="+mn-ea"/>
              </a:rPr>
              <a:t>  申請書類</a:t>
            </a:r>
            <a:endParaRPr altLang="ja-JP" b="1" dirty="0" kern="0" lang="en-US" sz="2400">
              <a:solidFill>
                <a:schemeClr val="bg1">
                  <a:lumMod val="75000"/>
                </a:schemeClr>
              </a:solidFill>
              <a:latin typeface="+mn-ea"/>
              <a:ea typeface="+mn-ea"/>
            </a:endParaRPr>
          </a:p>
        </p:txBody>
      </p:sp>
      <p:sp>
        <p:nvSpPr>
          <p:cNvPr id="19" name="Rectangle 2"/>
          <p:cNvSpPr txBox="1">
            <a:spLocks noChangeArrowheads="1"/>
          </p:cNvSpPr>
          <p:nvPr/>
        </p:nvSpPr>
        <p:spPr>
          <a:xfrm>
            <a:off x="215900" y="851221"/>
            <a:ext cx="8808009" cy="654402"/>
          </a:xfrm>
          <a:prstGeom prst="rect">
            <a:avLst/>
          </a:prstGeom>
        </p:spPr>
        <p:txBody>
          <a:bodyPr/>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eaLnBrk="1" hangingPunct="1">
              <a:lnSpc>
                <a:spcPts val="4000"/>
              </a:lnSpc>
              <a:spcAft>
                <a:spcPts val="0"/>
              </a:spcAft>
              <a:defRPr/>
            </a:pPr>
            <a:r>
              <a:rPr altLang="en-US" dirty="0" kern="0" lang="ja-JP" spc="400">
                <a:latin charset="-128" panose="020B0900000000000000" pitchFamily="50" typeface="HGSｺﾞｼｯｸE"/>
                <a:ea charset="-128" panose="020B0900000000000000" pitchFamily="50" typeface="HGSｺﾞｼｯｸE"/>
              </a:rPr>
              <a:t>受験上の配慮案内</a:t>
            </a:r>
            <a:endParaRPr altLang="ja-JP" dirty="0" kern="0" lang="en-US" spc="400">
              <a:latin charset="-128" panose="020B0900000000000000" pitchFamily="50" typeface="HGSｺﾞｼｯｸE"/>
              <a:ea charset="-128" panose="020B0900000000000000" pitchFamily="50" typeface="HGSｺﾞｼｯｸE"/>
            </a:endParaRPr>
          </a:p>
          <a:p>
            <a:pPr eaLnBrk="1" hangingPunct="1">
              <a:lnSpc>
                <a:spcPts val="4000"/>
              </a:lnSpc>
              <a:spcAft>
                <a:spcPts val="0"/>
              </a:spcAft>
              <a:defRPr/>
            </a:pPr>
            <a:r>
              <a:rPr altLang="en-US" b="1" dirty="0" kern="0" lang="ja-JP" sz="3200">
                <a:latin typeface="+mn-ea"/>
              </a:rPr>
              <a:t>　　　　　　　　　　</a:t>
            </a:r>
            <a:endParaRPr altLang="ja-JP" b="1" dirty="0" kern="0" lang="en-US" sz="3200">
              <a:latin typeface="+mn-ea"/>
            </a:endParaRPr>
          </a:p>
          <a:p>
            <a:pPr eaLnBrk="1" hangingPunct="1">
              <a:lnSpc>
                <a:spcPts val="4000"/>
              </a:lnSpc>
              <a:spcAft>
                <a:spcPts val="0"/>
              </a:spcAft>
              <a:defRPr/>
            </a:pPr>
            <a:r>
              <a:rPr altLang="en-US" dirty="0" kern="0" lang="ja-JP" spc="400" sz="2000">
                <a:latin charset="-128" panose="020B0900000000000000" pitchFamily="50" typeface="HGSｺﾞｼｯｸE"/>
                <a:ea charset="-128" panose="020B0900000000000000" pitchFamily="50" typeface="HGSｺﾞｼｯｸE"/>
              </a:rPr>
              <a:t>　　　　　　　　　</a:t>
            </a:r>
            <a:endParaRPr altLang="ja-JP" dirty="0" kern="0" lang="en-US" sz="2000">
              <a:latin charset="-128" panose="020B0900000000000000" pitchFamily="50" typeface="HGSｺﾞｼｯｸE"/>
              <a:ea charset="-128" panose="020B0900000000000000" pitchFamily="50" typeface="HGSｺﾞｼｯｸE"/>
            </a:endParaRPr>
          </a:p>
        </p:txBody>
      </p:sp>
      <p:sp>
        <p:nvSpPr>
          <p:cNvPr id="3" name="スライド番号プレースホルダー 2">
            <a:extLst>
              <a:ext uri="{FF2B5EF4-FFF2-40B4-BE49-F238E27FC236}">
                <a16:creationId xmlns:a16="http://schemas.microsoft.com/office/drawing/2014/main" id="{1CBB9345-97BE-4DA7-A6BF-D77B07449870}"/>
              </a:ext>
            </a:extLst>
          </p:cNvPr>
          <p:cNvSpPr>
            <a:spLocks noGrp="1"/>
          </p:cNvSpPr>
          <p:nvPr>
            <p:ph idx="12" sz="quarter" type="sldNum"/>
          </p:nvPr>
        </p:nvSpPr>
        <p:spPr>
          <a:xfrm>
            <a:off x="6553201" y="6337126"/>
            <a:ext cx="1981200" cy="476250"/>
          </a:xfrm>
        </p:spPr>
        <p:txBody>
          <a:bodyPr/>
          <a:lstStyle/>
          <a:p>
            <a:pPr>
              <a:defRPr/>
            </a:pPr>
            <a:fld id="{5D0C3138-1DF5-4EE7-9BC8-8086AF259160}" type="slidenum">
              <a:rPr altLang="ja-JP" lang="en-US" smtClean="0"/>
              <a:pPr>
                <a:defRPr/>
              </a:pPr>
              <a:t>1</a:t>
            </a:fld>
            <a:endParaRPr altLang="ja-JP" lang="en-US"/>
          </a:p>
        </p:txBody>
      </p:sp>
      <p:sp>
        <p:nvSpPr>
          <p:cNvPr id="10" name="角丸四角形 21">
            <a:extLst>
              <a:ext uri="{FF2B5EF4-FFF2-40B4-BE49-F238E27FC236}">
                <a16:creationId xmlns:a16="http://schemas.microsoft.com/office/drawing/2014/main" id="{C1778549-BA3B-47F8-AACA-55CFDC82AC45}"/>
              </a:ext>
            </a:extLst>
          </p:cNvPr>
          <p:cNvSpPr/>
          <p:nvPr/>
        </p:nvSpPr>
        <p:spPr bwMode="auto">
          <a:xfrm>
            <a:off x="323850" y="5157192"/>
            <a:ext cx="8496300" cy="1008112"/>
          </a:xfrm>
          <a:prstGeom prst="roundRect">
            <a:avLst>
              <a:gd fmla="val 10818"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eaLnBrk="1" hangingPunct="1" indent="360000">
              <a:spcBef>
                <a:spcPct val="20000"/>
              </a:spcBef>
              <a:buFont charset="2" panose="05000000000000000000" pitchFamily="2" typeface="Wingdings"/>
              <a:buChar char="Ø"/>
            </a:pPr>
            <a:r>
              <a:rPr altLang="en-US" dirty="0" lang="ja-JP" sz="1200">
                <a:solidFill>
                  <a:schemeClr val="tx2"/>
                </a:solidFill>
                <a:latin typeface="+mj-ea"/>
                <a:ea typeface="+mj-ea"/>
              </a:rPr>
              <a:t>「受験上の配慮案内」をお手元にご準備ください。</a:t>
            </a:r>
            <a:r>
              <a:rPr altLang="en-US" dirty="0" lang="ja-JP" sz="1200">
                <a:solidFill>
                  <a:schemeClr val="tx2"/>
                </a:solidFill>
                <a:latin typeface="+mj-ea"/>
              </a:rPr>
              <a:t>本資料に記載する参照ページは「受験上の配慮案内」のページとなります。</a:t>
            </a:r>
            <a:endParaRPr altLang="ja-JP" dirty="0" lang="en-US" sz="1200">
              <a:solidFill>
                <a:schemeClr val="tx2"/>
              </a:solidFill>
              <a:latin typeface="+mj-ea"/>
              <a:ea typeface="+mj-ea"/>
            </a:endParaRPr>
          </a:p>
          <a:p>
            <a:pPr eaLnBrk="1" hangingPunct="1" indent="-360000" marL="180000">
              <a:spcBef>
                <a:spcPct val="20000"/>
              </a:spcBef>
              <a:buFont charset="2" panose="05000000000000000000" pitchFamily="2" typeface="Wingdings"/>
              <a:buChar char="Ø"/>
            </a:pPr>
            <a:r>
              <a:rPr altLang="en-US" dirty="0" lang="ja-JP" sz="1200">
                <a:solidFill>
                  <a:schemeClr val="tx1"/>
                </a:solidFill>
                <a:latin typeface="+mj-ea"/>
                <a:ea typeface="+mj-ea"/>
              </a:rPr>
              <a:t>スライド及びナレーションでは，以下の名称について，適宜，</a:t>
            </a:r>
            <a:r>
              <a:rPr altLang="ja-JP" dirty="0" lang="en-US" sz="1200">
                <a:solidFill>
                  <a:schemeClr val="tx1"/>
                </a:solidFill>
                <a:latin typeface="+mj-ea"/>
                <a:ea typeface="+mj-ea"/>
              </a:rPr>
              <a:t> </a:t>
            </a:r>
            <a:r>
              <a:rPr altLang="en-US" dirty="0" lang="ja-JP" sz="1200">
                <a:solidFill>
                  <a:schemeClr val="tx1"/>
                </a:solidFill>
                <a:latin typeface="+mj-ea"/>
                <a:ea typeface="+mj-ea"/>
              </a:rPr>
              <a:t>省略します。</a:t>
            </a:r>
            <a:endParaRPr altLang="ja-JP" dirty="0" lang="en-US" sz="1200">
              <a:solidFill>
                <a:schemeClr val="tx1"/>
              </a:solidFill>
              <a:latin typeface="+mj-ea"/>
              <a:ea typeface="+mj-ea"/>
            </a:endParaRPr>
          </a:p>
          <a:p>
            <a:pPr eaLnBrk="1" hangingPunct="1" indent="0" lvl="1">
              <a:spcBef>
                <a:spcPct val="20000"/>
              </a:spcBef>
            </a:pPr>
            <a:r>
              <a:rPr altLang="en-US" dirty="0" lang="ja-JP" sz="1200">
                <a:solidFill>
                  <a:schemeClr val="accent6"/>
                </a:solidFill>
                <a:latin typeface="+mj-ea"/>
                <a:ea typeface="+mj-ea"/>
              </a:rPr>
              <a:t>◆　　大学入学共通テスト　 　⇒共通テスト      ◆　　大学入学共通テスト受験案内　　　　⇒受験案内</a:t>
            </a:r>
            <a:endParaRPr altLang="ja-JP" dirty="0" lang="en-US" sz="1200">
              <a:solidFill>
                <a:schemeClr val="accent6"/>
              </a:solidFill>
              <a:latin typeface="+mj-ea"/>
              <a:ea typeface="+mj-ea"/>
            </a:endParaRPr>
          </a:p>
          <a:p>
            <a:pPr eaLnBrk="1" hangingPunct="1" indent="0" lvl="1">
              <a:spcBef>
                <a:spcPct val="20000"/>
              </a:spcBef>
            </a:pPr>
            <a:r>
              <a:rPr altLang="en-US" dirty="0" lang="ja-JP" sz="1200">
                <a:latin typeface="+mj-ea"/>
                <a:ea typeface="+mj-ea"/>
              </a:rPr>
              <a:t>◆　　</a:t>
            </a:r>
            <a:r>
              <a:rPr altLang="en-US" dirty="0" lang="ja-JP" sz="1200">
                <a:solidFill>
                  <a:schemeClr val="accent6"/>
                </a:solidFill>
                <a:latin typeface="+mj-ea"/>
                <a:ea typeface="+mj-ea"/>
              </a:rPr>
              <a:t>受験上の配慮案内　  　⇒配慮案内</a:t>
            </a:r>
            <a:r>
              <a:rPr altLang="en-US" dirty="0" lang="ja-JP" sz="1200">
                <a:solidFill>
                  <a:srgbClr val="0066FF"/>
                </a:solidFill>
                <a:latin typeface="+mj-ea"/>
                <a:ea typeface="+mj-ea"/>
              </a:rPr>
              <a:t>　</a:t>
            </a:r>
            <a:endParaRPr altLang="en-US" dirty="0" lang="ja-JP" sz="1400">
              <a:latin typeface="+mj-ea"/>
              <a:ea typeface="+mj-ea"/>
            </a:endParaRPr>
          </a:p>
        </p:txBody>
      </p:sp>
      <p:pic>
        <p:nvPicPr>
          <p:cNvPr id="2" name="図 1">
            <a:extLst>
              <a:ext uri="{FF2B5EF4-FFF2-40B4-BE49-F238E27FC236}">
                <a16:creationId xmlns:a16="http://schemas.microsoft.com/office/drawing/2014/main" id="{B1D80131-651A-43FB-A81B-0304297A102D}"/>
              </a:ext>
            </a:extLst>
          </p:cNvPr>
          <p:cNvPicPr>
            <a:picLocks noChangeAspect="1"/>
          </p:cNvPicPr>
          <p:nvPr/>
        </p:nvPicPr>
        <p:blipFill rotWithShape="1">
          <a:blip cstate="screen" r:embed="rId3">
            <a:extLst>
              <a:ext uri="{28A0092B-C50C-407E-A947-70E740481C1C}">
                <a14:useLocalDpi xmlns:a14="http://schemas.microsoft.com/office/drawing/2010/main"/>
              </a:ext>
            </a:extLst>
          </a:blip>
          <a:srcRect/>
          <a:stretch/>
        </p:blipFill>
        <p:spPr>
          <a:xfrm>
            <a:off x="971600" y="1556791"/>
            <a:ext cx="2359602" cy="3417355"/>
          </a:xfrm>
          <a:prstGeom prst="rect">
            <a:avLst/>
          </a:prstGeom>
        </p:spPr>
      </p:pic>
    </p:spTree>
    <p:extLst>
      <p:ext uri="{BB962C8B-B14F-4D97-AF65-F5344CB8AC3E}">
        <p14:creationId xmlns:p14="http://schemas.microsoft.com/office/powerpoint/2010/main" val="1398652756"/>
      </p:ext>
    </p:extLst>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4580" name="Rectangle 15"/>
          <p:cNvSpPr>
            <a:spLocks noChangeArrowheads="1"/>
          </p:cNvSpPr>
          <p:nvPr/>
        </p:nvSpPr>
        <p:spPr bwMode="auto">
          <a:xfrm>
            <a:off x="515940" y="53975"/>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【P31】 </a:t>
            </a:r>
            <a:r>
              <a:rPr altLang="en-US" dirty="0" lang="ja-JP" sz="2600">
                <a:solidFill>
                  <a:srgbClr val="0033CC"/>
                </a:solidFill>
              </a:rPr>
              <a:t>　　</a:t>
            </a:r>
          </a:p>
        </p:txBody>
      </p:sp>
      <p:sp>
        <p:nvSpPr>
          <p:cNvPr id="2" name="スライド番号プレースホルダー 1">
            <a:extLst>
              <a:ext uri="{FF2B5EF4-FFF2-40B4-BE49-F238E27FC236}">
                <a16:creationId xmlns:a16="http://schemas.microsoft.com/office/drawing/2014/main" id="{00FDFA64-66DD-4A61-BF3E-6F9D81EF3F1A}"/>
              </a:ext>
            </a:extLst>
          </p:cNvPr>
          <p:cNvSpPr>
            <a:spLocks noGrp="1"/>
          </p:cNvSpPr>
          <p:nvPr>
            <p:ph idx="12" sz="quarter" type="sldNum"/>
          </p:nvPr>
        </p:nvSpPr>
        <p:spPr>
          <a:xfrm>
            <a:off x="6553201" y="6337126"/>
            <a:ext cx="1981200" cy="476250"/>
          </a:xfrm>
        </p:spPr>
        <p:txBody>
          <a:bodyPr/>
          <a:lstStyle/>
          <a:p>
            <a:pPr>
              <a:defRPr/>
            </a:pPr>
            <a:fld id="{198FBEA1-C32F-40FF-90BF-88E25CC95112}" type="slidenum">
              <a:rPr altLang="ja-JP" lang="en-US" smtClean="0"/>
              <a:pPr>
                <a:defRPr/>
              </a:pPr>
              <a:t>10</a:t>
            </a:fld>
            <a:endParaRPr altLang="ja-JP" dirty="0" lang="en-US"/>
          </a:p>
        </p:txBody>
      </p:sp>
      <p:sp>
        <p:nvSpPr>
          <p:cNvPr id="12" name="テキスト ボックス 11">
            <a:extLst>
              <a:ext uri="{FF2B5EF4-FFF2-40B4-BE49-F238E27FC236}">
                <a16:creationId xmlns:a16="http://schemas.microsoft.com/office/drawing/2014/main" id="{680048CB-48DD-4707-898F-0AEDCA81E940}"/>
              </a:ext>
            </a:extLst>
          </p:cNvPr>
          <p:cNvSpPr txBox="1"/>
          <p:nvPr/>
        </p:nvSpPr>
        <p:spPr>
          <a:xfrm>
            <a:off x="89138" y="776364"/>
            <a:ext cx="8965723" cy="430887"/>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r>
              <a:rPr altLang="en-US" b="1" dirty="0" lang="ja-JP" sz="2200">
                <a:latin charset="-128" panose="020B0600070205080204" pitchFamily="50" typeface="ＭＳ Ｐゴシック"/>
                <a:ea charset="-128" panose="020B0600070205080204" pitchFamily="50" typeface="ＭＳ Ｐゴシック"/>
              </a:rPr>
              <a:t>　受験上の配慮事項審査結果通知書</a:t>
            </a:r>
          </a:p>
        </p:txBody>
      </p:sp>
      <p:sp>
        <p:nvSpPr>
          <p:cNvPr id="16" name="正方形/長方形 15">
            <a:extLst>
              <a:ext uri="{FF2B5EF4-FFF2-40B4-BE49-F238E27FC236}">
                <a16:creationId xmlns:a16="http://schemas.microsoft.com/office/drawing/2014/main" id="{DD51DC82-0D16-4B78-9571-39A4CA6A9259}"/>
              </a:ext>
            </a:extLst>
          </p:cNvPr>
          <p:cNvSpPr/>
          <p:nvPr/>
        </p:nvSpPr>
        <p:spPr>
          <a:xfrm>
            <a:off x="251520" y="3112513"/>
            <a:ext cx="8701426" cy="1446550"/>
          </a:xfrm>
          <a:prstGeom prst="rect">
            <a:avLst/>
          </a:prstGeom>
        </p:spPr>
        <p:txBody>
          <a:bodyPr wrap="square">
            <a:spAutoFit/>
          </a:bodyPr>
          <a:lstStyle/>
          <a:p>
            <a:pPr>
              <a:spcBef>
                <a:spcPts val="0"/>
              </a:spcBef>
              <a:spcAft>
                <a:spcPts val="0"/>
              </a:spcAft>
            </a:pPr>
            <a:r>
              <a:rPr altLang="en-US" dirty="0" lang="ja-JP" sz="2200"/>
              <a:t>（１）　申請のあった受験上の配慮事項の審査結果を通知します。</a:t>
            </a:r>
            <a:endParaRPr altLang="ja-JP" dirty="0" lang="en-US" sz="2200"/>
          </a:p>
          <a:p>
            <a:pPr>
              <a:spcBef>
                <a:spcPts val="0"/>
              </a:spcBef>
              <a:spcAft>
                <a:spcPts val="0"/>
              </a:spcAft>
            </a:pPr>
            <a:endParaRPr altLang="ja-JP" dirty="0" lang="en-US" sz="2200"/>
          </a:p>
          <a:p>
            <a:pPr>
              <a:spcBef>
                <a:spcPts val="0"/>
              </a:spcBef>
              <a:spcAft>
                <a:spcPts val="0"/>
              </a:spcAft>
            </a:pPr>
            <a:r>
              <a:rPr altLang="en-US" dirty="0" lang="ja-JP" sz="2200"/>
              <a:t>（２）　申請した全ての配慮事項に対し，審査結果が記載されているか</a:t>
            </a:r>
            <a:endParaRPr altLang="ja-JP" dirty="0" lang="en-US" sz="2200"/>
          </a:p>
          <a:p>
            <a:pPr>
              <a:spcBef>
                <a:spcPts val="0"/>
              </a:spcBef>
              <a:spcAft>
                <a:spcPts val="0"/>
              </a:spcAft>
            </a:pPr>
            <a:r>
              <a:rPr altLang="en-US" dirty="0" lang="ja-JP" sz="2200"/>
              <a:t>　　確認してください。</a:t>
            </a:r>
            <a:endParaRPr altLang="ja-JP" dirty="0" lang="en-US" sz="2200"/>
          </a:p>
        </p:txBody>
      </p:sp>
      <p:graphicFrame>
        <p:nvGraphicFramePr>
          <p:cNvPr id="14" name="表 13">
            <a:extLst>
              <a:ext uri="{FF2B5EF4-FFF2-40B4-BE49-F238E27FC236}">
                <a16:creationId xmlns:a16="http://schemas.microsoft.com/office/drawing/2014/main" id="{7EFD427A-A738-4427-B943-A38EA37E71FA}"/>
              </a:ext>
            </a:extLst>
          </p:cNvPr>
          <p:cNvGraphicFramePr>
            <a:graphicFrameLocks noGrp="1"/>
          </p:cNvGraphicFramePr>
          <p:nvPr>
            <p:extLst>
              <p:ext uri="{D42A27DB-BD31-4B8C-83A1-F6EECF244321}">
                <p14:modId xmlns:p14="http://schemas.microsoft.com/office/powerpoint/2010/main" val="4146002264"/>
              </p:ext>
            </p:extLst>
          </p:nvPr>
        </p:nvGraphicFramePr>
        <p:xfrm>
          <a:off x="256556" y="1717576"/>
          <a:ext cx="8568207" cy="1135360"/>
        </p:xfrm>
        <a:graphic>
          <a:graphicData uri="http://schemas.openxmlformats.org/drawingml/2006/table">
            <a:tbl>
              <a:tblPr bandCol="1" bandRow="1" firstCol="1" firstRow="1" lastCol="1" lastRow="1"/>
              <a:tblGrid>
                <a:gridCol w="7483796">
                  <a:extLst>
                    <a:ext uri="{9D8B030D-6E8A-4147-A177-3AD203B41FA5}">
                      <a16:colId xmlns:a16="http://schemas.microsoft.com/office/drawing/2014/main" val="20000"/>
                    </a:ext>
                  </a:extLst>
                </a:gridCol>
                <a:gridCol w="1084411">
                  <a:extLst>
                    <a:ext uri="{9D8B030D-6E8A-4147-A177-3AD203B41FA5}">
                      <a16:colId xmlns:a16="http://schemas.microsoft.com/office/drawing/2014/main" val="2481471384"/>
                    </a:ext>
                  </a:extLst>
                </a:gridCol>
              </a:tblGrid>
              <a:tr h="559296">
                <a:tc>
                  <a:txBody>
                    <a:bodyPr/>
                    <a:lstStyle/>
                    <a:p>
                      <a:pPr algn="l">
                        <a:spcAft>
                          <a:spcPts val="0"/>
                        </a:spcAft>
                      </a:pPr>
                      <a:r>
                        <a:rPr altLang="ja-JP" b="0" dirty="0" kern="100" lang="en-US" sz="1800">
                          <a:effectLst/>
                          <a:latin typeface="+mj-lt"/>
                          <a:ea charset="-128" panose="020B0609070205080204" pitchFamily="49" typeface="ＭＳ ゴシック"/>
                          <a:cs typeface="Times New Roman"/>
                        </a:rPr>
                        <a:t>8</a:t>
                      </a:r>
                      <a:r>
                        <a:rPr altLang="en-US" b="0" dirty="0" kern="100" lang="ja-JP" sz="1800">
                          <a:effectLst/>
                          <a:latin charset="-128" panose="020B0609070205080204" pitchFamily="49" typeface="ＭＳ ゴシック"/>
                          <a:ea charset="-128" panose="020B0609070205080204" pitchFamily="49" typeface="ＭＳ ゴシック"/>
                          <a:cs typeface="Times New Roman"/>
                        </a:rPr>
                        <a:t>月</a:t>
                      </a:r>
                      <a:r>
                        <a:rPr altLang="ja-JP" b="0" dirty="0" kern="100" lang="en-US" sz="1800">
                          <a:effectLst/>
                          <a:latin typeface="+mj-lt"/>
                          <a:ea charset="-128" panose="020B0609070205080204" pitchFamily="49" typeface="ＭＳ ゴシック"/>
                          <a:cs typeface="Times New Roman"/>
                        </a:rPr>
                        <a:t>1</a:t>
                      </a:r>
                      <a:r>
                        <a:rPr altLang="en-US" b="0" dirty="0" kern="100" lang="ja-JP" sz="1800">
                          <a:effectLst/>
                          <a:latin typeface="+mj-lt"/>
                          <a:ea charset="-128" panose="020B0609070205080204" pitchFamily="49" typeface="ＭＳ ゴシック"/>
                          <a:cs typeface="Times New Roman"/>
                        </a:rPr>
                        <a:t>日</a:t>
                      </a:r>
                      <a:r>
                        <a:rPr altLang="ja-JP" b="0" dirty="0" kern="100" lang="en-US" sz="1800">
                          <a:effectLst/>
                          <a:latin typeface="+mj-lt"/>
                          <a:ea charset="-128" panose="020B0609070205080204" pitchFamily="49" typeface="ＭＳ ゴシック"/>
                          <a:cs typeface="Times New Roman"/>
                        </a:rPr>
                        <a:t>(</a:t>
                      </a:r>
                      <a:r>
                        <a:rPr altLang="en-US" b="0" dirty="0" kern="100" lang="ja-JP" sz="1800">
                          <a:effectLst/>
                          <a:latin typeface="+mj-lt"/>
                          <a:ea charset="-128" panose="020B0609070205080204" pitchFamily="49" typeface="ＭＳ ゴシック"/>
                          <a:cs typeface="Times New Roman"/>
                        </a:rPr>
                        <a:t>火</a:t>
                      </a:r>
                      <a:r>
                        <a:rPr altLang="ja-JP" b="0" dirty="0" kern="100" lang="en-US" sz="1800">
                          <a:effectLst/>
                          <a:latin typeface="+mj-lt"/>
                          <a:ea charset="-128" panose="020B0609070205080204" pitchFamily="49" typeface="ＭＳ ゴシック"/>
                          <a:cs typeface="Times New Roman"/>
                        </a:rPr>
                        <a:t>)</a:t>
                      </a:r>
                      <a:r>
                        <a:rPr altLang="en-US" b="0" dirty="0" kern="100" lang="ja-JP" sz="1800">
                          <a:effectLst/>
                          <a:latin typeface="+mj-lt"/>
                          <a:ea charset="-128" panose="020B0609070205080204" pitchFamily="49" typeface="ＭＳ ゴシック"/>
                          <a:cs typeface="Times New Roman"/>
                        </a:rPr>
                        <a:t>～</a:t>
                      </a:r>
                      <a:r>
                        <a:rPr altLang="ja-JP" b="0" dirty="0" kern="100" lang="en-US" sz="1800">
                          <a:effectLst/>
                          <a:latin typeface="+mj-lt"/>
                          <a:ea charset="-128" panose="020B0609070205080204" pitchFamily="49" typeface="ＭＳ ゴシック"/>
                          <a:cs typeface="Times New Roman"/>
                        </a:rPr>
                        <a:t>9</a:t>
                      </a:r>
                      <a:r>
                        <a:rPr altLang="en-US" b="0" dirty="0" kern="100" lang="ja-JP" sz="1800">
                          <a:effectLst/>
                          <a:latin typeface="+mj-lt"/>
                          <a:ea charset="-128" panose="020B0609070205080204" pitchFamily="49" typeface="ＭＳ ゴシック"/>
                          <a:cs typeface="Times New Roman"/>
                        </a:rPr>
                        <a:t>月</a:t>
                      </a:r>
                      <a:r>
                        <a:rPr altLang="ja-JP" b="0" dirty="0" kern="100" lang="en-US" sz="1800">
                          <a:effectLst/>
                          <a:latin typeface="+mj-lt"/>
                          <a:ea charset="-128" panose="020B0609070205080204" pitchFamily="49" typeface="ＭＳ ゴシック"/>
                          <a:cs typeface="Times New Roman"/>
                        </a:rPr>
                        <a:t>4</a:t>
                      </a:r>
                      <a:r>
                        <a:rPr altLang="en-US" b="0" dirty="0" kern="100" lang="ja-JP" sz="1800">
                          <a:effectLst/>
                          <a:latin typeface="+mj-lt"/>
                          <a:ea charset="-128" panose="020B0609070205080204" pitchFamily="49" typeface="ＭＳ ゴシック"/>
                          <a:cs typeface="Times New Roman"/>
                        </a:rPr>
                        <a:t>日</a:t>
                      </a:r>
                      <a:r>
                        <a:rPr altLang="ja-JP" b="0" dirty="0" kern="100" lang="en-US" sz="1800">
                          <a:effectLst/>
                          <a:latin typeface="+mj-lt"/>
                          <a:ea charset="-128" panose="020B0609070205080204" pitchFamily="49" typeface="ＭＳ ゴシック"/>
                          <a:cs typeface="Times New Roman"/>
                        </a:rPr>
                        <a:t>(</a:t>
                      </a:r>
                      <a:r>
                        <a:rPr altLang="en-US" b="0" dirty="0" kern="100" lang="ja-JP" sz="1800">
                          <a:effectLst/>
                          <a:latin typeface="+mj-lt"/>
                          <a:ea charset="-128" panose="020B0609070205080204" pitchFamily="49" typeface="ＭＳ ゴシック"/>
                          <a:cs typeface="Times New Roman"/>
                        </a:rPr>
                        <a:t>月</a:t>
                      </a:r>
                      <a:r>
                        <a:rPr altLang="ja-JP" b="0" dirty="0" kern="100" lang="en-US" sz="1800">
                          <a:effectLst/>
                          <a:latin typeface="+mj-lt"/>
                          <a:ea charset="-128" panose="020B0609070205080204" pitchFamily="49" typeface="ＭＳ ゴシック"/>
                          <a:cs typeface="Times New Roman"/>
                        </a:rPr>
                        <a:t>)</a:t>
                      </a:r>
                      <a:r>
                        <a:rPr altLang="en-US" b="0" dirty="0" kern="100" lang="ja-JP" sz="1800">
                          <a:effectLst/>
                          <a:latin typeface="+mj-lt"/>
                          <a:ea charset="-128" panose="020B0609070205080204" pitchFamily="49" typeface="ＭＳ ゴシック"/>
                          <a:cs typeface="Times New Roman"/>
                        </a:rPr>
                        <a:t>に受験上の配慮を申請した者</a:t>
                      </a:r>
                      <a:endParaRPr b="0" dirty="0" kern="100" lang="ja-JP" sz="1800">
                        <a:effectLst/>
                        <a:latin typeface="+mj-lt"/>
                        <a:ea charset="-128" panose="020B0609070205080204" pitchFamily="49" typeface="ＭＳ ゴシック"/>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chemeClr val="tx1"/>
                      </a:solidFill>
                      <a:prstDash val="sysDash"/>
                      <a:round/>
                      <a:headEnd len="med" type="none" w="med"/>
                      <a:tailEnd len="med" type="none" w="med"/>
                    </a:lnB>
                    <a:solidFill>
                      <a:schemeClr val="accent5"/>
                    </a:solidFill>
                  </a:tcPr>
                </a:tc>
                <a:tc>
                  <a:txBody>
                    <a:bodyPr/>
                    <a:lstStyle/>
                    <a:p>
                      <a:pPr algn="ctr">
                        <a:spcAft>
                          <a:spcPts val="0"/>
                        </a:spcAft>
                      </a:pPr>
                      <a:r>
                        <a:rPr altLang="ja-JP" b="0" dirty="0" kern="100" lang="en-US" sz="1600">
                          <a:effectLst/>
                          <a:latin charset="-128" panose="020B0609070205080204" pitchFamily="49" typeface="ＭＳ ゴシック"/>
                          <a:ea charset="-128" panose="020B0609070205080204" pitchFamily="49" typeface="ＭＳ ゴシック"/>
                          <a:cs typeface="Times New Roman"/>
                        </a:rPr>
                        <a:t>9</a:t>
                      </a:r>
                      <a:r>
                        <a:rPr altLang="en-US" b="0" dirty="0" kern="100" lang="ja-JP" sz="1600">
                          <a:effectLst/>
                          <a:latin charset="-128" panose="020B0609070205080204" pitchFamily="49" typeface="ＭＳ ゴシック"/>
                          <a:ea charset="-128" panose="020B0609070205080204" pitchFamily="49" typeface="ＭＳ ゴシック"/>
                          <a:cs typeface="Times New Roman"/>
                        </a:rPr>
                        <a:t>月下旬</a:t>
                      </a:r>
                      <a:endParaRPr b="0" dirty="0" kern="100" lang="ja-JP" sz="1400">
                        <a:effectLst/>
                        <a:latin charset="-128" panose="020B0609070205080204" pitchFamily="49" typeface="ＭＳ ゴシック"/>
                        <a:ea charset="-128" panose="020B0609070205080204" pitchFamily="49" typeface="ＭＳ ゴシック"/>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chemeClr val="tx1"/>
                      </a:solidFill>
                      <a:prstDash val="sysDash"/>
                      <a:round/>
                      <a:headEnd len="med" type="none" w="med"/>
                      <a:tailEnd len="med" type="none" w="med"/>
                    </a:lnB>
                    <a:solidFill>
                      <a:schemeClr val="accent5"/>
                    </a:solidFill>
                  </a:tcPr>
                </a:tc>
                <a:extLst>
                  <a:ext uri="{0D108BD9-81ED-4DB2-BD59-A6C34878D82A}">
                    <a16:rowId xmlns:a16="http://schemas.microsoft.com/office/drawing/2014/main" val="10001"/>
                  </a:ext>
                </a:extLst>
              </a:tr>
              <a:tr h="576064">
                <a:tc>
                  <a:txBody>
                    <a:bodyPr/>
                    <a:lstStyle/>
                    <a:p>
                      <a:pPr algn="l">
                        <a:spcAft>
                          <a:spcPts val="0"/>
                        </a:spcAft>
                      </a:pPr>
                      <a:r>
                        <a:rPr altLang="ja-JP" b="0" dirty="0" kern="100" lang="en-US" sz="1800">
                          <a:effectLst/>
                          <a:latin typeface="+mj-lt"/>
                          <a:ea charset="-128" panose="020B0609070205080204" pitchFamily="49" typeface="ＭＳ ゴシック"/>
                          <a:cs typeface="Times New Roman"/>
                        </a:rPr>
                        <a:t>9</a:t>
                      </a:r>
                      <a:r>
                        <a:rPr altLang="en-US" b="0" dirty="0" kern="100" lang="ja-JP" sz="1800">
                          <a:effectLst/>
                          <a:latin typeface="+mj-lt"/>
                          <a:ea charset="-128" panose="020B0609070205080204" pitchFamily="49" typeface="ＭＳ ゴシック"/>
                          <a:cs typeface="Times New Roman"/>
                        </a:rPr>
                        <a:t>月</a:t>
                      </a:r>
                      <a:r>
                        <a:rPr altLang="ja-JP" b="0" dirty="0" kern="100" lang="en-US" sz="1800">
                          <a:effectLst/>
                          <a:latin typeface="+mj-lt"/>
                          <a:ea charset="-128" panose="020B0609070205080204" pitchFamily="49" typeface="ＭＳ ゴシック"/>
                          <a:cs typeface="Times New Roman"/>
                        </a:rPr>
                        <a:t>5</a:t>
                      </a:r>
                      <a:r>
                        <a:rPr altLang="en-US" b="0" dirty="0" kern="100" lang="ja-JP" sz="1800">
                          <a:effectLst/>
                          <a:latin typeface="+mj-lt"/>
                          <a:ea charset="-128" panose="020B0609070205080204" pitchFamily="49" typeface="ＭＳ ゴシック"/>
                          <a:cs typeface="Times New Roman"/>
                        </a:rPr>
                        <a:t>日</a:t>
                      </a:r>
                      <a:r>
                        <a:rPr altLang="ja-JP" b="0" dirty="0" kern="100" lang="en-US" sz="1800">
                          <a:effectLst/>
                          <a:latin typeface="+mj-lt"/>
                          <a:ea charset="-128" panose="020B0609070205080204" pitchFamily="49" typeface="ＭＳ ゴシック"/>
                          <a:cs typeface="Times New Roman"/>
                        </a:rPr>
                        <a:t>(</a:t>
                      </a:r>
                      <a:r>
                        <a:rPr altLang="en-US" b="0" dirty="0" kern="100" lang="ja-JP" sz="1800">
                          <a:effectLst/>
                          <a:latin typeface="+mj-lt"/>
                          <a:ea charset="-128" panose="020B0609070205080204" pitchFamily="49" typeface="ＭＳ ゴシック"/>
                          <a:cs typeface="Times New Roman"/>
                        </a:rPr>
                        <a:t>火</a:t>
                      </a:r>
                      <a:r>
                        <a:rPr altLang="ja-JP" b="0" dirty="0" kern="100" lang="en-US" sz="1800">
                          <a:effectLst/>
                          <a:latin typeface="+mj-lt"/>
                          <a:ea charset="-128" panose="020B0609070205080204" pitchFamily="49" typeface="ＭＳ ゴシック"/>
                          <a:cs typeface="Times New Roman"/>
                        </a:rPr>
                        <a:t>)</a:t>
                      </a:r>
                      <a:r>
                        <a:rPr altLang="en-US" b="0" dirty="0" kern="100" lang="ja-JP" sz="1800">
                          <a:effectLst/>
                          <a:latin typeface="+mj-lt"/>
                          <a:ea charset="-128" panose="020B0609070205080204" pitchFamily="49" typeface="ＭＳ ゴシック"/>
                          <a:cs typeface="Times New Roman"/>
                        </a:rPr>
                        <a:t>～</a:t>
                      </a:r>
                      <a:r>
                        <a:rPr altLang="ja-JP" b="0" dirty="0" kern="100" lang="en-US" sz="1800">
                          <a:effectLst/>
                          <a:latin typeface="+mj-lt"/>
                          <a:ea charset="-128" panose="020B0609070205080204" pitchFamily="49" typeface="ＭＳ ゴシック"/>
                          <a:cs typeface="Times New Roman"/>
                        </a:rPr>
                        <a:t>10</a:t>
                      </a:r>
                      <a:r>
                        <a:rPr altLang="en-US" b="0" dirty="0" kern="100" lang="ja-JP" sz="1800">
                          <a:effectLst/>
                          <a:latin typeface="+mj-lt"/>
                          <a:ea charset="-128" panose="020B0609070205080204" pitchFamily="49" typeface="ＭＳ ゴシック"/>
                          <a:cs typeface="Times New Roman"/>
                        </a:rPr>
                        <a:t>月</a:t>
                      </a:r>
                      <a:r>
                        <a:rPr altLang="ja-JP" b="0" dirty="0" kern="100" lang="en-US" sz="1800">
                          <a:effectLst/>
                          <a:latin typeface="+mj-lt"/>
                          <a:ea charset="-128" panose="020B0609070205080204" pitchFamily="49" typeface="ＭＳ ゴシック"/>
                          <a:cs typeface="Times New Roman"/>
                        </a:rPr>
                        <a:t>5</a:t>
                      </a:r>
                      <a:r>
                        <a:rPr altLang="en-US" b="0" dirty="0" kern="100" lang="ja-JP" sz="1800">
                          <a:effectLst/>
                          <a:latin typeface="+mj-lt"/>
                          <a:ea charset="-128" panose="020B0609070205080204" pitchFamily="49" typeface="ＭＳ ゴシック"/>
                          <a:cs typeface="Times New Roman"/>
                        </a:rPr>
                        <a:t>日</a:t>
                      </a:r>
                      <a:r>
                        <a:rPr altLang="ja-JP" b="0" dirty="0" kern="100" lang="en-US" sz="1800">
                          <a:effectLst/>
                          <a:latin typeface="+mj-lt"/>
                          <a:ea charset="-128" panose="020B0609070205080204" pitchFamily="49" typeface="ＭＳ ゴシック"/>
                          <a:cs typeface="Times New Roman"/>
                        </a:rPr>
                        <a:t>(</a:t>
                      </a:r>
                      <a:r>
                        <a:rPr altLang="en-US" b="0" dirty="0" kern="100" lang="ja-JP" sz="1800">
                          <a:effectLst/>
                          <a:latin typeface="+mj-lt"/>
                          <a:ea charset="-128" panose="020B0609070205080204" pitchFamily="49" typeface="ＭＳ ゴシック"/>
                          <a:cs typeface="Times New Roman"/>
                        </a:rPr>
                        <a:t>木</a:t>
                      </a:r>
                      <a:r>
                        <a:rPr altLang="ja-JP" b="0" dirty="0" kern="100" lang="en-US" sz="1800">
                          <a:effectLst/>
                          <a:latin typeface="+mj-lt"/>
                          <a:ea charset="-128" panose="020B0609070205080204" pitchFamily="49" typeface="ＭＳ ゴシック"/>
                          <a:cs typeface="Times New Roman"/>
                        </a:rPr>
                        <a:t>)</a:t>
                      </a:r>
                      <a:r>
                        <a:rPr altLang="en-US" b="0" dirty="0" kern="100" lang="ja-JP" sz="1800">
                          <a:effectLst/>
                          <a:latin typeface="+mj-lt"/>
                          <a:ea charset="-128" panose="020B0609070205080204" pitchFamily="49" typeface="ＭＳ ゴシック"/>
                          <a:cs typeface="Times New Roman"/>
                        </a:rPr>
                        <a:t>に受験上の配慮を申請した者のうち出願した者</a:t>
                      </a:r>
                      <a:endParaRPr b="0" dirty="0" kern="100" lang="ja-JP" sz="1800">
                        <a:effectLst/>
                        <a:latin typeface="+mj-lt"/>
                        <a:ea charset="-128" panose="020B0609070205080204" pitchFamily="49" typeface="ＭＳ ゴシック"/>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chemeClr val="tx1"/>
                      </a:solidFill>
                      <a:prstDash val="sysDash"/>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ctr">
                        <a:spcAft>
                          <a:spcPts val="0"/>
                        </a:spcAft>
                      </a:pPr>
                      <a:r>
                        <a:rPr altLang="ja-JP" b="0" dirty="0" kern="100" lang="en-US" sz="1600">
                          <a:effectLst/>
                          <a:latin charset="-128" panose="020B0609070205080204" pitchFamily="49" typeface="ＭＳ ゴシック"/>
                          <a:ea charset="-128" panose="020B0609070205080204" pitchFamily="49" typeface="ＭＳ ゴシック"/>
                          <a:cs typeface="Times New Roman"/>
                        </a:rPr>
                        <a:t>11</a:t>
                      </a:r>
                      <a:r>
                        <a:rPr altLang="en-US" b="0" dirty="0" kern="100" lang="ja-JP" sz="1600">
                          <a:effectLst/>
                          <a:latin charset="-128" panose="020B0609070205080204" pitchFamily="49" typeface="ＭＳ ゴシック"/>
                          <a:ea charset="-128" panose="020B0609070205080204" pitchFamily="49" typeface="ＭＳ ゴシック"/>
                          <a:cs typeface="Times New Roman"/>
                        </a:rPr>
                        <a:t>月下旬</a:t>
                      </a:r>
                      <a:endParaRPr b="0" dirty="0" kern="100" lang="ja-JP" sz="1600">
                        <a:effectLst/>
                        <a:latin charset="-128" panose="020B0609070205080204" pitchFamily="49" typeface="ＭＳ ゴシック"/>
                        <a:ea charset="-128" panose="020B0609070205080204" pitchFamily="49" typeface="ＭＳ ゴシック"/>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chemeClr val="tx1"/>
                      </a:solidFill>
                      <a:prstDash val="sysDash"/>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extLst>
                  <a:ext uri="{0D108BD9-81ED-4DB2-BD59-A6C34878D82A}">
                    <a16:rowId xmlns:a16="http://schemas.microsoft.com/office/drawing/2014/main" val="1900047124"/>
                  </a:ext>
                </a:extLst>
              </a:tr>
            </a:tbl>
          </a:graphicData>
        </a:graphic>
      </p:graphicFrame>
      <p:graphicFrame>
        <p:nvGraphicFramePr>
          <p:cNvPr id="15" name="表 14">
            <a:extLst>
              <a:ext uri="{FF2B5EF4-FFF2-40B4-BE49-F238E27FC236}">
                <a16:creationId xmlns:a16="http://schemas.microsoft.com/office/drawing/2014/main" id="{E3C04BE6-FE03-43E3-B5B4-31C84F4DB51C}"/>
              </a:ext>
            </a:extLst>
          </p:cNvPr>
          <p:cNvGraphicFramePr>
            <a:graphicFrameLocks noGrp="1"/>
          </p:cNvGraphicFramePr>
          <p:nvPr>
            <p:extLst>
              <p:ext uri="{D42A27DB-BD31-4B8C-83A1-F6EECF244321}">
                <p14:modId xmlns:p14="http://schemas.microsoft.com/office/powerpoint/2010/main" val="2204598302"/>
              </p:ext>
            </p:extLst>
          </p:nvPr>
        </p:nvGraphicFramePr>
        <p:xfrm>
          <a:off x="251520" y="1412776"/>
          <a:ext cx="8584378" cy="288032"/>
        </p:xfrm>
        <a:graphic>
          <a:graphicData uri="http://schemas.openxmlformats.org/drawingml/2006/table">
            <a:tbl>
              <a:tblPr bandCol="1" bandRow="1" firstCol="1" firstRow="1" lastCol="1" lastRow="1"/>
              <a:tblGrid>
                <a:gridCol w="7488832">
                  <a:extLst>
                    <a:ext uri="{9D8B030D-6E8A-4147-A177-3AD203B41FA5}">
                      <a16:colId xmlns:a16="http://schemas.microsoft.com/office/drawing/2014/main" val="20000"/>
                    </a:ext>
                  </a:extLst>
                </a:gridCol>
                <a:gridCol w="1095546">
                  <a:extLst>
                    <a:ext uri="{9D8B030D-6E8A-4147-A177-3AD203B41FA5}">
                      <a16:colId xmlns:a16="http://schemas.microsoft.com/office/drawing/2014/main" val="893953551"/>
                    </a:ext>
                  </a:extLst>
                </a:gridCol>
              </a:tblGrid>
              <a:tr h="288032">
                <a:tc>
                  <a:txBody>
                    <a:bodyPr/>
                    <a:lstStyle/>
                    <a:p>
                      <a:pPr algn="ctr">
                        <a:spcAft>
                          <a:spcPts val="0"/>
                        </a:spcAft>
                      </a:pPr>
                      <a:r>
                        <a:rPr altLang="en-US" b="1" dirty="0" kern="100" lang="ja-JP" sz="1800">
                          <a:solidFill>
                            <a:schemeClr val="accent3"/>
                          </a:solidFill>
                          <a:effectLst/>
                          <a:latin charset="-128" panose="020B0600070205080204" pitchFamily="50" typeface="ＭＳ Ｐゴシック"/>
                          <a:ea charset="-128" panose="020B0600070205080204" pitchFamily="50" typeface="ＭＳ Ｐゴシック"/>
                          <a:cs typeface="Times New Roman"/>
                        </a:rPr>
                        <a:t>送付対象者</a:t>
                      </a:r>
                      <a:endParaRPr b="1" dirty="0" kern="100" lang="ja-JP" sz="1800">
                        <a:solidFill>
                          <a:schemeClr val="accent3"/>
                        </a:solidFill>
                        <a:effectLst/>
                        <a:latin charset="-128" panose="020B0600070205080204" pitchFamily="50" typeface="ＭＳ Ｐゴシック"/>
                        <a:ea charset="-128" panose="020B0600070205080204" pitchFamily="50" typeface="ＭＳ Ｐゴシック"/>
                        <a:cs typeface="Times New Roman"/>
                      </a:endParaRPr>
                    </a:p>
                  </a:txBody>
                  <a:tcPr anchor="ctr" marB="0" marL="68574" marR="68574" marT="0">
                    <a:lnL algn="ctr" cap="flat" cmpd="sng" w="12700">
                      <a:no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noFill/>
                      <a:prstDash val="solid"/>
                      <a:round/>
                      <a:headEnd len="med" type="none" w="med"/>
                      <a:tailEnd len="med" type="none" w="med"/>
                    </a:lnT>
                    <a:lnB algn="ctr" cap="flat" cmpd="dbl" w="1905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a:spcAft>
                          <a:spcPts val="0"/>
                        </a:spcAft>
                      </a:pPr>
                      <a:r>
                        <a:rPr altLang="en-US" b="1" dirty="0" kern="100" lang="ja-JP" sz="1800">
                          <a:solidFill>
                            <a:schemeClr val="accent3"/>
                          </a:solidFill>
                          <a:effectLst/>
                          <a:latin charset="-128" panose="020B0600070205080204" pitchFamily="50" typeface="ＭＳ Ｐゴシック"/>
                          <a:ea charset="-128" panose="020B0600070205080204" pitchFamily="50" typeface="ＭＳ Ｐゴシック"/>
                          <a:cs typeface="Times New Roman"/>
                        </a:rPr>
                        <a:t>送付時期</a:t>
                      </a:r>
                      <a:endParaRPr b="1" dirty="0" kern="100" lang="ja-JP" sz="2000">
                        <a:solidFill>
                          <a:schemeClr val="accent3"/>
                        </a:solidFill>
                        <a:effectLst/>
                        <a:latin charset="-128" panose="020B0600070205080204" pitchFamily="50" typeface="ＭＳ Ｐゴシック"/>
                        <a:ea charset="-128" panose="020B0600070205080204" pitchFamily="50" typeface="ＭＳ Ｐゴシック"/>
                        <a:cs typeface="Times New Roman"/>
                      </a:endParaRPr>
                    </a:p>
                  </a:txBody>
                  <a:tcPr anchor="ctr" marB="0" marL="68574" marR="68574" marT="0">
                    <a:lnL algn="ctr" cap="flat" cmpd="sng" w="12700">
                      <a:solidFill>
                        <a:schemeClr val="bg1"/>
                      </a:solidFill>
                      <a:prstDash val="solid"/>
                      <a:round/>
                      <a:headEnd len="med" type="none" w="med"/>
                      <a:tailEnd len="med" type="none" w="med"/>
                    </a:lnL>
                    <a:lnR algn="ctr" cap="flat" cmpd="sng" w="12700">
                      <a:noFill/>
                      <a:prstDash val="solid"/>
                      <a:round/>
                      <a:headEnd len="med" type="none" w="med"/>
                      <a:tailEnd len="med" type="none" w="med"/>
                    </a:lnR>
                    <a:lnT algn="ctr" cap="flat" cmpd="sng" w="12700">
                      <a:noFill/>
                      <a:prstDash val="solid"/>
                      <a:round/>
                      <a:headEnd len="med" type="none" w="med"/>
                      <a:tailEnd len="med" type="none" w="med"/>
                    </a:lnT>
                    <a:lnB algn="ctr" cap="flat" cmpd="dbl" w="1905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10000"/>
                  </a:ext>
                </a:extLst>
              </a:tr>
            </a:tbl>
          </a:graphicData>
        </a:graphic>
      </p:graphicFrame>
      <p:sp>
        <p:nvSpPr>
          <p:cNvPr id="17" name="テキスト ボックス 16">
            <a:extLst>
              <a:ext uri="{FF2B5EF4-FFF2-40B4-BE49-F238E27FC236}">
                <a16:creationId xmlns:a16="http://schemas.microsoft.com/office/drawing/2014/main" id="{0B952CD3-4022-4065-99F1-56365811EE1F}"/>
              </a:ext>
            </a:extLst>
          </p:cNvPr>
          <p:cNvSpPr txBox="1"/>
          <p:nvPr/>
        </p:nvSpPr>
        <p:spPr>
          <a:xfrm>
            <a:off x="343647" y="5085184"/>
            <a:ext cx="8394023" cy="888707"/>
          </a:xfrm>
          <a:prstGeom prst="rect">
            <a:avLst/>
          </a:prstGeom>
          <a:noFill/>
          <a:ln cmpd="dbl" w="60325">
            <a:solidFill>
              <a:srgbClr val="FF0000"/>
            </a:solidFill>
          </a:ln>
        </p:spPr>
        <p:txBody>
          <a:bodyPr anchor="ctr" anchorCtr="0" rtlCol="0" wrap="square">
            <a:noAutofit/>
          </a:bodyPr>
          <a:lstStyle/>
          <a:p>
            <a:pPr>
              <a:spcBef>
                <a:spcPts val="0"/>
              </a:spcBef>
              <a:spcAft>
                <a:spcPts val="0"/>
              </a:spcAft>
            </a:pPr>
            <a:r>
              <a:rPr altLang="ja-JP" dirty="0" lang="en-US" sz="1800"/>
              <a:t>※</a:t>
            </a:r>
            <a:r>
              <a:rPr altLang="en-US" dirty="0" lang="ja-JP" sz="1800"/>
              <a:t>　</a:t>
            </a:r>
            <a:r>
              <a:rPr altLang="en-US" dirty="0" lang="ja-JP" sz="2000"/>
              <a:t>申請したにもかかわらず配慮事項に漏れ等がある場合は，</a:t>
            </a:r>
            <a:endParaRPr altLang="ja-JP" dirty="0" lang="en-US" sz="2000"/>
          </a:p>
          <a:p>
            <a:pPr>
              <a:spcBef>
                <a:spcPts val="0"/>
              </a:spcBef>
              <a:spcAft>
                <a:spcPts val="0"/>
              </a:spcAft>
            </a:pPr>
            <a:r>
              <a:rPr altLang="en-US" dirty="0" lang="ja-JP" sz="2000">
                <a:solidFill>
                  <a:srgbClr val="FF0000"/>
                </a:solidFill>
              </a:rPr>
              <a:t>　</a:t>
            </a:r>
            <a:r>
              <a:rPr altLang="en-US" dirty="0" lang="ja-JP" sz="2000" u="sng">
                <a:solidFill>
                  <a:srgbClr val="FF0000"/>
                </a:solidFill>
              </a:rPr>
              <a:t>受領日を含め</a:t>
            </a:r>
            <a:r>
              <a:rPr altLang="ja-JP" dirty="0" lang="en-US" sz="2000" u="sng">
                <a:solidFill>
                  <a:srgbClr val="FF0000"/>
                </a:solidFill>
              </a:rPr>
              <a:t>1</a:t>
            </a:r>
            <a:r>
              <a:rPr altLang="en-US" dirty="0" lang="ja-JP" sz="2000" u="sng">
                <a:solidFill>
                  <a:srgbClr val="FF0000"/>
                </a:solidFill>
              </a:rPr>
              <a:t>週間以内</a:t>
            </a:r>
            <a:r>
              <a:rPr altLang="en-US" dirty="0" lang="ja-JP" sz="2000"/>
              <a:t>に大学入試センターまで必ず連絡してください。</a:t>
            </a:r>
            <a:endParaRPr altLang="ja-JP" dirty="0" lang="en-US" sz="2000">
              <a:highlight>
                <a:srgbClr val="FFFF00"/>
              </a:highlight>
            </a:endParaRPr>
          </a:p>
          <a:p>
            <a:endParaRPr altLang="en-US" dirty="0" kumimoji="1" lang="ja-JP"/>
          </a:p>
        </p:txBody>
      </p:sp>
      <p:sp>
        <p:nvSpPr>
          <p:cNvPr id="18" name="下矢印 6">
            <a:extLst>
              <a:ext uri="{FF2B5EF4-FFF2-40B4-BE49-F238E27FC236}">
                <a16:creationId xmlns:a16="http://schemas.microsoft.com/office/drawing/2014/main" id="{B3A4E9DF-8F82-45AC-A5AE-742E7BB7FEC4}"/>
              </a:ext>
            </a:extLst>
          </p:cNvPr>
          <p:cNvSpPr/>
          <p:nvPr/>
        </p:nvSpPr>
        <p:spPr bwMode="auto">
          <a:xfrm>
            <a:off x="4288631" y="4581128"/>
            <a:ext cx="504056" cy="456798"/>
          </a:xfrm>
          <a:prstGeom prst="downArrow">
            <a:avLst/>
          </a:prstGeom>
          <a:solidFill>
            <a:schemeClr val="tx1"/>
          </a:solidFill>
          <a:ln>
            <a:solidFill>
              <a:srgbClr val="333399"/>
            </a:solidFill>
          </a:ln>
          <a:effectLs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Tree>
    <p:extLst>
      <p:ext uri="{BB962C8B-B14F-4D97-AF65-F5344CB8AC3E}">
        <p14:creationId xmlns:p14="http://schemas.microsoft.com/office/powerpoint/2010/main" val="3440564739"/>
      </p:ext>
    </p:extLst>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6628" name="Rectangle 8"/>
          <p:cNvSpPr txBox="1">
            <a:spLocks noChangeArrowheads="1"/>
          </p:cNvSpPr>
          <p:nvPr/>
        </p:nvSpPr>
        <p:spPr bwMode="auto">
          <a:xfrm>
            <a:off x="179512" y="2612687"/>
            <a:ext cx="8858917" cy="38406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indent="0" marL="0">
              <a:spcBef>
                <a:spcPts val="0"/>
              </a:spcBef>
              <a:spcAft>
                <a:spcPts val="0"/>
              </a:spcAft>
              <a:buNone/>
            </a:pPr>
            <a:r>
              <a:rPr altLang="en-US" dirty="0" lang="ja-JP" sz="2200"/>
              <a:t>（１）　点字解答・代筆解答・拡大文字問題冊子（</a:t>
            </a:r>
            <a:r>
              <a:rPr altLang="ja-JP" dirty="0" lang="en-US" sz="2200"/>
              <a:t>22</a:t>
            </a:r>
            <a:r>
              <a:rPr altLang="en-US" dirty="0" lang="ja-JP" sz="2200"/>
              <a:t>ポイント）の配付を申請　</a:t>
            </a:r>
            <a:endParaRPr altLang="ja-JP" dirty="0" lang="en-US" sz="2200"/>
          </a:p>
          <a:p>
            <a:pPr eaLnBrk="1" hangingPunct="1" indent="0" marL="0">
              <a:spcBef>
                <a:spcPts val="0"/>
              </a:spcBef>
              <a:spcAft>
                <a:spcPts val="0"/>
              </a:spcAft>
              <a:buNone/>
            </a:pPr>
            <a:r>
              <a:rPr altLang="en-US" dirty="0" lang="ja-JP" sz="2200"/>
              <a:t>　　  し出願した者に，受験科目を通知します。</a:t>
            </a:r>
            <a:endParaRPr altLang="ja-JP" dirty="0" lang="en-US" sz="2200"/>
          </a:p>
          <a:p>
            <a:pPr eaLnBrk="1" hangingPunct="1" indent="0" marL="0">
              <a:lnSpc>
                <a:spcPts val="2000"/>
              </a:lnSpc>
              <a:spcBef>
                <a:spcPts val="0"/>
              </a:spcBef>
              <a:spcAft>
                <a:spcPts val="0"/>
              </a:spcAft>
              <a:buNone/>
            </a:pPr>
            <a:endParaRPr altLang="ja-JP" dirty="0" lang="en-US" sz="2200"/>
          </a:p>
          <a:p>
            <a:pPr eaLnBrk="1" hangingPunct="1" indent="0" marL="0">
              <a:spcBef>
                <a:spcPts val="0"/>
              </a:spcBef>
              <a:spcAft>
                <a:spcPts val="0"/>
              </a:spcAft>
              <a:buNone/>
            </a:pPr>
            <a:r>
              <a:rPr altLang="en-US" dirty="0" lang="ja-JP" sz="2200"/>
              <a:t>（２）　記載された受験科目を確認し，誤りや漏れがあれば修正してください。</a:t>
            </a:r>
            <a:endParaRPr altLang="ja-JP" dirty="0" lang="en-US" sz="2200"/>
          </a:p>
          <a:p>
            <a:pPr eaLnBrk="1" hangingPunct="1" indent="0" marL="0">
              <a:lnSpc>
                <a:spcPts val="2000"/>
              </a:lnSpc>
              <a:spcBef>
                <a:spcPts val="0"/>
              </a:spcBef>
              <a:spcAft>
                <a:spcPts val="0"/>
              </a:spcAft>
              <a:buNone/>
            </a:pPr>
            <a:endParaRPr altLang="ja-JP" dirty="0" lang="en-US" sz="2200"/>
          </a:p>
          <a:p>
            <a:pPr eaLnBrk="1" hangingPunct="1" indent="0" marL="0">
              <a:spcBef>
                <a:spcPts val="0"/>
              </a:spcBef>
              <a:spcAft>
                <a:spcPts val="0"/>
              </a:spcAft>
              <a:buNone/>
            </a:pPr>
            <a:r>
              <a:rPr altLang="en-US" dirty="0" lang="ja-JP" sz="2200"/>
              <a:t>（３）　修正の有無にかかわらず，校長又は保護者等が該当箇所にチェック　　　　　　　　　　　  </a:t>
            </a:r>
            <a:endParaRPr altLang="ja-JP" dirty="0" lang="en-US" sz="2200"/>
          </a:p>
          <a:p>
            <a:pPr algn="dist" eaLnBrk="1" hangingPunct="1" indent="0" marL="0">
              <a:spcBef>
                <a:spcPts val="0"/>
              </a:spcBef>
              <a:spcAft>
                <a:spcPts val="0"/>
              </a:spcAft>
              <a:buNone/>
            </a:pPr>
            <a:r>
              <a:rPr altLang="en-US" dirty="0" lang="ja-JP" sz="2200"/>
              <a:t>　　 及び署名の上，受領日を含め１週間以内に大学入試センターに必ず</a:t>
            </a:r>
            <a:endParaRPr altLang="ja-JP" dirty="0" lang="en-US" sz="2200"/>
          </a:p>
          <a:p>
            <a:pPr eaLnBrk="1" hangingPunct="1" indent="0" marL="0">
              <a:spcBef>
                <a:spcPts val="0"/>
              </a:spcBef>
              <a:spcAft>
                <a:spcPts val="0"/>
              </a:spcAft>
              <a:buNone/>
            </a:pPr>
            <a:r>
              <a:rPr altLang="en-US" dirty="0" lang="ja-JP" sz="2200"/>
              <a:t>　    返送してください。</a:t>
            </a:r>
            <a:endParaRPr altLang="ja-JP" dirty="0" lang="en-US" sz="2200"/>
          </a:p>
          <a:p>
            <a:pPr eaLnBrk="1" hangingPunct="1" indent="0" marL="0">
              <a:lnSpc>
                <a:spcPts val="2000"/>
              </a:lnSpc>
              <a:spcBef>
                <a:spcPts val="0"/>
              </a:spcBef>
              <a:spcAft>
                <a:spcPts val="0"/>
              </a:spcAft>
              <a:buNone/>
            </a:pPr>
            <a:r>
              <a:rPr altLang="en-US" dirty="0" lang="ja-JP" sz="2200"/>
              <a:t> </a:t>
            </a:r>
            <a:endParaRPr altLang="ja-JP" dirty="0" lang="en-US" sz="2200"/>
          </a:p>
          <a:p>
            <a:pPr eaLnBrk="1" hangingPunct="1" indent="0" marL="0">
              <a:spcBef>
                <a:spcPts val="0"/>
              </a:spcBef>
              <a:spcAft>
                <a:spcPts val="0"/>
              </a:spcAft>
              <a:buNone/>
            </a:pPr>
            <a:r>
              <a:rPr altLang="en-US" dirty="0" lang="ja-JP" sz="2200"/>
              <a:t>（４）　「受験科目通知・確認書」の返送後，</a:t>
            </a:r>
            <a:r>
              <a:rPr altLang="en-US" dirty="0" lang="ja-JP" sz="2200" u="sng">
                <a:solidFill>
                  <a:srgbClr val="FF0000"/>
                </a:solidFill>
              </a:rPr>
              <a:t>受験科目の訂正は一切受け付</a:t>
            </a:r>
            <a:endParaRPr altLang="ja-JP" dirty="0" lang="en-US" sz="2200" u="sng">
              <a:solidFill>
                <a:srgbClr val="FF0000"/>
              </a:solidFill>
            </a:endParaRPr>
          </a:p>
          <a:p>
            <a:pPr eaLnBrk="1" hangingPunct="1" indent="0" marL="0">
              <a:spcBef>
                <a:spcPts val="0"/>
              </a:spcBef>
              <a:spcAft>
                <a:spcPts val="0"/>
              </a:spcAft>
              <a:buNone/>
            </a:pPr>
            <a:r>
              <a:rPr altLang="en-US" dirty="0" lang="ja-JP" sz="2200">
                <a:solidFill>
                  <a:srgbClr val="FF0000"/>
                </a:solidFill>
              </a:rPr>
              <a:t>　　 </a:t>
            </a:r>
            <a:r>
              <a:rPr altLang="en-US" dirty="0" lang="ja-JP" sz="2200" u="sng">
                <a:solidFill>
                  <a:srgbClr val="FF0000"/>
                </a:solidFill>
              </a:rPr>
              <a:t>けることができません</a:t>
            </a:r>
            <a:r>
              <a:rPr altLang="en-US" dirty="0" lang="ja-JP" sz="2200"/>
              <a:t>。 </a:t>
            </a:r>
            <a:endParaRPr altLang="ja-JP" dirty="0" lang="en-US" sz="2200"/>
          </a:p>
          <a:p>
            <a:pPr eaLnBrk="1" hangingPunct="1" indent="0" marL="0">
              <a:spcBef>
                <a:spcPts val="0"/>
              </a:spcBef>
              <a:spcAft>
                <a:spcPts val="0"/>
              </a:spcAft>
              <a:buNone/>
            </a:pPr>
            <a:endParaRPr altLang="ja-JP" dirty="0" lang="en-US" sz="2400"/>
          </a:p>
        </p:txBody>
      </p:sp>
      <p:sp>
        <p:nvSpPr>
          <p:cNvPr id="26629" name="Rectangle 15"/>
          <p:cNvSpPr>
            <a:spLocks noChangeArrowheads="1"/>
          </p:cNvSpPr>
          <p:nvPr/>
        </p:nvSpPr>
        <p:spPr bwMode="auto">
          <a:xfrm>
            <a:off x="515940" y="53975"/>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【P33】 </a:t>
            </a:r>
            <a:r>
              <a:rPr altLang="en-US" dirty="0" lang="ja-JP" sz="2600">
                <a:solidFill>
                  <a:srgbClr val="0033CC"/>
                </a:solidFill>
              </a:rPr>
              <a:t>　　</a:t>
            </a:r>
          </a:p>
        </p:txBody>
      </p:sp>
      <p:sp>
        <p:nvSpPr>
          <p:cNvPr id="2" name="スライド番号プレースホルダー 1">
            <a:extLst>
              <a:ext uri="{FF2B5EF4-FFF2-40B4-BE49-F238E27FC236}">
                <a16:creationId xmlns:a16="http://schemas.microsoft.com/office/drawing/2014/main" id="{444C76C7-D4E0-408B-A0C6-A4A8796DAC77}"/>
              </a:ext>
            </a:extLst>
          </p:cNvPr>
          <p:cNvSpPr>
            <a:spLocks noGrp="1"/>
          </p:cNvSpPr>
          <p:nvPr>
            <p:ph idx="12" sz="quarter" type="sldNum"/>
          </p:nvPr>
        </p:nvSpPr>
        <p:spPr>
          <a:xfrm>
            <a:off x="6553201" y="6337126"/>
            <a:ext cx="1981200" cy="476250"/>
          </a:xfrm>
        </p:spPr>
        <p:txBody>
          <a:bodyPr/>
          <a:lstStyle/>
          <a:p>
            <a:pPr>
              <a:defRPr/>
            </a:pPr>
            <a:fld id="{198FBEA1-C32F-40FF-90BF-88E25CC95112}" type="slidenum">
              <a:rPr altLang="ja-JP" lang="en-US" smtClean="0"/>
              <a:pPr>
                <a:defRPr/>
              </a:pPr>
              <a:t>11</a:t>
            </a:fld>
            <a:endParaRPr altLang="ja-JP" dirty="0" lang="en-US"/>
          </a:p>
        </p:txBody>
      </p:sp>
      <p:sp>
        <p:nvSpPr>
          <p:cNvPr id="7" name="テキスト ボックス 6">
            <a:extLst>
              <a:ext uri="{FF2B5EF4-FFF2-40B4-BE49-F238E27FC236}">
                <a16:creationId xmlns:a16="http://schemas.microsoft.com/office/drawing/2014/main" id="{F1BAABAD-E2A5-41C2-8734-58B0A33C6F1A}"/>
              </a:ext>
            </a:extLst>
          </p:cNvPr>
          <p:cNvSpPr txBox="1"/>
          <p:nvPr/>
        </p:nvSpPr>
        <p:spPr>
          <a:xfrm>
            <a:off x="115071" y="764704"/>
            <a:ext cx="8965723" cy="430887"/>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r>
              <a:rPr altLang="en-US" b="1" dirty="0" lang="ja-JP" sz="2200">
                <a:latin charset="-128" panose="020B0600070205080204" pitchFamily="50" typeface="ＭＳ Ｐゴシック"/>
                <a:ea charset="-128" panose="020B0600070205080204" pitchFamily="50" typeface="ＭＳ Ｐゴシック"/>
              </a:rPr>
              <a:t>　受験科目通知・確認書</a:t>
            </a:r>
          </a:p>
        </p:txBody>
      </p:sp>
      <p:graphicFrame>
        <p:nvGraphicFramePr>
          <p:cNvPr id="10" name="表 9">
            <a:extLst>
              <a:ext uri="{FF2B5EF4-FFF2-40B4-BE49-F238E27FC236}">
                <a16:creationId xmlns:a16="http://schemas.microsoft.com/office/drawing/2014/main" id="{3EBBD529-4D22-418A-816D-6EBF688F734D}"/>
              </a:ext>
            </a:extLst>
          </p:cNvPr>
          <p:cNvGraphicFramePr>
            <a:graphicFrameLocks noGrp="1"/>
          </p:cNvGraphicFramePr>
          <p:nvPr>
            <p:extLst>
              <p:ext uri="{D42A27DB-BD31-4B8C-83A1-F6EECF244321}">
                <p14:modId xmlns:p14="http://schemas.microsoft.com/office/powerpoint/2010/main" val="353217243"/>
              </p:ext>
            </p:extLst>
          </p:nvPr>
        </p:nvGraphicFramePr>
        <p:xfrm>
          <a:off x="251520" y="1847441"/>
          <a:ext cx="8568207" cy="645455"/>
        </p:xfrm>
        <a:graphic>
          <a:graphicData uri="http://schemas.openxmlformats.org/drawingml/2006/table">
            <a:tbl>
              <a:tblPr bandCol="1" bandRow="1" firstCol="1" firstRow="1" lastCol="1" lastRow="1"/>
              <a:tblGrid>
                <a:gridCol w="7488832">
                  <a:extLst>
                    <a:ext uri="{9D8B030D-6E8A-4147-A177-3AD203B41FA5}">
                      <a16:colId xmlns:a16="http://schemas.microsoft.com/office/drawing/2014/main" val="20000"/>
                    </a:ext>
                  </a:extLst>
                </a:gridCol>
                <a:gridCol w="1079375">
                  <a:extLst>
                    <a:ext uri="{9D8B030D-6E8A-4147-A177-3AD203B41FA5}">
                      <a16:colId xmlns:a16="http://schemas.microsoft.com/office/drawing/2014/main" val="2481471384"/>
                    </a:ext>
                  </a:extLst>
                </a:gridCol>
              </a:tblGrid>
              <a:tr h="645455">
                <a:tc>
                  <a:txBody>
                    <a:bodyPr/>
                    <a:lstStyle/>
                    <a:p>
                      <a:pPr algn="l">
                        <a:spcAft>
                          <a:spcPts val="0"/>
                        </a:spcAft>
                      </a:pPr>
                      <a:r>
                        <a:rPr altLang="en-US" b="0" dirty="0" kern="100" lang="ja-JP" strike="noStrike" sz="1800">
                          <a:solidFill>
                            <a:schemeClr val="tx1"/>
                          </a:solidFill>
                          <a:effectLst/>
                          <a:latin typeface="+mj-lt"/>
                          <a:ea typeface="ＭＳ ゴシック"/>
                          <a:cs typeface="Arial"/>
                        </a:rPr>
                        <a:t>点字解答・代筆解答・拡大文字問題冊子（</a:t>
                      </a:r>
                      <a:r>
                        <a:rPr altLang="ja-JP" b="0" dirty="0" kern="100" lang="en-US" strike="noStrike" sz="1800">
                          <a:solidFill>
                            <a:schemeClr val="tx1"/>
                          </a:solidFill>
                          <a:effectLst/>
                          <a:latin typeface="+mj-lt"/>
                          <a:ea typeface="ＭＳ ゴシック"/>
                          <a:cs typeface="Arial"/>
                        </a:rPr>
                        <a:t>22</a:t>
                      </a:r>
                      <a:r>
                        <a:rPr altLang="en-US" b="0" dirty="0" kern="100" lang="ja-JP" strike="noStrike" sz="1800">
                          <a:solidFill>
                            <a:schemeClr val="tx1"/>
                          </a:solidFill>
                          <a:effectLst/>
                          <a:latin typeface="+mj-lt"/>
                          <a:ea typeface="ＭＳ ゴシック"/>
                          <a:cs typeface="Arial"/>
                        </a:rPr>
                        <a:t>ポイント）を希望した者のうち出願した者</a:t>
                      </a:r>
                      <a:endParaRPr b="0" dirty="0" kern="100" lang="ja-JP" strike="noStrike" sz="1800">
                        <a:solidFill>
                          <a:schemeClr val="tx1"/>
                        </a:solidFill>
                        <a:effectLst/>
                        <a:latin typeface="+mj-lt"/>
                        <a:ea typeface="ＭＳ 明朝"/>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ctr">
                        <a:spcAft>
                          <a:spcPts val="0"/>
                        </a:spcAft>
                      </a:pPr>
                      <a:r>
                        <a:rPr altLang="ja-JP" b="0" dirty="0" kern="100" lang="en-US" strike="noStrike" sz="1600">
                          <a:solidFill>
                            <a:schemeClr val="tx1"/>
                          </a:solidFill>
                          <a:effectLst/>
                          <a:latin charset="-128" panose="020B0609070205080204" pitchFamily="49" typeface="ＭＳ ゴシック"/>
                          <a:ea charset="-128" panose="020B0609070205080204" pitchFamily="49" typeface="ＭＳ ゴシック"/>
                          <a:cs typeface="Times New Roman"/>
                        </a:rPr>
                        <a:t>10</a:t>
                      </a:r>
                      <a:r>
                        <a:rPr altLang="en-US" b="0" dirty="0" kern="100" lang="ja-JP" strike="noStrike" sz="1600">
                          <a:solidFill>
                            <a:schemeClr val="tx1"/>
                          </a:solidFill>
                          <a:effectLst/>
                          <a:latin charset="-128" panose="020B0609070205080204" pitchFamily="49" typeface="ＭＳ ゴシック"/>
                          <a:ea charset="-128" panose="020B0609070205080204" pitchFamily="49" typeface="ＭＳ ゴシック"/>
                          <a:cs typeface="Times New Roman"/>
                        </a:rPr>
                        <a:t>月下旬</a:t>
                      </a:r>
                      <a:endParaRPr b="0" dirty="0" kern="100" lang="ja-JP" strike="noStrike" sz="1600">
                        <a:solidFill>
                          <a:schemeClr val="tx1"/>
                        </a:solidFill>
                        <a:effectLst/>
                        <a:latin charset="-128" panose="020B0609070205080204" pitchFamily="49" typeface="ＭＳ ゴシック"/>
                        <a:ea charset="-128" panose="020B0609070205080204" pitchFamily="49" typeface="ＭＳ ゴシック"/>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extLst>
                  <a:ext uri="{0D108BD9-81ED-4DB2-BD59-A6C34878D82A}">
                    <a16:rowId xmlns:a16="http://schemas.microsoft.com/office/drawing/2014/main" val="10002"/>
                  </a:ext>
                </a:extLst>
              </a:tr>
            </a:tbl>
          </a:graphicData>
        </a:graphic>
      </p:graphicFrame>
      <p:graphicFrame>
        <p:nvGraphicFramePr>
          <p:cNvPr id="11" name="表 10">
            <a:extLst>
              <a:ext uri="{FF2B5EF4-FFF2-40B4-BE49-F238E27FC236}">
                <a16:creationId xmlns:a16="http://schemas.microsoft.com/office/drawing/2014/main" id="{CF6A6504-25EA-4AFB-83B8-CA4CE7BCF89A}"/>
              </a:ext>
            </a:extLst>
          </p:cNvPr>
          <p:cNvGraphicFramePr>
            <a:graphicFrameLocks noGrp="1"/>
          </p:cNvGraphicFramePr>
          <p:nvPr>
            <p:extLst>
              <p:ext uri="{D42A27DB-BD31-4B8C-83A1-F6EECF244321}">
                <p14:modId xmlns:p14="http://schemas.microsoft.com/office/powerpoint/2010/main" val="867662455"/>
              </p:ext>
            </p:extLst>
          </p:nvPr>
        </p:nvGraphicFramePr>
        <p:xfrm>
          <a:off x="236094" y="1542641"/>
          <a:ext cx="8584378" cy="304800"/>
        </p:xfrm>
        <a:graphic>
          <a:graphicData uri="http://schemas.openxmlformats.org/drawingml/2006/table">
            <a:tbl>
              <a:tblPr bandCol="1" bandRow="1" firstCol="1" firstRow="1" lastCol="1" lastRow="1"/>
              <a:tblGrid>
                <a:gridCol w="7493868">
                  <a:extLst>
                    <a:ext uri="{9D8B030D-6E8A-4147-A177-3AD203B41FA5}">
                      <a16:colId xmlns:a16="http://schemas.microsoft.com/office/drawing/2014/main" val="20000"/>
                    </a:ext>
                  </a:extLst>
                </a:gridCol>
                <a:gridCol w="1090510">
                  <a:extLst>
                    <a:ext uri="{9D8B030D-6E8A-4147-A177-3AD203B41FA5}">
                      <a16:colId xmlns:a16="http://schemas.microsoft.com/office/drawing/2014/main" val="893953551"/>
                    </a:ext>
                  </a:extLst>
                </a:gridCol>
              </a:tblGrid>
              <a:tr h="288032">
                <a:tc>
                  <a:txBody>
                    <a:bodyPr/>
                    <a:lstStyle/>
                    <a:p>
                      <a:pPr algn="ctr">
                        <a:spcAft>
                          <a:spcPts val="0"/>
                        </a:spcAft>
                      </a:pPr>
                      <a:r>
                        <a:rPr altLang="en-US" b="1" dirty="0" kern="100" lang="ja-JP" sz="2000">
                          <a:solidFill>
                            <a:schemeClr val="accent3"/>
                          </a:solidFill>
                          <a:effectLst/>
                          <a:latin charset="-128" panose="020B0600070205080204" pitchFamily="50" typeface="ＭＳ Ｐゴシック"/>
                          <a:ea charset="-128" panose="020B0600070205080204" pitchFamily="50" typeface="ＭＳ Ｐゴシック"/>
                          <a:cs typeface="Times New Roman"/>
                        </a:rPr>
                        <a:t>送付対象者</a:t>
                      </a:r>
                      <a:endParaRPr b="1" dirty="0" kern="100" lang="ja-JP" sz="2000">
                        <a:solidFill>
                          <a:schemeClr val="accent3"/>
                        </a:solidFill>
                        <a:effectLst/>
                        <a:latin charset="-128" panose="020B0600070205080204" pitchFamily="50" typeface="ＭＳ Ｐゴシック"/>
                        <a:ea charset="-128" panose="020B0600070205080204" pitchFamily="50" typeface="ＭＳ Ｐゴシック"/>
                        <a:cs typeface="Times New Roman"/>
                      </a:endParaRPr>
                    </a:p>
                  </a:txBody>
                  <a:tcPr anchor="ctr" marB="0" marL="68574" marR="68574" marT="0">
                    <a:lnL algn="ctr" cap="flat" cmpd="sng" w="12700">
                      <a:no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noFill/>
                      <a:prstDash val="solid"/>
                      <a:round/>
                      <a:headEnd len="med" type="none" w="med"/>
                      <a:tailEnd len="med" type="none" w="med"/>
                    </a:lnT>
                    <a:lnB algn="ctr" cap="flat" cmpd="dbl" w="1905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a:spcAft>
                          <a:spcPts val="0"/>
                        </a:spcAft>
                      </a:pPr>
                      <a:r>
                        <a:rPr altLang="en-US" b="1" dirty="0" kern="100" lang="ja-JP" sz="1800">
                          <a:solidFill>
                            <a:schemeClr val="accent3"/>
                          </a:solidFill>
                          <a:effectLst/>
                          <a:latin charset="-128" panose="020B0600070205080204" pitchFamily="50" typeface="ＭＳ Ｐゴシック"/>
                          <a:ea charset="-128" panose="020B0600070205080204" pitchFamily="50" typeface="ＭＳ Ｐゴシック"/>
                          <a:cs typeface="Times New Roman"/>
                        </a:rPr>
                        <a:t>送付時期</a:t>
                      </a:r>
                      <a:endParaRPr b="1" dirty="0" kern="100" lang="ja-JP" sz="2000">
                        <a:solidFill>
                          <a:schemeClr val="accent3"/>
                        </a:solidFill>
                        <a:effectLst/>
                        <a:latin charset="-128" panose="020B0600070205080204" pitchFamily="50" typeface="ＭＳ Ｐゴシック"/>
                        <a:ea charset="-128" panose="020B0600070205080204" pitchFamily="50" typeface="ＭＳ Ｐゴシック"/>
                        <a:cs typeface="Times New Roman"/>
                      </a:endParaRPr>
                    </a:p>
                  </a:txBody>
                  <a:tcPr anchor="ctr" marB="0" marL="68574" marR="68574" marT="0">
                    <a:lnL algn="ctr" cap="flat" cmpd="sng" w="12700">
                      <a:solidFill>
                        <a:schemeClr val="bg1"/>
                      </a:solidFill>
                      <a:prstDash val="solid"/>
                      <a:round/>
                      <a:headEnd len="med" type="none" w="med"/>
                      <a:tailEnd len="med" type="none" w="med"/>
                    </a:lnL>
                    <a:lnR algn="ctr" cap="flat" cmpd="sng" w="12700">
                      <a:noFill/>
                      <a:prstDash val="solid"/>
                      <a:round/>
                      <a:headEnd len="med" type="none" w="med"/>
                      <a:tailEnd len="med" type="none" w="med"/>
                    </a:lnR>
                    <a:lnT algn="ctr" cap="flat" cmpd="sng" w="12700">
                      <a:noFill/>
                      <a:prstDash val="solid"/>
                      <a:round/>
                      <a:headEnd len="med" type="none" w="med"/>
                      <a:tailEnd len="med" type="none" w="med"/>
                    </a:lnT>
                    <a:lnB algn="ctr" cap="flat" cmpd="dbl" w="1905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4580" name="Rectangle 15"/>
          <p:cNvSpPr>
            <a:spLocks noChangeArrowheads="1"/>
          </p:cNvSpPr>
          <p:nvPr/>
        </p:nvSpPr>
        <p:spPr bwMode="auto">
          <a:xfrm>
            <a:off x="515940" y="53975"/>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【P32】 </a:t>
            </a:r>
            <a:r>
              <a:rPr altLang="en-US" dirty="0" lang="ja-JP" sz="2600">
                <a:solidFill>
                  <a:srgbClr val="0033CC"/>
                </a:solidFill>
              </a:rPr>
              <a:t>　　</a:t>
            </a:r>
          </a:p>
        </p:txBody>
      </p:sp>
      <p:sp>
        <p:nvSpPr>
          <p:cNvPr id="2" name="スライド番号プレースホルダー 1">
            <a:extLst>
              <a:ext uri="{FF2B5EF4-FFF2-40B4-BE49-F238E27FC236}">
                <a16:creationId xmlns:a16="http://schemas.microsoft.com/office/drawing/2014/main" id="{00FDFA64-66DD-4A61-BF3E-6F9D81EF3F1A}"/>
              </a:ext>
            </a:extLst>
          </p:cNvPr>
          <p:cNvSpPr>
            <a:spLocks noGrp="1"/>
          </p:cNvSpPr>
          <p:nvPr>
            <p:ph idx="12" sz="quarter" type="sldNum"/>
          </p:nvPr>
        </p:nvSpPr>
        <p:spPr>
          <a:xfrm>
            <a:off x="6553201" y="6337126"/>
            <a:ext cx="1981200" cy="476250"/>
          </a:xfrm>
        </p:spPr>
        <p:txBody>
          <a:bodyPr/>
          <a:lstStyle/>
          <a:p>
            <a:pPr>
              <a:defRPr/>
            </a:pPr>
            <a:fld id="{198FBEA1-C32F-40FF-90BF-88E25CC95112}" type="slidenum">
              <a:rPr altLang="ja-JP" lang="en-US" smtClean="0"/>
              <a:pPr>
                <a:defRPr/>
              </a:pPr>
              <a:t>12</a:t>
            </a:fld>
            <a:endParaRPr altLang="ja-JP" lang="en-US"/>
          </a:p>
        </p:txBody>
      </p:sp>
      <p:sp>
        <p:nvSpPr>
          <p:cNvPr id="12" name="テキスト ボックス 11">
            <a:extLst>
              <a:ext uri="{FF2B5EF4-FFF2-40B4-BE49-F238E27FC236}">
                <a16:creationId xmlns:a16="http://schemas.microsoft.com/office/drawing/2014/main" id="{680048CB-48DD-4707-898F-0AEDCA81E940}"/>
              </a:ext>
            </a:extLst>
          </p:cNvPr>
          <p:cNvSpPr txBox="1"/>
          <p:nvPr/>
        </p:nvSpPr>
        <p:spPr>
          <a:xfrm>
            <a:off x="64767" y="778486"/>
            <a:ext cx="8965723" cy="430887"/>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r>
              <a:rPr altLang="en-US" b="1" dirty="0" lang="ja-JP" sz="2200">
                <a:latin charset="-128" panose="020B0600070205080204" pitchFamily="50" typeface="ＭＳ Ｐゴシック"/>
                <a:ea charset="-128" panose="020B0600070205080204" pitchFamily="50" typeface="ＭＳ Ｐゴシック"/>
              </a:rPr>
              <a:t>　受験上の配慮事項決定通知書</a:t>
            </a:r>
          </a:p>
        </p:txBody>
      </p:sp>
      <p:sp>
        <p:nvSpPr>
          <p:cNvPr id="16" name="正方形/長方形 15">
            <a:extLst>
              <a:ext uri="{FF2B5EF4-FFF2-40B4-BE49-F238E27FC236}">
                <a16:creationId xmlns:a16="http://schemas.microsoft.com/office/drawing/2014/main" id="{DD51DC82-0D16-4B78-9571-39A4CA6A9259}"/>
              </a:ext>
            </a:extLst>
          </p:cNvPr>
          <p:cNvSpPr/>
          <p:nvPr/>
        </p:nvSpPr>
        <p:spPr>
          <a:xfrm>
            <a:off x="101388" y="2843933"/>
            <a:ext cx="8892479" cy="1903085"/>
          </a:xfrm>
          <a:prstGeom prst="rect">
            <a:avLst/>
          </a:prstGeom>
        </p:spPr>
        <p:txBody>
          <a:bodyPr wrap="square">
            <a:spAutoFit/>
          </a:bodyPr>
          <a:lstStyle/>
          <a:p>
            <a:pPr algn="just">
              <a:spcBef>
                <a:spcPts val="0"/>
              </a:spcBef>
              <a:spcAft>
                <a:spcPts val="0"/>
              </a:spcAft>
            </a:pPr>
            <a:r>
              <a:rPr altLang="en-US" dirty="0" lang="ja-JP" sz="2200"/>
              <a:t>（１）　試験場コード，受験番号，決定した受験上の配慮事項を通知します。</a:t>
            </a:r>
            <a:endParaRPr altLang="ja-JP" dirty="0" lang="en-US" sz="2200"/>
          </a:p>
          <a:p>
            <a:pPr algn="just">
              <a:lnSpc>
                <a:spcPts val="1400"/>
              </a:lnSpc>
              <a:spcBef>
                <a:spcPts val="0"/>
              </a:spcBef>
              <a:spcAft>
                <a:spcPts val="0"/>
              </a:spcAft>
            </a:pPr>
            <a:endParaRPr altLang="ja-JP" dirty="0" lang="en-US" sz="2200"/>
          </a:p>
          <a:p>
            <a:pPr algn="just">
              <a:spcBef>
                <a:spcPts val="0"/>
              </a:spcBef>
              <a:spcAft>
                <a:spcPts val="0"/>
              </a:spcAft>
            </a:pPr>
            <a:r>
              <a:rPr altLang="ja-JP" dirty="0" lang="en-US" sz="2000"/>
              <a:t>      ※</a:t>
            </a:r>
            <a:r>
              <a:rPr altLang="en-US" dirty="0" lang="ja-JP" sz="2000"/>
              <a:t>　「点字解答」，「代筆解答」，「拡大文字問題冊子（</a:t>
            </a:r>
            <a:r>
              <a:rPr altLang="ja-JP" dirty="0" lang="en-US" sz="2000"/>
              <a:t>22</a:t>
            </a:r>
            <a:r>
              <a:rPr altLang="en-US" dirty="0" lang="ja-JP" sz="2000"/>
              <a:t>ポイント）の配付」 を</a:t>
            </a:r>
            <a:endParaRPr altLang="ja-JP" dirty="0" lang="en-US" sz="2000"/>
          </a:p>
          <a:p>
            <a:pPr algn="just">
              <a:spcBef>
                <a:spcPts val="0"/>
              </a:spcBef>
              <a:spcAft>
                <a:spcPts val="0"/>
              </a:spcAft>
            </a:pPr>
            <a:r>
              <a:rPr altLang="ja-JP" dirty="0" lang="en-US" sz="2000"/>
              <a:t>   </a:t>
            </a:r>
            <a:r>
              <a:rPr altLang="en-US" dirty="0" lang="ja-JP" sz="2000"/>
              <a:t>　　　許可した者については，受験科目も記載しています。</a:t>
            </a:r>
            <a:endParaRPr altLang="ja-JP" dirty="0" lang="en-US" sz="2000"/>
          </a:p>
          <a:p>
            <a:pPr algn="just">
              <a:spcBef>
                <a:spcPts val="0"/>
              </a:spcBef>
              <a:spcAft>
                <a:spcPts val="0"/>
              </a:spcAft>
              <a:buFont charset="2" panose="05000000000000000000" pitchFamily="2" typeface="Wingdings"/>
              <a:buChar char="l"/>
            </a:pPr>
            <a:endParaRPr altLang="ja-JP" dirty="0" lang="en-US" sz="2200"/>
          </a:p>
          <a:p>
            <a:pPr algn="just">
              <a:spcBef>
                <a:spcPts val="0"/>
              </a:spcBef>
              <a:spcAft>
                <a:spcPts val="0"/>
              </a:spcAft>
            </a:pPr>
            <a:r>
              <a:rPr altLang="en-US" dirty="0" lang="ja-JP" sz="2200"/>
              <a:t>（２）　共通テスト当日に受験票等とともに試験場に持参してください。</a:t>
            </a:r>
            <a:endParaRPr altLang="ja-JP" dirty="0" lang="en-US" sz="2200"/>
          </a:p>
        </p:txBody>
      </p:sp>
      <p:graphicFrame>
        <p:nvGraphicFramePr>
          <p:cNvPr id="14" name="表 13">
            <a:extLst>
              <a:ext uri="{FF2B5EF4-FFF2-40B4-BE49-F238E27FC236}">
                <a16:creationId xmlns:a16="http://schemas.microsoft.com/office/drawing/2014/main" id="{1E62ACD2-3A83-4B78-B9BF-5E4DD977E115}"/>
              </a:ext>
            </a:extLst>
          </p:cNvPr>
          <p:cNvGraphicFramePr>
            <a:graphicFrameLocks noGrp="1"/>
          </p:cNvGraphicFramePr>
          <p:nvPr>
            <p:extLst>
              <p:ext uri="{D42A27DB-BD31-4B8C-83A1-F6EECF244321}">
                <p14:modId xmlns:p14="http://schemas.microsoft.com/office/powerpoint/2010/main" val="3748120453"/>
              </p:ext>
            </p:extLst>
          </p:nvPr>
        </p:nvGraphicFramePr>
        <p:xfrm>
          <a:off x="251520" y="1933601"/>
          <a:ext cx="8579342" cy="645307"/>
        </p:xfrm>
        <a:graphic>
          <a:graphicData uri="http://schemas.openxmlformats.org/drawingml/2006/table">
            <a:tbl>
              <a:tblPr bandCol="1" bandRow="1" firstCol="1" firstRow="1" lastCol="1" lastRow="1"/>
              <a:tblGrid>
                <a:gridCol w="7421667">
                  <a:extLst>
                    <a:ext uri="{9D8B030D-6E8A-4147-A177-3AD203B41FA5}">
                      <a16:colId xmlns:a16="http://schemas.microsoft.com/office/drawing/2014/main" val="20000"/>
                    </a:ext>
                  </a:extLst>
                </a:gridCol>
                <a:gridCol w="1157675">
                  <a:extLst>
                    <a:ext uri="{9D8B030D-6E8A-4147-A177-3AD203B41FA5}">
                      <a16:colId xmlns:a16="http://schemas.microsoft.com/office/drawing/2014/main" val="2481471384"/>
                    </a:ext>
                  </a:extLst>
                </a:gridCol>
              </a:tblGrid>
              <a:tr h="645307">
                <a:tc>
                  <a:txBody>
                    <a:bodyPr/>
                    <a:lstStyle/>
                    <a:p>
                      <a:pPr algn="l">
                        <a:spcAft>
                          <a:spcPts val="0"/>
                        </a:spcAft>
                      </a:pPr>
                      <a:r>
                        <a:rPr altLang="en-US" b="0" dirty="0" kern="100" lang="ja-JP" sz="1800">
                          <a:effectLst/>
                          <a:latin charset="-128" panose="020B0609070205080204" pitchFamily="49" typeface="ＭＳ ゴシック"/>
                          <a:ea charset="-128" panose="020B0609070205080204" pitchFamily="49" typeface="ＭＳ ゴシック"/>
                          <a:cs typeface="Times New Roman"/>
                        </a:rPr>
                        <a:t>受験上の配慮を申請した者のうち出願した者</a:t>
                      </a:r>
                      <a:endParaRPr b="0" dirty="0" kern="100" lang="ja-JP" sz="1800">
                        <a:effectLst/>
                        <a:latin charset="-128" panose="020B0609070205080204" pitchFamily="49" typeface="ＭＳ ゴシック"/>
                        <a:ea charset="-128" panose="020B0609070205080204" pitchFamily="49" typeface="ＭＳ ゴシック"/>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ctr" defTabSz="540000">
                        <a:spcAft>
                          <a:spcPts val="0"/>
                        </a:spcAft>
                      </a:pPr>
                      <a:r>
                        <a:rPr altLang="ja-JP" b="0" dirty="0" kern="100" lang="en-US" sz="1600">
                          <a:effectLst/>
                          <a:latin charset="-128" panose="020B0609070205080204" pitchFamily="49" typeface="ＭＳ ゴシック"/>
                          <a:ea charset="-128" panose="020B0609070205080204" pitchFamily="49" typeface="ＭＳ ゴシック"/>
                          <a:cs typeface="Times New Roman"/>
                        </a:rPr>
                        <a:t>12</a:t>
                      </a:r>
                      <a:r>
                        <a:rPr altLang="en-US" b="0" dirty="0" kern="100" lang="ja-JP" sz="1600">
                          <a:effectLst/>
                          <a:latin charset="-128" panose="020B0609070205080204" pitchFamily="49" typeface="ＭＳ ゴシック"/>
                          <a:ea charset="-128" panose="020B0609070205080204" pitchFamily="49" typeface="ＭＳ ゴシック"/>
                          <a:cs typeface="Times New Roman"/>
                        </a:rPr>
                        <a:t>月</a:t>
                      </a:r>
                      <a:endParaRPr altLang="ja-JP" b="0" dirty="0" kern="100" lang="en-US" sz="1600">
                        <a:effectLst/>
                        <a:latin charset="-128" panose="020B0609070205080204" pitchFamily="49" typeface="ＭＳ ゴシック"/>
                        <a:ea charset="-128" panose="020B0609070205080204" pitchFamily="49" typeface="ＭＳ ゴシック"/>
                        <a:cs typeface="Times New Roman"/>
                      </a:endParaRPr>
                    </a:p>
                    <a:p>
                      <a:pPr algn="ctr" defTabSz="540000">
                        <a:spcAft>
                          <a:spcPts val="0"/>
                        </a:spcAft>
                      </a:pPr>
                      <a:r>
                        <a:rPr altLang="en-US" b="0" dirty="0" kern="100" lang="ja-JP" sz="1600">
                          <a:effectLst/>
                          <a:latin charset="-128" panose="020B0609070205080204" pitchFamily="49" typeface="ＭＳ ゴシック"/>
                          <a:ea charset="-128" panose="020B0609070205080204" pitchFamily="49" typeface="ＭＳ ゴシック"/>
                          <a:cs typeface="Times New Roman"/>
                        </a:rPr>
                        <a:t>上旬～中旬</a:t>
                      </a:r>
                      <a:endParaRPr b="0" dirty="0" kern="100" lang="ja-JP" sz="1600">
                        <a:effectLst/>
                        <a:latin charset="-128" panose="020B0609070205080204" pitchFamily="49" typeface="ＭＳ ゴシック"/>
                        <a:ea charset="-128" panose="020B0609070205080204" pitchFamily="49" typeface="ＭＳ ゴシック"/>
                        <a:cs typeface="Times New Roman"/>
                      </a:endParaRPr>
                    </a:p>
                  </a:txBody>
                  <a:tcPr anchor="ctr" marB="0" marL="0" marR="0"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extLst>
                  <a:ext uri="{0D108BD9-81ED-4DB2-BD59-A6C34878D82A}">
                    <a16:rowId xmlns:a16="http://schemas.microsoft.com/office/drawing/2014/main" val="10003"/>
                  </a:ext>
                </a:extLst>
              </a:tr>
            </a:tbl>
          </a:graphicData>
        </a:graphic>
      </p:graphicFrame>
      <p:graphicFrame>
        <p:nvGraphicFramePr>
          <p:cNvPr id="15" name="表 14">
            <a:extLst>
              <a:ext uri="{FF2B5EF4-FFF2-40B4-BE49-F238E27FC236}">
                <a16:creationId xmlns:a16="http://schemas.microsoft.com/office/drawing/2014/main" id="{061D06FF-682B-4570-AFF7-3F1483561256}"/>
              </a:ext>
            </a:extLst>
          </p:cNvPr>
          <p:cNvGraphicFramePr>
            <a:graphicFrameLocks noGrp="1"/>
          </p:cNvGraphicFramePr>
          <p:nvPr>
            <p:extLst>
              <p:ext uri="{D42A27DB-BD31-4B8C-83A1-F6EECF244321}">
                <p14:modId xmlns:p14="http://schemas.microsoft.com/office/powerpoint/2010/main" val="3928727727"/>
              </p:ext>
            </p:extLst>
          </p:nvPr>
        </p:nvGraphicFramePr>
        <p:xfrm>
          <a:off x="251520" y="1628800"/>
          <a:ext cx="8584378" cy="304800"/>
        </p:xfrm>
        <a:graphic>
          <a:graphicData uri="http://schemas.openxmlformats.org/drawingml/2006/table">
            <a:tbl>
              <a:tblPr bandCol="1" bandRow="1" firstCol="1" firstRow="1" lastCol="1" lastRow="1"/>
              <a:tblGrid>
                <a:gridCol w="7417071">
                  <a:extLst>
                    <a:ext uri="{9D8B030D-6E8A-4147-A177-3AD203B41FA5}">
                      <a16:colId xmlns:a16="http://schemas.microsoft.com/office/drawing/2014/main" val="20000"/>
                    </a:ext>
                  </a:extLst>
                </a:gridCol>
                <a:gridCol w="1167307">
                  <a:extLst>
                    <a:ext uri="{9D8B030D-6E8A-4147-A177-3AD203B41FA5}">
                      <a16:colId xmlns:a16="http://schemas.microsoft.com/office/drawing/2014/main" val="893953551"/>
                    </a:ext>
                  </a:extLst>
                </a:gridCol>
              </a:tblGrid>
              <a:tr h="288032">
                <a:tc>
                  <a:txBody>
                    <a:bodyPr/>
                    <a:lstStyle/>
                    <a:p>
                      <a:pPr algn="ctr">
                        <a:spcAft>
                          <a:spcPts val="0"/>
                        </a:spcAft>
                      </a:pPr>
                      <a:r>
                        <a:rPr altLang="en-US" b="1" dirty="0" kern="100" lang="ja-JP" sz="2000">
                          <a:solidFill>
                            <a:schemeClr val="accent3"/>
                          </a:solidFill>
                          <a:effectLst/>
                          <a:latin charset="-128" panose="020B0600070205080204" pitchFamily="50" typeface="ＭＳ Ｐゴシック"/>
                          <a:ea charset="-128" panose="020B0600070205080204" pitchFamily="50" typeface="ＭＳ Ｐゴシック"/>
                          <a:cs typeface="Times New Roman"/>
                        </a:rPr>
                        <a:t>送付対象者</a:t>
                      </a:r>
                      <a:endParaRPr b="1" dirty="0" kern="100" lang="ja-JP" sz="2000">
                        <a:solidFill>
                          <a:schemeClr val="accent3"/>
                        </a:solidFill>
                        <a:effectLst/>
                        <a:latin charset="-128" panose="020B0600070205080204" pitchFamily="50" typeface="ＭＳ Ｐゴシック"/>
                        <a:ea charset="-128" panose="020B0600070205080204" pitchFamily="50" typeface="ＭＳ Ｐゴシック"/>
                        <a:cs typeface="Times New Roman"/>
                      </a:endParaRPr>
                    </a:p>
                  </a:txBody>
                  <a:tcPr anchor="ctr" marB="0" marL="68574" marR="68574" marT="0">
                    <a:lnL algn="ctr" cap="flat" cmpd="sng" w="12700">
                      <a:no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noFill/>
                      <a:prstDash val="solid"/>
                      <a:round/>
                      <a:headEnd len="med" type="none" w="med"/>
                      <a:tailEnd len="med" type="none" w="med"/>
                    </a:lnT>
                    <a:lnB algn="ctr" cap="flat" cmpd="dbl" w="1905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a:spcAft>
                          <a:spcPts val="0"/>
                        </a:spcAft>
                      </a:pPr>
                      <a:r>
                        <a:rPr altLang="en-US" b="1" dirty="0" kern="100" lang="ja-JP" sz="1800">
                          <a:solidFill>
                            <a:schemeClr val="accent3"/>
                          </a:solidFill>
                          <a:effectLst/>
                          <a:latin charset="-128" panose="020B0600070205080204" pitchFamily="50" typeface="ＭＳ Ｐゴシック"/>
                          <a:ea charset="-128" panose="020B0600070205080204" pitchFamily="50" typeface="ＭＳ Ｐゴシック"/>
                          <a:cs typeface="Times New Roman"/>
                        </a:rPr>
                        <a:t>送付時期</a:t>
                      </a:r>
                      <a:endParaRPr b="1" dirty="0" kern="100" lang="ja-JP" sz="1800">
                        <a:solidFill>
                          <a:schemeClr val="accent3"/>
                        </a:solidFill>
                        <a:effectLst/>
                        <a:latin charset="-128" panose="020B0600070205080204" pitchFamily="50" typeface="ＭＳ Ｐゴシック"/>
                        <a:ea charset="-128" panose="020B0600070205080204" pitchFamily="50" typeface="ＭＳ Ｐゴシック"/>
                        <a:cs typeface="Times New Roman"/>
                      </a:endParaRPr>
                    </a:p>
                  </a:txBody>
                  <a:tcPr anchor="ctr" marB="0" marL="68574" marR="68574" marT="0">
                    <a:lnL algn="ctr" cap="flat" cmpd="sng" w="12700">
                      <a:solidFill>
                        <a:schemeClr val="bg1"/>
                      </a:solidFill>
                      <a:prstDash val="solid"/>
                      <a:round/>
                      <a:headEnd len="med" type="none" w="med"/>
                      <a:tailEnd len="med" type="none" w="med"/>
                    </a:lnL>
                    <a:lnR algn="ctr" cap="flat" cmpd="sng" w="12700">
                      <a:noFill/>
                      <a:prstDash val="solid"/>
                      <a:round/>
                      <a:headEnd len="med" type="none" w="med"/>
                      <a:tailEnd len="med" type="none" w="med"/>
                    </a:lnR>
                    <a:lnT algn="ctr" cap="flat" cmpd="sng" w="12700">
                      <a:noFill/>
                      <a:prstDash val="solid"/>
                      <a:round/>
                      <a:headEnd len="med" type="none" w="med"/>
                      <a:tailEnd len="med" type="none" w="med"/>
                    </a:lnT>
                    <a:lnB algn="ctr" cap="flat" cmpd="dbl" w="1905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 name="Rectangle 8"/>
          <p:cNvSpPr txBox="1">
            <a:spLocks noChangeArrowheads="1"/>
          </p:cNvSpPr>
          <p:nvPr/>
        </p:nvSpPr>
        <p:spPr bwMode="auto">
          <a:xfrm>
            <a:off x="395536" y="1412776"/>
            <a:ext cx="8409570"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indent="0" marL="0">
              <a:lnSpc>
                <a:spcPts val="3500"/>
              </a:lnSpc>
              <a:spcBef>
                <a:spcPts val="600"/>
              </a:spcBef>
              <a:spcAft>
                <a:spcPts val="0"/>
              </a:spcAft>
              <a:buNone/>
              <a:defRPr/>
            </a:pPr>
            <a:r>
              <a:rPr altLang="en-US" dirty="0" kern="0" lang="ja-JP" sz="2400"/>
              <a:t>　受験上の配慮について，ご不明な点がございましたら，お気軽にお問合せください。</a:t>
            </a:r>
            <a:endParaRPr altLang="ja-JP" dirty="0" kern="0" lang="en-US" sz="2400"/>
          </a:p>
        </p:txBody>
      </p:sp>
      <p:sp>
        <p:nvSpPr>
          <p:cNvPr id="7" name="正方形/長方形 6"/>
          <p:cNvSpPr/>
          <p:nvPr/>
        </p:nvSpPr>
        <p:spPr>
          <a:xfrm>
            <a:off x="539752" y="158752"/>
            <a:ext cx="1878013" cy="461665"/>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en-US" dirty="0" kern="0" lang="ja-JP" sz="2400">
                <a:latin charset="0" typeface="Arial"/>
                <a:ea charset="-128" typeface="ＭＳ Ｐゴシック"/>
              </a:rPr>
              <a:t>裏表紙</a:t>
            </a:r>
            <a:r>
              <a:rPr altLang="ja-JP" b="1" dirty="0" kern="0" lang="en-US" sz="2400">
                <a:latin charset="0" typeface="Arial"/>
                <a:ea charset="-128" typeface="ＭＳ Ｐゴシック"/>
              </a:rPr>
              <a:t>】</a:t>
            </a:r>
          </a:p>
        </p:txBody>
      </p:sp>
      <p:sp>
        <p:nvSpPr>
          <p:cNvPr id="9" name="テキスト ボックス 8">
            <a:extLst>
              <a:ext uri="{FF2B5EF4-FFF2-40B4-BE49-F238E27FC236}">
                <a16:creationId xmlns:a16="http://schemas.microsoft.com/office/drawing/2014/main" id="{AAB2877D-65BC-44DE-A98C-8B847572BC60}"/>
              </a:ext>
            </a:extLst>
          </p:cNvPr>
          <p:cNvSpPr txBox="1"/>
          <p:nvPr/>
        </p:nvSpPr>
        <p:spPr>
          <a:xfrm>
            <a:off x="107990" y="821611"/>
            <a:ext cx="8965723" cy="461665"/>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r>
              <a:rPr altLang="en-US" b="1" dirty="0" lang="ja-JP" sz="2400">
                <a:latin charset="-128" panose="020B0600070205080204" pitchFamily="50" typeface="ＭＳ Ｐゴシック"/>
                <a:ea charset="-128" panose="020B0600070205080204" pitchFamily="50" typeface="ＭＳ Ｐゴシック"/>
              </a:rPr>
              <a:t>　受験上の配慮に関する問合せ先</a:t>
            </a:r>
          </a:p>
        </p:txBody>
      </p:sp>
      <p:sp>
        <p:nvSpPr>
          <p:cNvPr id="2" name="スライド番号プレースホルダー 1">
            <a:extLst>
              <a:ext uri="{FF2B5EF4-FFF2-40B4-BE49-F238E27FC236}">
                <a16:creationId xmlns:a16="http://schemas.microsoft.com/office/drawing/2014/main" id="{4E617F6A-9AF2-40D2-9969-03B99AA6C7B1}"/>
              </a:ext>
            </a:extLst>
          </p:cNvPr>
          <p:cNvSpPr>
            <a:spLocks noGrp="1"/>
          </p:cNvSpPr>
          <p:nvPr>
            <p:ph idx="12" sz="quarter" type="sldNum"/>
          </p:nvPr>
        </p:nvSpPr>
        <p:spPr>
          <a:xfrm>
            <a:off x="6553201" y="6337126"/>
            <a:ext cx="1981200" cy="476250"/>
          </a:xfrm>
        </p:spPr>
        <p:txBody>
          <a:bodyPr/>
          <a:lstStyle/>
          <a:p>
            <a:pPr>
              <a:defRPr/>
            </a:pPr>
            <a:fld id="{198FBEA1-C32F-40FF-90BF-88E25CC95112}" type="slidenum">
              <a:rPr altLang="ja-JP" lang="en-US" smtClean="0"/>
              <a:pPr>
                <a:defRPr/>
              </a:pPr>
              <a:t>13</a:t>
            </a:fld>
            <a:endParaRPr altLang="ja-JP" dirty="0" lang="en-US"/>
          </a:p>
        </p:txBody>
      </p:sp>
      <p:sp>
        <p:nvSpPr>
          <p:cNvPr id="3" name="テキスト ボックス 2">
            <a:extLst>
              <a:ext uri="{FF2B5EF4-FFF2-40B4-BE49-F238E27FC236}">
                <a16:creationId xmlns:a16="http://schemas.microsoft.com/office/drawing/2014/main" id="{CE210883-786F-4686-A0A1-7465D1828E04}"/>
              </a:ext>
            </a:extLst>
          </p:cNvPr>
          <p:cNvSpPr txBox="1"/>
          <p:nvPr/>
        </p:nvSpPr>
        <p:spPr>
          <a:xfrm>
            <a:off x="467544" y="4869160"/>
            <a:ext cx="8193546" cy="1231106"/>
          </a:xfrm>
          <a:prstGeom prst="rect">
            <a:avLst/>
          </a:prstGeom>
          <a:noFill/>
        </p:spPr>
        <p:txBody>
          <a:bodyPr rtlCol="0" wrap="square">
            <a:spAutoFit/>
          </a:bodyPr>
          <a:lstStyle/>
          <a:p>
            <a:pPr>
              <a:lnSpc>
                <a:spcPts val="2800"/>
              </a:lnSpc>
              <a:spcBef>
                <a:spcPts val="1800"/>
              </a:spcBef>
            </a:pPr>
            <a:r>
              <a:rPr altLang="en-US" dirty="0" kern="0" lang="ja-JP" sz="2400">
                <a:solidFill>
                  <a:srgbClr val="000000"/>
                </a:solidFill>
              </a:rPr>
              <a:t>　受験上の配慮に関する</a:t>
            </a:r>
            <a:r>
              <a:rPr altLang="ja-JP" dirty="0" kern="0" lang="en-US" sz="2400">
                <a:solidFill>
                  <a:srgbClr val="000000"/>
                </a:solidFill>
              </a:rPr>
              <a:t>Q</a:t>
            </a:r>
            <a:r>
              <a:rPr altLang="en-US" dirty="0" kern="0" lang="ja-JP" sz="2400">
                <a:solidFill>
                  <a:srgbClr val="000000"/>
                </a:solidFill>
              </a:rPr>
              <a:t>＆</a:t>
            </a:r>
            <a:r>
              <a:rPr altLang="ja-JP" dirty="0" kern="0" lang="en-US" sz="2400">
                <a:solidFill>
                  <a:srgbClr val="000000"/>
                </a:solidFill>
              </a:rPr>
              <a:t>A</a:t>
            </a:r>
            <a:r>
              <a:rPr altLang="en-US" dirty="0" kern="0" lang="ja-JP" sz="2400">
                <a:solidFill>
                  <a:srgbClr val="000000"/>
                </a:solidFill>
              </a:rPr>
              <a:t>については，大学入試センターのホームページにも掲載しています。</a:t>
            </a:r>
            <a:r>
              <a:rPr altLang="ja-JP" dirty="0" kern="0" lang="en-US" sz="2400">
                <a:solidFill>
                  <a:srgbClr val="000000"/>
                </a:solidFill>
              </a:rPr>
              <a:t> </a:t>
            </a:r>
            <a:r>
              <a:rPr altLang="ja-JP" dirty="0" kern="0" lang="en-US" sz="2200">
                <a:solidFill>
                  <a:srgbClr val="000000"/>
                </a:solidFill>
              </a:rPr>
              <a:t>https://www.dnc.ac.jp/kyotsu/shiken_jouhou/r6/hairyo_qa.html</a:t>
            </a:r>
          </a:p>
          <a:p>
            <a:endParaRPr altLang="en-US" dirty="0" kumimoji="1" lang="ja-JP"/>
          </a:p>
        </p:txBody>
      </p:sp>
      <p:sp>
        <p:nvSpPr>
          <p:cNvPr id="11" name="正方形/長方形 10">
            <a:extLst>
              <a:ext uri="{FF2B5EF4-FFF2-40B4-BE49-F238E27FC236}">
                <a16:creationId xmlns:a16="http://schemas.microsoft.com/office/drawing/2014/main" id="{CE863A0C-B3E5-4A72-ABD6-8FE6E204D02B}"/>
              </a:ext>
            </a:extLst>
          </p:cNvPr>
          <p:cNvSpPr/>
          <p:nvPr/>
        </p:nvSpPr>
        <p:spPr bwMode="auto">
          <a:xfrm>
            <a:off x="612000" y="2492896"/>
            <a:ext cx="7919225" cy="2232248"/>
          </a:xfrm>
          <a:prstGeom prst="rect">
            <a:avLst/>
          </a:prstGeom>
          <a:solidFill>
            <a:srgbClr val="DAEDEF"/>
          </a:solidFill>
          <a:ln/>
        </p:spPr>
        <p:style>
          <a:lnRef idx="2">
            <a:schemeClr val="accent2">
              <a:shade val="50000"/>
            </a:schemeClr>
          </a:lnRef>
          <a:fillRef idx="1">
            <a:schemeClr val="accent2"/>
          </a:fillRef>
          <a:effectRef idx="0">
            <a:schemeClr val="accent2"/>
          </a:effectRef>
          <a:fontRef idx="minor">
            <a:schemeClr val="lt1"/>
          </a:fontRef>
        </p:style>
        <p:txBody>
          <a:bodyPr anchor="ctr" anchorCtr="0" bIns="45720" compatLnSpc="1" lIns="216000" numCol="1" rIns="91440" rtlCol="0" tIns="45720" vert="horz" wrap="square">
            <a:prstTxWarp prst="textNoShape">
              <a:avLst/>
            </a:prstTxWarp>
          </a:bodyPr>
          <a:lstStyle/>
          <a:p>
            <a:pPr lvl="0">
              <a:spcBef>
                <a:spcPts val="600"/>
              </a:spcBef>
              <a:defRPr/>
            </a:pPr>
            <a:r>
              <a:rPr altLang="ja-JP" dirty="0" kern="0" lang="en-US" sz="2400">
                <a:solidFill>
                  <a:srgbClr val="000000"/>
                </a:solidFill>
              </a:rPr>
              <a:t>【</a:t>
            </a:r>
            <a:r>
              <a:rPr altLang="en-US" dirty="0" kern="0" lang="ja-JP" sz="2400">
                <a:solidFill>
                  <a:srgbClr val="000000"/>
                </a:solidFill>
              </a:rPr>
              <a:t>志願者問合せ専用電話</a:t>
            </a:r>
            <a:r>
              <a:rPr altLang="ja-JP" dirty="0" kern="0" lang="en-US" sz="2400">
                <a:solidFill>
                  <a:srgbClr val="000000"/>
                </a:solidFill>
              </a:rPr>
              <a:t>】</a:t>
            </a:r>
          </a:p>
          <a:p>
            <a:pPr lvl="0" marL="360000">
              <a:spcBef>
                <a:spcPts val="600"/>
              </a:spcBef>
              <a:defRPr/>
            </a:pPr>
            <a:r>
              <a:rPr altLang="ja-JP" dirty="0" kern="0" lang="en-US" sz="2400">
                <a:solidFill>
                  <a:srgbClr val="000000"/>
                </a:solidFill>
              </a:rPr>
              <a:t>03</a:t>
            </a:r>
            <a:r>
              <a:rPr altLang="en-US" dirty="0" kern="0" lang="ja-JP" sz="2400">
                <a:solidFill>
                  <a:srgbClr val="000000"/>
                </a:solidFill>
              </a:rPr>
              <a:t>－</a:t>
            </a:r>
            <a:r>
              <a:rPr altLang="ja-JP" dirty="0" kern="0" lang="en-US" sz="2400">
                <a:solidFill>
                  <a:srgbClr val="000000"/>
                </a:solidFill>
              </a:rPr>
              <a:t>3465</a:t>
            </a:r>
            <a:r>
              <a:rPr altLang="en-US" dirty="0" kern="0" lang="ja-JP" sz="2400">
                <a:solidFill>
                  <a:srgbClr val="000000"/>
                </a:solidFill>
              </a:rPr>
              <a:t>－</a:t>
            </a:r>
            <a:r>
              <a:rPr altLang="ja-JP" dirty="0" kern="0" lang="en-US" sz="2400">
                <a:solidFill>
                  <a:srgbClr val="000000"/>
                </a:solidFill>
              </a:rPr>
              <a:t>8600 </a:t>
            </a:r>
          </a:p>
          <a:p>
            <a:pPr lvl="0" marL="360000">
              <a:lnSpc>
                <a:spcPts val="2300"/>
              </a:lnSpc>
              <a:spcBef>
                <a:spcPts val="0"/>
              </a:spcBef>
              <a:defRPr/>
            </a:pPr>
            <a:r>
              <a:rPr altLang="ja-JP" dirty="0" kern="0" lang="en-US" sz="2600">
                <a:solidFill>
                  <a:srgbClr val="000000"/>
                </a:solidFill>
              </a:rPr>
              <a:t> </a:t>
            </a:r>
            <a:r>
              <a:rPr altLang="ja-JP" dirty="0" kern="0" lang="en-US" sz="1800">
                <a:solidFill>
                  <a:srgbClr val="000000"/>
                </a:solidFill>
                <a:latin typeface="+mj-ea"/>
                <a:ea typeface="+mj-ea"/>
              </a:rPr>
              <a:t>9:30</a:t>
            </a:r>
            <a:r>
              <a:rPr altLang="en-US" dirty="0" kern="0" lang="ja-JP" sz="1800">
                <a:solidFill>
                  <a:srgbClr val="000000"/>
                </a:solidFill>
                <a:latin typeface="+mj-ea"/>
                <a:ea typeface="+mj-ea"/>
              </a:rPr>
              <a:t>～</a:t>
            </a:r>
            <a:r>
              <a:rPr altLang="ja-JP" dirty="0" kern="0" lang="en-US" sz="1800">
                <a:solidFill>
                  <a:srgbClr val="000000"/>
                </a:solidFill>
                <a:latin typeface="+mj-ea"/>
                <a:ea typeface="+mj-ea"/>
              </a:rPr>
              <a:t>17:00</a:t>
            </a:r>
            <a:r>
              <a:rPr altLang="en-US" dirty="0" kern="0" lang="ja-JP" sz="1800">
                <a:solidFill>
                  <a:srgbClr val="000000"/>
                </a:solidFill>
                <a:latin typeface="+mj-ea"/>
                <a:ea typeface="+mj-ea"/>
              </a:rPr>
              <a:t>（土・日曜，祝日，</a:t>
            </a:r>
            <a:r>
              <a:rPr altLang="ja-JP" dirty="0" kern="0" lang="en-US" sz="1800">
                <a:solidFill>
                  <a:srgbClr val="000000"/>
                </a:solidFill>
                <a:latin typeface="+mj-ea"/>
                <a:ea typeface="+mj-ea"/>
              </a:rPr>
              <a:t>12</a:t>
            </a:r>
            <a:r>
              <a:rPr altLang="en-US" dirty="0" kern="0" lang="ja-JP" sz="1800">
                <a:solidFill>
                  <a:srgbClr val="000000"/>
                </a:solidFill>
                <a:latin typeface="+mj-ea"/>
                <a:ea typeface="+mj-ea"/>
              </a:rPr>
              <a:t>月</a:t>
            </a:r>
            <a:r>
              <a:rPr altLang="ja-JP" dirty="0" kern="0" lang="en-US" sz="1800">
                <a:solidFill>
                  <a:srgbClr val="000000"/>
                </a:solidFill>
                <a:latin typeface="+mj-ea"/>
                <a:ea typeface="+mj-ea"/>
              </a:rPr>
              <a:t>29</a:t>
            </a:r>
            <a:r>
              <a:rPr altLang="en-US" dirty="0" kern="0" lang="ja-JP" sz="1800">
                <a:solidFill>
                  <a:srgbClr val="000000"/>
                </a:solidFill>
                <a:latin typeface="+mj-ea"/>
                <a:ea typeface="+mj-ea"/>
              </a:rPr>
              <a:t>日～</a:t>
            </a:r>
            <a:r>
              <a:rPr altLang="ja-JP" dirty="0" kern="0" lang="en-US" sz="1800">
                <a:solidFill>
                  <a:srgbClr val="000000"/>
                </a:solidFill>
                <a:latin typeface="+mj-ea"/>
                <a:ea typeface="+mj-ea"/>
              </a:rPr>
              <a:t>1</a:t>
            </a:r>
            <a:r>
              <a:rPr altLang="en-US" dirty="0" kern="0" lang="ja-JP" sz="1800">
                <a:solidFill>
                  <a:srgbClr val="000000"/>
                </a:solidFill>
                <a:latin typeface="+mj-ea"/>
                <a:ea typeface="+mj-ea"/>
              </a:rPr>
              <a:t>月</a:t>
            </a:r>
            <a:r>
              <a:rPr altLang="ja-JP" dirty="0" kern="0" lang="en-US" sz="1800">
                <a:solidFill>
                  <a:srgbClr val="000000"/>
                </a:solidFill>
                <a:latin typeface="+mj-ea"/>
                <a:ea typeface="+mj-ea"/>
              </a:rPr>
              <a:t>3</a:t>
            </a:r>
            <a:r>
              <a:rPr altLang="en-US" dirty="0" kern="0" lang="ja-JP" sz="1800">
                <a:solidFill>
                  <a:srgbClr val="000000"/>
                </a:solidFill>
                <a:latin typeface="+mj-ea"/>
                <a:ea typeface="+mj-ea"/>
              </a:rPr>
              <a:t>日を除く）</a:t>
            </a:r>
          </a:p>
          <a:p>
            <a:pPr lvl="0">
              <a:spcBef>
                <a:spcPts val="600"/>
              </a:spcBef>
              <a:defRPr/>
            </a:pPr>
            <a:r>
              <a:rPr altLang="ja-JP" dirty="0" kern="0" lang="en-US" sz="2400">
                <a:solidFill>
                  <a:srgbClr val="000000"/>
                </a:solidFill>
              </a:rPr>
              <a:t>【</a:t>
            </a:r>
            <a:r>
              <a:rPr altLang="en-US" dirty="0" kern="0" lang="ja-JP" sz="2400">
                <a:solidFill>
                  <a:srgbClr val="000000"/>
                </a:solidFill>
              </a:rPr>
              <a:t>電話での問合せが難しい障害等のある方専用</a:t>
            </a:r>
            <a:r>
              <a:rPr altLang="ja-JP" dirty="0" kern="0" lang="en-US" sz="2400">
                <a:solidFill>
                  <a:srgbClr val="000000"/>
                </a:solidFill>
              </a:rPr>
              <a:t>FAX】</a:t>
            </a:r>
          </a:p>
          <a:p>
            <a:pPr lvl="0" marL="360000">
              <a:spcBef>
                <a:spcPts val="600"/>
              </a:spcBef>
              <a:defRPr/>
            </a:pPr>
            <a:r>
              <a:rPr altLang="ja-JP" dirty="0" kern="0" lang="en-US" sz="2400">
                <a:solidFill>
                  <a:srgbClr val="000000"/>
                </a:solidFill>
              </a:rPr>
              <a:t>03</a:t>
            </a:r>
            <a:r>
              <a:rPr altLang="en-US" dirty="0" kern="0" lang="ja-JP" sz="2400">
                <a:solidFill>
                  <a:srgbClr val="000000"/>
                </a:solidFill>
              </a:rPr>
              <a:t>－</a:t>
            </a:r>
            <a:r>
              <a:rPr altLang="ja-JP" dirty="0" kern="0" lang="en-US" sz="2400">
                <a:solidFill>
                  <a:srgbClr val="000000"/>
                </a:solidFill>
              </a:rPr>
              <a:t>3485</a:t>
            </a:r>
            <a:r>
              <a:rPr altLang="en-US" dirty="0" kern="0" lang="ja-JP" sz="2400">
                <a:solidFill>
                  <a:srgbClr val="000000"/>
                </a:solidFill>
              </a:rPr>
              <a:t>－</a:t>
            </a:r>
            <a:r>
              <a:rPr altLang="ja-JP" dirty="0" kern="0" lang="en-US" sz="2400">
                <a:solidFill>
                  <a:srgbClr val="000000"/>
                </a:solidFill>
              </a:rPr>
              <a:t>1771</a:t>
            </a:r>
            <a:endParaRPr altLang="ja-JP" dirty="0" kern="0" lang="en-US" sz="2000">
              <a:solidFill>
                <a:srgbClr val="000000"/>
              </a:solidFill>
            </a:endParaRPr>
          </a:p>
        </p:txBody>
      </p:sp>
    </p:spTree>
    <p:extLst>
      <p:ext uri="{BB962C8B-B14F-4D97-AF65-F5344CB8AC3E}">
        <p14:creationId xmlns:p14="http://schemas.microsoft.com/office/powerpoint/2010/main" val="2198019821"/>
      </p:ext>
    </p:extLst>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 name="Rectangle 2"/>
          <p:cNvSpPr txBox="1">
            <a:spLocks noChangeArrowheads="1"/>
          </p:cNvSpPr>
          <p:nvPr/>
        </p:nvSpPr>
        <p:spPr>
          <a:xfrm>
            <a:off x="1331640" y="2104859"/>
            <a:ext cx="5472608" cy="3384376"/>
          </a:xfrm>
          <a:prstGeom prst="rect">
            <a:avLst/>
          </a:prstGeom>
        </p:spPr>
        <p:txBody>
          <a:bodyPr/>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algn="l" eaLnBrk="1" hangingPunct="1">
              <a:lnSpc>
                <a:spcPts val="4500"/>
              </a:lnSpc>
              <a:spcBef>
                <a:spcPts val="600"/>
              </a:spcBef>
              <a:spcAft>
                <a:spcPts val="0"/>
              </a:spcAft>
              <a:defRPr/>
            </a:pPr>
            <a:r>
              <a:rPr altLang="en-US" b="1" dirty="0" kern="0" lang="ja-JP" sz="2400">
                <a:latin charset="-128" panose="020B0609070205080204" pitchFamily="49" typeface="ＭＳ ゴシック"/>
                <a:ea charset="-128" panose="020B0609070205080204" pitchFamily="49" typeface="ＭＳ ゴシック"/>
              </a:rPr>
              <a:t>○　申請方法等</a:t>
            </a:r>
            <a:endParaRPr altLang="ja-JP" b="1" dirty="0" kern="0" lang="en-US" sz="2400">
              <a:latin charset="-128" panose="020B0609070205080204" pitchFamily="49" typeface="ＭＳ ゴシック"/>
              <a:ea charset="-128" panose="020B0609070205080204" pitchFamily="49" typeface="ＭＳ ゴシック"/>
            </a:endParaRPr>
          </a:p>
          <a:p>
            <a:pPr algn="l" eaLnBrk="1" hangingPunct="1">
              <a:lnSpc>
                <a:spcPts val="4500"/>
              </a:lnSpc>
              <a:spcBef>
                <a:spcPts val="600"/>
              </a:spcBef>
              <a:spcAft>
                <a:spcPts val="0"/>
              </a:spcAft>
              <a:defRPr/>
            </a:pPr>
            <a:r>
              <a:rPr altLang="en-US" b="1" dirty="0" kern="0" lang="ja-JP" sz="2400">
                <a:latin charset="-128" panose="020B0609070205080204" pitchFamily="49" typeface="ＭＳ ゴシック"/>
                <a:ea charset="-128" panose="020B0609070205080204" pitchFamily="49" typeface="ＭＳ ゴシック"/>
              </a:rPr>
              <a:t>○　受験上の配慮事項の決定</a:t>
            </a:r>
            <a:endParaRPr altLang="ja-JP" b="1" dirty="0" kern="0" lang="en-US" sz="2400">
              <a:latin charset="-128" panose="020B0609070205080204" pitchFamily="49" typeface="ＭＳ ゴシック"/>
              <a:ea charset="-128" panose="020B0609070205080204" pitchFamily="49" typeface="ＭＳ ゴシック"/>
            </a:endParaRPr>
          </a:p>
          <a:p>
            <a:pPr algn="l" eaLnBrk="1" hangingPunct="1">
              <a:lnSpc>
                <a:spcPts val="4500"/>
              </a:lnSpc>
              <a:spcBef>
                <a:spcPts val="600"/>
              </a:spcBef>
              <a:spcAft>
                <a:spcPts val="0"/>
              </a:spcAft>
              <a:defRPr/>
            </a:pPr>
            <a:r>
              <a:rPr altLang="en-US" b="1" dirty="0" kern="0" lang="ja-JP" sz="2400">
                <a:latin charset="-128" panose="020B0609070205080204" pitchFamily="49" typeface="ＭＳ ゴシック"/>
                <a:ea charset="-128" panose="020B0609070205080204" pitchFamily="49" typeface="ＭＳ ゴシック"/>
              </a:rPr>
              <a:t>○　通知文書</a:t>
            </a:r>
          </a:p>
        </p:txBody>
      </p:sp>
      <p:sp>
        <p:nvSpPr>
          <p:cNvPr id="9" name="Rectangle 13"/>
          <p:cNvSpPr txBox="1">
            <a:spLocks noChangeArrowheads="1"/>
          </p:cNvSpPr>
          <p:nvPr/>
        </p:nvSpPr>
        <p:spPr>
          <a:xfrm>
            <a:off x="395536" y="764704"/>
            <a:ext cx="8424862" cy="666555"/>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pPr>
            <a:r>
              <a:rPr altLang="ja-JP" b="1" dirty="0" lang="en-US" sz="4000">
                <a:latin typeface="+mj-ea"/>
              </a:rPr>
              <a:t>Ⅱ </a:t>
            </a:r>
            <a:r>
              <a:rPr altLang="en-US" b="1" dirty="0" lang="ja-JP" sz="4000">
                <a:latin typeface="+mj-ea"/>
              </a:rPr>
              <a:t>受験上の配慮の申請・手続</a:t>
            </a:r>
          </a:p>
        </p:txBody>
      </p:sp>
      <p:sp>
        <p:nvSpPr>
          <p:cNvPr id="2" name="スライド番号プレースホルダー 1">
            <a:extLst>
              <a:ext uri="{FF2B5EF4-FFF2-40B4-BE49-F238E27FC236}">
                <a16:creationId xmlns:a16="http://schemas.microsoft.com/office/drawing/2014/main" id="{74B6AC50-59B9-4A42-8AA5-637AE89A8437}"/>
              </a:ext>
            </a:extLst>
          </p:cNvPr>
          <p:cNvSpPr>
            <a:spLocks noGrp="1"/>
          </p:cNvSpPr>
          <p:nvPr>
            <p:ph idx="12" sz="quarter" type="sldNum"/>
          </p:nvPr>
        </p:nvSpPr>
        <p:spPr>
          <a:xfrm>
            <a:off x="6553201" y="6337126"/>
            <a:ext cx="1981200" cy="476250"/>
          </a:xfrm>
        </p:spPr>
        <p:txBody>
          <a:bodyPr/>
          <a:lstStyle/>
          <a:p>
            <a:pPr>
              <a:defRPr/>
            </a:pPr>
            <a:fld id="{5D0C3138-1DF5-4EE7-9BC8-8086AF259160}" type="slidenum">
              <a:rPr altLang="ja-JP" lang="en-US" smtClean="0"/>
              <a:pPr>
                <a:defRPr/>
              </a:pPr>
              <a:t>2</a:t>
            </a:fld>
            <a:endParaRPr altLang="ja-JP" lang="en-US"/>
          </a:p>
        </p:txBody>
      </p:sp>
      <p:sp>
        <p:nvSpPr>
          <p:cNvPr id="5" name="Rectangle 2">
            <a:extLst>
              <a:ext uri="{FF2B5EF4-FFF2-40B4-BE49-F238E27FC236}">
                <a16:creationId xmlns:a16="http://schemas.microsoft.com/office/drawing/2014/main" id="{C72CAC4B-BC15-462A-B500-F30E859AD1FA}"/>
              </a:ext>
            </a:extLst>
          </p:cNvPr>
          <p:cNvSpPr txBox="1">
            <a:spLocks noChangeArrowheads="1"/>
          </p:cNvSpPr>
          <p:nvPr/>
        </p:nvSpPr>
        <p:spPr>
          <a:xfrm>
            <a:off x="395536" y="4967930"/>
            <a:ext cx="8424862" cy="666555"/>
          </a:xfrm>
          <a:prstGeom prst="rect">
            <a:avLst/>
          </a:prstGeom>
        </p:spPr>
        <p:txBody>
          <a:bodyPr/>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algn="l" eaLnBrk="1" hangingPunct="1">
              <a:spcBef>
                <a:spcPts val="600"/>
              </a:spcBef>
              <a:spcAft>
                <a:spcPts val="0"/>
              </a:spcAft>
              <a:defRPr/>
            </a:pPr>
            <a:r>
              <a:rPr altLang="ja-JP" b="1" dirty="0" kern="0" lang="en-US" sz="2000">
                <a:latin charset="-128" panose="020B0609070205080204" pitchFamily="49" typeface="ＭＳ ゴシック"/>
                <a:ea charset="-128" panose="020B0609070205080204" pitchFamily="49" typeface="ＭＳ ゴシック"/>
              </a:rPr>
              <a:t>※</a:t>
            </a:r>
            <a:r>
              <a:rPr altLang="en-US" b="1" dirty="0" kern="0" lang="ja-JP" sz="2000">
                <a:latin charset="-128" panose="020B0609070205080204" pitchFamily="49" typeface="ＭＳ ゴシック"/>
                <a:ea charset="-128" panose="020B0609070205080204" pitchFamily="49" typeface="ＭＳ ゴシック"/>
              </a:rPr>
              <a:t> 申請書類は提出前に必ずコピーを保管し，原本を提出してください。</a:t>
            </a:r>
            <a:endParaRPr altLang="ja-JP" b="1" dirty="0" kern="0" lang="en-US" sz="2000">
              <a:latin charset="-128" panose="020B0609070205080204" pitchFamily="49" typeface="ＭＳ ゴシック"/>
              <a:ea charset="-128" panose="020B0609070205080204" pitchFamily="49" typeface="ＭＳ ゴシック"/>
            </a:endParaRPr>
          </a:p>
        </p:txBody>
      </p:sp>
    </p:spTree>
    <p:extLst>
      <p:ext uri="{BB962C8B-B14F-4D97-AF65-F5344CB8AC3E}">
        <p14:creationId xmlns:p14="http://schemas.microsoft.com/office/powerpoint/2010/main" val="4289549049"/>
      </p:ext>
    </p:extLst>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D0189819-9BE3-4B93-A276-A4C6F1B340E2}"/>
              </a:ext>
            </a:extLst>
          </p:cNvPr>
          <p:cNvGraphicFramePr>
            <a:graphicFrameLocks noGrp="1"/>
          </p:cNvGraphicFramePr>
          <p:nvPr>
            <p:extLst>
              <p:ext uri="{D42A27DB-BD31-4B8C-83A1-F6EECF244321}">
                <p14:modId xmlns:p14="http://schemas.microsoft.com/office/powerpoint/2010/main" val="3728331051"/>
              </p:ext>
            </p:extLst>
          </p:nvPr>
        </p:nvGraphicFramePr>
        <p:xfrm>
          <a:off x="178534" y="2484263"/>
          <a:ext cx="8816697" cy="2103120"/>
        </p:xfrm>
        <a:graphic>
          <a:graphicData uri="http://schemas.openxmlformats.org/drawingml/2006/table">
            <a:tbl>
              <a:tblPr bandRow="1" firstRow="1">
                <a:tableStyleId>{5940675A-B579-460E-94D1-54222C63F5DA}</a:tableStyleId>
              </a:tblPr>
              <a:tblGrid>
                <a:gridCol w="1580277">
                  <a:extLst>
                    <a:ext uri="{9D8B030D-6E8A-4147-A177-3AD203B41FA5}">
                      <a16:colId xmlns:a16="http://schemas.microsoft.com/office/drawing/2014/main" val="2899932134"/>
                    </a:ext>
                  </a:extLst>
                </a:gridCol>
                <a:gridCol w="2107992">
                  <a:extLst>
                    <a:ext uri="{9D8B030D-6E8A-4147-A177-3AD203B41FA5}">
                      <a16:colId xmlns:a16="http://schemas.microsoft.com/office/drawing/2014/main" val="3417829766"/>
                    </a:ext>
                  </a:extLst>
                </a:gridCol>
                <a:gridCol w="2500428">
                  <a:extLst>
                    <a:ext uri="{9D8B030D-6E8A-4147-A177-3AD203B41FA5}">
                      <a16:colId xmlns:a16="http://schemas.microsoft.com/office/drawing/2014/main" val="3289648568"/>
                    </a:ext>
                  </a:extLst>
                </a:gridCol>
                <a:gridCol w="2628000">
                  <a:extLst>
                    <a:ext uri="{9D8B030D-6E8A-4147-A177-3AD203B41FA5}">
                      <a16:colId xmlns:a16="http://schemas.microsoft.com/office/drawing/2014/main" val="3356479561"/>
                    </a:ext>
                  </a:extLst>
                </a:gridCol>
              </a:tblGrid>
              <a:tr h="547743">
                <a:tc rowSpan="2">
                  <a:txBody>
                    <a:bodyPr/>
                    <a:lstStyle/>
                    <a:p>
                      <a:pPr algn="ctr"/>
                      <a:r>
                        <a:rPr altLang="en-US" dirty="0" kumimoji="1" lang="ja-JP" sz="2400"/>
                        <a:t>出願前</a:t>
                      </a:r>
                      <a:endParaRPr altLang="ja-JP" dirty="0" kumimoji="1" lang="en-US" sz="2400"/>
                    </a:p>
                    <a:p>
                      <a:pPr algn="ctr"/>
                      <a:r>
                        <a:rPr altLang="en-US" dirty="0" kumimoji="1" lang="ja-JP" sz="2400"/>
                        <a:t>申請</a:t>
                      </a:r>
                    </a:p>
                  </a:txBody>
                  <a:tcPr anchor="ctr">
                    <a:solidFill>
                      <a:srgbClr val="DAEDEF"/>
                    </a:solidFill>
                  </a:tcPr>
                </a:tc>
                <a:tc>
                  <a:txBody>
                    <a:bodyPr/>
                    <a:lstStyle/>
                    <a:p>
                      <a:pPr algn="l"/>
                      <a:r>
                        <a:rPr altLang="ja-JP" dirty="0" kumimoji="1" lang="en-US">
                          <a:latin typeface="+mj-lt"/>
                          <a:ea typeface="+mj-ea"/>
                        </a:rPr>
                        <a:t>8</a:t>
                      </a:r>
                      <a:r>
                        <a:rPr altLang="en-US" dirty="0" kumimoji="1" lang="ja-JP">
                          <a:latin typeface="+mj-lt"/>
                          <a:ea typeface="+mj-ea"/>
                        </a:rPr>
                        <a:t>月　</a:t>
                      </a:r>
                      <a:r>
                        <a:rPr altLang="ja-JP" dirty="0" kumimoji="1" lang="en-US">
                          <a:latin typeface="+mj-lt"/>
                          <a:ea typeface="+mj-ea"/>
                        </a:rPr>
                        <a:t>1</a:t>
                      </a:r>
                      <a:r>
                        <a:rPr altLang="en-US" dirty="0" kumimoji="1" lang="ja-JP">
                          <a:latin typeface="+mj-lt"/>
                          <a:ea typeface="+mj-ea"/>
                        </a:rPr>
                        <a:t>日（火）</a:t>
                      </a:r>
                      <a:endParaRPr altLang="ja-JP" dirty="0" kumimoji="1" lang="en-US">
                        <a:latin typeface="+mj-lt"/>
                        <a:ea typeface="+mj-ea"/>
                      </a:endParaRPr>
                    </a:p>
                    <a:p>
                      <a:pPr algn="l"/>
                      <a:r>
                        <a:rPr altLang="en-US" dirty="0" kumimoji="1" lang="ja-JP">
                          <a:latin typeface="+mj-lt"/>
                          <a:ea typeface="+mj-ea"/>
                        </a:rPr>
                        <a:t>   ～</a:t>
                      </a:r>
                      <a:r>
                        <a:rPr altLang="ja-JP" dirty="0" kumimoji="1" lang="en-US">
                          <a:latin typeface="+mj-lt"/>
                          <a:ea typeface="+mj-ea"/>
                        </a:rPr>
                        <a:t>9</a:t>
                      </a:r>
                      <a:r>
                        <a:rPr altLang="en-US" dirty="0" kumimoji="1" lang="ja-JP">
                          <a:latin typeface="+mj-lt"/>
                          <a:ea typeface="+mj-ea"/>
                        </a:rPr>
                        <a:t>月　</a:t>
                      </a:r>
                      <a:r>
                        <a:rPr altLang="ja-JP" dirty="0" kumimoji="1" lang="en-US">
                          <a:latin typeface="+mj-lt"/>
                          <a:ea typeface="+mj-ea"/>
                        </a:rPr>
                        <a:t>4</a:t>
                      </a:r>
                      <a:r>
                        <a:rPr altLang="en-US" dirty="0" kumimoji="1" lang="ja-JP">
                          <a:latin typeface="+mj-lt"/>
                          <a:ea typeface="+mj-ea"/>
                        </a:rPr>
                        <a:t>日（月）</a:t>
                      </a:r>
                    </a:p>
                  </a:txBody>
                  <a:tcPr anchor="ctr">
                    <a:solidFill>
                      <a:srgbClr val="DAEDEF"/>
                    </a:solidFill>
                  </a:tcPr>
                </a:tc>
                <a:tc>
                  <a:txBody>
                    <a:bodyPr/>
                    <a:lstStyle/>
                    <a:p>
                      <a:pPr algn="ctr"/>
                      <a:r>
                        <a:rPr altLang="ja-JP" dirty="0" kumimoji="1" lang="en-US" u="sng">
                          <a:solidFill>
                            <a:srgbClr val="FF0000"/>
                          </a:solidFill>
                        </a:rPr>
                        <a:t>9</a:t>
                      </a:r>
                      <a:r>
                        <a:rPr altLang="en-US" dirty="0" kumimoji="1" lang="ja-JP" u="sng">
                          <a:solidFill>
                            <a:srgbClr val="FF0000"/>
                          </a:solidFill>
                        </a:rPr>
                        <a:t>月下旬</a:t>
                      </a:r>
                      <a:r>
                        <a:rPr altLang="en-US" dirty="0" kumimoji="1" lang="ja-JP"/>
                        <a:t>に送付</a:t>
                      </a:r>
                    </a:p>
                  </a:txBody>
                  <a:tcPr anchor="ctr">
                    <a:solidFill>
                      <a:srgbClr val="DAEDEF"/>
                    </a:solidFill>
                  </a:tcPr>
                </a:tc>
                <a:tc rowSpan="3">
                  <a:txBody>
                    <a:bodyPr/>
                    <a:lstStyle/>
                    <a:p>
                      <a:pPr algn="ctr"/>
                      <a:r>
                        <a:rPr altLang="ja-JP" dirty="0" kumimoji="1" lang="en-US"/>
                        <a:t>12</a:t>
                      </a:r>
                      <a:r>
                        <a:rPr altLang="en-US" dirty="0" kumimoji="1" lang="ja-JP"/>
                        <a:t>月上旬～中旬に送付</a:t>
                      </a:r>
                      <a:endParaRPr altLang="ja-JP" dirty="0" kumimoji="1" lang="en-US"/>
                    </a:p>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a:t>（出願した者のみ）</a:t>
                      </a:r>
                    </a:p>
                  </a:txBody>
                  <a:tcPr anchor="ctr">
                    <a:solidFill>
                      <a:srgbClr val="DAEDEF"/>
                    </a:solidFill>
                  </a:tcPr>
                </a:tc>
                <a:extLst>
                  <a:ext uri="{0D108BD9-81ED-4DB2-BD59-A6C34878D82A}">
                    <a16:rowId xmlns:a16="http://schemas.microsoft.com/office/drawing/2014/main" val="1052045394"/>
                  </a:ext>
                </a:extLst>
              </a:tr>
              <a:tr h="547743">
                <a:tc vMerge="1">
                  <a:txBody>
                    <a:bodyPr/>
                    <a:lstStyle/>
                    <a:p>
                      <a:endParaRPr altLang="en-US" dirty="0" kumimoji="1" lang="ja-JP"/>
                    </a:p>
                  </a:txBody>
                  <a:tcPr>
                    <a:solidFill>
                      <a:srgbClr val="DAEDEF"/>
                    </a:solidFill>
                  </a:tcPr>
                </a:tc>
                <a:tc>
                  <a:txBody>
                    <a:bodyPr/>
                    <a:lstStyle/>
                    <a:p>
                      <a:pPr algn="l"/>
                      <a:r>
                        <a:rPr altLang="ja-JP" dirty="0" kern="1200" kumimoji="1" lang="en-US" sz="1800">
                          <a:solidFill>
                            <a:schemeClr val="tx1"/>
                          </a:solidFill>
                          <a:latin typeface="+mn-lt"/>
                          <a:ea typeface="+mn-ea"/>
                          <a:cs typeface="+mn-cs"/>
                        </a:rPr>
                        <a:t>9</a:t>
                      </a:r>
                      <a:r>
                        <a:rPr altLang="en-US" dirty="0" kumimoji="1" lang="ja-JP">
                          <a:latin typeface="+mj-ea"/>
                          <a:ea typeface="+mj-ea"/>
                        </a:rPr>
                        <a:t>月　</a:t>
                      </a:r>
                      <a:r>
                        <a:rPr altLang="ja-JP" dirty="0" kumimoji="1" lang="en-US">
                          <a:latin typeface="+mj-lt"/>
                          <a:ea typeface="+mj-ea"/>
                        </a:rPr>
                        <a:t>5</a:t>
                      </a:r>
                      <a:r>
                        <a:rPr altLang="en-US" dirty="0" kumimoji="1" lang="ja-JP">
                          <a:latin typeface="+mj-ea"/>
                          <a:ea typeface="+mj-ea"/>
                        </a:rPr>
                        <a:t>日（火）</a:t>
                      </a:r>
                      <a:endParaRPr altLang="ja-JP" dirty="0" kumimoji="1" lang="en-US">
                        <a:latin typeface="+mj-ea"/>
                        <a:ea typeface="+mj-ea"/>
                      </a:endParaRPr>
                    </a:p>
                    <a:p>
                      <a:pPr algn="l"/>
                      <a:r>
                        <a:rPr altLang="en-US" dirty="0" kumimoji="1" lang="ja-JP">
                          <a:latin typeface="+mj-ea"/>
                          <a:ea typeface="+mj-ea"/>
                        </a:rPr>
                        <a:t>   ～</a:t>
                      </a:r>
                      <a:r>
                        <a:rPr altLang="ja-JP" dirty="0" kumimoji="1" lang="en-US">
                          <a:latin typeface="+mj-lt"/>
                          <a:ea typeface="+mj-ea"/>
                        </a:rPr>
                        <a:t>9</a:t>
                      </a:r>
                      <a:r>
                        <a:rPr altLang="en-US" dirty="0" kumimoji="1" lang="ja-JP">
                          <a:latin typeface="+mj-lt"/>
                          <a:ea typeface="+mj-ea"/>
                        </a:rPr>
                        <a:t>月</a:t>
                      </a:r>
                      <a:r>
                        <a:rPr altLang="en-US" dirty="0" kumimoji="1" lang="ja-JP" sz="1050">
                          <a:latin typeface="+mj-lt"/>
                          <a:ea typeface="+mj-ea"/>
                        </a:rPr>
                        <a:t> </a:t>
                      </a:r>
                      <a:r>
                        <a:rPr altLang="ja-JP" dirty="0" kumimoji="1" lang="en-US">
                          <a:latin typeface="+mj-lt"/>
                          <a:ea typeface="+mj-ea"/>
                        </a:rPr>
                        <a:t>22</a:t>
                      </a:r>
                      <a:r>
                        <a:rPr altLang="en-US" dirty="0" kumimoji="1" lang="ja-JP">
                          <a:latin typeface="+mj-ea"/>
                          <a:ea typeface="+mj-ea"/>
                        </a:rPr>
                        <a:t>日（金）</a:t>
                      </a:r>
                    </a:p>
                  </a:txBody>
                  <a:tcPr anchor="ctr">
                    <a:solidFill>
                      <a:srgbClr val="DAEDEF"/>
                    </a:solidFill>
                  </a:tcPr>
                </a:tc>
                <a:tc rowSpan="2">
                  <a:txBody>
                    <a:bodyPr/>
                    <a:lstStyle/>
                    <a:p>
                      <a:pPr algn="ctr"/>
                      <a:r>
                        <a:rPr altLang="ja-JP" dirty="0" kumimoji="1" lang="en-US"/>
                        <a:t>11</a:t>
                      </a:r>
                      <a:r>
                        <a:rPr altLang="en-US" dirty="0" kumimoji="1" lang="ja-JP"/>
                        <a:t>月下旬に送付</a:t>
                      </a:r>
                      <a:endParaRPr altLang="ja-JP" dirty="0" kumimoji="1" lang="en-US"/>
                    </a:p>
                    <a:p>
                      <a:pPr algn="ctr"/>
                      <a:r>
                        <a:rPr altLang="en-US" dirty="0" kumimoji="1" lang="ja-JP"/>
                        <a:t>（出願した者のみ）</a:t>
                      </a:r>
                    </a:p>
                  </a:txBody>
                  <a:tcPr anchor="ctr">
                    <a:solidFill>
                      <a:srgbClr val="DAEDEF"/>
                    </a:solidFill>
                  </a:tcPr>
                </a:tc>
                <a:tc vMerge="1">
                  <a:txBody>
                    <a:bodyPr/>
                    <a:lstStyle/>
                    <a:p>
                      <a:endParaRPr altLang="en-US" dirty="0" kumimoji="1" lang="ja-JP"/>
                    </a:p>
                  </a:txBody>
                  <a:tcPr>
                    <a:solidFill>
                      <a:srgbClr val="DAEDEF"/>
                    </a:solidFill>
                  </a:tcPr>
                </a:tc>
                <a:extLst>
                  <a:ext uri="{0D108BD9-81ED-4DB2-BD59-A6C34878D82A}">
                    <a16:rowId xmlns:a16="http://schemas.microsoft.com/office/drawing/2014/main" val="1834664913"/>
                  </a:ext>
                </a:extLst>
              </a:tr>
              <a:tr h="547743">
                <a:tc>
                  <a:txBody>
                    <a:bodyPr/>
                    <a:lstStyle/>
                    <a:p>
                      <a:pPr algn="ctr"/>
                      <a:r>
                        <a:rPr altLang="en-US" dirty="0" kumimoji="1" lang="ja-JP" sz="2400"/>
                        <a:t>出願時</a:t>
                      </a:r>
                      <a:endParaRPr altLang="ja-JP" dirty="0" kumimoji="1" lang="en-US" sz="2400"/>
                    </a:p>
                    <a:p>
                      <a:pPr algn="ctr"/>
                      <a:r>
                        <a:rPr altLang="en-US" dirty="0" kumimoji="1" lang="ja-JP" sz="2400"/>
                        <a:t>申請</a:t>
                      </a:r>
                    </a:p>
                  </a:txBody>
                  <a:tcPr anchor="c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kern="1200" kumimoji="1" lang="en-US" sz="1800">
                          <a:solidFill>
                            <a:schemeClr val="tx1"/>
                          </a:solidFill>
                          <a:latin typeface="+mn-lt"/>
                          <a:ea typeface="+mn-ea"/>
                          <a:cs typeface="+mn-cs"/>
                        </a:rPr>
                        <a:t>9</a:t>
                      </a:r>
                      <a:r>
                        <a:rPr altLang="en-US" dirty="0" kern="1200" kumimoji="1" lang="ja-JP" sz="1800">
                          <a:solidFill>
                            <a:schemeClr val="tx1"/>
                          </a:solidFill>
                          <a:latin typeface="+mn-lt"/>
                          <a:ea typeface="+mn-ea"/>
                          <a:cs typeface="+mn-cs"/>
                        </a:rPr>
                        <a:t>月</a:t>
                      </a:r>
                      <a:r>
                        <a:rPr altLang="en-US" dirty="0" kern="1200" kumimoji="1" lang="ja-JP" sz="1050">
                          <a:solidFill>
                            <a:schemeClr val="tx1"/>
                          </a:solidFill>
                          <a:latin typeface="+mn-lt"/>
                          <a:ea typeface="+mn-ea"/>
                          <a:cs typeface="+mn-cs"/>
                        </a:rPr>
                        <a:t> </a:t>
                      </a:r>
                      <a:r>
                        <a:rPr altLang="ja-JP" dirty="0" kern="1200" kumimoji="1" lang="en-US" sz="1800">
                          <a:solidFill>
                            <a:schemeClr val="tx1"/>
                          </a:solidFill>
                          <a:latin typeface="+mn-lt"/>
                          <a:ea typeface="+mn-ea"/>
                          <a:cs typeface="+mn-cs"/>
                        </a:rPr>
                        <a:t>25</a:t>
                      </a:r>
                      <a:r>
                        <a:rPr altLang="en-US" dirty="0" kern="1200" kumimoji="1" lang="ja-JP" sz="1800">
                          <a:solidFill>
                            <a:schemeClr val="tx1"/>
                          </a:solidFill>
                          <a:latin typeface="+mj-ea"/>
                          <a:ea typeface="+mn-ea"/>
                          <a:cs typeface="+mn-cs"/>
                        </a:rPr>
                        <a:t>日（月）</a:t>
                      </a:r>
                      <a:endParaRPr altLang="ja-JP" dirty="0" kern="1200" kumimoji="1" lang="en-US" sz="1800">
                        <a:solidFill>
                          <a:schemeClr val="tx1"/>
                        </a:solidFill>
                        <a:latin typeface="+mj-ea"/>
                        <a:ea typeface="+mn-ea"/>
                        <a:cs typeface="+mn-cs"/>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kern="1200" kumimoji="1" lang="en-US" sz="1800">
                          <a:solidFill>
                            <a:schemeClr val="tx1"/>
                          </a:solidFill>
                          <a:latin typeface="+mj-ea"/>
                          <a:ea typeface="+mn-ea"/>
                          <a:cs typeface="+mn-cs"/>
                        </a:rPr>
                        <a:t>   </a:t>
                      </a:r>
                      <a:r>
                        <a:rPr altLang="en-US" dirty="0" kumimoji="1" lang="ja-JP">
                          <a:latin typeface="+mj-ea"/>
                          <a:ea typeface="+mj-ea"/>
                        </a:rPr>
                        <a:t>～</a:t>
                      </a:r>
                      <a:r>
                        <a:rPr altLang="ja-JP" dirty="0" kumimoji="1" lang="en-US" sz="1000">
                          <a:latin typeface="+mn-lt"/>
                          <a:ea typeface="+mj-ea"/>
                        </a:rPr>
                        <a:t> </a:t>
                      </a:r>
                      <a:r>
                        <a:rPr altLang="ja-JP" dirty="0" kumimoji="1" lang="en-US">
                          <a:latin typeface="+mn-lt"/>
                          <a:ea typeface="+mj-ea"/>
                        </a:rPr>
                        <a:t>10</a:t>
                      </a:r>
                      <a:r>
                        <a:rPr altLang="en-US" dirty="0" kumimoji="1" lang="ja-JP">
                          <a:latin typeface="+mj-ea"/>
                          <a:ea typeface="+mj-ea"/>
                        </a:rPr>
                        <a:t>月　</a:t>
                      </a:r>
                      <a:r>
                        <a:rPr altLang="ja-JP" dirty="0" kumimoji="1" lang="en-US">
                          <a:latin typeface="+mj-lt"/>
                          <a:ea typeface="+mj-ea"/>
                        </a:rPr>
                        <a:t>5</a:t>
                      </a:r>
                      <a:r>
                        <a:rPr altLang="en-US" dirty="0" kumimoji="1" lang="ja-JP">
                          <a:latin typeface="+mj-lt"/>
                          <a:ea typeface="+mj-ea"/>
                        </a:rPr>
                        <a:t>日</a:t>
                      </a:r>
                      <a:r>
                        <a:rPr altLang="en-US" dirty="0" kumimoji="1" lang="ja-JP">
                          <a:latin typeface="+mj-ea"/>
                          <a:ea typeface="+mj-ea"/>
                        </a:rPr>
                        <a:t>（木）</a:t>
                      </a:r>
                    </a:p>
                  </a:txBody>
                  <a:tcPr anchor="ctr">
                    <a:solidFill>
                      <a:srgbClr val="DAEDEF"/>
                    </a:solidFill>
                  </a:tcPr>
                </a:tc>
                <a:tc vMerge="1">
                  <a:txBody>
                    <a:bodyPr/>
                    <a:lstStyle/>
                    <a:p>
                      <a:endParaRPr altLang="en-US" dirty="0" kumimoji="1" lang="ja-JP"/>
                    </a:p>
                  </a:txBody>
                  <a:tcPr>
                    <a:solidFill>
                      <a:srgbClr val="DAEDEF"/>
                    </a:solidFill>
                  </a:tcPr>
                </a:tc>
                <a:tc vMerge="1">
                  <a:txBody>
                    <a:bodyPr/>
                    <a:lstStyle/>
                    <a:p>
                      <a:endParaRPr altLang="en-US" dirty="0" kumimoji="1" lang="ja-JP"/>
                    </a:p>
                  </a:txBody>
                  <a:tcPr>
                    <a:solidFill>
                      <a:srgbClr val="DAEDEF"/>
                    </a:solidFill>
                  </a:tcPr>
                </a:tc>
                <a:extLst>
                  <a:ext uri="{0D108BD9-81ED-4DB2-BD59-A6C34878D82A}">
                    <a16:rowId xmlns:a16="http://schemas.microsoft.com/office/drawing/2014/main" val="4061614320"/>
                  </a:ext>
                </a:extLst>
              </a:tr>
            </a:tbl>
          </a:graphicData>
        </a:graphic>
      </p:graphicFrame>
      <p:graphicFrame>
        <p:nvGraphicFramePr>
          <p:cNvPr id="10" name="表 4">
            <a:extLst>
              <a:ext uri="{FF2B5EF4-FFF2-40B4-BE49-F238E27FC236}">
                <a16:creationId xmlns:a16="http://schemas.microsoft.com/office/drawing/2014/main" id="{D0189819-9BE3-4B93-A276-A4C6F1B340E2}"/>
              </a:ext>
            </a:extLst>
          </p:cNvPr>
          <p:cNvGraphicFramePr>
            <a:graphicFrameLocks noGrp="1"/>
          </p:cNvGraphicFramePr>
          <p:nvPr>
            <p:extLst>
              <p:ext uri="{D42A27DB-BD31-4B8C-83A1-F6EECF244321}">
                <p14:modId xmlns:p14="http://schemas.microsoft.com/office/powerpoint/2010/main" val="849604837"/>
              </p:ext>
            </p:extLst>
          </p:nvPr>
        </p:nvGraphicFramePr>
        <p:xfrm>
          <a:off x="163651" y="1772816"/>
          <a:ext cx="8812009" cy="701040"/>
        </p:xfrm>
        <a:graphic>
          <a:graphicData uri="http://schemas.openxmlformats.org/drawingml/2006/table">
            <a:tbl>
              <a:tblPr bandRow="1" firstRow="1">
                <a:tableStyleId>{5940675A-B579-460E-94D1-54222C63F5DA}</a:tableStyleId>
              </a:tblPr>
              <a:tblGrid>
                <a:gridCol w="3688269">
                  <a:extLst>
                    <a:ext uri="{9D8B030D-6E8A-4147-A177-3AD203B41FA5}">
                      <a16:colId xmlns:a16="http://schemas.microsoft.com/office/drawing/2014/main" val="2899932134"/>
                    </a:ext>
                  </a:extLst>
                </a:gridCol>
                <a:gridCol w="2497137">
                  <a:extLst>
                    <a:ext uri="{9D8B030D-6E8A-4147-A177-3AD203B41FA5}">
                      <a16:colId xmlns:a16="http://schemas.microsoft.com/office/drawing/2014/main" val="3289648568"/>
                    </a:ext>
                  </a:extLst>
                </a:gridCol>
                <a:gridCol w="2626603">
                  <a:extLst>
                    <a:ext uri="{9D8B030D-6E8A-4147-A177-3AD203B41FA5}">
                      <a16:colId xmlns:a16="http://schemas.microsoft.com/office/drawing/2014/main" val="3356479561"/>
                    </a:ext>
                  </a:extLst>
                </a:gridCol>
              </a:tblGrid>
              <a:tr h="629641">
                <a:tc>
                  <a:txBody>
                    <a:bodyPr/>
                    <a:lstStyle/>
                    <a:p>
                      <a:pPr algn="ctr"/>
                      <a:r>
                        <a:rPr altLang="en-US" dirty="0" kumimoji="1" lang="ja-JP" sz="2000">
                          <a:solidFill>
                            <a:schemeClr val="bg1"/>
                          </a:solidFill>
                        </a:rPr>
                        <a:t>申請時期</a:t>
                      </a:r>
                    </a:p>
                  </a:txBody>
                  <a:tcPr anchor="ctr">
                    <a:lnL cmpd="sng" w="12700">
                      <a:noFill/>
                    </a:lnL>
                    <a:lnR algn="ctr" cap="flat" cmpd="sng" w="12700">
                      <a:solidFill>
                        <a:schemeClr val="bg1"/>
                      </a:solidFill>
                      <a:prstDash val="solid"/>
                      <a:round/>
                      <a:headEnd len="med" type="none" w="med"/>
                      <a:tailEnd len="med" type="none" w="med"/>
                    </a:lnR>
                    <a:lnT cmpd="sng" w="12700">
                      <a:noFill/>
                    </a:lnT>
                    <a:lnB cmpd="sng" w="12700">
                      <a:noFill/>
                    </a:lnB>
                    <a:lnTlToBr cmpd="sng" w="12700">
                      <a:noFill/>
                      <a:prstDash val="solid"/>
                    </a:lnTlToBr>
                    <a:lnBlToTr cmpd="sng" w="12700">
                      <a:noFill/>
                      <a:prstDash val="solid"/>
                    </a:lnBlToTr>
                    <a:solidFill>
                      <a:srgbClr val="333399"/>
                    </a:solidFill>
                  </a:tcPr>
                </a:tc>
                <a:tc>
                  <a:txBody>
                    <a:bodyPr/>
                    <a:lstStyle/>
                    <a:p>
                      <a:pPr algn="ctr"/>
                      <a:r>
                        <a:rPr altLang="en-US" dirty="0" kern="0" lang="ja-JP" sz="2000">
                          <a:solidFill>
                            <a:schemeClr val="bg1"/>
                          </a:solidFill>
                        </a:rPr>
                        <a:t>受験上の配慮事項</a:t>
                      </a:r>
                      <a:endParaRPr altLang="ja-JP" dirty="0" kern="0" lang="en-US" sz="2000">
                        <a:solidFill>
                          <a:schemeClr val="bg1"/>
                        </a:solidFill>
                      </a:endParaRPr>
                    </a:p>
                    <a:p>
                      <a:pPr algn="ctr"/>
                      <a:r>
                        <a:rPr altLang="en-US" b="0" dirty="0" kern="0" lang="ja-JP" sz="2000">
                          <a:solidFill>
                            <a:schemeClr val="bg1"/>
                          </a:solidFill>
                        </a:rPr>
                        <a:t>審査結果通知書</a:t>
                      </a:r>
                      <a:endParaRPr altLang="en-US" b="0" dirty="0" kumimoji="1" lang="ja-JP" sz="2000">
                        <a:solidFill>
                          <a:schemeClr val="bg1"/>
                        </a:solidFill>
                      </a:endParaRP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cmpd="sng" w="12700">
                      <a:noFill/>
                    </a:lnT>
                    <a:lnB cmpd="sng" w="12700">
                      <a:noFill/>
                    </a:lnB>
                    <a:lnTlToBr cmpd="sng" w="12700">
                      <a:noFill/>
                      <a:prstDash val="solid"/>
                    </a:lnTlToBr>
                    <a:lnBlToTr cmpd="sng" w="12700">
                      <a:noFill/>
                      <a:prstDash val="solid"/>
                    </a:lnBlToTr>
                    <a:solidFill>
                      <a:srgbClr val="333399"/>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baseline="0" cap="none" dirty="0" i="0" kern="0" kumimoji="1" lang="ja-JP" noProof="0" normalizeH="0" spc="0" strike="noStrike" sz="2000" u="none">
                          <a:ln>
                            <a:noFill/>
                          </a:ln>
                          <a:solidFill>
                            <a:srgbClr val="FFFFFF"/>
                          </a:solidFill>
                          <a:effectLst/>
                          <a:uLnTx/>
                          <a:uFillTx/>
                          <a:latin typeface="+mn-lt"/>
                          <a:ea typeface="+mn-ea"/>
                          <a:cs typeface="+mn-cs"/>
                        </a:rPr>
                        <a:t>受験上の配慮事項</a:t>
                      </a:r>
                      <a:endParaRPr altLang="ja-JP" b="0" baseline="0" cap="none" dirty="0" i="0" kern="0" kumimoji="1" lang="en-US" noProof="0" normalizeH="0" spc="0" strike="noStrike" sz="2000" u="none">
                        <a:ln>
                          <a:noFill/>
                        </a:ln>
                        <a:solidFill>
                          <a:srgbClr val="FFFFFF"/>
                        </a:solidFill>
                        <a:effectLst/>
                        <a:uLnTx/>
                        <a:uFillTx/>
                        <a:latin typeface="+mn-lt"/>
                        <a:ea typeface="+mn-ea"/>
                        <a:cs typeface="+mn-cs"/>
                      </a:endParaRPr>
                    </a:p>
                    <a:p>
                      <a:pPr algn="ctr" defTabSz="914400" eaLnBrk="1" fontAlgn="auto" hangingPunct="1" indent="0" latinLnBrk="0" lvl="0" marL="0" marR="0" rtl="0">
                        <a:lnSpc>
                          <a:spcPct val="100000"/>
                        </a:lnSpc>
                        <a:spcBef>
                          <a:spcPts val="0"/>
                        </a:spcBef>
                        <a:spcAft>
                          <a:spcPts val="0"/>
                        </a:spcAft>
                        <a:buClrTx/>
                        <a:buSzTx/>
                        <a:buFontTx/>
                        <a:buNone/>
                        <a:tabLst/>
                        <a:defRPr/>
                      </a:pPr>
                      <a:r>
                        <a:rPr altLang="en-US" b="0" baseline="0" cap="none" dirty="0" i="0" kern="0" kumimoji="1" lang="ja-JP" noProof="0" normalizeH="0" spc="0" strike="noStrike" sz="2000" u="none">
                          <a:ln>
                            <a:noFill/>
                          </a:ln>
                          <a:solidFill>
                            <a:srgbClr val="FFFFFF"/>
                          </a:solidFill>
                          <a:effectLst/>
                          <a:uLnTx/>
                          <a:uFillTx/>
                          <a:latin typeface="+mn-lt"/>
                          <a:ea typeface="+mn-ea"/>
                          <a:cs typeface="+mn-cs"/>
                        </a:rPr>
                        <a:t>決定通知書</a:t>
                      </a:r>
                      <a:endParaRPr altLang="en-US" b="0" baseline="0" cap="none" dirty="0" i="0" kern="1200" kumimoji="1" lang="ja-JP" noProof="0" normalizeH="0" spc="0" strike="noStrike" sz="2000" u="none">
                        <a:ln>
                          <a:noFill/>
                        </a:ln>
                        <a:solidFill>
                          <a:srgbClr val="FFFFFF"/>
                        </a:solidFill>
                        <a:effectLst/>
                        <a:uLnTx/>
                        <a:uFillTx/>
                        <a:latin typeface="+mn-lt"/>
                        <a:ea typeface="+mn-ea"/>
                        <a:cs typeface="+mn-cs"/>
                      </a:endParaRPr>
                    </a:p>
                  </a:txBody>
                  <a:tcPr>
                    <a:lnL algn="ctr" cap="flat" cmpd="sng" w="12700">
                      <a:solidFill>
                        <a:schemeClr val="bg1"/>
                      </a:solidFill>
                      <a:prstDash val="solid"/>
                      <a:round/>
                      <a:headEnd len="med" type="none" w="med"/>
                      <a:tailEnd len="med" type="none" w="med"/>
                    </a:lnL>
                    <a:lnR cmpd="sng" w="12700">
                      <a:noFill/>
                    </a:lnR>
                    <a:lnT cmpd="sng" w="12700">
                      <a:noFill/>
                    </a:lnT>
                    <a:lnB cmpd="sng" w="12700">
                      <a:noFill/>
                    </a:lnB>
                    <a:lnTlToBr cmpd="sng" w="12700">
                      <a:noFill/>
                      <a:prstDash val="solid"/>
                    </a:lnTlToBr>
                    <a:lnBlToTr cmpd="sng" w="12700">
                      <a:noFill/>
                      <a:prstDash val="solid"/>
                    </a:lnBlToTr>
                    <a:solidFill>
                      <a:srgbClr val="333399"/>
                    </a:solidFill>
                  </a:tcPr>
                </a:tc>
                <a:extLst>
                  <a:ext uri="{0D108BD9-81ED-4DB2-BD59-A6C34878D82A}">
                    <a16:rowId xmlns:a16="http://schemas.microsoft.com/office/drawing/2014/main" val="2713561612"/>
                  </a:ext>
                </a:extLst>
              </a:tr>
            </a:tbl>
          </a:graphicData>
        </a:graphic>
      </p:graphicFrame>
      <p:sp>
        <p:nvSpPr>
          <p:cNvPr id="2" name="スライド番号プレースホルダー 1">
            <a:extLst>
              <a:ext uri="{FF2B5EF4-FFF2-40B4-BE49-F238E27FC236}">
                <a16:creationId xmlns:a16="http://schemas.microsoft.com/office/drawing/2014/main" id="{00FDFA64-66DD-4A61-BF3E-6F9D81EF3F1A}"/>
              </a:ext>
            </a:extLst>
          </p:cNvPr>
          <p:cNvSpPr>
            <a:spLocks noGrp="1"/>
          </p:cNvSpPr>
          <p:nvPr>
            <p:ph idx="12" sz="quarter" type="sldNum"/>
          </p:nvPr>
        </p:nvSpPr>
        <p:spPr>
          <a:xfrm>
            <a:off x="6553201" y="6337126"/>
            <a:ext cx="1981200" cy="476250"/>
          </a:xfrm>
        </p:spPr>
        <p:txBody>
          <a:bodyPr/>
          <a:lstStyle/>
          <a:p>
            <a:pPr>
              <a:defRPr/>
            </a:pPr>
            <a:fld id="{198FBEA1-C32F-40FF-90BF-88E25CC95112}" type="slidenum">
              <a:rPr altLang="ja-JP" lang="en-US" smtClean="0"/>
              <a:pPr>
                <a:defRPr/>
              </a:pPr>
              <a:t>3</a:t>
            </a:fld>
            <a:endParaRPr altLang="ja-JP" lang="en-US"/>
          </a:p>
        </p:txBody>
      </p:sp>
      <p:sp>
        <p:nvSpPr>
          <p:cNvPr id="3" name="正方形/長方形 2">
            <a:extLst>
              <a:ext uri="{FF2B5EF4-FFF2-40B4-BE49-F238E27FC236}">
                <a16:creationId xmlns:a16="http://schemas.microsoft.com/office/drawing/2014/main" id="{75762DE8-B7F6-40EC-8A5B-45DA45E4AA93}"/>
              </a:ext>
            </a:extLst>
          </p:cNvPr>
          <p:cNvSpPr/>
          <p:nvPr/>
        </p:nvSpPr>
        <p:spPr>
          <a:xfrm>
            <a:off x="178534" y="4725144"/>
            <a:ext cx="8812008" cy="769441"/>
          </a:xfrm>
          <a:prstGeom prst="rect">
            <a:avLst/>
          </a:prstGeom>
        </p:spPr>
        <p:txBody>
          <a:bodyPr wrap="square">
            <a:spAutoFit/>
          </a:bodyPr>
          <a:lstStyle/>
          <a:p>
            <a:r>
              <a:rPr altLang="ja-JP" dirty="0" lang="en-US" sz="2200"/>
              <a:t>※</a:t>
            </a:r>
            <a:r>
              <a:rPr altLang="en-US" dirty="0" lang="ja-JP" sz="2200"/>
              <a:t>　希望する配慮事項によっては審査に時間がかかる場合があるため，　</a:t>
            </a:r>
            <a:endParaRPr altLang="ja-JP" dirty="0" lang="en-US" sz="2200"/>
          </a:p>
          <a:p>
            <a:r>
              <a:rPr altLang="en-US" dirty="0" lang="ja-JP" sz="2200">
                <a:solidFill>
                  <a:srgbClr val="FF0000"/>
                </a:solidFill>
              </a:rPr>
              <a:t>　</a:t>
            </a:r>
            <a:r>
              <a:rPr altLang="en-US" dirty="0" lang="ja-JP" sz="2200" u="sng">
                <a:solidFill>
                  <a:srgbClr val="FF0000"/>
                </a:solidFill>
              </a:rPr>
              <a:t>できるだけ出願前に申請してください。</a:t>
            </a:r>
            <a:endParaRPr altLang="en-US" dirty="0" lang="ja-JP" sz="2200"/>
          </a:p>
        </p:txBody>
      </p:sp>
      <p:sp>
        <p:nvSpPr>
          <p:cNvPr id="8" name="Rectangle 5">
            <a:extLst>
              <a:ext uri="{FF2B5EF4-FFF2-40B4-BE49-F238E27FC236}">
                <a16:creationId xmlns:a16="http://schemas.microsoft.com/office/drawing/2014/main" id="{FD30089F-2867-4A3D-BB6D-57831FF3AD58}"/>
              </a:ext>
            </a:extLst>
          </p:cNvPr>
          <p:cNvSpPr>
            <a:spLocks noChangeArrowheads="1"/>
          </p:cNvSpPr>
          <p:nvPr/>
        </p:nvSpPr>
        <p:spPr bwMode="auto">
          <a:xfrm>
            <a:off x="107504" y="836712"/>
            <a:ext cx="8947596"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　申請方法等</a:t>
            </a:r>
          </a:p>
        </p:txBody>
      </p:sp>
      <p:sp>
        <p:nvSpPr>
          <p:cNvPr id="12" name="正方形/長方形 11">
            <a:extLst>
              <a:ext uri="{FF2B5EF4-FFF2-40B4-BE49-F238E27FC236}">
                <a16:creationId xmlns:a16="http://schemas.microsoft.com/office/drawing/2014/main" id="{50B66120-C70A-4B72-A15E-0D6541CF1F08}"/>
              </a:ext>
            </a:extLst>
          </p:cNvPr>
          <p:cNvSpPr/>
          <p:nvPr/>
        </p:nvSpPr>
        <p:spPr>
          <a:xfrm>
            <a:off x="539752" y="158752"/>
            <a:ext cx="1878013" cy="461963"/>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ja-JP" dirty="0" lang="en-US" sz="2400"/>
              <a:t>P</a:t>
            </a:r>
            <a:r>
              <a:rPr altLang="ja-JP" dirty="0" kern="0" lang="en-US" sz="2400">
                <a:latin charset="0" typeface="Arial"/>
                <a:ea charset="-128" typeface="ＭＳ Ｐゴシック"/>
              </a:rPr>
              <a:t>4</a:t>
            </a:r>
            <a:r>
              <a:rPr altLang="en-US" dirty="0" kern="0" lang="ja-JP" sz="2400">
                <a:latin charset="0" typeface="Arial"/>
                <a:ea charset="-128" typeface="ＭＳ Ｐゴシック"/>
              </a:rPr>
              <a:t>～</a:t>
            </a:r>
            <a:r>
              <a:rPr altLang="ja-JP" dirty="0" kern="0" lang="en-US" sz="2400">
                <a:latin charset="0" typeface="Arial"/>
                <a:ea charset="-128" typeface="ＭＳ Ｐゴシック"/>
              </a:rPr>
              <a:t>5</a:t>
            </a:r>
            <a:r>
              <a:rPr altLang="ja-JP" b="1" dirty="0" kern="0" lang="en-US" sz="2400">
                <a:latin charset="0" typeface="Arial"/>
                <a:ea charset="-128" typeface="ＭＳ Ｐゴシック"/>
              </a:rPr>
              <a:t>】</a:t>
            </a:r>
          </a:p>
        </p:txBody>
      </p:sp>
    </p:spTree>
    <p:extLst>
      <p:ext uri="{BB962C8B-B14F-4D97-AF65-F5344CB8AC3E}">
        <p14:creationId xmlns:p14="http://schemas.microsoft.com/office/powerpoint/2010/main" val="1145268655"/>
      </p:ext>
    </p:extLst>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 name="下矢印 11">
            <a:extLst>
              <a:ext uri="{FF2B5EF4-FFF2-40B4-BE49-F238E27FC236}">
                <a16:creationId xmlns:a16="http://schemas.microsoft.com/office/drawing/2014/main" id="{EF69C6FB-18BD-438C-BE4B-3830BD348642}"/>
              </a:ext>
            </a:extLst>
          </p:cNvPr>
          <p:cNvSpPr/>
          <p:nvPr/>
        </p:nvSpPr>
        <p:spPr bwMode="auto">
          <a:xfrm>
            <a:off x="2309753" y="4068785"/>
            <a:ext cx="216024" cy="338555"/>
          </a:xfrm>
          <a:prstGeom prst="downArrow">
            <a:avLst/>
          </a:prstGeom>
          <a:ln/>
          <a:extLst/>
        </p:spPr>
        <p:style>
          <a:lnRef idx="2">
            <a:schemeClr val="accent4">
              <a:shade val="50000"/>
            </a:schemeClr>
          </a:lnRef>
          <a:fillRef idx="1">
            <a:schemeClr val="accent4"/>
          </a:fillRef>
          <a:effectRef idx="0">
            <a:schemeClr val="accent4"/>
          </a:effectRef>
          <a:fontRef idx="minor">
            <a:schemeClr val="lt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6" name="コンテンツ プレースホルダー 2"/>
          <p:cNvSpPr txBox="1">
            <a:spLocks/>
          </p:cNvSpPr>
          <p:nvPr/>
        </p:nvSpPr>
        <p:spPr bwMode="auto">
          <a:xfrm>
            <a:off x="155628" y="833260"/>
            <a:ext cx="8640957" cy="526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indent="0" marL="0">
              <a:buNone/>
              <a:defRPr/>
            </a:pPr>
            <a:r>
              <a:rPr altLang="en-US" dirty="0" kern="0" lang="ja-JP" sz="2400">
                <a:solidFill>
                  <a:schemeClr val="accent4"/>
                </a:solidFill>
              </a:rPr>
              <a:t>（１）  出願前申請　</a:t>
            </a:r>
          </a:p>
        </p:txBody>
      </p:sp>
      <p:sp>
        <p:nvSpPr>
          <p:cNvPr id="8" name="正方形/長方形 7"/>
          <p:cNvSpPr/>
          <p:nvPr/>
        </p:nvSpPr>
        <p:spPr>
          <a:xfrm>
            <a:off x="539752" y="158752"/>
            <a:ext cx="1878013" cy="461963"/>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ja-JP" dirty="0" lang="en-US" sz="2400"/>
              <a:t>P</a:t>
            </a:r>
            <a:r>
              <a:rPr altLang="ja-JP" dirty="0" kern="0" lang="en-US" sz="2400">
                <a:latin charset="0" typeface="Arial"/>
                <a:ea charset="-128" typeface="ＭＳ Ｐゴシック"/>
              </a:rPr>
              <a:t>4</a:t>
            </a:r>
            <a:r>
              <a:rPr altLang="en-US" dirty="0" kern="0" lang="ja-JP" sz="2400">
                <a:latin charset="0" typeface="Arial"/>
                <a:ea charset="-128" typeface="ＭＳ Ｐゴシック"/>
              </a:rPr>
              <a:t>～</a:t>
            </a:r>
            <a:r>
              <a:rPr altLang="ja-JP" dirty="0" kern="0" lang="en-US" sz="2400">
                <a:latin charset="0" typeface="Arial"/>
                <a:ea charset="-128" typeface="ＭＳ Ｐゴシック"/>
              </a:rPr>
              <a:t>5</a:t>
            </a:r>
            <a:r>
              <a:rPr altLang="ja-JP" b="1" dirty="0" kern="0" lang="en-US" sz="2400">
                <a:latin charset="0" typeface="Arial"/>
                <a:ea charset="-128" typeface="ＭＳ Ｐゴシック"/>
              </a:rPr>
              <a:t>】</a:t>
            </a:r>
          </a:p>
        </p:txBody>
      </p:sp>
      <p:sp>
        <p:nvSpPr>
          <p:cNvPr id="2" name="正方形/長方形 1"/>
          <p:cNvSpPr/>
          <p:nvPr/>
        </p:nvSpPr>
        <p:spPr>
          <a:xfrm>
            <a:off x="155628" y="1345397"/>
            <a:ext cx="8892479" cy="707886"/>
          </a:xfrm>
          <a:prstGeom prst="rect">
            <a:avLst/>
          </a:prstGeom>
        </p:spPr>
        <p:txBody>
          <a:bodyPr wrap="square">
            <a:spAutoFit/>
          </a:bodyPr>
          <a:lstStyle/>
          <a:p>
            <a:pPr algn="just" indent="-285750" marL="285750">
              <a:buFont charset="2" panose="05000000000000000000" pitchFamily="2" typeface="Wingdings"/>
              <a:buChar char="l"/>
            </a:pPr>
            <a:r>
              <a:rPr altLang="en-US" dirty="0" lang="ja-JP" sz="1800"/>
              <a:t>　</a:t>
            </a:r>
            <a:r>
              <a:rPr altLang="en-US" dirty="0" lang="ja-JP" sz="2000"/>
              <a:t>出願前申請を行っただけでは共通テストに出願をしたことにはなりません。</a:t>
            </a:r>
            <a:endParaRPr altLang="ja-JP" dirty="0" lang="en-US" sz="2000"/>
          </a:p>
          <a:p>
            <a:pPr algn="just"/>
            <a:r>
              <a:rPr altLang="en-US" dirty="0" lang="ja-JP" sz="2000"/>
              <a:t>　必ず出願期間内に志願票等の出願書類を提出してください。</a:t>
            </a:r>
            <a:endParaRPr altLang="ja-JP" dirty="0" lang="en-US" sz="1800" u="sng">
              <a:solidFill>
                <a:srgbClr val="FF0000"/>
              </a:solidFill>
            </a:endParaRPr>
          </a:p>
        </p:txBody>
      </p:sp>
      <p:sp>
        <p:nvSpPr>
          <p:cNvPr id="18" name="テキスト ボックス 17">
            <a:extLst>
              <a:ext uri="{FF2B5EF4-FFF2-40B4-BE49-F238E27FC236}">
                <a16:creationId xmlns:a16="http://schemas.microsoft.com/office/drawing/2014/main" id="{93DBC194-83CC-4569-8DD2-20FD89ECFE9E}"/>
              </a:ext>
            </a:extLst>
          </p:cNvPr>
          <p:cNvSpPr txBox="1"/>
          <p:nvPr/>
        </p:nvSpPr>
        <p:spPr>
          <a:xfrm>
            <a:off x="1259630" y="4468278"/>
            <a:ext cx="6624736" cy="422367"/>
          </a:xfrm>
          <a:prstGeom prst="rect">
            <a:avLst/>
          </a:prstGeom>
          <a:solidFill>
            <a:srgbClr val="FBE1FA"/>
          </a:solidFill>
          <a:ln w="19050">
            <a:solidFill>
              <a:schemeClr val="tx1"/>
            </a:solidFill>
          </a:ln>
        </p:spPr>
        <p:style>
          <a:lnRef idx="2">
            <a:schemeClr val="accent4"/>
          </a:lnRef>
          <a:fillRef idx="1">
            <a:schemeClr val="lt1"/>
          </a:fillRef>
          <a:effectRef idx="0">
            <a:schemeClr val="accent4"/>
          </a:effectRef>
          <a:fontRef idx="minor">
            <a:schemeClr val="dk1"/>
          </a:fontRef>
        </p:style>
        <p:txBody>
          <a:bodyPr anchor="ctr" rtlCol="0" wrap="square">
            <a:noAutofit/>
          </a:bodyPr>
          <a:lstStyle/>
          <a:p>
            <a:pPr algn="ctr"/>
            <a:r>
              <a:rPr altLang="en-US" dirty="0" lang="ja-JP" sz="1800" u="sng">
                <a:solidFill>
                  <a:srgbClr val="FF0000"/>
                </a:solidFill>
                <a:latin charset="-128" panose="02020600040205080304" pitchFamily="18" typeface="ＭＳ Ｐ明朝"/>
              </a:rPr>
              <a:t>共通テストの出願前（</a:t>
            </a:r>
            <a:r>
              <a:rPr altLang="ja-JP" dirty="0" lang="en-US" sz="1800" u="sng">
                <a:solidFill>
                  <a:srgbClr val="FF0000"/>
                </a:solidFill>
              </a:rPr>
              <a:t>9</a:t>
            </a:r>
            <a:r>
              <a:rPr altLang="en-US" dirty="0" lang="ja-JP" sz="1800" u="sng">
                <a:solidFill>
                  <a:srgbClr val="FF0000"/>
                </a:solidFill>
              </a:rPr>
              <a:t>月</a:t>
            </a:r>
            <a:r>
              <a:rPr altLang="en-US" dirty="0" lang="ja-JP" sz="1800" u="sng">
                <a:solidFill>
                  <a:srgbClr val="FF0000"/>
                </a:solidFill>
                <a:latin charset="-128" panose="02020600040205080304" pitchFamily="18" typeface="ＭＳ Ｐ明朝"/>
              </a:rPr>
              <a:t>下旬）に</a:t>
            </a:r>
            <a:r>
              <a:rPr altLang="en-US" dirty="0" lang="ja-JP" sz="1800">
                <a:solidFill>
                  <a:schemeClr val="tx1"/>
                </a:solidFill>
                <a:latin charset="-128" panose="02020600040205080304" pitchFamily="18" typeface="ＭＳ Ｐ明朝"/>
              </a:rPr>
              <a:t>，審査結果を通知します。</a:t>
            </a:r>
            <a:endParaRPr altLang="en-US" dirty="0" kumimoji="1" lang="ja-JP" sz="1800">
              <a:solidFill>
                <a:schemeClr val="tx1"/>
              </a:solidFill>
            </a:endParaRPr>
          </a:p>
        </p:txBody>
      </p:sp>
      <p:sp>
        <p:nvSpPr>
          <p:cNvPr id="4" name="スライド番号プレースホルダー 3">
            <a:extLst>
              <a:ext uri="{FF2B5EF4-FFF2-40B4-BE49-F238E27FC236}">
                <a16:creationId xmlns:a16="http://schemas.microsoft.com/office/drawing/2014/main" id="{CBBC3CD5-6691-4632-B268-C3837B3BBC8C}"/>
              </a:ext>
            </a:extLst>
          </p:cNvPr>
          <p:cNvSpPr>
            <a:spLocks noGrp="1"/>
          </p:cNvSpPr>
          <p:nvPr>
            <p:ph idx="12" sz="quarter" type="sldNum"/>
          </p:nvPr>
        </p:nvSpPr>
        <p:spPr>
          <a:xfrm>
            <a:off x="6553201" y="6337126"/>
            <a:ext cx="1981200" cy="476250"/>
          </a:xfrm>
        </p:spPr>
        <p:txBody>
          <a:bodyPr/>
          <a:lstStyle/>
          <a:p>
            <a:pPr>
              <a:defRPr/>
            </a:pPr>
            <a:fld id="{9EB99C81-28D7-41D1-BE21-A12FAA09D35B}" type="slidenum">
              <a:rPr altLang="ja-JP" lang="en-US" smtClean="0"/>
              <a:pPr>
                <a:defRPr/>
              </a:pPr>
              <a:t>4</a:t>
            </a:fld>
            <a:endParaRPr altLang="ja-JP" dirty="0" lang="en-US"/>
          </a:p>
        </p:txBody>
      </p:sp>
      <p:graphicFrame>
        <p:nvGraphicFramePr>
          <p:cNvPr id="17" name="表 16">
            <a:extLst>
              <a:ext uri="{FF2B5EF4-FFF2-40B4-BE49-F238E27FC236}">
                <a16:creationId xmlns:a16="http://schemas.microsoft.com/office/drawing/2014/main" id="{58A21439-C8B8-47CA-96FD-F08EB8A16BB3}"/>
              </a:ext>
            </a:extLst>
          </p:cNvPr>
          <p:cNvGraphicFramePr>
            <a:graphicFrameLocks noGrp="1"/>
          </p:cNvGraphicFramePr>
          <p:nvPr>
            <p:extLst>
              <p:ext uri="{D42A27DB-BD31-4B8C-83A1-F6EECF244321}">
                <p14:modId xmlns:p14="http://schemas.microsoft.com/office/powerpoint/2010/main" val="484548742"/>
              </p:ext>
            </p:extLst>
          </p:nvPr>
        </p:nvGraphicFramePr>
        <p:xfrm>
          <a:off x="251520" y="2656545"/>
          <a:ext cx="8640956" cy="1412240"/>
        </p:xfrm>
        <a:graphic>
          <a:graphicData uri="http://schemas.openxmlformats.org/drawingml/2006/table">
            <a:tbl>
              <a:tblPr bandRow="1" firstRow="1">
                <a:tableStyleId>{5C22544A-7EE6-4342-B048-85BDC9FD1C3A}</a:tableStyleId>
              </a:tblPr>
              <a:tblGrid>
                <a:gridCol w="976803">
                  <a:extLst>
                    <a:ext uri="{9D8B030D-6E8A-4147-A177-3AD203B41FA5}">
                      <a16:colId xmlns:a16="http://schemas.microsoft.com/office/drawing/2014/main" val="743758269"/>
                    </a:ext>
                  </a:extLst>
                </a:gridCol>
                <a:gridCol w="3343676">
                  <a:extLst>
                    <a:ext uri="{9D8B030D-6E8A-4147-A177-3AD203B41FA5}">
                      <a16:colId xmlns:a16="http://schemas.microsoft.com/office/drawing/2014/main" val="365708861"/>
                    </a:ext>
                  </a:extLst>
                </a:gridCol>
                <a:gridCol w="4320477">
                  <a:extLst>
                    <a:ext uri="{9D8B030D-6E8A-4147-A177-3AD203B41FA5}">
                      <a16:colId xmlns:a16="http://schemas.microsoft.com/office/drawing/2014/main" val="2270099265"/>
                    </a:ext>
                  </a:extLst>
                </a:gridCol>
              </a:tblGrid>
              <a:tr h="370840">
                <a:tc rowSpan="2">
                  <a:txBody>
                    <a:bodyPr/>
                    <a:lstStyle/>
                    <a:p>
                      <a:pPr algn="ctr"/>
                      <a:r>
                        <a:rPr altLang="en-US" b="0" dirty="0" kumimoji="1" lang="ja-JP" sz="2400">
                          <a:solidFill>
                            <a:schemeClr val="bg1"/>
                          </a:solidFill>
                        </a:rPr>
                        <a:t>配慮申請</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1800"/>
                        <a:t>申請期間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1800"/>
                        <a:t>提出書類</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309736">
                <a:tc vMerge="1">
                  <a:txBody>
                    <a:bodyPr/>
                    <a:lstStyle/>
                    <a:p>
                      <a:endParaRPr altLang="en-US" dirty="0" kumimoji="1" lang="ja-JP"/>
                    </a:p>
                  </a:txBody>
                  <a:tcPr/>
                </a:tc>
                <a:tc>
                  <a:txBody>
                    <a:bodyPr/>
                    <a:lstStyle/>
                    <a:p>
                      <a:pPr algn="l" defTabSz="914400" eaLnBrk="1" hangingPunct="1" latinLnBrk="0" marL="0" rtl="0">
                        <a:lnSpc>
                          <a:spcPct val="100000"/>
                        </a:lnSpc>
                        <a:spcBef>
                          <a:spcPts val="600"/>
                        </a:spcBef>
                        <a:spcAft>
                          <a:spcPts val="300"/>
                        </a:spcAft>
                      </a:pPr>
                      <a:r>
                        <a:rPr altLang="ja-JP" b="0" dirty="0" kern="1200" kumimoji="1" lang="en-US" sz="1800">
                          <a:solidFill>
                            <a:schemeClr val="accent4"/>
                          </a:solidFill>
                          <a:latin typeface="+mn-lt"/>
                          <a:ea typeface="+mn-ea"/>
                          <a:cs typeface="+mn-cs"/>
                        </a:rPr>
                        <a:t>8</a:t>
                      </a:r>
                      <a:r>
                        <a:rPr altLang="en-US" b="0" dirty="0" kern="1200" kumimoji="1" lang="ja-JP" sz="1800">
                          <a:solidFill>
                            <a:schemeClr val="accent4"/>
                          </a:solidFill>
                          <a:latin typeface="+mn-lt"/>
                          <a:ea typeface="+mn-ea"/>
                          <a:cs typeface="+mn-cs"/>
                        </a:rPr>
                        <a:t>月</a:t>
                      </a:r>
                      <a:r>
                        <a:rPr altLang="ja-JP" b="0" dirty="0" kern="1200" kumimoji="1" lang="en-US" sz="1800">
                          <a:solidFill>
                            <a:schemeClr val="accent4"/>
                          </a:solidFill>
                          <a:latin typeface="+mn-lt"/>
                          <a:ea typeface="+mn-ea"/>
                          <a:cs typeface="+mn-cs"/>
                        </a:rPr>
                        <a:t>1</a:t>
                      </a:r>
                      <a:r>
                        <a:rPr altLang="en-US" b="0" dirty="0" kern="1200" kumimoji="1" lang="ja-JP" sz="1800">
                          <a:solidFill>
                            <a:schemeClr val="accent4"/>
                          </a:solidFill>
                          <a:latin typeface="+mn-lt"/>
                          <a:ea typeface="+mn-ea"/>
                          <a:cs typeface="+mn-cs"/>
                        </a:rPr>
                        <a:t>日（火）</a:t>
                      </a:r>
                      <a:endParaRPr altLang="ja-JP" b="0" dirty="0" kern="1200" kumimoji="1" lang="en-US" sz="1800">
                        <a:solidFill>
                          <a:schemeClr val="accent4"/>
                        </a:solidFill>
                        <a:latin typeface="+mn-lt"/>
                        <a:ea typeface="+mn-ea"/>
                        <a:cs typeface="+mn-cs"/>
                      </a:endParaRPr>
                    </a:p>
                    <a:p>
                      <a:pPr algn="l" defTabSz="914400" eaLnBrk="1" hangingPunct="1" latinLnBrk="0" marL="0" rtl="0">
                        <a:lnSpc>
                          <a:spcPts val="1200"/>
                        </a:lnSpc>
                        <a:spcBef>
                          <a:spcPts val="600"/>
                        </a:spcBef>
                        <a:spcAft>
                          <a:spcPts val="300"/>
                        </a:spcAft>
                      </a:pPr>
                      <a:r>
                        <a:rPr altLang="en-US" b="0" dirty="0" kern="1200" kumimoji="1" lang="ja-JP" sz="1800">
                          <a:solidFill>
                            <a:schemeClr val="accent4"/>
                          </a:solidFill>
                          <a:latin typeface="+mn-lt"/>
                          <a:ea typeface="+mn-ea"/>
                          <a:cs typeface="+mn-cs"/>
                        </a:rPr>
                        <a:t>       ～ </a:t>
                      </a:r>
                      <a:r>
                        <a:rPr altLang="ja-JP" b="0" dirty="0" kern="1200" kumimoji="1" lang="en-US" sz="1800">
                          <a:solidFill>
                            <a:schemeClr val="accent4"/>
                          </a:solidFill>
                          <a:latin typeface="+mn-lt"/>
                          <a:ea typeface="+mn-ea"/>
                          <a:cs typeface="+mn-cs"/>
                        </a:rPr>
                        <a:t>9</a:t>
                      </a:r>
                      <a:r>
                        <a:rPr altLang="en-US" b="0" dirty="0" kern="1200" kumimoji="1" lang="ja-JP" sz="1800">
                          <a:solidFill>
                            <a:schemeClr val="accent4"/>
                          </a:solidFill>
                          <a:latin typeface="+mn-lt"/>
                          <a:ea typeface="+mn-ea"/>
                          <a:cs typeface="+mn-cs"/>
                        </a:rPr>
                        <a:t>月</a:t>
                      </a:r>
                      <a:r>
                        <a:rPr altLang="ja-JP" b="0" dirty="0" kern="1200" kumimoji="1" lang="en-US" sz="1800">
                          <a:solidFill>
                            <a:schemeClr val="accent4"/>
                          </a:solidFill>
                          <a:latin typeface="+mn-lt"/>
                          <a:ea typeface="+mn-ea"/>
                          <a:cs typeface="+mn-cs"/>
                        </a:rPr>
                        <a:t>4</a:t>
                      </a:r>
                      <a:r>
                        <a:rPr altLang="en-US" b="0" dirty="0" kern="1200" kumimoji="1" lang="ja-JP" sz="1800">
                          <a:solidFill>
                            <a:schemeClr val="accent4"/>
                          </a:solidFill>
                          <a:latin typeface="+mn-lt"/>
                          <a:ea typeface="+mn-ea"/>
                          <a:cs typeface="+mn-cs"/>
                        </a:rPr>
                        <a:t>日（月）（消印有効）</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spcAft>
                          <a:spcPts val="500"/>
                        </a:spcAft>
                      </a:pPr>
                      <a:r>
                        <a:rPr altLang="en-US" b="0" dirty="0" kumimoji="1" lang="ja-JP" sz="1800">
                          <a:solidFill>
                            <a:schemeClr val="accent4"/>
                          </a:solidFill>
                        </a:rPr>
                        <a:t>〇</a:t>
                      </a:r>
                      <a:r>
                        <a:rPr altLang="ja-JP" b="0" dirty="0" kumimoji="1" lang="en-US" sz="1800">
                          <a:solidFill>
                            <a:schemeClr val="accent4"/>
                          </a:solidFill>
                        </a:rPr>
                        <a:t>【A】</a:t>
                      </a:r>
                      <a:r>
                        <a:rPr altLang="en-US" b="0" dirty="0" kumimoji="1" lang="ja-JP" sz="1800">
                          <a:solidFill>
                            <a:schemeClr val="accent4"/>
                          </a:solidFill>
                        </a:rPr>
                        <a:t>受験上の配慮申請書</a:t>
                      </a:r>
                    </a:p>
                    <a:p>
                      <a:pPr>
                        <a:spcAft>
                          <a:spcPts val="500"/>
                        </a:spcAft>
                      </a:pPr>
                      <a:r>
                        <a:rPr altLang="en-US" b="0" dirty="0" kumimoji="1" lang="ja-JP" sz="1800">
                          <a:solidFill>
                            <a:schemeClr val="accent4"/>
                          </a:solidFill>
                        </a:rPr>
                        <a:t>〇</a:t>
                      </a:r>
                      <a:r>
                        <a:rPr altLang="ja-JP" b="0" dirty="0" kumimoji="1" lang="en-US" sz="1800">
                          <a:solidFill>
                            <a:schemeClr val="accent4"/>
                          </a:solidFill>
                        </a:rPr>
                        <a:t>【B】</a:t>
                      </a:r>
                      <a:r>
                        <a:rPr altLang="en-US" b="0" dirty="0" kumimoji="1" lang="ja-JP" sz="1800">
                          <a:solidFill>
                            <a:schemeClr val="accent4"/>
                          </a:solidFill>
                        </a:rPr>
                        <a:t>診断書</a:t>
                      </a:r>
                      <a:endParaRPr altLang="ja-JP" b="0" dirty="0" kumimoji="1" lang="en-US" sz="1800">
                        <a:solidFill>
                          <a:schemeClr val="accent4"/>
                        </a:solidFill>
                      </a:endParaRPr>
                    </a:p>
                    <a:p>
                      <a:pPr>
                        <a:spcAft>
                          <a:spcPts val="500"/>
                        </a:spcAft>
                      </a:pPr>
                      <a:r>
                        <a:rPr altLang="en-US" b="0" dirty="0" kumimoji="1" lang="ja-JP" sz="1800">
                          <a:solidFill>
                            <a:schemeClr val="accent4"/>
                          </a:solidFill>
                        </a:rPr>
                        <a:t>〇</a:t>
                      </a:r>
                      <a:r>
                        <a:rPr altLang="ja-JP" b="0" dirty="0" kumimoji="1" lang="en-US" sz="1800">
                          <a:solidFill>
                            <a:schemeClr val="accent4"/>
                          </a:solidFill>
                        </a:rPr>
                        <a:t>【C】</a:t>
                      </a:r>
                      <a:r>
                        <a:rPr altLang="en-US" b="0" dirty="0" kumimoji="1" lang="ja-JP" sz="1800">
                          <a:solidFill>
                            <a:schemeClr val="accent4"/>
                          </a:solidFill>
                        </a:rPr>
                        <a:t>状況報告書（該当する場合）</a:t>
                      </a:r>
                      <a:endParaRPr altLang="en-US" b="0" dirty="0" kumimoji="1" lang="ja-JP" sz="1600">
                        <a:solidFill>
                          <a:schemeClr val="tx1"/>
                        </a:solidFill>
                      </a:endParaRPr>
                    </a:p>
                  </a:txBody>
                  <a:tcP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graphicFrame>
        <p:nvGraphicFramePr>
          <p:cNvPr id="21" name="表 20">
            <a:extLst>
              <a:ext uri="{FF2B5EF4-FFF2-40B4-BE49-F238E27FC236}">
                <a16:creationId xmlns:a16="http://schemas.microsoft.com/office/drawing/2014/main" id="{1BA8BCF7-A019-468A-B9B2-D35440F6F259}"/>
              </a:ext>
            </a:extLst>
          </p:cNvPr>
          <p:cNvGraphicFramePr>
            <a:graphicFrameLocks noGrp="1"/>
          </p:cNvGraphicFramePr>
          <p:nvPr>
            <p:extLst>
              <p:ext uri="{D42A27DB-BD31-4B8C-83A1-F6EECF244321}">
                <p14:modId xmlns:p14="http://schemas.microsoft.com/office/powerpoint/2010/main" val="2031484547"/>
              </p:ext>
            </p:extLst>
          </p:nvPr>
        </p:nvGraphicFramePr>
        <p:xfrm>
          <a:off x="251520" y="5009770"/>
          <a:ext cx="8640956" cy="1074420"/>
        </p:xfrm>
        <a:graphic>
          <a:graphicData uri="http://schemas.openxmlformats.org/drawingml/2006/table">
            <a:tbl>
              <a:tblPr bandRow="1" firstRow="1">
                <a:tableStyleId>{5C22544A-7EE6-4342-B048-85BDC9FD1C3A}</a:tableStyleId>
              </a:tblPr>
              <a:tblGrid>
                <a:gridCol w="976803">
                  <a:extLst>
                    <a:ext uri="{9D8B030D-6E8A-4147-A177-3AD203B41FA5}">
                      <a16:colId xmlns:a16="http://schemas.microsoft.com/office/drawing/2014/main" val="743758269"/>
                    </a:ext>
                  </a:extLst>
                </a:gridCol>
                <a:gridCol w="3343677">
                  <a:extLst>
                    <a:ext uri="{9D8B030D-6E8A-4147-A177-3AD203B41FA5}">
                      <a16:colId xmlns:a16="http://schemas.microsoft.com/office/drawing/2014/main" val="365708861"/>
                    </a:ext>
                  </a:extLst>
                </a:gridCol>
                <a:gridCol w="4320476">
                  <a:extLst>
                    <a:ext uri="{9D8B030D-6E8A-4147-A177-3AD203B41FA5}">
                      <a16:colId xmlns:a16="http://schemas.microsoft.com/office/drawing/2014/main" val="2270099265"/>
                    </a:ext>
                  </a:extLst>
                </a:gridCol>
              </a:tblGrid>
              <a:tr h="370840">
                <a:tc rowSpan="2">
                  <a:txBody>
                    <a:bodyPr/>
                    <a:lstStyle/>
                    <a:p>
                      <a:pPr algn="ctr"/>
                      <a:r>
                        <a:rPr altLang="en-US" b="0" dirty="0" kumimoji="1" lang="ja-JP" sz="2400">
                          <a:solidFill>
                            <a:schemeClr val="bg1"/>
                          </a:solidFill>
                        </a:rPr>
                        <a:t>出願</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1800"/>
                        <a:t>出願期間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1800"/>
                        <a:t>提出書類</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extLst>
                  <a:ext uri="{0D108BD9-81ED-4DB2-BD59-A6C34878D82A}">
                    <a16:rowId xmlns:a16="http://schemas.microsoft.com/office/drawing/2014/main" val="3495791374"/>
                  </a:ext>
                </a:extLst>
              </a:tr>
              <a:tr h="370840">
                <a:tc vMerge="1">
                  <a:txBody>
                    <a:bodyPr/>
                    <a:lstStyle/>
                    <a:p>
                      <a:endParaRPr altLang="en-US" dirty="0" kumimoji="1" lang="ja-JP"/>
                    </a:p>
                  </a:txBody>
                  <a:tcPr/>
                </a:tc>
                <a:tc>
                  <a:txBody>
                    <a:bodyPr/>
                    <a:lstStyle/>
                    <a:p>
                      <a:r>
                        <a:rPr altLang="ja-JP" b="0" dirty="0" kumimoji="1" lang="en-US" sz="1800">
                          <a:solidFill>
                            <a:schemeClr val="tx1"/>
                          </a:solidFill>
                        </a:rPr>
                        <a:t>9</a:t>
                      </a:r>
                      <a:r>
                        <a:rPr altLang="en-US" b="0" dirty="0" kumimoji="1" lang="ja-JP" sz="1800">
                          <a:solidFill>
                            <a:schemeClr val="tx1"/>
                          </a:solidFill>
                        </a:rPr>
                        <a:t>月</a:t>
                      </a:r>
                      <a:r>
                        <a:rPr altLang="ja-JP" b="0" dirty="0" kumimoji="1" lang="en-US" sz="1800">
                          <a:solidFill>
                            <a:schemeClr val="tx1"/>
                          </a:solidFill>
                        </a:rPr>
                        <a:t>25</a:t>
                      </a:r>
                      <a:r>
                        <a:rPr altLang="en-US" b="0" dirty="0" kumimoji="1" lang="ja-JP" sz="1800">
                          <a:solidFill>
                            <a:schemeClr val="tx1"/>
                          </a:solidFill>
                        </a:rPr>
                        <a:t>日（月）</a:t>
                      </a:r>
                      <a:endParaRPr altLang="ja-JP" b="0" dirty="0" kumimoji="1" lang="en-US" sz="1800">
                        <a:solidFill>
                          <a:schemeClr val="tx1"/>
                        </a:solidFill>
                      </a:endParaRPr>
                    </a:p>
                    <a:p>
                      <a:r>
                        <a:rPr altLang="en-US" b="0" dirty="0" kumimoji="1" lang="ja-JP" sz="1800">
                          <a:solidFill>
                            <a:schemeClr val="tx1"/>
                          </a:solidFill>
                        </a:rPr>
                        <a:t>       ～</a:t>
                      </a:r>
                      <a:r>
                        <a:rPr altLang="ja-JP" b="0" dirty="0" kumimoji="1" lang="en-US" sz="1800">
                          <a:solidFill>
                            <a:schemeClr val="tx1"/>
                          </a:solidFill>
                        </a:rPr>
                        <a:t>10</a:t>
                      </a:r>
                      <a:r>
                        <a:rPr altLang="en-US" b="0" dirty="0" kumimoji="1" lang="ja-JP" sz="1800">
                          <a:solidFill>
                            <a:schemeClr val="tx1"/>
                          </a:solidFill>
                        </a:rPr>
                        <a:t>月</a:t>
                      </a:r>
                      <a:r>
                        <a:rPr altLang="ja-JP" b="0" dirty="0" kumimoji="1" lang="en-US" sz="1800">
                          <a:solidFill>
                            <a:schemeClr val="tx1"/>
                          </a:solidFill>
                        </a:rPr>
                        <a:t>5</a:t>
                      </a:r>
                      <a:r>
                        <a:rPr altLang="en-US" b="0" dirty="0" kumimoji="1" lang="ja-JP" sz="1800">
                          <a:solidFill>
                            <a:schemeClr val="tx1"/>
                          </a:solidFill>
                        </a:rPr>
                        <a:t>日（木）</a:t>
                      </a:r>
                      <a:r>
                        <a:rPr altLang="en-US" b="0" dirty="0" kumimoji="1" lang="ja-JP" sz="1800" u="none">
                          <a:solidFill>
                            <a:schemeClr val="tx1"/>
                          </a:solidFill>
                        </a:rPr>
                        <a:t>（消印有効）</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tc>
                  <a:txBody>
                    <a:bodyPr/>
                    <a:lstStyle/>
                    <a:p>
                      <a:pPr algn="l" defTabSz="914400" eaLnBrk="1" fontAlgn="auto" hangingPunct="1" indent="0" latinLnBrk="0" lvl="0" marL="0" marR="0" rtl="0">
                        <a:lnSpc>
                          <a:spcPct val="100000"/>
                        </a:lnSpc>
                        <a:spcBef>
                          <a:spcPts val="0"/>
                        </a:spcBef>
                        <a:spcAft>
                          <a:spcPts val="500"/>
                        </a:spcAft>
                        <a:buClrTx/>
                        <a:buSzTx/>
                        <a:buFontTx/>
                        <a:buNone/>
                        <a:tabLst/>
                        <a:defRPr/>
                      </a:pPr>
                      <a:r>
                        <a:rPr altLang="en-US" b="0" dirty="0" kumimoji="1" lang="ja-JP" sz="1800">
                          <a:solidFill>
                            <a:schemeClr val="tx1"/>
                          </a:solidFill>
                        </a:rPr>
                        <a:t>〇志願票等（受験案内参照）</a:t>
                      </a:r>
                    </a:p>
                    <a:p>
                      <a:pPr algn="l" defTabSz="914400" eaLnBrk="1" fontAlgn="auto" hangingPunct="1" indent="0" latinLnBrk="0" lvl="0" marL="0" marR="0" rtl="0">
                        <a:lnSpc>
                          <a:spcPct val="100000"/>
                        </a:lnSpc>
                        <a:spcBef>
                          <a:spcPts val="0"/>
                        </a:spcBef>
                        <a:spcAft>
                          <a:spcPts val="500"/>
                        </a:spcAft>
                        <a:buClrTx/>
                        <a:buSzTx/>
                        <a:buFontTx/>
                        <a:buNone/>
                        <a:tabLst/>
                        <a:defRPr/>
                      </a:pPr>
                      <a:r>
                        <a:rPr altLang="en-US" b="0" dirty="0" kumimoji="1" lang="ja-JP" sz="1800">
                          <a:solidFill>
                            <a:schemeClr val="tx1"/>
                          </a:solidFill>
                        </a:rPr>
                        <a:t>〇</a:t>
                      </a:r>
                      <a:r>
                        <a:rPr altLang="ja-JP" b="0" dirty="0" kumimoji="1" lang="en-US" sz="1800">
                          <a:solidFill>
                            <a:srgbClr val="FF0000"/>
                          </a:solidFill>
                        </a:rPr>
                        <a:t>【Z】</a:t>
                      </a:r>
                      <a:r>
                        <a:rPr altLang="en-US" dirty="0" lang="ja-JP" sz="1800" u="sng">
                          <a:solidFill>
                            <a:srgbClr val="FF0000"/>
                          </a:solidFill>
                        </a:rPr>
                        <a:t>受験上の配慮出願前申請済届</a:t>
                      </a:r>
                    </a:p>
                  </a:txBody>
                  <a:tcP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extLst>
                  <a:ext uri="{0D108BD9-81ED-4DB2-BD59-A6C34878D82A}">
                    <a16:rowId xmlns:a16="http://schemas.microsoft.com/office/drawing/2014/main" val="4128905536"/>
                  </a:ext>
                </a:extLst>
              </a:tr>
            </a:tbl>
          </a:graphicData>
        </a:graphic>
      </p:graphicFrame>
      <p:sp>
        <p:nvSpPr>
          <p:cNvPr id="3" name="テキスト ボックス 2">
            <a:extLst>
              <a:ext uri="{FF2B5EF4-FFF2-40B4-BE49-F238E27FC236}">
                <a16:creationId xmlns:a16="http://schemas.microsoft.com/office/drawing/2014/main" id="{ADF2C79D-9457-484B-BBBB-A9309CB70120}"/>
              </a:ext>
            </a:extLst>
          </p:cNvPr>
          <p:cNvSpPr txBox="1"/>
          <p:nvPr/>
        </p:nvSpPr>
        <p:spPr>
          <a:xfrm>
            <a:off x="173063" y="2191747"/>
            <a:ext cx="7945142" cy="492443"/>
          </a:xfrm>
          <a:prstGeom prst="rect">
            <a:avLst/>
          </a:prstGeom>
          <a:noFill/>
        </p:spPr>
        <p:txBody>
          <a:bodyPr rtlCol="0" wrap="square">
            <a:spAutoFit/>
          </a:bodyPr>
          <a:lstStyle/>
          <a:p>
            <a:r>
              <a:rPr altLang="en-US" dirty="0" kern="0" lang="ja-JP" sz="2000">
                <a:solidFill>
                  <a:schemeClr val="accent4"/>
                </a:solidFill>
              </a:rPr>
              <a:t>①　</a:t>
            </a:r>
            <a:r>
              <a:rPr altLang="ja-JP" dirty="0" kern="0" lang="en-US" sz="2000">
                <a:solidFill>
                  <a:schemeClr val="accent4"/>
                </a:solidFill>
              </a:rPr>
              <a:t>8</a:t>
            </a:r>
            <a:r>
              <a:rPr altLang="en-US" dirty="0" kern="0" lang="ja-JP" sz="2000">
                <a:solidFill>
                  <a:schemeClr val="accent4"/>
                </a:solidFill>
              </a:rPr>
              <a:t>月</a:t>
            </a:r>
            <a:r>
              <a:rPr altLang="ja-JP" dirty="0" kern="0" lang="en-US" sz="2000">
                <a:solidFill>
                  <a:schemeClr val="accent4"/>
                </a:solidFill>
              </a:rPr>
              <a:t>1</a:t>
            </a:r>
            <a:r>
              <a:rPr altLang="en-US" dirty="0" kern="0" lang="ja-JP" sz="2000">
                <a:solidFill>
                  <a:schemeClr val="accent4"/>
                </a:solidFill>
              </a:rPr>
              <a:t>日（火）～</a:t>
            </a:r>
            <a:r>
              <a:rPr altLang="ja-JP" dirty="0" kern="0" lang="en-US" sz="2000">
                <a:solidFill>
                  <a:schemeClr val="accent4"/>
                </a:solidFill>
              </a:rPr>
              <a:t>9</a:t>
            </a:r>
            <a:r>
              <a:rPr altLang="en-US" dirty="0" kern="0" lang="ja-JP" sz="2000">
                <a:solidFill>
                  <a:schemeClr val="accent4"/>
                </a:solidFill>
              </a:rPr>
              <a:t>月</a:t>
            </a:r>
            <a:r>
              <a:rPr altLang="ja-JP" dirty="0" kern="0" lang="en-US" sz="2000">
                <a:solidFill>
                  <a:schemeClr val="accent4"/>
                </a:solidFill>
              </a:rPr>
              <a:t>4</a:t>
            </a:r>
            <a:r>
              <a:rPr altLang="en-US" dirty="0" kern="0" lang="ja-JP" sz="2000">
                <a:solidFill>
                  <a:schemeClr val="accent4"/>
                </a:solidFill>
              </a:rPr>
              <a:t>日（月）（消印有効）に申請する場合</a:t>
            </a:r>
            <a:endParaRPr altLang="ja-JP" dirty="0" lang="en-US" sz="2000"/>
          </a:p>
          <a:p>
            <a:endParaRPr altLang="en-US" dirty="0" kumimoji="1" lang="ja-JP" sz="600"/>
          </a:p>
        </p:txBody>
      </p:sp>
      <p:sp>
        <p:nvSpPr>
          <p:cNvPr id="5" name="十字形 4">
            <a:extLst>
              <a:ext uri="{FF2B5EF4-FFF2-40B4-BE49-F238E27FC236}">
                <a16:creationId xmlns:a16="http://schemas.microsoft.com/office/drawing/2014/main" id="{41CFE158-5A41-4C74-AFAF-DF38627EC2F8}"/>
              </a:ext>
            </a:extLst>
          </p:cNvPr>
          <p:cNvSpPr/>
          <p:nvPr/>
        </p:nvSpPr>
        <p:spPr bwMode="auto">
          <a:xfrm>
            <a:off x="251520" y="4607417"/>
            <a:ext cx="288232" cy="45719"/>
          </a:xfrm>
          <a:prstGeom prst="plus">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cap="flat" cmpd="sng" w="9525">
                <a:solidFill>
                  <a:schemeClr val="tx1"/>
                </a:solidFill>
                <a:prstDash val="solid"/>
                <a:round/>
                <a:headEnd len="med" type="none" w="med"/>
                <a:tailEnd len="med" type="none" w="me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6" name="矢印: 四方向 15">
            <a:extLst>
              <a:ext uri="{FF2B5EF4-FFF2-40B4-BE49-F238E27FC236}">
                <a16:creationId xmlns:a16="http://schemas.microsoft.com/office/drawing/2014/main" id="{6FB30738-7CEE-4377-A968-136FA7165D18}"/>
              </a:ext>
            </a:extLst>
          </p:cNvPr>
          <p:cNvSpPr/>
          <p:nvPr/>
        </p:nvSpPr>
        <p:spPr bwMode="auto">
          <a:xfrm>
            <a:off x="550111" y="4324576"/>
            <a:ext cx="360040" cy="364484"/>
          </a:xfrm>
          <a:prstGeom prst="quadArrow">
            <a:avLst>
              <a:gd fmla="val 25995" name="adj1"/>
              <a:gd fmla="val 1574" name="adj2"/>
              <a:gd fmla="val 0" name="adj3"/>
            </a:avLst>
          </a:prstGeom>
          <a:solidFill>
            <a:schemeClr val="tx1"/>
          </a:solidFill>
          <a:ln>
            <a:solidFill>
              <a:schemeClr val="tx1"/>
            </a:solidFill>
          </a:ln>
          <a:effectLs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dirty="0" i="0" kumimoji="1" lang="ja-JP" normalizeH="0" strike="noStrike" sz="400" u="none">
              <a:ln>
                <a:noFill/>
              </a:ln>
              <a:solidFill>
                <a:schemeClr val="tx1"/>
              </a:solidFill>
              <a:effectLst/>
              <a:latin charset="0" typeface="Arial"/>
              <a:ea charset="-128" pitchFamily="50" typeface="ＭＳ Ｐゴシック"/>
            </a:endParaRPr>
          </a:p>
        </p:txBody>
      </p:sp>
    </p:spTree>
    <p:extLst>
      <p:ext uri="{BB962C8B-B14F-4D97-AF65-F5344CB8AC3E}">
        <p14:creationId xmlns:p14="http://schemas.microsoft.com/office/powerpoint/2010/main" val="1454023525"/>
      </p:ext>
    </p:extLst>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 name="下矢印 11">
            <a:extLst>
              <a:ext uri="{FF2B5EF4-FFF2-40B4-BE49-F238E27FC236}">
                <a16:creationId xmlns:a16="http://schemas.microsoft.com/office/drawing/2014/main" id="{27B78C1B-DD2A-4828-9592-06A1500A522F}"/>
              </a:ext>
            </a:extLst>
          </p:cNvPr>
          <p:cNvSpPr/>
          <p:nvPr/>
        </p:nvSpPr>
        <p:spPr bwMode="auto">
          <a:xfrm>
            <a:off x="2267744" y="3027475"/>
            <a:ext cx="360040" cy="2345741"/>
          </a:xfrm>
          <a:prstGeom prst="downArrow">
            <a:avLst/>
          </a:prstGeom>
          <a:ln/>
          <a:extLst/>
        </p:spPr>
        <p:style>
          <a:lnRef idx="2">
            <a:schemeClr val="accent4">
              <a:shade val="50000"/>
            </a:schemeClr>
          </a:lnRef>
          <a:fillRef idx="1">
            <a:schemeClr val="accent4"/>
          </a:fillRef>
          <a:effectRef idx="0">
            <a:schemeClr val="accent4"/>
          </a:effectRef>
          <a:fontRef idx="minor">
            <a:schemeClr val="lt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3" name="テキスト ボックス 12">
            <a:extLst>
              <a:ext uri="{FF2B5EF4-FFF2-40B4-BE49-F238E27FC236}">
                <a16:creationId xmlns:a16="http://schemas.microsoft.com/office/drawing/2014/main" id="{6F6AFA20-496C-4E0F-9646-EE6DA5665904}"/>
              </a:ext>
            </a:extLst>
          </p:cNvPr>
          <p:cNvSpPr txBox="1"/>
          <p:nvPr/>
        </p:nvSpPr>
        <p:spPr>
          <a:xfrm>
            <a:off x="827583" y="5401023"/>
            <a:ext cx="7272809" cy="476249"/>
          </a:xfrm>
          <a:prstGeom prst="rect">
            <a:avLst/>
          </a:prstGeom>
          <a:noFill/>
        </p:spPr>
        <p:style>
          <a:lnRef idx="2">
            <a:schemeClr val="accent4"/>
          </a:lnRef>
          <a:fillRef idx="1">
            <a:schemeClr val="lt1"/>
          </a:fillRef>
          <a:effectRef idx="0">
            <a:schemeClr val="accent4"/>
          </a:effectRef>
          <a:fontRef idx="minor">
            <a:schemeClr val="dk1"/>
          </a:fontRef>
        </p:style>
        <p:txBody>
          <a:bodyPr anchor="ctr" anchorCtr="0" rtlCol="0" wrap="square">
            <a:noAutofit/>
          </a:bodyPr>
          <a:lstStyle/>
          <a:p>
            <a:pPr algn="ctr"/>
            <a:r>
              <a:rPr altLang="en-US" dirty="0" kumimoji="1" lang="ja-JP" sz="1800"/>
              <a:t>共通テストに出願した場合に限り，</a:t>
            </a:r>
            <a:r>
              <a:rPr altLang="ja-JP" dirty="0" kumimoji="1" lang="en-US" sz="1800"/>
              <a:t>11</a:t>
            </a:r>
            <a:r>
              <a:rPr altLang="en-US" dirty="0" kumimoji="1" lang="ja-JP" sz="1800"/>
              <a:t>月下旬に，審査結果を通知します。</a:t>
            </a:r>
          </a:p>
        </p:txBody>
      </p:sp>
      <p:sp>
        <p:nvSpPr>
          <p:cNvPr id="8" name="正方形/長方形 7"/>
          <p:cNvSpPr/>
          <p:nvPr/>
        </p:nvSpPr>
        <p:spPr>
          <a:xfrm>
            <a:off x="539752" y="158752"/>
            <a:ext cx="1878013" cy="461963"/>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ja-JP" dirty="0" lang="en-US" sz="2400"/>
              <a:t>P</a:t>
            </a:r>
            <a:r>
              <a:rPr altLang="ja-JP" dirty="0" kern="0" lang="en-US" sz="2400">
                <a:latin charset="0" typeface="Arial"/>
                <a:ea charset="-128" typeface="ＭＳ Ｐゴシック"/>
              </a:rPr>
              <a:t>4</a:t>
            </a:r>
            <a:r>
              <a:rPr altLang="en-US" dirty="0" kern="0" lang="ja-JP" sz="2400">
                <a:latin charset="0" typeface="Arial"/>
                <a:ea charset="-128" typeface="ＭＳ Ｐゴシック"/>
              </a:rPr>
              <a:t>～</a:t>
            </a:r>
            <a:r>
              <a:rPr altLang="ja-JP" dirty="0" kern="0" lang="en-US" sz="2400">
                <a:latin charset="0" typeface="Arial"/>
                <a:ea charset="-128" typeface="ＭＳ Ｐゴシック"/>
              </a:rPr>
              <a:t>5</a:t>
            </a:r>
            <a:r>
              <a:rPr altLang="ja-JP" b="1" dirty="0" kern="0" lang="en-US" sz="2400">
                <a:latin charset="0" typeface="Arial"/>
                <a:ea charset="-128" typeface="ＭＳ Ｐゴシック"/>
              </a:rPr>
              <a:t>】</a:t>
            </a:r>
          </a:p>
        </p:txBody>
      </p:sp>
      <p:sp>
        <p:nvSpPr>
          <p:cNvPr id="2" name="スライド番号プレースホルダー 1">
            <a:extLst>
              <a:ext uri="{FF2B5EF4-FFF2-40B4-BE49-F238E27FC236}">
                <a16:creationId xmlns:a16="http://schemas.microsoft.com/office/drawing/2014/main" id="{0D9DCE39-9698-4EAA-9D8C-9315331A8B9A}"/>
              </a:ext>
            </a:extLst>
          </p:cNvPr>
          <p:cNvSpPr>
            <a:spLocks noGrp="1"/>
          </p:cNvSpPr>
          <p:nvPr>
            <p:ph idx="12" sz="quarter" type="sldNum"/>
          </p:nvPr>
        </p:nvSpPr>
        <p:spPr>
          <a:xfrm>
            <a:off x="6553201" y="6337126"/>
            <a:ext cx="1981200" cy="476250"/>
          </a:xfrm>
        </p:spPr>
        <p:txBody>
          <a:bodyPr/>
          <a:lstStyle/>
          <a:p>
            <a:pPr>
              <a:defRPr/>
            </a:pPr>
            <a:fld id="{9EB99C81-28D7-41D1-BE21-A12FAA09D35B}" type="slidenum">
              <a:rPr altLang="ja-JP" lang="en-US" smtClean="0"/>
              <a:pPr>
                <a:defRPr/>
              </a:pPr>
              <a:t>5</a:t>
            </a:fld>
            <a:endParaRPr altLang="ja-JP" lang="en-US"/>
          </a:p>
        </p:txBody>
      </p:sp>
      <p:graphicFrame>
        <p:nvGraphicFramePr>
          <p:cNvPr id="16" name="表 15">
            <a:extLst>
              <a:ext uri="{FF2B5EF4-FFF2-40B4-BE49-F238E27FC236}">
                <a16:creationId xmlns:a16="http://schemas.microsoft.com/office/drawing/2014/main" id="{0246656A-1D2B-40F3-BFF0-8FF05E57C73C}"/>
              </a:ext>
            </a:extLst>
          </p:cNvPr>
          <p:cNvGraphicFramePr>
            <a:graphicFrameLocks noGrp="1"/>
          </p:cNvGraphicFramePr>
          <p:nvPr>
            <p:extLst>
              <p:ext uri="{D42A27DB-BD31-4B8C-83A1-F6EECF244321}">
                <p14:modId xmlns:p14="http://schemas.microsoft.com/office/powerpoint/2010/main" val="2237352350"/>
              </p:ext>
            </p:extLst>
          </p:nvPr>
        </p:nvGraphicFramePr>
        <p:xfrm>
          <a:off x="251520" y="1747315"/>
          <a:ext cx="8676457" cy="1407160"/>
        </p:xfrm>
        <a:graphic>
          <a:graphicData uri="http://schemas.openxmlformats.org/drawingml/2006/table">
            <a:tbl>
              <a:tblPr bandRow="1" firstRow="1">
                <a:tableStyleId>{5C22544A-7EE6-4342-B048-85BDC9FD1C3A}</a:tableStyleId>
              </a:tblPr>
              <a:tblGrid>
                <a:gridCol w="899593">
                  <a:extLst>
                    <a:ext uri="{9D8B030D-6E8A-4147-A177-3AD203B41FA5}">
                      <a16:colId xmlns:a16="http://schemas.microsoft.com/office/drawing/2014/main" val="743758269"/>
                    </a:ext>
                  </a:extLst>
                </a:gridCol>
                <a:gridCol w="3456383">
                  <a:extLst>
                    <a:ext uri="{9D8B030D-6E8A-4147-A177-3AD203B41FA5}">
                      <a16:colId xmlns:a16="http://schemas.microsoft.com/office/drawing/2014/main" val="365708861"/>
                    </a:ext>
                  </a:extLst>
                </a:gridCol>
                <a:gridCol w="4320481">
                  <a:extLst>
                    <a:ext uri="{9D8B030D-6E8A-4147-A177-3AD203B41FA5}">
                      <a16:colId xmlns:a16="http://schemas.microsoft.com/office/drawing/2014/main" val="2270099265"/>
                    </a:ext>
                  </a:extLst>
                </a:gridCol>
              </a:tblGrid>
              <a:tr h="356542">
                <a:tc rowSpan="2">
                  <a:txBody>
                    <a:bodyPr/>
                    <a:lstStyle/>
                    <a:p>
                      <a:pPr algn="ctr"/>
                      <a:r>
                        <a:rPr altLang="en-US" b="0" dirty="0" kumimoji="1" lang="ja-JP" sz="2400">
                          <a:solidFill>
                            <a:schemeClr val="bg1"/>
                          </a:solidFill>
                        </a:rPr>
                        <a:t>配慮申請</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1800"/>
                        <a:t>申請期間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1800"/>
                        <a:t>提出書類</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765316">
                <a:tc vMerge="1">
                  <a:txBody>
                    <a:bodyPr/>
                    <a:lstStyle/>
                    <a:p>
                      <a:endParaRPr altLang="en-US" dirty="0" kumimoji="1" lang="ja-JP"/>
                    </a:p>
                  </a:txBody>
                  <a:tcPr/>
                </a:tc>
                <a:tc>
                  <a:txBody>
                    <a:bodyPr/>
                    <a:lstStyle/>
                    <a:p>
                      <a:pPr algn="l" defTabSz="914400" eaLnBrk="1" hangingPunct="1" latinLnBrk="0" marL="0" rtl="0">
                        <a:lnSpc>
                          <a:spcPct val="100000"/>
                        </a:lnSpc>
                        <a:spcBef>
                          <a:spcPts val="600"/>
                        </a:spcBef>
                        <a:spcAft>
                          <a:spcPts val="300"/>
                        </a:spcAft>
                      </a:pPr>
                      <a:r>
                        <a:rPr altLang="ja-JP" b="0" dirty="0" kern="1200" kumimoji="1" lang="en-US" sz="1800">
                          <a:solidFill>
                            <a:schemeClr val="accent4"/>
                          </a:solidFill>
                          <a:latin typeface="+mn-lt"/>
                          <a:ea typeface="+mn-ea"/>
                          <a:cs typeface="+mn-cs"/>
                        </a:rPr>
                        <a:t>9</a:t>
                      </a:r>
                      <a:r>
                        <a:rPr altLang="en-US" b="0" dirty="0" kern="1200" kumimoji="1" lang="ja-JP" sz="1800">
                          <a:solidFill>
                            <a:schemeClr val="accent4"/>
                          </a:solidFill>
                          <a:latin typeface="+mn-lt"/>
                          <a:ea typeface="+mn-ea"/>
                          <a:cs typeface="+mn-cs"/>
                        </a:rPr>
                        <a:t>月</a:t>
                      </a:r>
                      <a:r>
                        <a:rPr altLang="ja-JP" b="0" dirty="0" kern="1200" kumimoji="1" lang="en-US" sz="1800">
                          <a:solidFill>
                            <a:schemeClr val="accent4"/>
                          </a:solidFill>
                          <a:latin typeface="+mn-lt"/>
                          <a:ea typeface="+mn-ea"/>
                          <a:cs typeface="+mn-cs"/>
                        </a:rPr>
                        <a:t>5</a:t>
                      </a:r>
                      <a:r>
                        <a:rPr altLang="en-US" b="0" dirty="0" kern="1200" kumimoji="1" lang="ja-JP" sz="1800">
                          <a:solidFill>
                            <a:schemeClr val="accent4"/>
                          </a:solidFill>
                          <a:latin typeface="+mn-lt"/>
                          <a:ea typeface="+mn-ea"/>
                          <a:cs typeface="+mn-cs"/>
                        </a:rPr>
                        <a:t>日（火）</a:t>
                      </a:r>
                      <a:endParaRPr altLang="ja-JP" b="0" dirty="0" kern="1200" kumimoji="1" lang="en-US" sz="1800">
                        <a:solidFill>
                          <a:schemeClr val="accent4"/>
                        </a:solidFill>
                        <a:latin typeface="+mn-lt"/>
                        <a:ea typeface="+mn-ea"/>
                        <a:cs typeface="+mn-cs"/>
                      </a:endParaRPr>
                    </a:p>
                    <a:p>
                      <a:pPr algn="l" defTabSz="914400" eaLnBrk="1" hangingPunct="1" latinLnBrk="0" marL="0" rtl="0">
                        <a:lnSpc>
                          <a:spcPts val="1200"/>
                        </a:lnSpc>
                        <a:spcBef>
                          <a:spcPts val="600"/>
                        </a:spcBef>
                        <a:spcAft>
                          <a:spcPts val="300"/>
                        </a:spcAft>
                      </a:pPr>
                      <a:r>
                        <a:rPr altLang="en-US" b="0" dirty="0" kern="1200" kumimoji="1" lang="ja-JP" sz="1800">
                          <a:solidFill>
                            <a:schemeClr val="accent4"/>
                          </a:solidFill>
                          <a:latin typeface="+mn-lt"/>
                          <a:ea typeface="+mn-ea"/>
                          <a:cs typeface="+mn-cs"/>
                        </a:rPr>
                        <a:t>        ～ </a:t>
                      </a:r>
                      <a:r>
                        <a:rPr altLang="ja-JP" b="0" dirty="0" kern="1200" kumimoji="1" lang="en-US" sz="1800">
                          <a:solidFill>
                            <a:schemeClr val="accent4"/>
                          </a:solidFill>
                          <a:latin typeface="+mn-lt"/>
                          <a:ea typeface="+mn-ea"/>
                          <a:cs typeface="+mn-cs"/>
                        </a:rPr>
                        <a:t>9</a:t>
                      </a:r>
                      <a:r>
                        <a:rPr altLang="en-US" b="0" dirty="0" kern="1200" kumimoji="1" lang="ja-JP" sz="1800">
                          <a:solidFill>
                            <a:schemeClr val="accent4"/>
                          </a:solidFill>
                          <a:latin typeface="+mn-lt"/>
                          <a:ea typeface="+mn-ea"/>
                          <a:cs typeface="+mn-cs"/>
                        </a:rPr>
                        <a:t>月</a:t>
                      </a:r>
                      <a:r>
                        <a:rPr altLang="ja-JP" b="0" dirty="0" kern="1200" kumimoji="1" lang="en-US" sz="1800">
                          <a:solidFill>
                            <a:schemeClr val="accent4"/>
                          </a:solidFill>
                          <a:latin typeface="+mn-lt"/>
                          <a:ea typeface="+mn-ea"/>
                          <a:cs typeface="+mn-cs"/>
                        </a:rPr>
                        <a:t>22</a:t>
                      </a:r>
                      <a:r>
                        <a:rPr altLang="en-US" b="0" dirty="0" kern="1200" kumimoji="1" lang="ja-JP" sz="1800">
                          <a:solidFill>
                            <a:schemeClr val="accent4"/>
                          </a:solidFill>
                          <a:latin typeface="+mn-lt"/>
                          <a:ea typeface="+mn-ea"/>
                          <a:cs typeface="+mn-cs"/>
                        </a:rPr>
                        <a:t>日（金）（消印有効）</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nSpc>
                          <a:spcPct val="100000"/>
                        </a:lnSpc>
                        <a:spcBef>
                          <a:spcPts val="500"/>
                        </a:spcBef>
                        <a:spcAft>
                          <a:spcPts val="0"/>
                        </a:spcAft>
                      </a:pPr>
                      <a:r>
                        <a:rPr altLang="en-US" b="0" dirty="0" kumimoji="1" lang="ja-JP" sz="1800">
                          <a:solidFill>
                            <a:schemeClr val="accent4"/>
                          </a:solidFill>
                        </a:rPr>
                        <a:t>〇</a:t>
                      </a:r>
                      <a:r>
                        <a:rPr altLang="ja-JP" b="0" dirty="0" kumimoji="1" lang="en-US" sz="1800">
                          <a:solidFill>
                            <a:schemeClr val="accent4"/>
                          </a:solidFill>
                        </a:rPr>
                        <a:t>【A】</a:t>
                      </a:r>
                      <a:r>
                        <a:rPr altLang="en-US" b="0" dirty="0" kumimoji="1" lang="ja-JP" sz="1800">
                          <a:solidFill>
                            <a:schemeClr val="accent4"/>
                          </a:solidFill>
                        </a:rPr>
                        <a:t>受験上の配慮申請書</a:t>
                      </a:r>
                    </a:p>
                    <a:p>
                      <a:pPr>
                        <a:lnSpc>
                          <a:spcPct val="100000"/>
                        </a:lnSpc>
                        <a:spcBef>
                          <a:spcPts val="500"/>
                        </a:spcBef>
                        <a:spcAft>
                          <a:spcPts val="0"/>
                        </a:spcAft>
                      </a:pPr>
                      <a:r>
                        <a:rPr altLang="en-US" b="0" dirty="0" kumimoji="1" lang="ja-JP" sz="1800">
                          <a:solidFill>
                            <a:schemeClr val="accent4"/>
                          </a:solidFill>
                        </a:rPr>
                        <a:t>〇</a:t>
                      </a:r>
                      <a:r>
                        <a:rPr altLang="ja-JP" b="0" dirty="0" kumimoji="1" lang="en-US" sz="1800">
                          <a:solidFill>
                            <a:schemeClr val="accent4"/>
                          </a:solidFill>
                        </a:rPr>
                        <a:t>【B】</a:t>
                      </a:r>
                      <a:r>
                        <a:rPr altLang="en-US" b="0" dirty="0" kumimoji="1" lang="ja-JP" sz="1800">
                          <a:solidFill>
                            <a:schemeClr val="accent4"/>
                          </a:solidFill>
                        </a:rPr>
                        <a:t>診断書</a:t>
                      </a:r>
                      <a:endParaRPr altLang="ja-JP" b="0" dirty="0" kumimoji="1" lang="en-US" sz="1800">
                        <a:solidFill>
                          <a:schemeClr val="accent4"/>
                        </a:solidFill>
                      </a:endParaRPr>
                    </a:p>
                    <a:p>
                      <a:pPr algn="l" defTabSz="914400" eaLnBrk="1" fontAlgn="auto" hangingPunct="1" indent="0" latinLnBrk="0" lvl="0" marL="0" marR="0" rtl="0">
                        <a:lnSpc>
                          <a:spcPct val="100000"/>
                        </a:lnSpc>
                        <a:spcBef>
                          <a:spcPts val="500"/>
                        </a:spcBef>
                        <a:spcAft>
                          <a:spcPts val="0"/>
                        </a:spcAft>
                        <a:buClrTx/>
                        <a:buSzTx/>
                        <a:buFontTx/>
                        <a:buNone/>
                        <a:tabLst/>
                        <a:defRPr/>
                      </a:pPr>
                      <a:r>
                        <a:rPr altLang="en-US" b="0" dirty="0" kumimoji="1" lang="ja-JP" sz="1800">
                          <a:solidFill>
                            <a:schemeClr val="accent4"/>
                          </a:solidFill>
                        </a:rPr>
                        <a:t>○</a:t>
                      </a:r>
                      <a:r>
                        <a:rPr altLang="ja-JP" b="0" dirty="0" kumimoji="1" lang="en-US" sz="1800">
                          <a:solidFill>
                            <a:schemeClr val="accent4"/>
                          </a:solidFill>
                        </a:rPr>
                        <a:t>【C】</a:t>
                      </a:r>
                      <a:r>
                        <a:rPr altLang="en-US" b="0" dirty="0" kumimoji="1" lang="ja-JP" sz="1800">
                          <a:solidFill>
                            <a:schemeClr val="accent4"/>
                          </a:solidFill>
                        </a:rPr>
                        <a:t>状況報告書（該当する場合）</a:t>
                      </a:r>
                      <a:endParaRPr altLang="en-US" b="0" dirty="0" kumimoji="1" lang="ja-JP" sz="16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graphicFrame>
        <p:nvGraphicFramePr>
          <p:cNvPr id="17" name="表 16">
            <a:extLst>
              <a:ext uri="{FF2B5EF4-FFF2-40B4-BE49-F238E27FC236}">
                <a16:creationId xmlns:a16="http://schemas.microsoft.com/office/drawing/2014/main" id="{6B418AFE-7C90-4DE7-B3FA-47F05936F6D3}"/>
              </a:ext>
            </a:extLst>
          </p:cNvPr>
          <p:cNvGraphicFramePr>
            <a:graphicFrameLocks noGrp="1"/>
          </p:cNvGraphicFramePr>
          <p:nvPr>
            <p:extLst>
              <p:ext uri="{D42A27DB-BD31-4B8C-83A1-F6EECF244321}">
                <p14:modId xmlns:p14="http://schemas.microsoft.com/office/powerpoint/2010/main" val="1464680042"/>
              </p:ext>
            </p:extLst>
          </p:nvPr>
        </p:nvGraphicFramePr>
        <p:xfrm>
          <a:off x="251520" y="3842009"/>
          <a:ext cx="8676457" cy="1099159"/>
        </p:xfrm>
        <a:graphic>
          <a:graphicData uri="http://schemas.openxmlformats.org/drawingml/2006/table">
            <a:tbl>
              <a:tblPr bandRow="1" firstRow="1">
                <a:tableStyleId>{5C22544A-7EE6-4342-B048-85BDC9FD1C3A}</a:tableStyleId>
              </a:tblPr>
              <a:tblGrid>
                <a:gridCol w="899592">
                  <a:extLst>
                    <a:ext uri="{9D8B030D-6E8A-4147-A177-3AD203B41FA5}">
                      <a16:colId xmlns:a16="http://schemas.microsoft.com/office/drawing/2014/main" val="743758269"/>
                    </a:ext>
                  </a:extLst>
                </a:gridCol>
                <a:gridCol w="3456384">
                  <a:extLst>
                    <a:ext uri="{9D8B030D-6E8A-4147-A177-3AD203B41FA5}">
                      <a16:colId xmlns:a16="http://schemas.microsoft.com/office/drawing/2014/main" val="365708861"/>
                    </a:ext>
                  </a:extLst>
                </a:gridCol>
                <a:gridCol w="4320481">
                  <a:extLst>
                    <a:ext uri="{9D8B030D-6E8A-4147-A177-3AD203B41FA5}">
                      <a16:colId xmlns:a16="http://schemas.microsoft.com/office/drawing/2014/main" val="2270099265"/>
                    </a:ext>
                  </a:extLst>
                </a:gridCol>
              </a:tblGrid>
              <a:tr h="303339">
                <a:tc rowSpan="2">
                  <a:txBody>
                    <a:bodyPr/>
                    <a:lstStyle/>
                    <a:p>
                      <a:pPr algn="ctr"/>
                      <a:r>
                        <a:rPr altLang="en-US" b="0" dirty="0" kumimoji="1" lang="ja-JP" sz="2400">
                          <a:solidFill>
                            <a:schemeClr val="bg1"/>
                          </a:solidFill>
                        </a:rPr>
                        <a:t>出願</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1800"/>
                        <a:t>出願期間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1800"/>
                        <a:t>提出書類</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extLst>
                  <a:ext uri="{0D108BD9-81ED-4DB2-BD59-A6C34878D82A}">
                    <a16:rowId xmlns:a16="http://schemas.microsoft.com/office/drawing/2014/main" val="3495791374"/>
                  </a:ext>
                </a:extLst>
              </a:tr>
              <a:tr h="733399">
                <a:tc vMerge="1">
                  <a:txBody>
                    <a:bodyPr/>
                    <a:lstStyle/>
                    <a:p>
                      <a:endParaRPr altLang="en-US" dirty="0" kumimoji="1" lang="ja-JP"/>
                    </a:p>
                  </a:txBody>
                  <a:tcPr/>
                </a:tc>
                <a:tc>
                  <a:txBody>
                    <a:bodyPr/>
                    <a:lstStyle/>
                    <a:p>
                      <a:r>
                        <a:rPr altLang="ja-JP" b="0" dirty="0" kumimoji="1" lang="en-US" sz="1800">
                          <a:solidFill>
                            <a:schemeClr val="tx1"/>
                          </a:solidFill>
                        </a:rPr>
                        <a:t>9</a:t>
                      </a:r>
                      <a:r>
                        <a:rPr altLang="en-US" b="0" dirty="0" kumimoji="1" lang="ja-JP" sz="1800">
                          <a:solidFill>
                            <a:schemeClr val="tx1"/>
                          </a:solidFill>
                        </a:rPr>
                        <a:t>月</a:t>
                      </a:r>
                      <a:r>
                        <a:rPr altLang="ja-JP" b="0" dirty="0" kumimoji="1" lang="en-US" sz="1800">
                          <a:solidFill>
                            <a:schemeClr val="tx1"/>
                          </a:solidFill>
                        </a:rPr>
                        <a:t>25</a:t>
                      </a:r>
                      <a:r>
                        <a:rPr altLang="en-US" b="0" dirty="0" kumimoji="1" lang="ja-JP" sz="1800">
                          <a:solidFill>
                            <a:schemeClr val="tx1"/>
                          </a:solidFill>
                        </a:rPr>
                        <a:t>日（月）</a:t>
                      </a:r>
                      <a:endParaRPr altLang="ja-JP" b="0" dirty="0" kumimoji="1" lang="en-US" sz="1800">
                        <a:solidFill>
                          <a:schemeClr val="tx1"/>
                        </a:solidFill>
                      </a:endParaRPr>
                    </a:p>
                    <a:p>
                      <a:r>
                        <a:rPr altLang="en-US" b="0" dirty="0" kumimoji="1" lang="ja-JP" sz="1800">
                          <a:solidFill>
                            <a:schemeClr val="tx1"/>
                          </a:solidFill>
                        </a:rPr>
                        <a:t>        ～</a:t>
                      </a:r>
                      <a:r>
                        <a:rPr altLang="ja-JP" b="0" dirty="0" kumimoji="1" lang="en-US" sz="1800">
                          <a:solidFill>
                            <a:schemeClr val="tx1"/>
                          </a:solidFill>
                        </a:rPr>
                        <a:t>10</a:t>
                      </a:r>
                      <a:r>
                        <a:rPr altLang="en-US" b="0" dirty="0" kumimoji="1" lang="ja-JP" sz="1800">
                          <a:solidFill>
                            <a:schemeClr val="tx1"/>
                          </a:solidFill>
                        </a:rPr>
                        <a:t>月</a:t>
                      </a:r>
                      <a:r>
                        <a:rPr altLang="ja-JP" b="0" dirty="0" kumimoji="1" lang="en-US" sz="1800">
                          <a:solidFill>
                            <a:schemeClr val="tx1"/>
                          </a:solidFill>
                        </a:rPr>
                        <a:t>5</a:t>
                      </a:r>
                      <a:r>
                        <a:rPr altLang="en-US" b="0" dirty="0" kumimoji="1" lang="ja-JP" sz="1800">
                          <a:solidFill>
                            <a:schemeClr val="tx1"/>
                          </a:solidFill>
                        </a:rPr>
                        <a:t>日（木）</a:t>
                      </a:r>
                      <a:r>
                        <a:rPr altLang="en-US" b="0" dirty="0" kumimoji="1" lang="ja-JP" sz="1800" u="none">
                          <a:solidFill>
                            <a:schemeClr val="tx1"/>
                          </a:solidFill>
                        </a:rPr>
                        <a:t>（消印有効）</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tc>
                  <a:txBody>
                    <a:bodyPr/>
                    <a:lstStyle/>
                    <a:p>
                      <a:pPr algn="l" defTabSz="914400" eaLnBrk="1" fontAlgn="auto" hangingPunct="1" indent="0" latinLnBrk="0" lvl="0" marL="0" marR="0" rtl="0">
                        <a:lnSpc>
                          <a:spcPct val="100000"/>
                        </a:lnSpc>
                        <a:spcBef>
                          <a:spcPts val="0"/>
                        </a:spcBef>
                        <a:spcAft>
                          <a:spcPts val="600"/>
                        </a:spcAft>
                        <a:buClrTx/>
                        <a:buSzTx/>
                        <a:buFontTx/>
                        <a:buNone/>
                        <a:tabLst/>
                        <a:defRPr/>
                      </a:pPr>
                      <a:r>
                        <a:rPr altLang="en-US" b="0" dirty="0" kumimoji="1" lang="ja-JP" sz="1800">
                          <a:solidFill>
                            <a:schemeClr val="tx1"/>
                          </a:solidFill>
                        </a:rPr>
                        <a:t>〇志願票等（受験案内参照）</a:t>
                      </a:r>
                    </a:p>
                    <a:p>
                      <a:pPr algn="l" defTabSz="914400" eaLnBrk="1" fontAlgn="auto" hangingPunct="1" indent="0" latinLnBrk="0" lvl="0" marL="0" marR="0" rtl="0">
                        <a:lnSpc>
                          <a:spcPct val="100000"/>
                        </a:lnSpc>
                        <a:spcBef>
                          <a:spcPts val="0"/>
                        </a:spcBef>
                        <a:spcAft>
                          <a:spcPts val="600"/>
                        </a:spcAft>
                        <a:buClrTx/>
                        <a:buSzTx/>
                        <a:buFontTx/>
                        <a:buNone/>
                        <a:tabLst/>
                        <a:defRPr/>
                      </a:pPr>
                      <a:r>
                        <a:rPr altLang="en-US" b="0" dirty="0" kumimoji="1" lang="ja-JP" sz="1800">
                          <a:solidFill>
                            <a:schemeClr val="tx1"/>
                          </a:solidFill>
                        </a:rPr>
                        <a:t>〇</a:t>
                      </a:r>
                      <a:r>
                        <a:rPr altLang="ja-JP" b="0" dirty="0" kumimoji="1" lang="en-US" sz="1800" u="sng">
                          <a:solidFill>
                            <a:srgbClr val="FF0000"/>
                          </a:solidFill>
                        </a:rPr>
                        <a:t>【Z】</a:t>
                      </a:r>
                      <a:r>
                        <a:rPr altLang="en-US" dirty="0" lang="ja-JP" sz="1800" u="sng">
                          <a:solidFill>
                            <a:srgbClr val="FF0000"/>
                          </a:solidFill>
                        </a:rPr>
                        <a:t>受験上の配慮出願前申請済届</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extLst>
                  <a:ext uri="{0D108BD9-81ED-4DB2-BD59-A6C34878D82A}">
                    <a16:rowId xmlns:a16="http://schemas.microsoft.com/office/drawing/2014/main" val="4128905536"/>
                  </a:ext>
                </a:extLst>
              </a:tr>
            </a:tbl>
          </a:graphicData>
        </a:graphic>
      </p:graphicFrame>
      <p:sp>
        <p:nvSpPr>
          <p:cNvPr id="10" name="テキスト ボックス 9">
            <a:extLst>
              <a:ext uri="{FF2B5EF4-FFF2-40B4-BE49-F238E27FC236}">
                <a16:creationId xmlns:a16="http://schemas.microsoft.com/office/drawing/2014/main" id="{63DB1F45-D016-4C65-9D6C-E1BDFFFE58D2}"/>
              </a:ext>
            </a:extLst>
          </p:cNvPr>
          <p:cNvSpPr txBox="1"/>
          <p:nvPr/>
        </p:nvSpPr>
        <p:spPr>
          <a:xfrm>
            <a:off x="234305" y="1352381"/>
            <a:ext cx="7431524" cy="492443"/>
          </a:xfrm>
          <a:prstGeom prst="rect">
            <a:avLst/>
          </a:prstGeom>
          <a:noFill/>
        </p:spPr>
        <p:txBody>
          <a:bodyPr rtlCol="0" wrap="square">
            <a:spAutoFit/>
          </a:bodyPr>
          <a:lstStyle/>
          <a:p>
            <a:r>
              <a:rPr altLang="en-US" dirty="0" kern="0" lang="ja-JP" sz="2000">
                <a:solidFill>
                  <a:schemeClr val="accent4"/>
                </a:solidFill>
              </a:rPr>
              <a:t>②　</a:t>
            </a:r>
            <a:r>
              <a:rPr altLang="ja-JP" dirty="0" kern="0" lang="en-US" sz="2000">
                <a:solidFill>
                  <a:schemeClr val="accent4"/>
                </a:solidFill>
              </a:rPr>
              <a:t>9</a:t>
            </a:r>
            <a:r>
              <a:rPr altLang="en-US" dirty="0" kern="0" lang="ja-JP" sz="2000">
                <a:solidFill>
                  <a:schemeClr val="accent4"/>
                </a:solidFill>
              </a:rPr>
              <a:t>月</a:t>
            </a:r>
            <a:r>
              <a:rPr altLang="ja-JP" dirty="0" kern="0" lang="en-US" sz="2000">
                <a:solidFill>
                  <a:schemeClr val="accent4"/>
                </a:solidFill>
              </a:rPr>
              <a:t>5</a:t>
            </a:r>
            <a:r>
              <a:rPr altLang="en-US" dirty="0" kern="0" lang="ja-JP" sz="2000">
                <a:solidFill>
                  <a:schemeClr val="accent4"/>
                </a:solidFill>
              </a:rPr>
              <a:t>日（火）～</a:t>
            </a:r>
            <a:r>
              <a:rPr altLang="ja-JP" dirty="0" kern="0" lang="en-US" sz="2000">
                <a:solidFill>
                  <a:schemeClr val="accent4"/>
                </a:solidFill>
              </a:rPr>
              <a:t>9</a:t>
            </a:r>
            <a:r>
              <a:rPr altLang="en-US" dirty="0" kern="0" lang="ja-JP" sz="2000">
                <a:solidFill>
                  <a:schemeClr val="accent4"/>
                </a:solidFill>
              </a:rPr>
              <a:t>月</a:t>
            </a:r>
            <a:r>
              <a:rPr altLang="ja-JP" dirty="0" kern="0" lang="en-US" sz="2000">
                <a:solidFill>
                  <a:schemeClr val="accent4"/>
                </a:solidFill>
              </a:rPr>
              <a:t>22</a:t>
            </a:r>
            <a:r>
              <a:rPr altLang="en-US" dirty="0" kern="0" lang="ja-JP" sz="2000">
                <a:solidFill>
                  <a:schemeClr val="accent4"/>
                </a:solidFill>
              </a:rPr>
              <a:t>日（金）（消印有効）に申請する場合</a:t>
            </a:r>
            <a:endParaRPr altLang="ja-JP" dirty="0" lang="en-US" sz="2000"/>
          </a:p>
          <a:p>
            <a:endParaRPr altLang="en-US" dirty="0" kumimoji="1" lang="ja-JP" sz="600"/>
          </a:p>
        </p:txBody>
      </p:sp>
      <p:sp>
        <p:nvSpPr>
          <p:cNvPr id="11" name="矢印: 四方向 10">
            <a:extLst>
              <a:ext uri="{FF2B5EF4-FFF2-40B4-BE49-F238E27FC236}">
                <a16:creationId xmlns:a16="http://schemas.microsoft.com/office/drawing/2014/main" id="{149D1C49-3412-4C5E-9C8D-1D9E5FD519A3}"/>
              </a:ext>
            </a:extLst>
          </p:cNvPr>
          <p:cNvSpPr/>
          <p:nvPr/>
        </p:nvSpPr>
        <p:spPr bwMode="auto">
          <a:xfrm>
            <a:off x="539752" y="3317917"/>
            <a:ext cx="360040" cy="364484"/>
          </a:xfrm>
          <a:prstGeom prst="quadArrow">
            <a:avLst>
              <a:gd fmla="val 25995" name="adj1"/>
              <a:gd fmla="val 1574" name="adj2"/>
              <a:gd fmla="val 0" name="adj3"/>
            </a:avLst>
          </a:prstGeom>
          <a:solidFill>
            <a:schemeClr val="tx1"/>
          </a:solidFill>
          <a:ln>
            <a:solidFill>
              <a:schemeClr val="tx1"/>
            </a:solidFill>
          </a:ln>
          <a:effectLs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dirty="0" i="0" kumimoji="1" lang="ja-JP" normalizeH="0" strike="noStrike" sz="400" u="none">
              <a:ln>
                <a:noFill/>
              </a:ln>
              <a:solidFill>
                <a:schemeClr val="tx1"/>
              </a:solidFill>
              <a:effectLst/>
              <a:latin charset="0" typeface="Arial"/>
              <a:ea charset="-128" pitchFamily="50" typeface="ＭＳ Ｐゴシック"/>
            </a:endParaRPr>
          </a:p>
        </p:txBody>
      </p:sp>
    </p:spTree>
    <p:extLst>
      <p:ext uri="{BB962C8B-B14F-4D97-AF65-F5344CB8AC3E}">
        <p14:creationId xmlns:p14="http://schemas.microsoft.com/office/powerpoint/2010/main" val="2995861015"/>
      </p:ext>
    </p:extLst>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 name="下矢印 11">
            <a:extLst>
              <a:ext uri="{FF2B5EF4-FFF2-40B4-BE49-F238E27FC236}">
                <a16:creationId xmlns:a16="http://schemas.microsoft.com/office/drawing/2014/main" id="{9814ADF1-5C0F-4B97-90F0-ABB669D984DF}"/>
              </a:ext>
            </a:extLst>
          </p:cNvPr>
          <p:cNvSpPr/>
          <p:nvPr/>
        </p:nvSpPr>
        <p:spPr bwMode="auto">
          <a:xfrm>
            <a:off x="2267744" y="3688056"/>
            <a:ext cx="360040" cy="889679"/>
          </a:xfrm>
          <a:prstGeom prst="downArrow">
            <a:avLst/>
          </a:prstGeom>
          <a:ln/>
          <a:extLst/>
        </p:spPr>
        <p:style>
          <a:lnRef idx="2">
            <a:schemeClr val="accent4">
              <a:shade val="50000"/>
            </a:schemeClr>
          </a:lnRef>
          <a:fillRef idx="1">
            <a:schemeClr val="accent4"/>
          </a:fillRef>
          <a:effectRef idx="0">
            <a:schemeClr val="accent4"/>
          </a:effectRef>
          <a:fontRef idx="minor">
            <a:schemeClr val="lt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dirty="0" i="0" kumimoji="1" lang="ja-JP" normalizeH="0" strike="noStrike" sz="400" u="none">
              <a:ln>
                <a:noFill/>
              </a:ln>
              <a:solidFill>
                <a:schemeClr val="tx1"/>
              </a:solidFill>
              <a:effectLst/>
              <a:latin charset="0" typeface="Arial"/>
              <a:ea charset="-128" pitchFamily="50" typeface="ＭＳ Ｐゴシック"/>
            </a:endParaRPr>
          </a:p>
        </p:txBody>
      </p:sp>
      <p:sp>
        <p:nvSpPr>
          <p:cNvPr id="14" name="テキスト ボックス 13">
            <a:extLst>
              <a:ext uri="{FF2B5EF4-FFF2-40B4-BE49-F238E27FC236}">
                <a16:creationId xmlns:a16="http://schemas.microsoft.com/office/drawing/2014/main" id="{1115793F-6778-44C0-897B-69AFA5116007}"/>
              </a:ext>
            </a:extLst>
          </p:cNvPr>
          <p:cNvSpPr txBox="1"/>
          <p:nvPr/>
        </p:nvSpPr>
        <p:spPr>
          <a:xfrm>
            <a:off x="899592" y="4646716"/>
            <a:ext cx="4032448" cy="432048"/>
          </a:xfrm>
          <a:prstGeom prst="rect">
            <a:avLst/>
          </a:prstGeom>
          <a:noFill/>
        </p:spPr>
        <p:style>
          <a:lnRef idx="2">
            <a:schemeClr val="accent4"/>
          </a:lnRef>
          <a:fillRef idx="1">
            <a:schemeClr val="lt1"/>
          </a:fillRef>
          <a:effectRef idx="0">
            <a:schemeClr val="accent4"/>
          </a:effectRef>
          <a:fontRef idx="minor">
            <a:schemeClr val="dk1"/>
          </a:fontRef>
        </p:style>
        <p:txBody>
          <a:bodyPr anchor="ctr" anchorCtr="0" rtlCol="0" wrap="square">
            <a:noAutofit/>
          </a:bodyPr>
          <a:lstStyle/>
          <a:p>
            <a:pPr algn="ctr"/>
            <a:r>
              <a:rPr altLang="ja-JP" dirty="0" kumimoji="1" lang="en-US" sz="1800"/>
              <a:t>11</a:t>
            </a:r>
            <a:r>
              <a:rPr altLang="en-US" dirty="0" kumimoji="1" lang="ja-JP" sz="1800"/>
              <a:t>月下旬に，審査結果を通知します。</a:t>
            </a:r>
          </a:p>
        </p:txBody>
      </p:sp>
      <p:sp>
        <p:nvSpPr>
          <p:cNvPr id="6" name="コンテンツ プレースホルダー 2"/>
          <p:cNvSpPr txBox="1">
            <a:spLocks/>
          </p:cNvSpPr>
          <p:nvPr/>
        </p:nvSpPr>
        <p:spPr bwMode="auto">
          <a:xfrm>
            <a:off x="246772" y="909092"/>
            <a:ext cx="8650456"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indent="0" marL="0">
              <a:buNone/>
              <a:defRPr/>
            </a:pPr>
            <a:r>
              <a:rPr altLang="en-US" dirty="0" kern="0" lang="ja-JP" sz="2400">
                <a:solidFill>
                  <a:schemeClr val="accent4"/>
                </a:solidFill>
              </a:rPr>
              <a:t>（２）  出願時申請　</a:t>
            </a:r>
            <a:endParaRPr altLang="en-US" dirty="0" kern="0" lang="ja-JP" sz="2400" u="sng">
              <a:solidFill>
                <a:srgbClr val="FF0000"/>
              </a:solidFill>
            </a:endParaRPr>
          </a:p>
        </p:txBody>
      </p:sp>
      <p:sp>
        <p:nvSpPr>
          <p:cNvPr id="9" name="正方形/長方形 8"/>
          <p:cNvSpPr/>
          <p:nvPr/>
        </p:nvSpPr>
        <p:spPr>
          <a:xfrm>
            <a:off x="539752" y="158752"/>
            <a:ext cx="1878013" cy="461963"/>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ja-JP" dirty="0" lang="en-US" sz="2400"/>
              <a:t>P4</a:t>
            </a:r>
            <a:r>
              <a:rPr altLang="en-US" dirty="0" lang="ja-JP" sz="2400"/>
              <a:t>～</a:t>
            </a:r>
            <a:r>
              <a:rPr altLang="ja-JP" dirty="0" kern="0" lang="en-US" sz="2400">
                <a:latin charset="0" typeface="Arial"/>
                <a:ea charset="-128" typeface="ＭＳ Ｐゴシック"/>
              </a:rPr>
              <a:t>5</a:t>
            </a:r>
            <a:r>
              <a:rPr altLang="ja-JP" b="1" dirty="0" kern="0" lang="en-US" sz="2400">
                <a:latin charset="0" typeface="Arial"/>
                <a:ea charset="-128" typeface="ＭＳ Ｐゴシック"/>
              </a:rPr>
              <a:t>】</a:t>
            </a:r>
          </a:p>
        </p:txBody>
      </p:sp>
      <p:sp>
        <p:nvSpPr>
          <p:cNvPr id="3" name="スライド番号プレースホルダー 2">
            <a:extLst>
              <a:ext uri="{FF2B5EF4-FFF2-40B4-BE49-F238E27FC236}">
                <a16:creationId xmlns:a16="http://schemas.microsoft.com/office/drawing/2014/main" id="{A9C3E0B6-0008-4D1D-9125-AFEB07A87C9B}"/>
              </a:ext>
            </a:extLst>
          </p:cNvPr>
          <p:cNvSpPr>
            <a:spLocks noGrp="1"/>
          </p:cNvSpPr>
          <p:nvPr>
            <p:ph idx="12" sz="quarter" type="sldNum"/>
          </p:nvPr>
        </p:nvSpPr>
        <p:spPr>
          <a:xfrm>
            <a:off x="6553201" y="6337126"/>
            <a:ext cx="1981200" cy="476250"/>
          </a:xfrm>
        </p:spPr>
        <p:txBody>
          <a:bodyPr/>
          <a:lstStyle/>
          <a:p>
            <a:pPr>
              <a:defRPr/>
            </a:pPr>
            <a:fld id="{9EB99C81-28D7-41D1-BE21-A12FAA09D35B}" type="slidenum">
              <a:rPr altLang="ja-JP" lang="en-US" smtClean="0"/>
              <a:pPr>
                <a:defRPr/>
              </a:pPr>
              <a:t>6</a:t>
            </a:fld>
            <a:endParaRPr altLang="ja-JP" lang="en-US"/>
          </a:p>
        </p:txBody>
      </p:sp>
      <p:graphicFrame>
        <p:nvGraphicFramePr>
          <p:cNvPr id="11" name="表 10">
            <a:extLst>
              <a:ext uri="{FF2B5EF4-FFF2-40B4-BE49-F238E27FC236}">
                <a16:creationId xmlns:a16="http://schemas.microsoft.com/office/drawing/2014/main" id="{2189A7E5-AC85-4386-8077-6D38A4E6AB8D}"/>
              </a:ext>
            </a:extLst>
          </p:cNvPr>
          <p:cNvGraphicFramePr>
            <a:graphicFrameLocks noGrp="1"/>
          </p:cNvGraphicFramePr>
          <p:nvPr>
            <p:extLst>
              <p:ext uri="{D42A27DB-BD31-4B8C-83A1-F6EECF244321}">
                <p14:modId xmlns:p14="http://schemas.microsoft.com/office/powerpoint/2010/main" val="2724706654"/>
              </p:ext>
            </p:extLst>
          </p:nvPr>
        </p:nvGraphicFramePr>
        <p:xfrm>
          <a:off x="268474" y="1556792"/>
          <a:ext cx="8624006" cy="2131265"/>
        </p:xfrm>
        <a:graphic>
          <a:graphicData uri="http://schemas.openxmlformats.org/drawingml/2006/table">
            <a:tbl>
              <a:tblPr bandRow="1" firstRow="1">
                <a:tableStyleId>{5C22544A-7EE6-4342-B048-85BDC9FD1C3A}</a:tableStyleId>
              </a:tblPr>
              <a:tblGrid>
                <a:gridCol w="894155">
                  <a:extLst>
                    <a:ext uri="{9D8B030D-6E8A-4147-A177-3AD203B41FA5}">
                      <a16:colId xmlns:a16="http://schemas.microsoft.com/office/drawing/2014/main" val="743758269"/>
                    </a:ext>
                  </a:extLst>
                </a:gridCol>
                <a:gridCol w="3435488">
                  <a:extLst>
                    <a:ext uri="{9D8B030D-6E8A-4147-A177-3AD203B41FA5}">
                      <a16:colId xmlns:a16="http://schemas.microsoft.com/office/drawing/2014/main" val="365708861"/>
                    </a:ext>
                  </a:extLst>
                </a:gridCol>
                <a:gridCol w="4294363">
                  <a:extLst>
                    <a:ext uri="{9D8B030D-6E8A-4147-A177-3AD203B41FA5}">
                      <a16:colId xmlns:a16="http://schemas.microsoft.com/office/drawing/2014/main" val="2270099265"/>
                    </a:ext>
                  </a:extLst>
                </a:gridCol>
              </a:tblGrid>
              <a:tr h="485345">
                <a:tc rowSpan="2">
                  <a:txBody>
                    <a:bodyPr/>
                    <a:lstStyle/>
                    <a:p>
                      <a:pPr algn="ctr"/>
                      <a:r>
                        <a:rPr altLang="en-US" b="0" dirty="0" kumimoji="1" lang="ja-JP" sz="2400">
                          <a:solidFill>
                            <a:schemeClr val="bg1"/>
                          </a:solidFill>
                        </a:rPr>
                        <a:t>出願</a:t>
                      </a:r>
                      <a:endParaRPr altLang="ja-JP" b="0" dirty="0" kumimoji="1" lang="en-US" sz="2400">
                        <a:solidFill>
                          <a:schemeClr val="bg1"/>
                        </a:solidFill>
                      </a:endParaRPr>
                    </a:p>
                    <a:p>
                      <a:pPr algn="ctr"/>
                      <a:r>
                        <a:rPr altLang="en-US" b="0" dirty="0" kumimoji="1" lang="ja-JP" sz="2400">
                          <a:solidFill>
                            <a:schemeClr val="bg1"/>
                          </a:solidFill>
                        </a:rPr>
                        <a:t>・</a:t>
                      </a:r>
                      <a:endParaRPr altLang="ja-JP" b="0" dirty="0" kumimoji="1" lang="en-US" sz="2400">
                        <a:solidFill>
                          <a:schemeClr val="bg1"/>
                        </a:solidFill>
                      </a:endParaRPr>
                    </a:p>
                    <a:p>
                      <a:pPr algn="ctr"/>
                      <a:r>
                        <a:rPr altLang="en-US" b="0" dirty="0" kumimoji="1" lang="ja-JP" sz="2400">
                          <a:solidFill>
                            <a:schemeClr val="bg1"/>
                          </a:solidFill>
                        </a:rPr>
                        <a:t>配慮申請</a:t>
                      </a:r>
                      <a:endParaRPr altLang="ja-JP" b="0" dirty="0" kumimoji="1" lang="en-US" sz="2800">
                        <a:solidFill>
                          <a:schemeClr val="bg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1800"/>
                        <a:t>申請期間</a:t>
                      </a:r>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1800"/>
                        <a:t>提出書類</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1334698">
                <a:tc vMerge="1">
                  <a:txBody>
                    <a:bodyPr/>
                    <a:lstStyle/>
                    <a:p>
                      <a:endParaRPr altLang="en-US" dirty="0" kumimoji="1" lang="ja-JP"/>
                    </a:p>
                  </a:txBody>
                  <a:tcPr/>
                </a:tc>
                <a:tc>
                  <a:txBody>
                    <a:bodyPr/>
                    <a:lstStyle/>
                    <a:p>
                      <a:r>
                        <a:rPr altLang="ja-JP" b="0" dirty="0" kumimoji="1" lang="en-US" sz="1800">
                          <a:solidFill>
                            <a:schemeClr val="tx1"/>
                          </a:solidFill>
                        </a:rPr>
                        <a:t>9</a:t>
                      </a:r>
                      <a:r>
                        <a:rPr altLang="en-US" b="0" dirty="0" kumimoji="1" lang="ja-JP" sz="1800">
                          <a:solidFill>
                            <a:schemeClr val="tx1"/>
                          </a:solidFill>
                        </a:rPr>
                        <a:t>月</a:t>
                      </a:r>
                      <a:r>
                        <a:rPr altLang="ja-JP" b="0" dirty="0" kumimoji="1" lang="en-US" sz="1800">
                          <a:solidFill>
                            <a:schemeClr val="tx1"/>
                          </a:solidFill>
                        </a:rPr>
                        <a:t>25</a:t>
                      </a:r>
                      <a:r>
                        <a:rPr altLang="en-US" b="0" dirty="0" kumimoji="1" lang="ja-JP" sz="1800">
                          <a:solidFill>
                            <a:schemeClr val="tx1"/>
                          </a:solidFill>
                        </a:rPr>
                        <a:t>日（月）</a:t>
                      </a:r>
                      <a:endParaRPr altLang="ja-JP" b="0" dirty="0" kumimoji="1" lang="en-US" sz="1800">
                        <a:solidFill>
                          <a:schemeClr val="tx1"/>
                        </a:solidFill>
                      </a:endParaRPr>
                    </a:p>
                    <a:p>
                      <a:r>
                        <a:rPr altLang="en-US" b="0" dirty="0" kumimoji="1" lang="ja-JP" sz="1800">
                          <a:solidFill>
                            <a:schemeClr val="tx1"/>
                          </a:solidFill>
                        </a:rPr>
                        <a:t>        ～</a:t>
                      </a:r>
                      <a:r>
                        <a:rPr altLang="ja-JP" b="0" dirty="0" kumimoji="1" lang="en-US" sz="1800">
                          <a:solidFill>
                            <a:schemeClr val="tx1"/>
                          </a:solidFill>
                        </a:rPr>
                        <a:t>10</a:t>
                      </a:r>
                      <a:r>
                        <a:rPr altLang="en-US" b="0" dirty="0" kumimoji="1" lang="ja-JP" sz="1800">
                          <a:solidFill>
                            <a:schemeClr val="tx1"/>
                          </a:solidFill>
                        </a:rPr>
                        <a:t>月</a:t>
                      </a:r>
                      <a:r>
                        <a:rPr altLang="ja-JP" b="0" dirty="0" kumimoji="1" lang="en-US" sz="1800">
                          <a:solidFill>
                            <a:schemeClr val="tx1"/>
                          </a:solidFill>
                        </a:rPr>
                        <a:t>5</a:t>
                      </a:r>
                      <a:r>
                        <a:rPr altLang="en-US" b="0" dirty="0" kumimoji="1" lang="ja-JP" sz="1800">
                          <a:solidFill>
                            <a:schemeClr val="tx1"/>
                          </a:solidFill>
                        </a:rPr>
                        <a:t>日（木）</a:t>
                      </a:r>
                      <a:r>
                        <a:rPr altLang="en-US" b="0" dirty="0" kumimoji="1" lang="ja-JP" sz="1800" u="none">
                          <a:solidFill>
                            <a:schemeClr val="tx1"/>
                          </a:solidFill>
                        </a:rPr>
                        <a:t>（消印有効）</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1200"/>
                        </a:spcAft>
                        <a:buClrTx/>
                        <a:buSzTx/>
                        <a:buFontTx/>
                        <a:buNone/>
                        <a:tabLst/>
                        <a:defRPr/>
                      </a:pPr>
                      <a:r>
                        <a:rPr altLang="en-US" b="0" dirty="0" kumimoji="1" lang="ja-JP" sz="1800">
                          <a:solidFill>
                            <a:schemeClr val="tx1"/>
                          </a:solidFill>
                        </a:rPr>
                        <a:t>〇志願票等（受験案内参照）</a:t>
                      </a:r>
                      <a:endParaRPr altLang="ja-JP" b="0" dirty="0" kumimoji="1" lang="en-US" sz="1800">
                        <a:solidFill>
                          <a:schemeClr val="accent4"/>
                        </a:solidFill>
                      </a:endParaRPr>
                    </a:p>
                    <a:p>
                      <a:pPr>
                        <a:spcAft>
                          <a:spcPts val="1200"/>
                        </a:spcAft>
                      </a:pPr>
                      <a:r>
                        <a:rPr altLang="en-US" b="0" dirty="0" kumimoji="1" lang="ja-JP" sz="1800">
                          <a:solidFill>
                            <a:schemeClr val="accent4"/>
                          </a:solidFill>
                        </a:rPr>
                        <a:t>〇</a:t>
                      </a:r>
                      <a:r>
                        <a:rPr altLang="ja-JP" b="0" dirty="0" kumimoji="1" lang="en-US" sz="1800">
                          <a:solidFill>
                            <a:schemeClr val="accent4"/>
                          </a:solidFill>
                        </a:rPr>
                        <a:t>【A】</a:t>
                      </a:r>
                      <a:r>
                        <a:rPr altLang="en-US" b="0" dirty="0" kumimoji="1" lang="ja-JP" sz="1800">
                          <a:solidFill>
                            <a:schemeClr val="accent4"/>
                          </a:solidFill>
                        </a:rPr>
                        <a:t>受験上の配慮申請書</a:t>
                      </a:r>
                    </a:p>
                    <a:p>
                      <a:pPr>
                        <a:spcAft>
                          <a:spcPts val="1200"/>
                        </a:spcAft>
                      </a:pPr>
                      <a:r>
                        <a:rPr altLang="en-US" b="0" dirty="0" kumimoji="1" lang="ja-JP" sz="1800">
                          <a:solidFill>
                            <a:schemeClr val="accent4"/>
                          </a:solidFill>
                        </a:rPr>
                        <a:t>〇</a:t>
                      </a:r>
                      <a:r>
                        <a:rPr altLang="ja-JP" b="0" dirty="0" kumimoji="1" lang="en-US" sz="1800">
                          <a:solidFill>
                            <a:schemeClr val="accent4"/>
                          </a:solidFill>
                        </a:rPr>
                        <a:t>【B】</a:t>
                      </a:r>
                      <a:r>
                        <a:rPr altLang="en-US" b="0" dirty="0" kumimoji="1" lang="ja-JP" sz="1800">
                          <a:solidFill>
                            <a:schemeClr val="accent4"/>
                          </a:solidFill>
                        </a:rPr>
                        <a:t>診断書</a:t>
                      </a:r>
                      <a:endParaRPr altLang="ja-JP" b="0" dirty="0" kumimoji="1" lang="en-US" sz="1800">
                        <a:solidFill>
                          <a:schemeClr val="accent4"/>
                        </a:solidFill>
                      </a:endParaRPr>
                    </a:p>
                    <a:p>
                      <a:pPr>
                        <a:spcAft>
                          <a:spcPts val="1200"/>
                        </a:spcAft>
                      </a:pPr>
                      <a:r>
                        <a:rPr altLang="en-US" b="0" dirty="0" kumimoji="1" lang="ja-JP" sz="1800">
                          <a:solidFill>
                            <a:schemeClr val="accent4"/>
                          </a:solidFill>
                        </a:rPr>
                        <a:t>〇</a:t>
                      </a:r>
                      <a:r>
                        <a:rPr altLang="ja-JP" b="0" dirty="0" kumimoji="1" lang="en-US" sz="1800">
                          <a:solidFill>
                            <a:schemeClr val="accent4"/>
                          </a:solidFill>
                        </a:rPr>
                        <a:t>【C】</a:t>
                      </a:r>
                      <a:r>
                        <a:rPr altLang="en-US" b="0" dirty="0" kumimoji="1" lang="ja-JP" sz="1800">
                          <a:solidFill>
                            <a:schemeClr val="accent4"/>
                          </a:solidFill>
                        </a:rPr>
                        <a:t>状況報告書（該当する場合）</a:t>
                      </a:r>
                      <a:endParaRPr altLang="en-US" b="0" dirty="0" kumimoji="1" lang="ja-JP" sz="16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spTree>
    <p:extLst>
      <p:ext uri="{BB962C8B-B14F-4D97-AF65-F5344CB8AC3E}">
        <p14:creationId xmlns:p14="http://schemas.microsoft.com/office/powerpoint/2010/main" val="3674195982"/>
      </p:ext>
    </p:extLst>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2548" name="Rectangle 15"/>
          <p:cNvSpPr>
            <a:spLocks noChangeArrowheads="1"/>
          </p:cNvSpPr>
          <p:nvPr/>
        </p:nvSpPr>
        <p:spPr bwMode="auto">
          <a:xfrm>
            <a:off x="395289" y="44450"/>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600"/>
              <a:t> </a:t>
            </a:r>
            <a:r>
              <a:rPr altLang="ja-JP" dirty="0" lang="en-US" sz="2400"/>
              <a:t>【P4</a:t>
            </a:r>
            <a:r>
              <a:rPr altLang="en-US" dirty="0" lang="ja-JP" sz="2400"/>
              <a:t>～</a:t>
            </a:r>
            <a:r>
              <a:rPr altLang="ja-JP" dirty="0" lang="en-US" sz="2400"/>
              <a:t>5】 </a:t>
            </a:r>
            <a:r>
              <a:rPr altLang="en-US" dirty="0" lang="ja-JP" sz="2600">
                <a:solidFill>
                  <a:srgbClr val="0033CC"/>
                </a:solidFill>
              </a:rPr>
              <a:t>　　</a:t>
            </a:r>
          </a:p>
        </p:txBody>
      </p:sp>
      <p:sp>
        <p:nvSpPr>
          <p:cNvPr id="2" name="スライド番号プレースホルダー 1">
            <a:extLst>
              <a:ext uri="{FF2B5EF4-FFF2-40B4-BE49-F238E27FC236}">
                <a16:creationId xmlns:a16="http://schemas.microsoft.com/office/drawing/2014/main" id="{A1DDD387-6ADA-4277-A939-D2BECFB56893}"/>
              </a:ext>
            </a:extLst>
          </p:cNvPr>
          <p:cNvSpPr>
            <a:spLocks noGrp="1"/>
          </p:cNvSpPr>
          <p:nvPr>
            <p:ph idx="12" sz="quarter" type="sldNum"/>
          </p:nvPr>
        </p:nvSpPr>
        <p:spPr>
          <a:xfrm>
            <a:off x="6553201" y="6337126"/>
            <a:ext cx="1981200" cy="476250"/>
          </a:xfrm>
        </p:spPr>
        <p:txBody>
          <a:bodyPr/>
          <a:lstStyle/>
          <a:p>
            <a:pPr>
              <a:defRPr/>
            </a:pPr>
            <a:fld id="{52C593B7-9AB8-4606-9DB9-3538C20A544A}" type="slidenum">
              <a:rPr altLang="ja-JP" lang="en-US" smtClean="0"/>
              <a:pPr>
                <a:defRPr/>
              </a:pPr>
              <a:t>7</a:t>
            </a:fld>
            <a:endParaRPr altLang="ja-JP" dirty="0" lang="en-US"/>
          </a:p>
        </p:txBody>
      </p:sp>
      <p:sp>
        <p:nvSpPr>
          <p:cNvPr id="7" name="テキスト ボックス 6">
            <a:extLst>
              <a:ext uri="{FF2B5EF4-FFF2-40B4-BE49-F238E27FC236}">
                <a16:creationId xmlns:a16="http://schemas.microsoft.com/office/drawing/2014/main" id="{53CD2D2F-3DEC-4482-A71F-9F7D63F29341}"/>
              </a:ext>
            </a:extLst>
          </p:cNvPr>
          <p:cNvSpPr txBox="1"/>
          <p:nvPr/>
        </p:nvSpPr>
        <p:spPr>
          <a:xfrm>
            <a:off x="115071" y="764704"/>
            <a:ext cx="8965723" cy="430887"/>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r>
              <a:rPr altLang="en-US" b="1" dirty="0" lang="ja-JP" sz="2200">
                <a:latin charset="-128" panose="020B0600070205080204" pitchFamily="50" typeface="ＭＳ Ｐゴシック"/>
                <a:ea charset="-128" panose="020B0600070205080204" pitchFamily="50" typeface="ＭＳ Ｐゴシック"/>
              </a:rPr>
              <a:t>　配慮申請に係る書類について</a:t>
            </a:r>
          </a:p>
        </p:txBody>
      </p:sp>
      <p:sp>
        <p:nvSpPr>
          <p:cNvPr id="9" name="正方形/長方形 8">
            <a:extLst>
              <a:ext uri="{FF2B5EF4-FFF2-40B4-BE49-F238E27FC236}">
                <a16:creationId xmlns:a16="http://schemas.microsoft.com/office/drawing/2014/main" id="{7D3D90A1-16CF-4893-8A38-CE6A1F227910}"/>
              </a:ext>
            </a:extLst>
          </p:cNvPr>
          <p:cNvSpPr/>
          <p:nvPr/>
        </p:nvSpPr>
        <p:spPr>
          <a:xfrm>
            <a:off x="151692" y="1600924"/>
            <a:ext cx="8892479" cy="3496535"/>
          </a:xfrm>
          <a:prstGeom prst="rect">
            <a:avLst/>
          </a:prstGeom>
        </p:spPr>
        <p:txBody>
          <a:bodyPr wrap="square">
            <a:spAutoFit/>
          </a:bodyPr>
          <a:lstStyle/>
          <a:p>
            <a:pPr algn="just" indent="-285750" marL="285750">
              <a:lnSpc>
                <a:spcPts val="3900"/>
              </a:lnSpc>
              <a:spcBef>
                <a:spcPts val="600"/>
              </a:spcBef>
              <a:spcAft>
                <a:spcPts val="600"/>
              </a:spcAft>
              <a:buFont charset="2" panose="05000000000000000000" pitchFamily="2" typeface="Wingdings"/>
              <a:buChar char="l"/>
            </a:pPr>
            <a:r>
              <a:rPr altLang="en-US" dirty="0" lang="ja-JP" sz="2400"/>
              <a:t>　</a:t>
            </a:r>
            <a:r>
              <a:rPr altLang="en-US" dirty="0" lang="ja-JP" sz="2400" u="sng">
                <a:solidFill>
                  <a:srgbClr val="FF0000"/>
                </a:solidFill>
              </a:rPr>
              <a:t>申請書類の提出は一度のみ</a:t>
            </a:r>
            <a:r>
              <a:rPr altLang="en-US" dirty="0" lang="ja-JP" sz="2400"/>
              <a:t>となります。</a:t>
            </a:r>
            <a:endParaRPr altLang="ja-JP" dirty="0" lang="en-US" sz="2400"/>
          </a:p>
          <a:p>
            <a:pPr algn="just">
              <a:lnSpc>
                <a:spcPts val="3900"/>
              </a:lnSpc>
              <a:spcBef>
                <a:spcPts val="600"/>
              </a:spcBef>
              <a:spcAft>
                <a:spcPts val="600"/>
              </a:spcAft>
            </a:pPr>
            <a:r>
              <a:rPr altLang="en-US" dirty="0" lang="ja-JP" sz="2000" u="sng">
                <a:solidFill>
                  <a:srgbClr val="FF0000"/>
                </a:solidFill>
              </a:rPr>
              <a:t>　</a:t>
            </a:r>
            <a:r>
              <a:rPr altLang="en-US" dirty="0" lang="ja-JP" sz="2800" u="sng">
                <a:solidFill>
                  <a:srgbClr val="FF0000"/>
                </a:solidFill>
              </a:rPr>
              <a:t>　</a:t>
            </a:r>
            <a:r>
              <a:rPr altLang="en-US" dirty="0" lang="ja-JP" sz="2000" u="sng">
                <a:solidFill>
                  <a:srgbClr val="FF0000"/>
                </a:solidFill>
              </a:rPr>
              <a:t>　　　　　　　　　　　　</a:t>
            </a:r>
            <a:endParaRPr altLang="ja-JP" dirty="0" lang="en-US" sz="2000" u="sng">
              <a:solidFill>
                <a:srgbClr val="FF0000"/>
              </a:solidFill>
            </a:endParaRPr>
          </a:p>
          <a:p>
            <a:pPr algn="just">
              <a:lnSpc>
                <a:spcPts val="3900"/>
              </a:lnSpc>
              <a:spcBef>
                <a:spcPts val="600"/>
              </a:spcBef>
              <a:spcAft>
                <a:spcPts val="600"/>
              </a:spcAft>
            </a:pPr>
            <a:endParaRPr altLang="ja-JP" dirty="0" lang="en-US" sz="2000"/>
          </a:p>
          <a:p>
            <a:pPr indent="-285750" marL="285750">
              <a:lnSpc>
                <a:spcPts val="3900"/>
              </a:lnSpc>
              <a:spcBef>
                <a:spcPts val="600"/>
              </a:spcBef>
              <a:spcAft>
                <a:spcPts val="600"/>
              </a:spcAft>
              <a:buFont charset="2" panose="05000000000000000000" pitchFamily="2" typeface="Wingdings"/>
              <a:buChar char="l"/>
            </a:pPr>
            <a:r>
              <a:rPr altLang="en-US" dirty="0" lang="ja-JP" sz="2400"/>
              <a:t>　病気・負傷や障害等の種類や希望する配慮事項によっては，  十分な審査を行うため，大学入試センターから追加で書類等の  提出を求める場合があります。</a:t>
            </a:r>
            <a:endParaRPr altLang="ja-JP" dirty="0" lang="en-US" sz="2400"/>
          </a:p>
        </p:txBody>
      </p:sp>
      <p:sp>
        <p:nvSpPr>
          <p:cNvPr id="12" name="テキスト ボックス 11">
            <a:extLst>
              <a:ext uri="{FF2B5EF4-FFF2-40B4-BE49-F238E27FC236}">
                <a16:creationId xmlns:a16="http://schemas.microsoft.com/office/drawing/2014/main" id="{B2E65B82-2171-44FC-AC16-AE73D5F6834B}"/>
              </a:ext>
            </a:extLst>
          </p:cNvPr>
          <p:cNvSpPr txBox="1"/>
          <p:nvPr/>
        </p:nvSpPr>
        <p:spPr>
          <a:xfrm>
            <a:off x="373091" y="2132856"/>
            <a:ext cx="8558192" cy="978202"/>
          </a:xfrm>
          <a:prstGeom prst="rect">
            <a:avLst/>
          </a:prstGeom>
          <a:noFill/>
          <a:ln cmpd="dbl" w="60325">
            <a:noFill/>
          </a:ln>
        </p:spPr>
        <p:txBody>
          <a:bodyPr anchor="ctr" anchorCtr="0" rtlCol="0" wrap="square">
            <a:noAutofit/>
          </a:bodyPr>
          <a:lstStyle/>
          <a:p>
            <a:pPr algn="just"/>
            <a:r>
              <a:rPr altLang="ja-JP" dirty="0" lang="en-US" sz="2000"/>
              <a:t>※</a:t>
            </a:r>
            <a:r>
              <a:rPr altLang="en-US" dirty="0" lang="ja-JP" sz="2000"/>
              <a:t>　書類に不備がある場合には審査が行えず，</a:t>
            </a:r>
            <a:r>
              <a:rPr altLang="en-US" dirty="0" lang="ja-JP" sz="2000" u="sng">
                <a:solidFill>
                  <a:srgbClr val="FF0000"/>
                </a:solidFill>
              </a:rPr>
              <a:t>不受理又は不許可となる場合</a:t>
            </a:r>
            <a:endParaRPr altLang="ja-JP" dirty="0" lang="en-US" sz="2000" u="sng">
              <a:solidFill>
                <a:srgbClr val="FF0000"/>
              </a:solidFill>
            </a:endParaRPr>
          </a:p>
          <a:p>
            <a:pPr algn="just"/>
            <a:r>
              <a:rPr altLang="en-US" dirty="0" lang="ja-JP" sz="2000">
                <a:solidFill>
                  <a:srgbClr val="FF0000"/>
                </a:solidFill>
              </a:rPr>
              <a:t>　 </a:t>
            </a:r>
            <a:r>
              <a:rPr altLang="en-US" dirty="0" lang="ja-JP" sz="2000" u="sng">
                <a:solidFill>
                  <a:srgbClr val="FF0000"/>
                </a:solidFill>
              </a:rPr>
              <a:t>がある</a:t>
            </a:r>
            <a:r>
              <a:rPr altLang="en-US" dirty="0" lang="ja-JP" sz="2000"/>
              <a:t>ため，必要な書類をよく確認してください。 </a:t>
            </a:r>
            <a:endParaRPr altLang="ja-JP" dirty="0" lang="en-US" sz="2000"/>
          </a:p>
          <a:p>
            <a:endParaRPr altLang="en-US" dirty="0" kumimoji="1" lang="ja-JP"/>
          </a:p>
        </p:txBody>
      </p:sp>
    </p:spTree>
    <p:extLst>
      <p:ext uri="{BB962C8B-B14F-4D97-AF65-F5344CB8AC3E}">
        <p14:creationId xmlns:p14="http://schemas.microsoft.com/office/powerpoint/2010/main" val="1476351172"/>
      </p:ext>
    </p:extLst>
  </p:cSld>
  <p:clrMapOvr>
    <a:masterClrMapping/>
  </p:clrMapOvr>
  <p:transition/>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2548" name="Rectangle 15"/>
          <p:cNvSpPr>
            <a:spLocks noChangeArrowheads="1"/>
          </p:cNvSpPr>
          <p:nvPr/>
        </p:nvSpPr>
        <p:spPr bwMode="auto">
          <a:xfrm>
            <a:off x="395289" y="44450"/>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600"/>
              <a:t> </a:t>
            </a:r>
            <a:r>
              <a:rPr altLang="ja-JP" dirty="0" lang="en-US" sz="2400"/>
              <a:t>【P30】 </a:t>
            </a:r>
            <a:r>
              <a:rPr altLang="en-US" dirty="0" lang="ja-JP" sz="2600">
                <a:solidFill>
                  <a:srgbClr val="0033CC"/>
                </a:solidFill>
              </a:rPr>
              <a:t>　　</a:t>
            </a:r>
          </a:p>
        </p:txBody>
      </p:sp>
      <p:sp>
        <p:nvSpPr>
          <p:cNvPr id="6" name="Rectangle 5"/>
          <p:cNvSpPr>
            <a:spLocks noChangeArrowheads="1"/>
          </p:cNvSpPr>
          <p:nvPr/>
        </p:nvSpPr>
        <p:spPr bwMode="auto">
          <a:xfrm>
            <a:off x="107504" y="836712"/>
            <a:ext cx="8934896"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　受験上の配慮事項の決定</a:t>
            </a:r>
          </a:p>
        </p:txBody>
      </p:sp>
      <p:sp>
        <p:nvSpPr>
          <p:cNvPr id="2" name="スライド番号プレースホルダー 1">
            <a:extLst>
              <a:ext uri="{FF2B5EF4-FFF2-40B4-BE49-F238E27FC236}">
                <a16:creationId xmlns:a16="http://schemas.microsoft.com/office/drawing/2014/main" id="{A1DDD387-6ADA-4277-A939-D2BECFB56893}"/>
              </a:ext>
            </a:extLst>
          </p:cNvPr>
          <p:cNvSpPr>
            <a:spLocks noGrp="1"/>
          </p:cNvSpPr>
          <p:nvPr>
            <p:ph idx="12" sz="quarter" type="sldNum"/>
          </p:nvPr>
        </p:nvSpPr>
        <p:spPr>
          <a:xfrm>
            <a:off x="6553201" y="6337126"/>
            <a:ext cx="1981200" cy="476250"/>
          </a:xfrm>
        </p:spPr>
        <p:txBody>
          <a:bodyPr/>
          <a:lstStyle/>
          <a:p>
            <a:pPr>
              <a:defRPr/>
            </a:pPr>
            <a:fld id="{52C593B7-9AB8-4606-9DB9-3538C20A544A}" type="slidenum">
              <a:rPr altLang="ja-JP" lang="en-US" smtClean="0"/>
              <a:pPr>
                <a:defRPr/>
              </a:pPr>
              <a:t>8</a:t>
            </a:fld>
            <a:endParaRPr altLang="ja-JP" dirty="0" lang="en-US"/>
          </a:p>
        </p:txBody>
      </p:sp>
      <p:sp>
        <p:nvSpPr>
          <p:cNvPr id="11" name="正方形/長方形 10">
            <a:extLst>
              <a:ext uri="{FF2B5EF4-FFF2-40B4-BE49-F238E27FC236}">
                <a16:creationId xmlns:a16="http://schemas.microsoft.com/office/drawing/2014/main" id="{EBCCAEE8-41AC-4E8E-BE1C-5346F018B9B5}"/>
              </a:ext>
            </a:extLst>
          </p:cNvPr>
          <p:cNvSpPr/>
          <p:nvPr/>
        </p:nvSpPr>
        <p:spPr>
          <a:xfrm>
            <a:off x="79990" y="1782395"/>
            <a:ext cx="8892479" cy="3293209"/>
          </a:xfrm>
          <a:prstGeom prst="rect">
            <a:avLst/>
          </a:prstGeom>
        </p:spPr>
        <p:txBody>
          <a:bodyPr wrap="square">
            <a:spAutoFit/>
          </a:bodyPr>
          <a:lstStyle/>
          <a:p>
            <a:pPr algn="just" indent="-285750" marL="285750">
              <a:spcBef>
                <a:spcPts val="1200"/>
              </a:spcBef>
              <a:spcAft>
                <a:spcPts val="1200"/>
              </a:spcAft>
              <a:buFont charset="2" panose="05000000000000000000" pitchFamily="2" typeface="Wingdings"/>
              <a:buChar char="l"/>
            </a:pPr>
            <a:r>
              <a:rPr altLang="en-US" dirty="0" lang="ja-JP" sz="2400"/>
              <a:t>　受験上の配慮を希望する志願者に対し</a:t>
            </a:r>
            <a:r>
              <a:rPr altLang="ja-JP" dirty="0" lang="en-US" sz="2400"/>
              <a:t>,</a:t>
            </a:r>
            <a:r>
              <a:rPr altLang="en-US" dirty="0" lang="ja-JP" sz="2400"/>
              <a:t>申請に基づき</a:t>
            </a:r>
            <a:r>
              <a:rPr altLang="ja-JP" dirty="0" lang="en-US" sz="2400"/>
              <a:t>,            </a:t>
            </a:r>
            <a:r>
              <a:rPr altLang="en-US" dirty="0" lang="ja-JP" sz="2400"/>
              <a:t>大学入試センターで審査の上，配慮事項を決定します。決定に  当たっては個々の症状や状態等を総合的に判断します。</a:t>
            </a:r>
            <a:endParaRPr altLang="ja-JP" dirty="0" lang="en-US" sz="2400"/>
          </a:p>
          <a:p>
            <a:pPr algn="just" indent="-285750" marL="285750">
              <a:spcBef>
                <a:spcPts val="1200"/>
              </a:spcBef>
              <a:spcAft>
                <a:spcPts val="1200"/>
              </a:spcAft>
              <a:buFont charset="2" panose="05000000000000000000" pitchFamily="2" typeface="Wingdings"/>
              <a:buChar char="l"/>
            </a:pPr>
            <a:r>
              <a:rPr altLang="en-US" dirty="0" lang="ja-JP" sz="2400"/>
              <a:t>　大学入試センターで審査の上，決定した配慮事項については  </a:t>
            </a:r>
            <a:r>
              <a:rPr altLang="en-US" dirty="0" lang="ja-JP" sz="2400" u="sng">
                <a:solidFill>
                  <a:srgbClr val="FF0000"/>
                </a:solidFill>
              </a:rPr>
              <a:t>再審査は行いません。</a:t>
            </a:r>
            <a:endParaRPr altLang="ja-JP" dirty="0" lang="en-US" sz="2400" u="sng">
              <a:solidFill>
                <a:srgbClr val="FF0000"/>
              </a:solidFill>
            </a:endParaRPr>
          </a:p>
          <a:p>
            <a:pPr algn="just" indent="-285750" marL="285750">
              <a:spcBef>
                <a:spcPts val="1200"/>
              </a:spcBef>
              <a:spcAft>
                <a:spcPts val="1200"/>
              </a:spcAft>
              <a:buFont charset="2" panose="05000000000000000000" pitchFamily="2" typeface="Wingdings"/>
              <a:buChar char="l"/>
            </a:pPr>
            <a:r>
              <a:rPr altLang="en-US" dirty="0" lang="ja-JP" sz="2400"/>
              <a:t>　</a:t>
            </a:r>
            <a:r>
              <a:rPr altLang="en-US" dirty="0" lang="ja-JP" spc="-150" sz="2400"/>
              <a:t>試験場については，決定した配慮事項の内容や試験場の設備等を</a:t>
            </a:r>
            <a:r>
              <a:rPr altLang="en-US" dirty="0" lang="ja-JP" sz="2400"/>
              <a:t>踏まえ，大学入試センターにおいて指定します。</a:t>
            </a:r>
            <a:endParaRPr altLang="ja-JP" dirty="0" lang="en-US" sz="2400"/>
          </a:p>
        </p:txBody>
      </p:sp>
    </p:spTree>
    <p:extLst>
      <p:ext uri="{BB962C8B-B14F-4D97-AF65-F5344CB8AC3E}">
        <p14:creationId xmlns:p14="http://schemas.microsoft.com/office/powerpoint/2010/main" val="477852000"/>
      </p:ext>
    </p:extLst>
  </p:cSld>
  <p:clrMapOvr>
    <a:masterClrMapping/>
  </p:clrMapOvr>
  <p:transition/>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graphicFrame>
        <p:nvGraphicFramePr>
          <p:cNvPr id="9" name="表 8"/>
          <p:cNvGraphicFramePr>
            <a:graphicFrameLocks noGrp="1"/>
          </p:cNvGraphicFramePr>
          <p:nvPr>
            <p:extLst>
              <p:ext uri="{D42A27DB-BD31-4B8C-83A1-F6EECF244321}">
                <p14:modId xmlns:p14="http://schemas.microsoft.com/office/powerpoint/2010/main" val="2125060954"/>
              </p:ext>
            </p:extLst>
          </p:nvPr>
        </p:nvGraphicFramePr>
        <p:xfrm>
          <a:off x="263354" y="2280828"/>
          <a:ext cx="8557118" cy="3451150"/>
        </p:xfrm>
        <a:graphic>
          <a:graphicData uri="http://schemas.openxmlformats.org/drawingml/2006/table">
            <a:tbl>
              <a:tblPr bandCol="1" bandRow="1" firstCol="1" firstRow="1" lastCol="1" lastRow="1"/>
              <a:tblGrid>
                <a:gridCol w="3595611">
                  <a:extLst>
                    <a:ext uri="{9D8B030D-6E8A-4147-A177-3AD203B41FA5}">
                      <a16:colId xmlns:a16="http://schemas.microsoft.com/office/drawing/2014/main" val="20000"/>
                    </a:ext>
                  </a:extLst>
                </a:gridCol>
                <a:gridCol w="4248472">
                  <a:extLst>
                    <a:ext uri="{9D8B030D-6E8A-4147-A177-3AD203B41FA5}">
                      <a16:colId xmlns:a16="http://schemas.microsoft.com/office/drawing/2014/main" val="20001"/>
                    </a:ext>
                  </a:extLst>
                </a:gridCol>
                <a:gridCol w="713035">
                  <a:extLst>
                    <a:ext uri="{9D8B030D-6E8A-4147-A177-3AD203B41FA5}">
                      <a16:colId xmlns:a16="http://schemas.microsoft.com/office/drawing/2014/main" val="2481471384"/>
                    </a:ext>
                  </a:extLst>
                </a:gridCol>
              </a:tblGrid>
              <a:tr h="735212">
                <a:tc rowSpan="2">
                  <a:txBody>
                    <a:bodyPr/>
                    <a:lstStyle/>
                    <a:p>
                      <a:pPr algn="l">
                        <a:spcAft>
                          <a:spcPts val="0"/>
                        </a:spcAft>
                      </a:pPr>
                      <a:r>
                        <a:rPr altLang="en-US" b="0" dirty="0" kern="100" lang="ja-JP" sz="1800">
                          <a:solidFill>
                            <a:schemeClr val="tx1"/>
                          </a:solidFill>
                          <a:effectLst/>
                          <a:latin typeface="+mn-lt"/>
                          <a:ea typeface="ＭＳ ゴシック"/>
                          <a:cs typeface="Arial"/>
                        </a:rPr>
                        <a:t>受験上の配慮事項</a:t>
                      </a:r>
                      <a:r>
                        <a:rPr altLang="en-US" b="0" dirty="0" kern="100" lang="ja-JP" sz="1800" u="none">
                          <a:solidFill>
                            <a:schemeClr val="tx1"/>
                          </a:solidFill>
                          <a:effectLst/>
                          <a:latin typeface="+mn-lt"/>
                          <a:ea typeface="ＭＳ ゴシック"/>
                          <a:cs typeface="Arial"/>
                        </a:rPr>
                        <a:t>審査結果</a:t>
                      </a:r>
                      <a:r>
                        <a:rPr altLang="ja-JP" b="0" dirty="0" kern="100" lang="ja-JP" sz="1800" u="none">
                          <a:solidFill>
                            <a:schemeClr val="tx1"/>
                          </a:solidFill>
                          <a:effectLst/>
                          <a:latin typeface="+mn-lt"/>
                          <a:ea typeface="ＭＳ ゴシック"/>
                          <a:cs typeface="Arial"/>
                        </a:rPr>
                        <a:t>通知書</a:t>
                      </a:r>
                      <a:endParaRPr altLang="ja-JP" b="0" dirty="0" kern="100" lang="ja-JP" sz="1800">
                        <a:solidFill>
                          <a:schemeClr val="tx1"/>
                        </a:solidFill>
                        <a:effectLst/>
                        <a:latin typeface="Century"/>
                        <a:ea typeface="ＭＳ 明朝"/>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l">
                        <a:spcAft>
                          <a:spcPts val="0"/>
                        </a:spcAft>
                      </a:pPr>
                      <a:r>
                        <a:rPr altLang="ja-JP" b="0" dirty="0" kern="100" lang="en-US" sz="1800">
                          <a:effectLst/>
                          <a:latin typeface="+mj-lt"/>
                          <a:ea charset="-128" panose="020B0609070205080204" pitchFamily="49" typeface="ＭＳ ゴシック"/>
                          <a:cs typeface="Times New Roman"/>
                        </a:rPr>
                        <a:t>8</a:t>
                      </a:r>
                      <a:r>
                        <a:rPr altLang="en-US" b="0" dirty="0" kern="100" lang="ja-JP" sz="1800">
                          <a:effectLst/>
                          <a:latin charset="-128" panose="020B0609070205080204" pitchFamily="49" typeface="ＭＳ ゴシック"/>
                          <a:ea charset="-128" panose="020B0609070205080204" pitchFamily="49" typeface="ＭＳ ゴシック"/>
                          <a:cs typeface="Times New Roman"/>
                        </a:rPr>
                        <a:t>月</a:t>
                      </a:r>
                      <a:r>
                        <a:rPr altLang="ja-JP" b="0" dirty="0" kern="100" lang="en-US" sz="1800">
                          <a:effectLst/>
                          <a:latin typeface="+mj-lt"/>
                          <a:ea charset="-128" panose="020B0609070205080204" pitchFamily="49" typeface="ＭＳ ゴシック"/>
                          <a:cs typeface="Times New Roman"/>
                        </a:rPr>
                        <a:t>1</a:t>
                      </a:r>
                      <a:r>
                        <a:rPr altLang="en-US" b="0" dirty="0" kern="100" lang="ja-JP" sz="1800">
                          <a:effectLst/>
                          <a:latin typeface="+mj-lt"/>
                          <a:ea charset="-128" panose="020B0609070205080204" pitchFamily="49" typeface="ＭＳ ゴシック"/>
                          <a:cs typeface="Times New Roman"/>
                        </a:rPr>
                        <a:t>日</a:t>
                      </a:r>
                      <a:r>
                        <a:rPr altLang="ja-JP" b="0" dirty="0" kern="100" lang="en-US" sz="1800">
                          <a:effectLst/>
                          <a:latin typeface="+mj-lt"/>
                          <a:ea charset="-128" panose="020B0609070205080204" pitchFamily="49" typeface="ＭＳ ゴシック"/>
                          <a:cs typeface="Times New Roman"/>
                        </a:rPr>
                        <a:t>(</a:t>
                      </a:r>
                      <a:r>
                        <a:rPr altLang="en-US" b="0" dirty="0" kern="100" lang="ja-JP" sz="1800">
                          <a:effectLst/>
                          <a:latin typeface="+mj-lt"/>
                          <a:ea charset="-128" panose="020B0609070205080204" pitchFamily="49" typeface="ＭＳ ゴシック"/>
                          <a:cs typeface="Times New Roman"/>
                        </a:rPr>
                        <a:t>火</a:t>
                      </a:r>
                      <a:r>
                        <a:rPr altLang="ja-JP" b="0" dirty="0" kern="100" lang="en-US" sz="1800">
                          <a:effectLst/>
                          <a:latin typeface="+mj-lt"/>
                          <a:ea charset="-128" panose="020B0609070205080204" pitchFamily="49" typeface="ＭＳ ゴシック"/>
                          <a:cs typeface="Times New Roman"/>
                        </a:rPr>
                        <a:t>)</a:t>
                      </a:r>
                      <a:r>
                        <a:rPr altLang="en-US" b="0" dirty="0" kern="100" lang="ja-JP" sz="1800">
                          <a:effectLst/>
                          <a:latin typeface="+mj-lt"/>
                          <a:ea charset="-128" panose="020B0609070205080204" pitchFamily="49" typeface="ＭＳ ゴシック"/>
                          <a:cs typeface="Times New Roman"/>
                        </a:rPr>
                        <a:t>～</a:t>
                      </a:r>
                      <a:r>
                        <a:rPr altLang="ja-JP" b="0" dirty="0" kern="100" lang="en-US" sz="1800">
                          <a:effectLst/>
                          <a:latin typeface="+mj-lt"/>
                          <a:ea charset="-128" panose="020B0609070205080204" pitchFamily="49" typeface="ＭＳ ゴシック"/>
                          <a:cs typeface="Times New Roman"/>
                        </a:rPr>
                        <a:t>9</a:t>
                      </a:r>
                      <a:r>
                        <a:rPr altLang="en-US" b="0" dirty="0" kern="100" lang="ja-JP" sz="1800">
                          <a:effectLst/>
                          <a:latin typeface="+mj-lt"/>
                          <a:ea charset="-128" panose="020B0609070205080204" pitchFamily="49" typeface="ＭＳ ゴシック"/>
                          <a:cs typeface="Times New Roman"/>
                        </a:rPr>
                        <a:t>月</a:t>
                      </a:r>
                      <a:r>
                        <a:rPr altLang="ja-JP" b="0" dirty="0" kern="100" lang="en-US" sz="1800">
                          <a:effectLst/>
                          <a:latin typeface="+mj-lt"/>
                          <a:ea charset="-128" panose="020B0609070205080204" pitchFamily="49" typeface="ＭＳ ゴシック"/>
                          <a:cs typeface="Times New Roman"/>
                        </a:rPr>
                        <a:t>4</a:t>
                      </a:r>
                      <a:r>
                        <a:rPr altLang="en-US" b="0" dirty="0" kern="100" lang="ja-JP" sz="1800">
                          <a:effectLst/>
                          <a:latin typeface="+mj-lt"/>
                          <a:ea charset="-128" panose="020B0609070205080204" pitchFamily="49" typeface="ＭＳ ゴシック"/>
                          <a:cs typeface="Times New Roman"/>
                        </a:rPr>
                        <a:t>日</a:t>
                      </a:r>
                      <a:r>
                        <a:rPr altLang="ja-JP" b="0" dirty="0" kern="100" lang="en-US" sz="1800">
                          <a:effectLst/>
                          <a:latin typeface="+mj-lt"/>
                          <a:ea charset="-128" panose="020B0609070205080204" pitchFamily="49" typeface="ＭＳ ゴシック"/>
                          <a:cs typeface="Times New Roman"/>
                        </a:rPr>
                        <a:t>(</a:t>
                      </a:r>
                      <a:r>
                        <a:rPr altLang="en-US" b="0" dirty="0" kern="100" lang="ja-JP" sz="1800">
                          <a:effectLst/>
                          <a:latin typeface="+mj-lt"/>
                          <a:ea charset="-128" panose="020B0609070205080204" pitchFamily="49" typeface="ＭＳ ゴシック"/>
                          <a:cs typeface="Times New Roman"/>
                        </a:rPr>
                        <a:t>月</a:t>
                      </a:r>
                      <a:r>
                        <a:rPr altLang="ja-JP" b="0" dirty="0" kern="100" lang="en-US" sz="1800">
                          <a:effectLst/>
                          <a:latin typeface="+mj-lt"/>
                          <a:ea charset="-128" panose="020B0609070205080204" pitchFamily="49" typeface="ＭＳ ゴシック"/>
                          <a:cs typeface="Times New Roman"/>
                        </a:rPr>
                        <a:t>)</a:t>
                      </a:r>
                      <a:r>
                        <a:rPr altLang="en-US" b="0" dirty="0" kern="100" lang="ja-JP" sz="1800">
                          <a:effectLst/>
                          <a:latin typeface="+mj-lt"/>
                          <a:ea charset="-128" panose="020B0609070205080204" pitchFamily="49" typeface="ＭＳ ゴシック"/>
                          <a:cs typeface="Times New Roman"/>
                        </a:rPr>
                        <a:t>に受験上の配慮を申請した者</a:t>
                      </a:r>
                      <a:endParaRPr b="0" dirty="0" kern="100" lang="ja-JP" sz="1800">
                        <a:effectLst/>
                        <a:latin typeface="+mj-lt"/>
                        <a:ea charset="-128" panose="020B0609070205080204" pitchFamily="49" typeface="ＭＳ ゴシック"/>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chemeClr val="tx1"/>
                      </a:solidFill>
                      <a:prstDash val="sysDash"/>
                      <a:round/>
                      <a:headEnd len="med" type="none" w="med"/>
                      <a:tailEnd len="med" type="none" w="med"/>
                    </a:lnB>
                    <a:solidFill>
                      <a:schemeClr val="accent5"/>
                    </a:solidFill>
                  </a:tcPr>
                </a:tc>
                <a:tc>
                  <a:txBody>
                    <a:bodyPr/>
                    <a:lstStyle/>
                    <a:p>
                      <a:pPr algn="ctr">
                        <a:spcAft>
                          <a:spcPts val="0"/>
                        </a:spcAft>
                      </a:pPr>
                      <a:r>
                        <a:rPr altLang="ja-JP" b="0" dirty="0" kern="100" lang="en-US" sz="1600">
                          <a:effectLst/>
                          <a:latin charset="-128" panose="020B0609070205080204" pitchFamily="49" typeface="ＭＳ ゴシック"/>
                          <a:ea charset="-128" panose="020B0609070205080204" pitchFamily="49" typeface="ＭＳ ゴシック"/>
                          <a:cs typeface="Times New Roman"/>
                        </a:rPr>
                        <a:t>9</a:t>
                      </a:r>
                      <a:r>
                        <a:rPr altLang="en-US" b="0" dirty="0" kern="100" lang="ja-JP" sz="1600">
                          <a:effectLst/>
                          <a:latin charset="-128" panose="020B0609070205080204" pitchFamily="49" typeface="ＭＳ ゴシック"/>
                          <a:ea charset="-128" panose="020B0609070205080204" pitchFamily="49" typeface="ＭＳ ゴシック"/>
                          <a:cs typeface="Times New Roman"/>
                        </a:rPr>
                        <a:t>月</a:t>
                      </a:r>
                      <a:endParaRPr altLang="ja-JP" b="0" dirty="0" kern="100" lang="en-US" sz="1600">
                        <a:effectLst/>
                        <a:latin charset="-128" panose="020B0609070205080204" pitchFamily="49" typeface="ＭＳ ゴシック"/>
                        <a:ea charset="-128" panose="020B0609070205080204" pitchFamily="49" typeface="ＭＳ ゴシック"/>
                        <a:cs typeface="Times New Roman"/>
                      </a:endParaRPr>
                    </a:p>
                    <a:p>
                      <a:pPr algn="ctr">
                        <a:spcAft>
                          <a:spcPts val="0"/>
                        </a:spcAft>
                      </a:pPr>
                      <a:r>
                        <a:rPr altLang="en-US" b="0" dirty="0" kern="100" lang="ja-JP" sz="1600">
                          <a:effectLst/>
                          <a:latin charset="-128" panose="020B0609070205080204" pitchFamily="49" typeface="ＭＳ ゴシック"/>
                          <a:ea charset="-128" panose="020B0609070205080204" pitchFamily="49" typeface="ＭＳ ゴシック"/>
                          <a:cs typeface="Times New Roman"/>
                        </a:rPr>
                        <a:t>下旬</a:t>
                      </a:r>
                      <a:endParaRPr b="0" dirty="0" kern="100" lang="ja-JP" sz="1400">
                        <a:effectLst/>
                        <a:latin charset="-128" panose="020B0609070205080204" pitchFamily="49" typeface="ＭＳ ゴシック"/>
                        <a:ea charset="-128" panose="020B0609070205080204" pitchFamily="49" typeface="ＭＳ ゴシック"/>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chemeClr val="tx1"/>
                      </a:solidFill>
                      <a:prstDash val="sysDash"/>
                      <a:round/>
                      <a:headEnd len="med" type="none" w="med"/>
                      <a:tailEnd len="med" type="none" w="med"/>
                    </a:lnB>
                    <a:solidFill>
                      <a:schemeClr val="accent5"/>
                    </a:solidFill>
                  </a:tcPr>
                </a:tc>
                <a:extLst>
                  <a:ext uri="{0D108BD9-81ED-4DB2-BD59-A6C34878D82A}">
                    <a16:rowId xmlns:a16="http://schemas.microsoft.com/office/drawing/2014/main" val="10001"/>
                  </a:ext>
                </a:extLst>
              </a:tr>
              <a:tr h="699356">
                <a:tc vMerge="1">
                  <a:txBody>
                    <a:bodyPr/>
                    <a:lstStyle/>
                    <a:p>
                      <a:endParaRPr altLang="en-US" kumimoji="1" lang="ja-JP"/>
                    </a:p>
                  </a:txBody>
                  <a:tcPr/>
                </a:tc>
                <a:tc>
                  <a:txBody>
                    <a:bodyPr/>
                    <a:lstStyle/>
                    <a:p>
                      <a:pPr algn="l">
                        <a:spcAft>
                          <a:spcPts val="0"/>
                        </a:spcAft>
                      </a:pPr>
                      <a:r>
                        <a:rPr altLang="ja-JP" b="0" dirty="0" kern="100" lang="en-US" sz="1800">
                          <a:effectLst/>
                          <a:latin typeface="+mj-lt"/>
                          <a:ea charset="-128" panose="020B0609070205080204" pitchFamily="49" typeface="ＭＳ ゴシック"/>
                          <a:cs typeface="Times New Roman"/>
                        </a:rPr>
                        <a:t>9</a:t>
                      </a:r>
                      <a:r>
                        <a:rPr altLang="en-US" b="0" dirty="0" kern="100" lang="ja-JP" sz="1800">
                          <a:effectLst/>
                          <a:latin typeface="+mj-lt"/>
                          <a:ea charset="-128" panose="020B0609070205080204" pitchFamily="49" typeface="ＭＳ ゴシック"/>
                          <a:cs typeface="Times New Roman"/>
                        </a:rPr>
                        <a:t>月</a:t>
                      </a:r>
                      <a:r>
                        <a:rPr altLang="ja-JP" b="0" dirty="0" kern="100" lang="en-US" sz="1800">
                          <a:effectLst/>
                          <a:latin typeface="+mj-lt"/>
                          <a:ea charset="-128" panose="020B0609070205080204" pitchFamily="49" typeface="ＭＳ ゴシック"/>
                          <a:cs typeface="Times New Roman"/>
                        </a:rPr>
                        <a:t>5</a:t>
                      </a:r>
                      <a:r>
                        <a:rPr altLang="en-US" b="0" dirty="0" kern="100" lang="ja-JP" sz="1800">
                          <a:effectLst/>
                          <a:latin typeface="+mj-lt"/>
                          <a:ea charset="-128" panose="020B0609070205080204" pitchFamily="49" typeface="ＭＳ ゴシック"/>
                          <a:cs typeface="Times New Roman"/>
                        </a:rPr>
                        <a:t>日</a:t>
                      </a:r>
                      <a:r>
                        <a:rPr altLang="ja-JP" b="0" dirty="0" kern="100" lang="en-US" sz="1800">
                          <a:effectLst/>
                          <a:latin typeface="+mj-lt"/>
                          <a:ea charset="-128" panose="020B0609070205080204" pitchFamily="49" typeface="ＭＳ ゴシック"/>
                          <a:cs typeface="Times New Roman"/>
                        </a:rPr>
                        <a:t>(</a:t>
                      </a:r>
                      <a:r>
                        <a:rPr altLang="en-US" b="0" dirty="0" kern="100" lang="ja-JP" sz="1800">
                          <a:effectLst/>
                          <a:latin typeface="+mj-lt"/>
                          <a:ea charset="-128" panose="020B0609070205080204" pitchFamily="49" typeface="ＭＳ ゴシック"/>
                          <a:cs typeface="Times New Roman"/>
                        </a:rPr>
                        <a:t>火</a:t>
                      </a:r>
                      <a:r>
                        <a:rPr altLang="ja-JP" b="0" dirty="0" kern="100" lang="en-US" sz="1800">
                          <a:effectLst/>
                          <a:latin typeface="+mj-lt"/>
                          <a:ea charset="-128" panose="020B0609070205080204" pitchFamily="49" typeface="ＭＳ ゴシック"/>
                          <a:cs typeface="Times New Roman"/>
                        </a:rPr>
                        <a:t>)</a:t>
                      </a:r>
                      <a:r>
                        <a:rPr altLang="en-US" b="0" dirty="0" kern="100" lang="ja-JP" sz="1800">
                          <a:effectLst/>
                          <a:latin typeface="+mj-lt"/>
                          <a:ea charset="-128" panose="020B0609070205080204" pitchFamily="49" typeface="ＭＳ ゴシック"/>
                          <a:cs typeface="Times New Roman"/>
                        </a:rPr>
                        <a:t>～</a:t>
                      </a:r>
                      <a:r>
                        <a:rPr altLang="ja-JP" b="0" dirty="0" kern="100" lang="en-US" sz="1800">
                          <a:effectLst/>
                          <a:latin typeface="+mj-lt"/>
                          <a:ea charset="-128" panose="020B0609070205080204" pitchFamily="49" typeface="ＭＳ ゴシック"/>
                          <a:cs typeface="Times New Roman"/>
                        </a:rPr>
                        <a:t>10</a:t>
                      </a:r>
                      <a:r>
                        <a:rPr altLang="en-US" b="0" dirty="0" kern="100" lang="ja-JP" sz="1800">
                          <a:effectLst/>
                          <a:latin typeface="+mj-lt"/>
                          <a:ea charset="-128" panose="020B0609070205080204" pitchFamily="49" typeface="ＭＳ ゴシック"/>
                          <a:cs typeface="Times New Roman"/>
                        </a:rPr>
                        <a:t>月</a:t>
                      </a:r>
                      <a:r>
                        <a:rPr altLang="ja-JP" b="0" dirty="0" kern="100" lang="en-US" sz="1800">
                          <a:effectLst/>
                          <a:latin typeface="+mj-lt"/>
                          <a:ea charset="-128" panose="020B0609070205080204" pitchFamily="49" typeface="ＭＳ ゴシック"/>
                          <a:cs typeface="Times New Roman"/>
                        </a:rPr>
                        <a:t>5</a:t>
                      </a:r>
                      <a:r>
                        <a:rPr altLang="en-US" b="0" dirty="0" kern="100" lang="ja-JP" sz="1800">
                          <a:effectLst/>
                          <a:latin typeface="+mj-lt"/>
                          <a:ea charset="-128" panose="020B0609070205080204" pitchFamily="49" typeface="ＭＳ ゴシック"/>
                          <a:cs typeface="Times New Roman"/>
                        </a:rPr>
                        <a:t>日</a:t>
                      </a:r>
                      <a:r>
                        <a:rPr altLang="ja-JP" b="0" dirty="0" kern="100" lang="en-US" sz="1800">
                          <a:effectLst/>
                          <a:latin typeface="+mj-lt"/>
                          <a:ea charset="-128" panose="020B0609070205080204" pitchFamily="49" typeface="ＭＳ ゴシック"/>
                          <a:cs typeface="Times New Roman"/>
                        </a:rPr>
                        <a:t>(</a:t>
                      </a:r>
                      <a:r>
                        <a:rPr altLang="en-US" b="0" dirty="0" kern="100" lang="ja-JP" sz="1800">
                          <a:effectLst/>
                          <a:latin typeface="+mj-lt"/>
                          <a:ea charset="-128" panose="020B0609070205080204" pitchFamily="49" typeface="ＭＳ ゴシック"/>
                          <a:cs typeface="Times New Roman"/>
                        </a:rPr>
                        <a:t>木</a:t>
                      </a:r>
                      <a:r>
                        <a:rPr altLang="ja-JP" b="0" dirty="0" kern="100" lang="en-US" sz="1800">
                          <a:effectLst/>
                          <a:latin typeface="+mj-lt"/>
                          <a:ea charset="-128" panose="020B0609070205080204" pitchFamily="49" typeface="ＭＳ ゴシック"/>
                          <a:cs typeface="Times New Roman"/>
                        </a:rPr>
                        <a:t>)</a:t>
                      </a:r>
                      <a:r>
                        <a:rPr altLang="en-US" b="0" dirty="0" kern="100" lang="ja-JP" spc="-150" sz="1800">
                          <a:effectLst/>
                          <a:latin typeface="+mj-lt"/>
                          <a:ea charset="-128" panose="020B0609070205080204" pitchFamily="49" typeface="ＭＳ ゴシック"/>
                          <a:cs typeface="Times New Roman"/>
                        </a:rPr>
                        <a:t>に受験上の配慮</a:t>
                      </a:r>
                      <a:r>
                        <a:rPr altLang="en-US" b="0" dirty="0" kern="100" lang="ja-JP" sz="1800">
                          <a:effectLst/>
                          <a:latin typeface="+mj-lt"/>
                          <a:ea charset="-128" panose="020B0609070205080204" pitchFamily="49" typeface="ＭＳ ゴシック"/>
                          <a:cs typeface="Times New Roman"/>
                        </a:rPr>
                        <a:t>を申請した者のうち出願した者</a:t>
                      </a:r>
                      <a:endParaRPr b="0" dirty="0" kern="100" lang="ja-JP" sz="1800">
                        <a:effectLst/>
                        <a:latin typeface="+mj-lt"/>
                        <a:ea charset="-128" panose="020B0609070205080204" pitchFamily="49" typeface="ＭＳ ゴシック"/>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chemeClr val="tx1"/>
                      </a:solidFill>
                      <a:prstDash val="sysDash"/>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ctr">
                        <a:spcAft>
                          <a:spcPts val="0"/>
                        </a:spcAft>
                      </a:pPr>
                      <a:r>
                        <a:rPr altLang="ja-JP" b="0" dirty="0" kern="100" lang="en-US" sz="1600">
                          <a:effectLst/>
                          <a:latin charset="-128" panose="020B0609070205080204" pitchFamily="49" typeface="ＭＳ ゴシック"/>
                          <a:ea charset="-128" panose="020B0609070205080204" pitchFamily="49" typeface="ＭＳ ゴシック"/>
                          <a:cs typeface="Times New Roman"/>
                        </a:rPr>
                        <a:t>11</a:t>
                      </a:r>
                      <a:r>
                        <a:rPr altLang="en-US" b="0" dirty="0" kern="100" lang="ja-JP" sz="1600">
                          <a:effectLst/>
                          <a:latin charset="-128" panose="020B0609070205080204" pitchFamily="49" typeface="ＭＳ ゴシック"/>
                          <a:ea charset="-128" panose="020B0609070205080204" pitchFamily="49" typeface="ＭＳ ゴシック"/>
                          <a:cs typeface="Times New Roman"/>
                        </a:rPr>
                        <a:t>月</a:t>
                      </a:r>
                      <a:endParaRPr altLang="ja-JP" b="0" dirty="0" kern="100" lang="en-US" sz="1600">
                        <a:effectLst/>
                        <a:latin charset="-128" panose="020B0609070205080204" pitchFamily="49" typeface="ＭＳ ゴシック"/>
                        <a:ea charset="-128" panose="020B0609070205080204" pitchFamily="49" typeface="ＭＳ ゴシック"/>
                        <a:cs typeface="Times New Roman"/>
                      </a:endParaRPr>
                    </a:p>
                    <a:p>
                      <a:pPr algn="ctr">
                        <a:spcAft>
                          <a:spcPts val="0"/>
                        </a:spcAft>
                      </a:pPr>
                      <a:r>
                        <a:rPr altLang="en-US" b="0" dirty="0" kern="100" lang="ja-JP" sz="1600">
                          <a:effectLst/>
                          <a:latin charset="-128" panose="020B0609070205080204" pitchFamily="49" typeface="ＭＳ ゴシック"/>
                          <a:ea charset="-128" panose="020B0609070205080204" pitchFamily="49" typeface="ＭＳ ゴシック"/>
                          <a:cs typeface="Times New Roman"/>
                        </a:rPr>
                        <a:t>下旬</a:t>
                      </a:r>
                      <a:endParaRPr b="0" dirty="0" kern="100" lang="ja-JP" sz="1600">
                        <a:effectLst/>
                        <a:latin charset="-128" panose="020B0609070205080204" pitchFamily="49" typeface="ＭＳ ゴシック"/>
                        <a:ea charset="-128" panose="020B0609070205080204" pitchFamily="49" typeface="ＭＳ ゴシック"/>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chemeClr val="tx1"/>
                      </a:solidFill>
                      <a:prstDash val="sysDash"/>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extLst>
                  <a:ext uri="{0D108BD9-81ED-4DB2-BD59-A6C34878D82A}">
                    <a16:rowId xmlns:a16="http://schemas.microsoft.com/office/drawing/2014/main" val="1900047124"/>
                  </a:ext>
                </a:extLst>
              </a:tr>
              <a:tr h="1008769">
                <a:tc>
                  <a:txBody>
                    <a:bodyPr/>
                    <a:lstStyle/>
                    <a:p>
                      <a:pPr algn="l">
                        <a:spcAft>
                          <a:spcPts val="0"/>
                        </a:spcAft>
                      </a:pPr>
                      <a:r>
                        <a:rPr altLang="ja-JP" b="0" dirty="0" kern="100" lang="ja-JP" sz="1800">
                          <a:solidFill>
                            <a:schemeClr val="tx1"/>
                          </a:solidFill>
                          <a:effectLst/>
                          <a:latin typeface="+mn-lt"/>
                          <a:ea typeface="ＭＳ ゴシック"/>
                          <a:cs typeface="Arial"/>
                        </a:rPr>
                        <a:t>受験科目通知･確認書</a:t>
                      </a:r>
                      <a:endParaRPr altLang="ja-JP" b="0" dirty="0" kern="100" lang="ja-JP" sz="1800">
                        <a:solidFill>
                          <a:schemeClr val="tx1"/>
                        </a:solidFill>
                        <a:effectLst/>
                        <a:latin typeface="Century"/>
                        <a:ea typeface="ＭＳ 明朝"/>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l">
                        <a:spcAft>
                          <a:spcPts val="0"/>
                        </a:spcAft>
                      </a:pPr>
                      <a:r>
                        <a:rPr altLang="en-US" b="0" dirty="0" kern="100" lang="ja-JP" strike="noStrike" sz="1800">
                          <a:solidFill>
                            <a:schemeClr val="tx1"/>
                          </a:solidFill>
                          <a:effectLst/>
                          <a:latin typeface="+mj-lt"/>
                          <a:ea typeface="ＭＳ ゴシック"/>
                          <a:cs typeface="Arial"/>
                        </a:rPr>
                        <a:t>点字解答</a:t>
                      </a:r>
                      <a:r>
                        <a:rPr altLang="en-US" b="0" dirty="0" kern="100" lang="ja-JP" spc="-150" strike="noStrike" sz="1800">
                          <a:solidFill>
                            <a:schemeClr val="tx1"/>
                          </a:solidFill>
                          <a:effectLst/>
                          <a:latin typeface="+mj-lt"/>
                          <a:ea typeface="ＭＳ ゴシック"/>
                          <a:cs typeface="Arial"/>
                        </a:rPr>
                        <a:t>・</a:t>
                      </a:r>
                      <a:r>
                        <a:rPr altLang="en-US" b="0" dirty="0" kern="100" lang="ja-JP" strike="noStrike" sz="1800">
                          <a:solidFill>
                            <a:schemeClr val="tx1"/>
                          </a:solidFill>
                          <a:effectLst/>
                          <a:latin typeface="+mj-lt"/>
                          <a:ea typeface="ＭＳ ゴシック"/>
                          <a:cs typeface="Arial"/>
                        </a:rPr>
                        <a:t>代筆解答</a:t>
                      </a:r>
                      <a:r>
                        <a:rPr altLang="en-US" b="0" dirty="0" kern="100" lang="ja-JP" spc="-150" strike="noStrike" sz="1800">
                          <a:solidFill>
                            <a:schemeClr val="tx1"/>
                          </a:solidFill>
                          <a:effectLst/>
                          <a:latin typeface="+mj-lt"/>
                          <a:ea typeface="ＭＳ ゴシック"/>
                          <a:cs typeface="Arial"/>
                        </a:rPr>
                        <a:t>・</a:t>
                      </a:r>
                      <a:r>
                        <a:rPr altLang="en-US" b="0" dirty="0" kern="100" lang="ja-JP" strike="noStrike" sz="1800">
                          <a:solidFill>
                            <a:schemeClr val="tx1"/>
                          </a:solidFill>
                          <a:effectLst/>
                          <a:latin typeface="+mj-lt"/>
                          <a:ea typeface="ＭＳ ゴシック"/>
                          <a:cs typeface="Arial"/>
                        </a:rPr>
                        <a:t>拡大文字問題冊子（</a:t>
                      </a:r>
                      <a:r>
                        <a:rPr altLang="ja-JP" b="0" dirty="0" kern="100" lang="en-US" strike="noStrike" sz="1800">
                          <a:solidFill>
                            <a:schemeClr val="tx1"/>
                          </a:solidFill>
                          <a:effectLst/>
                          <a:latin typeface="+mj-lt"/>
                          <a:ea typeface="ＭＳ ゴシック"/>
                          <a:cs typeface="Arial"/>
                        </a:rPr>
                        <a:t>22</a:t>
                      </a:r>
                      <a:r>
                        <a:rPr altLang="en-US" b="0" dirty="0" kern="100" lang="ja-JP" strike="noStrike" sz="1800">
                          <a:solidFill>
                            <a:schemeClr val="tx1"/>
                          </a:solidFill>
                          <a:effectLst/>
                          <a:latin typeface="+mj-lt"/>
                          <a:ea typeface="ＭＳ ゴシック"/>
                          <a:cs typeface="Arial"/>
                        </a:rPr>
                        <a:t>ポイント）を希望した者のうち　出願した者</a:t>
                      </a:r>
                      <a:endParaRPr b="0" dirty="0" kern="100" lang="ja-JP" strike="noStrike" sz="1800">
                        <a:solidFill>
                          <a:schemeClr val="tx1"/>
                        </a:solidFill>
                        <a:effectLst/>
                        <a:latin typeface="+mj-lt"/>
                        <a:ea typeface="ＭＳ 明朝"/>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ctr">
                        <a:spcAft>
                          <a:spcPts val="0"/>
                        </a:spcAft>
                      </a:pPr>
                      <a:r>
                        <a:rPr altLang="ja-JP" b="0" dirty="0" kern="100" lang="en-US" strike="noStrike" sz="1600">
                          <a:solidFill>
                            <a:schemeClr val="tx1"/>
                          </a:solidFill>
                          <a:effectLst/>
                          <a:latin charset="-128" panose="020B0609070205080204" pitchFamily="49" typeface="ＭＳ ゴシック"/>
                          <a:ea charset="-128" panose="020B0609070205080204" pitchFamily="49" typeface="ＭＳ ゴシック"/>
                          <a:cs typeface="Times New Roman"/>
                        </a:rPr>
                        <a:t>10</a:t>
                      </a:r>
                      <a:r>
                        <a:rPr altLang="en-US" b="0" dirty="0" kern="100" lang="ja-JP" strike="noStrike" sz="1600">
                          <a:solidFill>
                            <a:schemeClr val="tx1"/>
                          </a:solidFill>
                          <a:effectLst/>
                          <a:latin charset="-128" panose="020B0609070205080204" pitchFamily="49" typeface="ＭＳ ゴシック"/>
                          <a:ea charset="-128" panose="020B0609070205080204" pitchFamily="49" typeface="ＭＳ ゴシック"/>
                          <a:cs typeface="Times New Roman"/>
                        </a:rPr>
                        <a:t>月下旬</a:t>
                      </a:r>
                      <a:endParaRPr b="0" dirty="0" kern="100" lang="ja-JP" strike="noStrike" sz="1600">
                        <a:solidFill>
                          <a:schemeClr val="tx1"/>
                        </a:solidFill>
                        <a:effectLst/>
                        <a:latin charset="-128" panose="020B0609070205080204" pitchFamily="49" typeface="ＭＳ ゴシック"/>
                        <a:ea charset="-128" panose="020B0609070205080204" pitchFamily="49" typeface="ＭＳ ゴシック"/>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extLst>
                  <a:ext uri="{0D108BD9-81ED-4DB2-BD59-A6C34878D82A}">
                    <a16:rowId xmlns:a16="http://schemas.microsoft.com/office/drawing/2014/main" val="10002"/>
                  </a:ext>
                </a:extLst>
              </a:tr>
              <a:tr h="1007813">
                <a:tc>
                  <a:txBody>
                    <a:bodyPr/>
                    <a:lstStyle/>
                    <a:p>
                      <a:pPr algn="l" indent="0" lvl="0" marL="0">
                        <a:spcBef>
                          <a:spcPts val="600"/>
                        </a:spcBef>
                        <a:spcAft>
                          <a:spcPts val="0"/>
                        </a:spcAft>
                        <a:buFont typeface="ＭＳ ゴシック"/>
                        <a:buNone/>
                      </a:pPr>
                      <a:r>
                        <a:rPr altLang="en-US" b="0" dirty="0" kern="100" lang="ja-JP" sz="1800">
                          <a:solidFill>
                            <a:schemeClr val="tx1"/>
                          </a:solidFill>
                          <a:effectLst/>
                          <a:latin typeface="+mn-lt"/>
                          <a:ea typeface="ＭＳ ゴシック"/>
                          <a:cs typeface="Arial"/>
                        </a:rPr>
                        <a:t>受験上の配慮事項</a:t>
                      </a:r>
                      <a:r>
                        <a:rPr altLang="en-US" b="0" dirty="0" kern="100" lang="ja-JP" sz="1800" u="none">
                          <a:solidFill>
                            <a:schemeClr val="tx1"/>
                          </a:solidFill>
                          <a:effectLst/>
                          <a:latin typeface="+mn-lt"/>
                          <a:ea typeface="ＭＳ ゴシック"/>
                          <a:cs typeface="Arial"/>
                        </a:rPr>
                        <a:t>決定通知書</a:t>
                      </a:r>
                      <a:endParaRPr altLang="ja-JP" b="0" dirty="0" kern="100" lang="en-US" sz="1800">
                        <a:solidFill>
                          <a:schemeClr val="tx1"/>
                        </a:solidFill>
                        <a:effectLst/>
                        <a:latin typeface="+mn-lt"/>
                        <a:ea typeface="ＭＳ ゴシック"/>
                        <a:cs typeface="Arial"/>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l">
                        <a:spcAft>
                          <a:spcPts val="0"/>
                        </a:spcAft>
                      </a:pPr>
                      <a:r>
                        <a:rPr altLang="en-US" b="0" dirty="0" kern="100" lang="ja-JP" sz="1800">
                          <a:effectLst/>
                          <a:latin charset="-128" panose="020B0609070205080204" pitchFamily="49" typeface="ＭＳ ゴシック"/>
                          <a:ea charset="-128" panose="020B0609070205080204" pitchFamily="49" typeface="ＭＳ ゴシック"/>
                          <a:cs typeface="Times New Roman"/>
                        </a:rPr>
                        <a:t>受験上の配慮を申請した者のうち    出願した者</a:t>
                      </a:r>
                      <a:endParaRPr b="0" dirty="0" kern="100" lang="ja-JP" sz="1800">
                        <a:effectLst/>
                        <a:latin charset="-128" panose="020B0609070205080204" pitchFamily="49" typeface="ＭＳ ゴシック"/>
                        <a:ea charset="-128" panose="020B0609070205080204" pitchFamily="49" typeface="ＭＳ ゴシック"/>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ctr" defTabSz="540000">
                        <a:spcAft>
                          <a:spcPts val="0"/>
                        </a:spcAft>
                      </a:pPr>
                      <a:r>
                        <a:rPr altLang="ja-JP" b="0" dirty="0" kern="100" lang="en-US" sz="1600">
                          <a:effectLst/>
                          <a:latin charset="-128" panose="020B0609070205080204" pitchFamily="49" typeface="ＭＳ ゴシック"/>
                          <a:ea charset="-128" panose="020B0609070205080204" pitchFamily="49" typeface="ＭＳ ゴシック"/>
                          <a:cs typeface="Times New Roman"/>
                        </a:rPr>
                        <a:t>12</a:t>
                      </a:r>
                      <a:r>
                        <a:rPr altLang="en-US" b="0" dirty="0" kern="100" lang="ja-JP" sz="1600">
                          <a:effectLst/>
                          <a:latin charset="-128" panose="020B0609070205080204" pitchFamily="49" typeface="ＭＳ ゴシック"/>
                          <a:ea charset="-128" panose="020B0609070205080204" pitchFamily="49" typeface="ＭＳ ゴシック"/>
                          <a:cs typeface="Times New Roman"/>
                        </a:rPr>
                        <a:t>月</a:t>
                      </a:r>
                      <a:endParaRPr altLang="ja-JP" b="0" dirty="0" kern="100" lang="en-US" sz="1600">
                        <a:effectLst/>
                        <a:latin charset="-128" panose="020B0609070205080204" pitchFamily="49" typeface="ＭＳ ゴシック"/>
                        <a:ea charset="-128" panose="020B0609070205080204" pitchFamily="49" typeface="ＭＳ ゴシック"/>
                        <a:cs typeface="Times New Roman"/>
                      </a:endParaRPr>
                    </a:p>
                    <a:p>
                      <a:pPr algn="ctr" defTabSz="540000">
                        <a:spcAft>
                          <a:spcPts val="0"/>
                        </a:spcAft>
                      </a:pPr>
                      <a:r>
                        <a:rPr altLang="en-US" b="0" dirty="0" kern="100" lang="ja-JP" sz="1600">
                          <a:effectLst/>
                          <a:latin charset="-128" panose="020B0609070205080204" pitchFamily="49" typeface="ＭＳ ゴシック"/>
                          <a:ea charset="-128" panose="020B0609070205080204" pitchFamily="49" typeface="ＭＳ ゴシック"/>
                          <a:cs typeface="Times New Roman"/>
                        </a:rPr>
                        <a:t>上旬～中旬</a:t>
                      </a:r>
                      <a:endParaRPr b="0" dirty="0" kern="100" lang="ja-JP" sz="1600">
                        <a:effectLst/>
                        <a:latin charset="-128" panose="020B0609070205080204" pitchFamily="49" typeface="ＭＳ ゴシック"/>
                        <a:ea charset="-128" panose="020B0609070205080204" pitchFamily="49" typeface="ＭＳ ゴシック"/>
                        <a:cs typeface="Times New Roman"/>
                      </a:endParaRPr>
                    </a:p>
                  </a:txBody>
                  <a:tcPr anchor="ctr" marB="0" marL="0" marR="0"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extLst>
                  <a:ext uri="{0D108BD9-81ED-4DB2-BD59-A6C34878D82A}">
                    <a16:rowId xmlns:a16="http://schemas.microsoft.com/office/drawing/2014/main" val="10003"/>
                  </a:ext>
                </a:extLst>
              </a:tr>
            </a:tbl>
          </a:graphicData>
        </a:graphic>
      </p:graphicFrame>
      <p:sp>
        <p:nvSpPr>
          <p:cNvPr id="22548" name="Rectangle 15"/>
          <p:cNvSpPr>
            <a:spLocks noChangeArrowheads="1"/>
          </p:cNvSpPr>
          <p:nvPr/>
        </p:nvSpPr>
        <p:spPr bwMode="auto">
          <a:xfrm>
            <a:off x="395289" y="44450"/>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600"/>
              <a:t> </a:t>
            </a:r>
            <a:r>
              <a:rPr altLang="ja-JP" dirty="0" lang="en-US" sz="2400"/>
              <a:t>【P30】 </a:t>
            </a:r>
            <a:r>
              <a:rPr altLang="en-US" dirty="0" lang="ja-JP" sz="2600">
                <a:solidFill>
                  <a:srgbClr val="0033CC"/>
                </a:solidFill>
              </a:rPr>
              <a:t>　　</a:t>
            </a:r>
          </a:p>
        </p:txBody>
      </p:sp>
      <p:sp>
        <p:nvSpPr>
          <p:cNvPr id="6" name="Rectangle 5"/>
          <p:cNvSpPr>
            <a:spLocks noChangeArrowheads="1"/>
          </p:cNvSpPr>
          <p:nvPr/>
        </p:nvSpPr>
        <p:spPr bwMode="auto">
          <a:xfrm>
            <a:off x="107504" y="836712"/>
            <a:ext cx="8936217"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　通知文書</a:t>
            </a:r>
          </a:p>
        </p:txBody>
      </p:sp>
      <p:graphicFrame>
        <p:nvGraphicFramePr>
          <p:cNvPr id="8" name="表 7"/>
          <p:cNvGraphicFramePr>
            <a:graphicFrameLocks noGrp="1"/>
          </p:cNvGraphicFramePr>
          <p:nvPr>
            <p:extLst>
              <p:ext uri="{D42A27DB-BD31-4B8C-83A1-F6EECF244321}">
                <p14:modId xmlns:p14="http://schemas.microsoft.com/office/powerpoint/2010/main" val="2497969958"/>
              </p:ext>
            </p:extLst>
          </p:nvPr>
        </p:nvGraphicFramePr>
        <p:xfrm>
          <a:off x="236094" y="1732188"/>
          <a:ext cx="8584378" cy="548640"/>
        </p:xfrm>
        <a:graphic>
          <a:graphicData uri="http://schemas.openxmlformats.org/drawingml/2006/table">
            <a:tbl>
              <a:tblPr bandCol="1" bandRow="1" firstCol="1" firstRow="1" lastCol="1" lastRow="1"/>
              <a:tblGrid>
                <a:gridCol w="3600647">
                  <a:extLst>
                    <a:ext uri="{9D8B030D-6E8A-4147-A177-3AD203B41FA5}">
                      <a16:colId xmlns:a16="http://schemas.microsoft.com/office/drawing/2014/main" val="20000"/>
                    </a:ext>
                  </a:extLst>
                </a:gridCol>
                <a:gridCol w="4258667">
                  <a:extLst>
                    <a:ext uri="{9D8B030D-6E8A-4147-A177-3AD203B41FA5}">
                      <a16:colId xmlns:a16="http://schemas.microsoft.com/office/drawing/2014/main" val="20001"/>
                    </a:ext>
                  </a:extLst>
                </a:gridCol>
                <a:gridCol w="725064">
                  <a:extLst>
                    <a:ext uri="{9D8B030D-6E8A-4147-A177-3AD203B41FA5}">
                      <a16:colId xmlns:a16="http://schemas.microsoft.com/office/drawing/2014/main" val="893953551"/>
                    </a:ext>
                  </a:extLst>
                </a:gridCol>
              </a:tblGrid>
              <a:tr h="288032">
                <a:tc>
                  <a:txBody>
                    <a:bodyPr/>
                    <a:lstStyle/>
                    <a:p>
                      <a:pPr algn="ctr">
                        <a:spcAft>
                          <a:spcPts val="0"/>
                        </a:spcAft>
                      </a:pPr>
                      <a:r>
                        <a:rPr b="1" dirty="0" kern="100" lang="ja-JP" sz="1800">
                          <a:solidFill>
                            <a:schemeClr val="accent3"/>
                          </a:solidFill>
                          <a:effectLst/>
                          <a:latin typeface="Arial"/>
                          <a:ea typeface="ＭＳ ゴシック"/>
                          <a:cs typeface="Arial"/>
                        </a:rPr>
                        <a:t>通知文書</a:t>
                      </a:r>
                      <a:endParaRPr b="1" dirty="0" kern="100" lang="ja-JP" sz="1800">
                        <a:solidFill>
                          <a:schemeClr val="accent3"/>
                        </a:solidFill>
                        <a:effectLst/>
                        <a:latin typeface="Century"/>
                        <a:ea typeface="ＭＳ 明朝"/>
                        <a:cs typeface="Times New Roman"/>
                      </a:endParaRPr>
                    </a:p>
                  </a:txBody>
                  <a:tcPr anchor="ctr" marB="0" marL="68574" marR="68574" marT="0">
                    <a:lnL algn="ctr" cap="flat" cmpd="sng" w="12700">
                      <a:no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noFill/>
                      <a:prstDash val="solid"/>
                      <a:round/>
                      <a:headEnd len="med" type="none" w="med"/>
                      <a:tailEnd len="med" type="none" w="med"/>
                    </a:lnT>
                    <a:lnB algn="ctr" cap="flat" cmpd="dbl" w="1905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a:spcAft>
                          <a:spcPts val="0"/>
                        </a:spcAft>
                      </a:pPr>
                      <a:r>
                        <a:rPr altLang="en-US" b="1" dirty="0" kern="100" lang="ja-JP" sz="1800">
                          <a:solidFill>
                            <a:schemeClr val="accent3"/>
                          </a:solidFill>
                          <a:effectLst/>
                          <a:latin charset="-128" panose="020B0600070205080204" pitchFamily="50" typeface="ＭＳ Ｐゴシック"/>
                          <a:ea charset="-128" panose="020B0600070205080204" pitchFamily="50" typeface="ＭＳ Ｐゴシック"/>
                          <a:cs typeface="Times New Roman"/>
                        </a:rPr>
                        <a:t>送付対象者</a:t>
                      </a:r>
                      <a:endParaRPr b="1" dirty="0" kern="100" lang="ja-JP" sz="1800">
                        <a:solidFill>
                          <a:schemeClr val="accent3"/>
                        </a:solidFill>
                        <a:effectLst/>
                        <a:latin charset="-128" panose="020B0600070205080204" pitchFamily="50" typeface="ＭＳ Ｐゴシック"/>
                        <a:ea charset="-128" panose="020B0600070205080204" pitchFamily="50" typeface="ＭＳ Ｐゴシック"/>
                        <a:cs typeface="Times New Roman"/>
                      </a:endParaRPr>
                    </a:p>
                  </a:txBody>
                  <a:tcPr anchor="ctr" marB="0" marL="68574" marR="68574" marT="0">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noFill/>
                      <a:prstDash val="solid"/>
                      <a:round/>
                      <a:headEnd len="med" type="none" w="med"/>
                      <a:tailEnd len="med" type="none" w="med"/>
                    </a:lnT>
                    <a:lnB algn="ctr" cap="flat" cmpd="dbl" w="1905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a:spcAft>
                          <a:spcPts val="0"/>
                        </a:spcAft>
                      </a:pPr>
                      <a:r>
                        <a:rPr altLang="en-US" b="1" dirty="0" kern="100" lang="ja-JP" sz="1800">
                          <a:solidFill>
                            <a:schemeClr val="accent3"/>
                          </a:solidFill>
                          <a:effectLst/>
                          <a:latin charset="-128" panose="020B0600070205080204" pitchFamily="50" typeface="ＭＳ Ｐゴシック"/>
                          <a:ea charset="-128" panose="020B0600070205080204" pitchFamily="50" typeface="ＭＳ Ｐゴシック"/>
                          <a:cs typeface="Times New Roman"/>
                        </a:rPr>
                        <a:t>送付時期</a:t>
                      </a:r>
                      <a:endParaRPr b="1" dirty="0" kern="100" lang="ja-JP" sz="1800">
                        <a:solidFill>
                          <a:schemeClr val="accent3"/>
                        </a:solidFill>
                        <a:effectLst/>
                        <a:latin charset="-128" panose="020B0600070205080204" pitchFamily="50" typeface="ＭＳ Ｐゴシック"/>
                        <a:ea charset="-128" panose="020B0600070205080204" pitchFamily="50" typeface="ＭＳ Ｐゴシック"/>
                        <a:cs typeface="Times New Roman"/>
                      </a:endParaRPr>
                    </a:p>
                  </a:txBody>
                  <a:tcPr anchor="ctr" marB="0" marL="68574" marR="68574" marT="0">
                    <a:lnL algn="ctr" cap="flat" cmpd="sng" w="12700">
                      <a:solidFill>
                        <a:schemeClr val="bg1"/>
                      </a:solidFill>
                      <a:prstDash val="solid"/>
                      <a:round/>
                      <a:headEnd len="med" type="none" w="med"/>
                      <a:tailEnd len="med" type="none" w="med"/>
                    </a:lnL>
                    <a:lnR algn="ctr" cap="flat" cmpd="sng" w="12700">
                      <a:noFill/>
                      <a:prstDash val="solid"/>
                      <a:round/>
                      <a:headEnd len="med" type="none" w="med"/>
                      <a:tailEnd len="med" type="none" w="med"/>
                    </a:lnR>
                    <a:lnT algn="ctr" cap="flat" cmpd="sng" w="12700">
                      <a:noFill/>
                      <a:prstDash val="solid"/>
                      <a:round/>
                      <a:headEnd len="med" type="none" w="med"/>
                      <a:tailEnd len="med" type="none" w="med"/>
                    </a:lnT>
                    <a:lnB algn="ctr" cap="flat" cmpd="dbl" w="1905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10000"/>
                  </a:ext>
                </a:extLst>
              </a:tr>
            </a:tbl>
          </a:graphicData>
        </a:graphic>
      </p:graphicFrame>
      <p:sp>
        <p:nvSpPr>
          <p:cNvPr id="2" name="スライド番号プレースホルダー 1">
            <a:extLst>
              <a:ext uri="{FF2B5EF4-FFF2-40B4-BE49-F238E27FC236}">
                <a16:creationId xmlns:a16="http://schemas.microsoft.com/office/drawing/2014/main" id="{A1DDD387-6ADA-4277-A939-D2BECFB56893}"/>
              </a:ext>
            </a:extLst>
          </p:cNvPr>
          <p:cNvSpPr>
            <a:spLocks noGrp="1"/>
          </p:cNvSpPr>
          <p:nvPr>
            <p:ph idx="12" sz="quarter" type="sldNum"/>
          </p:nvPr>
        </p:nvSpPr>
        <p:spPr>
          <a:xfrm>
            <a:off x="6553201" y="6337126"/>
            <a:ext cx="1981200" cy="476250"/>
          </a:xfrm>
        </p:spPr>
        <p:txBody>
          <a:bodyPr/>
          <a:lstStyle/>
          <a:p>
            <a:pPr>
              <a:defRPr/>
            </a:pPr>
            <a:fld id="{52C593B7-9AB8-4606-9DB9-3538C20A544A}" type="slidenum">
              <a:rPr altLang="ja-JP" lang="en-US" smtClean="0"/>
              <a:pPr>
                <a:defRPr/>
              </a:pPr>
              <a:t>9</a:t>
            </a:fld>
            <a:endParaRPr altLang="ja-JP" dirty="0" lang="en-US"/>
          </a:p>
        </p:txBody>
      </p:sp>
      <p:sp>
        <p:nvSpPr>
          <p:cNvPr id="3" name="テキスト ボックス 2">
            <a:extLst>
              <a:ext uri="{FF2B5EF4-FFF2-40B4-BE49-F238E27FC236}">
                <a16:creationId xmlns:a16="http://schemas.microsoft.com/office/drawing/2014/main" id="{89D7BB98-FFF5-4A73-B32D-EB390E391B42}"/>
              </a:ext>
            </a:extLst>
          </p:cNvPr>
          <p:cNvSpPr txBox="1"/>
          <p:nvPr/>
        </p:nvSpPr>
        <p:spPr>
          <a:xfrm>
            <a:off x="416306" y="5668682"/>
            <a:ext cx="8627415" cy="369332"/>
          </a:xfrm>
          <a:prstGeom prst="rect">
            <a:avLst/>
          </a:prstGeom>
          <a:noFill/>
        </p:spPr>
        <p:txBody>
          <a:bodyPr rtlCol="0" wrap="square">
            <a:spAutoFit/>
          </a:bodyPr>
          <a:lstStyle/>
          <a:p>
            <a:r>
              <a:rPr altLang="en-US" dirty="0" lang="ja-JP" sz="1800"/>
              <a:t>　</a:t>
            </a:r>
            <a:endParaRPr altLang="en-US" dirty="0" kumimoji="1" lang="ja-JP" sz="1100"/>
          </a:p>
        </p:txBody>
      </p:sp>
    </p:spTree>
    <p:extLst>
      <p:ext uri="{BB962C8B-B14F-4D97-AF65-F5344CB8AC3E}">
        <p14:creationId xmlns:p14="http://schemas.microsoft.com/office/powerpoint/2010/main" val="3433514296"/>
      </p:ext>
    </p:extLst>
  </p:cSld>
  <p:clrMapOvr>
    <a:masterClrMapping/>
  </p:clrMapOvr>
  <p:transition/>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1682</Words>
  <Application>Microsoft Office PowerPoint</Application>
  <PresentationFormat>画面に合わせる (4:3)</PresentationFormat>
  <Paragraphs>192</Paragraphs>
  <Slides>13</Slides>
  <Notes>13</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13</vt:i4>
      </vt:variant>
    </vt:vector>
  </HeadingPairs>
  <TitlesOfParts>
    <vt:vector size="24" baseType="lpstr">
      <vt:lpstr>HGSｺﾞｼｯｸE</vt:lpstr>
      <vt:lpstr>ＭＳ Ｐゴシック</vt:lpstr>
      <vt:lpstr>ＭＳ Ｐ明朝</vt:lpstr>
      <vt:lpstr>ＭＳ ゴシック</vt:lpstr>
      <vt:lpstr>ＭＳ 明朝</vt:lpstr>
      <vt:lpstr>Arial</vt:lpstr>
      <vt:lpstr>Century</vt:lpstr>
      <vt:lpstr>Times New Roman</vt:lpstr>
      <vt:lpstr>Verdana</vt:lpstr>
      <vt:lpstr>Wingdings</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2023-07-04T00:57:06Z</dcterms:created>
  <dcterms:modified xsi:type="dcterms:W3CDTF">2023-07-06T01:36:23Z</dcterms:modified>
  <cp:revision>1</cp:revision>
  <dc:title>令和６年度配慮案内【Ⅱ_受験上の配慮の申請・手続】.pptx</dc:title>
</cp:coreProperties>
</file>