
<file path=[Content_Types].xml><?xml version="1.0" encoding="utf-8"?>
<Types xmlns="http://schemas.openxmlformats.org/package/2006/content-types">
  <Default Extension="png" ContentType="image/png"/>
  <Default Extension="tmp"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10" r:id="rId1"/>
  </p:sldMasterIdLst>
  <p:notesMasterIdLst>
    <p:notesMasterId r:id="rId44"/>
  </p:notesMasterIdLst>
  <p:handoutMasterIdLst>
    <p:handoutMasterId r:id="rId45"/>
  </p:handoutMasterIdLst>
  <p:sldIdLst>
    <p:sldId id="510" r:id="rId2"/>
    <p:sldId id="487" r:id="rId3"/>
    <p:sldId id="524" r:id="rId4"/>
    <p:sldId id="549" r:id="rId5"/>
    <p:sldId id="527" r:id="rId6"/>
    <p:sldId id="9155" r:id="rId7"/>
    <p:sldId id="9156" r:id="rId8"/>
    <p:sldId id="530" r:id="rId9"/>
    <p:sldId id="9146" r:id="rId10"/>
    <p:sldId id="9145" r:id="rId11"/>
    <p:sldId id="9158" r:id="rId12"/>
    <p:sldId id="9162" r:id="rId13"/>
    <p:sldId id="9161" r:id="rId14"/>
    <p:sldId id="546" r:id="rId15"/>
    <p:sldId id="9163" r:id="rId16"/>
    <p:sldId id="9164" r:id="rId17"/>
    <p:sldId id="552" r:id="rId18"/>
    <p:sldId id="9151" r:id="rId19"/>
    <p:sldId id="9152" r:id="rId20"/>
    <p:sldId id="556" r:id="rId21"/>
    <p:sldId id="554" r:id="rId22"/>
    <p:sldId id="9153" r:id="rId23"/>
    <p:sldId id="557" r:id="rId24"/>
    <p:sldId id="558" r:id="rId25"/>
    <p:sldId id="559" r:id="rId26"/>
    <p:sldId id="560" r:id="rId27"/>
    <p:sldId id="569" r:id="rId28"/>
    <p:sldId id="9157" r:id="rId29"/>
    <p:sldId id="3090" r:id="rId30"/>
    <p:sldId id="570" r:id="rId31"/>
    <p:sldId id="3091" r:id="rId32"/>
    <p:sldId id="9159" r:id="rId33"/>
    <p:sldId id="603" r:id="rId34"/>
    <p:sldId id="604" r:id="rId35"/>
    <p:sldId id="572" r:id="rId36"/>
    <p:sldId id="585" r:id="rId37"/>
    <p:sldId id="3096" r:id="rId38"/>
    <p:sldId id="3098" r:id="rId39"/>
    <p:sldId id="427" r:id="rId40"/>
    <p:sldId id="3102" r:id="rId41"/>
    <p:sldId id="9154" r:id="rId42"/>
    <p:sldId id="9160" r:id="rId43"/>
  </p:sldIdLst>
  <p:sldSz cx="9144000" cy="6858000" type="screen4x3"/>
  <p:notesSz cx="7099300" cy="10234613"/>
  <p:defaultTextStyle>
    <a:defPPr>
      <a:defRPr lang="ja-JP"/>
    </a:defPPr>
    <a:lvl1pPr algn="l" rtl="0" fontAlgn="base">
      <a:spcBef>
        <a:spcPct val="20000"/>
      </a:spcBef>
      <a:spcAft>
        <a:spcPct val="0"/>
      </a:spcAft>
      <a:defRPr kumimoji="1" sz="2800" b="1" kern="1200">
        <a:solidFill>
          <a:schemeClr val="tx1"/>
        </a:solidFill>
        <a:latin typeface="Arial" charset="0"/>
        <a:ea typeface="ＭＳ Ｐゴシック" pitchFamily="50" charset="-128"/>
        <a:cs typeface="+mn-cs"/>
      </a:defRPr>
    </a:lvl1pPr>
    <a:lvl2pPr marL="457200" algn="l" rtl="0" fontAlgn="base">
      <a:spcBef>
        <a:spcPct val="20000"/>
      </a:spcBef>
      <a:spcAft>
        <a:spcPct val="0"/>
      </a:spcAft>
      <a:defRPr kumimoji="1" sz="2800" b="1" kern="1200">
        <a:solidFill>
          <a:schemeClr val="tx1"/>
        </a:solidFill>
        <a:latin typeface="Arial" charset="0"/>
        <a:ea typeface="ＭＳ Ｐゴシック" pitchFamily="50" charset="-128"/>
        <a:cs typeface="+mn-cs"/>
      </a:defRPr>
    </a:lvl2pPr>
    <a:lvl3pPr marL="914400" algn="l" rtl="0" fontAlgn="base">
      <a:spcBef>
        <a:spcPct val="20000"/>
      </a:spcBef>
      <a:spcAft>
        <a:spcPct val="0"/>
      </a:spcAft>
      <a:defRPr kumimoji="1" sz="2800" b="1" kern="1200">
        <a:solidFill>
          <a:schemeClr val="tx1"/>
        </a:solidFill>
        <a:latin typeface="Arial" charset="0"/>
        <a:ea typeface="ＭＳ Ｐゴシック" pitchFamily="50" charset="-128"/>
        <a:cs typeface="+mn-cs"/>
      </a:defRPr>
    </a:lvl3pPr>
    <a:lvl4pPr marL="1371600" algn="l" rtl="0" fontAlgn="base">
      <a:spcBef>
        <a:spcPct val="20000"/>
      </a:spcBef>
      <a:spcAft>
        <a:spcPct val="0"/>
      </a:spcAft>
      <a:defRPr kumimoji="1" sz="2800" b="1" kern="1200">
        <a:solidFill>
          <a:schemeClr val="tx1"/>
        </a:solidFill>
        <a:latin typeface="Arial" charset="0"/>
        <a:ea typeface="ＭＳ Ｐゴシック" pitchFamily="50" charset="-128"/>
        <a:cs typeface="+mn-cs"/>
      </a:defRPr>
    </a:lvl4pPr>
    <a:lvl5pPr marL="1828800" algn="l" rtl="0" fontAlgn="base">
      <a:spcBef>
        <a:spcPct val="20000"/>
      </a:spcBef>
      <a:spcAft>
        <a:spcPct val="0"/>
      </a:spcAft>
      <a:defRPr kumimoji="1" sz="2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2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2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2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2800" b="1"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80" userDrawn="1">
          <p15:clr>
            <a:srgbClr val="A4A3A4"/>
          </p15:clr>
        </p15:guide>
        <p15:guide id="2" pos="2193" userDrawn="1">
          <p15:clr>
            <a:srgbClr val="A4A3A4"/>
          </p15:clr>
        </p15:guide>
        <p15:guide id="3" orient="horz" pos="3159" userDrawn="1">
          <p15:clr>
            <a:srgbClr val="A4A3A4"/>
          </p15:clr>
        </p15:guide>
        <p15:guide id="4" pos="2172" userDrawn="1">
          <p15:clr>
            <a:srgbClr val="A4A3A4"/>
          </p15:clr>
        </p15:guide>
        <p15:guide id="5" orient="horz" pos="3201" userDrawn="1">
          <p15:clr>
            <a:srgbClr val="A4A3A4"/>
          </p15:clr>
        </p15:guide>
        <p15:guide id="6" pos="2215" userDrawn="1">
          <p15:clr>
            <a:srgbClr val="A4A3A4"/>
          </p15:clr>
        </p15:guide>
        <p15:guide id="7" orient="horz" pos="3225" userDrawn="1">
          <p15:clr>
            <a:srgbClr val="A4A3A4"/>
          </p15:clr>
        </p15:guide>
        <p15:guide id="10" pos="2237" userDrawn="1">
          <p15:clr>
            <a:srgbClr val="A4A3A4"/>
          </p15:clr>
        </p15:guide>
        <p15:guide id="12" orient="horz" pos="3246" userDrawn="1">
          <p15:clr>
            <a:srgbClr val="A4A3A4"/>
          </p15:clr>
        </p15:guide>
        <p15:guide id="14" pos="2213" userDrawn="1">
          <p15:clr>
            <a:srgbClr val="A4A3A4"/>
          </p15:clr>
        </p15:guide>
        <p15:guide id="15" pos="225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FFE5"/>
    <a:srgbClr val="DDF2FF"/>
    <a:srgbClr val="0066FF"/>
    <a:srgbClr val="66FFFF"/>
    <a:srgbClr val="FFE1FF"/>
    <a:srgbClr val="3399FF"/>
    <a:srgbClr val="99CCFF"/>
    <a:srgbClr val="0033CC"/>
    <a:srgbClr val="D9FF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78" autoAdjust="0"/>
    <p:restoredTop sz="90749" autoAdjust="0"/>
  </p:normalViewPr>
  <p:slideViewPr>
    <p:cSldViewPr>
      <p:cViewPr varScale="1">
        <p:scale>
          <a:sx n="100" d="100"/>
          <a:sy n="100" d="100"/>
        </p:scale>
        <p:origin x="2046" y="72"/>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p:cViewPr varScale="1">
        <p:scale>
          <a:sx n="75" d="100"/>
          <a:sy n="75" d="100"/>
        </p:scale>
        <p:origin x="2628" y="84"/>
      </p:cViewPr>
      <p:guideLst>
        <p:guide orient="horz" pos="3180"/>
        <p:guide pos="2193"/>
        <p:guide orient="horz" pos="3159"/>
        <p:guide pos="2172"/>
        <p:guide orient="horz" pos="3201"/>
        <p:guide pos="2215"/>
        <p:guide orient="horz" pos="3225"/>
        <p:guide pos="2237"/>
        <p:guide orient="horz" pos="3246"/>
        <p:guide pos="2213"/>
        <p:guide pos="225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11" y="35"/>
            <a:ext cx="3076860" cy="511651"/>
          </a:xfrm>
          <a:prstGeom prst="rect">
            <a:avLst/>
          </a:prstGeom>
          <a:noFill/>
          <a:ln w="9525">
            <a:noFill/>
            <a:miter lim="800000"/>
            <a:headEnd/>
            <a:tailEnd/>
          </a:ln>
          <a:effectLst/>
        </p:spPr>
        <p:txBody>
          <a:bodyPr vert="horz" wrap="square" lIns="95196" tIns="47601" rIns="95196" bIns="47601" numCol="1" anchor="t" anchorCtr="0" compatLnSpc="1">
            <a:prstTxWarp prst="textNoShape">
              <a:avLst/>
            </a:prstTxWarp>
          </a:bodyPr>
          <a:lstStyle>
            <a:lvl1pPr defTabSz="952160">
              <a:spcBef>
                <a:spcPct val="0"/>
              </a:spcBef>
              <a:defRPr sz="1200" b="0"/>
            </a:lvl1pPr>
          </a:lstStyle>
          <a:p>
            <a:pPr>
              <a:defRPr/>
            </a:pPr>
            <a:endParaRPr lang="en-US" altLang="ja-JP"/>
          </a:p>
        </p:txBody>
      </p:sp>
      <p:sp>
        <p:nvSpPr>
          <p:cNvPr id="102403" name="Rectangle 3"/>
          <p:cNvSpPr>
            <a:spLocks noGrp="1" noChangeArrowheads="1"/>
          </p:cNvSpPr>
          <p:nvPr>
            <p:ph type="dt" sz="quarter" idx="1"/>
          </p:nvPr>
        </p:nvSpPr>
        <p:spPr bwMode="auto">
          <a:xfrm>
            <a:off x="4020787" y="35"/>
            <a:ext cx="3076860" cy="511651"/>
          </a:xfrm>
          <a:prstGeom prst="rect">
            <a:avLst/>
          </a:prstGeom>
          <a:noFill/>
          <a:ln w="9525">
            <a:noFill/>
            <a:miter lim="800000"/>
            <a:headEnd/>
            <a:tailEnd/>
          </a:ln>
          <a:effectLst/>
        </p:spPr>
        <p:txBody>
          <a:bodyPr vert="horz" wrap="square" lIns="95196" tIns="47601" rIns="95196" bIns="47601" numCol="1" anchor="t" anchorCtr="0" compatLnSpc="1">
            <a:prstTxWarp prst="textNoShape">
              <a:avLst/>
            </a:prstTxWarp>
          </a:bodyPr>
          <a:lstStyle>
            <a:lvl1pPr algn="r" defTabSz="952160">
              <a:spcBef>
                <a:spcPct val="0"/>
              </a:spcBef>
              <a:defRPr sz="1200" b="0"/>
            </a:lvl1pPr>
          </a:lstStyle>
          <a:p>
            <a:pPr>
              <a:defRPr/>
            </a:pPr>
            <a:endParaRPr lang="en-US" altLang="ja-JP"/>
          </a:p>
        </p:txBody>
      </p:sp>
      <p:sp>
        <p:nvSpPr>
          <p:cNvPr id="102404" name="Rectangle 4"/>
          <p:cNvSpPr>
            <a:spLocks noGrp="1" noChangeArrowheads="1"/>
          </p:cNvSpPr>
          <p:nvPr>
            <p:ph type="ftr" sz="quarter" idx="2"/>
          </p:nvPr>
        </p:nvSpPr>
        <p:spPr bwMode="auto">
          <a:xfrm>
            <a:off x="11" y="9721338"/>
            <a:ext cx="3076860" cy="511648"/>
          </a:xfrm>
          <a:prstGeom prst="rect">
            <a:avLst/>
          </a:prstGeom>
          <a:noFill/>
          <a:ln w="9525">
            <a:noFill/>
            <a:miter lim="800000"/>
            <a:headEnd/>
            <a:tailEnd/>
          </a:ln>
          <a:effectLst/>
        </p:spPr>
        <p:txBody>
          <a:bodyPr vert="horz" wrap="square" lIns="95196" tIns="47601" rIns="95196" bIns="47601" numCol="1" anchor="b" anchorCtr="0" compatLnSpc="1">
            <a:prstTxWarp prst="textNoShape">
              <a:avLst/>
            </a:prstTxWarp>
          </a:bodyPr>
          <a:lstStyle>
            <a:lvl1pPr defTabSz="952160">
              <a:spcBef>
                <a:spcPct val="0"/>
              </a:spcBef>
              <a:defRPr sz="1200" b="0"/>
            </a:lvl1pPr>
          </a:lstStyle>
          <a:p>
            <a:pPr>
              <a:defRPr/>
            </a:pPr>
            <a:endParaRPr lang="en-US" altLang="ja-JP"/>
          </a:p>
        </p:txBody>
      </p:sp>
      <p:sp>
        <p:nvSpPr>
          <p:cNvPr id="102405" name="Rectangle 5"/>
          <p:cNvSpPr>
            <a:spLocks noGrp="1" noChangeArrowheads="1"/>
          </p:cNvSpPr>
          <p:nvPr>
            <p:ph type="sldNum" sz="quarter" idx="3"/>
          </p:nvPr>
        </p:nvSpPr>
        <p:spPr bwMode="auto">
          <a:xfrm>
            <a:off x="4020787" y="9721338"/>
            <a:ext cx="3076860" cy="511648"/>
          </a:xfrm>
          <a:prstGeom prst="rect">
            <a:avLst/>
          </a:prstGeom>
          <a:noFill/>
          <a:ln w="9525">
            <a:noFill/>
            <a:miter lim="800000"/>
            <a:headEnd/>
            <a:tailEnd/>
          </a:ln>
          <a:effectLst/>
        </p:spPr>
        <p:txBody>
          <a:bodyPr vert="horz" wrap="square" lIns="95196" tIns="47601" rIns="95196" bIns="47601" numCol="1" anchor="b" anchorCtr="0" compatLnSpc="1">
            <a:prstTxWarp prst="textNoShape">
              <a:avLst/>
            </a:prstTxWarp>
          </a:bodyPr>
          <a:lstStyle>
            <a:lvl1pPr algn="r" defTabSz="952160">
              <a:spcBef>
                <a:spcPct val="0"/>
              </a:spcBef>
              <a:defRPr sz="1200" b="0"/>
            </a:lvl1pPr>
          </a:lstStyle>
          <a:p>
            <a:pPr>
              <a:defRPr/>
            </a:pPr>
            <a:fld id="{52EA768D-C707-428D-BFF9-8190FD5FED7C}" type="slidenum">
              <a:rPr lang="en-US" altLang="ja-JP"/>
              <a:pPr>
                <a:defRPr/>
              </a:pPr>
              <a:t>‹#›</a:t>
            </a:fld>
            <a:endParaRPr lang="en-US" altLang="ja-JP"/>
          </a:p>
        </p:txBody>
      </p:sp>
    </p:spTree>
    <p:extLst>
      <p:ext uri="{BB962C8B-B14F-4D97-AF65-F5344CB8AC3E}">
        <p14:creationId xmlns:p14="http://schemas.microsoft.com/office/powerpoint/2010/main" val="15705314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11" y="35"/>
            <a:ext cx="3076860" cy="511651"/>
          </a:xfrm>
          <a:prstGeom prst="rect">
            <a:avLst/>
          </a:prstGeom>
          <a:noFill/>
          <a:ln w="9525">
            <a:noFill/>
            <a:miter lim="800000"/>
            <a:headEnd/>
            <a:tailEnd/>
          </a:ln>
          <a:effectLst/>
        </p:spPr>
        <p:txBody>
          <a:bodyPr vert="horz" wrap="square" lIns="95196" tIns="47601" rIns="95196" bIns="47601" numCol="1" anchor="t" anchorCtr="0" compatLnSpc="1">
            <a:prstTxWarp prst="textNoShape">
              <a:avLst/>
            </a:prstTxWarp>
          </a:bodyPr>
          <a:lstStyle>
            <a:lvl1pPr defTabSz="952160">
              <a:spcBef>
                <a:spcPct val="0"/>
              </a:spcBef>
              <a:defRPr sz="1200" b="0"/>
            </a:lvl1pPr>
          </a:lstStyle>
          <a:p>
            <a:pPr>
              <a:defRPr/>
            </a:pPr>
            <a:endParaRPr lang="en-US" altLang="ja-JP"/>
          </a:p>
        </p:txBody>
      </p:sp>
      <p:sp>
        <p:nvSpPr>
          <p:cNvPr id="118787" name="Rectangle 3"/>
          <p:cNvSpPr>
            <a:spLocks noGrp="1" noChangeArrowheads="1"/>
          </p:cNvSpPr>
          <p:nvPr>
            <p:ph type="dt" idx="1"/>
          </p:nvPr>
        </p:nvSpPr>
        <p:spPr bwMode="auto">
          <a:xfrm>
            <a:off x="4020787" y="35"/>
            <a:ext cx="3076860" cy="511651"/>
          </a:xfrm>
          <a:prstGeom prst="rect">
            <a:avLst/>
          </a:prstGeom>
          <a:noFill/>
          <a:ln w="9525">
            <a:noFill/>
            <a:miter lim="800000"/>
            <a:headEnd/>
            <a:tailEnd/>
          </a:ln>
          <a:effectLst/>
        </p:spPr>
        <p:txBody>
          <a:bodyPr vert="horz" wrap="square" lIns="95196" tIns="47601" rIns="95196" bIns="47601" numCol="1" anchor="t" anchorCtr="0" compatLnSpc="1">
            <a:prstTxWarp prst="textNoShape">
              <a:avLst/>
            </a:prstTxWarp>
          </a:bodyPr>
          <a:lstStyle>
            <a:lvl1pPr algn="r" defTabSz="952160">
              <a:spcBef>
                <a:spcPct val="0"/>
              </a:spcBef>
              <a:defRPr sz="1200" b="0"/>
            </a:lvl1pPr>
          </a:lstStyle>
          <a:p>
            <a:pPr>
              <a:defRPr/>
            </a:pPr>
            <a:endParaRPr lang="en-US" altLang="ja-JP"/>
          </a:p>
        </p:txBody>
      </p:sp>
      <p:sp>
        <p:nvSpPr>
          <p:cNvPr id="118790" name="Rectangle 6"/>
          <p:cNvSpPr>
            <a:spLocks noGrp="1" noChangeArrowheads="1"/>
          </p:cNvSpPr>
          <p:nvPr>
            <p:ph type="ftr" sz="quarter" idx="4"/>
          </p:nvPr>
        </p:nvSpPr>
        <p:spPr bwMode="auto">
          <a:xfrm>
            <a:off x="11" y="9721338"/>
            <a:ext cx="3076860" cy="511648"/>
          </a:xfrm>
          <a:prstGeom prst="rect">
            <a:avLst/>
          </a:prstGeom>
          <a:noFill/>
          <a:ln w="9525">
            <a:noFill/>
            <a:miter lim="800000"/>
            <a:headEnd/>
            <a:tailEnd/>
          </a:ln>
          <a:effectLst/>
        </p:spPr>
        <p:txBody>
          <a:bodyPr vert="horz" wrap="square" lIns="95196" tIns="47601" rIns="95196" bIns="47601" numCol="1" anchor="b" anchorCtr="0" compatLnSpc="1">
            <a:prstTxWarp prst="textNoShape">
              <a:avLst/>
            </a:prstTxWarp>
          </a:bodyPr>
          <a:lstStyle>
            <a:lvl1pPr defTabSz="952160">
              <a:spcBef>
                <a:spcPct val="0"/>
              </a:spcBef>
              <a:defRPr sz="1200" b="0"/>
            </a:lvl1pPr>
          </a:lstStyle>
          <a:p>
            <a:pPr>
              <a:defRPr/>
            </a:pPr>
            <a:endParaRPr lang="en-US" altLang="ja-JP"/>
          </a:p>
        </p:txBody>
      </p:sp>
      <p:sp>
        <p:nvSpPr>
          <p:cNvPr id="118791" name="Rectangle 7"/>
          <p:cNvSpPr>
            <a:spLocks noGrp="1" noChangeArrowheads="1"/>
          </p:cNvSpPr>
          <p:nvPr>
            <p:ph type="sldNum" sz="quarter" idx="5"/>
          </p:nvPr>
        </p:nvSpPr>
        <p:spPr bwMode="auto">
          <a:xfrm>
            <a:off x="4020787" y="9721338"/>
            <a:ext cx="3076860" cy="511648"/>
          </a:xfrm>
          <a:prstGeom prst="rect">
            <a:avLst/>
          </a:prstGeom>
          <a:noFill/>
          <a:ln w="9525">
            <a:noFill/>
            <a:miter lim="800000"/>
            <a:headEnd/>
            <a:tailEnd/>
          </a:ln>
          <a:effectLst/>
        </p:spPr>
        <p:txBody>
          <a:bodyPr vert="horz" wrap="square" lIns="95196" tIns="47601" rIns="95196" bIns="47601" numCol="1" anchor="b" anchorCtr="0" compatLnSpc="1">
            <a:prstTxWarp prst="textNoShape">
              <a:avLst/>
            </a:prstTxWarp>
          </a:bodyPr>
          <a:lstStyle>
            <a:lvl1pPr algn="r" defTabSz="952160">
              <a:spcBef>
                <a:spcPct val="0"/>
              </a:spcBef>
              <a:defRPr sz="1200" b="0"/>
            </a:lvl1pPr>
          </a:lstStyle>
          <a:p>
            <a:pPr>
              <a:defRPr/>
            </a:pPr>
            <a:fld id="{2C87032C-F6F3-4901-A091-63F0C314FFB3}" type="slidenum">
              <a:rPr lang="en-US" altLang="ja-JP"/>
              <a:pPr>
                <a:defRPr/>
              </a:pPr>
              <a:t>‹#›</a:t>
            </a:fld>
            <a:endParaRPr lang="en-US" altLang="ja-JP"/>
          </a:p>
        </p:txBody>
      </p:sp>
      <p:sp>
        <p:nvSpPr>
          <p:cNvPr id="2" name="スライド イメージ プレースホルダー 1">
            <a:extLst>
              <a:ext uri="{FF2B5EF4-FFF2-40B4-BE49-F238E27FC236}">
                <a16:creationId xmlns:a16="http://schemas.microsoft.com/office/drawing/2014/main" id="{EBCB0610-03D6-45D9-86A3-FA08350DF210}"/>
              </a:ext>
            </a:extLst>
          </p:cNvPr>
          <p:cNvSpPr>
            <a:spLocks noGrp="1" noRot="1" noChangeAspect="1"/>
          </p:cNvSpPr>
          <p:nvPr>
            <p:ph type="sldImg" idx="2"/>
          </p:nvPr>
        </p:nvSpPr>
        <p:spPr>
          <a:xfrm>
            <a:off x="1484313" y="511175"/>
            <a:ext cx="4129087" cy="3095625"/>
          </a:xfrm>
          <a:prstGeom prst="rect">
            <a:avLst/>
          </a:prstGeom>
          <a:noFill/>
          <a:ln w="12700">
            <a:solidFill>
              <a:prstClr val="black"/>
            </a:solidFill>
          </a:ln>
        </p:spPr>
        <p:txBody>
          <a:bodyPr vert="horz" lIns="94632" tIns="47316" rIns="94632" bIns="47316" rtlCol="0" anchor="ctr"/>
          <a:lstStyle/>
          <a:p>
            <a:endParaRPr lang="ja-JP" altLang="en-US"/>
          </a:p>
        </p:txBody>
      </p:sp>
      <p:sp>
        <p:nvSpPr>
          <p:cNvPr id="3" name="ノート プレースホルダー 2">
            <a:extLst>
              <a:ext uri="{FF2B5EF4-FFF2-40B4-BE49-F238E27FC236}">
                <a16:creationId xmlns:a16="http://schemas.microsoft.com/office/drawing/2014/main" id="{1034B9C5-3408-478E-9459-D621B3C2BAB4}"/>
              </a:ext>
            </a:extLst>
          </p:cNvPr>
          <p:cNvSpPr>
            <a:spLocks noGrp="1"/>
          </p:cNvSpPr>
          <p:nvPr>
            <p:ph type="body" sz="quarter" idx="3"/>
          </p:nvPr>
        </p:nvSpPr>
        <p:spPr>
          <a:xfrm>
            <a:off x="470639" y="4117375"/>
            <a:ext cx="6158027" cy="6117238"/>
          </a:xfrm>
          <a:prstGeom prst="rect">
            <a:avLst/>
          </a:prstGeom>
        </p:spPr>
        <p:txBody>
          <a:bodyPr vert="horz" lIns="37257" tIns="37257" rIns="37257" bIns="37257"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239884679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400" b="1" kern="1200">
        <a:solidFill>
          <a:schemeClr val="tx1"/>
        </a:solidFill>
        <a:latin typeface="HG丸ｺﾞｼｯｸM-PRO" panose="020F0600000000000000" pitchFamily="50" charset="-128"/>
        <a:ea typeface="HG丸ｺﾞｼｯｸM-PRO" panose="020F0600000000000000" pitchFamily="50" charset="-128"/>
        <a:cs typeface="+mn-cs"/>
      </a:defRPr>
    </a:lvl1pPr>
    <a:lvl2pPr marL="457200" algn="l" rtl="0" eaLnBrk="0" fontAlgn="base" hangingPunct="0">
      <a:spcBef>
        <a:spcPct val="30000"/>
      </a:spcBef>
      <a:spcAft>
        <a:spcPct val="0"/>
      </a:spcAft>
      <a:defRPr kumimoji="1" sz="1400" b="1" kern="1200">
        <a:solidFill>
          <a:schemeClr val="tx1"/>
        </a:solidFill>
        <a:latin typeface="HG丸ｺﾞｼｯｸM-PRO" panose="020F0600000000000000" pitchFamily="50" charset="-128"/>
        <a:ea typeface="HG丸ｺﾞｼｯｸM-PRO" panose="020F0600000000000000" pitchFamily="50" charset="-128"/>
        <a:cs typeface="+mn-cs"/>
      </a:defRPr>
    </a:lvl2pPr>
    <a:lvl3pPr marL="914400" algn="l" rtl="0" eaLnBrk="0" fontAlgn="base" hangingPunct="0">
      <a:spcBef>
        <a:spcPct val="30000"/>
      </a:spcBef>
      <a:spcAft>
        <a:spcPct val="0"/>
      </a:spcAft>
      <a:defRPr kumimoji="1" sz="1400" b="1" kern="1200">
        <a:solidFill>
          <a:schemeClr val="tx1"/>
        </a:solidFill>
        <a:latin typeface="HG丸ｺﾞｼｯｸM-PRO" panose="020F0600000000000000" pitchFamily="50" charset="-128"/>
        <a:ea typeface="HG丸ｺﾞｼｯｸM-PRO" panose="020F0600000000000000" pitchFamily="50" charset="-128"/>
        <a:cs typeface="+mn-cs"/>
      </a:defRPr>
    </a:lvl3pPr>
    <a:lvl4pPr marL="1371600" algn="l" rtl="0" eaLnBrk="0" fontAlgn="base" hangingPunct="0">
      <a:spcBef>
        <a:spcPct val="30000"/>
      </a:spcBef>
      <a:spcAft>
        <a:spcPct val="0"/>
      </a:spcAft>
      <a:defRPr kumimoji="1" sz="1400" b="1" kern="1200">
        <a:solidFill>
          <a:schemeClr val="tx1"/>
        </a:solidFill>
        <a:latin typeface="HG丸ｺﾞｼｯｸM-PRO" panose="020F0600000000000000" pitchFamily="50" charset="-128"/>
        <a:ea typeface="HG丸ｺﾞｼｯｸM-PRO" panose="020F0600000000000000" pitchFamily="50" charset="-128"/>
        <a:cs typeface="+mn-cs"/>
      </a:defRPr>
    </a:lvl4pPr>
    <a:lvl5pPr marL="1828800" algn="l" rtl="0" eaLnBrk="0" fontAlgn="base" hangingPunct="0">
      <a:spcBef>
        <a:spcPct val="30000"/>
      </a:spcBef>
      <a:spcAft>
        <a:spcPct val="0"/>
      </a:spcAft>
      <a:defRPr kumimoji="1" sz="1400" b="1" kern="1200">
        <a:solidFill>
          <a:schemeClr val="tx1"/>
        </a:solidFill>
        <a:latin typeface="HG丸ｺﾞｼｯｸM-PRO" panose="020F0600000000000000" pitchFamily="50" charset="-128"/>
        <a:ea typeface="HG丸ｺﾞｼｯｸM-PRO" panose="020F06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p:txBody>
          <a:bodyPr/>
          <a:lstStyle/>
          <a:p>
            <a:endParaRPr lang="en-US" altLang="ja-JP" dirty="0"/>
          </a:p>
        </p:txBody>
      </p:sp>
      <p:sp>
        <p:nvSpPr>
          <p:cNvPr id="2" name="スライド番号プレースホルダー 1"/>
          <p:cNvSpPr>
            <a:spLocks noGrp="1"/>
          </p:cNvSpPr>
          <p:nvPr>
            <p:ph type="sldNum" sz="quarter" idx="10"/>
          </p:nvPr>
        </p:nvSpPr>
        <p:spPr/>
        <p:txBody>
          <a:bodyPr/>
          <a:lstStyle/>
          <a:p>
            <a:fld id="{2C87032C-F6F3-4901-A091-63F0C314FFB3}" type="slidenum">
              <a:rPr lang="en-US" altLang="ja-JP" smtClean="0"/>
              <a:pPr/>
              <a:t>1</a:t>
            </a:fld>
            <a:endParaRPr lang="en-US" altLang="ja-JP" dirty="0"/>
          </a:p>
        </p:txBody>
      </p:sp>
      <p:sp>
        <p:nvSpPr>
          <p:cNvPr id="8" name="スライド イメージ プレースホルダー 7">
            <a:extLst>
              <a:ext uri="{FF2B5EF4-FFF2-40B4-BE49-F238E27FC236}">
                <a16:creationId xmlns:a16="http://schemas.microsoft.com/office/drawing/2014/main" id="{F82DBDB6-DFA4-4197-9982-F838B18577F2}"/>
              </a:ext>
            </a:extLst>
          </p:cNvPr>
          <p:cNvSpPr>
            <a:spLocks noGrp="1" noRot="1" noChangeAspect="1"/>
          </p:cNvSpPr>
          <p:nvPr>
            <p:ph type="sldImg"/>
          </p:nvPr>
        </p:nvSpPr>
        <p:spPr/>
      </p:sp>
    </p:spTree>
    <p:extLst>
      <p:ext uri="{BB962C8B-B14F-4D97-AF65-F5344CB8AC3E}">
        <p14:creationId xmlns:p14="http://schemas.microsoft.com/office/powerpoint/2010/main" val="2408126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468256" y="3701367"/>
            <a:ext cx="6158027" cy="6383803"/>
          </a:xfrm>
        </p:spPr>
        <p:txBody>
          <a:bodyPr/>
          <a:lstStyle/>
          <a:p>
            <a:pPr>
              <a:spcBef>
                <a:spcPts val="0"/>
              </a:spcBef>
            </a:pPr>
            <a:endParaRPr lang="en-US" altLang="ja-JP" dirty="0"/>
          </a:p>
        </p:txBody>
      </p:sp>
      <p:sp>
        <p:nvSpPr>
          <p:cNvPr id="4" name="スライド番号プレースホルダー 3"/>
          <p:cNvSpPr>
            <a:spLocks noGrp="1"/>
          </p:cNvSpPr>
          <p:nvPr>
            <p:ph type="sldNum" sz="quarter" idx="5"/>
          </p:nvPr>
        </p:nvSpPr>
        <p:spPr/>
        <p:txBody>
          <a:bodyPr/>
          <a:lstStyle/>
          <a:p>
            <a:fld id="{9A13652E-268A-4EC0-A47D-2E67CC921688}" type="slidenum">
              <a:rPr lang="ja-JP" altLang="en-US" smtClean="0"/>
              <a:pPr/>
              <a:t>10</a:t>
            </a:fld>
            <a:endParaRPr lang="ja-JP" altLang="en-US" dirty="0"/>
          </a:p>
        </p:txBody>
      </p:sp>
      <p:sp>
        <p:nvSpPr>
          <p:cNvPr id="7" name="スライド イメージ プレースホルダー 6">
            <a:extLst>
              <a:ext uri="{FF2B5EF4-FFF2-40B4-BE49-F238E27FC236}">
                <a16:creationId xmlns:a16="http://schemas.microsoft.com/office/drawing/2014/main" id="{4378E3F4-7833-403D-AA36-2CA5D2FD31B7}"/>
              </a:ext>
            </a:extLst>
          </p:cNvPr>
          <p:cNvSpPr>
            <a:spLocks noGrp="1" noRot="1" noChangeAspect="1"/>
          </p:cNvSpPr>
          <p:nvPr>
            <p:ph type="sldImg"/>
          </p:nvPr>
        </p:nvSpPr>
        <p:spPr>
          <a:xfrm>
            <a:off x="1482725" y="511175"/>
            <a:ext cx="4130675" cy="3097213"/>
          </a:xfrm>
        </p:spPr>
      </p:sp>
    </p:spTree>
    <p:extLst>
      <p:ext uri="{BB962C8B-B14F-4D97-AF65-F5344CB8AC3E}">
        <p14:creationId xmlns:p14="http://schemas.microsoft.com/office/powerpoint/2010/main" val="3666993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fld id="{9A13652E-268A-4EC0-A47D-2E67CC921688}" type="slidenum">
              <a:rPr lang="ja-JP" altLang="en-US" smtClean="0"/>
              <a:pPr/>
              <a:t>11</a:t>
            </a:fld>
            <a:endParaRPr lang="ja-JP" altLang="en-US" dirty="0"/>
          </a:p>
        </p:txBody>
      </p:sp>
      <p:sp>
        <p:nvSpPr>
          <p:cNvPr id="8" name="ノート プレースホルダー 7">
            <a:extLst>
              <a:ext uri="{FF2B5EF4-FFF2-40B4-BE49-F238E27FC236}">
                <a16:creationId xmlns:a16="http://schemas.microsoft.com/office/drawing/2014/main" id="{8EB7ADEC-51B3-4982-A3FA-E6F07F9807F3}"/>
              </a:ext>
            </a:extLst>
          </p:cNvPr>
          <p:cNvSpPr>
            <a:spLocks noGrp="1"/>
          </p:cNvSpPr>
          <p:nvPr>
            <p:ph type="body" idx="1"/>
          </p:nvPr>
        </p:nvSpPr>
        <p:spPr/>
        <p:txBody>
          <a:bodyPr/>
          <a:lstStyle/>
          <a:p>
            <a:endParaRPr lang="ja-JP" altLang="en-US" dirty="0"/>
          </a:p>
        </p:txBody>
      </p:sp>
      <p:sp>
        <p:nvSpPr>
          <p:cNvPr id="6" name="スライド イメージ プレースホルダー 5">
            <a:extLst>
              <a:ext uri="{FF2B5EF4-FFF2-40B4-BE49-F238E27FC236}">
                <a16:creationId xmlns:a16="http://schemas.microsoft.com/office/drawing/2014/main" id="{B4121717-2A49-47A1-A28C-F374E7B3AA41}"/>
              </a:ext>
            </a:extLst>
          </p:cNvPr>
          <p:cNvSpPr>
            <a:spLocks noGrp="1" noRot="1" noChangeAspect="1"/>
          </p:cNvSpPr>
          <p:nvPr>
            <p:ph type="sldImg"/>
          </p:nvPr>
        </p:nvSpPr>
        <p:spPr/>
      </p:sp>
    </p:spTree>
    <p:extLst>
      <p:ext uri="{BB962C8B-B14F-4D97-AF65-F5344CB8AC3E}">
        <p14:creationId xmlns:p14="http://schemas.microsoft.com/office/powerpoint/2010/main" val="2687343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p:txBody>
          <a:bodyPr/>
          <a:lstStyle/>
          <a:p>
            <a:endParaRPr lang="en-US" altLang="ja-JP" dirty="0"/>
          </a:p>
        </p:txBody>
      </p:sp>
      <p:sp>
        <p:nvSpPr>
          <p:cNvPr id="2" name="スライド番号プレースホルダー 1"/>
          <p:cNvSpPr>
            <a:spLocks noGrp="1"/>
          </p:cNvSpPr>
          <p:nvPr>
            <p:ph type="sldNum" sz="quarter" idx="10"/>
          </p:nvPr>
        </p:nvSpPr>
        <p:spPr/>
        <p:txBody>
          <a:bodyPr/>
          <a:lstStyle/>
          <a:p>
            <a:fld id="{2C87032C-F6F3-4901-A091-63F0C314FFB3}" type="slidenum">
              <a:rPr lang="en-US" altLang="ja-JP" smtClean="0"/>
              <a:pPr/>
              <a:t>12</a:t>
            </a:fld>
            <a:endParaRPr lang="en-US" altLang="ja-JP"/>
          </a:p>
        </p:txBody>
      </p:sp>
      <p:sp>
        <p:nvSpPr>
          <p:cNvPr id="5" name="スライド イメージ プレースホルダー 4">
            <a:extLst>
              <a:ext uri="{FF2B5EF4-FFF2-40B4-BE49-F238E27FC236}">
                <a16:creationId xmlns:a16="http://schemas.microsoft.com/office/drawing/2014/main" id="{CAB97A00-72FE-4F11-9380-054AE5AEE46D}"/>
              </a:ext>
            </a:extLst>
          </p:cNvPr>
          <p:cNvSpPr>
            <a:spLocks noGrp="1" noRot="1" noChangeAspect="1"/>
          </p:cNvSpPr>
          <p:nvPr>
            <p:ph type="sldImg"/>
          </p:nvPr>
        </p:nvSpPr>
        <p:spPr>
          <a:xfrm>
            <a:off x="1482725" y="511175"/>
            <a:ext cx="4130675" cy="3097213"/>
          </a:xfrm>
        </p:spPr>
      </p:sp>
    </p:spTree>
    <p:extLst>
      <p:ext uri="{BB962C8B-B14F-4D97-AF65-F5344CB8AC3E}">
        <p14:creationId xmlns:p14="http://schemas.microsoft.com/office/powerpoint/2010/main" val="2533073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p:txBody>
          <a:bodyPr/>
          <a:lstStyle/>
          <a:p>
            <a:endParaRPr lang="en-US" altLang="ja-JP" dirty="0"/>
          </a:p>
        </p:txBody>
      </p:sp>
      <p:sp>
        <p:nvSpPr>
          <p:cNvPr id="2" name="スライド番号プレースホルダー 1"/>
          <p:cNvSpPr>
            <a:spLocks noGrp="1"/>
          </p:cNvSpPr>
          <p:nvPr>
            <p:ph type="sldNum" sz="quarter" idx="10"/>
          </p:nvPr>
        </p:nvSpPr>
        <p:spPr/>
        <p:txBody>
          <a:bodyPr/>
          <a:lstStyle/>
          <a:p>
            <a:fld id="{2C87032C-F6F3-4901-A091-63F0C314FFB3}" type="slidenum">
              <a:rPr lang="en-US" altLang="ja-JP" smtClean="0"/>
              <a:pPr/>
              <a:t>13</a:t>
            </a:fld>
            <a:endParaRPr lang="en-US" altLang="ja-JP"/>
          </a:p>
        </p:txBody>
      </p:sp>
      <p:sp>
        <p:nvSpPr>
          <p:cNvPr id="5" name="スライド イメージ プレースホルダー 4">
            <a:extLst>
              <a:ext uri="{FF2B5EF4-FFF2-40B4-BE49-F238E27FC236}">
                <a16:creationId xmlns:a16="http://schemas.microsoft.com/office/drawing/2014/main" id="{155E576E-F36C-429F-9844-1548F19171C1}"/>
              </a:ext>
            </a:extLst>
          </p:cNvPr>
          <p:cNvSpPr>
            <a:spLocks noGrp="1" noRot="1" noChangeAspect="1"/>
          </p:cNvSpPr>
          <p:nvPr>
            <p:ph type="sldImg"/>
          </p:nvPr>
        </p:nvSpPr>
        <p:spPr>
          <a:xfrm>
            <a:off x="1482725" y="511175"/>
            <a:ext cx="4130675" cy="3097213"/>
          </a:xfrm>
        </p:spPr>
      </p:sp>
    </p:spTree>
    <p:extLst>
      <p:ext uri="{BB962C8B-B14F-4D97-AF65-F5344CB8AC3E}">
        <p14:creationId xmlns:p14="http://schemas.microsoft.com/office/powerpoint/2010/main" val="1312058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C87032C-F6F3-4901-A091-63F0C314FFB3}" type="slidenum">
              <a:rPr lang="en-US" altLang="ja-JP" smtClean="0"/>
              <a:pPr/>
              <a:t>14</a:t>
            </a:fld>
            <a:endParaRPr lang="en-US" altLang="ja-JP"/>
          </a:p>
        </p:txBody>
      </p:sp>
      <p:sp>
        <p:nvSpPr>
          <p:cNvPr id="7" name="スライド イメージ プレースホルダー 6">
            <a:extLst>
              <a:ext uri="{FF2B5EF4-FFF2-40B4-BE49-F238E27FC236}">
                <a16:creationId xmlns:a16="http://schemas.microsoft.com/office/drawing/2014/main" id="{9CF38C26-2A62-4E95-B670-4EE4BB89F2EE}"/>
              </a:ext>
            </a:extLst>
          </p:cNvPr>
          <p:cNvSpPr>
            <a:spLocks noGrp="1" noRot="1" noChangeAspect="1"/>
          </p:cNvSpPr>
          <p:nvPr>
            <p:ph type="sldImg"/>
          </p:nvPr>
        </p:nvSpPr>
        <p:spPr>
          <a:xfrm>
            <a:off x="1482725" y="511175"/>
            <a:ext cx="4130675" cy="3097213"/>
          </a:xfrm>
        </p:spPr>
      </p:sp>
    </p:spTree>
    <p:extLst>
      <p:ext uri="{BB962C8B-B14F-4D97-AF65-F5344CB8AC3E}">
        <p14:creationId xmlns:p14="http://schemas.microsoft.com/office/powerpoint/2010/main" val="1746825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C87032C-F6F3-4901-A091-63F0C314FFB3}" type="slidenum">
              <a:rPr lang="en-US" altLang="ja-JP" smtClean="0"/>
              <a:pPr/>
              <a:t>15</a:t>
            </a:fld>
            <a:endParaRPr lang="en-US" altLang="ja-JP"/>
          </a:p>
        </p:txBody>
      </p:sp>
      <p:sp>
        <p:nvSpPr>
          <p:cNvPr id="7" name="スライド イメージ プレースホルダー 6">
            <a:extLst>
              <a:ext uri="{FF2B5EF4-FFF2-40B4-BE49-F238E27FC236}">
                <a16:creationId xmlns:a16="http://schemas.microsoft.com/office/drawing/2014/main" id="{200395BB-9141-49CF-9456-B0687A597FBA}"/>
              </a:ext>
            </a:extLst>
          </p:cNvPr>
          <p:cNvSpPr>
            <a:spLocks noGrp="1" noRot="1" noChangeAspect="1"/>
          </p:cNvSpPr>
          <p:nvPr>
            <p:ph type="sldImg"/>
          </p:nvPr>
        </p:nvSpPr>
        <p:spPr>
          <a:xfrm>
            <a:off x="1482725" y="511175"/>
            <a:ext cx="4130675" cy="3097213"/>
          </a:xfrm>
        </p:spPr>
      </p:sp>
    </p:spTree>
    <p:extLst>
      <p:ext uri="{BB962C8B-B14F-4D97-AF65-F5344CB8AC3E}">
        <p14:creationId xmlns:p14="http://schemas.microsoft.com/office/powerpoint/2010/main" val="1820797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C87032C-F6F3-4901-A091-63F0C314FFB3}" type="slidenum">
              <a:rPr lang="en-US" altLang="ja-JP" smtClean="0"/>
              <a:pPr/>
              <a:t>16</a:t>
            </a:fld>
            <a:endParaRPr lang="en-US" altLang="ja-JP"/>
          </a:p>
        </p:txBody>
      </p:sp>
      <p:sp>
        <p:nvSpPr>
          <p:cNvPr id="7" name="スライド イメージ プレースホルダー 6">
            <a:extLst>
              <a:ext uri="{FF2B5EF4-FFF2-40B4-BE49-F238E27FC236}">
                <a16:creationId xmlns:a16="http://schemas.microsoft.com/office/drawing/2014/main" id="{CBBA31E4-4369-4472-A62B-A8C46294F84C}"/>
              </a:ext>
            </a:extLst>
          </p:cNvPr>
          <p:cNvSpPr>
            <a:spLocks noGrp="1" noRot="1" noChangeAspect="1"/>
          </p:cNvSpPr>
          <p:nvPr>
            <p:ph type="sldImg"/>
          </p:nvPr>
        </p:nvSpPr>
        <p:spPr>
          <a:xfrm>
            <a:off x="1482725" y="511175"/>
            <a:ext cx="4130675" cy="3097213"/>
          </a:xfrm>
        </p:spPr>
      </p:sp>
    </p:spTree>
    <p:extLst>
      <p:ext uri="{BB962C8B-B14F-4D97-AF65-F5344CB8AC3E}">
        <p14:creationId xmlns:p14="http://schemas.microsoft.com/office/powerpoint/2010/main" val="2989315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p:txBody>
          <a:bodyPr/>
          <a:lstStyle/>
          <a:p>
            <a:endParaRPr lang="en-US" altLang="ja-JP" dirty="0"/>
          </a:p>
        </p:txBody>
      </p:sp>
      <p:sp>
        <p:nvSpPr>
          <p:cNvPr id="2" name="スライド番号プレースホルダー 1"/>
          <p:cNvSpPr>
            <a:spLocks noGrp="1"/>
          </p:cNvSpPr>
          <p:nvPr>
            <p:ph type="sldNum" sz="quarter" idx="10"/>
          </p:nvPr>
        </p:nvSpPr>
        <p:spPr/>
        <p:txBody>
          <a:bodyPr/>
          <a:lstStyle/>
          <a:p>
            <a:fld id="{2C87032C-F6F3-4901-A091-63F0C314FFB3}" type="slidenum">
              <a:rPr lang="en-US" altLang="ja-JP" smtClean="0"/>
              <a:pPr/>
              <a:t>17</a:t>
            </a:fld>
            <a:endParaRPr lang="en-US" altLang="ja-JP" dirty="0"/>
          </a:p>
        </p:txBody>
      </p:sp>
      <p:sp>
        <p:nvSpPr>
          <p:cNvPr id="5" name="スライド イメージ プレースホルダー 4">
            <a:extLst>
              <a:ext uri="{FF2B5EF4-FFF2-40B4-BE49-F238E27FC236}">
                <a16:creationId xmlns:a16="http://schemas.microsoft.com/office/drawing/2014/main" id="{53C6C4AE-8A60-419C-8F28-F148664E7D0F}"/>
              </a:ext>
            </a:extLst>
          </p:cNvPr>
          <p:cNvSpPr>
            <a:spLocks noGrp="1" noRot="1" noChangeAspect="1"/>
          </p:cNvSpPr>
          <p:nvPr>
            <p:ph type="sldImg"/>
          </p:nvPr>
        </p:nvSpPr>
        <p:spPr>
          <a:xfrm>
            <a:off x="1482725" y="511175"/>
            <a:ext cx="4130675" cy="3097213"/>
          </a:xfrm>
        </p:spPr>
      </p:sp>
    </p:spTree>
    <p:extLst>
      <p:ext uri="{BB962C8B-B14F-4D97-AF65-F5344CB8AC3E}">
        <p14:creationId xmlns:p14="http://schemas.microsoft.com/office/powerpoint/2010/main" val="786919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p:txBody>
          <a:bodyPr/>
          <a:lstStyle/>
          <a:p>
            <a:endParaRPr lang="en-US" altLang="ja-JP" dirty="0"/>
          </a:p>
        </p:txBody>
      </p:sp>
      <p:sp>
        <p:nvSpPr>
          <p:cNvPr id="2" name="スライド番号プレースホルダー 1"/>
          <p:cNvSpPr>
            <a:spLocks noGrp="1"/>
          </p:cNvSpPr>
          <p:nvPr>
            <p:ph type="sldNum" sz="quarter" idx="10"/>
          </p:nvPr>
        </p:nvSpPr>
        <p:spPr/>
        <p:txBody>
          <a:bodyPr/>
          <a:lstStyle/>
          <a:p>
            <a:fld id="{2C87032C-F6F3-4901-A091-63F0C314FFB3}" type="slidenum">
              <a:rPr lang="en-US" altLang="ja-JP" smtClean="0"/>
              <a:pPr/>
              <a:t>18</a:t>
            </a:fld>
            <a:endParaRPr lang="en-US" altLang="ja-JP" dirty="0"/>
          </a:p>
        </p:txBody>
      </p:sp>
      <p:sp>
        <p:nvSpPr>
          <p:cNvPr id="8" name="スライド イメージ プレースホルダー 7">
            <a:extLst>
              <a:ext uri="{FF2B5EF4-FFF2-40B4-BE49-F238E27FC236}">
                <a16:creationId xmlns:a16="http://schemas.microsoft.com/office/drawing/2014/main" id="{BACD1E85-7881-4142-9E31-54EF06721EA7}"/>
              </a:ext>
            </a:extLst>
          </p:cNvPr>
          <p:cNvSpPr>
            <a:spLocks noGrp="1" noRot="1" noChangeAspect="1"/>
          </p:cNvSpPr>
          <p:nvPr>
            <p:ph type="sldImg"/>
          </p:nvPr>
        </p:nvSpPr>
        <p:spPr>
          <a:xfrm>
            <a:off x="1482725" y="511175"/>
            <a:ext cx="4130675" cy="3097213"/>
          </a:xfrm>
        </p:spPr>
      </p:sp>
    </p:spTree>
    <p:extLst>
      <p:ext uri="{BB962C8B-B14F-4D97-AF65-F5344CB8AC3E}">
        <p14:creationId xmlns:p14="http://schemas.microsoft.com/office/powerpoint/2010/main" val="1446026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p:txBody>
          <a:bodyPr/>
          <a:lstStyle/>
          <a:p>
            <a:endParaRPr lang="en-US" altLang="ja-JP" dirty="0"/>
          </a:p>
        </p:txBody>
      </p:sp>
      <p:sp>
        <p:nvSpPr>
          <p:cNvPr id="2" name="スライド番号プレースホルダー 1"/>
          <p:cNvSpPr>
            <a:spLocks noGrp="1"/>
          </p:cNvSpPr>
          <p:nvPr>
            <p:ph type="sldNum" sz="quarter" idx="10"/>
          </p:nvPr>
        </p:nvSpPr>
        <p:spPr/>
        <p:txBody>
          <a:bodyPr/>
          <a:lstStyle/>
          <a:p>
            <a:fld id="{2C87032C-F6F3-4901-A091-63F0C314FFB3}" type="slidenum">
              <a:rPr lang="en-US" altLang="ja-JP" smtClean="0"/>
              <a:pPr/>
              <a:t>19</a:t>
            </a:fld>
            <a:endParaRPr lang="en-US" altLang="ja-JP" dirty="0"/>
          </a:p>
        </p:txBody>
      </p:sp>
      <p:sp>
        <p:nvSpPr>
          <p:cNvPr id="8" name="スライド イメージ プレースホルダー 7">
            <a:extLst>
              <a:ext uri="{FF2B5EF4-FFF2-40B4-BE49-F238E27FC236}">
                <a16:creationId xmlns:a16="http://schemas.microsoft.com/office/drawing/2014/main" id="{0916156A-D46B-4A22-BD89-F309CA8FE1CE}"/>
              </a:ext>
            </a:extLst>
          </p:cNvPr>
          <p:cNvSpPr>
            <a:spLocks noGrp="1" noRot="1" noChangeAspect="1"/>
          </p:cNvSpPr>
          <p:nvPr>
            <p:ph type="sldImg"/>
          </p:nvPr>
        </p:nvSpPr>
        <p:spPr>
          <a:xfrm>
            <a:off x="1482725" y="511175"/>
            <a:ext cx="4130675" cy="3097213"/>
          </a:xfrm>
        </p:spPr>
      </p:sp>
    </p:spTree>
    <p:extLst>
      <p:ext uri="{BB962C8B-B14F-4D97-AF65-F5344CB8AC3E}">
        <p14:creationId xmlns:p14="http://schemas.microsoft.com/office/powerpoint/2010/main" val="4056351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type="body" idx="1"/>
          </p:nvPr>
        </p:nvSpPr>
        <p:spPr/>
        <p:txBody>
          <a:bodyPr/>
          <a:lstStyle/>
          <a:p>
            <a:endParaRPr lang="en-US" altLang="ja-JP" dirty="0"/>
          </a:p>
        </p:txBody>
      </p:sp>
      <p:sp>
        <p:nvSpPr>
          <p:cNvPr id="66564" name="スライド番号プレースホルダー 2"/>
          <p:cNvSpPr>
            <a:spLocks noGrp="1"/>
          </p:cNvSpPr>
          <p:nvPr>
            <p:ph type="sldNum" sz="quarter" idx="5"/>
          </p:nvPr>
        </p:nvSpPr>
        <p:spPr/>
        <p:txBody>
          <a:bodyPr/>
          <a:lstStyle>
            <a:lvl1pPr defTabSz="941119" eaLnBrk="0" hangingPunct="0">
              <a:defRPr kumimoji="1" sz="1300" b="1">
                <a:solidFill>
                  <a:schemeClr val="tx1"/>
                </a:solidFill>
                <a:latin typeface="Arial" charset="0"/>
                <a:ea typeface="ＭＳ Ｐゴシック" pitchFamily="50" charset="-128"/>
              </a:defRPr>
            </a:lvl1pPr>
            <a:lvl2pPr marL="767323" indent="-295124" defTabSz="941119" eaLnBrk="0" hangingPunct="0">
              <a:defRPr kumimoji="1" sz="1300" b="1">
                <a:solidFill>
                  <a:schemeClr val="tx1"/>
                </a:solidFill>
                <a:latin typeface="Arial" charset="0"/>
                <a:ea typeface="ＭＳ Ｐゴシック" pitchFamily="50" charset="-128"/>
              </a:defRPr>
            </a:lvl2pPr>
            <a:lvl3pPr marL="1180498" indent="-236100" defTabSz="941119" eaLnBrk="0" hangingPunct="0">
              <a:defRPr kumimoji="1" sz="1300" b="1">
                <a:solidFill>
                  <a:schemeClr val="tx1"/>
                </a:solidFill>
                <a:latin typeface="Arial" charset="0"/>
                <a:ea typeface="ＭＳ Ｐゴシック" pitchFamily="50" charset="-128"/>
              </a:defRPr>
            </a:lvl3pPr>
            <a:lvl4pPr marL="1652695" indent="-236100" defTabSz="941119" eaLnBrk="0" hangingPunct="0">
              <a:defRPr kumimoji="1" sz="1300" b="1">
                <a:solidFill>
                  <a:schemeClr val="tx1"/>
                </a:solidFill>
                <a:latin typeface="Arial" charset="0"/>
                <a:ea typeface="ＭＳ Ｐゴシック" pitchFamily="50" charset="-128"/>
              </a:defRPr>
            </a:lvl4pPr>
            <a:lvl5pPr marL="2124892" indent="-236100" defTabSz="941119" eaLnBrk="0" hangingPunct="0">
              <a:defRPr kumimoji="1" sz="1300" b="1">
                <a:solidFill>
                  <a:schemeClr val="tx1"/>
                </a:solidFill>
                <a:latin typeface="Arial" charset="0"/>
                <a:ea typeface="ＭＳ Ｐゴシック" pitchFamily="50" charset="-128"/>
              </a:defRPr>
            </a:lvl5pPr>
            <a:lvl6pPr marL="2597092" indent="-236100" defTabSz="941119" eaLnBrk="0" fontAlgn="ctr" hangingPunct="0">
              <a:spcBef>
                <a:spcPct val="0"/>
              </a:spcBef>
              <a:spcAft>
                <a:spcPct val="0"/>
              </a:spcAft>
              <a:defRPr kumimoji="1" sz="1300" b="1">
                <a:solidFill>
                  <a:schemeClr val="tx1"/>
                </a:solidFill>
                <a:latin typeface="Arial" charset="0"/>
                <a:ea typeface="ＭＳ Ｐゴシック" pitchFamily="50" charset="-128"/>
              </a:defRPr>
            </a:lvl6pPr>
            <a:lvl7pPr marL="3069285" indent="-236100" defTabSz="941119" eaLnBrk="0" fontAlgn="ctr" hangingPunct="0">
              <a:spcBef>
                <a:spcPct val="0"/>
              </a:spcBef>
              <a:spcAft>
                <a:spcPct val="0"/>
              </a:spcAft>
              <a:defRPr kumimoji="1" sz="1300" b="1">
                <a:solidFill>
                  <a:schemeClr val="tx1"/>
                </a:solidFill>
                <a:latin typeface="Arial" charset="0"/>
                <a:ea typeface="ＭＳ Ｐゴシック" pitchFamily="50" charset="-128"/>
              </a:defRPr>
            </a:lvl7pPr>
            <a:lvl8pPr marL="3541492" indent="-236100" defTabSz="941119" eaLnBrk="0" fontAlgn="ctr" hangingPunct="0">
              <a:spcBef>
                <a:spcPct val="0"/>
              </a:spcBef>
              <a:spcAft>
                <a:spcPct val="0"/>
              </a:spcAft>
              <a:defRPr kumimoji="1" sz="1300" b="1">
                <a:solidFill>
                  <a:schemeClr val="tx1"/>
                </a:solidFill>
                <a:latin typeface="Arial" charset="0"/>
                <a:ea typeface="ＭＳ Ｐゴシック" pitchFamily="50" charset="-128"/>
              </a:defRPr>
            </a:lvl8pPr>
            <a:lvl9pPr marL="4013691" indent="-236100" defTabSz="941119" eaLnBrk="0" fontAlgn="ctr" hangingPunct="0">
              <a:spcBef>
                <a:spcPct val="0"/>
              </a:spcBef>
              <a:spcAft>
                <a:spcPct val="0"/>
              </a:spcAft>
              <a:defRPr kumimoji="1" sz="1300" b="1">
                <a:solidFill>
                  <a:schemeClr val="tx1"/>
                </a:solidFill>
                <a:latin typeface="Arial" charset="0"/>
                <a:ea typeface="ＭＳ Ｐゴシック" pitchFamily="50" charset="-128"/>
              </a:defRPr>
            </a:lvl9pPr>
          </a:lstStyle>
          <a:p>
            <a:fld id="{46B91756-E172-471A-81D4-A9D2280E46FB}" type="slidenum">
              <a:rPr lang="en-US" altLang="ja-JP" smtClean="0"/>
              <a:pPr/>
              <a:t>2</a:t>
            </a:fld>
            <a:endParaRPr lang="en-US" altLang="ja-JP" dirty="0"/>
          </a:p>
        </p:txBody>
      </p:sp>
      <p:sp>
        <p:nvSpPr>
          <p:cNvPr id="4" name="スライド イメージ プレースホルダー 3">
            <a:extLst>
              <a:ext uri="{FF2B5EF4-FFF2-40B4-BE49-F238E27FC236}">
                <a16:creationId xmlns:a16="http://schemas.microsoft.com/office/drawing/2014/main" id="{56DAF9FF-B96E-416D-8334-E4FBC3510D84}"/>
              </a:ext>
            </a:extLst>
          </p:cNvPr>
          <p:cNvSpPr>
            <a:spLocks noGrp="1" noRot="1" noChangeAspect="1"/>
          </p:cNvSpPr>
          <p:nvPr>
            <p:ph type="sldImg"/>
          </p:nvPr>
        </p:nvSpPr>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p:txBody>
          <a:bodyPr/>
          <a:lstStyle/>
          <a:p>
            <a:endParaRPr lang="ja-JP" altLang="en-US" dirty="0"/>
          </a:p>
        </p:txBody>
      </p:sp>
      <p:sp>
        <p:nvSpPr>
          <p:cNvPr id="2" name="スライド番号プレースホルダー 1"/>
          <p:cNvSpPr>
            <a:spLocks noGrp="1"/>
          </p:cNvSpPr>
          <p:nvPr>
            <p:ph type="sldNum" sz="quarter" idx="10"/>
          </p:nvPr>
        </p:nvSpPr>
        <p:spPr/>
        <p:txBody>
          <a:bodyPr/>
          <a:lstStyle/>
          <a:p>
            <a:fld id="{2C87032C-F6F3-4901-A091-63F0C314FFB3}" type="slidenum">
              <a:rPr lang="en-US" altLang="ja-JP" smtClean="0"/>
              <a:pPr/>
              <a:t>20</a:t>
            </a:fld>
            <a:endParaRPr lang="en-US" altLang="ja-JP" dirty="0"/>
          </a:p>
        </p:txBody>
      </p:sp>
      <p:sp>
        <p:nvSpPr>
          <p:cNvPr id="5" name="スライド イメージ プレースホルダー 4">
            <a:extLst>
              <a:ext uri="{FF2B5EF4-FFF2-40B4-BE49-F238E27FC236}">
                <a16:creationId xmlns:a16="http://schemas.microsoft.com/office/drawing/2014/main" id="{017AC945-B7AB-47A7-B428-26EFF97C786F}"/>
              </a:ext>
            </a:extLst>
          </p:cNvPr>
          <p:cNvSpPr>
            <a:spLocks noGrp="1" noRot="1" noChangeAspect="1"/>
          </p:cNvSpPr>
          <p:nvPr>
            <p:ph type="sldImg"/>
          </p:nvPr>
        </p:nvSpPr>
        <p:spPr/>
      </p:sp>
    </p:spTree>
    <p:extLst>
      <p:ext uri="{BB962C8B-B14F-4D97-AF65-F5344CB8AC3E}">
        <p14:creationId xmlns:p14="http://schemas.microsoft.com/office/powerpoint/2010/main" val="34151025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p:txBody>
          <a:bodyPr/>
          <a:lstStyle/>
          <a:p>
            <a:endParaRPr lang="en-US" altLang="ja-JP" dirty="0"/>
          </a:p>
        </p:txBody>
      </p:sp>
      <p:sp>
        <p:nvSpPr>
          <p:cNvPr id="2" name="スライド番号プレースホルダー 1"/>
          <p:cNvSpPr>
            <a:spLocks noGrp="1"/>
          </p:cNvSpPr>
          <p:nvPr>
            <p:ph type="sldNum" sz="quarter" idx="10"/>
          </p:nvPr>
        </p:nvSpPr>
        <p:spPr/>
        <p:txBody>
          <a:bodyPr/>
          <a:lstStyle/>
          <a:p>
            <a:fld id="{2C87032C-F6F3-4901-A091-63F0C314FFB3}" type="slidenum">
              <a:rPr lang="en-US" altLang="ja-JP" smtClean="0"/>
              <a:pPr/>
              <a:t>21</a:t>
            </a:fld>
            <a:endParaRPr lang="en-US" altLang="ja-JP" dirty="0"/>
          </a:p>
        </p:txBody>
      </p:sp>
      <p:sp>
        <p:nvSpPr>
          <p:cNvPr id="5" name="スライド イメージ プレースホルダー 4">
            <a:extLst>
              <a:ext uri="{FF2B5EF4-FFF2-40B4-BE49-F238E27FC236}">
                <a16:creationId xmlns:a16="http://schemas.microsoft.com/office/drawing/2014/main" id="{60E2F509-5789-4C04-8021-6716C31B0551}"/>
              </a:ext>
            </a:extLst>
          </p:cNvPr>
          <p:cNvSpPr>
            <a:spLocks noGrp="1" noRot="1" noChangeAspect="1"/>
          </p:cNvSpPr>
          <p:nvPr>
            <p:ph type="sldImg"/>
          </p:nvPr>
        </p:nvSpPr>
        <p:spPr>
          <a:xfrm>
            <a:off x="1482725" y="511175"/>
            <a:ext cx="4130675" cy="3097213"/>
          </a:xfrm>
        </p:spPr>
      </p:sp>
    </p:spTree>
    <p:extLst>
      <p:ext uri="{BB962C8B-B14F-4D97-AF65-F5344CB8AC3E}">
        <p14:creationId xmlns:p14="http://schemas.microsoft.com/office/powerpoint/2010/main" val="3535338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p:txBody>
          <a:bodyPr/>
          <a:lstStyle/>
          <a:p>
            <a:endParaRPr lang="en-US" altLang="ja-JP" dirty="0"/>
          </a:p>
        </p:txBody>
      </p:sp>
      <p:sp>
        <p:nvSpPr>
          <p:cNvPr id="2" name="スライド番号プレースホルダー 1"/>
          <p:cNvSpPr>
            <a:spLocks noGrp="1"/>
          </p:cNvSpPr>
          <p:nvPr>
            <p:ph type="sldNum" sz="quarter" idx="10"/>
          </p:nvPr>
        </p:nvSpPr>
        <p:spPr/>
        <p:txBody>
          <a:bodyPr/>
          <a:lstStyle/>
          <a:p>
            <a:fld id="{2C87032C-F6F3-4901-A091-63F0C314FFB3}" type="slidenum">
              <a:rPr lang="en-US" altLang="ja-JP" smtClean="0"/>
              <a:pPr/>
              <a:t>22</a:t>
            </a:fld>
            <a:endParaRPr lang="en-US" altLang="ja-JP" dirty="0"/>
          </a:p>
        </p:txBody>
      </p:sp>
      <p:sp>
        <p:nvSpPr>
          <p:cNvPr id="5" name="スライド イメージ プレースホルダー 4">
            <a:extLst>
              <a:ext uri="{FF2B5EF4-FFF2-40B4-BE49-F238E27FC236}">
                <a16:creationId xmlns:a16="http://schemas.microsoft.com/office/drawing/2014/main" id="{1CD7AD9A-AEA3-4619-BCF6-8A20BA539ACD}"/>
              </a:ext>
            </a:extLst>
          </p:cNvPr>
          <p:cNvSpPr>
            <a:spLocks noGrp="1" noRot="1" noChangeAspect="1"/>
          </p:cNvSpPr>
          <p:nvPr>
            <p:ph type="sldImg"/>
          </p:nvPr>
        </p:nvSpPr>
        <p:spPr/>
      </p:sp>
    </p:spTree>
    <p:extLst>
      <p:ext uri="{BB962C8B-B14F-4D97-AF65-F5344CB8AC3E}">
        <p14:creationId xmlns:p14="http://schemas.microsoft.com/office/powerpoint/2010/main" val="35614683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p:txBody>
          <a:bodyPr/>
          <a:lstStyle/>
          <a:p>
            <a:endParaRPr lang="en-US" altLang="ja-JP" dirty="0"/>
          </a:p>
        </p:txBody>
      </p:sp>
      <p:sp>
        <p:nvSpPr>
          <p:cNvPr id="2" name="スライド番号プレースホルダー 1"/>
          <p:cNvSpPr>
            <a:spLocks noGrp="1"/>
          </p:cNvSpPr>
          <p:nvPr>
            <p:ph type="sldNum" sz="quarter" idx="10"/>
          </p:nvPr>
        </p:nvSpPr>
        <p:spPr/>
        <p:txBody>
          <a:bodyPr/>
          <a:lstStyle/>
          <a:p>
            <a:fld id="{2C87032C-F6F3-4901-A091-63F0C314FFB3}" type="slidenum">
              <a:rPr lang="en-US" altLang="ja-JP" smtClean="0"/>
              <a:pPr/>
              <a:t>23</a:t>
            </a:fld>
            <a:endParaRPr lang="en-US" altLang="ja-JP" dirty="0"/>
          </a:p>
        </p:txBody>
      </p:sp>
      <p:sp>
        <p:nvSpPr>
          <p:cNvPr id="5" name="スライド イメージ プレースホルダー 4">
            <a:extLst>
              <a:ext uri="{FF2B5EF4-FFF2-40B4-BE49-F238E27FC236}">
                <a16:creationId xmlns:a16="http://schemas.microsoft.com/office/drawing/2014/main" id="{4572ADC6-286E-45FE-8BF8-B9CCA27B16D8}"/>
              </a:ext>
            </a:extLst>
          </p:cNvPr>
          <p:cNvSpPr>
            <a:spLocks noGrp="1" noRot="1" noChangeAspect="1"/>
          </p:cNvSpPr>
          <p:nvPr>
            <p:ph type="sldImg"/>
          </p:nvPr>
        </p:nvSpPr>
        <p:spPr/>
      </p:sp>
    </p:spTree>
    <p:extLst>
      <p:ext uri="{BB962C8B-B14F-4D97-AF65-F5344CB8AC3E}">
        <p14:creationId xmlns:p14="http://schemas.microsoft.com/office/powerpoint/2010/main" val="1195771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p:txBody>
          <a:bodyPr/>
          <a:lstStyle/>
          <a:p>
            <a:endParaRPr lang="en-US" altLang="ja-JP" dirty="0"/>
          </a:p>
        </p:txBody>
      </p:sp>
      <p:sp>
        <p:nvSpPr>
          <p:cNvPr id="2" name="スライド番号プレースホルダー 1"/>
          <p:cNvSpPr>
            <a:spLocks noGrp="1"/>
          </p:cNvSpPr>
          <p:nvPr>
            <p:ph type="sldNum" sz="quarter" idx="10"/>
          </p:nvPr>
        </p:nvSpPr>
        <p:spPr/>
        <p:txBody>
          <a:bodyPr/>
          <a:lstStyle/>
          <a:p>
            <a:fld id="{2C87032C-F6F3-4901-A091-63F0C314FFB3}" type="slidenum">
              <a:rPr lang="en-US" altLang="ja-JP" smtClean="0"/>
              <a:pPr/>
              <a:t>24</a:t>
            </a:fld>
            <a:endParaRPr lang="en-US" altLang="ja-JP" dirty="0"/>
          </a:p>
        </p:txBody>
      </p:sp>
      <p:sp>
        <p:nvSpPr>
          <p:cNvPr id="5" name="スライド イメージ プレースホルダー 4">
            <a:extLst>
              <a:ext uri="{FF2B5EF4-FFF2-40B4-BE49-F238E27FC236}">
                <a16:creationId xmlns:a16="http://schemas.microsoft.com/office/drawing/2014/main" id="{E023A0C9-8672-4DEF-9226-58156599B3F8}"/>
              </a:ext>
            </a:extLst>
          </p:cNvPr>
          <p:cNvSpPr>
            <a:spLocks noGrp="1" noRot="1" noChangeAspect="1"/>
          </p:cNvSpPr>
          <p:nvPr>
            <p:ph type="sldImg"/>
          </p:nvPr>
        </p:nvSpPr>
        <p:spPr>
          <a:xfrm>
            <a:off x="1482725" y="511175"/>
            <a:ext cx="4130675" cy="3097213"/>
          </a:xfrm>
        </p:spPr>
      </p:sp>
    </p:spTree>
    <p:extLst>
      <p:ext uri="{BB962C8B-B14F-4D97-AF65-F5344CB8AC3E}">
        <p14:creationId xmlns:p14="http://schemas.microsoft.com/office/powerpoint/2010/main" val="1646361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p:txBody>
          <a:bodyPr/>
          <a:lstStyle/>
          <a:p>
            <a:endParaRPr lang="en-US" altLang="ja-JP" dirty="0"/>
          </a:p>
        </p:txBody>
      </p:sp>
      <p:sp>
        <p:nvSpPr>
          <p:cNvPr id="2" name="スライド番号プレースホルダー 1"/>
          <p:cNvSpPr>
            <a:spLocks noGrp="1"/>
          </p:cNvSpPr>
          <p:nvPr>
            <p:ph type="sldNum" sz="quarter" idx="10"/>
          </p:nvPr>
        </p:nvSpPr>
        <p:spPr/>
        <p:txBody>
          <a:bodyPr/>
          <a:lstStyle/>
          <a:p>
            <a:fld id="{2C87032C-F6F3-4901-A091-63F0C314FFB3}" type="slidenum">
              <a:rPr lang="en-US" altLang="ja-JP" smtClean="0"/>
              <a:pPr/>
              <a:t>25</a:t>
            </a:fld>
            <a:endParaRPr lang="en-US" altLang="ja-JP" dirty="0"/>
          </a:p>
        </p:txBody>
      </p:sp>
      <p:sp>
        <p:nvSpPr>
          <p:cNvPr id="5" name="スライド イメージ プレースホルダー 4">
            <a:extLst>
              <a:ext uri="{FF2B5EF4-FFF2-40B4-BE49-F238E27FC236}">
                <a16:creationId xmlns:a16="http://schemas.microsoft.com/office/drawing/2014/main" id="{F0A57208-6836-4E09-8662-0F1BF23AB15D}"/>
              </a:ext>
            </a:extLst>
          </p:cNvPr>
          <p:cNvSpPr>
            <a:spLocks noGrp="1" noRot="1" noChangeAspect="1"/>
          </p:cNvSpPr>
          <p:nvPr>
            <p:ph type="sldImg"/>
          </p:nvPr>
        </p:nvSpPr>
        <p:spPr/>
      </p:sp>
    </p:spTree>
    <p:extLst>
      <p:ext uri="{BB962C8B-B14F-4D97-AF65-F5344CB8AC3E}">
        <p14:creationId xmlns:p14="http://schemas.microsoft.com/office/powerpoint/2010/main" val="338944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p:txBody>
          <a:bodyPr/>
          <a:lstStyle/>
          <a:p>
            <a:endParaRPr lang="en-US" altLang="ja-JP" dirty="0"/>
          </a:p>
        </p:txBody>
      </p:sp>
      <p:sp>
        <p:nvSpPr>
          <p:cNvPr id="2" name="スライド番号プレースホルダー 1"/>
          <p:cNvSpPr>
            <a:spLocks noGrp="1"/>
          </p:cNvSpPr>
          <p:nvPr>
            <p:ph type="sldNum" sz="quarter" idx="10"/>
          </p:nvPr>
        </p:nvSpPr>
        <p:spPr/>
        <p:txBody>
          <a:bodyPr/>
          <a:lstStyle/>
          <a:p>
            <a:fld id="{2C87032C-F6F3-4901-A091-63F0C314FFB3}" type="slidenum">
              <a:rPr lang="en-US" altLang="ja-JP" smtClean="0"/>
              <a:pPr/>
              <a:t>26</a:t>
            </a:fld>
            <a:endParaRPr lang="en-US" altLang="ja-JP" dirty="0"/>
          </a:p>
        </p:txBody>
      </p:sp>
      <p:sp>
        <p:nvSpPr>
          <p:cNvPr id="5" name="スライド イメージ プレースホルダー 4">
            <a:extLst>
              <a:ext uri="{FF2B5EF4-FFF2-40B4-BE49-F238E27FC236}">
                <a16:creationId xmlns:a16="http://schemas.microsoft.com/office/drawing/2014/main" id="{0E06A79C-1282-4877-9B30-150CE081EE53}"/>
              </a:ext>
            </a:extLst>
          </p:cNvPr>
          <p:cNvSpPr>
            <a:spLocks noGrp="1" noRot="1" noChangeAspect="1"/>
          </p:cNvSpPr>
          <p:nvPr>
            <p:ph type="sldImg"/>
          </p:nvPr>
        </p:nvSpPr>
        <p:spPr/>
      </p:sp>
    </p:spTree>
    <p:extLst>
      <p:ext uri="{BB962C8B-B14F-4D97-AF65-F5344CB8AC3E}">
        <p14:creationId xmlns:p14="http://schemas.microsoft.com/office/powerpoint/2010/main" val="88856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p:txBody>
          <a:bodyPr/>
          <a:lstStyle/>
          <a:p>
            <a:endParaRPr lang="en-US" altLang="ja-JP" dirty="0"/>
          </a:p>
        </p:txBody>
      </p:sp>
      <p:sp>
        <p:nvSpPr>
          <p:cNvPr id="2" name="スライド番号プレースホルダー 1"/>
          <p:cNvSpPr>
            <a:spLocks noGrp="1"/>
          </p:cNvSpPr>
          <p:nvPr>
            <p:ph type="sldNum" sz="quarter" idx="10"/>
          </p:nvPr>
        </p:nvSpPr>
        <p:spPr/>
        <p:txBody>
          <a:bodyPr/>
          <a:lstStyle/>
          <a:p>
            <a:fld id="{2C87032C-F6F3-4901-A091-63F0C314FFB3}" type="slidenum">
              <a:rPr lang="en-US" altLang="ja-JP" smtClean="0"/>
              <a:pPr/>
              <a:t>27</a:t>
            </a:fld>
            <a:endParaRPr lang="en-US" altLang="ja-JP" dirty="0"/>
          </a:p>
        </p:txBody>
      </p:sp>
      <p:sp>
        <p:nvSpPr>
          <p:cNvPr id="5" name="スライド イメージ プレースホルダー 4">
            <a:extLst>
              <a:ext uri="{FF2B5EF4-FFF2-40B4-BE49-F238E27FC236}">
                <a16:creationId xmlns:a16="http://schemas.microsoft.com/office/drawing/2014/main" id="{B7F4A808-B6D1-4AC5-8D52-1E978139148F}"/>
              </a:ext>
            </a:extLst>
          </p:cNvPr>
          <p:cNvSpPr>
            <a:spLocks noGrp="1" noRot="1" noChangeAspect="1"/>
          </p:cNvSpPr>
          <p:nvPr>
            <p:ph type="sldImg"/>
          </p:nvPr>
        </p:nvSpPr>
        <p:spPr>
          <a:xfrm>
            <a:off x="1482725" y="511175"/>
            <a:ext cx="4130675" cy="3097213"/>
          </a:xfrm>
        </p:spPr>
      </p:sp>
    </p:spTree>
    <p:extLst>
      <p:ext uri="{BB962C8B-B14F-4D97-AF65-F5344CB8AC3E}">
        <p14:creationId xmlns:p14="http://schemas.microsoft.com/office/powerpoint/2010/main" val="31916047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p:txBody>
          <a:bodyPr/>
          <a:lstStyle/>
          <a:p>
            <a:endParaRPr lang="en-US" altLang="ja-JP" dirty="0"/>
          </a:p>
        </p:txBody>
      </p:sp>
      <p:sp>
        <p:nvSpPr>
          <p:cNvPr id="2" name="スライド番号プレースホルダー 1"/>
          <p:cNvSpPr>
            <a:spLocks noGrp="1"/>
          </p:cNvSpPr>
          <p:nvPr>
            <p:ph type="sldNum" sz="quarter" idx="10"/>
          </p:nvPr>
        </p:nvSpPr>
        <p:spPr/>
        <p:txBody>
          <a:bodyPr/>
          <a:lstStyle/>
          <a:p>
            <a:fld id="{2C87032C-F6F3-4901-A091-63F0C314FFB3}" type="slidenum">
              <a:rPr lang="en-US" altLang="ja-JP" smtClean="0"/>
              <a:pPr/>
              <a:t>28</a:t>
            </a:fld>
            <a:endParaRPr lang="en-US" altLang="ja-JP" dirty="0"/>
          </a:p>
        </p:txBody>
      </p:sp>
      <p:sp>
        <p:nvSpPr>
          <p:cNvPr id="5" name="スライド イメージ プレースホルダー 4">
            <a:extLst>
              <a:ext uri="{FF2B5EF4-FFF2-40B4-BE49-F238E27FC236}">
                <a16:creationId xmlns:a16="http://schemas.microsoft.com/office/drawing/2014/main" id="{312FA03D-E79E-4D7D-B5C4-95D87EBC8A44}"/>
              </a:ext>
            </a:extLst>
          </p:cNvPr>
          <p:cNvSpPr>
            <a:spLocks noGrp="1" noRot="1" noChangeAspect="1"/>
          </p:cNvSpPr>
          <p:nvPr>
            <p:ph type="sldImg"/>
          </p:nvPr>
        </p:nvSpPr>
        <p:spPr>
          <a:xfrm>
            <a:off x="1482725" y="511175"/>
            <a:ext cx="4130675" cy="3097213"/>
          </a:xfrm>
        </p:spPr>
      </p:sp>
    </p:spTree>
    <p:extLst>
      <p:ext uri="{BB962C8B-B14F-4D97-AF65-F5344CB8AC3E}">
        <p14:creationId xmlns:p14="http://schemas.microsoft.com/office/powerpoint/2010/main" val="37144792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p:txBody>
          <a:bodyPr/>
          <a:lstStyle/>
          <a:p>
            <a:endParaRPr lang="en-US" altLang="ja-JP" dirty="0"/>
          </a:p>
        </p:txBody>
      </p:sp>
      <p:sp>
        <p:nvSpPr>
          <p:cNvPr id="2" name="スライド番号プレースホルダー 1"/>
          <p:cNvSpPr>
            <a:spLocks noGrp="1"/>
          </p:cNvSpPr>
          <p:nvPr>
            <p:ph type="sldNum" sz="quarter" idx="10"/>
          </p:nvPr>
        </p:nvSpPr>
        <p:spPr/>
        <p:txBody>
          <a:bodyPr/>
          <a:lstStyle/>
          <a:p>
            <a:fld id="{2C87032C-F6F3-4901-A091-63F0C314FFB3}" type="slidenum">
              <a:rPr lang="en-US" altLang="ja-JP" smtClean="0"/>
              <a:pPr/>
              <a:t>29</a:t>
            </a:fld>
            <a:endParaRPr lang="en-US" altLang="ja-JP" dirty="0"/>
          </a:p>
        </p:txBody>
      </p:sp>
      <p:sp>
        <p:nvSpPr>
          <p:cNvPr id="5" name="スライド イメージ プレースホルダー 4">
            <a:extLst>
              <a:ext uri="{FF2B5EF4-FFF2-40B4-BE49-F238E27FC236}">
                <a16:creationId xmlns:a16="http://schemas.microsoft.com/office/drawing/2014/main" id="{F733E790-86F1-4F28-BAE2-966314A7ECC5}"/>
              </a:ext>
            </a:extLst>
          </p:cNvPr>
          <p:cNvSpPr>
            <a:spLocks noGrp="1" noRot="1" noChangeAspect="1"/>
          </p:cNvSpPr>
          <p:nvPr>
            <p:ph type="sldImg"/>
          </p:nvPr>
        </p:nvSpPr>
        <p:spPr/>
      </p:sp>
    </p:spTree>
    <p:extLst>
      <p:ext uri="{BB962C8B-B14F-4D97-AF65-F5344CB8AC3E}">
        <p14:creationId xmlns:p14="http://schemas.microsoft.com/office/powerpoint/2010/main" val="904649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p:txBody>
          <a:bodyPr/>
          <a:lstStyle/>
          <a:p>
            <a:endParaRPr lang="en-US" altLang="ja-JP" dirty="0"/>
          </a:p>
        </p:txBody>
      </p:sp>
      <p:sp>
        <p:nvSpPr>
          <p:cNvPr id="2" name="スライド番号プレースホルダー 1"/>
          <p:cNvSpPr>
            <a:spLocks noGrp="1"/>
          </p:cNvSpPr>
          <p:nvPr>
            <p:ph type="sldNum" sz="quarter" idx="10"/>
          </p:nvPr>
        </p:nvSpPr>
        <p:spPr/>
        <p:txBody>
          <a:bodyPr/>
          <a:lstStyle/>
          <a:p>
            <a:fld id="{2C87032C-F6F3-4901-A091-63F0C314FFB3}" type="slidenum">
              <a:rPr lang="en-US" altLang="ja-JP" smtClean="0"/>
              <a:pPr/>
              <a:t>3</a:t>
            </a:fld>
            <a:endParaRPr lang="en-US" altLang="ja-JP"/>
          </a:p>
        </p:txBody>
      </p:sp>
      <p:sp>
        <p:nvSpPr>
          <p:cNvPr id="5" name="スライド イメージ プレースホルダー 4">
            <a:extLst>
              <a:ext uri="{FF2B5EF4-FFF2-40B4-BE49-F238E27FC236}">
                <a16:creationId xmlns:a16="http://schemas.microsoft.com/office/drawing/2014/main" id="{296C4F0C-ECEB-4D19-A14E-DCB883F161A4}"/>
              </a:ext>
            </a:extLst>
          </p:cNvPr>
          <p:cNvSpPr>
            <a:spLocks noGrp="1" noRot="1" noChangeAspect="1"/>
          </p:cNvSpPr>
          <p:nvPr>
            <p:ph type="sldImg"/>
          </p:nvPr>
        </p:nvSpPr>
        <p:spPr>
          <a:xfrm>
            <a:off x="1482725" y="511175"/>
            <a:ext cx="4130675" cy="3097213"/>
          </a:xfrm>
        </p:spPr>
      </p:sp>
    </p:spTree>
    <p:extLst>
      <p:ext uri="{BB962C8B-B14F-4D97-AF65-F5344CB8AC3E}">
        <p14:creationId xmlns:p14="http://schemas.microsoft.com/office/powerpoint/2010/main" val="4110098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p:txBody>
          <a:bodyPr/>
          <a:lstStyle/>
          <a:p>
            <a:endParaRPr lang="en-US" altLang="ja-JP" dirty="0"/>
          </a:p>
        </p:txBody>
      </p:sp>
      <p:sp>
        <p:nvSpPr>
          <p:cNvPr id="2" name="スライド番号プレースホルダー 1"/>
          <p:cNvSpPr>
            <a:spLocks noGrp="1"/>
          </p:cNvSpPr>
          <p:nvPr>
            <p:ph type="sldNum" sz="quarter" idx="10"/>
          </p:nvPr>
        </p:nvSpPr>
        <p:spPr/>
        <p:txBody>
          <a:bodyPr/>
          <a:lstStyle/>
          <a:p>
            <a:fld id="{2C87032C-F6F3-4901-A091-63F0C314FFB3}" type="slidenum">
              <a:rPr lang="en-US" altLang="ja-JP" smtClean="0"/>
              <a:pPr/>
              <a:t>30</a:t>
            </a:fld>
            <a:endParaRPr lang="en-US" altLang="ja-JP" dirty="0"/>
          </a:p>
        </p:txBody>
      </p:sp>
      <p:sp>
        <p:nvSpPr>
          <p:cNvPr id="5" name="スライド イメージ プレースホルダー 4">
            <a:extLst>
              <a:ext uri="{FF2B5EF4-FFF2-40B4-BE49-F238E27FC236}">
                <a16:creationId xmlns:a16="http://schemas.microsoft.com/office/drawing/2014/main" id="{B1588839-453E-4440-BC7D-74E6A31985C1}"/>
              </a:ext>
            </a:extLst>
          </p:cNvPr>
          <p:cNvSpPr>
            <a:spLocks noGrp="1" noRot="1" noChangeAspect="1"/>
          </p:cNvSpPr>
          <p:nvPr>
            <p:ph type="sldImg"/>
          </p:nvPr>
        </p:nvSpPr>
        <p:spPr>
          <a:xfrm>
            <a:off x="1482725" y="511175"/>
            <a:ext cx="4130675" cy="3097213"/>
          </a:xfrm>
        </p:spPr>
      </p:sp>
    </p:spTree>
    <p:extLst>
      <p:ext uri="{BB962C8B-B14F-4D97-AF65-F5344CB8AC3E}">
        <p14:creationId xmlns:p14="http://schemas.microsoft.com/office/powerpoint/2010/main" val="11229362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p:txBody>
          <a:bodyPr/>
          <a:lstStyle/>
          <a:p>
            <a:endParaRPr lang="en-US" altLang="ja-JP" dirty="0"/>
          </a:p>
        </p:txBody>
      </p:sp>
      <p:sp>
        <p:nvSpPr>
          <p:cNvPr id="2" name="スライド番号プレースホルダー 1"/>
          <p:cNvSpPr>
            <a:spLocks noGrp="1"/>
          </p:cNvSpPr>
          <p:nvPr>
            <p:ph type="sldNum" sz="quarter" idx="10"/>
          </p:nvPr>
        </p:nvSpPr>
        <p:spPr/>
        <p:txBody>
          <a:bodyPr/>
          <a:lstStyle/>
          <a:p>
            <a:fld id="{2C87032C-F6F3-4901-A091-63F0C314FFB3}" type="slidenum">
              <a:rPr lang="en-US" altLang="ja-JP" smtClean="0"/>
              <a:pPr/>
              <a:t>31</a:t>
            </a:fld>
            <a:endParaRPr lang="en-US" altLang="ja-JP" dirty="0"/>
          </a:p>
        </p:txBody>
      </p:sp>
      <p:sp>
        <p:nvSpPr>
          <p:cNvPr id="5" name="スライド イメージ プレースホルダー 4">
            <a:extLst>
              <a:ext uri="{FF2B5EF4-FFF2-40B4-BE49-F238E27FC236}">
                <a16:creationId xmlns:a16="http://schemas.microsoft.com/office/drawing/2014/main" id="{185B724D-4AAE-4330-A48D-0909DB7F2E8A}"/>
              </a:ext>
            </a:extLst>
          </p:cNvPr>
          <p:cNvSpPr>
            <a:spLocks noGrp="1" noRot="1" noChangeAspect="1"/>
          </p:cNvSpPr>
          <p:nvPr>
            <p:ph type="sldImg"/>
          </p:nvPr>
        </p:nvSpPr>
        <p:spPr/>
      </p:sp>
    </p:spTree>
    <p:extLst>
      <p:ext uri="{BB962C8B-B14F-4D97-AF65-F5344CB8AC3E}">
        <p14:creationId xmlns:p14="http://schemas.microsoft.com/office/powerpoint/2010/main" val="10304839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p:txBody>
          <a:bodyPr/>
          <a:lstStyle/>
          <a:p>
            <a:endParaRPr lang="en-US" altLang="ja-JP" dirty="0"/>
          </a:p>
        </p:txBody>
      </p:sp>
      <p:sp>
        <p:nvSpPr>
          <p:cNvPr id="2" name="スライド番号プレースホルダー 1"/>
          <p:cNvSpPr>
            <a:spLocks noGrp="1"/>
          </p:cNvSpPr>
          <p:nvPr>
            <p:ph type="sldNum" sz="quarter" idx="10"/>
          </p:nvPr>
        </p:nvSpPr>
        <p:spPr/>
        <p:txBody>
          <a:bodyPr/>
          <a:lstStyle/>
          <a:p>
            <a:fld id="{2C87032C-F6F3-4901-A091-63F0C314FFB3}" type="slidenum">
              <a:rPr lang="en-US" altLang="ja-JP" smtClean="0"/>
              <a:pPr/>
              <a:t>32</a:t>
            </a:fld>
            <a:endParaRPr lang="en-US" altLang="ja-JP" dirty="0"/>
          </a:p>
        </p:txBody>
      </p:sp>
      <p:sp>
        <p:nvSpPr>
          <p:cNvPr id="5" name="スライド イメージ プレースホルダー 4">
            <a:extLst>
              <a:ext uri="{FF2B5EF4-FFF2-40B4-BE49-F238E27FC236}">
                <a16:creationId xmlns:a16="http://schemas.microsoft.com/office/drawing/2014/main" id="{3D1C9657-F9DB-465D-974C-9BB339F9874D}"/>
              </a:ext>
            </a:extLst>
          </p:cNvPr>
          <p:cNvSpPr>
            <a:spLocks noGrp="1" noRot="1" noChangeAspect="1"/>
          </p:cNvSpPr>
          <p:nvPr>
            <p:ph type="sldImg"/>
          </p:nvPr>
        </p:nvSpPr>
        <p:spPr>
          <a:xfrm>
            <a:off x="1482725" y="511175"/>
            <a:ext cx="4130675" cy="3097213"/>
          </a:xfrm>
        </p:spPr>
      </p:sp>
    </p:spTree>
    <p:extLst>
      <p:ext uri="{BB962C8B-B14F-4D97-AF65-F5344CB8AC3E}">
        <p14:creationId xmlns:p14="http://schemas.microsoft.com/office/powerpoint/2010/main" val="28958218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p:txBody>
          <a:bodyPr/>
          <a:lstStyle/>
          <a:p>
            <a:endParaRPr lang="en-US" altLang="ja-JP" dirty="0"/>
          </a:p>
        </p:txBody>
      </p:sp>
      <p:sp>
        <p:nvSpPr>
          <p:cNvPr id="2" name="スライド番号プレースホルダー 1"/>
          <p:cNvSpPr>
            <a:spLocks noGrp="1"/>
          </p:cNvSpPr>
          <p:nvPr>
            <p:ph type="sldNum" sz="quarter" idx="10"/>
          </p:nvPr>
        </p:nvSpPr>
        <p:spPr/>
        <p:txBody>
          <a:bodyPr/>
          <a:lstStyle/>
          <a:p>
            <a:fld id="{2C87032C-F6F3-4901-A091-63F0C314FFB3}" type="slidenum">
              <a:rPr lang="en-US" altLang="ja-JP" smtClean="0"/>
              <a:pPr/>
              <a:t>33</a:t>
            </a:fld>
            <a:endParaRPr lang="en-US" altLang="ja-JP" dirty="0"/>
          </a:p>
        </p:txBody>
      </p:sp>
      <p:sp>
        <p:nvSpPr>
          <p:cNvPr id="5" name="スライド イメージ プレースホルダー 4">
            <a:extLst>
              <a:ext uri="{FF2B5EF4-FFF2-40B4-BE49-F238E27FC236}">
                <a16:creationId xmlns:a16="http://schemas.microsoft.com/office/drawing/2014/main" id="{8A117619-9C0D-46F7-9841-7D13FBA2DD85}"/>
              </a:ext>
            </a:extLst>
          </p:cNvPr>
          <p:cNvSpPr>
            <a:spLocks noGrp="1" noRot="1" noChangeAspect="1"/>
          </p:cNvSpPr>
          <p:nvPr>
            <p:ph type="sldImg"/>
          </p:nvPr>
        </p:nvSpPr>
        <p:spPr>
          <a:xfrm>
            <a:off x="1482725" y="511175"/>
            <a:ext cx="4130675" cy="3097213"/>
          </a:xfrm>
        </p:spPr>
      </p:sp>
    </p:spTree>
    <p:extLst>
      <p:ext uri="{BB962C8B-B14F-4D97-AF65-F5344CB8AC3E}">
        <p14:creationId xmlns:p14="http://schemas.microsoft.com/office/powerpoint/2010/main" val="36384317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p:txBody>
          <a:bodyPr/>
          <a:lstStyle/>
          <a:p>
            <a:endParaRPr lang="en-US" altLang="ja-JP" dirty="0"/>
          </a:p>
        </p:txBody>
      </p:sp>
      <p:sp>
        <p:nvSpPr>
          <p:cNvPr id="2" name="スライド番号プレースホルダー 1"/>
          <p:cNvSpPr>
            <a:spLocks noGrp="1"/>
          </p:cNvSpPr>
          <p:nvPr>
            <p:ph type="sldNum" sz="quarter" idx="10"/>
          </p:nvPr>
        </p:nvSpPr>
        <p:spPr/>
        <p:txBody>
          <a:bodyPr/>
          <a:lstStyle/>
          <a:p>
            <a:fld id="{2C87032C-F6F3-4901-A091-63F0C314FFB3}" type="slidenum">
              <a:rPr lang="en-US" altLang="ja-JP" smtClean="0"/>
              <a:pPr/>
              <a:t>34</a:t>
            </a:fld>
            <a:endParaRPr lang="en-US" altLang="ja-JP" dirty="0"/>
          </a:p>
        </p:txBody>
      </p:sp>
      <p:sp>
        <p:nvSpPr>
          <p:cNvPr id="5" name="スライド イメージ プレースホルダー 4">
            <a:extLst>
              <a:ext uri="{FF2B5EF4-FFF2-40B4-BE49-F238E27FC236}">
                <a16:creationId xmlns:a16="http://schemas.microsoft.com/office/drawing/2014/main" id="{47F95819-57C6-4A6A-9DBC-B527F2E71489}"/>
              </a:ext>
            </a:extLst>
          </p:cNvPr>
          <p:cNvSpPr>
            <a:spLocks noGrp="1" noRot="1" noChangeAspect="1"/>
          </p:cNvSpPr>
          <p:nvPr>
            <p:ph type="sldImg"/>
          </p:nvPr>
        </p:nvSpPr>
        <p:spPr>
          <a:xfrm>
            <a:off x="1482725" y="511175"/>
            <a:ext cx="4130675" cy="3097213"/>
          </a:xfrm>
        </p:spPr>
      </p:sp>
    </p:spTree>
    <p:extLst>
      <p:ext uri="{BB962C8B-B14F-4D97-AF65-F5344CB8AC3E}">
        <p14:creationId xmlns:p14="http://schemas.microsoft.com/office/powerpoint/2010/main" val="32938997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p:txBody>
          <a:bodyPr/>
          <a:lstStyle/>
          <a:p>
            <a:endParaRPr lang="en-US" altLang="ja-JP" dirty="0"/>
          </a:p>
        </p:txBody>
      </p:sp>
      <p:sp>
        <p:nvSpPr>
          <p:cNvPr id="2" name="スライド番号プレースホルダー 1"/>
          <p:cNvSpPr>
            <a:spLocks noGrp="1"/>
          </p:cNvSpPr>
          <p:nvPr>
            <p:ph type="sldNum" sz="quarter" idx="10"/>
          </p:nvPr>
        </p:nvSpPr>
        <p:spPr/>
        <p:txBody>
          <a:bodyPr/>
          <a:lstStyle/>
          <a:p>
            <a:fld id="{2C87032C-F6F3-4901-A091-63F0C314FFB3}" type="slidenum">
              <a:rPr lang="en-US" altLang="ja-JP" smtClean="0"/>
              <a:pPr/>
              <a:t>35</a:t>
            </a:fld>
            <a:endParaRPr lang="en-US" altLang="ja-JP" dirty="0"/>
          </a:p>
        </p:txBody>
      </p:sp>
      <p:sp>
        <p:nvSpPr>
          <p:cNvPr id="5" name="スライド イメージ プレースホルダー 4">
            <a:extLst>
              <a:ext uri="{FF2B5EF4-FFF2-40B4-BE49-F238E27FC236}">
                <a16:creationId xmlns:a16="http://schemas.microsoft.com/office/drawing/2014/main" id="{9C3C58D7-2D43-4AA9-A61C-F67EA7269CD2}"/>
              </a:ext>
            </a:extLst>
          </p:cNvPr>
          <p:cNvSpPr>
            <a:spLocks noGrp="1" noRot="1" noChangeAspect="1"/>
          </p:cNvSpPr>
          <p:nvPr>
            <p:ph type="sldImg"/>
          </p:nvPr>
        </p:nvSpPr>
        <p:spPr/>
      </p:sp>
    </p:spTree>
    <p:extLst>
      <p:ext uri="{BB962C8B-B14F-4D97-AF65-F5344CB8AC3E}">
        <p14:creationId xmlns:p14="http://schemas.microsoft.com/office/powerpoint/2010/main" val="16502433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p:txBody>
          <a:bodyPr/>
          <a:lstStyle/>
          <a:p>
            <a:endParaRPr lang="en-US" altLang="ja-JP" dirty="0"/>
          </a:p>
        </p:txBody>
      </p:sp>
      <p:sp>
        <p:nvSpPr>
          <p:cNvPr id="2" name="スライド番号プレースホルダー 1"/>
          <p:cNvSpPr>
            <a:spLocks noGrp="1"/>
          </p:cNvSpPr>
          <p:nvPr>
            <p:ph type="sldNum" sz="quarter" idx="10"/>
          </p:nvPr>
        </p:nvSpPr>
        <p:spPr/>
        <p:txBody>
          <a:bodyPr/>
          <a:lstStyle/>
          <a:p>
            <a:fld id="{2C87032C-F6F3-4901-A091-63F0C314FFB3}" type="slidenum">
              <a:rPr lang="en-US" altLang="ja-JP" smtClean="0"/>
              <a:pPr/>
              <a:t>36</a:t>
            </a:fld>
            <a:endParaRPr lang="en-US" altLang="ja-JP" dirty="0"/>
          </a:p>
        </p:txBody>
      </p:sp>
      <p:sp>
        <p:nvSpPr>
          <p:cNvPr id="5" name="スライド イメージ プレースホルダー 4">
            <a:extLst>
              <a:ext uri="{FF2B5EF4-FFF2-40B4-BE49-F238E27FC236}">
                <a16:creationId xmlns:a16="http://schemas.microsoft.com/office/drawing/2014/main" id="{9DC4001A-ACA0-4306-93B5-ED2E96B034D6}"/>
              </a:ext>
            </a:extLst>
          </p:cNvPr>
          <p:cNvSpPr>
            <a:spLocks noGrp="1" noRot="1" noChangeAspect="1"/>
          </p:cNvSpPr>
          <p:nvPr>
            <p:ph type="sldImg"/>
          </p:nvPr>
        </p:nvSpPr>
        <p:spPr/>
      </p:sp>
    </p:spTree>
    <p:extLst>
      <p:ext uri="{BB962C8B-B14F-4D97-AF65-F5344CB8AC3E}">
        <p14:creationId xmlns:p14="http://schemas.microsoft.com/office/powerpoint/2010/main" val="17913447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p:txBody>
          <a:bodyPr/>
          <a:lstStyle/>
          <a:p>
            <a:pPr>
              <a:spcBef>
                <a:spcPts val="0"/>
              </a:spcBef>
            </a:pPr>
            <a:endParaRPr lang="en-US" altLang="ja-JP" dirty="0"/>
          </a:p>
        </p:txBody>
      </p:sp>
      <p:sp>
        <p:nvSpPr>
          <p:cNvPr id="2" name="スライド番号プレースホルダー 1"/>
          <p:cNvSpPr>
            <a:spLocks noGrp="1"/>
          </p:cNvSpPr>
          <p:nvPr>
            <p:ph type="sldNum" sz="quarter" idx="10"/>
          </p:nvPr>
        </p:nvSpPr>
        <p:spPr/>
        <p:txBody>
          <a:bodyPr/>
          <a:lstStyle/>
          <a:p>
            <a:fld id="{2C87032C-F6F3-4901-A091-63F0C314FFB3}" type="slidenum">
              <a:rPr lang="en-US" altLang="ja-JP" smtClean="0"/>
              <a:pPr/>
              <a:t>37</a:t>
            </a:fld>
            <a:endParaRPr lang="en-US" altLang="ja-JP" dirty="0"/>
          </a:p>
        </p:txBody>
      </p:sp>
      <p:sp>
        <p:nvSpPr>
          <p:cNvPr id="5" name="スライド イメージ プレースホルダー 4">
            <a:extLst>
              <a:ext uri="{FF2B5EF4-FFF2-40B4-BE49-F238E27FC236}">
                <a16:creationId xmlns:a16="http://schemas.microsoft.com/office/drawing/2014/main" id="{555ACEBF-CD4B-4A0F-A786-EE8F623E6E99}"/>
              </a:ext>
            </a:extLst>
          </p:cNvPr>
          <p:cNvSpPr>
            <a:spLocks noGrp="1" noRot="1" noChangeAspect="1"/>
          </p:cNvSpPr>
          <p:nvPr>
            <p:ph type="sldImg"/>
          </p:nvPr>
        </p:nvSpPr>
        <p:spPr/>
      </p:sp>
    </p:spTree>
    <p:extLst>
      <p:ext uri="{BB962C8B-B14F-4D97-AF65-F5344CB8AC3E}">
        <p14:creationId xmlns:p14="http://schemas.microsoft.com/office/powerpoint/2010/main" val="34973941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p:txBody>
          <a:bodyPr/>
          <a:lstStyle/>
          <a:p>
            <a:endParaRPr lang="en-US" altLang="ja-JP" dirty="0"/>
          </a:p>
        </p:txBody>
      </p:sp>
      <p:sp>
        <p:nvSpPr>
          <p:cNvPr id="2" name="スライド番号プレースホルダー 1"/>
          <p:cNvSpPr>
            <a:spLocks noGrp="1"/>
          </p:cNvSpPr>
          <p:nvPr>
            <p:ph type="sldNum" sz="quarter" idx="10"/>
          </p:nvPr>
        </p:nvSpPr>
        <p:spPr/>
        <p:txBody>
          <a:bodyPr/>
          <a:lstStyle/>
          <a:p>
            <a:fld id="{2C87032C-F6F3-4901-A091-63F0C314FFB3}" type="slidenum">
              <a:rPr lang="en-US" altLang="ja-JP" smtClean="0"/>
              <a:pPr/>
              <a:t>38</a:t>
            </a:fld>
            <a:endParaRPr lang="en-US" altLang="ja-JP" dirty="0"/>
          </a:p>
        </p:txBody>
      </p:sp>
      <p:sp>
        <p:nvSpPr>
          <p:cNvPr id="5" name="スライド イメージ プレースホルダー 4">
            <a:extLst>
              <a:ext uri="{FF2B5EF4-FFF2-40B4-BE49-F238E27FC236}">
                <a16:creationId xmlns:a16="http://schemas.microsoft.com/office/drawing/2014/main" id="{FA79D23A-147D-4CDA-8EFC-6E67EEECEE46}"/>
              </a:ext>
            </a:extLst>
          </p:cNvPr>
          <p:cNvSpPr>
            <a:spLocks noGrp="1" noRot="1" noChangeAspect="1"/>
          </p:cNvSpPr>
          <p:nvPr>
            <p:ph type="sldImg"/>
          </p:nvPr>
        </p:nvSpPr>
        <p:spPr>
          <a:xfrm>
            <a:off x="1482725" y="511175"/>
            <a:ext cx="4130675" cy="3097213"/>
          </a:xfrm>
        </p:spPr>
      </p:sp>
    </p:spTree>
    <p:extLst>
      <p:ext uri="{BB962C8B-B14F-4D97-AF65-F5344CB8AC3E}">
        <p14:creationId xmlns:p14="http://schemas.microsoft.com/office/powerpoint/2010/main" val="19005253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470639" y="4117376"/>
            <a:ext cx="6158027" cy="5752459"/>
          </a:xfrm>
        </p:spPr>
        <p:txBody>
          <a:bodyPr/>
          <a:lstStyle/>
          <a:p>
            <a:pPr>
              <a:spcBef>
                <a:spcPts val="0"/>
              </a:spcBef>
            </a:pPr>
            <a:endParaRPr lang="en-US" altLang="ja-JP" dirty="0"/>
          </a:p>
        </p:txBody>
      </p:sp>
      <p:sp>
        <p:nvSpPr>
          <p:cNvPr id="4" name="スライド番号プレースホルダー 3"/>
          <p:cNvSpPr>
            <a:spLocks noGrp="1"/>
          </p:cNvSpPr>
          <p:nvPr>
            <p:ph type="sldNum" sz="quarter" idx="10"/>
          </p:nvPr>
        </p:nvSpPr>
        <p:spPr/>
        <p:txBody>
          <a:bodyPr/>
          <a:lstStyle/>
          <a:p>
            <a:fld id="{6766AB34-58E4-4B2C-8715-869181C28D6A}" type="slidenum">
              <a:rPr lang="en-US" altLang="ja-JP" smtClean="0"/>
              <a:pPr/>
              <a:t>39</a:t>
            </a:fld>
            <a:endParaRPr lang="en-US" altLang="ja-JP" dirty="0"/>
          </a:p>
        </p:txBody>
      </p:sp>
      <p:sp>
        <p:nvSpPr>
          <p:cNvPr id="7" name="スライド イメージ プレースホルダー 6">
            <a:extLst>
              <a:ext uri="{FF2B5EF4-FFF2-40B4-BE49-F238E27FC236}">
                <a16:creationId xmlns:a16="http://schemas.microsoft.com/office/drawing/2014/main" id="{45EAD7E2-A86F-4B33-A69D-300BD2737F89}"/>
              </a:ext>
            </a:extLst>
          </p:cNvPr>
          <p:cNvSpPr>
            <a:spLocks noGrp="1" noRot="1" noChangeAspect="1"/>
          </p:cNvSpPr>
          <p:nvPr>
            <p:ph type="sldImg"/>
          </p:nvPr>
        </p:nvSpPr>
        <p:spPr>
          <a:xfrm>
            <a:off x="1482725" y="511175"/>
            <a:ext cx="4130675" cy="3097213"/>
          </a:xfrm>
        </p:spPr>
      </p:sp>
    </p:spTree>
    <p:extLst>
      <p:ext uri="{BB962C8B-B14F-4D97-AF65-F5344CB8AC3E}">
        <p14:creationId xmlns:p14="http://schemas.microsoft.com/office/powerpoint/2010/main" val="1147994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470639" y="4117375"/>
            <a:ext cx="6158027" cy="6117238"/>
          </a:xfrm>
        </p:spPr>
        <p:txBody>
          <a:bodyPr/>
          <a:lstStyle/>
          <a:p>
            <a:pPr>
              <a:spcBef>
                <a:spcPts val="0"/>
              </a:spcBef>
            </a:pPr>
            <a:endParaRPr lang="en-US" altLang="ja-JP" dirty="0"/>
          </a:p>
        </p:txBody>
      </p:sp>
      <p:sp>
        <p:nvSpPr>
          <p:cNvPr id="2" name="スライド番号プレースホルダー 1"/>
          <p:cNvSpPr>
            <a:spLocks noGrp="1"/>
          </p:cNvSpPr>
          <p:nvPr>
            <p:ph type="sldNum" sz="quarter" idx="10"/>
          </p:nvPr>
        </p:nvSpPr>
        <p:spPr/>
        <p:txBody>
          <a:bodyPr/>
          <a:lstStyle/>
          <a:p>
            <a:fld id="{2C87032C-F6F3-4901-A091-63F0C314FFB3}" type="slidenum">
              <a:rPr lang="en-US" altLang="ja-JP" smtClean="0"/>
              <a:pPr/>
              <a:t>4</a:t>
            </a:fld>
            <a:endParaRPr lang="en-US" altLang="ja-JP" dirty="0"/>
          </a:p>
        </p:txBody>
      </p:sp>
      <p:sp>
        <p:nvSpPr>
          <p:cNvPr id="8" name="スライド イメージ プレースホルダー 7">
            <a:extLst>
              <a:ext uri="{FF2B5EF4-FFF2-40B4-BE49-F238E27FC236}">
                <a16:creationId xmlns:a16="http://schemas.microsoft.com/office/drawing/2014/main" id="{9D4D7E9B-C6E2-496C-890F-6EEBAFE32B83}"/>
              </a:ext>
            </a:extLst>
          </p:cNvPr>
          <p:cNvSpPr>
            <a:spLocks noGrp="1" noRot="1" noChangeAspect="1"/>
          </p:cNvSpPr>
          <p:nvPr>
            <p:ph type="sldImg"/>
          </p:nvPr>
        </p:nvSpPr>
        <p:spPr>
          <a:xfrm>
            <a:off x="1482725" y="511175"/>
            <a:ext cx="4130675" cy="3097213"/>
          </a:xfrm>
        </p:spPr>
      </p:sp>
    </p:spTree>
    <p:extLst>
      <p:ext uri="{BB962C8B-B14F-4D97-AF65-F5344CB8AC3E}">
        <p14:creationId xmlns:p14="http://schemas.microsoft.com/office/powerpoint/2010/main" val="5932503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p:txBody>
          <a:bodyPr/>
          <a:lstStyle/>
          <a:p>
            <a:endParaRPr lang="en-US" altLang="ja-JP" dirty="0"/>
          </a:p>
        </p:txBody>
      </p:sp>
      <p:sp>
        <p:nvSpPr>
          <p:cNvPr id="2" name="スライド番号プレースホルダー 1"/>
          <p:cNvSpPr>
            <a:spLocks noGrp="1"/>
          </p:cNvSpPr>
          <p:nvPr>
            <p:ph type="sldNum" sz="quarter" idx="10"/>
          </p:nvPr>
        </p:nvSpPr>
        <p:spPr/>
        <p:txBody>
          <a:bodyPr/>
          <a:lstStyle/>
          <a:p>
            <a:fld id="{2C87032C-F6F3-4901-A091-63F0C314FFB3}" type="slidenum">
              <a:rPr lang="en-US" altLang="ja-JP" smtClean="0"/>
              <a:pPr/>
              <a:t>40</a:t>
            </a:fld>
            <a:endParaRPr lang="en-US" altLang="ja-JP" dirty="0"/>
          </a:p>
        </p:txBody>
      </p:sp>
      <p:sp>
        <p:nvSpPr>
          <p:cNvPr id="5" name="スライド イメージ プレースホルダー 4">
            <a:extLst>
              <a:ext uri="{FF2B5EF4-FFF2-40B4-BE49-F238E27FC236}">
                <a16:creationId xmlns:a16="http://schemas.microsoft.com/office/drawing/2014/main" id="{F532D49A-035D-4283-B855-4FD7A8234194}"/>
              </a:ext>
            </a:extLst>
          </p:cNvPr>
          <p:cNvSpPr>
            <a:spLocks noGrp="1" noRot="1" noChangeAspect="1"/>
          </p:cNvSpPr>
          <p:nvPr>
            <p:ph type="sldImg"/>
          </p:nvPr>
        </p:nvSpPr>
        <p:spPr>
          <a:xfrm>
            <a:off x="1482725" y="511175"/>
            <a:ext cx="4130675" cy="3097213"/>
          </a:xfrm>
        </p:spPr>
      </p:sp>
    </p:spTree>
    <p:extLst>
      <p:ext uri="{BB962C8B-B14F-4D97-AF65-F5344CB8AC3E}">
        <p14:creationId xmlns:p14="http://schemas.microsoft.com/office/powerpoint/2010/main" val="11844928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p:txBody>
          <a:bodyPr/>
          <a:lstStyle/>
          <a:p>
            <a:endParaRPr lang="en-US" altLang="ja-JP" dirty="0"/>
          </a:p>
        </p:txBody>
      </p:sp>
      <p:sp>
        <p:nvSpPr>
          <p:cNvPr id="2" name="スライド番号プレースホルダー 1"/>
          <p:cNvSpPr>
            <a:spLocks noGrp="1"/>
          </p:cNvSpPr>
          <p:nvPr>
            <p:ph type="sldNum" sz="quarter" idx="10"/>
          </p:nvPr>
        </p:nvSpPr>
        <p:spPr/>
        <p:txBody>
          <a:bodyPr/>
          <a:lstStyle/>
          <a:p>
            <a:fld id="{2C87032C-F6F3-4901-A091-63F0C314FFB3}" type="slidenum">
              <a:rPr lang="en-US" altLang="ja-JP" smtClean="0"/>
              <a:pPr/>
              <a:t>41</a:t>
            </a:fld>
            <a:endParaRPr lang="en-US" altLang="ja-JP" dirty="0"/>
          </a:p>
        </p:txBody>
      </p:sp>
      <p:sp>
        <p:nvSpPr>
          <p:cNvPr id="8" name="スライド イメージ プレースホルダー 7">
            <a:extLst>
              <a:ext uri="{FF2B5EF4-FFF2-40B4-BE49-F238E27FC236}">
                <a16:creationId xmlns:a16="http://schemas.microsoft.com/office/drawing/2014/main" id="{1BB8C872-DBDA-4852-B144-AF1D07CFA648}"/>
              </a:ext>
            </a:extLst>
          </p:cNvPr>
          <p:cNvSpPr>
            <a:spLocks noGrp="1" noRot="1" noChangeAspect="1"/>
          </p:cNvSpPr>
          <p:nvPr>
            <p:ph type="sldImg"/>
          </p:nvPr>
        </p:nvSpPr>
        <p:spPr>
          <a:xfrm>
            <a:off x="1482725" y="511175"/>
            <a:ext cx="4130675" cy="3097213"/>
          </a:xfrm>
        </p:spPr>
      </p:sp>
    </p:spTree>
    <p:extLst>
      <p:ext uri="{BB962C8B-B14F-4D97-AF65-F5344CB8AC3E}">
        <p14:creationId xmlns:p14="http://schemas.microsoft.com/office/powerpoint/2010/main" val="35288359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2C87032C-F6F3-4901-A091-63F0C314FFB3}" type="slidenum">
              <a:rPr lang="en-US" altLang="ja-JP" smtClean="0"/>
              <a:pPr/>
              <a:t>42</a:t>
            </a:fld>
            <a:endParaRPr lang="en-US" altLang="ja-JP"/>
          </a:p>
        </p:txBody>
      </p:sp>
      <p:sp>
        <p:nvSpPr>
          <p:cNvPr id="7" name="スライド イメージ プレースホルダー 6">
            <a:extLst>
              <a:ext uri="{FF2B5EF4-FFF2-40B4-BE49-F238E27FC236}">
                <a16:creationId xmlns:a16="http://schemas.microsoft.com/office/drawing/2014/main" id="{23EB3340-D484-4623-BFC9-C5AE9D238C6E}"/>
              </a:ext>
            </a:extLst>
          </p:cNvPr>
          <p:cNvSpPr>
            <a:spLocks noGrp="1" noRot="1" noChangeAspect="1"/>
          </p:cNvSpPr>
          <p:nvPr>
            <p:ph type="sldImg"/>
          </p:nvPr>
        </p:nvSpPr>
        <p:spPr>
          <a:xfrm>
            <a:off x="1482725" y="511175"/>
            <a:ext cx="4130675" cy="3097213"/>
          </a:xfrm>
        </p:spPr>
      </p:sp>
    </p:spTree>
    <p:extLst>
      <p:ext uri="{BB962C8B-B14F-4D97-AF65-F5344CB8AC3E}">
        <p14:creationId xmlns:p14="http://schemas.microsoft.com/office/powerpoint/2010/main" val="2843066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p:txBody>
          <a:bodyPr/>
          <a:lstStyle/>
          <a:p>
            <a:endParaRPr lang="en-US" altLang="ja-JP" dirty="0"/>
          </a:p>
        </p:txBody>
      </p:sp>
      <p:sp>
        <p:nvSpPr>
          <p:cNvPr id="2" name="スライド番号プレースホルダー 1"/>
          <p:cNvSpPr>
            <a:spLocks noGrp="1"/>
          </p:cNvSpPr>
          <p:nvPr>
            <p:ph type="sldNum" sz="quarter" idx="10"/>
          </p:nvPr>
        </p:nvSpPr>
        <p:spPr/>
        <p:txBody>
          <a:bodyPr/>
          <a:lstStyle/>
          <a:p>
            <a:fld id="{2C87032C-F6F3-4901-A091-63F0C314FFB3}" type="slidenum">
              <a:rPr lang="en-US" altLang="ja-JP" smtClean="0"/>
              <a:pPr/>
              <a:t>5</a:t>
            </a:fld>
            <a:endParaRPr lang="en-US" altLang="ja-JP"/>
          </a:p>
        </p:txBody>
      </p:sp>
      <p:sp>
        <p:nvSpPr>
          <p:cNvPr id="8" name="スライド イメージ プレースホルダー 7">
            <a:extLst>
              <a:ext uri="{FF2B5EF4-FFF2-40B4-BE49-F238E27FC236}">
                <a16:creationId xmlns:a16="http://schemas.microsoft.com/office/drawing/2014/main" id="{7C563BB9-71D3-4ED4-BFF3-80A91285CBF4}"/>
              </a:ext>
            </a:extLst>
          </p:cNvPr>
          <p:cNvSpPr>
            <a:spLocks noGrp="1" noRot="1" noChangeAspect="1"/>
          </p:cNvSpPr>
          <p:nvPr>
            <p:ph type="sldImg"/>
          </p:nvPr>
        </p:nvSpPr>
        <p:spPr>
          <a:xfrm>
            <a:off x="1482725" y="511175"/>
            <a:ext cx="4130675" cy="3097213"/>
          </a:xfrm>
        </p:spPr>
      </p:sp>
    </p:spTree>
    <p:extLst>
      <p:ext uri="{BB962C8B-B14F-4D97-AF65-F5344CB8AC3E}">
        <p14:creationId xmlns:p14="http://schemas.microsoft.com/office/powerpoint/2010/main" val="1615681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p:txBody>
          <a:bodyPr/>
          <a:lstStyle/>
          <a:p>
            <a:endParaRPr lang="en-US" altLang="ja-JP" dirty="0"/>
          </a:p>
        </p:txBody>
      </p:sp>
      <p:sp>
        <p:nvSpPr>
          <p:cNvPr id="2" name="スライド番号プレースホルダー 1"/>
          <p:cNvSpPr>
            <a:spLocks noGrp="1"/>
          </p:cNvSpPr>
          <p:nvPr>
            <p:ph type="sldNum" sz="quarter" idx="10"/>
          </p:nvPr>
        </p:nvSpPr>
        <p:spPr/>
        <p:txBody>
          <a:bodyPr/>
          <a:lstStyle/>
          <a:p>
            <a:fld id="{2C87032C-F6F3-4901-A091-63F0C314FFB3}" type="slidenum">
              <a:rPr lang="en-US" altLang="ja-JP" smtClean="0"/>
              <a:pPr/>
              <a:t>6</a:t>
            </a:fld>
            <a:endParaRPr lang="en-US" altLang="ja-JP"/>
          </a:p>
        </p:txBody>
      </p:sp>
      <p:sp>
        <p:nvSpPr>
          <p:cNvPr id="5" name="スライド イメージ プレースホルダー 4">
            <a:extLst>
              <a:ext uri="{FF2B5EF4-FFF2-40B4-BE49-F238E27FC236}">
                <a16:creationId xmlns:a16="http://schemas.microsoft.com/office/drawing/2014/main" id="{AE815C86-BA44-4E1E-99E1-6BDFE01B375B}"/>
              </a:ext>
            </a:extLst>
          </p:cNvPr>
          <p:cNvSpPr>
            <a:spLocks noGrp="1" noRot="1" noChangeAspect="1"/>
          </p:cNvSpPr>
          <p:nvPr>
            <p:ph type="sldImg"/>
          </p:nvPr>
        </p:nvSpPr>
        <p:spPr>
          <a:xfrm>
            <a:off x="1482725" y="511175"/>
            <a:ext cx="4130675" cy="3097213"/>
          </a:xfrm>
        </p:spPr>
      </p:sp>
    </p:spTree>
    <p:extLst>
      <p:ext uri="{BB962C8B-B14F-4D97-AF65-F5344CB8AC3E}">
        <p14:creationId xmlns:p14="http://schemas.microsoft.com/office/powerpoint/2010/main" val="3299488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p:txBody>
          <a:bodyPr/>
          <a:lstStyle/>
          <a:p>
            <a:endParaRPr lang="ja-JP" altLang="en-US" dirty="0"/>
          </a:p>
        </p:txBody>
      </p:sp>
      <p:sp>
        <p:nvSpPr>
          <p:cNvPr id="2" name="スライド番号プレースホルダー 1"/>
          <p:cNvSpPr>
            <a:spLocks noGrp="1"/>
          </p:cNvSpPr>
          <p:nvPr>
            <p:ph type="sldNum" sz="quarter" idx="10"/>
          </p:nvPr>
        </p:nvSpPr>
        <p:spPr/>
        <p:txBody>
          <a:bodyPr/>
          <a:lstStyle/>
          <a:p>
            <a:fld id="{2C87032C-F6F3-4901-A091-63F0C314FFB3}" type="slidenum">
              <a:rPr lang="en-US" altLang="ja-JP" smtClean="0"/>
              <a:pPr/>
              <a:t>7</a:t>
            </a:fld>
            <a:endParaRPr lang="en-US" altLang="ja-JP"/>
          </a:p>
        </p:txBody>
      </p:sp>
      <p:sp>
        <p:nvSpPr>
          <p:cNvPr id="5" name="スライド イメージ プレースホルダー 4">
            <a:extLst>
              <a:ext uri="{FF2B5EF4-FFF2-40B4-BE49-F238E27FC236}">
                <a16:creationId xmlns:a16="http://schemas.microsoft.com/office/drawing/2014/main" id="{191759FE-DA40-441A-B6B5-7B76C704A137}"/>
              </a:ext>
            </a:extLst>
          </p:cNvPr>
          <p:cNvSpPr>
            <a:spLocks noGrp="1" noRot="1" noChangeAspect="1"/>
          </p:cNvSpPr>
          <p:nvPr>
            <p:ph type="sldImg"/>
          </p:nvPr>
        </p:nvSpPr>
        <p:spPr>
          <a:xfrm>
            <a:off x="1482725" y="511175"/>
            <a:ext cx="4130675" cy="3097213"/>
          </a:xfrm>
        </p:spPr>
      </p:sp>
    </p:spTree>
    <p:extLst>
      <p:ext uri="{BB962C8B-B14F-4D97-AF65-F5344CB8AC3E}">
        <p14:creationId xmlns:p14="http://schemas.microsoft.com/office/powerpoint/2010/main" val="1697992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p:txBody>
          <a:bodyPr/>
          <a:lstStyle/>
          <a:p>
            <a:endParaRPr lang="en-US" altLang="ja-JP" dirty="0"/>
          </a:p>
        </p:txBody>
      </p:sp>
      <p:sp>
        <p:nvSpPr>
          <p:cNvPr id="2" name="スライド番号プレースホルダー 1"/>
          <p:cNvSpPr>
            <a:spLocks noGrp="1"/>
          </p:cNvSpPr>
          <p:nvPr>
            <p:ph type="sldNum" sz="quarter" idx="10"/>
          </p:nvPr>
        </p:nvSpPr>
        <p:spPr/>
        <p:txBody>
          <a:bodyPr/>
          <a:lstStyle/>
          <a:p>
            <a:fld id="{2C87032C-F6F3-4901-A091-63F0C314FFB3}" type="slidenum">
              <a:rPr lang="en-US" altLang="ja-JP" smtClean="0"/>
              <a:pPr/>
              <a:t>8</a:t>
            </a:fld>
            <a:endParaRPr lang="en-US" altLang="ja-JP"/>
          </a:p>
        </p:txBody>
      </p:sp>
      <p:sp>
        <p:nvSpPr>
          <p:cNvPr id="5" name="スライド イメージ プレースホルダー 4">
            <a:extLst>
              <a:ext uri="{FF2B5EF4-FFF2-40B4-BE49-F238E27FC236}">
                <a16:creationId xmlns:a16="http://schemas.microsoft.com/office/drawing/2014/main" id="{0483AED0-171B-472E-838B-1EEDE8653C51}"/>
              </a:ext>
            </a:extLst>
          </p:cNvPr>
          <p:cNvSpPr>
            <a:spLocks noGrp="1" noRot="1" noChangeAspect="1"/>
          </p:cNvSpPr>
          <p:nvPr>
            <p:ph type="sldImg"/>
          </p:nvPr>
        </p:nvSpPr>
        <p:spPr/>
      </p:sp>
    </p:spTree>
    <p:extLst>
      <p:ext uri="{BB962C8B-B14F-4D97-AF65-F5344CB8AC3E}">
        <p14:creationId xmlns:p14="http://schemas.microsoft.com/office/powerpoint/2010/main" val="1429419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2C87032C-F6F3-4901-A091-63F0C314FFB3}" type="slidenum">
              <a:rPr lang="en-US" altLang="ja-JP" smtClean="0"/>
              <a:pPr/>
              <a:t>9</a:t>
            </a:fld>
            <a:endParaRPr lang="en-US" altLang="ja-JP"/>
          </a:p>
        </p:txBody>
      </p:sp>
      <p:sp>
        <p:nvSpPr>
          <p:cNvPr id="7" name="スライド イメージ プレースホルダー 6">
            <a:extLst>
              <a:ext uri="{FF2B5EF4-FFF2-40B4-BE49-F238E27FC236}">
                <a16:creationId xmlns:a16="http://schemas.microsoft.com/office/drawing/2014/main" id="{4E64A12F-B010-4603-AF2F-904D8C01A25C}"/>
              </a:ext>
            </a:extLst>
          </p:cNvPr>
          <p:cNvSpPr>
            <a:spLocks noGrp="1" noRot="1" noChangeAspect="1"/>
          </p:cNvSpPr>
          <p:nvPr>
            <p:ph type="sldImg"/>
          </p:nvPr>
        </p:nvSpPr>
        <p:spPr>
          <a:xfrm>
            <a:off x="1482725" y="511175"/>
            <a:ext cx="4130675" cy="3097213"/>
          </a:xfrm>
        </p:spPr>
      </p:sp>
    </p:spTree>
    <p:extLst>
      <p:ext uri="{BB962C8B-B14F-4D97-AF65-F5344CB8AC3E}">
        <p14:creationId xmlns:p14="http://schemas.microsoft.com/office/powerpoint/2010/main" val="718342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398" y="2130315"/>
            <a:ext cx="7773206" cy="1470052"/>
          </a:xfrm>
          <a:prstGeom prst="rect">
            <a:avLst/>
          </a:prstGeom>
        </p:spPr>
        <p:txBody>
          <a:bodyPr lIns="94512" tIns="47256" rIns="94512" bIns="47256"/>
          <a:lstStyle/>
          <a:p>
            <a:r>
              <a:rPr kumimoji="1" lang="ja-JP" altLang="en-US"/>
              <a:t>マスター タイトルの書式設定</a:t>
            </a:r>
          </a:p>
        </p:txBody>
      </p:sp>
      <p:sp>
        <p:nvSpPr>
          <p:cNvPr id="3" name="サブタイトル 2"/>
          <p:cNvSpPr>
            <a:spLocks noGrp="1"/>
          </p:cNvSpPr>
          <p:nvPr>
            <p:ph type="subTitle" idx="1"/>
          </p:nvPr>
        </p:nvSpPr>
        <p:spPr>
          <a:xfrm>
            <a:off x="1372408" y="3885976"/>
            <a:ext cx="6400799" cy="1752301"/>
          </a:xfrm>
          <a:prstGeom prst="rect">
            <a:avLst/>
          </a:prstGeom>
        </p:spPr>
        <p:txBody>
          <a:bodyPr lIns="94512" tIns="47256" rIns="94512" bIns="47256"/>
          <a:lstStyle>
            <a:lvl1pPr marL="0" indent="0" algn="ctr">
              <a:buNone/>
              <a:defRPr>
                <a:solidFill>
                  <a:schemeClr val="tx1">
                    <a:tint val="75000"/>
                  </a:schemeClr>
                </a:solidFill>
              </a:defRPr>
            </a:lvl1pPr>
            <a:lvl2pPr marL="472562" indent="0" algn="ctr">
              <a:buNone/>
              <a:defRPr>
                <a:solidFill>
                  <a:schemeClr val="tx1">
                    <a:tint val="75000"/>
                  </a:schemeClr>
                </a:solidFill>
              </a:defRPr>
            </a:lvl2pPr>
            <a:lvl3pPr marL="945124" indent="0" algn="ctr">
              <a:buNone/>
              <a:defRPr>
                <a:solidFill>
                  <a:schemeClr val="tx1">
                    <a:tint val="75000"/>
                  </a:schemeClr>
                </a:solidFill>
              </a:defRPr>
            </a:lvl3pPr>
            <a:lvl4pPr marL="1417686" indent="0" algn="ctr">
              <a:buNone/>
              <a:defRPr>
                <a:solidFill>
                  <a:schemeClr val="tx1">
                    <a:tint val="75000"/>
                  </a:schemeClr>
                </a:solidFill>
              </a:defRPr>
            </a:lvl4pPr>
            <a:lvl5pPr marL="1890248" indent="0" algn="ctr">
              <a:buNone/>
              <a:defRPr>
                <a:solidFill>
                  <a:schemeClr val="tx1">
                    <a:tint val="75000"/>
                  </a:schemeClr>
                </a:solidFill>
              </a:defRPr>
            </a:lvl5pPr>
            <a:lvl6pPr marL="2362810" indent="0" algn="ctr">
              <a:buNone/>
              <a:defRPr>
                <a:solidFill>
                  <a:schemeClr val="tx1">
                    <a:tint val="75000"/>
                  </a:schemeClr>
                </a:solidFill>
              </a:defRPr>
            </a:lvl6pPr>
            <a:lvl7pPr marL="2835372" indent="0" algn="ctr">
              <a:buNone/>
              <a:defRPr>
                <a:solidFill>
                  <a:schemeClr val="tx1">
                    <a:tint val="75000"/>
                  </a:schemeClr>
                </a:solidFill>
              </a:defRPr>
            </a:lvl7pPr>
            <a:lvl8pPr marL="3307933" indent="0" algn="ctr">
              <a:buNone/>
              <a:defRPr>
                <a:solidFill>
                  <a:schemeClr val="tx1">
                    <a:tint val="75000"/>
                  </a:schemeClr>
                </a:solidFill>
              </a:defRPr>
            </a:lvl8pPr>
            <a:lvl9pPr marL="3780495"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7071E901-5403-4C55-A8B9-AE2B95C26014}" type="datetime1">
              <a:rPr lang="ja-JP" altLang="en-US" smtClean="0">
                <a:solidFill>
                  <a:prstClr val="black">
                    <a:tint val="75000"/>
                  </a:prstClr>
                </a:solidFill>
              </a:rPr>
              <a:t>2024/7/9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a:xfrm>
            <a:off x="6975873" y="6457328"/>
            <a:ext cx="2133601" cy="366253"/>
          </a:xfrm>
          <a:prstGeom prst="rect">
            <a:avLst/>
          </a:prstGeom>
        </p:spPr>
        <p:txBody>
          <a:bodyPr/>
          <a:lstStyle/>
          <a:p>
            <a:fld id="{F14AF66F-3B4F-4E8B-A9F2-F8EEB7F87A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400088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8007" y="273850"/>
            <a:ext cx="8229601" cy="1144120"/>
          </a:xfrm>
          <a:prstGeom prst="rect">
            <a:avLst/>
          </a:prstGeom>
        </p:spPr>
        <p:txBody>
          <a:bodyPr lIns="94512" tIns="47256" rIns="94512" bIns="47256"/>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8007" y="1599417"/>
            <a:ext cx="8229601" cy="4526078"/>
          </a:xfrm>
          <a:prstGeom prst="rect">
            <a:avLst/>
          </a:prstGeom>
        </p:spPr>
        <p:txBody>
          <a:bodyPr vert="eaVert" lIns="94512" tIns="47256" rIns="94512" bIns="47256"/>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C09AE09-8F43-43F9-8550-6B0406AC5866}" type="datetime1">
              <a:rPr lang="ja-JP" altLang="en-US" smtClean="0">
                <a:solidFill>
                  <a:prstClr val="black">
                    <a:tint val="75000"/>
                  </a:prstClr>
                </a:solidFill>
              </a:rPr>
              <a:t>2024/7/9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a:xfrm>
            <a:off x="6975873" y="6457328"/>
            <a:ext cx="2133601" cy="366253"/>
          </a:xfrm>
          <a:prstGeom prst="rect">
            <a:avLst/>
          </a:prstGeom>
        </p:spPr>
        <p:txBody>
          <a:bodyPr/>
          <a:lstStyle/>
          <a:p>
            <a:fld id="{F14AF66F-3B4F-4E8B-A9F2-F8EEB7F87A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313037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31416" y="273850"/>
            <a:ext cx="2056191" cy="5851644"/>
          </a:xfrm>
          <a:prstGeom prst="rect">
            <a:avLst/>
          </a:prstGeom>
        </p:spPr>
        <p:txBody>
          <a:bodyPr vert="eaVert" lIns="94512" tIns="47256" rIns="94512" bIns="47256"/>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8007" y="273850"/>
            <a:ext cx="6018590" cy="5851644"/>
          </a:xfrm>
          <a:prstGeom prst="rect">
            <a:avLst/>
          </a:prstGeom>
        </p:spPr>
        <p:txBody>
          <a:bodyPr vert="eaVert" lIns="94512" tIns="47256" rIns="94512" bIns="47256"/>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B2F9F1C-FFE6-40CB-B059-B9D6DD37B61E}" type="datetime1">
              <a:rPr lang="ja-JP" altLang="en-US" smtClean="0">
                <a:solidFill>
                  <a:prstClr val="black">
                    <a:tint val="75000"/>
                  </a:prstClr>
                </a:solidFill>
              </a:rPr>
              <a:t>2024/7/9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a:xfrm>
            <a:off x="6975873" y="6457328"/>
            <a:ext cx="2133601" cy="366253"/>
          </a:xfrm>
          <a:prstGeom prst="rect">
            <a:avLst/>
          </a:prstGeom>
        </p:spPr>
        <p:txBody>
          <a:bodyPr/>
          <a:lstStyle/>
          <a:p>
            <a:fld id="{F14AF66F-3B4F-4E8B-A9F2-F8EEB7F87A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694493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575735" y="115924"/>
            <a:ext cx="8000596" cy="504018"/>
          </a:xfrm>
          <a:prstGeom prst="rect">
            <a:avLst/>
          </a:prstGeom>
        </p:spPr>
        <p:txBody>
          <a:bodyPr lIns="94512" tIns="47256" rIns="94512" bIns="47256"/>
          <a:lstStyle/>
          <a:p>
            <a:r>
              <a:rPr lang="ja-JP" altLang="en-US"/>
              <a:t>マスター タイトルの書式設定</a:t>
            </a:r>
          </a:p>
        </p:txBody>
      </p:sp>
      <p:sp>
        <p:nvSpPr>
          <p:cNvPr id="3" name="Rectangle 10"/>
          <p:cNvSpPr>
            <a:spLocks noGrp="1" noChangeArrowheads="1"/>
          </p:cNvSpPr>
          <p:nvPr>
            <p:ph type="dt" sz="half" idx="10"/>
          </p:nvPr>
        </p:nvSpPr>
        <p:spPr>
          <a:ln/>
        </p:spPr>
        <p:txBody>
          <a:bodyPr/>
          <a:lstStyle>
            <a:lvl1pPr>
              <a:defRPr/>
            </a:lvl1pPr>
          </a:lstStyle>
          <a:p>
            <a:pPr>
              <a:defRPr/>
            </a:pPr>
            <a:fld id="{11C3DA58-70FD-4AB5-A5EA-91210344DCA3}" type="datetime1">
              <a:rPr lang="ja-JP" altLang="en-US" smtClean="0">
                <a:solidFill>
                  <a:srgbClr val="000000"/>
                </a:solidFill>
              </a:rPr>
              <a:t>2024/7/9</a:t>
            </a:fld>
            <a:endParaRPr lang="en-US" altLang="ja-JP">
              <a:solidFill>
                <a:srgbClr val="0000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12"/>
          <p:cNvSpPr>
            <a:spLocks noGrp="1" noChangeArrowheads="1"/>
          </p:cNvSpPr>
          <p:nvPr>
            <p:ph type="sldNum" sz="quarter" idx="12"/>
          </p:nvPr>
        </p:nvSpPr>
        <p:spPr>
          <a:xfrm>
            <a:off x="6975873" y="6457328"/>
            <a:ext cx="2133601" cy="366253"/>
          </a:xfrm>
          <a:prstGeom prst="rect">
            <a:avLst/>
          </a:prstGeom>
          <a:ln/>
        </p:spPr>
        <p:txBody>
          <a:bodyPr/>
          <a:lstStyle>
            <a:lvl1pPr>
              <a:defRPr/>
            </a:lvl1pPr>
          </a:lstStyle>
          <a:p>
            <a:pPr>
              <a:defRPr/>
            </a:pPr>
            <a:fld id="{11E634F1-0359-47E1-B8AC-53E83E0FEE2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537986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ユーザー設定レイアウト">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fld id="{4673F412-63A2-4E67-85E3-7054DF92D321}" type="datetime1">
              <a:rPr lang="ja-JP" altLang="en-US" smtClean="0">
                <a:solidFill>
                  <a:srgbClr val="000000"/>
                </a:solidFill>
              </a:rPr>
              <a:t>2024/7/9</a:t>
            </a:fld>
            <a:endParaRPr lang="en-US" altLang="ja-JP">
              <a:solidFill>
                <a:srgbClr val="0000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12"/>
          <p:cNvSpPr>
            <a:spLocks noGrp="1" noChangeArrowheads="1"/>
          </p:cNvSpPr>
          <p:nvPr>
            <p:ph type="sldNum" sz="quarter" idx="12"/>
          </p:nvPr>
        </p:nvSpPr>
        <p:spPr>
          <a:xfrm>
            <a:off x="6975873" y="6457328"/>
            <a:ext cx="2133601" cy="366253"/>
          </a:xfrm>
          <a:prstGeom prst="rect">
            <a:avLst/>
          </a:prstGeom>
          <a:ln/>
        </p:spPr>
        <p:txBody>
          <a:bodyPr/>
          <a:lstStyle>
            <a:lvl1pPr>
              <a:defRPr/>
            </a:lvl1pPr>
          </a:lstStyle>
          <a:p>
            <a:pPr>
              <a:defRPr/>
            </a:pPr>
            <a:fld id="{6392135A-B801-466B-8BFE-CEDA255ED77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611178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66058" y="764427"/>
            <a:ext cx="8002210" cy="5255224"/>
          </a:xfrm>
          <a:prstGeom prst="rect">
            <a:avLst/>
          </a:prstGeom>
        </p:spPr>
        <p:txBody>
          <a:bodyPr lIns="94512" tIns="47256" rIns="94512" bIns="47256"/>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Rectangle 10"/>
          <p:cNvSpPr>
            <a:spLocks noGrp="1" noChangeArrowheads="1"/>
          </p:cNvSpPr>
          <p:nvPr>
            <p:ph type="dt" sz="half" idx="10"/>
          </p:nvPr>
        </p:nvSpPr>
        <p:spPr>
          <a:ln/>
        </p:spPr>
        <p:txBody>
          <a:bodyPr/>
          <a:lstStyle>
            <a:lvl1pPr>
              <a:defRPr/>
            </a:lvl1pPr>
          </a:lstStyle>
          <a:p>
            <a:pPr>
              <a:defRPr/>
            </a:pPr>
            <a:fld id="{EB6A5641-F484-4EFB-8B78-EC0504C20F44}" type="datetime1">
              <a:rPr lang="ja-JP" altLang="en-US" smtClean="0">
                <a:solidFill>
                  <a:srgbClr val="000000"/>
                </a:solidFill>
              </a:rPr>
              <a:t>2024/7/9</a:t>
            </a:fld>
            <a:endParaRPr lang="en-US" altLang="ja-JP">
              <a:solidFill>
                <a:srgbClr val="0000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12"/>
          <p:cNvSpPr>
            <a:spLocks noGrp="1" noChangeArrowheads="1"/>
          </p:cNvSpPr>
          <p:nvPr>
            <p:ph type="sldNum" sz="quarter" idx="12"/>
          </p:nvPr>
        </p:nvSpPr>
        <p:spPr>
          <a:xfrm>
            <a:off x="6975873" y="6457328"/>
            <a:ext cx="2133601" cy="366253"/>
          </a:xfrm>
          <a:prstGeom prst="rect">
            <a:avLst/>
          </a:prstGeom>
          <a:ln/>
        </p:spPr>
        <p:txBody>
          <a:bodyPr/>
          <a:lstStyle>
            <a:lvl1pPr>
              <a:defRPr/>
            </a:lvl1pPr>
          </a:lstStyle>
          <a:p>
            <a:pPr>
              <a:defRPr/>
            </a:pPr>
            <a:fld id="{98208FF9-2686-40AF-95C1-3025D8545AC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002996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575735" y="115924"/>
            <a:ext cx="8000596" cy="504018"/>
          </a:xfrm>
          <a:prstGeom prst="rect">
            <a:avLst/>
          </a:prstGeom>
        </p:spPr>
        <p:txBody>
          <a:bodyPr lIns="94512" tIns="47256" rIns="94512" bIns="47256"/>
          <a:lstStyle/>
          <a:p>
            <a:r>
              <a:rPr lang="ja-JP" altLang="en-US"/>
              <a:t>マスター タイトルの書式設定</a:t>
            </a:r>
          </a:p>
        </p:txBody>
      </p:sp>
      <p:sp>
        <p:nvSpPr>
          <p:cNvPr id="3" name="Rectangle 10"/>
          <p:cNvSpPr>
            <a:spLocks noGrp="1" noChangeArrowheads="1"/>
          </p:cNvSpPr>
          <p:nvPr>
            <p:ph type="dt" sz="half" idx="10"/>
          </p:nvPr>
        </p:nvSpPr>
        <p:spPr>
          <a:ln/>
        </p:spPr>
        <p:txBody>
          <a:bodyPr/>
          <a:lstStyle>
            <a:lvl1pPr>
              <a:defRPr/>
            </a:lvl1pPr>
          </a:lstStyle>
          <a:p>
            <a:pPr>
              <a:defRPr/>
            </a:pPr>
            <a:fld id="{4F2A60F4-275A-4163-8728-C1DEFBF6B7F3}" type="datetime1">
              <a:rPr lang="ja-JP" altLang="en-US" smtClean="0">
                <a:solidFill>
                  <a:srgbClr val="000000"/>
                </a:solidFill>
              </a:rPr>
              <a:t>2024/7/9</a:t>
            </a:fld>
            <a:endParaRPr lang="en-US" altLang="ja-JP">
              <a:solidFill>
                <a:srgbClr val="0000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12"/>
          <p:cNvSpPr>
            <a:spLocks noGrp="1" noChangeArrowheads="1"/>
          </p:cNvSpPr>
          <p:nvPr>
            <p:ph type="sldNum" sz="quarter" idx="12"/>
          </p:nvPr>
        </p:nvSpPr>
        <p:spPr>
          <a:xfrm>
            <a:off x="6975873" y="6457328"/>
            <a:ext cx="2133601" cy="366253"/>
          </a:xfrm>
          <a:prstGeom prst="rect">
            <a:avLst/>
          </a:prstGeom>
          <a:ln/>
        </p:spPr>
        <p:txBody>
          <a:bodyPr/>
          <a:lstStyle>
            <a:lvl1pPr>
              <a:defRPr/>
            </a:lvl1pPr>
          </a:lstStyle>
          <a:p>
            <a:pPr>
              <a:defRPr/>
            </a:pPr>
            <a:fld id="{CB52BE17-EC54-4CCC-ABCE-87D3D4C60B4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429571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タイトルのみ">
    <p:spTree>
      <p:nvGrpSpPr>
        <p:cNvPr id="1" name=""/>
        <p:cNvGrpSpPr/>
        <p:nvPr/>
      </p:nvGrpSpPr>
      <p:grpSpPr>
        <a:xfrm>
          <a:off x="0" y="0"/>
          <a:ext cx="0" cy="0"/>
          <a:chOff x="0" y="0"/>
          <a:chExt cx="0" cy="0"/>
        </a:xfrm>
      </p:grpSpPr>
      <p:sp>
        <p:nvSpPr>
          <p:cNvPr id="9" name="タイトル 8"/>
          <p:cNvSpPr>
            <a:spLocks noGrp="1"/>
          </p:cNvSpPr>
          <p:nvPr>
            <p:ph type="title"/>
          </p:nvPr>
        </p:nvSpPr>
        <p:spPr>
          <a:xfrm>
            <a:off x="575735" y="115924"/>
            <a:ext cx="8000596" cy="504018"/>
          </a:xfrm>
          <a:prstGeom prst="rect">
            <a:avLst/>
          </a:prstGeom>
        </p:spPr>
        <p:txBody>
          <a:bodyPr lIns="94512" tIns="47256" rIns="94512" bIns="47256"/>
          <a:lstStyle/>
          <a:p>
            <a:r>
              <a:rPr lang="ja-JP" altLang="en-US" dirty="0"/>
              <a:t>マスター タイトルの書式設定</a:t>
            </a:r>
          </a:p>
        </p:txBody>
      </p:sp>
      <p:sp>
        <p:nvSpPr>
          <p:cNvPr id="3" name="Rectangle 10"/>
          <p:cNvSpPr>
            <a:spLocks noGrp="1" noChangeArrowheads="1"/>
          </p:cNvSpPr>
          <p:nvPr>
            <p:ph type="dt" sz="half" idx="10"/>
          </p:nvPr>
        </p:nvSpPr>
        <p:spPr>
          <a:ln/>
        </p:spPr>
        <p:txBody>
          <a:bodyPr/>
          <a:lstStyle>
            <a:lvl1pPr>
              <a:defRPr/>
            </a:lvl1pPr>
          </a:lstStyle>
          <a:p>
            <a:pPr>
              <a:defRPr/>
            </a:pPr>
            <a:fld id="{3822235C-59C4-46FF-881B-36E195A94D61}" type="datetime1">
              <a:rPr lang="ja-JP" altLang="en-US" smtClean="0">
                <a:solidFill>
                  <a:srgbClr val="000000"/>
                </a:solidFill>
              </a:rPr>
              <a:t>2024/7/9</a:t>
            </a:fld>
            <a:endParaRPr lang="en-US" altLang="ja-JP">
              <a:solidFill>
                <a:srgbClr val="0000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12"/>
          <p:cNvSpPr>
            <a:spLocks noGrp="1" noChangeArrowheads="1"/>
          </p:cNvSpPr>
          <p:nvPr>
            <p:ph type="sldNum" sz="quarter" idx="12"/>
          </p:nvPr>
        </p:nvSpPr>
        <p:spPr>
          <a:xfrm>
            <a:off x="6975873" y="6457328"/>
            <a:ext cx="2133601" cy="366253"/>
          </a:xfrm>
          <a:prstGeom prst="rect">
            <a:avLst/>
          </a:prstGeom>
          <a:ln/>
        </p:spPr>
        <p:txBody>
          <a:bodyPr/>
          <a:lstStyle>
            <a:lvl1pPr>
              <a:defRPr/>
            </a:lvl1pPr>
          </a:lstStyle>
          <a:p>
            <a:pPr>
              <a:defRPr/>
            </a:pPr>
            <a:fld id="{0EE9979F-F615-4602-8118-A533E6BD0D9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963848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66058" y="764427"/>
            <a:ext cx="8002210" cy="5255224"/>
          </a:xfrm>
          <a:prstGeom prst="rect">
            <a:avLst/>
          </a:prstGeom>
        </p:spPr>
        <p:txBody>
          <a:bodyPr lIns="94512" tIns="47256" rIns="94512" bIns="47256"/>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Rectangle 10"/>
          <p:cNvSpPr>
            <a:spLocks noGrp="1" noChangeArrowheads="1"/>
          </p:cNvSpPr>
          <p:nvPr>
            <p:ph type="dt" sz="half" idx="10"/>
          </p:nvPr>
        </p:nvSpPr>
        <p:spPr>
          <a:ln/>
        </p:spPr>
        <p:txBody>
          <a:bodyPr/>
          <a:lstStyle>
            <a:lvl1pPr>
              <a:defRPr/>
            </a:lvl1pPr>
          </a:lstStyle>
          <a:p>
            <a:pPr>
              <a:defRPr/>
            </a:pPr>
            <a:fld id="{29548A90-9DF7-4A26-A378-C940EE7B1BD8}" type="datetime1">
              <a:rPr lang="ja-JP" altLang="en-US" smtClean="0">
                <a:solidFill>
                  <a:srgbClr val="000000"/>
                </a:solidFill>
              </a:rPr>
              <a:t>2024/7/9</a:t>
            </a:fld>
            <a:endParaRPr lang="en-US" altLang="ja-JP">
              <a:solidFill>
                <a:srgbClr val="0000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12"/>
          <p:cNvSpPr>
            <a:spLocks noGrp="1" noChangeArrowheads="1"/>
          </p:cNvSpPr>
          <p:nvPr>
            <p:ph type="sldNum" sz="quarter" idx="12"/>
          </p:nvPr>
        </p:nvSpPr>
        <p:spPr>
          <a:xfrm>
            <a:off x="6975873" y="6457328"/>
            <a:ext cx="2133601" cy="366253"/>
          </a:xfrm>
          <a:prstGeom prst="rect">
            <a:avLst/>
          </a:prstGeom>
          <a:ln/>
        </p:spPr>
        <p:txBody>
          <a:bodyPr/>
          <a:lstStyle>
            <a:lvl1pPr>
              <a:defRPr/>
            </a:lvl1pPr>
          </a:lstStyle>
          <a:p>
            <a:pPr>
              <a:defRPr/>
            </a:pPr>
            <a:fld id="{486F2C41-50EA-471B-AC43-296ADDF71DB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550853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8007" y="273850"/>
            <a:ext cx="8229601" cy="1144120"/>
          </a:xfrm>
          <a:prstGeom prst="rect">
            <a:avLst/>
          </a:prstGeom>
        </p:spPr>
        <p:txBody>
          <a:bodyPr lIns="94512" tIns="47256" rIns="94512" bIns="47256"/>
          <a:lstStyle/>
          <a:p>
            <a:r>
              <a:rPr kumimoji="1" lang="ja-JP" altLang="en-US"/>
              <a:t>マスター タイトルの書式設定</a:t>
            </a:r>
          </a:p>
        </p:txBody>
      </p:sp>
      <p:sp>
        <p:nvSpPr>
          <p:cNvPr id="3" name="コンテンツ プレースホルダー 2"/>
          <p:cNvSpPr>
            <a:spLocks noGrp="1"/>
          </p:cNvSpPr>
          <p:nvPr>
            <p:ph idx="1"/>
          </p:nvPr>
        </p:nvSpPr>
        <p:spPr>
          <a:xfrm>
            <a:off x="458007" y="1599417"/>
            <a:ext cx="8229601" cy="4526078"/>
          </a:xfrm>
          <a:prstGeom prst="rect">
            <a:avLst/>
          </a:prstGeom>
        </p:spPr>
        <p:txBody>
          <a:bodyPr lIns="94512" tIns="47256" rIns="94512" bIns="47256"/>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664DB83-4907-40DC-9FC0-F709EBD6C27D}" type="datetime1">
              <a:rPr lang="ja-JP" altLang="en-US" smtClean="0">
                <a:solidFill>
                  <a:prstClr val="black">
                    <a:tint val="75000"/>
                  </a:prstClr>
                </a:solidFill>
              </a:rPr>
              <a:t>2024/7/9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a:xfrm>
            <a:off x="6975873" y="6457328"/>
            <a:ext cx="2133601" cy="366253"/>
          </a:xfrm>
          <a:prstGeom prst="rect">
            <a:avLst/>
          </a:prstGeom>
        </p:spPr>
        <p:txBody>
          <a:bodyPr/>
          <a:lstStyle/>
          <a:p>
            <a:fld id="{F14AF66F-3B4F-4E8B-A9F2-F8EEB7F87A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235193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489" y="4406795"/>
            <a:ext cx="7771594" cy="1362527"/>
          </a:xfrm>
          <a:prstGeom prst="rect">
            <a:avLst/>
          </a:prstGeom>
        </p:spPr>
        <p:txBody>
          <a:bodyPr lIns="94512" tIns="47256" rIns="94512" bIns="47256" anchor="t"/>
          <a:lstStyle>
            <a:lvl1pPr algn="l">
              <a:defRPr sz="41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489" y="2906502"/>
            <a:ext cx="7771594" cy="1500293"/>
          </a:xfrm>
          <a:prstGeom prst="rect">
            <a:avLst/>
          </a:prstGeom>
        </p:spPr>
        <p:txBody>
          <a:bodyPr lIns="94512" tIns="47256" rIns="94512" bIns="47256" anchor="b"/>
          <a:lstStyle>
            <a:lvl1pPr marL="0" indent="0">
              <a:buNone/>
              <a:defRPr sz="2100">
                <a:solidFill>
                  <a:schemeClr val="tx1">
                    <a:tint val="75000"/>
                  </a:schemeClr>
                </a:solidFill>
              </a:defRPr>
            </a:lvl1pPr>
            <a:lvl2pPr marL="472562" indent="0">
              <a:buNone/>
              <a:defRPr sz="1900">
                <a:solidFill>
                  <a:schemeClr val="tx1">
                    <a:tint val="75000"/>
                  </a:schemeClr>
                </a:solidFill>
              </a:defRPr>
            </a:lvl2pPr>
            <a:lvl3pPr marL="945124" indent="0">
              <a:buNone/>
              <a:defRPr sz="1700">
                <a:solidFill>
                  <a:schemeClr val="tx1">
                    <a:tint val="75000"/>
                  </a:schemeClr>
                </a:solidFill>
              </a:defRPr>
            </a:lvl3pPr>
            <a:lvl4pPr marL="1417686" indent="0">
              <a:buNone/>
              <a:defRPr sz="1400">
                <a:solidFill>
                  <a:schemeClr val="tx1">
                    <a:tint val="75000"/>
                  </a:schemeClr>
                </a:solidFill>
              </a:defRPr>
            </a:lvl4pPr>
            <a:lvl5pPr marL="1890248" indent="0">
              <a:buNone/>
              <a:defRPr sz="1400">
                <a:solidFill>
                  <a:schemeClr val="tx1">
                    <a:tint val="75000"/>
                  </a:schemeClr>
                </a:solidFill>
              </a:defRPr>
            </a:lvl5pPr>
            <a:lvl6pPr marL="2362810" indent="0">
              <a:buNone/>
              <a:defRPr sz="1400">
                <a:solidFill>
                  <a:schemeClr val="tx1">
                    <a:tint val="75000"/>
                  </a:schemeClr>
                </a:solidFill>
              </a:defRPr>
            </a:lvl6pPr>
            <a:lvl7pPr marL="2835372" indent="0">
              <a:buNone/>
              <a:defRPr sz="1400">
                <a:solidFill>
                  <a:schemeClr val="tx1">
                    <a:tint val="75000"/>
                  </a:schemeClr>
                </a:solidFill>
              </a:defRPr>
            </a:lvl7pPr>
            <a:lvl8pPr marL="3307933" indent="0">
              <a:buNone/>
              <a:defRPr sz="1400">
                <a:solidFill>
                  <a:schemeClr val="tx1">
                    <a:tint val="75000"/>
                  </a:schemeClr>
                </a:solidFill>
              </a:defRPr>
            </a:lvl8pPr>
            <a:lvl9pPr marL="3780495"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5D299F4-2E4F-469F-8EC3-502C0532C4FE}" type="datetime1">
              <a:rPr lang="ja-JP" altLang="en-US" smtClean="0">
                <a:solidFill>
                  <a:prstClr val="black">
                    <a:tint val="75000"/>
                  </a:prstClr>
                </a:solidFill>
              </a:rPr>
              <a:t>2024/7/9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a:xfrm>
            <a:off x="6975873" y="6457328"/>
            <a:ext cx="2133601" cy="366253"/>
          </a:xfrm>
          <a:prstGeom prst="rect">
            <a:avLst/>
          </a:prstGeom>
        </p:spPr>
        <p:txBody>
          <a:bodyPr/>
          <a:lstStyle/>
          <a:p>
            <a:fld id="{F14AF66F-3B4F-4E8B-A9F2-F8EEB7F87A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575634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8007" y="273850"/>
            <a:ext cx="8229601" cy="1144120"/>
          </a:xfrm>
          <a:prstGeom prst="rect">
            <a:avLst/>
          </a:prstGeom>
        </p:spPr>
        <p:txBody>
          <a:bodyPr lIns="94512" tIns="47256" rIns="94512" bIns="47256"/>
          <a:lstStyle/>
          <a:p>
            <a:r>
              <a:rPr kumimoji="1" lang="ja-JP" altLang="en-US"/>
              <a:t>マスター タイトルの書式設定</a:t>
            </a:r>
          </a:p>
        </p:txBody>
      </p:sp>
      <p:sp>
        <p:nvSpPr>
          <p:cNvPr id="3" name="コンテンツ プレースホルダー 2"/>
          <p:cNvSpPr>
            <a:spLocks noGrp="1"/>
          </p:cNvSpPr>
          <p:nvPr>
            <p:ph sz="half" idx="1"/>
          </p:nvPr>
        </p:nvSpPr>
        <p:spPr>
          <a:xfrm>
            <a:off x="458007" y="1599417"/>
            <a:ext cx="4036585" cy="4526078"/>
          </a:xfrm>
          <a:prstGeom prst="rect">
            <a:avLst/>
          </a:prstGeom>
        </p:spPr>
        <p:txBody>
          <a:bodyPr lIns="94512" tIns="47256" rIns="94512" bIns="47256"/>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9410" y="1599417"/>
            <a:ext cx="4038197" cy="4526078"/>
          </a:xfrm>
          <a:prstGeom prst="rect">
            <a:avLst/>
          </a:prstGeom>
        </p:spPr>
        <p:txBody>
          <a:bodyPr lIns="94512" tIns="47256" rIns="94512" bIns="47256"/>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B4616508-210B-4769-8948-75058EBF7290}" type="datetime1">
              <a:rPr lang="ja-JP" altLang="en-US" smtClean="0">
                <a:solidFill>
                  <a:prstClr val="black">
                    <a:tint val="75000"/>
                  </a:prstClr>
                </a:solidFill>
              </a:rPr>
              <a:t>2024/7/9</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a:xfrm>
            <a:off x="6975873" y="6457328"/>
            <a:ext cx="2133601" cy="366253"/>
          </a:xfrm>
          <a:prstGeom prst="rect">
            <a:avLst/>
          </a:prstGeom>
        </p:spPr>
        <p:txBody>
          <a:bodyPr/>
          <a:lstStyle/>
          <a:p>
            <a:fld id="{F14AF66F-3B4F-4E8B-A9F2-F8EEB7F87A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470654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8007" y="273850"/>
            <a:ext cx="8229601" cy="1144120"/>
          </a:xfrm>
          <a:prstGeom prst="rect">
            <a:avLst/>
          </a:prstGeom>
        </p:spPr>
        <p:txBody>
          <a:bodyPr lIns="94512" tIns="47256" rIns="94512" bIns="47256"/>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8006" y="1535574"/>
            <a:ext cx="4039810" cy="640103"/>
          </a:xfrm>
          <a:prstGeom prst="rect">
            <a:avLst/>
          </a:prstGeom>
        </p:spPr>
        <p:txBody>
          <a:bodyPr lIns="94512" tIns="47256" rIns="94512" bIns="47256" anchor="b"/>
          <a:lstStyle>
            <a:lvl1pPr marL="0" indent="0">
              <a:buNone/>
              <a:defRPr sz="2500" b="1"/>
            </a:lvl1pPr>
            <a:lvl2pPr marL="472562" indent="0">
              <a:buNone/>
              <a:defRPr sz="2100" b="1"/>
            </a:lvl2pPr>
            <a:lvl3pPr marL="945124" indent="0">
              <a:buNone/>
              <a:defRPr sz="1900" b="1"/>
            </a:lvl3pPr>
            <a:lvl4pPr marL="1417686" indent="0">
              <a:buNone/>
              <a:defRPr sz="1700" b="1"/>
            </a:lvl4pPr>
            <a:lvl5pPr marL="1890248" indent="0">
              <a:buNone/>
              <a:defRPr sz="1700" b="1"/>
            </a:lvl5pPr>
            <a:lvl6pPr marL="2362810" indent="0">
              <a:buNone/>
              <a:defRPr sz="1700" b="1"/>
            </a:lvl6pPr>
            <a:lvl7pPr marL="2835372" indent="0">
              <a:buNone/>
              <a:defRPr sz="1700" b="1"/>
            </a:lvl7pPr>
            <a:lvl8pPr marL="3307933" indent="0">
              <a:buNone/>
              <a:defRPr sz="1700" b="1"/>
            </a:lvl8pPr>
            <a:lvl9pPr marL="3780495" indent="0">
              <a:buNone/>
              <a:defRPr sz="17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8006" y="2175677"/>
            <a:ext cx="4039810" cy="3949818"/>
          </a:xfrm>
          <a:prstGeom prst="rect">
            <a:avLst/>
          </a:prstGeom>
        </p:spPr>
        <p:txBody>
          <a:bodyPr lIns="94512" tIns="47256" rIns="94512" bIns="47256"/>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4572" y="1535574"/>
            <a:ext cx="4043035" cy="640103"/>
          </a:xfrm>
          <a:prstGeom prst="rect">
            <a:avLst/>
          </a:prstGeom>
        </p:spPr>
        <p:txBody>
          <a:bodyPr lIns="94512" tIns="47256" rIns="94512" bIns="47256" anchor="b"/>
          <a:lstStyle>
            <a:lvl1pPr marL="0" indent="0">
              <a:buNone/>
              <a:defRPr sz="2500" b="1"/>
            </a:lvl1pPr>
            <a:lvl2pPr marL="472562" indent="0">
              <a:buNone/>
              <a:defRPr sz="2100" b="1"/>
            </a:lvl2pPr>
            <a:lvl3pPr marL="945124" indent="0">
              <a:buNone/>
              <a:defRPr sz="1900" b="1"/>
            </a:lvl3pPr>
            <a:lvl4pPr marL="1417686" indent="0">
              <a:buNone/>
              <a:defRPr sz="1700" b="1"/>
            </a:lvl4pPr>
            <a:lvl5pPr marL="1890248" indent="0">
              <a:buNone/>
              <a:defRPr sz="1700" b="1"/>
            </a:lvl5pPr>
            <a:lvl6pPr marL="2362810" indent="0">
              <a:buNone/>
              <a:defRPr sz="1700" b="1"/>
            </a:lvl6pPr>
            <a:lvl7pPr marL="2835372" indent="0">
              <a:buNone/>
              <a:defRPr sz="1700" b="1"/>
            </a:lvl7pPr>
            <a:lvl8pPr marL="3307933" indent="0">
              <a:buNone/>
              <a:defRPr sz="1700" b="1"/>
            </a:lvl8pPr>
            <a:lvl9pPr marL="3780495" indent="0">
              <a:buNone/>
              <a:defRPr sz="17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4572" y="2175677"/>
            <a:ext cx="4043035" cy="3949818"/>
          </a:xfrm>
          <a:prstGeom prst="rect">
            <a:avLst/>
          </a:prstGeom>
        </p:spPr>
        <p:txBody>
          <a:bodyPr lIns="94512" tIns="47256" rIns="94512" bIns="47256"/>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2AD58063-0657-4726-9D60-1B7DC446B853}" type="datetime1">
              <a:rPr lang="ja-JP" altLang="en-US" smtClean="0">
                <a:solidFill>
                  <a:prstClr val="black">
                    <a:tint val="75000"/>
                  </a:prstClr>
                </a:solidFill>
              </a:rPr>
              <a:t>2024/7/9</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a:xfrm>
            <a:off x="6975873" y="6457328"/>
            <a:ext cx="2133601" cy="366253"/>
          </a:xfrm>
          <a:prstGeom prst="rect">
            <a:avLst/>
          </a:prstGeom>
        </p:spPr>
        <p:txBody>
          <a:bodyPr/>
          <a:lstStyle/>
          <a:p>
            <a:fld id="{F14AF66F-3B4F-4E8B-A9F2-F8EEB7F87A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805419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8007" y="273850"/>
            <a:ext cx="8229601" cy="1144120"/>
          </a:xfrm>
          <a:prstGeom prst="rect">
            <a:avLst/>
          </a:prstGeom>
        </p:spPr>
        <p:txBody>
          <a:bodyPr lIns="94512" tIns="47256" rIns="94512" bIns="47256"/>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AD10189C-46EF-4333-845A-F02432F5D4C7}" type="datetime1">
              <a:rPr lang="ja-JP" altLang="en-US" smtClean="0">
                <a:solidFill>
                  <a:prstClr val="black">
                    <a:tint val="75000"/>
                  </a:prstClr>
                </a:solidFill>
              </a:rPr>
              <a:t>2024/7/9</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a:xfrm>
            <a:off x="6975873" y="6457328"/>
            <a:ext cx="2133601" cy="366253"/>
          </a:xfrm>
          <a:prstGeom prst="rect">
            <a:avLst/>
          </a:prstGeom>
        </p:spPr>
        <p:txBody>
          <a:bodyPr/>
          <a:lstStyle/>
          <a:p>
            <a:fld id="{F14AF66F-3B4F-4E8B-A9F2-F8EEB7F87A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482875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60B94CD-7ACA-4690-AB38-2F48FCD7B1C1}" type="datetime1">
              <a:rPr lang="ja-JP" altLang="en-US" smtClean="0">
                <a:solidFill>
                  <a:prstClr val="black">
                    <a:tint val="75000"/>
                  </a:prstClr>
                </a:solidFill>
              </a:rPr>
              <a:t>2024/7/9</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a:xfrm>
            <a:off x="7010399" y="6491747"/>
            <a:ext cx="2133601" cy="366253"/>
          </a:xfrm>
          <a:prstGeom prst="rect">
            <a:avLst/>
          </a:prstGeom>
        </p:spPr>
        <p:txBody>
          <a:bodyPr/>
          <a:lstStyle/>
          <a:p>
            <a:fld id="{F14AF66F-3B4F-4E8B-A9F2-F8EEB7F87A3A}"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7338436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8006" y="273850"/>
            <a:ext cx="3007683" cy="1160920"/>
          </a:xfrm>
          <a:prstGeom prst="rect">
            <a:avLst/>
          </a:prstGeom>
        </p:spPr>
        <p:txBody>
          <a:bodyPr lIns="94512" tIns="47256" rIns="94512" bIns="47256" anchor="b"/>
          <a:lstStyle>
            <a:lvl1pPr algn="l">
              <a:defRPr sz="21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353" y="273850"/>
            <a:ext cx="5112254" cy="5851644"/>
          </a:xfrm>
          <a:prstGeom prst="rect">
            <a:avLst/>
          </a:prstGeom>
        </p:spPr>
        <p:txBody>
          <a:bodyPr lIns="94512" tIns="47256" rIns="94512" bIns="47256"/>
          <a:lstStyle>
            <a:lvl1pPr>
              <a:defRPr sz="3300"/>
            </a:lvl1pPr>
            <a:lvl2pPr>
              <a:defRPr sz="2900"/>
            </a:lvl2pPr>
            <a:lvl3pPr>
              <a:defRPr sz="2500"/>
            </a:lvl3pPr>
            <a:lvl4pPr>
              <a:defRPr sz="2100"/>
            </a:lvl4pPr>
            <a:lvl5pPr>
              <a:defRPr sz="2100"/>
            </a:lvl5pPr>
            <a:lvl6pPr>
              <a:defRPr sz="2100"/>
            </a:lvl6pPr>
            <a:lvl7pPr>
              <a:defRPr sz="2100"/>
            </a:lvl7pPr>
            <a:lvl8pPr>
              <a:defRPr sz="2100"/>
            </a:lvl8pPr>
            <a:lvl9pPr>
              <a:defRPr sz="21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8006" y="1434770"/>
            <a:ext cx="3007683" cy="4690724"/>
          </a:xfrm>
          <a:prstGeom prst="rect">
            <a:avLst/>
          </a:prstGeom>
        </p:spPr>
        <p:txBody>
          <a:bodyPr lIns="94512" tIns="47256" rIns="94512" bIns="47256"/>
          <a:lstStyle>
            <a:lvl1pPr marL="0" indent="0">
              <a:buNone/>
              <a:defRPr sz="1400"/>
            </a:lvl1pPr>
            <a:lvl2pPr marL="472562" indent="0">
              <a:buNone/>
              <a:defRPr sz="1200"/>
            </a:lvl2pPr>
            <a:lvl3pPr marL="945124" indent="0">
              <a:buNone/>
              <a:defRPr sz="1000"/>
            </a:lvl3pPr>
            <a:lvl4pPr marL="1417686" indent="0">
              <a:buNone/>
              <a:defRPr sz="900"/>
            </a:lvl4pPr>
            <a:lvl5pPr marL="1890248" indent="0">
              <a:buNone/>
              <a:defRPr sz="900"/>
            </a:lvl5pPr>
            <a:lvl6pPr marL="2362810" indent="0">
              <a:buNone/>
              <a:defRPr sz="900"/>
            </a:lvl6pPr>
            <a:lvl7pPr marL="2835372" indent="0">
              <a:buNone/>
              <a:defRPr sz="900"/>
            </a:lvl7pPr>
            <a:lvl8pPr marL="3307933" indent="0">
              <a:buNone/>
              <a:defRPr sz="900"/>
            </a:lvl8pPr>
            <a:lvl9pPr marL="3780495"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DD07557-4FF7-4929-84C4-EF81BD32E5F3}" type="datetime1">
              <a:rPr lang="ja-JP" altLang="en-US" smtClean="0">
                <a:solidFill>
                  <a:prstClr val="black">
                    <a:tint val="75000"/>
                  </a:prstClr>
                </a:solidFill>
              </a:rPr>
              <a:t>2024/7/9</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a:xfrm>
            <a:off x="6975873" y="6457328"/>
            <a:ext cx="2133601" cy="366253"/>
          </a:xfrm>
          <a:prstGeom prst="rect">
            <a:avLst/>
          </a:prstGeom>
        </p:spPr>
        <p:txBody>
          <a:bodyPr/>
          <a:lstStyle/>
          <a:p>
            <a:fld id="{F14AF66F-3B4F-4E8B-A9F2-F8EEB7F87A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334802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1709" y="4799929"/>
            <a:ext cx="5486400" cy="567860"/>
          </a:xfrm>
          <a:prstGeom prst="rect">
            <a:avLst/>
          </a:prstGeom>
        </p:spPr>
        <p:txBody>
          <a:bodyPr lIns="94512" tIns="47256" rIns="94512" bIns="47256" anchor="b"/>
          <a:lstStyle>
            <a:lvl1pPr algn="l">
              <a:defRPr sz="2100" b="1"/>
            </a:lvl1pPr>
          </a:lstStyle>
          <a:p>
            <a:r>
              <a:rPr kumimoji="1" lang="ja-JP" altLang="en-US"/>
              <a:t>マスター タイトルの書式設定</a:t>
            </a:r>
          </a:p>
        </p:txBody>
      </p:sp>
      <p:sp>
        <p:nvSpPr>
          <p:cNvPr id="3" name="図プレースホルダー 2"/>
          <p:cNvSpPr>
            <a:spLocks noGrp="1"/>
          </p:cNvSpPr>
          <p:nvPr>
            <p:ph type="pic" idx="1"/>
          </p:nvPr>
        </p:nvSpPr>
        <p:spPr>
          <a:xfrm>
            <a:off x="1791709" y="613223"/>
            <a:ext cx="5486400" cy="4114463"/>
          </a:xfrm>
          <a:prstGeom prst="rect">
            <a:avLst/>
          </a:prstGeom>
        </p:spPr>
        <p:txBody>
          <a:bodyPr lIns="94512" tIns="47256" rIns="94512" bIns="47256"/>
          <a:lstStyle>
            <a:lvl1pPr marL="0" indent="0">
              <a:buNone/>
              <a:defRPr sz="3300"/>
            </a:lvl1pPr>
            <a:lvl2pPr marL="472562" indent="0">
              <a:buNone/>
              <a:defRPr sz="2900"/>
            </a:lvl2pPr>
            <a:lvl3pPr marL="945124" indent="0">
              <a:buNone/>
              <a:defRPr sz="2500"/>
            </a:lvl3pPr>
            <a:lvl4pPr marL="1417686" indent="0">
              <a:buNone/>
              <a:defRPr sz="2100"/>
            </a:lvl4pPr>
            <a:lvl5pPr marL="1890248" indent="0">
              <a:buNone/>
              <a:defRPr sz="2100"/>
            </a:lvl5pPr>
            <a:lvl6pPr marL="2362810" indent="0">
              <a:buNone/>
              <a:defRPr sz="2100"/>
            </a:lvl6pPr>
            <a:lvl7pPr marL="2835372" indent="0">
              <a:buNone/>
              <a:defRPr sz="2100"/>
            </a:lvl7pPr>
            <a:lvl8pPr marL="3307933" indent="0">
              <a:buNone/>
              <a:defRPr sz="2100"/>
            </a:lvl8pPr>
            <a:lvl9pPr marL="3780495" indent="0">
              <a:buNone/>
              <a:defRPr sz="2100"/>
            </a:lvl9pPr>
          </a:lstStyle>
          <a:p>
            <a:endParaRPr kumimoji="1" lang="ja-JP" altLang="en-US"/>
          </a:p>
        </p:txBody>
      </p:sp>
      <p:sp>
        <p:nvSpPr>
          <p:cNvPr id="4" name="テキスト プレースホルダー 3"/>
          <p:cNvSpPr>
            <a:spLocks noGrp="1"/>
          </p:cNvSpPr>
          <p:nvPr>
            <p:ph type="body" sz="half" idx="2"/>
          </p:nvPr>
        </p:nvSpPr>
        <p:spPr>
          <a:xfrm>
            <a:off x="1791709" y="5367788"/>
            <a:ext cx="5486400" cy="804748"/>
          </a:xfrm>
          <a:prstGeom prst="rect">
            <a:avLst/>
          </a:prstGeom>
        </p:spPr>
        <p:txBody>
          <a:bodyPr lIns="94512" tIns="47256" rIns="94512" bIns="47256"/>
          <a:lstStyle>
            <a:lvl1pPr marL="0" indent="0">
              <a:buNone/>
              <a:defRPr sz="1400"/>
            </a:lvl1pPr>
            <a:lvl2pPr marL="472562" indent="0">
              <a:buNone/>
              <a:defRPr sz="1200"/>
            </a:lvl2pPr>
            <a:lvl3pPr marL="945124" indent="0">
              <a:buNone/>
              <a:defRPr sz="1000"/>
            </a:lvl3pPr>
            <a:lvl4pPr marL="1417686" indent="0">
              <a:buNone/>
              <a:defRPr sz="900"/>
            </a:lvl4pPr>
            <a:lvl5pPr marL="1890248" indent="0">
              <a:buNone/>
              <a:defRPr sz="900"/>
            </a:lvl5pPr>
            <a:lvl6pPr marL="2362810" indent="0">
              <a:buNone/>
              <a:defRPr sz="900"/>
            </a:lvl6pPr>
            <a:lvl7pPr marL="2835372" indent="0">
              <a:buNone/>
              <a:defRPr sz="900"/>
            </a:lvl7pPr>
            <a:lvl8pPr marL="3307933" indent="0">
              <a:buNone/>
              <a:defRPr sz="900"/>
            </a:lvl8pPr>
            <a:lvl9pPr marL="3780495"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66BF6E8-50E8-4686-A9B1-280B0BAB8E36}" type="datetime1">
              <a:rPr lang="ja-JP" altLang="en-US" smtClean="0">
                <a:solidFill>
                  <a:prstClr val="black">
                    <a:tint val="75000"/>
                  </a:prstClr>
                </a:solidFill>
              </a:rPr>
              <a:t>2024/7/9</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a:xfrm>
            <a:off x="6975873" y="6457328"/>
            <a:ext cx="2133601" cy="366253"/>
          </a:xfrm>
          <a:prstGeom prst="rect">
            <a:avLst/>
          </a:prstGeom>
        </p:spPr>
        <p:txBody>
          <a:bodyPr/>
          <a:lstStyle/>
          <a:p>
            <a:fld id="{F14AF66F-3B4F-4E8B-A9F2-F8EEB7F87A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695219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gi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pattFill prst="dkHorz">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4" name="日付プレースホルダー 3"/>
          <p:cNvSpPr>
            <a:spLocks noGrp="1"/>
          </p:cNvSpPr>
          <p:nvPr>
            <p:ph type="dt" sz="half" idx="2"/>
          </p:nvPr>
        </p:nvSpPr>
        <p:spPr>
          <a:xfrm>
            <a:off x="458007" y="6355663"/>
            <a:ext cx="2133601" cy="366253"/>
          </a:xfrm>
          <a:prstGeom prst="rect">
            <a:avLst/>
          </a:prstGeom>
        </p:spPr>
        <p:txBody>
          <a:bodyPr vert="horz" lIns="94512" tIns="47256" rIns="94512" bIns="47256" rtlCol="0" anchor="ctr"/>
          <a:lstStyle>
            <a:lvl1pPr algn="l">
              <a:defRPr sz="1200">
                <a:solidFill>
                  <a:schemeClr val="tx1">
                    <a:tint val="75000"/>
                  </a:schemeClr>
                </a:solidFill>
              </a:defRPr>
            </a:lvl1pPr>
          </a:lstStyle>
          <a:p>
            <a:pPr fontAlgn="ctr">
              <a:spcBef>
                <a:spcPct val="0"/>
              </a:spcBef>
            </a:pPr>
            <a:fld id="{D6283486-762D-4DCE-9877-19E9FD8ADFD6}" type="datetime1">
              <a:rPr lang="ja-JP" altLang="en-US" smtClean="0">
                <a:solidFill>
                  <a:prstClr val="black">
                    <a:tint val="75000"/>
                  </a:prstClr>
                </a:solidFill>
              </a:rPr>
              <a:t>2024/7/9</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3798" y="6355663"/>
            <a:ext cx="2896406" cy="366253"/>
          </a:xfrm>
          <a:prstGeom prst="rect">
            <a:avLst/>
          </a:prstGeom>
        </p:spPr>
        <p:txBody>
          <a:bodyPr vert="horz" lIns="94512" tIns="47256" rIns="94512" bIns="47256" rtlCol="0" anchor="ctr"/>
          <a:lstStyle>
            <a:lvl1pPr algn="ctr">
              <a:defRPr sz="1200">
                <a:solidFill>
                  <a:schemeClr val="tx1">
                    <a:tint val="75000"/>
                  </a:schemeClr>
                </a:solidFill>
              </a:defRPr>
            </a:lvl1pPr>
          </a:lstStyle>
          <a:p>
            <a:pPr fontAlgn="ctr">
              <a:spcBef>
                <a:spcPct val="0"/>
              </a:spcBef>
            </a:pPr>
            <a:endParaRPr lang="ja-JP" altLang="en-US">
              <a:solidFill>
                <a:prstClr val="black">
                  <a:tint val="75000"/>
                </a:prstClr>
              </a:solidFill>
            </a:endParaRPr>
          </a:p>
        </p:txBody>
      </p:sp>
      <p:pic>
        <p:nvPicPr>
          <p:cNvPr id="1026" name="Picture 2" descr="大学入試センター"/>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600369" y="50875"/>
            <a:ext cx="4509105" cy="504018"/>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直線コネクタ 9"/>
          <p:cNvCxnSpPr/>
          <p:nvPr/>
        </p:nvCxnSpPr>
        <p:spPr>
          <a:xfrm>
            <a:off x="1" y="661236"/>
            <a:ext cx="9144000" cy="0"/>
          </a:xfrm>
          <a:prstGeom prst="line">
            <a:avLst/>
          </a:prstGeom>
          <a:ln w="63500">
            <a:gradFill flip="none" rotWithShape="1">
              <a:gsLst>
                <a:gs pos="0">
                  <a:srgbClr val="0000CC"/>
                </a:gs>
                <a:gs pos="62000">
                  <a:schemeClr val="tx2">
                    <a:lumMod val="60000"/>
                    <a:lumOff val="40000"/>
                  </a:schemeClr>
                </a:gs>
                <a:gs pos="100000">
                  <a:schemeClr val="tx2">
                    <a:lumMod val="40000"/>
                    <a:lumOff val="6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7" name="スライド番号プレースホルダー 5">
            <a:extLst>
              <a:ext uri="{FF2B5EF4-FFF2-40B4-BE49-F238E27FC236}">
                <a16:creationId xmlns:a16="http://schemas.microsoft.com/office/drawing/2014/main" id="{090BE3B4-E672-4945-BA56-6D4F56CF533B}"/>
              </a:ext>
            </a:extLst>
          </p:cNvPr>
          <p:cNvSpPr>
            <a:spLocks noGrp="1"/>
          </p:cNvSpPr>
          <p:nvPr>
            <p:ph type="sldNum" sz="quarter" idx="4"/>
          </p:nvPr>
        </p:nvSpPr>
        <p:spPr>
          <a:xfrm>
            <a:off x="6975873" y="6457328"/>
            <a:ext cx="2133601" cy="366253"/>
          </a:xfrm>
          <a:prstGeom prst="rect">
            <a:avLst/>
          </a:prstGeom>
        </p:spPr>
        <p:txBody>
          <a:bodyPr vert="horz" lIns="94512" tIns="47256" rIns="94512" bIns="47256" rtlCol="0" anchor="ctr"/>
          <a:lstStyle>
            <a:lvl1pPr algn="r">
              <a:defRPr sz="1900">
                <a:solidFill>
                  <a:schemeClr val="tx1">
                    <a:tint val="75000"/>
                  </a:schemeClr>
                </a:solidFill>
              </a:defRPr>
            </a:lvl1pPr>
          </a:lstStyle>
          <a:p>
            <a:pPr fontAlgn="ctr">
              <a:spcBef>
                <a:spcPct val="0"/>
              </a:spcBef>
            </a:pPr>
            <a:fld id="{F14AF66F-3B4F-4E8B-A9F2-F8EEB7F87A3A}" type="slidenum">
              <a:rPr lang="ja-JP" altLang="en-US" smtClean="0">
                <a:solidFill>
                  <a:prstClr val="black">
                    <a:tint val="75000"/>
                  </a:prstClr>
                </a:solidFill>
              </a:rPr>
              <a:pPr fontAlgn="ctr">
                <a:spcBef>
                  <a:spcPct val="0"/>
                </a:spcBef>
              </a:pPr>
              <a:t>‹#›</a:t>
            </a:fld>
            <a:endParaRPr lang="ja-JP" altLang="en-US">
              <a:solidFill>
                <a:prstClr val="black">
                  <a:tint val="75000"/>
                </a:prstClr>
              </a:solidFill>
            </a:endParaRPr>
          </a:p>
        </p:txBody>
      </p:sp>
    </p:spTree>
    <p:extLst>
      <p:ext uri="{BB962C8B-B14F-4D97-AF65-F5344CB8AC3E}">
        <p14:creationId xmlns:p14="http://schemas.microsoft.com/office/powerpoint/2010/main" val="142213664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ctr" defTabSz="945124" rtl="0" eaLnBrk="1" latinLnBrk="0" hangingPunct="1">
        <a:spcBef>
          <a:spcPct val="0"/>
        </a:spcBef>
        <a:buNone/>
        <a:defRPr kumimoji="1" sz="4500" kern="1200">
          <a:solidFill>
            <a:schemeClr val="tx1"/>
          </a:solidFill>
          <a:latin typeface="+mj-lt"/>
          <a:ea typeface="+mj-ea"/>
          <a:cs typeface="+mj-cs"/>
        </a:defRPr>
      </a:lvl1pPr>
    </p:titleStyle>
    <p:bodyStyle>
      <a:lvl1pPr marL="354421" indent="-354421" algn="l" defTabSz="945124" rtl="0" eaLnBrk="1" latinLnBrk="0" hangingPunct="1">
        <a:spcBef>
          <a:spcPct val="20000"/>
        </a:spcBef>
        <a:buFont typeface="Arial" pitchFamily="34" charset="0"/>
        <a:buChar char="•"/>
        <a:defRPr kumimoji="1" sz="3300" kern="1200">
          <a:solidFill>
            <a:schemeClr val="tx1"/>
          </a:solidFill>
          <a:latin typeface="+mn-lt"/>
          <a:ea typeface="+mn-ea"/>
          <a:cs typeface="+mn-cs"/>
        </a:defRPr>
      </a:lvl1pPr>
      <a:lvl2pPr marL="767913" indent="-295351" algn="l" defTabSz="945124" rtl="0" eaLnBrk="1" latinLnBrk="0" hangingPunct="1">
        <a:spcBef>
          <a:spcPct val="20000"/>
        </a:spcBef>
        <a:buFont typeface="Arial" pitchFamily="34" charset="0"/>
        <a:buChar char="–"/>
        <a:defRPr kumimoji="1" sz="2900" kern="1200">
          <a:solidFill>
            <a:schemeClr val="tx1"/>
          </a:solidFill>
          <a:latin typeface="+mn-lt"/>
          <a:ea typeface="+mn-ea"/>
          <a:cs typeface="+mn-cs"/>
        </a:defRPr>
      </a:lvl2pPr>
      <a:lvl3pPr marL="1181405" indent="-236281" algn="l" defTabSz="945124" rtl="0" eaLnBrk="1" latinLnBrk="0" hangingPunct="1">
        <a:spcBef>
          <a:spcPct val="20000"/>
        </a:spcBef>
        <a:buFont typeface="Arial" pitchFamily="34" charset="0"/>
        <a:buChar char="•"/>
        <a:defRPr kumimoji="1" sz="2500" kern="1200">
          <a:solidFill>
            <a:schemeClr val="tx1"/>
          </a:solidFill>
          <a:latin typeface="+mn-lt"/>
          <a:ea typeface="+mn-ea"/>
          <a:cs typeface="+mn-cs"/>
        </a:defRPr>
      </a:lvl3pPr>
      <a:lvl4pPr marL="1653967" indent="-236281" algn="l" defTabSz="945124" rtl="0" eaLnBrk="1" latinLnBrk="0" hangingPunct="1">
        <a:spcBef>
          <a:spcPct val="20000"/>
        </a:spcBef>
        <a:buFont typeface="Arial" pitchFamily="34" charset="0"/>
        <a:buChar char="–"/>
        <a:defRPr kumimoji="1" sz="2100" kern="1200">
          <a:solidFill>
            <a:schemeClr val="tx1"/>
          </a:solidFill>
          <a:latin typeface="+mn-lt"/>
          <a:ea typeface="+mn-ea"/>
          <a:cs typeface="+mn-cs"/>
        </a:defRPr>
      </a:lvl4pPr>
      <a:lvl5pPr marL="2126529" indent="-236281" algn="l" defTabSz="945124" rtl="0" eaLnBrk="1" latinLnBrk="0" hangingPunct="1">
        <a:spcBef>
          <a:spcPct val="20000"/>
        </a:spcBef>
        <a:buFont typeface="Arial" pitchFamily="34" charset="0"/>
        <a:buChar char="»"/>
        <a:defRPr kumimoji="1" sz="2100" kern="1200">
          <a:solidFill>
            <a:schemeClr val="tx1"/>
          </a:solidFill>
          <a:latin typeface="+mn-lt"/>
          <a:ea typeface="+mn-ea"/>
          <a:cs typeface="+mn-cs"/>
        </a:defRPr>
      </a:lvl5pPr>
      <a:lvl6pPr marL="2599091" indent="-236281" algn="l" defTabSz="945124" rtl="0" eaLnBrk="1" latinLnBrk="0" hangingPunct="1">
        <a:spcBef>
          <a:spcPct val="20000"/>
        </a:spcBef>
        <a:buFont typeface="Arial" pitchFamily="34" charset="0"/>
        <a:buChar char="•"/>
        <a:defRPr kumimoji="1" sz="2100" kern="1200">
          <a:solidFill>
            <a:schemeClr val="tx1"/>
          </a:solidFill>
          <a:latin typeface="+mn-lt"/>
          <a:ea typeface="+mn-ea"/>
          <a:cs typeface="+mn-cs"/>
        </a:defRPr>
      </a:lvl6pPr>
      <a:lvl7pPr marL="3071652" indent="-236281" algn="l" defTabSz="945124" rtl="0" eaLnBrk="1" latinLnBrk="0" hangingPunct="1">
        <a:spcBef>
          <a:spcPct val="20000"/>
        </a:spcBef>
        <a:buFont typeface="Arial" pitchFamily="34" charset="0"/>
        <a:buChar char="•"/>
        <a:defRPr kumimoji="1" sz="2100" kern="1200">
          <a:solidFill>
            <a:schemeClr val="tx1"/>
          </a:solidFill>
          <a:latin typeface="+mn-lt"/>
          <a:ea typeface="+mn-ea"/>
          <a:cs typeface="+mn-cs"/>
        </a:defRPr>
      </a:lvl7pPr>
      <a:lvl8pPr marL="3544214" indent="-236281" algn="l" defTabSz="945124" rtl="0" eaLnBrk="1" latinLnBrk="0" hangingPunct="1">
        <a:spcBef>
          <a:spcPct val="20000"/>
        </a:spcBef>
        <a:buFont typeface="Arial" pitchFamily="34" charset="0"/>
        <a:buChar char="•"/>
        <a:defRPr kumimoji="1" sz="2100" kern="1200">
          <a:solidFill>
            <a:schemeClr val="tx1"/>
          </a:solidFill>
          <a:latin typeface="+mn-lt"/>
          <a:ea typeface="+mn-ea"/>
          <a:cs typeface="+mn-cs"/>
        </a:defRPr>
      </a:lvl8pPr>
      <a:lvl9pPr marL="4016776" indent="-236281" algn="l" defTabSz="945124" rtl="0" eaLnBrk="1" latinLnBrk="0" hangingPunct="1">
        <a:spcBef>
          <a:spcPct val="20000"/>
        </a:spcBef>
        <a:buFont typeface="Arial" pitchFamily="34" charset="0"/>
        <a:buChar char="•"/>
        <a:defRPr kumimoji="1" sz="2100" kern="1200">
          <a:solidFill>
            <a:schemeClr val="tx1"/>
          </a:solidFill>
          <a:latin typeface="+mn-lt"/>
          <a:ea typeface="+mn-ea"/>
          <a:cs typeface="+mn-cs"/>
        </a:defRPr>
      </a:lvl9pPr>
    </p:bodyStyle>
    <p:otherStyle>
      <a:defPPr>
        <a:defRPr lang="ja-JP"/>
      </a:defPPr>
      <a:lvl1pPr marL="0" algn="l" defTabSz="945124" rtl="0" eaLnBrk="1" latinLnBrk="0" hangingPunct="1">
        <a:defRPr kumimoji="1" sz="1900" kern="1200">
          <a:solidFill>
            <a:schemeClr val="tx1"/>
          </a:solidFill>
          <a:latin typeface="+mn-lt"/>
          <a:ea typeface="+mn-ea"/>
          <a:cs typeface="+mn-cs"/>
        </a:defRPr>
      </a:lvl1pPr>
      <a:lvl2pPr marL="472562" algn="l" defTabSz="945124" rtl="0" eaLnBrk="1" latinLnBrk="0" hangingPunct="1">
        <a:defRPr kumimoji="1" sz="1900" kern="1200">
          <a:solidFill>
            <a:schemeClr val="tx1"/>
          </a:solidFill>
          <a:latin typeface="+mn-lt"/>
          <a:ea typeface="+mn-ea"/>
          <a:cs typeface="+mn-cs"/>
        </a:defRPr>
      </a:lvl2pPr>
      <a:lvl3pPr marL="945124" algn="l" defTabSz="945124" rtl="0" eaLnBrk="1" latinLnBrk="0" hangingPunct="1">
        <a:defRPr kumimoji="1" sz="1900" kern="1200">
          <a:solidFill>
            <a:schemeClr val="tx1"/>
          </a:solidFill>
          <a:latin typeface="+mn-lt"/>
          <a:ea typeface="+mn-ea"/>
          <a:cs typeface="+mn-cs"/>
        </a:defRPr>
      </a:lvl3pPr>
      <a:lvl4pPr marL="1417686" algn="l" defTabSz="945124" rtl="0" eaLnBrk="1" latinLnBrk="0" hangingPunct="1">
        <a:defRPr kumimoji="1" sz="1900" kern="1200">
          <a:solidFill>
            <a:schemeClr val="tx1"/>
          </a:solidFill>
          <a:latin typeface="+mn-lt"/>
          <a:ea typeface="+mn-ea"/>
          <a:cs typeface="+mn-cs"/>
        </a:defRPr>
      </a:lvl4pPr>
      <a:lvl5pPr marL="1890248" algn="l" defTabSz="945124" rtl="0" eaLnBrk="1" latinLnBrk="0" hangingPunct="1">
        <a:defRPr kumimoji="1" sz="1900" kern="1200">
          <a:solidFill>
            <a:schemeClr val="tx1"/>
          </a:solidFill>
          <a:latin typeface="+mn-lt"/>
          <a:ea typeface="+mn-ea"/>
          <a:cs typeface="+mn-cs"/>
        </a:defRPr>
      </a:lvl5pPr>
      <a:lvl6pPr marL="2362810" algn="l" defTabSz="945124" rtl="0" eaLnBrk="1" latinLnBrk="0" hangingPunct="1">
        <a:defRPr kumimoji="1" sz="1900" kern="1200">
          <a:solidFill>
            <a:schemeClr val="tx1"/>
          </a:solidFill>
          <a:latin typeface="+mn-lt"/>
          <a:ea typeface="+mn-ea"/>
          <a:cs typeface="+mn-cs"/>
        </a:defRPr>
      </a:lvl6pPr>
      <a:lvl7pPr marL="2835372" algn="l" defTabSz="945124" rtl="0" eaLnBrk="1" latinLnBrk="0" hangingPunct="1">
        <a:defRPr kumimoji="1" sz="1900" kern="1200">
          <a:solidFill>
            <a:schemeClr val="tx1"/>
          </a:solidFill>
          <a:latin typeface="+mn-lt"/>
          <a:ea typeface="+mn-ea"/>
          <a:cs typeface="+mn-cs"/>
        </a:defRPr>
      </a:lvl7pPr>
      <a:lvl8pPr marL="3307933" algn="l" defTabSz="945124" rtl="0" eaLnBrk="1" latinLnBrk="0" hangingPunct="1">
        <a:defRPr kumimoji="1" sz="1900" kern="1200">
          <a:solidFill>
            <a:schemeClr val="tx1"/>
          </a:solidFill>
          <a:latin typeface="+mn-lt"/>
          <a:ea typeface="+mn-ea"/>
          <a:cs typeface="+mn-cs"/>
        </a:defRPr>
      </a:lvl8pPr>
      <a:lvl9pPr marL="3780495" algn="l" defTabSz="945124" rtl="0" eaLnBrk="1" latinLnBrk="0" hangingPunct="1">
        <a:defRPr kumimoji="1"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7.png"/><Relationship Id="rId4" Type="http://schemas.microsoft.com/office/2007/relationships/hdphoto" Target="../media/hdphoto2.wdp"/><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0.png"/><Relationship Id="rId4" Type="http://schemas.microsoft.com/office/2007/relationships/hdphoto" Target="../media/hdphoto5.wdp"/></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23.png"/><Relationship Id="rId4" Type="http://schemas.microsoft.com/office/2007/relationships/hdphoto" Target="../media/hdphoto7.wdp"/></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microsoft.com/office/2007/relationships/hdphoto" Target="../media/hdphoto9.wdp"/></Relationships>
</file>

<file path=ppt/slides/_rels/slide3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5.png"/><Relationship Id="rId7" Type="http://schemas.microsoft.com/office/2007/relationships/hdphoto" Target="../media/hdphoto8.wdp"/><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6.png"/><Relationship Id="rId4" Type="http://schemas.microsoft.com/office/2007/relationships/hdphoto" Target="../media/hdphoto10.wdp"/><Relationship Id="rId9" Type="http://schemas.microsoft.com/office/2007/relationships/hdphoto" Target="../media/hdphoto7.wdp"/></Relationships>
</file>

<file path=ppt/slides/_rels/slide34.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7.png"/><Relationship Id="rId7"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28.png"/><Relationship Id="rId4" Type="http://schemas.microsoft.com/office/2007/relationships/hdphoto" Target="../media/hdphoto11.wdp"/></Relationships>
</file>

<file path=ppt/slides/_rels/slide35.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30.png"/><Relationship Id="rId10" Type="http://schemas.microsoft.com/office/2007/relationships/hdphoto" Target="../media/hdphoto16.wdp"/><Relationship Id="rId4" Type="http://schemas.microsoft.com/office/2007/relationships/hdphoto" Target="../media/hdphoto13.wdp"/><Relationship Id="rId9"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34.emf"/><Relationship Id="rId4" Type="http://schemas.microsoft.com/office/2007/relationships/hdphoto" Target="../media/hdphoto17.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jpe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
          <p:cNvSpPr txBox="1">
            <a:spLocks noChangeArrowheads="1"/>
          </p:cNvSpPr>
          <p:nvPr/>
        </p:nvSpPr>
        <p:spPr>
          <a:xfrm>
            <a:off x="359569" y="2157194"/>
            <a:ext cx="8424862" cy="1271806"/>
          </a:xfrm>
          <a:prstGeom prst="rect">
            <a:avLst/>
          </a:prstGeom>
        </p:spPr>
        <p:txBody>
          <a:bodyPr/>
          <a:lstStyle>
            <a:lvl1pPr algn="ctr" defTabSz="945124" rtl="0" eaLnBrk="1" latinLnBrk="0" hangingPunct="1">
              <a:spcBef>
                <a:spcPct val="0"/>
              </a:spcBef>
              <a:buNone/>
              <a:defRPr kumimoji="1" sz="4500" kern="1200">
                <a:solidFill>
                  <a:schemeClr val="tx1"/>
                </a:solidFill>
                <a:latin typeface="+mj-lt"/>
                <a:ea typeface="+mj-ea"/>
                <a:cs typeface="+mj-cs"/>
              </a:defRPr>
            </a:lvl1pPr>
          </a:lstStyle>
          <a:p>
            <a:pPr fontAlgn="auto">
              <a:spcAft>
                <a:spcPts val="0"/>
              </a:spcAft>
            </a:pPr>
            <a:r>
              <a:rPr lang="ja-JP" altLang="en-US" sz="3600" dirty="0">
                <a:latin typeface="+mn-ea"/>
                <a:ea typeface="+mn-ea"/>
              </a:rPr>
              <a:t>令和７年度大学入学共通テストの</a:t>
            </a:r>
            <a:endParaRPr lang="en-US" altLang="ja-JP" sz="3600" dirty="0">
              <a:latin typeface="+mn-ea"/>
              <a:ea typeface="+mn-ea"/>
            </a:endParaRPr>
          </a:p>
          <a:p>
            <a:pPr fontAlgn="auto">
              <a:spcAft>
                <a:spcPts val="0"/>
              </a:spcAft>
            </a:pPr>
            <a:r>
              <a:rPr lang="ja-JP" altLang="en-US" sz="3600" dirty="0">
                <a:latin typeface="+mn-ea"/>
                <a:ea typeface="+mn-ea"/>
              </a:rPr>
              <a:t>主な変更点について</a:t>
            </a:r>
            <a:endParaRPr lang="en-US" altLang="ja-JP" sz="3600" dirty="0">
              <a:latin typeface="+mn-ea"/>
              <a:ea typeface="+mn-ea"/>
            </a:endParaRPr>
          </a:p>
        </p:txBody>
      </p:sp>
      <p:sp>
        <p:nvSpPr>
          <p:cNvPr id="4" name="スライド番号プレースホルダー 3">
            <a:extLst>
              <a:ext uri="{FF2B5EF4-FFF2-40B4-BE49-F238E27FC236}">
                <a16:creationId xmlns:a16="http://schemas.microsoft.com/office/drawing/2014/main" id="{22B103AB-9B10-4E6B-80CA-D63D53B30591}"/>
              </a:ext>
            </a:extLst>
          </p:cNvPr>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1</a:t>
            </a:fld>
            <a:endParaRPr lang="ja-JP" altLang="en-US">
              <a:solidFill>
                <a:prstClr val="black">
                  <a:tint val="75000"/>
                </a:prstClr>
              </a:solidFill>
            </a:endParaRPr>
          </a:p>
        </p:txBody>
      </p:sp>
      <p:sp>
        <p:nvSpPr>
          <p:cNvPr id="3" name="AutoShape 2" descr="センター外観・秋（20221116）.JPG">
            <a:extLst>
              <a:ext uri="{FF2B5EF4-FFF2-40B4-BE49-F238E27FC236}">
                <a16:creationId xmlns:a16="http://schemas.microsoft.com/office/drawing/2014/main" id="{04E4AB36-0FD9-47B2-A5A5-FAA93C8F61C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Rectangle 13">
            <a:extLst>
              <a:ext uri="{FF2B5EF4-FFF2-40B4-BE49-F238E27FC236}">
                <a16:creationId xmlns:a16="http://schemas.microsoft.com/office/drawing/2014/main" id="{5E839867-81A3-4A80-BD58-EF0E818D1608}"/>
              </a:ext>
            </a:extLst>
          </p:cNvPr>
          <p:cNvSpPr txBox="1">
            <a:spLocks noChangeArrowheads="1"/>
          </p:cNvSpPr>
          <p:nvPr/>
        </p:nvSpPr>
        <p:spPr>
          <a:xfrm>
            <a:off x="107504" y="0"/>
            <a:ext cx="3739821" cy="648072"/>
          </a:xfrm>
          <a:prstGeom prst="rect">
            <a:avLst/>
          </a:prstGeom>
        </p:spPr>
        <p:txBody>
          <a:bodyPr/>
          <a:lstStyle>
            <a:lvl1pPr algn="ctr" defTabSz="945124" rtl="0" eaLnBrk="1" latinLnBrk="0" hangingPunct="1">
              <a:spcBef>
                <a:spcPct val="0"/>
              </a:spcBef>
              <a:buNone/>
              <a:defRPr kumimoji="1" sz="4500" kern="1200">
                <a:solidFill>
                  <a:schemeClr val="tx1"/>
                </a:solidFill>
                <a:latin typeface="+mj-lt"/>
                <a:ea typeface="+mj-ea"/>
                <a:cs typeface="+mj-cs"/>
              </a:defRPr>
            </a:lvl1pPr>
          </a:lstStyle>
          <a:p>
            <a:pPr algn="l" fontAlgn="auto">
              <a:spcAft>
                <a:spcPts val="0"/>
              </a:spcAft>
            </a:pPr>
            <a:r>
              <a:rPr lang="ja-JP" altLang="en-US" sz="1800" dirty="0">
                <a:solidFill>
                  <a:srgbClr val="0070C0"/>
                </a:solidFill>
                <a:latin typeface="+mn-ea"/>
                <a:ea typeface="+mn-ea"/>
              </a:rPr>
              <a:t>令和７年度大学入学者選抜に係る大学入学共通テスト説明協議会</a:t>
            </a:r>
            <a:endParaRPr lang="en-US" altLang="ja-JP" sz="1800" dirty="0">
              <a:solidFill>
                <a:srgbClr val="0070C0"/>
              </a:solidFill>
              <a:latin typeface="+mn-ea"/>
              <a:ea typeface="+mn-ea"/>
            </a:endParaRPr>
          </a:p>
        </p:txBody>
      </p:sp>
      <p:sp>
        <p:nvSpPr>
          <p:cNvPr id="7" name="角丸四角形 21">
            <a:extLst>
              <a:ext uri="{FF2B5EF4-FFF2-40B4-BE49-F238E27FC236}">
                <a16:creationId xmlns:a16="http://schemas.microsoft.com/office/drawing/2014/main" id="{44A3A6C6-7EB2-4BD7-B007-A2112E13EE0A}"/>
              </a:ext>
            </a:extLst>
          </p:cNvPr>
          <p:cNvSpPr/>
          <p:nvPr/>
        </p:nvSpPr>
        <p:spPr bwMode="auto">
          <a:xfrm>
            <a:off x="611560" y="5301208"/>
            <a:ext cx="7961675" cy="1219403"/>
          </a:xfrm>
          <a:prstGeom prst="roundRect">
            <a:avLst>
              <a:gd name="adj" fmla="val 10818"/>
            </a:avLst>
          </a:prstGeom>
          <a:solidFill>
            <a:schemeClr val="bg1"/>
          </a:solidFill>
          <a:ln w="28575" cap="flat" cmpd="sng" algn="ctr">
            <a:solidFill>
              <a:schemeClr val="accent1">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vert="horz" wrap="square" lIns="36000" tIns="36000" rIns="36000" bIns="36000" numCol="1" rtlCol="0" anchor="t" anchorCtr="0" compatLnSpc="1">
            <a:prstTxWarp prst="textNoShape">
              <a:avLst/>
            </a:prstTxWarp>
          </a:bodyPr>
          <a:lstStyle/>
          <a:p>
            <a:pPr marL="180000" indent="-360000" eaLnBrk="1" hangingPunct="1">
              <a:spcBef>
                <a:spcPct val="20000"/>
              </a:spcBef>
              <a:buFont typeface="Wingdings" panose="05000000000000000000" pitchFamily="2" charset="2"/>
              <a:buChar char="Ø"/>
            </a:pPr>
            <a:r>
              <a:rPr lang="ja-JP" altLang="en-US" sz="1200" dirty="0">
                <a:solidFill>
                  <a:schemeClr val="tx1"/>
                </a:solidFill>
                <a:latin typeface="+mj-ea"/>
                <a:ea typeface="+mj-ea"/>
              </a:rPr>
              <a:t>本スライドでは，以下の用語について，適宜，</a:t>
            </a:r>
            <a:r>
              <a:rPr lang="en-US" altLang="ja-JP" sz="1200" dirty="0">
                <a:solidFill>
                  <a:schemeClr val="tx1"/>
                </a:solidFill>
                <a:latin typeface="+mj-ea"/>
                <a:ea typeface="+mj-ea"/>
              </a:rPr>
              <a:t> </a:t>
            </a:r>
            <a:r>
              <a:rPr lang="ja-JP" altLang="en-US" sz="1200" dirty="0">
                <a:solidFill>
                  <a:schemeClr val="tx1"/>
                </a:solidFill>
                <a:latin typeface="+mj-ea"/>
                <a:ea typeface="+mj-ea"/>
              </a:rPr>
              <a:t>省略します。</a:t>
            </a:r>
            <a:endParaRPr lang="en-US" altLang="ja-JP" sz="1200" dirty="0">
              <a:solidFill>
                <a:schemeClr val="tx1"/>
              </a:solidFill>
              <a:latin typeface="+mj-ea"/>
              <a:ea typeface="+mj-ea"/>
            </a:endParaRPr>
          </a:p>
          <a:p>
            <a:pPr marL="342900" indent="-342900"/>
            <a:r>
              <a:rPr lang="ja-JP" altLang="en-US" sz="1100" b="0" dirty="0">
                <a:solidFill>
                  <a:schemeClr val="tx1"/>
                </a:solidFill>
              </a:rPr>
              <a:t>　・平成</a:t>
            </a:r>
            <a:r>
              <a:rPr lang="en-US" altLang="ja-JP" sz="1100" b="0" dirty="0">
                <a:solidFill>
                  <a:schemeClr val="tx1"/>
                </a:solidFill>
              </a:rPr>
              <a:t>30</a:t>
            </a:r>
            <a:r>
              <a:rPr lang="ja-JP" altLang="en-US" sz="1100" b="0" dirty="0">
                <a:solidFill>
                  <a:schemeClr val="tx1"/>
                </a:solidFill>
              </a:rPr>
              <a:t>年告示高等学校学習指導要領・・・・・　新指導要領</a:t>
            </a:r>
            <a:endParaRPr lang="en-US" altLang="ja-JP" sz="1100" b="0" dirty="0">
              <a:solidFill>
                <a:schemeClr val="tx1"/>
              </a:solidFill>
            </a:endParaRPr>
          </a:p>
          <a:p>
            <a:pPr marL="342900" indent="-342900"/>
            <a:r>
              <a:rPr lang="ja-JP" altLang="en-US" sz="1100" b="0" dirty="0">
                <a:solidFill>
                  <a:schemeClr val="tx1"/>
                </a:solidFill>
              </a:rPr>
              <a:t>　・平成</a:t>
            </a:r>
            <a:r>
              <a:rPr lang="en-US" altLang="ja-JP" sz="1100" b="0" dirty="0">
                <a:solidFill>
                  <a:schemeClr val="tx1"/>
                </a:solidFill>
              </a:rPr>
              <a:t>21</a:t>
            </a:r>
            <a:r>
              <a:rPr lang="ja-JP" altLang="en-US" sz="1100" b="0" dirty="0">
                <a:solidFill>
                  <a:schemeClr val="tx1"/>
                </a:solidFill>
              </a:rPr>
              <a:t>年告示高等学校学習指導要領・・・・・　旧指導要領</a:t>
            </a:r>
            <a:endParaRPr lang="en-US" altLang="ja-JP" sz="1100" b="0" dirty="0">
              <a:solidFill>
                <a:schemeClr val="tx1"/>
              </a:solidFill>
            </a:endParaRPr>
          </a:p>
          <a:p>
            <a:pPr marL="342900" indent="-342900"/>
            <a:r>
              <a:rPr lang="ja-JP" altLang="en-US" sz="1100" b="0" dirty="0">
                <a:solidFill>
                  <a:schemeClr val="tx1"/>
                </a:solidFill>
              </a:rPr>
              <a:t>　・平成</a:t>
            </a:r>
            <a:r>
              <a:rPr lang="en-US" altLang="ja-JP" sz="1100" b="0" dirty="0">
                <a:solidFill>
                  <a:schemeClr val="tx1"/>
                </a:solidFill>
              </a:rPr>
              <a:t>30</a:t>
            </a:r>
            <a:r>
              <a:rPr lang="ja-JP" altLang="en-US" sz="1100" b="0" dirty="0">
                <a:solidFill>
                  <a:schemeClr val="tx1"/>
                </a:solidFill>
              </a:rPr>
              <a:t>年告示高等学校学習指導要領に基づく教育課程・・・・・　新課程</a:t>
            </a:r>
            <a:endParaRPr lang="en-US" altLang="ja-JP" sz="1100" b="0" dirty="0">
              <a:solidFill>
                <a:schemeClr val="tx1"/>
              </a:solidFill>
            </a:endParaRPr>
          </a:p>
          <a:p>
            <a:pPr marL="342900" indent="-342900"/>
            <a:r>
              <a:rPr lang="ja-JP" altLang="en-US" sz="1100" b="0" dirty="0">
                <a:solidFill>
                  <a:schemeClr val="tx1"/>
                </a:solidFill>
              </a:rPr>
              <a:t>　・平成</a:t>
            </a:r>
            <a:r>
              <a:rPr lang="en-US" altLang="ja-JP" sz="1100" b="0" dirty="0">
                <a:solidFill>
                  <a:schemeClr val="tx1"/>
                </a:solidFill>
              </a:rPr>
              <a:t>21</a:t>
            </a:r>
            <a:r>
              <a:rPr lang="ja-JP" altLang="en-US" sz="1100" b="0" dirty="0">
                <a:solidFill>
                  <a:schemeClr val="tx1"/>
                </a:solidFill>
              </a:rPr>
              <a:t>年告示高等学校学習指導要領に基づく教育課程・・・・・　旧課程</a:t>
            </a:r>
            <a:endParaRPr lang="en-US" altLang="ja-JP" sz="1100" b="0" dirty="0">
              <a:solidFill>
                <a:schemeClr val="tx1"/>
              </a:solidFill>
            </a:endParaRPr>
          </a:p>
          <a:p>
            <a:pPr lvl="1" indent="0" eaLnBrk="1" hangingPunct="1">
              <a:spcBef>
                <a:spcPct val="20000"/>
              </a:spcBef>
            </a:pPr>
            <a:endParaRPr lang="ja-JP" altLang="en-US" sz="1200" dirty="0">
              <a:latin typeface="+mj-ea"/>
              <a:ea typeface="+mj-ea"/>
            </a:endParaRPr>
          </a:p>
        </p:txBody>
      </p:sp>
      <p:sp>
        <p:nvSpPr>
          <p:cNvPr id="8" name="角丸四角形 21">
            <a:extLst>
              <a:ext uri="{FF2B5EF4-FFF2-40B4-BE49-F238E27FC236}">
                <a16:creationId xmlns:a16="http://schemas.microsoft.com/office/drawing/2014/main" id="{33E6A9EB-5829-4A0B-A73E-05C04788CA8B}"/>
              </a:ext>
            </a:extLst>
          </p:cNvPr>
          <p:cNvSpPr/>
          <p:nvPr/>
        </p:nvSpPr>
        <p:spPr bwMode="auto">
          <a:xfrm>
            <a:off x="5364088" y="5517108"/>
            <a:ext cx="3347887" cy="953123"/>
          </a:xfrm>
          <a:prstGeom prst="roundRect">
            <a:avLst>
              <a:gd name="adj" fmla="val 10818"/>
            </a:avLst>
          </a:prstGeom>
          <a:noFill/>
          <a:ln w="2857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vert="horz" wrap="square" lIns="36000" tIns="36000" rIns="36000" bIns="36000" numCol="1" rtlCol="0" anchor="t" anchorCtr="0" compatLnSpc="1">
            <a:prstTxWarp prst="textNoShape">
              <a:avLst/>
            </a:prstTxWarp>
          </a:bodyPr>
          <a:lstStyle/>
          <a:p>
            <a:pPr marL="342900" indent="-342900"/>
            <a:r>
              <a:rPr lang="ja-JP" altLang="en-US" sz="1100" b="0" dirty="0">
                <a:solidFill>
                  <a:schemeClr val="tx1"/>
                </a:solidFill>
              </a:rPr>
              <a:t>　・新教育課程による出題科目・・・・・　新課程科目</a:t>
            </a:r>
          </a:p>
          <a:p>
            <a:pPr marL="342900" indent="-342900"/>
            <a:r>
              <a:rPr lang="ja-JP" altLang="en-US" sz="1100" b="0" dirty="0">
                <a:solidFill>
                  <a:schemeClr val="tx1"/>
                </a:solidFill>
              </a:rPr>
              <a:t>　・旧教育課程による出題科目・・・・・　旧課程科目</a:t>
            </a:r>
          </a:p>
          <a:p>
            <a:pPr marL="342900" indent="-342900"/>
            <a:r>
              <a:rPr lang="ja-JP" altLang="en-US" sz="1100" b="0" dirty="0">
                <a:solidFill>
                  <a:schemeClr val="tx1"/>
                </a:solidFill>
              </a:rPr>
              <a:t>　・新教育課程履修者・・・・・・・　新課程履修者</a:t>
            </a:r>
          </a:p>
          <a:p>
            <a:pPr marL="342900" indent="-342900"/>
            <a:r>
              <a:rPr lang="ja-JP" altLang="en-US" sz="1100" b="0" dirty="0">
                <a:solidFill>
                  <a:schemeClr val="tx1"/>
                </a:solidFill>
              </a:rPr>
              <a:t>　・旧教育課程履修者等・・・・・　旧課程履修者</a:t>
            </a:r>
            <a:endParaRPr lang="ja-JP" altLang="en-US" sz="1200" dirty="0">
              <a:latin typeface="+mj-ea"/>
              <a:ea typeface="+mj-ea"/>
            </a:endParaRPr>
          </a:p>
        </p:txBody>
      </p:sp>
      <p:sp>
        <p:nvSpPr>
          <p:cNvPr id="10" name="Rectangle 13">
            <a:extLst>
              <a:ext uri="{FF2B5EF4-FFF2-40B4-BE49-F238E27FC236}">
                <a16:creationId xmlns:a16="http://schemas.microsoft.com/office/drawing/2014/main" id="{8D97FDA5-2F67-4F3E-AB1D-ACDCCE9BC21F}"/>
              </a:ext>
            </a:extLst>
          </p:cNvPr>
          <p:cNvSpPr txBox="1">
            <a:spLocks noChangeArrowheads="1"/>
          </p:cNvSpPr>
          <p:nvPr/>
        </p:nvSpPr>
        <p:spPr>
          <a:xfrm>
            <a:off x="7740352" y="753541"/>
            <a:ext cx="1323727" cy="543749"/>
          </a:xfrm>
          <a:prstGeom prst="rect">
            <a:avLst/>
          </a:prstGeom>
          <a:solidFill>
            <a:schemeClr val="bg1"/>
          </a:solidFill>
          <a:ln w="28575">
            <a:solidFill>
              <a:schemeClr val="tx1"/>
            </a:solidFill>
          </a:ln>
        </p:spPr>
        <p:txBody>
          <a:bodyPr/>
          <a:lstStyle>
            <a:lvl1pPr algn="ctr" defTabSz="945124" rtl="0" eaLnBrk="1" latinLnBrk="0" hangingPunct="1">
              <a:spcBef>
                <a:spcPct val="0"/>
              </a:spcBef>
              <a:buNone/>
              <a:defRPr kumimoji="1" sz="4500" kern="1200">
                <a:solidFill>
                  <a:schemeClr val="tx1"/>
                </a:solidFill>
                <a:latin typeface="+mj-lt"/>
                <a:ea typeface="+mj-ea"/>
                <a:cs typeface="+mj-cs"/>
              </a:defRPr>
            </a:lvl1pPr>
          </a:lstStyle>
          <a:p>
            <a:pPr fontAlgn="auto">
              <a:spcAft>
                <a:spcPts val="0"/>
              </a:spcAft>
            </a:pPr>
            <a:r>
              <a:rPr lang="ja-JP" altLang="en-US" sz="2800" b="0" dirty="0">
                <a:latin typeface="+mn-ea"/>
                <a:ea typeface="+mn-ea"/>
              </a:rPr>
              <a:t>資料１</a:t>
            </a:r>
            <a:endParaRPr lang="en-US" altLang="ja-JP" sz="2800" b="0" dirty="0">
              <a:latin typeface="+mn-ea"/>
              <a:ea typeface="+mn-ea"/>
            </a:endParaRPr>
          </a:p>
        </p:txBody>
      </p:sp>
    </p:spTree>
    <p:extLst>
      <p:ext uri="{BB962C8B-B14F-4D97-AF65-F5344CB8AC3E}">
        <p14:creationId xmlns:p14="http://schemas.microsoft.com/office/powerpoint/2010/main" val="6259864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763A148B-CE35-4535-A1A8-C1F76B4F84FF}"/>
              </a:ext>
            </a:extLst>
          </p:cNvPr>
          <p:cNvSpPr txBox="1"/>
          <p:nvPr/>
        </p:nvSpPr>
        <p:spPr>
          <a:xfrm>
            <a:off x="5580112" y="2692697"/>
            <a:ext cx="3600400" cy="276999"/>
          </a:xfrm>
          <a:prstGeom prst="rect">
            <a:avLst/>
          </a:prstGeom>
          <a:noFill/>
        </p:spPr>
        <p:txBody>
          <a:bodyPr wrap="square" rtlCol="0">
            <a:spAutoFit/>
          </a:bodyPr>
          <a:lstStyle/>
          <a:p>
            <a:pPr algn="ctr" defTabSz="422041" fontAlgn="auto">
              <a:spcBef>
                <a:spcPts val="0"/>
              </a:spcBef>
              <a:spcAft>
                <a:spcPts val="0"/>
              </a:spcAft>
              <a:defRPr/>
            </a:pPr>
            <a:r>
              <a:rPr lang="ja-JP" altLang="en-US" sz="1200" b="0" dirty="0">
                <a:solidFill>
                  <a:srgbClr val="000000"/>
                </a:solidFill>
                <a:latin typeface="+mn-ea"/>
                <a:ea typeface="+mn-ea"/>
              </a:rPr>
              <a:t>○は選択可能な組合せ，</a:t>
            </a:r>
            <a:r>
              <a:rPr lang="en-US" altLang="ja-JP" sz="1200" b="0" dirty="0">
                <a:solidFill>
                  <a:srgbClr val="F04693"/>
                </a:solidFill>
                <a:latin typeface="+mn-ea"/>
                <a:ea typeface="+mn-ea"/>
              </a:rPr>
              <a:t>×</a:t>
            </a:r>
            <a:r>
              <a:rPr lang="ja-JP" altLang="en-US" sz="1200" b="0" dirty="0">
                <a:solidFill>
                  <a:srgbClr val="000000"/>
                </a:solidFill>
                <a:latin typeface="+mn-ea"/>
                <a:ea typeface="+mn-ea"/>
              </a:rPr>
              <a:t>は選択不可能の組合せ</a:t>
            </a:r>
          </a:p>
        </p:txBody>
      </p:sp>
      <p:sp>
        <p:nvSpPr>
          <p:cNvPr id="11" name="テキスト ボックス 10">
            <a:extLst>
              <a:ext uri="{FF2B5EF4-FFF2-40B4-BE49-F238E27FC236}">
                <a16:creationId xmlns:a16="http://schemas.microsoft.com/office/drawing/2014/main" id="{931F7636-4E1E-4BD1-AE57-DC8952A8342E}"/>
              </a:ext>
            </a:extLst>
          </p:cNvPr>
          <p:cNvSpPr txBox="1"/>
          <p:nvPr/>
        </p:nvSpPr>
        <p:spPr>
          <a:xfrm>
            <a:off x="258518" y="2618066"/>
            <a:ext cx="5033562" cy="369332"/>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800" b="0" dirty="0">
                <a:latin typeface="Arial"/>
                <a:ea typeface="ＭＳ Ｐゴシック"/>
              </a:rPr>
              <a:t>○　２科目を選択する場合の</a:t>
            </a:r>
            <a:r>
              <a:rPr kumimoji="1" lang="ja-JP" altLang="en-US" sz="1800" b="0" i="0" u="none" strike="noStrike" kern="1200" cap="none" spc="0" normalizeH="0" baseline="0" noProof="0" dirty="0">
                <a:ln>
                  <a:noFill/>
                </a:ln>
                <a:effectLst/>
                <a:uLnTx/>
                <a:uFillTx/>
                <a:latin typeface="Arial"/>
                <a:ea typeface="ＭＳ Ｐゴシック"/>
                <a:cs typeface="+mn-cs"/>
              </a:rPr>
              <a:t>組合せ一覧表</a:t>
            </a:r>
          </a:p>
        </p:txBody>
      </p:sp>
      <p:sp>
        <p:nvSpPr>
          <p:cNvPr id="12" name="スライド番号プレースホルダー 2">
            <a:extLst>
              <a:ext uri="{FF2B5EF4-FFF2-40B4-BE49-F238E27FC236}">
                <a16:creationId xmlns:a16="http://schemas.microsoft.com/office/drawing/2014/main" id="{662C774F-09E2-44B2-8F55-322E0313DAFD}"/>
              </a:ext>
            </a:extLst>
          </p:cNvPr>
          <p:cNvSpPr>
            <a:spLocks noGrp="1"/>
          </p:cNvSpPr>
          <p:nvPr>
            <p:ph type="sldNum" sz="quarter" idx="12"/>
          </p:nvPr>
        </p:nvSpPr>
        <p:spPr>
          <a:xfrm>
            <a:off x="7046911" y="6519131"/>
            <a:ext cx="2133601" cy="366253"/>
          </a:xfrm>
        </p:spPr>
        <p:txBody>
          <a:bodyPr/>
          <a:lstStyle/>
          <a:p>
            <a:fld id="{F14AF66F-3B4F-4E8B-A9F2-F8EEB7F87A3A}" type="slidenum">
              <a:rPr lang="ja-JP" altLang="en-US" smtClean="0">
                <a:solidFill>
                  <a:prstClr val="black">
                    <a:tint val="75000"/>
                  </a:prstClr>
                </a:solidFill>
              </a:rPr>
              <a:pPr/>
              <a:t>10</a:t>
            </a:fld>
            <a:endParaRPr lang="ja-JP" altLang="en-US" dirty="0">
              <a:solidFill>
                <a:prstClr val="black">
                  <a:tint val="75000"/>
                </a:prstClr>
              </a:solidFill>
            </a:endParaRPr>
          </a:p>
        </p:txBody>
      </p:sp>
      <p:graphicFrame>
        <p:nvGraphicFramePr>
          <p:cNvPr id="7" name="表 6">
            <a:extLst>
              <a:ext uri="{FF2B5EF4-FFF2-40B4-BE49-F238E27FC236}">
                <a16:creationId xmlns:a16="http://schemas.microsoft.com/office/drawing/2014/main" id="{D3FEE005-1DD2-43FD-A98C-C595A1D4B44B}"/>
              </a:ext>
            </a:extLst>
          </p:cNvPr>
          <p:cNvGraphicFramePr>
            <a:graphicFrameLocks noGrp="1"/>
          </p:cNvGraphicFramePr>
          <p:nvPr>
            <p:extLst>
              <p:ext uri="{D42A27DB-BD31-4B8C-83A1-F6EECF244321}">
                <p14:modId xmlns:p14="http://schemas.microsoft.com/office/powerpoint/2010/main" val="3848910696"/>
              </p:ext>
            </p:extLst>
          </p:nvPr>
        </p:nvGraphicFramePr>
        <p:xfrm>
          <a:off x="359172" y="2955833"/>
          <a:ext cx="8676176" cy="2672207"/>
        </p:xfrm>
        <a:graphic>
          <a:graphicData uri="http://schemas.openxmlformats.org/drawingml/2006/table">
            <a:tbl>
              <a:tblPr/>
              <a:tblGrid>
                <a:gridCol w="252000">
                  <a:extLst>
                    <a:ext uri="{9D8B030D-6E8A-4147-A177-3AD203B41FA5}">
                      <a16:colId xmlns:a16="http://schemas.microsoft.com/office/drawing/2014/main" val="1170767481"/>
                    </a:ext>
                  </a:extLst>
                </a:gridCol>
                <a:gridCol w="1584176">
                  <a:extLst>
                    <a:ext uri="{9D8B030D-6E8A-4147-A177-3AD203B41FA5}">
                      <a16:colId xmlns:a16="http://schemas.microsoft.com/office/drawing/2014/main" val="3094938360"/>
                    </a:ext>
                  </a:extLst>
                </a:gridCol>
                <a:gridCol w="828000">
                  <a:extLst>
                    <a:ext uri="{9D8B030D-6E8A-4147-A177-3AD203B41FA5}">
                      <a16:colId xmlns:a16="http://schemas.microsoft.com/office/drawing/2014/main" val="2732413233"/>
                    </a:ext>
                  </a:extLst>
                </a:gridCol>
                <a:gridCol w="828000">
                  <a:extLst>
                    <a:ext uri="{9D8B030D-6E8A-4147-A177-3AD203B41FA5}">
                      <a16:colId xmlns:a16="http://schemas.microsoft.com/office/drawing/2014/main" val="3608387224"/>
                    </a:ext>
                  </a:extLst>
                </a:gridCol>
                <a:gridCol w="828000">
                  <a:extLst>
                    <a:ext uri="{9D8B030D-6E8A-4147-A177-3AD203B41FA5}">
                      <a16:colId xmlns:a16="http://schemas.microsoft.com/office/drawing/2014/main" val="2122178935"/>
                    </a:ext>
                  </a:extLst>
                </a:gridCol>
                <a:gridCol w="828000">
                  <a:extLst>
                    <a:ext uri="{9D8B030D-6E8A-4147-A177-3AD203B41FA5}">
                      <a16:colId xmlns:a16="http://schemas.microsoft.com/office/drawing/2014/main" val="1103354951"/>
                    </a:ext>
                  </a:extLst>
                </a:gridCol>
                <a:gridCol w="828000">
                  <a:extLst>
                    <a:ext uri="{9D8B030D-6E8A-4147-A177-3AD203B41FA5}">
                      <a16:colId xmlns:a16="http://schemas.microsoft.com/office/drawing/2014/main" val="2603095220"/>
                    </a:ext>
                  </a:extLst>
                </a:gridCol>
                <a:gridCol w="900000">
                  <a:extLst>
                    <a:ext uri="{9D8B030D-6E8A-4147-A177-3AD203B41FA5}">
                      <a16:colId xmlns:a16="http://schemas.microsoft.com/office/drawing/2014/main" val="2473183728"/>
                    </a:ext>
                  </a:extLst>
                </a:gridCol>
                <a:gridCol w="900000">
                  <a:extLst>
                    <a:ext uri="{9D8B030D-6E8A-4147-A177-3AD203B41FA5}">
                      <a16:colId xmlns:a16="http://schemas.microsoft.com/office/drawing/2014/main" val="2749301189"/>
                    </a:ext>
                  </a:extLst>
                </a:gridCol>
                <a:gridCol w="900000">
                  <a:extLst>
                    <a:ext uri="{9D8B030D-6E8A-4147-A177-3AD203B41FA5}">
                      <a16:colId xmlns:a16="http://schemas.microsoft.com/office/drawing/2014/main" val="1196862203"/>
                    </a:ext>
                  </a:extLst>
                </a:gridCol>
              </a:tblGrid>
              <a:tr h="252000">
                <a:tc rowSpan="3" gridSpan="2">
                  <a:txBody>
                    <a:bodyPr/>
                    <a:lstStyle/>
                    <a:p>
                      <a:pPr marL="0" marR="0" lvl="0" indent="0" algn="ctr" defTabSz="945124"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n-ea"/>
                          <a:ea typeface="+mn-ea"/>
                          <a:cs typeface="+mn-cs"/>
                        </a:rPr>
                        <a:t>（解答順は順不同）</a:t>
                      </a:r>
                      <a:endParaRPr kumimoji="1" lang="ja-JP" altLang="en-US" sz="1200" dirty="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hMerge="1">
                  <a:txBody>
                    <a:bodyPr/>
                    <a:lstStyle/>
                    <a:p>
                      <a:pPr marL="0" marR="0" lvl="0" indent="0" algn="ctr" defTabSz="945124" rtl="0" eaLnBrk="1" fontAlgn="ctr" latinLnBrk="0" hangingPunct="1">
                        <a:lnSpc>
                          <a:spcPct val="100000"/>
                        </a:lnSpc>
                        <a:spcBef>
                          <a:spcPts val="0"/>
                        </a:spcBef>
                        <a:spcAft>
                          <a:spcPts val="0"/>
                        </a:spcAft>
                        <a:buClrTx/>
                        <a:buSzTx/>
                        <a:buFontTx/>
                        <a:buNone/>
                        <a:tabLst/>
                        <a:defRPr/>
                      </a:pPr>
                      <a:endParaRPr kumimoji="1" lang="ja-JP" altLang="en-US" sz="1200" dirty="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5">
                  <a:txBody>
                    <a:bodyPr/>
                    <a:lstStyle/>
                    <a:p>
                      <a:pPr marL="0" marR="0" lvl="0" indent="0" algn="ctr" defTabSz="945124" rtl="0" eaLnBrk="1" fontAlgn="auto" latinLnBrk="0" hangingPunct="1">
                        <a:lnSpc>
                          <a:spcPct val="100000"/>
                        </a:lnSpc>
                        <a:spcBef>
                          <a:spcPts val="0"/>
                        </a:spcBef>
                        <a:spcAft>
                          <a:spcPts val="0"/>
                        </a:spcAft>
                        <a:buClrTx/>
                        <a:buSzTx/>
                        <a:buFontTx/>
                        <a:buNone/>
                        <a:tabLst/>
                        <a:defRPr/>
                      </a:pPr>
                      <a:r>
                        <a:rPr lang="ja-JP" altLang="en-US" sz="1200" b="1" i="0" u="none" strike="noStrike" dirty="0">
                          <a:solidFill>
                            <a:srgbClr val="000000"/>
                          </a:solidFill>
                          <a:effectLst>
                            <a:outerShdw blurRad="38100" dist="38100" dir="2700000" algn="tl">
                              <a:srgbClr val="000000">
                                <a:alpha val="43137"/>
                              </a:srgbClr>
                            </a:outerShdw>
                          </a:effectLst>
                          <a:latin typeface="+mn-ea"/>
                          <a:ea typeface="+mn-ea"/>
                        </a:rPr>
                        <a:t>（ｂ）</a:t>
                      </a:r>
                      <a:r>
                        <a:rPr lang="ja-JP" altLang="en-US" sz="1050" b="0" i="0" u="none" strike="noStrike" dirty="0">
                          <a:solidFill>
                            <a:srgbClr val="000000"/>
                          </a:solidFill>
                          <a:effectLst/>
                          <a:latin typeface="+mn-ea"/>
                          <a:ea typeface="+mn-ea"/>
                        </a:rPr>
                        <a:t>必履修科目と選択科目を組み合わせた出題科目</a:t>
                      </a:r>
                      <a:endParaRPr lang="en-US" altLang="ja-JP" sz="1100" b="0" i="0" u="none" strike="noStrike" dirty="0">
                        <a:solidFill>
                          <a:srgbClr val="000000"/>
                        </a:solidFill>
                        <a:effectLst/>
                        <a:latin typeface="+mn-ea"/>
                        <a:ea typeface="+mn-ea"/>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hMerge="1">
                  <a:txBody>
                    <a:bodyPr/>
                    <a:lstStyle/>
                    <a:p>
                      <a:pPr algn="ctr"/>
                      <a:endParaRPr kumimoji="1" lang="ja-JP" altLang="en-US" sz="2000" dirty="0"/>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hMerge="1">
                  <a:txBody>
                    <a:bodyPr/>
                    <a:lstStyle/>
                    <a:p>
                      <a:pPr algn="ctr"/>
                      <a:endParaRPr kumimoji="1" lang="ja-JP" altLang="en-US" sz="2000" dirty="0"/>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hMerge="1">
                  <a:txBody>
                    <a:bodyPr/>
                    <a:lstStyle/>
                    <a:p>
                      <a:pPr algn="ctr"/>
                      <a:endParaRPr kumimoji="1" lang="ja-JP" altLang="en-US" sz="2000" dirty="0"/>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hMerge="1">
                  <a:txBody>
                    <a:bodyPr/>
                    <a:lstStyle/>
                    <a:p>
                      <a:pPr algn="ctr"/>
                      <a:endParaRPr kumimoji="1" lang="ja-JP" altLang="en-US" sz="2000" dirty="0"/>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gridSpan="3">
                  <a:txBody>
                    <a:bodyPr/>
                    <a:lstStyle/>
                    <a:p>
                      <a:pPr marL="0" marR="0" lvl="0" indent="0" algn="ctr" defTabSz="945124" rtl="0" eaLnBrk="1" fontAlgn="ctr" latinLnBrk="0" hangingPunct="1">
                        <a:lnSpc>
                          <a:spcPct val="100000"/>
                        </a:lnSpc>
                        <a:spcBef>
                          <a:spcPts val="0"/>
                        </a:spcBef>
                        <a:spcAft>
                          <a:spcPts val="0"/>
                        </a:spcAft>
                        <a:buClrTx/>
                        <a:buSzTx/>
                        <a:buFontTx/>
                        <a:buNone/>
                        <a:tabLst/>
                        <a:defRPr/>
                      </a:pPr>
                      <a:r>
                        <a:rPr lang="ja-JP" altLang="en-US" sz="1200" b="1" i="0" u="none" strike="noStrike" dirty="0">
                          <a:solidFill>
                            <a:srgbClr val="000000"/>
                          </a:solidFill>
                          <a:effectLst>
                            <a:outerShdw blurRad="38100" dist="38100" dir="2700000" algn="tl">
                              <a:srgbClr val="000000">
                                <a:alpha val="43137"/>
                              </a:srgbClr>
                            </a:outerShdw>
                          </a:effectLst>
                          <a:latin typeface="+mn-ea"/>
                          <a:ea typeface="+mn-ea"/>
                        </a:rPr>
                        <a:t>（ａ）</a:t>
                      </a:r>
                      <a:r>
                        <a:rPr lang="ja-JP" altLang="en-US" sz="1050" b="0" i="0" u="none" strike="noStrike" dirty="0">
                          <a:solidFill>
                            <a:srgbClr val="000000"/>
                          </a:solidFill>
                          <a:effectLst/>
                          <a:latin typeface="+mn-ea"/>
                          <a:ea typeface="+mn-ea"/>
                        </a:rPr>
                        <a:t>必履修科目を組み合わせた出題科目</a:t>
                      </a:r>
                      <a:endParaRPr lang="en-US" altLang="ja-JP" sz="1100" b="0" i="0" u="none" strike="noStrike" dirty="0">
                        <a:solidFill>
                          <a:srgbClr val="000000"/>
                        </a:solidFill>
                        <a:effectLst/>
                        <a:latin typeface="+mn-ea"/>
                        <a:ea typeface="+mn-ea"/>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CCECFF"/>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69231738"/>
                  </a:ext>
                </a:extLst>
              </a:tr>
              <a:tr h="360000">
                <a:tc gridSpan="2" vMerge="1">
                  <a:txBody>
                    <a:bodyPr/>
                    <a:lstStyle/>
                    <a:p>
                      <a:pPr marL="0" marR="0" lvl="0" indent="0" algn="ctr" defTabSz="945124" rtl="0" eaLnBrk="1" fontAlgn="ctr" latinLnBrk="0" hangingPunct="1">
                        <a:lnSpc>
                          <a:spcPct val="100000"/>
                        </a:lnSpc>
                        <a:spcBef>
                          <a:spcPts val="0"/>
                        </a:spcBef>
                        <a:spcAft>
                          <a:spcPts val="0"/>
                        </a:spcAft>
                        <a:buClrTx/>
                        <a:buSzTx/>
                        <a:buFontTx/>
                        <a:buNone/>
                        <a:tabLst/>
                        <a:defRPr/>
                      </a:pPr>
                      <a:endParaRPr kumimoji="1" lang="ja-JP" altLang="en-US" sz="1200" dirty="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vMerge="1">
                  <a:txBody>
                    <a:bodyPr/>
                    <a:lstStyle/>
                    <a:p>
                      <a:pPr marL="0" marR="0" lvl="0" indent="0" algn="ctr" defTabSz="945124" rtl="0" eaLnBrk="1" fontAlgn="ctr" latinLnBrk="0" hangingPunct="1">
                        <a:lnSpc>
                          <a:spcPct val="100000"/>
                        </a:lnSpc>
                        <a:spcBef>
                          <a:spcPts val="0"/>
                        </a:spcBef>
                        <a:spcAft>
                          <a:spcPts val="0"/>
                        </a:spcAft>
                        <a:buClrTx/>
                        <a:buSzTx/>
                        <a:buFontTx/>
                        <a:buNone/>
                        <a:tabLst/>
                        <a:defRPr/>
                      </a:pPr>
                      <a:endParaRPr kumimoji="1" lang="ja-JP" altLang="en-US" sz="1200" dirty="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en-US" altLang="ja-JP" sz="1100" b="0" i="0" u="none" strike="noStrike" dirty="0">
                          <a:solidFill>
                            <a:srgbClr val="000000"/>
                          </a:solidFill>
                          <a:effectLst/>
                          <a:latin typeface="+mn-ea"/>
                          <a:ea typeface="+mn-ea"/>
                        </a:rPr>
                        <a:t>『</a:t>
                      </a:r>
                      <a:r>
                        <a:rPr lang="ja-JP" altLang="en-US" sz="1100" b="0" i="0" u="none" strike="noStrike" dirty="0">
                          <a:solidFill>
                            <a:srgbClr val="000000"/>
                          </a:solidFill>
                          <a:effectLst/>
                          <a:latin typeface="+mn-ea"/>
                          <a:ea typeface="+mn-ea"/>
                        </a:rPr>
                        <a:t>地理総合，</a:t>
                      </a:r>
                      <a:br>
                        <a:rPr lang="en-US" altLang="ja-JP" sz="1100" b="0" i="0" u="none" strike="noStrike" dirty="0">
                          <a:solidFill>
                            <a:srgbClr val="000000"/>
                          </a:solidFill>
                          <a:effectLst/>
                          <a:latin typeface="+mn-ea"/>
                          <a:ea typeface="+mn-ea"/>
                        </a:rPr>
                      </a:br>
                      <a:r>
                        <a:rPr lang="ja-JP" altLang="en-US" sz="1100" b="0" i="0" u="none" strike="noStrike" dirty="0">
                          <a:solidFill>
                            <a:srgbClr val="000000"/>
                          </a:solidFill>
                          <a:effectLst/>
                          <a:latin typeface="+mn-ea"/>
                          <a:ea typeface="+mn-ea"/>
                        </a:rPr>
                        <a:t>地理探究</a:t>
                      </a:r>
                      <a:r>
                        <a:rPr lang="en-US" altLang="ja-JP" sz="1100" b="0" i="0" u="none" strike="noStrike" dirty="0">
                          <a:solidFill>
                            <a:srgbClr val="000000"/>
                          </a:solidFill>
                          <a:effectLst/>
                          <a:latin typeface="+mn-ea"/>
                          <a:ea typeface="+mn-ea"/>
                        </a:rPr>
                        <a:t>』</a:t>
                      </a:r>
                      <a:endParaRPr kumimoji="1" lang="ja-JP" altLang="en-US" sz="2000" dirty="0"/>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rowSpan="2">
                  <a:txBody>
                    <a:bodyPr/>
                    <a:lstStyle/>
                    <a:p>
                      <a:pPr algn="ctr"/>
                      <a:r>
                        <a:rPr lang="en-US" altLang="ja-JP" sz="1100" b="0" i="0" u="none" strike="noStrike" dirty="0">
                          <a:solidFill>
                            <a:srgbClr val="000000"/>
                          </a:solidFill>
                          <a:effectLst/>
                          <a:latin typeface="+mn-ea"/>
                          <a:ea typeface="+mn-ea"/>
                        </a:rPr>
                        <a:t>『</a:t>
                      </a:r>
                      <a:r>
                        <a:rPr lang="ja-JP" altLang="en-US" sz="1100" b="0" i="0" u="none" strike="noStrike" dirty="0">
                          <a:solidFill>
                            <a:srgbClr val="000000"/>
                          </a:solidFill>
                          <a:effectLst/>
                          <a:latin typeface="+mn-ea"/>
                          <a:ea typeface="+mn-ea"/>
                        </a:rPr>
                        <a:t>歴史総合，</a:t>
                      </a:r>
                      <a:br>
                        <a:rPr lang="ja-JP" altLang="en-US" sz="1100" b="0" i="0" u="none" strike="noStrike" dirty="0">
                          <a:solidFill>
                            <a:srgbClr val="000000"/>
                          </a:solidFill>
                          <a:effectLst/>
                          <a:latin typeface="+mn-ea"/>
                          <a:ea typeface="+mn-ea"/>
                        </a:rPr>
                      </a:br>
                      <a:r>
                        <a:rPr lang="ja-JP" altLang="en-US" sz="1100" b="0" i="0" u="none" strike="noStrike" dirty="0">
                          <a:solidFill>
                            <a:srgbClr val="000000"/>
                          </a:solidFill>
                          <a:effectLst/>
                          <a:latin typeface="+mn-ea"/>
                          <a:ea typeface="+mn-ea"/>
                        </a:rPr>
                        <a:t>日本史探究</a:t>
                      </a:r>
                      <a:r>
                        <a:rPr lang="en-US" altLang="ja-JP" sz="1100" b="0" i="0" u="none" strike="noStrike" dirty="0">
                          <a:solidFill>
                            <a:srgbClr val="000000"/>
                          </a:solidFill>
                          <a:effectLst/>
                          <a:latin typeface="+mn-ea"/>
                          <a:ea typeface="+mn-ea"/>
                        </a:rPr>
                        <a:t>』</a:t>
                      </a:r>
                      <a:endParaRPr kumimoji="1" lang="ja-JP" altLang="en-US" sz="2000" dirty="0"/>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rowSpan="2">
                  <a:txBody>
                    <a:bodyPr/>
                    <a:lstStyle/>
                    <a:p>
                      <a:pPr algn="ctr"/>
                      <a:r>
                        <a:rPr lang="en-US" altLang="ja-JP" sz="1100" b="0" i="0" u="none" strike="noStrike" dirty="0">
                          <a:solidFill>
                            <a:srgbClr val="000000"/>
                          </a:solidFill>
                          <a:effectLst/>
                          <a:latin typeface="+mn-ea"/>
                          <a:ea typeface="+mn-ea"/>
                        </a:rPr>
                        <a:t>『</a:t>
                      </a:r>
                      <a:r>
                        <a:rPr lang="ja-JP" altLang="en-US" sz="1100" b="0" i="0" u="none" strike="noStrike" dirty="0">
                          <a:solidFill>
                            <a:srgbClr val="000000"/>
                          </a:solidFill>
                          <a:effectLst/>
                          <a:latin typeface="+mn-ea"/>
                          <a:ea typeface="+mn-ea"/>
                        </a:rPr>
                        <a:t>歴史総合，</a:t>
                      </a:r>
                      <a:br>
                        <a:rPr lang="ja-JP" altLang="en-US" sz="1100" b="0" i="0" u="none" strike="noStrike" dirty="0">
                          <a:solidFill>
                            <a:srgbClr val="000000"/>
                          </a:solidFill>
                          <a:effectLst/>
                          <a:latin typeface="+mn-ea"/>
                          <a:ea typeface="+mn-ea"/>
                        </a:rPr>
                      </a:br>
                      <a:r>
                        <a:rPr lang="ja-JP" altLang="en-US" sz="1100" b="0" i="0" u="none" strike="noStrike" dirty="0">
                          <a:solidFill>
                            <a:srgbClr val="000000"/>
                          </a:solidFill>
                          <a:effectLst/>
                          <a:latin typeface="+mn-ea"/>
                          <a:ea typeface="+mn-ea"/>
                        </a:rPr>
                        <a:t>世界史探究</a:t>
                      </a:r>
                      <a:r>
                        <a:rPr lang="en-US" altLang="ja-JP" sz="1100" b="0" i="0" u="none" strike="noStrike" dirty="0">
                          <a:solidFill>
                            <a:srgbClr val="000000"/>
                          </a:solidFill>
                          <a:effectLst/>
                          <a:latin typeface="+mn-ea"/>
                          <a:ea typeface="+mn-ea"/>
                        </a:rPr>
                        <a:t>』</a:t>
                      </a:r>
                      <a:endParaRPr kumimoji="1" lang="ja-JP" altLang="en-US" sz="2000" dirty="0"/>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rowSpan="2">
                  <a:txBody>
                    <a:bodyPr/>
                    <a:lstStyle/>
                    <a:p>
                      <a:pPr algn="ctr"/>
                      <a:r>
                        <a:rPr lang="en-US" altLang="ja-JP" sz="1100" b="0" i="0" u="none" strike="noStrike" dirty="0">
                          <a:solidFill>
                            <a:srgbClr val="000000"/>
                          </a:solidFill>
                          <a:effectLst/>
                          <a:latin typeface="+mn-ea"/>
                          <a:ea typeface="+mn-ea"/>
                        </a:rPr>
                        <a:t>『</a:t>
                      </a:r>
                      <a:r>
                        <a:rPr lang="ja-JP" altLang="en-US" sz="1100" b="0" i="0" u="none" strike="noStrike" dirty="0">
                          <a:solidFill>
                            <a:srgbClr val="000000"/>
                          </a:solidFill>
                          <a:effectLst/>
                          <a:latin typeface="+mn-ea"/>
                          <a:ea typeface="+mn-ea"/>
                        </a:rPr>
                        <a:t>公共，倫理</a:t>
                      </a:r>
                      <a:r>
                        <a:rPr lang="en-US" altLang="ja-JP" sz="1100" b="0" i="0" u="none" strike="noStrike" dirty="0">
                          <a:solidFill>
                            <a:srgbClr val="000000"/>
                          </a:solidFill>
                          <a:effectLst/>
                          <a:latin typeface="+mn-ea"/>
                          <a:ea typeface="+mn-ea"/>
                        </a:rPr>
                        <a:t>』</a:t>
                      </a:r>
                      <a:endParaRPr kumimoji="1" lang="ja-JP" altLang="en-US" sz="2000" dirty="0"/>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rowSpan="2">
                  <a:txBody>
                    <a:bodyPr/>
                    <a:lstStyle/>
                    <a:p>
                      <a:pPr algn="ctr"/>
                      <a:r>
                        <a:rPr lang="en-US" altLang="ja-JP" sz="1100" b="0" i="0" u="none" strike="noStrike" dirty="0">
                          <a:solidFill>
                            <a:srgbClr val="000000"/>
                          </a:solidFill>
                          <a:effectLst/>
                          <a:latin typeface="+mn-ea"/>
                          <a:ea typeface="+mn-ea"/>
                        </a:rPr>
                        <a:t>『</a:t>
                      </a:r>
                      <a:r>
                        <a:rPr lang="ja-JP" altLang="en-US" sz="1100" b="0" i="0" u="none" strike="noStrike" dirty="0">
                          <a:solidFill>
                            <a:srgbClr val="000000"/>
                          </a:solidFill>
                          <a:effectLst/>
                          <a:latin typeface="+mn-ea"/>
                          <a:ea typeface="+mn-ea"/>
                        </a:rPr>
                        <a:t>公共，</a:t>
                      </a:r>
                      <a:br>
                        <a:rPr lang="en-US" altLang="ja-JP" sz="1100" b="0" i="0" u="none" strike="noStrike" dirty="0">
                          <a:solidFill>
                            <a:srgbClr val="000000"/>
                          </a:solidFill>
                          <a:effectLst/>
                          <a:latin typeface="+mn-ea"/>
                          <a:ea typeface="+mn-ea"/>
                        </a:rPr>
                      </a:br>
                      <a:r>
                        <a:rPr lang="ja-JP" altLang="en-US" sz="1100" b="0" i="0" u="none" strike="noStrike" dirty="0">
                          <a:solidFill>
                            <a:srgbClr val="000000"/>
                          </a:solidFill>
                          <a:effectLst/>
                          <a:latin typeface="+mn-ea"/>
                          <a:ea typeface="+mn-ea"/>
                        </a:rPr>
                        <a:t>　政治・経済</a:t>
                      </a:r>
                      <a:r>
                        <a:rPr lang="en-US" altLang="ja-JP" sz="1100" b="0" i="0" u="none" strike="noStrike" dirty="0">
                          <a:solidFill>
                            <a:srgbClr val="000000"/>
                          </a:solidFill>
                          <a:effectLst/>
                          <a:latin typeface="+mn-ea"/>
                          <a:ea typeface="+mn-ea"/>
                        </a:rPr>
                        <a:t>』</a:t>
                      </a:r>
                      <a:endParaRPr kumimoji="1" lang="ja-JP" altLang="en-US" sz="2000" dirty="0"/>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gridSpan="3">
                  <a:txBody>
                    <a:bodyPr/>
                    <a:lstStyle/>
                    <a:p>
                      <a:pPr algn="ctr" fontAlgn="ctr"/>
                      <a:r>
                        <a:rPr lang="en-US" altLang="ja-JP" sz="1100" b="0" i="0" u="none" strike="noStrike" dirty="0">
                          <a:solidFill>
                            <a:srgbClr val="000000"/>
                          </a:solidFill>
                          <a:effectLst/>
                          <a:latin typeface="+mn-ea"/>
                          <a:ea typeface="+mn-ea"/>
                        </a:rPr>
                        <a:t>『</a:t>
                      </a:r>
                      <a:r>
                        <a:rPr lang="ja-JP" altLang="en-US" sz="1100" b="0" i="0" u="none" strike="noStrike" dirty="0">
                          <a:solidFill>
                            <a:srgbClr val="000000"/>
                          </a:solidFill>
                          <a:effectLst/>
                          <a:latin typeface="+mn-ea"/>
                          <a:ea typeface="+mn-ea"/>
                        </a:rPr>
                        <a:t>地理総合／歴史総合／公共</a:t>
                      </a:r>
                      <a:r>
                        <a:rPr lang="en-US" altLang="ja-JP" sz="1100" b="0" i="0" u="none" strike="noStrike" dirty="0">
                          <a:solidFill>
                            <a:srgbClr val="000000"/>
                          </a:solidFill>
                          <a:effectLst/>
                          <a:latin typeface="+mn-ea"/>
                          <a:ea typeface="+mn-ea"/>
                        </a:rPr>
                        <a:t>』</a:t>
                      </a:r>
                      <a:br>
                        <a:rPr lang="en-US" altLang="ja-JP" sz="1100" b="0" i="0" u="none" strike="noStrike" dirty="0">
                          <a:solidFill>
                            <a:srgbClr val="000000"/>
                          </a:solidFill>
                          <a:effectLst/>
                          <a:latin typeface="+mn-ea"/>
                          <a:ea typeface="+mn-ea"/>
                        </a:rPr>
                      </a:br>
                      <a:r>
                        <a:rPr lang="ja-JP" altLang="en-US" sz="1100" b="0" i="0" u="none" strike="noStrike" dirty="0">
                          <a:solidFill>
                            <a:srgbClr val="000000"/>
                          </a:solidFill>
                          <a:effectLst/>
                          <a:latin typeface="+mn-ea"/>
                          <a:ea typeface="+mn-ea"/>
                        </a:rPr>
                        <a:t>（３つのうち２つを解答）</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CCECFF"/>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4225537188"/>
                  </a:ext>
                </a:extLst>
              </a:tr>
              <a:tr h="540000">
                <a:tc gridSpan="2" vMerge="1">
                  <a:txBody>
                    <a:bodyPr/>
                    <a:lstStyle/>
                    <a:p>
                      <a:endParaRPr kumimoji="1" lang="ja-JP" altLang="en-US"/>
                    </a:p>
                  </a:txBody>
                  <a:tcPr/>
                </a:tc>
                <a:tc hMerge="1" vMerge="1">
                  <a:txBody>
                    <a:bodyPr/>
                    <a:lstStyle/>
                    <a:p>
                      <a:endParaRPr kumimoji="1" lang="ja-JP" altLang="en-US"/>
                    </a:p>
                  </a:txBody>
                  <a:tcPr/>
                </a:tc>
                <a:tc vMerge="1">
                  <a:txBody>
                    <a:bodyPr/>
                    <a:lstStyle/>
                    <a:p>
                      <a:pPr algn="ctr" fontAlgn="ct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endParaRPr>
                    </a:p>
                  </a:txBody>
                  <a:tcPr marL="5800" marR="5800" marT="580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1DCF0"/>
                    </a:solidFill>
                  </a:tcPr>
                </a:tc>
                <a:tc vMerge="1">
                  <a:txBody>
                    <a:bodyPr/>
                    <a:lstStyle/>
                    <a:p>
                      <a:pPr algn="ctr" fontAlgn="ct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endParaRPr>
                    </a:p>
                  </a:txBody>
                  <a:tcPr marL="5800" marR="5800" marT="580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1DCF0"/>
                    </a:solidFill>
                  </a:tcPr>
                </a:tc>
                <a:tc vMerge="1">
                  <a:txBody>
                    <a:bodyPr/>
                    <a:lstStyle/>
                    <a:p>
                      <a:pPr algn="ctr" fontAlgn="ct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endParaRPr>
                    </a:p>
                  </a:txBody>
                  <a:tcPr marL="5800" marR="5800" marT="580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1DCF0"/>
                    </a:solidFill>
                  </a:tcPr>
                </a:tc>
                <a:tc vMerge="1">
                  <a:txBody>
                    <a:bodyPr/>
                    <a:lstStyle/>
                    <a:p>
                      <a:pPr algn="ctr" fontAlgn="ct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endParaRPr>
                    </a:p>
                  </a:txBody>
                  <a:tcPr marL="5800" marR="5800" marT="580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1DCF0"/>
                    </a:solidFill>
                  </a:tcPr>
                </a:tc>
                <a:tc vMerge="1">
                  <a:txBody>
                    <a:bodyPr/>
                    <a:lstStyle/>
                    <a:p>
                      <a:pPr algn="l" fontAlgn="ctr"/>
                      <a:endParaRPr lang="en-US" altLang="ja-JP" sz="1050" b="0" i="0" u="none" strike="noStrike" dirty="0">
                        <a:solidFill>
                          <a:srgbClr val="000000"/>
                        </a:solidFill>
                        <a:effectLst/>
                        <a:latin typeface="Meiryo UI" panose="020B0604030504040204" pitchFamily="50" charset="-128"/>
                        <a:ea typeface="Meiryo UI" panose="020B0604030504040204" pitchFamily="50" charset="-128"/>
                      </a:endParaRPr>
                    </a:p>
                  </a:txBody>
                  <a:tcPr marL="5800" marR="5800" marT="580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1DCF0"/>
                    </a:solidFill>
                  </a:tcPr>
                </a:tc>
                <a:tc>
                  <a:txBody>
                    <a:bodyPr/>
                    <a:lstStyle/>
                    <a:p>
                      <a:pPr algn="ctr" fontAlgn="ctr"/>
                      <a:r>
                        <a:rPr lang="ja-JP" altLang="en-US" sz="1100" b="0" i="0" u="none" strike="noStrike" dirty="0">
                          <a:solidFill>
                            <a:srgbClr val="000000"/>
                          </a:solidFill>
                          <a:effectLst/>
                          <a:latin typeface="+mn-ea"/>
                          <a:ea typeface="+mn-ea"/>
                        </a:rPr>
                        <a:t>「地理総合」</a:t>
                      </a:r>
                      <a:br>
                        <a:rPr lang="en-US" altLang="ja-JP" sz="1100" b="0" i="0" u="none" strike="noStrike" dirty="0">
                          <a:solidFill>
                            <a:srgbClr val="000000"/>
                          </a:solidFill>
                          <a:effectLst/>
                          <a:latin typeface="+mn-ea"/>
                          <a:ea typeface="+mn-ea"/>
                        </a:rPr>
                      </a:br>
                      <a:r>
                        <a:rPr lang="ja-JP" altLang="en-US" sz="1100" b="0" i="0" u="none" strike="noStrike" dirty="0">
                          <a:solidFill>
                            <a:srgbClr val="000000"/>
                          </a:solidFill>
                          <a:effectLst/>
                          <a:latin typeface="+mn-ea"/>
                          <a:ea typeface="+mn-ea"/>
                        </a:rPr>
                        <a:t>と</a:t>
                      </a:r>
                      <a:br>
                        <a:rPr lang="ja-JP" altLang="en-US" sz="1100" b="0" i="0" u="none" strike="noStrike" dirty="0">
                          <a:solidFill>
                            <a:srgbClr val="000000"/>
                          </a:solidFill>
                          <a:effectLst/>
                          <a:latin typeface="+mn-ea"/>
                          <a:ea typeface="+mn-ea"/>
                        </a:rPr>
                      </a:br>
                      <a:r>
                        <a:rPr lang="ja-JP" altLang="en-US" sz="1100" b="0" i="0" u="none" strike="noStrike" dirty="0">
                          <a:solidFill>
                            <a:srgbClr val="000000"/>
                          </a:solidFill>
                          <a:effectLst/>
                          <a:latin typeface="+mn-ea"/>
                          <a:ea typeface="+mn-ea"/>
                        </a:rPr>
                        <a:t>「歴史総合」</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fontAlgn="ctr"/>
                      <a:r>
                        <a:rPr lang="ja-JP" altLang="en-US" sz="1100" b="0" i="0" u="none" strike="noStrike" dirty="0">
                          <a:solidFill>
                            <a:srgbClr val="000000"/>
                          </a:solidFill>
                          <a:effectLst/>
                          <a:latin typeface="+mn-ea"/>
                          <a:ea typeface="+mn-ea"/>
                        </a:rPr>
                        <a:t>「地理総合」</a:t>
                      </a:r>
                      <a:br>
                        <a:rPr lang="en-US" altLang="ja-JP" sz="1100" b="0" i="0" u="none" strike="noStrike" dirty="0">
                          <a:solidFill>
                            <a:srgbClr val="000000"/>
                          </a:solidFill>
                          <a:effectLst/>
                          <a:latin typeface="+mn-ea"/>
                          <a:ea typeface="+mn-ea"/>
                        </a:rPr>
                      </a:br>
                      <a:r>
                        <a:rPr lang="ja-JP" altLang="en-US" sz="1100" b="0" i="0" u="none" strike="noStrike" dirty="0">
                          <a:solidFill>
                            <a:srgbClr val="000000"/>
                          </a:solidFill>
                          <a:effectLst/>
                          <a:latin typeface="+mn-ea"/>
                          <a:ea typeface="+mn-ea"/>
                        </a:rPr>
                        <a:t>と</a:t>
                      </a:r>
                      <a:br>
                        <a:rPr lang="ja-JP" altLang="en-US" sz="1100" b="0" i="0" u="none" strike="noStrike" dirty="0">
                          <a:solidFill>
                            <a:srgbClr val="000000"/>
                          </a:solidFill>
                          <a:effectLst/>
                          <a:latin typeface="+mn-ea"/>
                          <a:ea typeface="+mn-ea"/>
                        </a:rPr>
                      </a:br>
                      <a:r>
                        <a:rPr lang="ja-JP" altLang="en-US" sz="1100" b="0" i="0" u="none" strike="noStrike" dirty="0">
                          <a:solidFill>
                            <a:srgbClr val="000000"/>
                          </a:solidFill>
                          <a:effectLst/>
                          <a:latin typeface="+mn-ea"/>
                          <a:ea typeface="+mn-ea"/>
                        </a:rPr>
                        <a:t>「公共」</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fontAlgn="ctr"/>
                      <a:r>
                        <a:rPr lang="ja-JP" altLang="en-US" sz="1100" b="0" i="0" u="none" strike="noStrike" dirty="0">
                          <a:solidFill>
                            <a:srgbClr val="000000"/>
                          </a:solidFill>
                          <a:effectLst/>
                          <a:latin typeface="+mn-ea"/>
                          <a:ea typeface="+mn-ea"/>
                        </a:rPr>
                        <a:t>「歴史総合」</a:t>
                      </a:r>
                      <a:br>
                        <a:rPr lang="en-US" altLang="ja-JP" sz="1100" b="0" i="0" u="none" strike="noStrike" dirty="0">
                          <a:solidFill>
                            <a:srgbClr val="000000"/>
                          </a:solidFill>
                          <a:effectLst/>
                          <a:latin typeface="+mn-ea"/>
                          <a:ea typeface="+mn-ea"/>
                        </a:rPr>
                      </a:br>
                      <a:r>
                        <a:rPr lang="ja-JP" altLang="en-US" sz="1100" b="0" i="0" u="none" strike="noStrike" dirty="0">
                          <a:solidFill>
                            <a:srgbClr val="000000"/>
                          </a:solidFill>
                          <a:effectLst/>
                          <a:latin typeface="+mn-ea"/>
                          <a:ea typeface="+mn-ea"/>
                        </a:rPr>
                        <a:t>と</a:t>
                      </a:r>
                      <a:br>
                        <a:rPr lang="ja-JP" altLang="en-US" sz="1100" b="0" i="0" u="none" strike="noStrike" dirty="0">
                          <a:solidFill>
                            <a:srgbClr val="000000"/>
                          </a:solidFill>
                          <a:effectLst/>
                          <a:latin typeface="+mn-ea"/>
                          <a:ea typeface="+mn-ea"/>
                        </a:rPr>
                      </a:br>
                      <a:r>
                        <a:rPr lang="ja-JP" altLang="en-US" sz="1100" b="0" i="0" u="none" strike="noStrike" dirty="0">
                          <a:solidFill>
                            <a:srgbClr val="000000"/>
                          </a:solidFill>
                          <a:effectLst/>
                          <a:latin typeface="+mn-ea"/>
                          <a:ea typeface="+mn-ea"/>
                        </a:rPr>
                        <a:t>「公共」</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CECFF"/>
                    </a:solidFill>
                  </a:tcPr>
                </a:tc>
                <a:extLst>
                  <a:ext uri="{0D108BD9-81ED-4DB2-BD59-A6C34878D82A}">
                    <a16:rowId xmlns:a16="http://schemas.microsoft.com/office/drawing/2014/main" val="1816647308"/>
                  </a:ext>
                </a:extLst>
              </a:tr>
              <a:tr h="291341">
                <a:tc rowSpan="5">
                  <a:txBody>
                    <a:bodyPr/>
                    <a:lstStyle/>
                    <a:p>
                      <a:pPr algn="ctr" fontAlgn="ctr"/>
                      <a:r>
                        <a:rPr lang="ja-JP" altLang="en-US" sz="1200" b="1" i="0" u="none" strike="noStrike" dirty="0">
                          <a:solidFill>
                            <a:srgbClr val="000000"/>
                          </a:solidFill>
                          <a:effectLst>
                            <a:outerShdw blurRad="38100" dist="38100" dir="2700000" algn="tl">
                              <a:srgbClr val="000000">
                                <a:alpha val="43137"/>
                              </a:srgbClr>
                            </a:outerShdw>
                          </a:effectLst>
                          <a:latin typeface="+mn-ea"/>
                          <a:ea typeface="+mn-ea"/>
                        </a:rPr>
                        <a:t>（ｂ）</a:t>
                      </a:r>
                      <a:endParaRPr lang="en-US" altLang="ja-JP" sz="1200" b="1" i="0" u="none" strike="noStrike" dirty="0">
                        <a:solidFill>
                          <a:srgbClr val="000000"/>
                        </a:solidFill>
                        <a:effectLst>
                          <a:outerShdw blurRad="38100" dist="38100" dir="2700000" algn="tl">
                            <a:srgbClr val="000000">
                              <a:alpha val="43137"/>
                            </a:srgbClr>
                          </a:outerShdw>
                        </a:effectLst>
                        <a:latin typeface="+mn-ea"/>
                        <a:ea typeface="+mn-ea"/>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ctr"/>
                      <a:r>
                        <a:rPr lang="en-US" altLang="ja-JP" sz="1100" b="0" i="0" u="none" strike="noStrike" dirty="0">
                          <a:solidFill>
                            <a:srgbClr val="000000"/>
                          </a:solidFill>
                          <a:effectLst/>
                          <a:latin typeface="+mn-ea"/>
                          <a:ea typeface="+mn-ea"/>
                        </a:rPr>
                        <a:t>『</a:t>
                      </a:r>
                      <a:r>
                        <a:rPr lang="ja-JP" altLang="en-US" sz="1100" b="0" i="0" u="none" strike="noStrike" dirty="0">
                          <a:solidFill>
                            <a:srgbClr val="000000"/>
                          </a:solidFill>
                          <a:effectLst/>
                          <a:latin typeface="+mn-ea"/>
                          <a:ea typeface="+mn-ea"/>
                        </a:rPr>
                        <a:t>地理総合，地理探究</a:t>
                      </a:r>
                      <a:r>
                        <a:rPr lang="en-US" altLang="ja-JP" sz="1100" b="0" i="0" u="none" strike="noStrike" dirty="0">
                          <a:solidFill>
                            <a:srgbClr val="000000"/>
                          </a:solidFill>
                          <a:effectLst/>
                          <a:latin typeface="+mn-ea"/>
                          <a:ea typeface="+mn-ea"/>
                        </a:rPr>
                        <a:t>』</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ctr"/>
                      <a:r>
                        <a:rPr lang="ja-JP" altLang="en-US" sz="1800" b="0" i="0" u="none" strike="noStrike" dirty="0">
                          <a:solidFill>
                            <a:srgbClr val="000000"/>
                          </a:solidFill>
                          <a:effectLst/>
                          <a:latin typeface="+mn-ea"/>
                          <a:ea typeface="+mn-ea"/>
                        </a:rPr>
                        <a:t>　</a:t>
                      </a:r>
                    </a:p>
                  </a:txBody>
                  <a:tcPr marL="5354" marR="5354" marT="535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ap="flat" cmpd="sng" algn="ctr">
                      <a:solidFill>
                        <a:schemeClr val="bg1">
                          <a:lumMod val="50000"/>
                        </a:schemeClr>
                      </a:solidFill>
                      <a:prstDash val="solid"/>
                      <a:round/>
                      <a:headEnd type="none" w="med" len="med"/>
                      <a:tailEnd type="none" w="med" len="med"/>
                    </a:lnTlToBr>
                    <a:lnBlToTr w="12700" cmpd="sng">
                      <a:noFill/>
                      <a:prstDash val="solid"/>
                    </a:lnBlToTr>
                    <a:solidFill>
                      <a:schemeClr val="bg1"/>
                    </a:solidFill>
                  </a:tcPr>
                </a:tc>
                <a:tc>
                  <a:txBody>
                    <a:bodyPr/>
                    <a:lstStyle/>
                    <a:p>
                      <a:pPr algn="ctr" fontAlgn="ctr"/>
                      <a:r>
                        <a:rPr lang="ja-JP" altLang="en-US" sz="1800" b="0" i="0" u="none" strike="noStrike" dirty="0">
                          <a:solidFill>
                            <a:srgbClr val="000000"/>
                          </a:solidFill>
                          <a:effectLst/>
                          <a:latin typeface="+mn-ea"/>
                          <a:ea typeface="+mn-ea"/>
                        </a:rPr>
                        <a:t>○</a:t>
                      </a:r>
                    </a:p>
                  </a:txBody>
                  <a:tcPr marL="5354" marR="5354" marT="535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800" b="0" i="0" u="none" strike="noStrike" dirty="0">
                          <a:solidFill>
                            <a:srgbClr val="000000"/>
                          </a:solidFill>
                          <a:effectLst/>
                          <a:latin typeface="+mn-ea"/>
                          <a:ea typeface="+mn-ea"/>
                        </a:rPr>
                        <a:t>○</a:t>
                      </a:r>
                    </a:p>
                  </a:txBody>
                  <a:tcPr marL="5354" marR="5354" marT="535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800" b="0" i="0" u="none" strike="noStrike" dirty="0">
                          <a:solidFill>
                            <a:srgbClr val="000000"/>
                          </a:solidFill>
                          <a:effectLst/>
                          <a:latin typeface="+mn-ea"/>
                          <a:ea typeface="+mn-ea"/>
                        </a:rPr>
                        <a:t>○</a:t>
                      </a:r>
                    </a:p>
                  </a:txBody>
                  <a:tcPr marL="5354" marR="5354" marT="535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800" b="0" i="0" u="none" strike="noStrike" dirty="0">
                          <a:solidFill>
                            <a:srgbClr val="000000"/>
                          </a:solidFill>
                          <a:effectLst/>
                          <a:latin typeface="+mn-ea"/>
                          <a:ea typeface="+mn-ea"/>
                        </a:rPr>
                        <a:t>○</a:t>
                      </a:r>
                    </a:p>
                  </a:txBody>
                  <a:tcPr marL="5354" marR="5354" marT="535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ja-JP" sz="1800" b="1" i="0" u="none" strike="noStrike" dirty="0">
                          <a:solidFill>
                            <a:srgbClr val="F04693"/>
                          </a:solidFill>
                          <a:effectLst/>
                          <a:latin typeface="+mn-ea"/>
                          <a:ea typeface="+mn-ea"/>
                        </a:rPr>
                        <a:t>×</a:t>
                      </a:r>
                    </a:p>
                  </a:txBody>
                  <a:tcPr marL="5354" marR="5354" marT="535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ja-JP" sz="1800" b="1" i="0" u="none" strike="noStrike" dirty="0">
                          <a:solidFill>
                            <a:srgbClr val="F04693"/>
                          </a:solidFill>
                          <a:effectLst/>
                          <a:latin typeface="+mn-ea"/>
                          <a:ea typeface="+mn-ea"/>
                        </a:rPr>
                        <a:t>×</a:t>
                      </a:r>
                    </a:p>
                  </a:txBody>
                  <a:tcPr marL="5354" marR="5354" marT="535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800" b="0" i="0" u="none" strike="noStrike" dirty="0">
                          <a:solidFill>
                            <a:srgbClr val="000000"/>
                          </a:solidFill>
                          <a:effectLst/>
                          <a:latin typeface="+mn-ea"/>
                          <a:ea typeface="+mn-ea"/>
                        </a:rPr>
                        <a:t>○</a:t>
                      </a:r>
                      <a:endParaRPr lang="en-US" altLang="ja-JP" sz="1800" b="0" i="0" u="none" strike="noStrike" dirty="0">
                        <a:solidFill>
                          <a:srgbClr val="000000"/>
                        </a:solidFill>
                        <a:effectLst/>
                        <a:latin typeface="+mn-ea"/>
                        <a:ea typeface="+mn-ea"/>
                      </a:endParaRPr>
                    </a:p>
                  </a:txBody>
                  <a:tcPr marL="5354" marR="5354" marT="535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14399451"/>
                  </a:ext>
                </a:extLst>
              </a:tr>
              <a:tr h="291341">
                <a:tc vMerge="1">
                  <a:txBody>
                    <a:bodyPr/>
                    <a:lstStyle/>
                    <a:p>
                      <a:pPr algn="ctr" fontAlgn="ctr"/>
                      <a:endParaRPr lang="en-US" altLang="ja-JP" sz="1100" b="0" i="0" u="none" strike="noStrike" dirty="0">
                        <a:solidFill>
                          <a:srgbClr val="000000"/>
                        </a:solidFill>
                        <a:effectLst/>
                        <a:latin typeface="+mn-ea"/>
                        <a:ea typeface="+mn-ea"/>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ctr"/>
                      <a:r>
                        <a:rPr lang="en-US" altLang="ja-JP" sz="1100" b="0" i="0" u="none" strike="noStrike" dirty="0">
                          <a:solidFill>
                            <a:srgbClr val="000000"/>
                          </a:solidFill>
                          <a:effectLst/>
                          <a:latin typeface="+mn-ea"/>
                          <a:ea typeface="+mn-ea"/>
                        </a:rPr>
                        <a:t>『</a:t>
                      </a:r>
                      <a:r>
                        <a:rPr lang="ja-JP" altLang="en-US" sz="1100" b="0" i="0" u="none" strike="noStrike" dirty="0">
                          <a:solidFill>
                            <a:srgbClr val="000000"/>
                          </a:solidFill>
                          <a:effectLst/>
                          <a:latin typeface="+mn-ea"/>
                          <a:ea typeface="+mn-ea"/>
                        </a:rPr>
                        <a:t>歴史総合，日本史探究</a:t>
                      </a:r>
                      <a:r>
                        <a:rPr lang="en-US" altLang="ja-JP" sz="1100" b="0" i="0" u="none" strike="noStrike" dirty="0">
                          <a:solidFill>
                            <a:srgbClr val="000000"/>
                          </a:solidFill>
                          <a:effectLst/>
                          <a:latin typeface="+mn-ea"/>
                          <a:ea typeface="+mn-ea"/>
                        </a:rPr>
                        <a:t>』</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ctr"/>
                      <a:r>
                        <a:rPr lang="ja-JP" altLang="en-US" sz="1800" b="0" i="0" u="none" strike="noStrike" dirty="0">
                          <a:solidFill>
                            <a:schemeClr val="tx1"/>
                          </a:solidFill>
                          <a:effectLst/>
                          <a:latin typeface="+mn-ea"/>
                          <a:ea typeface="+mn-ea"/>
                        </a:rPr>
                        <a:t>○</a:t>
                      </a:r>
                    </a:p>
                  </a:txBody>
                  <a:tcPr marL="5354" marR="5354" marT="535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800" b="0" i="0" u="none" strike="noStrike" dirty="0">
                          <a:solidFill>
                            <a:schemeClr val="tx1"/>
                          </a:solidFill>
                          <a:effectLst/>
                          <a:latin typeface="+mn-ea"/>
                          <a:ea typeface="+mn-ea"/>
                        </a:rPr>
                        <a:t>　</a:t>
                      </a:r>
                    </a:p>
                  </a:txBody>
                  <a:tcPr marL="5354" marR="5354" marT="535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ap="flat" cmpd="sng" algn="ctr">
                      <a:solidFill>
                        <a:schemeClr val="bg1">
                          <a:lumMod val="50000"/>
                        </a:schemeClr>
                      </a:solidFill>
                      <a:prstDash val="solid"/>
                      <a:round/>
                      <a:headEnd type="none" w="med" len="med"/>
                      <a:tailEnd type="none" w="med" len="med"/>
                    </a:lnTlToBr>
                    <a:lnBlToTr w="12700" cmpd="sng">
                      <a:noFill/>
                      <a:prstDash val="solid"/>
                    </a:lnBlToTr>
                    <a:solidFill>
                      <a:schemeClr val="bg1"/>
                    </a:solidFill>
                  </a:tcPr>
                </a:tc>
                <a:tc>
                  <a:txBody>
                    <a:bodyPr/>
                    <a:lstStyle/>
                    <a:p>
                      <a:pPr algn="ctr" fontAlgn="ctr"/>
                      <a:r>
                        <a:rPr lang="ja-JP" altLang="en-US" sz="1800" b="0" i="0" u="none" strike="noStrike" dirty="0">
                          <a:solidFill>
                            <a:srgbClr val="000000"/>
                          </a:solidFill>
                          <a:effectLst/>
                          <a:latin typeface="+mn-ea"/>
                          <a:ea typeface="+mn-ea"/>
                        </a:rPr>
                        <a:t>○</a:t>
                      </a:r>
                    </a:p>
                  </a:txBody>
                  <a:tcPr marL="5354" marR="5354" marT="535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800" b="0" i="0" u="none" strike="noStrike" dirty="0">
                          <a:solidFill>
                            <a:srgbClr val="000000"/>
                          </a:solidFill>
                          <a:effectLst/>
                          <a:latin typeface="+mn-ea"/>
                          <a:ea typeface="+mn-ea"/>
                        </a:rPr>
                        <a:t>○</a:t>
                      </a:r>
                    </a:p>
                  </a:txBody>
                  <a:tcPr marL="5354" marR="5354" marT="535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800" b="0" i="0" u="none" strike="noStrike" dirty="0">
                          <a:solidFill>
                            <a:srgbClr val="000000"/>
                          </a:solidFill>
                          <a:effectLst/>
                          <a:latin typeface="+mn-ea"/>
                          <a:ea typeface="+mn-ea"/>
                        </a:rPr>
                        <a:t>○</a:t>
                      </a:r>
                    </a:p>
                  </a:txBody>
                  <a:tcPr marL="5354" marR="5354" marT="535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ja-JP" sz="1800" b="1" i="0" u="none" strike="noStrike" dirty="0">
                          <a:solidFill>
                            <a:srgbClr val="F04693"/>
                          </a:solidFill>
                          <a:effectLst/>
                          <a:latin typeface="+mn-ea"/>
                          <a:ea typeface="+mn-ea"/>
                        </a:rPr>
                        <a:t>×</a:t>
                      </a:r>
                    </a:p>
                  </a:txBody>
                  <a:tcPr marL="5354" marR="5354" marT="535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800" b="0" i="0" u="none" strike="noStrike" dirty="0">
                          <a:solidFill>
                            <a:srgbClr val="000000"/>
                          </a:solidFill>
                          <a:effectLst/>
                          <a:latin typeface="+mn-ea"/>
                          <a:ea typeface="+mn-ea"/>
                        </a:rPr>
                        <a:t>○</a:t>
                      </a:r>
                      <a:endParaRPr lang="en-US" altLang="ja-JP" sz="1800" b="0" i="0" u="none" strike="noStrike" dirty="0">
                        <a:solidFill>
                          <a:srgbClr val="000000"/>
                        </a:solidFill>
                        <a:effectLst/>
                        <a:latin typeface="+mn-ea"/>
                        <a:ea typeface="+mn-ea"/>
                      </a:endParaRPr>
                    </a:p>
                  </a:txBody>
                  <a:tcPr marL="5354" marR="5354" marT="535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ja-JP" sz="1800" b="1" i="0" u="none" strike="noStrike" dirty="0">
                          <a:solidFill>
                            <a:srgbClr val="F04693"/>
                          </a:solidFill>
                          <a:effectLst/>
                          <a:latin typeface="+mn-ea"/>
                          <a:ea typeface="+mn-ea"/>
                        </a:rPr>
                        <a:t>×</a:t>
                      </a:r>
                    </a:p>
                  </a:txBody>
                  <a:tcPr marL="5354" marR="5354" marT="535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32661672"/>
                  </a:ext>
                </a:extLst>
              </a:tr>
              <a:tr h="291341">
                <a:tc vMerge="1">
                  <a:txBody>
                    <a:bodyPr/>
                    <a:lstStyle/>
                    <a:p>
                      <a:pPr algn="ctr" fontAlgn="ctr"/>
                      <a:endParaRPr lang="en-US" altLang="ja-JP" sz="1100" b="0" i="0" u="none" strike="noStrike" dirty="0">
                        <a:solidFill>
                          <a:srgbClr val="000000"/>
                        </a:solidFill>
                        <a:effectLst/>
                        <a:latin typeface="+mn-ea"/>
                        <a:ea typeface="+mn-ea"/>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ctr"/>
                      <a:r>
                        <a:rPr lang="en-US" altLang="ja-JP" sz="1100" b="0" i="0" u="none" strike="noStrike" dirty="0">
                          <a:solidFill>
                            <a:srgbClr val="000000"/>
                          </a:solidFill>
                          <a:effectLst/>
                          <a:latin typeface="+mn-ea"/>
                          <a:ea typeface="+mn-ea"/>
                        </a:rPr>
                        <a:t>『</a:t>
                      </a:r>
                      <a:r>
                        <a:rPr lang="ja-JP" altLang="en-US" sz="1100" b="0" i="0" u="none" strike="noStrike" dirty="0">
                          <a:solidFill>
                            <a:srgbClr val="000000"/>
                          </a:solidFill>
                          <a:effectLst/>
                          <a:latin typeface="+mn-ea"/>
                          <a:ea typeface="+mn-ea"/>
                        </a:rPr>
                        <a:t>歴史総合，世界史探究</a:t>
                      </a:r>
                      <a:r>
                        <a:rPr lang="en-US" altLang="ja-JP" sz="1100" b="0" i="0" u="none" strike="noStrike" dirty="0">
                          <a:solidFill>
                            <a:srgbClr val="000000"/>
                          </a:solidFill>
                          <a:effectLst/>
                          <a:latin typeface="+mn-ea"/>
                          <a:ea typeface="+mn-ea"/>
                        </a:rPr>
                        <a:t>』</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ctr"/>
                      <a:r>
                        <a:rPr lang="ja-JP" altLang="en-US" sz="1800" b="0" i="0" u="none" strike="noStrike" dirty="0">
                          <a:solidFill>
                            <a:schemeClr val="tx1"/>
                          </a:solidFill>
                          <a:effectLst/>
                          <a:latin typeface="+mn-ea"/>
                          <a:ea typeface="+mn-ea"/>
                        </a:rPr>
                        <a:t>○</a:t>
                      </a:r>
                    </a:p>
                  </a:txBody>
                  <a:tcPr marL="5354" marR="5354" marT="535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800" b="0" i="0" u="none" strike="noStrike" dirty="0">
                          <a:solidFill>
                            <a:schemeClr val="tx1"/>
                          </a:solidFill>
                          <a:effectLst/>
                          <a:latin typeface="+mn-ea"/>
                          <a:ea typeface="+mn-ea"/>
                        </a:rPr>
                        <a:t>○</a:t>
                      </a:r>
                    </a:p>
                  </a:txBody>
                  <a:tcPr marL="5354" marR="5354" marT="535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800" b="0" i="0" u="none" strike="noStrike" dirty="0">
                          <a:solidFill>
                            <a:srgbClr val="000000"/>
                          </a:solidFill>
                          <a:effectLst/>
                          <a:latin typeface="+mn-ea"/>
                          <a:ea typeface="+mn-ea"/>
                        </a:rPr>
                        <a:t>　</a:t>
                      </a:r>
                    </a:p>
                  </a:txBody>
                  <a:tcPr marL="5354" marR="5354" marT="535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ap="flat" cmpd="sng" algn="ctr">
                      <a:solidFill>
                        <a:schemeClr val="bg1">
                          <a:lumMod val="50000"/>
                        </a:schemeClr>
                      </a:solidFill>
                      <a:prstDash val="solid"/>
                      <a:round/>
                      <a:headEnd type="none" w="med" len="med"/>
                      <a:tailEnd type="none" w="med" len="med"/>
                    </a:lnTlToBr>
                    <a:lnBlToTr w="12700" cmpd="sng">
                      <a:noFill/>
                      <a:prstDash val="solid"/>
                    </a:lnBlToTr>
                    <a:solidFill>
                      <a:schemeClr val="bg1"/>
                    </a:solidFill>
                  </a:tcPr>
                </a:tc>
                <a:tc>
                  <a:txBody>
                    <a:bodyPr/>
                    <a:lstStyle/>
                    <a:p>
                      <a:pPr algn="ctr" fontAlgn="ctr"/>
                      <a:r>
                        <a:rPr lang="ja-JP" altLang="en-US" sz="1800" b="0" i="0" u="none" strike="noStrike" dirty="0">
                          <a:solidFill>
                            <a:srgbClr val="000000"/>
                          </a:solidFill>
                          <a:effectLst/>
                          <a:latin typeface="+mn-ea"/>
                          <a:ea typeface="+mn-ea"/>
                        </a:rPr>
                        <a:t>○</a:t>
                      </a:r>
                    </a:p>
                  </a:txBody>
                  <a:tcPr marL="5354" marR="5354" marT="535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800" b="0" i="0" u="none" strike="noStrike" dirty="0">
                          <a:solidFill>
                            <a:srgbClr val="000000"/>
                          </a:solidFill>
                          <a:effectLst/>
                          <a:latin typeface="+mn-ea"/>
                          <a:ea typeface="+mn-ea"/>
                        </a:rPr>
                        <a:t>○</a:t>
                      </a:r>
                    </a:p>
                  </a:txBody>
                  <a:tcPr marL="5354" marR="5354" marT="535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ja-JP" sz="1800" b="1" i="0" u="none" strike="noStrike" dirty="0">
                          <a:solidFill>
                            <a:srgbClr val="F04693"/>
                          </a:solidFill>
                          <a:effectLst/>
                          <a:latin typeface="+mn-ea"/>
                          <a:ea typeface="+mn-ea"/>
                        </a:rPr>
                        <a:t>×</a:t>
                      </a:r>
                    </a:p>
                  </a:txBody>
                  <a:tcPr marL="5354" marR="5354" marT="535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800" b="0" i="0" u="none" strike="noStrike" dirty="0">
                          <a:solidFill>
                            <a:srgbClr val="000000"/>
                          </a:solidFill>
                          <a:effectLst/>
                          <a:latin typeface="+mn-ea"/>
                          <a:ea typeface="+mn-ea"/>
                        </a:rPr>
                        <a:t>○</a:t>
                      </a:r>
                      <a:endParaRPr lang="en-US" altLang="ja-JP" sz="1800" b="0" i="0" u="none" strike="noStrike" dirty="0">
                        <a:solidFill>
                          <a:srgbClr val="000000"/>
                        </a:solidFill>
                        <a:effectLst/>
                        <a:latin typeface="+mn-ea"/>
                        <a:ea typeface="+mn-ea"/>
                      </a:endParaRPr>
                    </a:p>
                  </a:txBody>
                  <a:tcPr marL="5354" marR="5354" marT="535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ja-JP" sz="1800" b="1" i="0" u="none" strike="noStrike" dirty="0">
                          <a:solidFill>
                            <a:srgbClr val="F04693"/>
                          </a:solidFill>
                          <a:effectLst/>
                          <a:latin typeface="+mn-ea"/>
                          <a:ea typeface="+mn-ea"/>
                        </a:rPr>
                        <a:t>×</a:t>
                      </a:r>
                    </a:p>
                  </a:txBody>
                  <a:tcPr marL="5354" marR="5354" marT="535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54696637"/>
                  </a:ext>
                </a:extLst>
              </a:tr>
              <a:tr h="323092">
                <a:tc vMerge="1">
                  <a:txBody>
                    <a:bodyPr/>
                    <a:lstStyle/>
                    <a:p>
                      <a:pPr algn="ctr" fontAlgn="ctr"/>
                      <a:endParaRPr lang="en-US" altLang="ja-JP" sz="1100" b="0" i="0" u="none" strike="noStrike" dirty="0">
                        <a:solidFill>
                          <a:srgbClr val="000000"/>
                        </a:solidFill>
                        <a:effectLst/>
                        <a:latin typeface="+mn-ea"/>
                        <a:ea typeface="+mn-ea"/>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ctr"/>
                      <a:r>
                        <a:rPr lang="en-US" altLang="ja-JP" sz="1100" b="0" i="0" u="none" strike="noStrike" dirty="0">
                          <a:solidFill>
                            <a:srgbClr val="000000"/>
                          </a:solidFill>
                          <a:effectLst/>
                          <a:latin typeface="+mn-ea"/>
                          <a:ea typeface="+mn-ea"/>
                        </a:rPr>
                        <a:t>『</a:t>
                      </a:r>
                      <a:r>
                        <a:rPr lang="ja-JP" altLang="en-US" sz="1100" b="0" i="0" u="none" strike="noStrike" dirty="0">
                          <a:solidFill>
                            <a:srgbClr val="000000"/>
                          </a:solidFill>
                          <a:effectLst/>
                          <a:latin typeface="+mn-ea"/>
                          <a:ea typeface="+mn-ea"/>
                        </a:rPr>
                        <a:t>公共，倫理</a:t>
                      </a:r>
                      <a:r>
                        <a:rPr lang="en-US" altLang="ja-JP" sz="1100" b="0" i="0" u="none" strike="noStrike" dirty="0">
                          <a:solidFill>
                            <a:srgbClr val="000000"/>
                          </a:solidFill>
                          <a:effectLst/>
                          <a:latin typeface="+mn-ea"/>
                          <a:ea typeface="+mn-ea"/>
                        </a:rPr>
                        <a:t>』</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ctr"/>
                      <a:r>
                        <a:rPr lang="ja-JP" altLang="en-US" sz="1800" b="0" i="0" u="none" strike="noStrike" dirty="0">
                          <a:solidFill>
                            <a:schemeClr val="tx1"/>
                          </a:solidFill>
                          <a:effectLst/>
                          <a:latin typeface="+mn-ea"/>
                          <a:ea typeface="+mn-ea"/>
                        </a:rPr>
                        <a:t>○</a:t>
                      </a:r>
                    </a:p>
                  </a:txBody>
                  <a:tcPr marL="5354" marR="5354" marT="535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800" b="0" i="0" u="none" strike="noStrike" dirty="0">
                          <a:solidFill>
                            <a:schemeClr val="tx1"/>
                          </a:solidFill>
                          <a:effectLst/>
                          <a:latin typeface="+mn-ea"/>
                          <a:ea typeface="+mn-ea"/>
                        </a:rPr>
                        <a:t>○</a:t>
                      </a:r>
                    </a:p>
                  </a:txBody>
                  <a:tcPr marL="5354" marR="5354" marT="535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800" b="0" i="0" u="none" strike="noStrike" dirty="0">
                          <a:solidFill>
                            <a:schemeClr val="tx1"/>
                          </a:solidFill>
                          <a:effectLst/>
                          <a:latin typeface="+mn-ea"/>
                          <a:ea typeface="+mn-ea"/>
                        </a:rPr>
                        <a:t>○</a:t>
                      </a:r>
                    </a:p>
                  </a:txBody>
                  <a:tcPr marL="5354" marR="5354" marT="535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800" b="0" i="0" u="none" strike="noStrike" dirty="0">
                          <a:solidFill>
                            <a:schemeClr val="tx1"/>
                          </a:solidFill>
                          <a:effectLst/>
                          <a:latin typeface="+mn-ea"/>
                          <a:ea typeface="+mn-ea"/>
                        </a:rPr>
                        <a:t>　</a:t>
                      </a:r>
                    </a:p>
                  </a:txBody>
                  <a:tcPr marL="5354" marR="5354" marT="535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ap="flat" cmpd="sng" algn="ctr">
                      <a:solidFill>
                        <a:schemeClr val="bg1">
                          <a:lumMod val="50000"/>
                        </a:schemeClr>
                      </a:solidFill>
                      <a:prstDash val="solid"/>
                      <a:round/>
                      <a:headEnd type="none" w="med" len="med"/>
                      <a:tailEnd type="none" w="med" len="med"/>
                    </a:lnTlToBr>
                    <a:lnBlToTr w="12700" cmpd="sng">
                      <a:noFill/>
                      <a:prstDash val="solid"/>
                    </a:lnBlToTr>
                    <a:solidFill>
                      <a:schemeClr val="bg1"/>
                    </a:solidFill>
                  </a:tcPr>
                </a:tc>
                <a:tc>
                  <a:txBody>
                    <a:bodyPr/>
                    <a:lstStyle/>
                    <a:p>
                      <a:pPr algn="ctr" fontAlgn="ctr"/>
                      <a:r>
                        <a:rPr lang="en-US" altLang="ja-JP" sz="2000" b="1" i="0" u="none" strike="noStrike" dirty="0">
                          <a:solidFill>
                            <a:srgbClr val="F04693"/>
                          </a:solidFill>
                          <a:effectLst/>
                          <a:latin typeface="+mn-ea"/>
                          <a:ea typeface="+mn-ea"/>
                        </a:rPr>
                        <a:t>×</a:t>
                      </a:r>
                    </a:p>
                  </a:txBody>
                  <a:tcPr marL="5354" marR="5354" marT="535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800" b="0" i="0" u="none" strike="noStrike" dirty="0">
                          <a:solidFill>
                            <a:srgbClr val="000000"/>
                          </a:solidFill>
                          <a:effectLst/>
                          <a:latin typeface="+mn-ea"/>
                          <a:ea typeface="+mn-ea"/>
                        </a:rPr>
                        <a:t>○</a:t>
                      </a:r>
                    </a:p>
                  </a:txBody>
                  <a:tcPr marL="5354" marR="5354" marT="535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ja-JP" sz="1800" b="1" i="0" u="none" strike="noStrike" dirty="0">
                          <a:solidFill>
                            <a:srgbClr val="F04693"/>
                          </a:solidFill>
                          <a:effectLst/>
                          <a:latin typeface="+mn-ea"/>
                          <a:ea typeface="+mn-ea"/>
                        </a:rPr>
                        <a:t>×</a:t>
                      </a:r>
                    </a:p>
                  </a:txBody>
                  <a:tcPr marL="5354" marR="5354" marT="535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ja-JP" sz="1800" b="1" i="0" u="none" strike="noStrike" dirty="0">
                          <a:solidFill>
                            <a:srgbClr val="F04693"/>
                          </a:solidFill>
                          <a:effectLst/>
                          <a:latin typeface="+mn-ea"/>
                          <a:ea typeface="+mn-ea"/>
                        </a:rPr>
                        <a:t>×</a:t>
                      </a:r>
                    </a:p>
                  </a:txBody>
                  <a:tcPr marL="5354" marR="5354" marT="535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44784756"/>
                  </a:ext>
                </a:extLst>
              </a:tr>
              <a:tr h="323092">
                <a:tc vMerge="1">
                  <a:txBody>
                    <a:bodyPr/>
                    <a:lstStyle/>
                    <a:p>
                      <a:pPr algn="ctr" fontAlgn="ctr"/>
                      <a:endParaRPr lang="en-US" altLang="ja-JP" sz="1100" b="0" i="0" u="none" strike="noStrike" dirty="0">
                        <a:solidFill>
                          <a:srgbClr val="000000"/>
                        </a:solidFill>
                        <a:effectLst/>
                        <a:latin typeface="+mn-ea"/>
                        <a:ea typeface="+mn-ea"/>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ctr"/>
                      <a:r>
                        <a:rPr lang="ja-JP" altLang="en-US" sz="1100" b="0" i="0" u="none" strike="noStrike" dirty="0">
                          <a:solidFill>
                            <a:srgbClr val="000000"/>
                          </a:solidFill>
                          <a:effectLst/>
                          <a:latin typeface="+mn-ea"/>
                          <a:ea typeface="+mn-ea"/>
                        </a:rPr>
                        <a:t>　</a:t>
                      </a:r>
                      <a:r>
                        <a:rPr lang="en-US" altLang="ja-JP" sz="1100" b="0" i="0" u="none" strike="noStrike" dirty="0">
                          <a:solidFill>
                            <a:srgbClr val="000000"/>
                          </a:solidFill>
                          <a:effectLst/>
                          <a:latin typeface="+mn-ea"/>
                          <a:ea typeface="+mn-ea"/>
                        </a:rPr>
                        <a:t>『</a:t>
                      </a:r>
                      <a:r>
                        <a:rPr lang="ja-JP" altLang="en-US" sz="1100" b="0" i="0" u="none" strike="noStrike" dirty="0">
                          <a:solidFill>
                            <a:srgbClr val="000000"/>
                          </a:solidFill>
                          <a:effectLst/>
                          <a:latin typeface="+mn-ea"/>
                          <a:ea typeface="+mn-ea"/>
                        </a:rPr>
                        <a:t>公共，政治・経済</a:t>
                      </a:r>
                      <a:r>
                        <a:rPr lang="en-US" altLang="ja-JP" sz="1100" b="0" i="0" u="none" strike="noStrike" dirty="0">
                          <a:solidFill>
                            <a:srgbClr val="000000"/>
                          </a:solidFill>
                          <a:effectLst/>
                          <a:latin typeface="+mn-ea"/>
                          <a:ea typeface="+mn-ea"/>
                        </a:rPr>
                        <a:t>』</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ctr"/>
                      <a:r>
                        <a:rPr lang="ja-JP" altLang="en-US" sz="1800" b="0" i="0" u="none" strike="noStrike" dirty="0">
                          <a:solidFill>
                            <a:schemeClr val="tx1"/>
                          </a:solidFill>
                          <a:effectLst/>
                          <a:latin typeface="+mn-ea"/>
                          <a:ea typeface="+mn-ea"/>
                        </a:rPr>
                        <a:t>○</a:t>
                      </a:r>
                    </a:p>
                  </a:txBody>
                  <a:tcPr marL="5354" marR="5354" marT="535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800" b="0" i="0" u="none" strike="noStrike" dirty="0">
                          <a:solidFill>
                            <a:schemeClr val="tx1"/>
                          </a:solidFill>
                          <a:effectLst/>
                          <a:latin typeface="+mn-ea"/>
                          <a:ea typeface="+mn-ea"/>
                        </a:rPr>
                        <a:t>○</a:t>
                      </a:r>
                    </a:p>
                  </a:txBody>
                  <a:tcPr marL="5354" marR="5354" marT="535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800" b="0" i="0" u="none" strike="noStrike" dirty="0">
                          <a:solidFill>
                            <a:schemeClr val="tx1"/>
                          </a:solidFill>
                          <a:effectLst/>
                          <a:latin typeface="+mn-ea"/>
                          <a:ea typeface="+mn-ea"/>
                        </a:rPr>
                        <a:t>○</a:t>
                      </a:r>
                    </a:p>
                  </a:txBody>
                  <a:tcPr marL="5354" marR="5354" marT="535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ja-JP" sz="2000" b="1" i="0" u="none" strike="noStrike" dirty="0">
                          <a:solidFill>
                            <a:srgbClr val="F04693"/>
                          </a:solidFill>
                          <a:effectLst/>
                          <a:latin typeface="+mn-ea"/>
                          <a:ea typeface="+mn-ea"/>
                        </a:rPr>
                        <a:t>×</a:t>
                      </a:r>
                    </a:p>
                  </a:txBody>
                  <a:tcPr marL="5354" marR="5354" marT="535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800" b="0" i="0" u="none" strike="noStrike" dirty="0">
                          <a:solidFill>
                            <a:srgbClr val="000000"/>
                          </a:solidFill>
                          <a:effectLst/>
                          <a:latin typeface="+mn-ea"/>
                          <a:ea typeface="+mn-ea"/>
                        </a:rPr>
                        <a:t>　</a:t>
                      </a:r>
                    </a:p>
                  </a:txBody>
                  <a:tcPr marL="5354" marR="5354" marT="535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ap="flat" cmpd="sng" algn="ctr">
                      <a:solidFill>
                        <a:schemeClr val="bg1">
                          <a:lumMod val="50000"/>
                        </a:schemeClr>
                      </a:solidFill>
                      <a:prstDash val="solid"/>
                      <a:round/>
                      <a:headEnd type="none" w="med" len="med"/>
                      <a:tailEnd type="none" w="med" len="med"/>
                    </a:lnTlToBr>
                    <a:lnBlToTr w="12700" cmpd="sng">
                      <a:noFill/>
                      <a:prstDash val="solid"/>
                    </a:lnBlToTr>
                    <a:solidFill>
                      <a:schemeClr val="bg1"/>
                    </a:solidFill>
                  </a:tcPr>
                </a:tc>
                <a:tc>
                  <a:txBody>
                    <a:bodyPr/>
                    <a:lstStyle/>
                    <a:p>
                      <a:pPr algn="ctr" fontAlgn="ctr"/>
                      <a:r>
                        <a:rPr lang="ja-JP" altLang="en-US" sz="1800" b="0" i="0" u="none" strike="noStrike" dirty="0">
                          <a:solidFill>
                            <a:srgbClr val="000000"/>
                          </a:solidFill>
                          <a:effectLst/>
                          <a:latin typeface="+mn-ea"/>
                          <a:ea typeface="+mn-ea"/>
                        </a:rPr>
                        <a:t>○</a:t>
                      </a:r>
                    </a:p>
                  </a:txBody>
                  <a:tcPr marL="5354" marR="5354" marT="535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ja-JP" sz="1800" b="1" i="0" u="none" strike="noStrike" dirty="0">
                          <a:solidFill>
                            <a:srgbClr val="F04693"/>
                          </a:solidFill>
                          <a:effectLst/>
                          <a:latin typeface="+mn-ea"/>
                          <a:ea typeface="+mn-ea"/>
                        </a:rPr>
                        <a:t>×</a:t>
                      </a:r>
                    </a:p>
                  </a:txBody>
                  <a:tcPr marL="5354" marR="5354" marT="535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altLang="ja-JP" sz="1800" b="1" i="0" u="none" strike="noStrike" dirty="0">
                          <a:solidFill>
                            <a:srgbClr val="F04693"/>
                          </a:solidFill>
                          <a:effectLst/>
                          <a:latin typeface="+mn-ea"/>
                          <a:ea typeface="+mn-ea"/>
                        </a:rPr>
                        <a:t>×</a:t>
                      </a:r>
                    </a:p>
                  </a:txBody>
                  <a:tcPr marL="5354" marR="5354" marT="535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29498015"/>
                  </a:ext>
                </a:extLst>
              </a:tr>
            </a:tbl>
          </a:graphicData>
        </a:graphic>
      </p:graphicFrame>
      <p:sp>
        <p:nvSpPr>
          <p:cNvPr id="6" name="テキスト ボックス 5">
            <a:extLst>
              <a:ext uri="{FF2B5EF4-FFF2-40B4-BE49-F238E27FC236}">
                <a16:creationId xmlns:a16="http://schemas.microsoft.com/office/drawing/2014/main" id="{B164B1CD-33CA-48DB-968B-8F444A3FBEBD}"/>
              </a:ext>
            </a:extLst>
          </p:cNvPr>
          <p:cNvSpPr txBox="1"/>
          <p:nvPr/>
        </p:nvSpPr>
        <p:spPr>
          <a:xfrm>
            <a:off x="107504" y="1196752"/>
            <a:ext cx="2695968" cy="503086"/>
          </a:xfrm>
          <a:prstGeom prst="rect">
            <a:avLst/>
          </a:prstGeom>
          <a:noFill/>
        </p:spPr>
        <p:txBody>
          <a:bodyPr wrap="square">
            <a:spAutoFit/>
          </a:bodyPr>
          <a:lstStyle/>
          <a:p>
            <a:pPr algn="just">
              <a:lnSpc>
                <a:spcPct val="120000"/>
              </a:lnSpc>
              <a:spcBef>
                <a:spcPts val="600"/>
              </a:spcBef>
              <a:spcAft>
                <a:spcPts val="1200"/>
              </a:spcAft>
            </a:pPr>
            <a:r>
              <a:rPr lang="ja-JP" altLang="en-US" sz="2400" b="1" kern="100" dirty="0">
                <a:solidFill>
                  <a:schemeClr val="bg1"/>
                </a:solidFill>
                <a:highlight>
                  <a:srgbClr val="000080"/>
                </a:highlight>
                <a:latin typeface="游ゴシック Light" panose="020B0300000000000000" pitchFamily="50" charset="-128"/>
                <a:ea typeface="ＭＳ ゴシック" panose="020B0609070205080204" pitchFamily="49" charset="-128"/>
                <a:cs typeface="Times New Roman" panose="02020603050405020304" pitchFamily="18" charset="0"/>
              </a:rPr>
              <a:t>　</a:t>
            </a:r>
            <a:r>
              <a:rPr lang="ja-JP" altLang="en-US" sz="2400" kern="100" dirty="0">
                <a:solidFill>
                  <a:schemeClr val="bg1"/>
                </a:solidFill>
                <a:highlight>
                  <a:srgbClr val="000080"/>
                </a:highlight>
                <a:latin typeface="游ゴシック Light" panose="020B0300000000000000" pitchFamily="50" charset="-128"/>
                <a:ea typeface="ＭＳ ゴシック" panose="020B0609070205080204" pitchFamily="49" charset="-128"/>
                <a:cs typeface="Times New Roman" panose="02020603050405020304" pitchFamily="18" charset="0"/>
              </a:rPr>
              <a:t>地理歴史，公民</a:t>
            </a:r>
            <a:r>
              <a:rPr lang="ja-JP" altLang="en-US" sz="2400" b="1" kern="100" dirty="0">
                <a:solidFill>
                  <a:srgbClr val="000080"/>
                </a:solidFill>
                <a:highlight>
                  <a:srgbClr val="000080"/>
                </a:highlight>
                <a:latin typeface="游ゴシック Light" panose="020B0300000000000000" pitchFamily="50" charset="-128"/>
                <a:ea typeface="ＭＳ ゴシック" panose="020B0609070205080204" pitchFamily="49" charset="-128"/>
                <a:cs typeface="Times New Roman" panose="02020603050405020304" pitchFamily="18" charset="0"/>
              </a:rPr>
              <a:t>。</a:t>
            </a:r>
            <a:endParaRPr lang="ja-JP" altLang="ja-JP" sz="2400" b="1" kern="100" dirty="0">
              <a:solidFill>
                <a:srgbClr val="000080"/>
              </a:solidFill>
              <a:highlight>
                <a:srgbClr val="000080"/>
              </a:highlight>
              <a:latin typeface="游ゴシック Light" panose="020B0300000000000000" pitchFamily="50" charset="-128"/>
              <a:ea typeface="游ゴシック Light" panose="020B0300000000000000" pitchFamily="50" charset="-128"/>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2A7C20F4-5A01-4488-8F53-9A676696F18A}"/>
              </a:ext>
            </a:extLst>
          </p:cNvPr>
          <p:cNvSpPr txBox="1"/>
          <p:nvPr/>
        </p:nvSpPr>
        <p:spPr>
          <a:xfrm>
            <a:off x="258518" y="1753071"/>
            <a:ext cx="1467068" cy="307777"/>
          </a:xfrm>
          <a:prstGeom prst="rect">
            <a:avLst/>
          </a:prstGeom>
          <a:solidFill>
            <a:schemeClr val="tx1"/>
          </a:solidFill>
          <a:ln w="22225">
            <a:solidFill>
              <a:schemeClr val="tx1"/>
            </a:solidFill>
          </a:ln>
        </p:spPr>
        <p:txBody>
          <a:bodyPr wrap="none" tIns="0" bIns="0" rtlCol="0">
            <a:spAutoFit/>
          </a:bodyPr>
          <a:lstStyle/>
          <a:p>
            <a:pPr>
              <a:spcBef>
                <a:spcPts val="0"/>
              </a:spcBef>
              <a:spcAft>
                <a:spcPts val="600"/>
              </a:spcAft>
            </a:pPr>
            <a:r>
              <a:rPr lang="ja-JP" altLang="en-US" sz="2000" b="0" dirty="0">
                <a:solidFill>
                  <a:schemeClr val="bg1"/>
                </a:solidFill>
              </a:rPr>
              <a:t>新課程科目</a:t>
            </a:r>
          </a:p>
        </p:txBody>
      </p:sp>
      <p:sp>
        <p:nvSpPr>
          <p:cNvPr id="15" name="角丸四角形 8">
            <a:extLst>
              <a:ext uri="{FF2B5EF4-FFF2-40B4-BE49-F238E27FC236}">
                <a16:creationId xmlns:a16="http://schemas.microsoft.com/office/drawing/2014/main" id="{A45603BB-C3D1-42D8-BAA2-FE0846220DB4}"/>
              </a:ext>
            </a:extLst>
          </p:cNvPr>
          <p:cNvSpPr/>
          <p:nvPr/>
        </p:nvSpPr>
        <p:spPr>
          <a:xfrm>
            <a:off x="5244629" y="1572740"/>
            <a:ext cx="3779912" cy="1089910"/>
          </a:xfrm>
          <a:prstGeom prst="roundRect">
            <a:avLst>
              <a:gd name="adj" fmla="val 13900"/>
            </a:avLst>
          </a:prstGeom>
          <a:solidFill>
            <a:srgbClr val="FFE1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anchor="ctr"/>
          <a:lstStyle/>
          <a:p>
            <a:pPr>
              <a:spcBef>
                <a:spcPts val="0"/>
              </a:spcBef>
              <a:spcAft>
                <a:spcPts val="600"/>
              </a:spcAft>
            </a:pPr>
            <a:r>
              <a:rPr lang="en-US" altLang="ja-JP" sz="1800" b="0" kern="100" dirty="0">
                <a:solidFill>
                  <a:srgbClr val="FF0000"/>
                </a:solidFill>
                <a:latin typeface="ＭＳ Ｐゴシック" panose="020B0600070205080204" pitchFamily="50" charset="-128"/>
                <a:cs typeface="Times New Roman" panose="02020603050405020304" pitchFamily="18" charset="0"/>
              </a:rPr>
              <a:t>【</a:t>
            </a:r>
            <a:r>
              <a:rPr lang="ja-JP" altLang="en-US" sz="1800" b="0" kern="100" dirty="0">
                <a:solidFill>
                  <a:srgbClr val="FF0000"/>
                </a:solidFill>
                <a:latin typeface="ＭＳ Ｐゴシック" panose="020B0600070205080204" pitchFamily="50" charset="-128"/>
                <a:cs typeface="Times New Roman" panose="02020603050405020304" pitchFamily="18" charset="0"/>
              </a:rPr>
              <a:t>留意点</a:t>
            </a:r>
            <a:r>
              <a:rPr lang="en-US" altLang="ja-JP" sz="1800" b="0" kern="100" dirty="0">
                <a:solidFill>
                  <a:srgbClr val="FF0000"/>
                </a:solidFill>
                <a:latin typeface="ＭＳ Ｐゴシック" panose="020B0600070205080204" pitchFamily="50" charset="-128"/>
                <a:cs typeface="Times New Roman" panose="02020603050405020304" pitchFamily="18" charset="0"/>
              </a:rPr>
              <a:t>】</a:t>
            </a:r>
            <a:endParaRPr lang="en-US" altLang="ja-JP" sz="1800" b="0" kern="100" dirty="0">
              <a:solidFill>
                <a:prstClr val="black"/>
              </a:solidFill>
              <a:latin typeface="ＭＳ Ｐゴシック" panose="020B0600070205080204" pitchFamily="50" charset="-128"/>
              <a:cs typeface="Times New Roman" panose="02020603050405020304" pitchFamily="18" charset="0"/>
            </a:endParaRPr>
          </a:p>
          <a:p>
            <a:pPr>
              <a:spcBef>
                <a:spcPts val="0"/>
              </a:spcBef>
              <a:spcAft>
                <a:spcPts val="600"/>
              </a:spcAft>
            </a:pPr>
            <a:r>
              <a:rPr lang="ja-JP" altLang="en-US" sz="1800" b="0" kern="100" dirty="0">
                <a:solidFill>
                  <a:prstClr val="black"/>
                </a:solidFill>
                <a:latin typeface="ＭＳ Ｐゴシック" panose="020B0600070205080204" pitchFamily="50" charset="-128"/>
                <a:cs typeface="Times New Roman" panose="02020603050405020304" pitchFamily="18" charset="0"/>
              </a:rPr>
              <a:t>　２科目受験する場合，</a:t>
            </a:r>
            <a:r>
              <a:rPr lang="ja-JP" altLang="en-US" sz="1800" u="sng" kern="100" dirty="0">
                <a:solidFill>
                  <a:prstClr val="black"/>
                </a:solidFill>
                <a:latin typeface="ＭＳ Ｐゴシック" panose="020B0600070205080204" pitchFamily="50" charset="-128"/>
                <a:cs typeface="Times New Roman" panose="02020603050405020304" pitchFamily="18" charset="0"/>
              </a:rPr>
              <a:t>選択できない科目の組合せがある</a:t>
            </a:r>
            <a:endParaRPr lang="en-US" altLang="ja-JP" sz="2000" b="0" kern="100" dirty="0">
              <a:solidFill>
                <a:prstClr val="black"/>
              </a:solidFill>
              <a:latin typeface="ＭＳ Ｐゴシック" panose="020B0600070205080204" pitchFamily="50" charset="-128"/>
              <a:cs typeface="Times New Roman" panose="02020603050405020304" pitchFamily="18" charset="0"/>
            </a:endParaRPr>
          </a:p>
        </p:txBody>
      </p:sp>
      <p:sp>
        <p:nvSpPr>
          <p:cNvPr id="17" name="AutoShape 6">
            <a:extLst>
              <a:ext uri="{FF2B5EF4-FFF2-40B4-BE49-F238E27FC236}">
                <a16:creationId xmlns:a16="http://schemas.microsoft.com/office/drawing/2014/main" id="{78942ACC-4A51-4A44-84E0-D502013A0583}"/>
              </a:ext>
            </a:extLst>
          </p:cNvPr>
          <p:cNvSpPr>
            <a:spLocks noChangeArrowheads="1"/>
          </p:cNvSpPr>
          <p:nvPr/>
        </p:nvSpPr>
        <p:spPr bwMode="auto">
          <a:xfrm>
            <a:off x="179512" y="739634"/>
            <a:ext cx="8498912" cy="438571"/>
          </a:xfrm>
          <a:prstGeom prst="roundRect">
            <a:avLst>
              <a:gd name="adj" fmla="val 13634"/>
            </a:avLst>
          </a:prstGeom>
          <a:solidFill>
            <a:srgbClr val="CCECFF"/>
          </a:solidFill>
          <a:ln w="38100" algn="ctr">
            <a:solidFill>
              <a:schemeClr val="accent1">
                <a:lumMod val="75000"/>
              </a:schemeClr>
            </a:solidFill>
            <a:round/>
            <a:headEnd/>
            <a:tailEnd/>
          </a:ln>
        </p:spPr>
        <p:txBody>
          <a:bodyPr wrap="square" anchor="ctr" anchorCtr="0"/>
          <a:lstStyle/>
          <a:p>
            <a:r>
              <a:rPr lang="ja-JP" altLang="en-US" sz="2400" dirty="0">
                <a:latin typeface="ＭＳ Ｐゴシック" panose="020B0600070205080204" pitchFamily="50" charset="-128"/>
              </a:rPr>
              <a:t>４　出願時の受験教科登録と試験当日の科目選択方法</a:t>
            </a:r>
            <a:endParaRPr lang="en-US" altLang="ja-JP" sz="2400" dirty="0">
              <a:latin typeface="ＭＳ Ｐゴシック" panose="020B0600070205080204" pitchFamily="50" charset="-128"/>
            </a:endParaRPr>
          </a:p>
        </p:txBody>
      </p:sp>
      <p:sp>
        <p:nvSpPr>
          <p:cNvPr id="18" name="四角形: 角を丸くする 17">
            <a:extLst>
              <a:ext uri="{FF2B5EF4-FFF2-40B4-BE49-F238E27FC236}">
                <a16:creationId xmlns:a16="http://schemas.microsoft.com/office/drawing/2014/main" id="{CF33FD26-D439-4308-9CC1-1557FDAD9028}"/>
              </a:ext>
            </a:extLst>
          </p:cNvPr>
          <p:cNvSpPr/>
          <p:nvPr/>
        </p:nvSpPr>
        <p:spPr>
          <a:xfrm>
            <a:off x="350902" y="5764207"/>
            <a:ext cx="3695634" cy="802958"/>
          </a:xfrm>
          <a:prstGeom prst="roundRect">
            <a:avLst>
              <a:gd name="adj" fmla="val 14054"/>
            </a:avLst>
          </a:prstGeom>
          <a:solidFill>
            <a:schemeClr val="bg1"/>
          </a:solidFill>
          <a:ln w="28575">
            <a:solidFill>
              <a:srgbClr val="FFC000"/>
            </a:solidFill>
            <a:prstDash val="dash"/>
          </a:ln>
        </p:spPr>
        <p:style>
          <a:lnRef idx="2">
            <a:schemeClr val="dk1"/>
          </a:lnRef>
          <a:fillRef idx="1">
            <a:schemeClr val="lt1"/>
          </a:fillRef>
          <a:effectRef idx="0">
            <a:schemeClr val="dk1"/>
          </a:effectRef>
          <a:fontRef idx="minor">
            <a:schemeClr val="dk1"/>
          </a:fontRef>
        </p:style>
        <p:txBody>
          <a:bodyPr wrap="square" lIns="72000" tIns="36000" rIns="72000" bIns="36000">
            <a:spAutoFit/>
          </a:bodyPr>
          <a:lstStyle/>
          <a:p>
            <a:pPr marL="0" lvl="1" algn="just">
              <a:spcBef>
                <a:spcPts val="0"/>
              </a:spcBef>
              <a:spcAft>
                <a:spcPts val="0"/>
              </a:spcAft>
              <a:defRPr/>
            </a:pPr>
            <a:r>
              <a:rPr lang="ja-JP" altLang="en-US" sz="1400" b="0" kern="100" dirty="0">
                <a:latin typeface="+mn-ea"/>
                <a:cs typeface="Times New Roman" panose="02020603050405020304" pitchFamily="18" charset="0"/>
              </a:rPr>
              <a:t>○</a:t>
            </a:r>
            <a:r>
              <a:rPr lang="ja-JP" altLang="en-US" sz="1400" b="0" kern="100" dirty="0">
                <a:solidFill>
                  <a:schemeClr val="tx1"/>
                </a:solidFill>
                <a:latin typeface="+mn-ea"/>
                <a:cs typeface="Times New Roman" panose="02020603050405020304" pitchFamily="18" charset="0"/>
              </a:rPr>
              <a:t>　</a:t>
            </a:r>
            <a:r>
              <a:rPr lang="ja-JP" altLang="en-US" sz="1400" dirty="0">
                <a:solidFill>
                  <a:srgbClr val="000000"/>
                </a:solidFill>
                <a:effectLst>
                  <a:outerShdw blurRad="38100" dist="38100" dir="2700000" algn="tl">
                    <a:srgbClr val="000000">
                      <a:alpha val="43137"/>
                    </a:srgbClr>
                  </a:outerShdw>
                </a:effectLst>
                <a:highlight>
                  <a:srgbClr val="FFFFE5"/>
                </a:highlight>
                <a:latin typeface="+mn-ea"/>
              </a:rPr>
              <a:t>（ｂ）</a:t>
            </a:r>
            <a:r>
              <a:rPr lang="ja-JP" altLang="en-US" sz="1400" b="0" kern="100" dirty="0">
                <a:latin typeface="+mn-ea"/>
                <a:cs typeface="Times New Roman" panose="02020603050405020304" pitchFamily="18" charset="0"/>
              </a:rPr>
              <a:t>の５科目から計２科目を受験する場合</a:t>
            </a:r>
            <a:endParaRPr lang="en-US" altLang="ja-JP" sz="1400" b="0" kern="100" dirty="0">
              <a:latin typeface="+mn-ea"/>
              <a:cs typeface="Times New Roman" panose="02020603050405020304" pitchFamily="18" charset="0"/>
            </a:endParaRPr>
          </a:p>
          <a:p>
            <a:pPr marL="0" lvl="1" algn="just">
              <a:spcBef>
                <a:spcPts val="0"/>
              </a:spcBef>
              <a:spcAft>
                <a:spcPts val="0"/>
              </a:spcAft>
              <a:defRPr/>
            </a:pPr>
            <a:r>
              <a:rPr lang="ja-JP" altLang="en-US" sz="1400" b="0" kern="100" dirty="0">
                <a:latin typeface="+mn-ea"/>
                <a:cs typeface="Times New Roman" panose="02020603050405020304" pitchFamily="18" charset="0"/>
              </a:rPr>
              <a:t>　→　</a:t>
            </a:r>
            <a:r>
              <a:rPr lang="en-US" altLang="ja-JP" sz="1400" b="0" u="sng" kern="100" dirty="0">
                <a:latin typeface="+mn-ea"/>
                <a:cs typeface="Times New Roman" panose="02020603050405020304" pitchFamily="18" charset="0"/>
              </a:rPr>
              <a:t>『</a:t>
            </a:r>
            <a:r>
              <a:rPr lang="ja-JP" altLang="en-US" sz="1400" b="0" u="sng" kern="100" dirty="0">
                <a:latin typeface="+mn-ea"/>
                <a:cs typeface="Times New Roman" panose="02020603050405020304" pitchFamily="18" charset="0"/>
              </a:rPr>
              <a:t>公共，倫理</a:t>
            </a:r>
            <a:r>
              <a:rPr lang="en-US" altLang="ja-JP" sz="1400" b="0" u="sng" kern="100" dirty="0">
                <a:latin typeface="+mn-ea"/>
                <a:cs typeface="Times New Roman" panose="02020603050405020304" pitchFamily="18" charset="0"/>
              </a:rPr>
              <a:t>』</a:t>
            </a:r>
            <a:r>
              <a:rPr lang="ja-JP" altLang="en-US" sz="1400" b="0" u="sng" kern="100" dirty="0">
                <a:latin typeface="+mn-ea"/>
                <a:cs typeface="Times New Roman" panose="02020603050405020304" pitchFamily="18" charset="0"/>
              </a:rPr>
              <a:t>と</a:t>
            </a:r>
            <a:r>
              <a:rPr lang="en-US" altLang="ja-JP" sz="1400" b="0" u="sng" kern="100" dirty="0">
                <a:latin typeface="+mn-ea"/>
                <a:cs typeface="Times New Roman" panose="02020603050405020304" pitchFamily="18" charset="0"/>
              </a:rPr>
              <a:t>『</a:t>
            </a:r>
            <a:r>
              <a:rPr lang="ja-JP" altLang="en-US" sz="1400" b="0" u="sng" kern="100" dirty="0">
                <a:latin typeface="+mn-ea"/>
                <a:cs typeface="Times New Roman" panose="02020603050405020304" pitchFamily="18" charset="0"/>
              </a:rPr>
              <a:t>公共，政治・経済</a:t>
            </a:r>
            <a:r>
              <a:rPr lang="en-US" altLang="ja-JP" sz="1400" b="0" u="sng" kern="100" dirty="0">
                <a:latin typeface="+mn-ea"/>
                <a:cs typeface="Times New Roman" panose="02020603050405020304" pitchFamily="18" charset="0"/>
              </a:rPr>
              <a:t>』</a:t>
            </a:r>
            <a:r>
              <a:rPr lang="ja-JP" altLang="en-US" sz="1400" b="0" u="sng" kern="100" dirty="0">
                <a:latin typeface="+mn-ea"/>
                <a:cs typeface="Times New Roman" panose="02020603050405020304" pitchFamily="18" charset="0"/>
              </a:rPr>
              <a:t>の</a:t>
            </a:r>
            <a:br>
              <a:rPr lang="en-US" altLang="ja-JP" sz="1400" b="0" u="sng" kern="100" dirty="0">
                <a:latin typeface="+mn-ea"/>
                <a:cs typeface="Times New Roman" panose="02020603050405020304" pitchFamily="18" charset="0"/>
              </a:rPr>
            </a:br>
            <a:r>
              <a:rPr lang="ja-JP" altLang="en-US" sz="1400" b="0" kern="100" dirty="0">
                <a:latin typeface="+mn-ea"/>
                <a:cs typeface="Times New Roman" panose="02020603050405020304" pitchFamily="18" charset="0"/>
              </a:rPr>
              <a:t>　　 </a:t>
            </a:r>
            <a:r>
              <a:rPr lang="ja-JP" altLang="en-US" sz="1400" b="0" u="sng" kern="100" dirty="0">
                <a:latin typeface="+mn-ea"/>
                <a:cs typeface="Times New Roman" panose="02020603050405020304" pitchFamily="18" charset="0"/>
              </a:rPr>
              <a:t>組合せは不可</a:t>
            </a:r>
            <a:endParaRPr lang="en-US" altLang="ja-JP" sz="1400" b="0" u="sng" kern="100" dirty="0">
              <a:latin typeface="+mn-ea"/>
              <a:cs typeface="Times New Roman" panose="02020603050405020304" pitchFamily="18" charset="0"/>
            </a:endParaRPr>
          </a:p>
        </p:txBody>
      </p:sp>
      <p:sp>
        <p:nvSpPr>
          <p:cNvPr id="19" name="四角形: 角を丸くする 18">
            <a:extLst>
              <a:ext uri="{FF2B5EF4-FFF2-40B4-BE49-F238E27FC236}">
                <a16:creationId xmlns:a16="http://schemas.microsoft.com/office/drawing/2014/main" id="{A4B2ED29-411B-4A2C-8D4F-3E563A0F63B6}"/>
              </a:ext>
            </a:extLst>
          </p:cNvPr>
          <p:cNvSpPr/>
          <p:nvPr/>
        </p:nvSpPr>
        <p:spPr>
          <a:xfrm>
            <a:off x="4536378" y="5764207"/>
            <a:ext cx="4142046" cy="1027926"/>
          </a:xfrm>
          <a:prstGeom prst="roundRect">
            <a:avLst>
              <a:gd name="adj" fmla="val 13054"/>
            </a:avLst>
          </a:prstGeom>
          <a:solidFill>
            <a:schemeClr val="bg1"/>
          </a:solidFill>
          <a:ln w="28575">
            <a:solidFill>
              <a:schemeClr val="accent1"/>
            </a:solidFill>
            <a:prstDash val="dash"/>
          </a:ln>
        </p:spPr>
        <p:style>
          <a:lnRef idx="2">
            <a:schemeClr val="dk1"/>
          </a:lnRef>
          <a:fillRef idx="1">
            <a:schemeClr val="lt1"/>
          </a:fillRef>
          <a:effectRef idx="0">
            <a:schemeClr val="dk1"/>
          </a:effectRef>
          <a:fontRef idx="minor">
            <a:schemeClr val="dk1"/>
          </a:fontRef>
        </p:style>
        <p:txBody>
          <a:bodyPr wrap="square" lIns="72000" tIns="36000" rIns="72000" bIns="36000" anchor="ctr" anchorCtr="0">
            <a:spAutoFit/>
          </a:bodyPr>
          <a:lstStyle/>
          <a:p>
            <a:pPr marL="0" lvl="1">
              <a:spcBef>
                <a:spcPts val="0"/>
              </a:spcBef>
              <a:spcAft>
                <a:spcPts val="0"/>
              </a:spcAft>
              <a:defRPr/>
            </a:pPr>
            <a:r>
              <a:rPr lang="ja-JP" altLang="en-US" sz="1400" b="0" kern="100" dirty="0">
                <a:solidFill>
                  <a:schemeClr val="tx1"/>
                </a:solidFill>
                <a:latin typeface="+mn-ea"/>
                <a:cs typeface="Times New Roman" panose="02020603050405020304" pitchFamily="18" charset="0"/>
              </a:rPr>
              <a:t>○　</a:t>
            </a:r>
            <a:r>
              <a:rPr lang="ja-JP" altLang="en-US" sz="1400" dirty="0">
                <a:solidFill>
                  <a:srgbClr val="000000"/>
                </a:solidFill>
                <a:effectLst>
                  <a:outerShdw blurRad="38100" dist="38100" dir="2700000" algn="tl">
                    <a:srgbClr val="000000">
                      <a:alpha val="43137"/>
                    </a:srgbClr>
                  </a:outerShdw>
                </a:effectLst>
                <a:highlight>
                  <a:srgbClr val="DDF2FF"/>
                </a:highlight>
                <a:latin typeface="+mn-ea"/>
              </a:rPr>
              <a:t>（ａ）</a:t>
            </a:r>
            <a:r>
              <a:rPr lang="ja-JP" altLang="en-US" sz="1400" b="0" dirty="0">
                <a:solidFill>
                  <a:schemeClr val="tx1"/>
                </a:solidFill>
                <a:latin typeface="+mn-ea"/>
              </a:rPr>
              <a:t>と</a:t>
            </a:r>
            <a:r>
              <a:rPr lang="ja-JP" altLang="en-US" sz="1400" dirty="0">
                <a:solidFill>
                  <a:srgbClr val="000000"/>
                </a:solidFill>
                <a:effectLst>
                  <a:outerShdw blurRad="38100" dist="38100" dir="2700000" algn="tl">
                    <a:srgbClr val="000000">
                      <a:alpha val="43137"/>
                    </a:srgbClr>
                  </a:outerShdw>
                </a:effectLst>
                <a:highlight>
                  <a:srgbClr val="FFFFE5"/>
                </a:highlight>
                <a:latin typeface="+mn-ea"/>
              </a:rPr>
              <a:t>（ｂ）</a:t>
            </a:r>
            <a:r>
              <a:rPr lang="ja-JP" altLang="en-US" sz="1400" b="0" kern="100" dirty="0">
                <a:solidFill>
                  <a:schemeClr val="tx1"/>
                </a:solidFill>
                <a:latin typeface="+mn-ea"/>
                <a:cs typeface="Times New Roman" panose="02020603050405020304" pitchFamily="18" charset="0"/>
              </a:rPr>
              <a:t>の５科目から１科目の計２科目を</a:t>
            </a:r>
            <a:br>
              <a:rPr lang="en-US" altLang="ja-JP" sz="1400" b="0" kern="100" dirty="0">
                <a:solidFill>
                  <a:schemeClr val="tx1"/>
                </a:solidFill>
                <a:latin typeface="+mn-ea"/>
                <a:cs typeface="Times New Roman" panose="02020603050405020304" pitchFamily="18" charset="0"/>
              </a:rPr>
            </a:br>
            <a:r>
              <a:rPr lang="en-US" altLang="ja-JP" sz="1400" b="0" kern="100" dirty="0">
                <a:solidFill>
                  <a:schemeClr val="tx1"/>
                </a:solidFill>
                <a:latin typeface="+mn-ea"/>
                <a:cs typeface="Times New Roman" panose="02020603050405020304" pitchFamily="18" charset="0"/>
              </a:rPr>
              <a:t>   </a:t>
            </a:r>
            <a:r>
              <a:rPr lang="ja-JP" altLang="en-US" sz="1400" b="0" kern="100" dirty="0">
                <a:solidFill>
                  <a:schemeClr val="tx1"/>
                </a:solidFill>
                <a:latin typeface="+mn-ea"/>
                <a:cs typeface="Times New Roman" panose="02020603050405020304" pitchFamily="18" charset="0"/>
              </a:rPr>
              <a:t>受験する場合</a:t>
            </a:r>
            <a:endParaRPr lang="en-US" altLang="ja-JP" sz="1400" b="0" kern="100" dirty="0">
              <a:solidFill>
                <a:schemeClr val="tx1"/>
              </a:solidFill>
              <a:latin typeface="+mn-ea"/>
              <a:cs typeface="Times New Roman" panose="02020603050405020304" pitchFamily="18" charset="0"/>
            </a:endParaRPr>
          </a:p>
          <a:p>
            <a:pPr marL="0" lvl="1">
              <a:spcBef>
                <a:spcPts val="0"/>
              </a:spcBef>
              <a:spcAft>
                <a:spcPts val="0"/>
              </a:spcAft>
              <a:defRPr/>
            </a:pPr>
            <a:r>
              <a:rPr lang="ja-JP" altLang="en-US" sz="1400" b="0" kern="100" dirty="0">
                <a:solidFill>
                  <a:schemeClr val="tx1"/>
                </a:solidFill>
                <a:latin typeface="+mn-ea"/>
                <a:cs typeface="Times New Roman" panose="02020603050405020304" pitchFamily="18" charset="0"/>
              </a:rPr>
              <a:t>　 →　</a:t>
            </a:r>
            <a:r>
              <a:rPr lang="en-US" altLang="ja-JP" sz="1400" b="0" u="sng" dirty="0">
                <a:solidFill>
                  <a:schemeClr val="tx1"/>
                </a:solidFill>
                <a:latin typeface="+mn-ea"/>
              </a:rPr>
              <a:t>『</a:t>
            </a:r>
            <a:r>
              <a:rPr lang="ja-JP" altLang="en-US" sz="1400" b="0" u="sng" dirty="0">
                <a:solidFill>
                  <a:schemeClr val="tx1"/>
                </a:solidFill>
                <a:latin typeface="+mn-ea"/>
              </a:rPr>
              <a:t>地理総合</a:t>
            </a:r>
            <a:r>
              <a:rPr lang="en-US" altLang="ja-JP" sz="1400" b="0" u="sng" dirty="0">
                <a:solidFill>
                  <a:schemeClr val="tx1"/>
                </a:solidFill>
                <a:latin typeface="+mn-ea"/>
              </a:rPr>
              <a:t>/</a:t>
            </a:r>
            <a:r>
              <a:rPr lang="ja-JP" altLang="en-US" sz="1400" b="0" u="sng" dirty="0">
                <a:solidFill>
                  <a:schemeClr val="tx1"/>
                </a:solidFill>
                <a:latin typeface="+mn-ea"/>
              </a:rPr>
              <a:t>歴史総合</a:t>
            </a:r>
            <a:r>
              <a:rPr lang="en-US" altLang="ja-JP" sz="1400" b="0" u="sng" dirty="0">
                <a:solidFill>
                  <a:schemeClr val="tx1"/>
                </a:solidFill>
                <a:latin typeface="+mn-ea"/>
              </a:rPr>
              <a:t>/</a:t>
            </a:r>
            <a:r>
              <a:rPr lang="ja-JP" altLang="en-US" sz="1400" b="0" u="sng" dirty="0">
                <a:solidFill>
                  <a:schemeClr val="tx1"/>
                </a:solidFill>
                <a:latin typeface="+mn-ea"/>
              </a:rPr>
              <a:t>公共</a:t>
            </a:r>
            <a:r>
              <a:rPr lang="en-US" altLang="ja-JP" sz="1400" b="0" u="sng" dirty="0">
                <a:solidFill>
                  <a:schemeClr val="tx1"/>
                </a:solidFill>
                <a:latin typeface="+mn-ea"/>
              </a:rPr>
              <a:t>』 </a:t>
            </a:r>
            <a:r>
              <a:rPr lang="ja-JP" altLang="en-US" sz="1400" b="0" u="sng" kern="100" dirty="0">
                <a:solidFill>
                  <a:schemeClr val="tx1"/>
                </a:solidFill>
                <a:latin typeface="+mn-ea"/>
                <a:cs typeface="Times New Roman" panose="02020603050405020304" pitchFamily="18" charset="0"/>
              </a:rPr>
              <a:t>の中で選択解答</a:t>
            </a:r>
            <a:br>
              <a:rPr lang="en-US" altLang="ja-JP" sz="1400" b="0" u="sng" kern="100" dirty="0">
                <a:solidFill>
                  <a:schemeClr val="tx1"/>
                </a:solidFill>
                <a:latin typeface="+mn-ea"/>
                <a:cs typeface="Times New Roman" panose="02020603050405020304" pitchFamily="18" charset="0"/>
              </a:rPr>
            </a:br>
            <a:r>
              <a:rPr lang="en-US" altLang="ja-JP" sz="1400" b="0" kern="100" dirty="0">
                <a:solidFill>
                  <a:schemeClr val="tx1"/>
                </a:solidFill>
                <a:latin typeface="+mn-ea"/>
                <a:cs typeface="Times New Roman" panose="02020603050405020304" pitchFamily="18" charset="0"/>
              </a:rPr>
              <a:t>      </a:t>
            </a:r>
            <a:r>
              <a:rPr lang="ja-JP" altLang="en-US" sz="1400" b="0" u="sng" kern="100" dirty="0">
                <a:solidFill>
                  <a:schemeClr val="tx1"/>
                </a:solidFill>
                <a:latin typeface="+mn-ea"/>
                <a:cs typeface="Times New Roman" panose="02020603050405020304" pitchFamily="18" charset="0"/>
              </a:rPr>
              <a:t>するものと同じ名称を含む科目は選択不可</a:t>
            </a:r>
            <a:endParaRPr lang="en-US" altLang="ja-JP" sz="1400" b="0" u="sng" kern="100" dirty="0">
              <a:solidFill>
                <a:schemeClr val="tx1"/>
              </a:solidFill>
              <a:latin typeface="+mn-ea"/>
              <a:cs typeface="Times New Roman" panose="02020603050405020304" pitchFamily="18" charset="0"/>
            </a:endParaRPr>
          </a:p>
        </p:txBody>
      </p:sp>
      <p:sp>
        <p:nvSpPr>
          <p:cNvPr id="20" name="テキスト ボックス 19">
            <a:extLst>
              <a:ext uri="{FF2B5EF4-FFF2-40B4-BE49-F238E27FC236}">
                <a16:creationId xmlns:a16="http://schemas.microsoft.com/office/drawing/2014/main" id="{529A7419-8284-4863-BB1C-30508901C741}"/>
              </a:ext>
            </a:extLst>
          </p:cNvPr>
          <p:cNvSpPr txBox="1"/>
          <p:nvPr/>
        </p:nvSpPr>
        <p:spPr>
          <a:xfrm>
            <a:off x="258518" y="2105765"/>
            <a:ext cx="4817538" cy="369332"/>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800" b="0" dirty="0">
                <a:latin typeface="Arial"/>
                <a:ea typeface="ＭＳ Ｐゴシック"/>
              </a:rPr>
              <a:t>○　６出題科目から最大２科目を選択し，解答</a:t>
            </a:r>
            <a:endParaRPr kumimoji="1" lang="ja-JP" altLang="en-US" sz="1800" b="0" i="0" u="none" strike="noStrike" kern="1200" cap="none" spc="0" normalizeH="0" baseline="0" noProof="0" dirty="0">
              <a:ln>
                <a:noFill/>
              </a:ln>
              <a:effectLst/>
              <a:uLnTx/>
              <a:uFillTx/>
              <a:latin typeface="Arial"/>
              <a:ea typeface="ＭＳ Ｐゴシック"/>
              <a:cs typeface="+mn-cs"/>
            </a:endParaRPr>
          </a:p>
        </p:txBody>
      </p:sp>
      <p:cxnSp>
        <p:nvCxnSpPr>
          <p:cNvPr id="23" name="直線矢印コネクタ 22">
            <a:extLst>
              <a:ext uri="{FF2B5EF4-FFF2-40B4-BE49-F238E27FC236}">
                <a16:creationId xmlns:a16="http://schemas.microsoft.com/office/drawing/2014/main" id="{45693448-8250-49A7-85C9-273FCFF12C33}"/>
              </a:ext>
            </a:extLst>
          </p:cNvPr>
          <p:cNvCxnSpPr>
            <a:cxnSpLocks/>
          </p:cNvCxnSpPr>
          <p:nvPr/>
        </p:nvCxnSpPr>
        <p:spPr>
          <a:xfrm rot="5400000">
            <a:off x="3835244" y="5800532"/>
            <a:ext cx="643329" cy="220745"/>
          </a:xfrm>
          <a:prstGeom prst="bentConnector3">
            <a:avLst>
              <a:gd name="adj1" fmla="val 99613"/>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22">
            <a:extLst>
              <a:ext uri="{FF2B5EF4-FFF2-40B4-BE49-F238E27FC236}">
                <a16:creationId xmlns:a16="http://schemas.microsoft.com/office/drawing/2014/main" id="{3BD978DF-9524-4B02-BBC6-8A9FFD0F82C3}"/>
              </a:ext>
            </a:extLst>
          </p:cNvPr>
          <p:cNvCxnSpPr>
            <a:cxnSpLocks/>
          </p:cNvCxnSpPr>
          <p:nvPr/>
        </p:nvCxnSpPr>
        <p:spPr>
          <a:xfrm rot="5400000">
            <a:off x="8457929" y="5800532"/>
            <a:ext cx="643329" cy="220745"/>
          </a:xfrm>
          <a:prstGeom prst="bentConnector3">
            <a:avLst>
              <a:gd name="adj1" fmla="val 99613"/>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5" name="四角形: 角を丸くする 44">
            <a:extLst>
              <a:ext uri="{FF2B5EF4-FFF2-40B4-BE49-F238E27FC236}">
                <a16:creationId xmlns:a16="http://schemas.microsoft.com/office/drawing/2014/main" id="{40220B77-92F2-4AE5-B016-34212086DA14}"/>
              </a:ext>
            </a:extLst>
          </p:cNvPr>
          <p:cNvSpPr/>
          <p:nvPr/>
        </p:nvSpPr>
        <p:spPr>
          <a:xfrm>
            <a:off x="2234404" y="4149080"/>
            <a:ext cx="4032448" cy="1444111"/>
          </a:xfrm>
          <a:prstGeom prst="roundRect">
            <a:avLst>
              <a:gd name="adj" fmla="val 5317"/>
            </a:avLst>
          </a:prstGeom>
          <a:no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endParaRPr kumimoji="1" lang="ja-JP" altLang="en-US" sz="1600" b="0" dirty="0">
              <a:solidFill>
                <a:schemeClr val="tx1"/>
              </a:solidFill>
              <a:latin typeface="+mn-ea"/>
            </a:endParaRPr>
          </a:p>
        </p:txBody>
      </p:sp>
      <p:sp>
        <p:nvSpPr>
          <p:cNvPr id="46" name="四角形: 角を丸くする 45">
            <a:extLst>
              <a:ext uri="{FF2B5EF4-FFF2-40B4-BE49-F238E27FC236}">
                <a16:creationId xmlns:a16="http://schemas.microsoft.com/office/drawing/2014/main" id="{07C08B9F-8024-4F64-BB0D-B0E23AE7BE90}"/>
              </a:ext>
            </a:extLst>
          </p:cNvPr>
          <p:cNvSpPr/>
          <p:nvPr/>
        </p:nvSpPr>
        <p:spPr>
          <a:xfrm>
            <a:off x="6372200" y="4149080"/>
            <a:ext cx="2586944" cy="1444111"/>
          </a:xfrm>
          <a:prstGeom prst="roundRect">
            <a:avLst>
              <a:gd name="adj" fmla="val 2928"/>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endParaRPr kumimoji="1" lang="ja-JP" altLang="en-US" sz="1600" b="0" dirty="0">
              <a:solidFill>
                <a:schemeClr val="tx1"/>
              </a:solidFill>
              <a:latin typeface="+mn-ea"/>
            </a:endParaRPr>
          </a:p>
        </p:txBody>
      </p:sp>
    </p:spTree>
    <p:extLst>
      <p:ext uri="{BB962C8B-B14F-4D97-AF65-F5344CB8AC3E}">
        <p14:creationId xmlns:p14="http://schemas.microsoft.com/office/powerpoint/2010/main" val="28690448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スライド番号プレースホルダー 2">
            <a:extLst>
              <a:ext uri="{FF2B5EF4-FFF2-40B4-BE49-F238E27FC236}">
                <a16:creationId xmlns:a16="http://schemas.microsoft.com/office/drawing/2014/main" id="{662C774F-09E2-44B2-8F55-322E0313DAFD}"/>
              </a:ext>
            </a:extLst>
          </p:cNvPr>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11</a:t>
            </a:fld>
            <a:endParaRPr lang="ja-JP" altLang="en-US" dirty="0">
              <a:solidFill>
                <a:prstClr val="black">
                  <a:tint val="75000"/>
                </a:prstClr>
              </a:solidFill>
            </a:endParaRPr>
          </a:p>
        </p:txBody>
      </p:sp>
      <p:sp>
        <p:nvSpPr>
          <p:cNvPr id="13" name="テキスト ボックス 12">
            <a:extLst>
              <a:ext uri="{FF2B5EF4-FFF2-40B4-BE49-F238E27FC236}">
                <a16:creationId xmlns:a16="http://schemas.microsoft.com/office/drawing/2014/main" id="{0112C510-2973-4255-BEE6-F4AFBBE4ECDE}"/>
              </a:ext>
            </a:extLst>
          </p:cNvPr>
          <p:cNvSpPr txBox="1"/>
          <p:nvPr/>
        </p:nvSpPr>
        <p:spPr>
          <a:xfrm>
            <a:off x="251520" y="970058"/>
            <a:ext cx="1467068" cy="307777"/>
          </a:xfrm>
          <a:prstGeom prst="rect">
            <a:avLst/>
          </a:prstGeom>
          <a:solidFill>
            <a:schemeClr val="tx1"/>
          </a:solidFill>
          <a:ln w="22225">
            <a:solidFill>
              <a:schemeClr val="tx1"/>
            </a:solidFill>
          </a:ln>
        </p:spPr>
        <p:txBody>
          <a:bodyPr wrap="square" tIns="0" bIns="0" rtlCol="0">
            <a:spAutoFit/>
          </a:bodyPr>
          <a:lstStyle/>
          <a:p>
            <a:pPr>
              <a:spcBef>
                <a:spcPts val="0"/>
              </a:spcBef>
              <a:spcAft>
                <a:spcPts val="600"/>
              </a:spcAft>
            </a:pPr>
            <a:r>
              <a:rPr lang="ja-JP" altLang="en-US" sz="2000" b="0" dirty="0">
                <a:solidFill>
                  <a:schemeClr val="bg1"/>
                </a:solidFill>
              </a:rPr>
              <a:t>旧課程科目</a:t>
            </a:r>
          </a:p>
        </p:txBody>
      </p:sp>
      <p:sp>
        <p:nvSpPr>
          <p:cNvPr id="16" name="テキスト ボックス 15">
            <a:extLst>
              <a:ext uri="{FF2B5EF4-FFF2-40B4-BE49-F238E27FC236}">
                <a16:creationId xmlns:a16="http://schemas.microsoft.com/office/drawing/2014/main" id="{E8BDA904-04A5-478C-9F6A-F49FEDAC6983}"/>
              </a:ext>
            </a:extLst>
          </p:cNvPr>
          <p:cNvSpPr txBox="1"/>
          <p:nvPr/>
        </p:nvSpPr>
        <p:spPr>
          <a:xfrm>
            <a:off x="248699" y="2780928"/>
            <a:ext cx="8393120" cy="2139047"/>
          </a:xfrm>
          <a:prstGeom prst="rect">
            <a:avLst/>
          </a:prstGeom>
          <a:noFill/>
        </p:spPr>
        <p:txBody>
          <a:bodyPr wrap="square" rtlCol="0">
            <a:spAutoFit/>
          </a:bodyPr>
          <a:lstStyle/>
          <a:p>
            <a:pPr>
              <a:spcBef>
                <a:spcPts val="0"/>
              </a:spcBef>
              <a:spcAft>
                <a:spcPts val="600"/>
              </a:spcAft>
            </a:pPr>
            <a:r>
              <a:rPr lang="ja-JP" altLang="en-US" sz="1800" b="0" kern="100" dirty="0">
                <a:latin typeface="+mn-ea"/>
                <a:cs typeface="Times New Roman" panose="02020603050405020304" pitchFamily="18" charset="0"/>
              </a:rPr>
              <a:t>○　</a:t>
            </a:r>
            <a:r>
              <a:rPr lang="ja-JP" altLang="en-US" sz="1800" u="sng" kern="100" dirty="0">
                <a:latin typeface="+mn-ea"/>
                <a:cs typeface="Times New Roman" panose="02020603050405020304" pitchFamily="18" charset="0"/>
              </a:rPr>
              <a:t>同一名称を含む科目の組合せ</a:t>
            </a:r>
            <a:r>
              <a:rPr lang="ja-JP" altLang="en-US" sz="1800" b="0" kern="100" dirty="0">
                <a:latin typeface="+mn-ea"/>
                <a:cs typeface="Times New Roman" panose="02020603050405020304" pitchFamily="18" charset="0"/>
              </a:rPr>
              <a:t>で２科目を選択することはできない。</a:t>
            </a:r>
            <a:endParaRPr lang="en-US" altLang="ja-JP" sz="1800" b="0" kern="100" dirty="0">
              <a:latin typeface="+mn-ea"/>
              <a:cs typeface="Times New Roman" panose="02020603050405020304" pitchFamily="18" charset="0"/>
            </a:endParaRPr>
          </a:p>
          <a:p>
            <a:pPr>
              <a:spcBef>
                <a:spcPts val="0"/>
              </a:spcBef>
              <a:spcAft>
                <a:spcPts val="600"/>
              </a:spcAft>
            </a:pPr>
            <a:r>
              <a:rPr lang="ja-JP" altLang="en-US" sz="1800" b="0" kern="100" dirty="0">
                <a:latin typeface="+mn-ea"/>
                <a:cs typeface="Times New Roman" panose="02020603050405020304" pitchFamily="18" charset="0"/>
              </a:rPr>
              <a:t>　 例）  ・　</a:t>
            </a:r>
            <a:r>
              <a:rPr lang="en-US" altLang="ja-JP" sz="1800" b="0" kern="100" dirty="0">
                <a:latin typeface="+mn-ea"/>
                <a:cs typeface="Times New Roman" panose="02020603050405020304" pitchFamily="18" charset="0"/>
              </a:rPr>
              <a:t>『</a:t>
            </a:r>
            <a:r>
              <a:rPr lang="ja-JP" altLang="en-US" sz="1800" b="0" kern="100" dirty="0">
                <a:latin typeface="+mn-ea"/>
                <a:cs typeface="Times New Roman" panose="02020603050405020304" pitchFamily="18" charset="0"/>
              </a:rPr>
              <a:t>旧</a:t>
            </a:r>
            <a:r>
              <a:rPr lang="ja-JP" altLang="en-US" sz="1800" b="0" u="sng" kern="100" dirty="0">
                <a:latin typeface="+mn-ea"/>
                <a:cs typeface="Times New Roman" panose="02020603050405020304" pitchFamily="18" charset="0"/>
              </a:rPr>
              <a:t>世界史</a:t>
            </a:r>
            <a:r>
              <a:rPr lang="ja-JP" altLang="en-US" sz="1800" b="0" kern="100" dirty="0">
                <a:latin typeface="+mn-ea"/>
                <a:cs typeface="Times New Roman" panose="02020603050405020304" pitchFamily="18" charset="0"/>
              </a:rPr>
              <a:t>Ａ</a:t>
            </a:r>
            <a:r>
              <a:rPr lang="en-US" altLang="ja-JP" sz="1800" b="0" kern="100" dirty="0">
                <a:latin typeface="+mn-ea"/>
                <a:cs typeface="Times New Roman" panose="02020603050405020304" pitchFamily="18" charset="0"/>
              </a:rPr>
              <a:t>』</a:t>
            </a:r>
            <a:r>
              <a:rPr lang="ja-JP" altLang="en-US" sz="1800" b="0" kern="100" dirty="0">
                <a:latin typeface="+mn-ea"/>
                <a:cs typeface="Times New Roman" panose="02020603050405020304" pitchFamily="18" charset="0"/>
              </a:rPr>
              <a:t>と</a:t>
            </a:r>
            <a:r>
              <a:rPr lang="en-US" altLang="ja-JP" sz="1800" b="0" kern="100" dirty="0">
                <a:latin typeface="+mn-ea"/>
                <a:cs typeface="Times New Roman" panose="02020603050405020304" pitchFamily="18" charset="0"/>
              </a:rPr>
              <a:t>『</a:t>
            </a:r>
            <a:r>
              <a:rPr lang="ja-JP" altLang="en-US" sz="1800" b="0" kern="100" dirty="0">
                <a:latin typeface="+mn-ea"/>
                <a:cs typeface="Times New Roman" panose="02020603050405020304" pitchFamily="18" charset="0"/>
              </a:rPr>
              <a:t>旧</a:t>
            </a:r>
            <a:r>
              <a:rPr lang="ja-JP" altLang="en-US" sz="1800" b="0" u="sng" kern="100" dirty="0">
                <a:latin typeface="+mn-ea"/>
                <a:cs typeface="Times New Roman" panose="02020603050405020304" pitchFamily="18" charset="0"/>
              </a:rPr>
              <a:t>世界史</a:t>
            </a:r>
            <a:r>
              <a:rPr lang="ja-JP" altLang="en-US" sz="1800" b="0" kern="100" dirty="0">
                <a:latin typeface="+mn-ea"/>
                <a:cs typeface="Times New Roman" panose="02020603050405020304" pitchFamily="18" charset="0"/>
              </a:rPr>
              <a:t>Ｂ</a:t>
            </a:r>
            <a:r>
              <a:rPr lang="en-US" altLang="ja-JP" sz="1800" b="0" kern="100" dirty="0">
                <a:latin typeface="+mn-ea"/>
                <a:cs typeface="Times New Roman" panose="02020603050405020304" pitchFamily="18" charset="0"/>
              </a:rPr>
              <a:t>』</a:t>
            </a:r>
          </a:p>
          <a:p>
            <a:pPr marL="100013">
              <a:spcBef>
                <a:spcPts val="0"/>
              </a:spcBef>
              <a:spcAft>
                <a:spcPts val="600"/>
              </a:spcAft>
            </a:pPr>
            <a:r>
              <a:rPr lang="ja-JP" altLang="en-US" sz="1800" b="0" kern="100" dirty="0">
                <a:latin typeface="+mn-ea"/>
                <a:cs typeface="Times New Roman" panose="02020603050405020304" pitchFamily="18" charset="0"/>
              </a:rPr>
              <a:t>　　　  ・　</a:t>
            </a:r>
            <a:r>
              <a:rPr lang="en-US" altLang="ja-JP" sz="1800" b="0" kern="100" dirty="0">
                <a:latin typeface="+mn-ea"/>
                <a:cs typeface="Times New Roman" panose="02020603050405020304" pitchFamily="18" charset="0"/>
              </a:rPr>
              <a:t>『</a:t>
            </a:r>
            <a:r>
              <a:rPr lang="ja-JP" altLang="en-US" sz="1800" b="0" kern="100" dirty="0">
                <a:latin typeface="+mn-ea"/>
                <a:cs typeface="Times New Roman" panose="02020603050405020304" pitchFamily="18" charset="0"/>
              </a:rPr>
              <a:t>旧</a:t>
            </a:r>
            <a:r>
              <a:rPr lang="ja-JP" altLang="en-US" sz="1800" b="0" u="sng" kern="100" dirty="0">
                <a:latin typeface="+mn-ea"/>
                <a:cs typeface="Times New Roman" panose="02020603050405020304" pitchFamily="18" charset="0"/>
              </a:rPr>
              <a:t>日本史</a:t>
            </a:r>
            <a:r>
              <a:rPr lang="ja-JP" altLang="en-US" sz="1800" b="0" kern="100" dirty="0">
                <a:latin typeface="+mn-ea"/>
                <a:cs typeface="Times New Roman" panose="02020603050405020304" pitchFamily="18" charset="0"/>
              </a:rPr>
              <a:t>Ａ</a:t>
            </a:r>
            <a:r>
              <a:rPr lang="en-US" altLang="ja-JP" sz="1800" b="0" kern="100" dirty="0">
                <a:latin typeface="+mn-ea"/>
                <a:cs typeface="Times New Roman" panose="02020603050405020304" pitchFamily="18" charset="0"/>
              </a:rPr>
              <a:t>』</a:t>
            </a:r>
            <a:r>
              <a:rPr lang="ja-JP" altLang="en-US" sz="1800" b="0" kern="100" dirty="0">
                <a:latin typeface="+mn-ea"/>
                <a:cs typeface="Times New Roman" panose="02020603050405020304" pitchFamily="18" charset="0"/>
              </a:rPr>
              <a:t>と</a:t>
            </a:r>
            <a:r>
              <a:rPr lang="en-US" altLang="ja-JP" sz="1800" b="0" kern="100" dirty="0">
                <a:latin typeface="+mn-ea"/>
                <a:cs typeface="Times New Roman" panose="02020603050405020304" pitchFamily="18" charset="0"/>
              </a:rPr>
              <a:t>『</a:t>
            </a:r>
            <a:r>
              <a:rPr lang="ja-JP" altLang="en-US" sz="1800" b="0" kern="100" dirty="0">
                <a:latin typeface="+mn-ea"/>
                <a:cs typeface="Times New Roman" panose="02020603050405020304" pitchFamily="18" charset="0"/>
              </a:rPr>
              <a:t>旧</a:t>
            </a:r>
            <a:r>
              <a:rPr lang="ja-JP" altLang="en-US" sz="1800" b="0" u="sng" kern="100" dirty="0">
                <a:latin typeface="+mn-ea"/>
                <a:cs typeface="Times New Roman" panose="02020603050405020304" pitchFamily="18" charset="0"/>
              </a:rPr>
              <a:t>日本史</a:t>
            </a:r>
            <a:r>
              <a:rPr lang="ja-JP" altLang="en-US" sz="1800" b="0" kern="100" dirty="0">
                <a:latin typeface="+mn-ea"/>
                <a:cs typeface="Times New Roman" panose="02020603050405020304" pitchFamily="18" charset="0"/>
              </a:rPr>
              <a:t>Ｂ</a:t>
            </a:r>
            <a:r>
              <a:rPr lang="en-US" altLang="ja-JP" sz="1800" b="0" kern="100" dirty="0">
                <a:latin typeface="+mn-ea"/>
                <a:cs typeface="Times New Roman" panose="02020603050405020304" pitchFamily="18" charset="0"/>
              </a:rPr>
              <a:t>』</a:t>
            </a:r>
          </a:p>
          <a:p>
            <a:pPr marL="100013">
              <a:spcBef>
                <a:spcPts val="0"/>
              </a:spcBef>
              <a:spcAft>
                <a:spcPts val="600"/>
              </a:spcAft>
            </a:pPr>
            <a:r>
              <a:rPr lang="ja-JP" altLang="en-US" sz="1800" b="0" kern="100" dirty="0">
                <a:latin typeface="+mn-ea"/>
                <a:cs typeface="Times New Roman" panose="02020603050405020304" pitchFamily="18" charset="0"/>
              </a:rPr>
              <a:t>　　　　・　</a:t>
            </a:r>
            <a:r>
              <a:rPr lang="en-US" altLang="ja-JP" sz="1800" b="0" kern="100" dirty="0">
                <a:latin typeface="+mn-ea"/>
                <a:cs typeface="Times New Roman" panose="02020603050405020304" pitchFamily="18" charset="0"/>
              </a:rPr>
              <a:t>『</a:t>
            </a:r>
            <a:r>
              <a:rPr lang="ja-JP" altLang="en-US" sz="1800" b="0" kern="100" dirty="0">
                <a:latin typeface="+mn-ea"/>
                <a:cs typeface="Times New Roman" panose="02020603050405020304" pitchFamily="18" charset="0"/>
              </a:rPr>
              <a:t>旧</a:t>
            </a:r>
            <a:r>
              <a:rPr lang="ja-JP" altLang="en-US" sz="1800" b="0" u="sng" kern="100" dirty="0">
                <a:latin typeface="+mn-ea"/>
                <a:cs typeface="Times New Roman" panose="02020603050405020304" pitchFamily="18" charset="0"/>
              </a:rPr>
              <a:t>地理</a:t>
            </a:r>
            <a:r>
              <a:rPr lang="ja-JP" altLang="en-US" sz="1800" b="0" kern="100" dirty="0">
                <a:latin typeface="+mn-ea"/>
                <a:cs typeface="Times New Roman" panose="02020603050405020304" pitchFamily="18" charset="0"/>
              </a:rPr>
              <a:t>Ａ</a:t>
            </a:r>
            <a:r>
              <a:rPr lang="en-US" altLang="ja-JP" sz="1800" b="0" kern="100" dirty="0">
                <a:latin typeface="+mn-ea"/>
                <a:cs typeface="Times New Roman" panose="02020603050405020304" pitchFamily="18" charset="0"/>
              </a:rPr>
              <a:t>』</a:t>
            </a:r>
            <a:r>
              <a:rPr lang="ja-JP" altLang="en-US" sz="1800" b="0" kern="100" dirty="0">
                <a:latin typeface="+mn-ea"/>
                <a:cs typeface="Times New Roman" panose="02020603050405020304" pitchFamily="18" charset="0"/>
              </a:rPr>
              <a:t>と</a:t>
            </a:r>
            <a:r>
              <a:rPr lang="en-US" altLang="ja-JP" sz="1800" b="0" kern="100" dirty="0">
                <a:latin typeface="+mn-ea"/>
                <a:cs typeface="Times New Roman" panose="02020603050405020304" pitchFamily="18" charset="0"/>
              </a:rPr>
              <a:t>『</a:t>
            </a:r>
            <a:r>
              <a:rPr lang="ja-JP" altLang="en-US" sz="1800" b="0" kern="100" dirty="0">
                <a:latin typeface="+mn-ea"/>
                <a:cs typeface="Times New Roman" panose="02020603050405020304" pitchFamily="18" charset="0"/>
              </a:rPr>
              <a:t>旧</a:t>
            </a:r>
            <a:r>
              <a:rPr lang="ja-JP" altLang="en-US" sz="1800" b="0" u="sng" kern="100" dirty="0">
                <a:latin typeface="+mn-ea"/>
                <a:cs typeface="Times New Roman" panose="02020603050405020304" pitchFamily="18" charset="0"/>
              </a:rPr>
              <a:t>地理</a:t>
            </a:r>
            <a:r>
              <a:rPr lang="ja-JP" altLang="en-US" sz="1800" b="0" kern="100" dirty="0">
                <a:latin typeface="+mn-ea"/>
                <a:cs typeface="Times New Roman" panose="02020603050405020304" pitchFamily="18" charset="0"/>
              </a:rPr>
              <a:t>Ｂ</a:t>
            </a:r>
            <a:r>
              <a:rPr lang="en-US" altLang="ja-JP" sz="1800" b="0" kern="100" dirty="0">
                <a:latin typeface="+mn-ea"/>
                <a:cs typeface="Times New Roman" panose="02020603050405020304" pitchFamily="18" charset="0"/>
              </a:rPr>
              <a:t>』</a:t>
            </a:r>
          </a:p>
          <a:p>
            <a:pPr marL="100013">
              <a:spcBef>
                <a:spcPts val="0"/>
              </a:spcBef>
              <a:spcAft>
                <a:spcPts val="600"/>
              </a:spcAft>
            </a:pPr>
            <a:r>
              <a:rPr lang="ja-JP" altLang="en-US" sz="1800" b="0" kern="100" dirty="0">
                <a:latin typeface="+mn-ea"/>
                <a:cs typeface="Times New Roman" panose="02020603050405020304" pitchFamily="18" charset="0"/>
              </a:rPr>
              <a:t>　　　　・　</a:t>
            </a:r>
            <a:r>
              <a:rPr lang="en-US" altLang="ja-JP" sz="1800" b="0" kern="100" dirty="0">
                <a:latin typeface="+mn-ea"/>
                <a:cs typeface="Times New Roman" panose="02020603050405020304" pitchFamily="18" charset="0"/>
              </a:rPr>
              <a:t>『</a:t>
            </a:r>
            <a:r>
              <a:rPr lang="ja-JP" altLang="en-US" sz="1800" b="0" kern="100" dirty="0">
                <a:latin typeface="+mn-ea"/>
                <a:cs typeface="Times New Roman" panose="02020603050405020304" pitchFamily="18" charset="0"/>
              </a:rPr>
              <a:t>旧</a:t>
            </a:r>
            <a:r>
              <a:rPr lang="ja-JP" altLang="en-US" sz="1800" b="0" u="sng" kern="100" dirty="0">
                <a:latin typeface="+mn-ea"/>
                <a:cs typeface="Times New Roman" panose="02020603050405020304" pitchFamily="18" charset="0"/>
              </a:rPr>
              <a:t>倫理</a:t>
            </a:r>
            <a:r>
              <a:rPr lang="en-US" altLang="ja-JP" sz="1800" b="0" kern="100" dirty="0">
                <a:latin typeface="+mn-ea"/>
                <a:cs typeface="Times New Roman" panose="02020603050405020304" pitchFamily="18" charset="0"/>
              </a:rPr>
              <a:t>』</a:t>
            </a:r>
            <a:r>
              <a:rPr lang="ja-JP" altLang="en-US" sz="1800" b="0" kern="100" dirty="0">
                <a:latin typeface="+mn-ea"/>
                <a:cs typeface="Times New Roman" panose="02020603050405020304" pitchFamily="18" charset="0"/>
              </a:rPr>
              <a:t>と</a:t>
            </a:r>
            <a:r>
              <a:rPr lang="en-US" altLang="ja-JP" sz="1800" b="0" kern="100" dirty="0">
                <a:latin typeface="+mn-ea"/>
                <a:cs typeface="Times New Roman" panose="02020603050405020304" pitchFamily="18" charset="0"/>
              </a:rPr>
              <a:t>『</a:t>
            </a:r>
            <a:r>
              <a:rPr lang="ja-JP" altLang="en-US" sz="1800" b="0" kern="100" dirty="0">
                <a:latin typeface="+mn-ea"/>
                <a:cs typeface="Times New Roman" panose="02020603050405020304" pitchFamily="18" charset="0"/>
              </a:rPr>
              <a:t>旧</a:t>
            </a:r>
            <a:r>
              <a:rPr lang="ja-JP" altLang="en-US" sz="1800" b="0" u="sng" kern="100" dirty="0">
                <a:latin typeface="+mn-ea"/>
                <a:cs typeface="Times New Roman" panose="02020603050405020304" pitchFamily="18" charset="0"/>
              </a:rPr>
              <a:t>倫理</a:t>
            </a:r>
            <a:r>
              <a:rPr lang="ja-JP" altLang="en-US" sz="1800" b="0" kern="100" dirty="0">
                <a:latin typeface="+mn-ea"/>
                <a:cs typeface="Times New Roman" panose="02020603050405020304" pitchFamily="18" charset="0"/>
              </a:rPr>
              <a:t>，旧政治・経済</a:t>
            </a:r>
            <a:r>
              <a:rPr lang="en-US" altLang="ja-JP" sz="1800" b="0" kern="100" dirty="0">
                <a:latin typeface="+mn-ea"/>
                <a:cs typeface="Times New Roman" panose="02020603050405020304" pitchFamily="18" charset="0"/>
              </a:rPr>
              <a:t>』 </a:t>
            </a:r>
          </a:p>
          <a:p>
            <a:pPr marL="100013">
              <a:spcBef>
                <a:spcPts val="0"/>
              </a:spcBef>
              <a:spcAft>
                <a:spcPts val="600"/>
              </a:spcAft>
            </a:pPr>
            <a:r>
              <a:rPr lang="ja-JP" altLang="en-US" sz="1800" b="0" kern="100" dirty="0">
                <a:latin typeface="+mn-ea"/>
                <a:cs typeface="Times New Roman" panose="02020603050405020304" pitchFamily="18" charset="0"/>
              </a:rPr>
              <a:t>　　　　・　</a:t>
            </a:r>
            <a:r>
              <a:rPr lang="en-US" altLang="ja-JP" sz="1800" b="0" kern="100" dirty="0">
                <a:latin typeface="+mn-ea"/>
                <a:cs typeface="Times New Roman" panose="02020603050405020304" pitchFamily="18" charset="0"/>
              </a:rPr>
              <a:t>『</a:t>
            </a:r>
            <a:r>
              <a:rPr lang="ja-JP" altLang="en-US" sz="1800" b="0" kern="100" dirty="0">
                <a:latin typeface="+mn-ea"/>
                <a:cs typeface="Times New Roman" panose="02020603050405020304" pitchFamily="18" charset="0"/>
              </a:rPr>
              <a:t>旧</a:t>
            </a:r>
            <a:r>
              <a:rPr lang="ja-JP" altLang="en-US" sz="1800" b="0" u="sng" kern="100" dirty="0">
                <a:latin typeface="+mn-ea"/>
                <a:cs typeface="Times New Roman" panose="02020603050405020304" pitchFamily="18" charset="0"/>
              </a:rPr>
              <a:t>政治・経済</a:t>
            </a:r>
            <a:r>
              <a:rPr lang="en-US" altLang="ja-JP" sz="1800" b="0" kern="100" dirty="0">
                <a:latin typeface="+mn-ea"/>
                <a:cs typeface="Times New Roman" panose="02020603050405020304" pitchFamily="18" charset="0"/>
              </a:rPr>
              <a:t>』</a:t>
            </a:r>
            <a:r>
              <a:rPr lang="ja-JP" altLang="en-US" sz="1800" b="0" kern="100" dirty="0">
                <a:latin typeface="+mn-ea"/>
                <a:cs typeface="Times New Roman" panose="02020603050405020304" pitchFamily="18" charset="0"/>
              </a:rPr>
              <a:t>と</a:t>
            </a:r>
            <a:r>
              <a:rPr lang="en-US" altLang="ja-JP" sz="1800" b="0" kern="100" dirty="0">
                <a:latin typeface="+mn-ea"/>
                <a:cs typeface="Times New Roman" panose="02020603050405020304" pitchFamily="18" charset="0"/>
              </a:rPr>
              <a:t>『</a:t>
            </a:r>
            <a:r>
              <a:rPr lang="ja-JP" altLang="en-US" sz="1800" b="0" kern="100" dirty="0">
                <a:latin typeface="+mn-ea"/>
                <a:cs typeface="Times New Roman" panose="02020603050405020304" pitchFamily="18" charset="0"/>
              </a:rPr>
              <a:t>旧倫理，旧</a:t>
            </a:r>
            <a:r>
              <a:rPr lang="ja-JP" altLang="en-US" sz="1800" b="0" u="sng" kern="100" dirty="0">
                <a:latin typeface="+mn-ea"/>
                <a:cs typeface="Times New Roman" panose="02020603050405020304" pitchFamily="18" charset="0"/>
              </a:rPr>
              <a:t>政治・経済</a:t>
            </a:r>
            <a:r>
              <a:rPr lang="en-US" altLang="ja-JP" sz="1800" b="0" kern="100" dirty="0">
                <a:latin typeface="+mn-ea"/>
                <a:cs typeface="Times New Roman" panose="02020603050405020304" pitchFamily="18" charset="0"/>
              </a:rPr>
              <a:t>』 </a:t>
            </a:r>
            <a:endParaRPr lang="ja-JP" altLang="en-US" sz="1800" b="0" kern="100" dirty="0">
              <a:latin typeface="+mn-ea"/>
              <a:cs typeface="Times New Roman" panose="02020603050405020304" pitchFamily="18" charset="0"/>
            </a:endParaRPr>
          </a:p>
        </p:txBody>
      </p:sp>
      <p:sp>
        <p:nvSpPr>
          <p:cNvPr id="20" name="テキスト ボックス 19">
            <a:extLst>
              <a:ext uri="{FF2B5EF4-FFF2-40B4-BE49-F238E27FC236}">
                <a16:creationId xmlns:a16="http://schemas.microsoft.com/office/drawing/2014/main" id="{A9E2DCD8-519C-4954-9021-96836009555A}"/>
              </a:ext>
            </a:extLst>
          </p:cNvPr>
          <p:cNvSpPr txBox="1"/>
          <p:nvPr/>
        </p:nvSpPr>
        <p:spPr>
          <a:xfrm>
            <a:off x="248699" y="1340768"/>
            <a:ext cx="5105570" cy="369332"/>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800" b="0" dirty="0">
                <a:latin typeface="Arial"/>
                <a:ea typeface="ＭＳ Ｐゴシック"/>
              </a:rPr>
              <a:t>○　</a:t>
            </a:r>
            <a:r>
              <a:rPr lang="en-US" altLang="ja-JP" sz="1800" b="0" dirty="0">
                <a:latin typeface="Arial"/>
                <a:ea typeface="ＭＳ Ｐゴシック"/>
              </a:rPr>
              <a:t>10</a:t>
            </a:r>
            <a:r>
              <a:rPr lang="ja-JP" altLang="en-US" sz="1800" b="0" dirty="0">
                <a:latin typeface="Arial"/>
                <a:ea typeface="ＭＳ Ｐゴシック"/>
              </a:rPr>
              <a:t>出題科目から最大２科目を選択し，解答</a:t>
            </a:r>
            <a:endParaRPr kumimoji="1" lang="ja-JP" altLang="en-US" sz="1800" b="0" i="0" u="none" strike="noStrike" kern="1200" cap="none" spc="0" normalizeH="0" baseline="0" noProof="0" dirty="0">
              <a:ln>
                <a:noFill/>
              </a:ln>
              <a:effectLst/>
              <a:uLnTx/>
              <a:uFillTx/>
              <a:latin typeface="Arial"/>
              <a:ea typeface="ＭＳ Ｐゴシック"/>
              <a:cs typeface="+mn-cs"/>
            </a:endParaRPr>
          </a:p>
        </p:txBody>
      </p:sp>
      <p:sp>
        <p:nvSpPr>
          <p:cNvPr id="21" name="角丸四角形 8">
            <a:extLst>
              <a:ext uri="{FF2B5EF4-FFF2-40B4-BE49-F238E27FC236}">
                <a16:creationId xmlns:a16="http://schemas.microsoft.com/office/drawing/2014/main" id="{86CF02D5-1A1A-4086-880F-ACEA8FCAFB52}"/>
              </a:ext>
            </a:extLst>
          </p:cNvPr>
          <p:cNvSpPr/>
          <p:nvPr/>
        </p:nvSpPr>
        <p:spPr>
          <a:xfrm>
            <a:off x="611560" y="1773033"/>
            <a:ext cx="5833337" cy="736157"/>
          </a:xfrm>
          <a:prstGeom prst="roundRect">
            <a:avLst>
              <a:gd name="adj" fmla="val 13900"/>
            </a:avLst>
          </a:prstGeom>
          <a:solidFill>
            <a:srgbClr val="FFE1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0" bIns="36000" anchor="ctr"/>
          <a:lstStyle/>
          <a:p>
            <a:pPr>
              <a:spcBef>
                <a:spcPts val="0"/>
              </a:spcBef>
              <a:spcAft>
                <a:spcPts val="600"/>
              </a:spcAft>
            </a:pPr>
            <a:r>
              <a:rPr lang="en-US" altLang="ja-JP" sz="1800" b="0" kern="100" dirty="0">
                <a:solidFill>
                  <a:srgbClr val="FF0000"/>
                </a:solidFill>
                <a:latin typeface="ＭＳ Ｐゴシック" panose="020B0600070205080204" pitchFamily="50" charset="-128"/>
                <a:cs typeface="Times New Roman" panose="02020603050405020304" pitchFamily="18" charset="0"/>
              </a:rPr>
              <a:t>【</a:t>
            </a:r>
            <a:r>
              <a:rPr lang="ja-JP" altLang="en-US" sz="1800" b="0" kern="100" dirty="0">
                <a:solidFill>
                  <a:srgbClr val="FF0000"/>
                </a:solidFill>
                <a:latin typeface="ＭＳ Ｐゴシック" panose="020B0600070205080204" pitchFamily="50" charset="-128"/>
                <a:cs typeface="Times New Roman" panose="02020603050405020304" pitchFamily="18" charset="0"/>
              </a:rPr>
              <a:t>留意点</a:t>
            </a:r>
            <a:r>
              <a:rPr lang="en-US" altLang="ja-JP" sz="1800" b="0" kern="100" dirty="0">
                <a:solidFill>
                  <a:srgbClr val="FF0000"/>
                </a:solidFill>
                <a:latin typeface="ＭＳ Ｐゴシック" panose="020B0600070205080204" pitchFamily="50" charset="-128"/>
                <a:cs typeface="Times New Roman" panose="02020603050405020304" pitchFamily="18" charset="0"/>
              </a:rPr>
              <a:t>】</a:t>
            </a:r>
            <a:r>
              <a:rPr lang="ja-JP" altLang="en-US" sz="1800" b="0" kern="100" dirty="0">
                <a:solidFill>
                  <a:prstClr val="black"/>
                </a:solidFill>
                <a:latin typeface="ＭＳ Ｐゴシック" panose="020B0600070205080204" pitchFamily="50" charset="-128"/>
                <a:cs typeface="Times New Roman" panose="02020603050405020304" pitchFamily="18" charset="0"/>
              </a:rPr>
              <a:t>　</a:t>
            </a:r>
            <a:endParaRPr lang="en-US" altLang="ja-JP" sz="1800" b="0" kern="100" dirty="0">
              <a:solidFill>
                <a:prstClr val="black"/>
              </a:solidFill>
              <a:latin typeface="ＭＳ Ｐゴシック" panose="020B0600070205080204" pitchFamily="50" charset="-128"/>
              <a:cs typeface="Times New Roman" panose="02020603050405020304" pitchFamily="18" charset="0"/>
            </a:endParaRPr>
          </a:p>
          <a:p>
            <a:pPr>
              <a:spcBef>
                <a:spcPts val="0"/>
              </a:spcBef>
              <a:spcAft>
                <a:spcPts val="600"/>
              </a:spcAft>
            </a:pPr>
            <a:r>
              <a:rPr lang="ja-JP" altLang="en-US" sz="1800" b="0" kern="100" dirty="0">
                <a:solidFill>
                  <a:prstClr val="black"/>
                </a:solidFill>
                <a:latin typeface="ＭＳ Ｐゴシック" panose="020B0600070205080204" pitchFamily="50" charset="-128"/>
                <a:cs typeface="Times New Roman" panose="02020603050405020304" pitchFamily="18" charset="0"/>
              </a:rPr>
              <a:t>　２科目受験する場合，</a:t>
            </a:r>
            <a:r>
              <a:rPr lang="ja-JP" altLang="en-US" sz="1800" u="sng" kern="100" dirty="0">
                <a:solidFill>
                  <a:prstClr val="black"/>
                </a:solidFill>
                <a:latin typeface="ＭＳ Ｐゴシック" panose="020B0600070205080204" pitchFamily="50" charset="-128"/>
                <a:cs typeface="Times New Roman" panose="02020603050405020304" pitchFamily="18" charset="0"/>
              </a:rPr>
              <a:t>選択できない科目の組合せがある</a:t>
            </a:r>
            <a:endParaRPr lang="en-US" altLang="ja-JP" sz="2000" b="0" kern="100" dirty="0">
              <a:solidFill>
                <a:prstClr val="black"/>
              </a:solidFill>
              <a:latin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9575571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2AA8CE5B-11BE-4F67-B4AB-FCBF81B47FB7}"/>
              </a:ext>
            </a:extLst>
          </p:cNvPr>
          <p:cNvGrpSpPr>
            <a:grpSpLocks noChangeAspect="1"/>
          </p:cNvGrpSpPr>
          <p:nvPr/>
        </p:nvGrpSpPr>
        <p:grpSpPr bwMode="auto">
          <a:xfrm>
            <a:off x="1514475" y="2535238"/>
            <a:ext cx="3921125" cy="1325562"/>
            <a:chOff x="954" y="1597"/>
            <a:chExt cx="2470" cy="835"/>
          </a:xfrm>
        </p:grpSpPr>
        <p:sp>
          <p:nvSpPr>
            <p:cNvPr id="4" name="AutoShape 3">
              <a:extLst>
                <a:ext uri="{FF2B5EF4-FFF2-40B4-BE49-F238E27FC236}">
                  <a16:creationId xmlns:a16="http://schemas.microsoft.com/office/drawing/2014/main" id="{6246F5EB-060A-4E86-A0F4-1B157FD67566}"/>
                </a:ext>
              </a:extLst>
            </p:cNvPr>
            <p:cNvSpPr>
              <a:spLocks noChangeAspect="1" noChangeArrowheads="1" noTextEdit="1"/>
            </p:cNvSpPr>
            <p:nvPr/>
          </p:nvSpPr>
          <p:spPr bwMode="auto">
            <a:xfrm>
              <a:off x="954" y="1597"/>
              <a:ext cx="2470" cy="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1029" name="Picture 5">
              <a:extLst>
                <a:ext uri="{FF2B5EF4-FFF2-40B4-BE49-F238E27FC236}">
                  <a16:creationId xmlns:a16="http://schemas.microsoft.com/office/drawing/2014/main" id="{CC134AE0-03B5-4FFC-A654-F28FDE717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 y="1597"/>
              <a:ext cx="2474" cy="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スライド番号プレースホルダー 2">
            <a:extLst>
              <a:ext uri="{FF2B5EF4-FFF2-40B4-BE49-F238E27FC236}">
                <a16:creationId xmlns:a16="http://schemas.microsoft.com/office/drawing/2014/main" id="{23303509-D431-491C-906C-D69D50FF7071}"/>
              </a:ext>
            </a:extLst>
          </p:cNvPr>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12</a:t>
            </a:fld>
            <a:endParaRPr lang="ja-JP" altLang="en-US">
              <a:solidFill>
                <a:prstClr val="black">
                  <a:tint val="75000"/>
                </a:prstClr>
              </a:solidFill>
            </a:endParaRPr>
          </a:p>
        </p:txBody>
      </p:sp>
      <p:sp>
        <p:nvSpPr>
          <p:cNvPr id="14" name="Rectangle 6">
            <a:extLst>
              <a:ext uri="{FF2B5EF4-FFF2-40B4-BE49-F238E27FC236}">
                <a16:creationId xmlns:a16="http://schemas.microsoft.com/office/drawing/2014/main" id="{184341B8-A869-4B04-B821-188759D14F5C}"/>
              </a:ext>
            </a:extLst>
          </p:cNvPr>
          <p:cNvSpPr>
            <a:spLocks noChangeArrowheads="1"/>
          </p:cNvSpPr>
          <p:nvPr/>
        </p:nvSpPr>
        <p:spPr bwMode="auto">
          <a:xfrm>
            <a:off x="372400" y="852894"/>
            <a:ext cx="8183176" cy="1135946"/>
          </a:xfrm>
          <a:prstGeom prst="rect">
            <a:avLst/>
          </a:prstGeom>
          <a:noFill/>
          <a:ln w="9525">
            <a:noFill/>
            <a:miter lim="800000"/>
            <a:headEnd/>
            <a:tailEnd/>
          </a:ln>
          <a:effectLst/>
        </p:spPr>
        <p:txBody>
          <a:bodyPr lIns="91431" tIns="45716" rIns="91431" bIns="45716"/>
          <a:lstStyle/>
          <a:p>
            <a:pPr marL="342867" indent="-342867">
              <a:defRPr/>
            </a:pPr>
            <a:r>
              <a:rPr lang="ja-JP" altLang="en-US" sz="2000" dirty="0"/>
              <a:t>＜出願時＞</a:t>
            </a:r>
            <a:endParaRPr lang="en-US" altLang="ja-JP" sz="2000" b="0" dirty="0"/>
          </a:p>
          <a:p>
            <a:pPr marL="108000" indent="-342867">
              <a:defRPr/>
            </a:pPr>
            <a:r>
              <a:rPr lang="ja-JP" altLang="en-US" sz="2000" b="0" dirty="0"/>
              <a:t>　　受験する教育課程（新課程又は旧課程）及び科目数（１科目又は２科目）を選択して登録</a:t>
            </a:r>
            <a:endParaRPr lang="en-US" altLang="ja-JP" sz="2000" b="0" dirty="0"/>
          </a:p>
        </p:txBody>
      </p:sp>
      <p:sp>
        <p:nvSpPr>
          <p:cNvPr id="15" name="Rectangle 5">
            <a:extLst>
              <a:ext uri="{FF2B5EF4-FFF2-40B4-BE49-F238E27FC236}">
                <a16:creationId xmlns:a16="http://schemas.microsoft.com/office/drawing/2014/main" id="{678CA931-4C5C-4344-8F4E-A41457C0526A}"/>
              </a:ext>
            </a:extLst>
          </p:cNvPr>
          <p:cNvSpPr>
            <a:spLocks noChangeArrowheads="1"/>
          </p:cNvSpPr>
          <p:nvPr/>
        </p:nvSpPr>
        <p:spPr bwMode="auto">
          <a:xfrm>
            <a:off x="1224274" y="1992629"/>
            <a:ext cx="5238060" cy="538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spcBef>
                <a:spcPct val="0"/>
              </a:spcBef>
            </a:pPr>
            <a:r>
              <a:rPr lang="en-US" altLang="ja-JP" sz="1600" dirty="0">
                <a:latin typeface="+mn-ea"/>
                <a:ea typeface="+mn-ea"/>
              </a:rPr>
              <a:t>【</a:t>
            </a:r>
            <a:r>
              <a:rPr lang="ja-JP" altLang="en-US" sz="1600" dirty="0">
                <a:latin typeface="+mn-ea"/>
                <a:ea typeface="+mn-ea"/>
              </a:rPr>
              <a:t>志願票第</a:t>
            </a:r>
            <a:r>
              <a:rPr lang="en-US" altLang="ja-JP" sz="1600" dirty="0">
                <a:latin typeface="+mn-ea"/>
                <a:ea typeface="+mn-ea"/>
              </a:rPr>
              <a:t>Ⅱ</a:t>
            </a:r>
            <a:r>
              <a:rPr lang="ja-JP" altLang="en-US" sz="1600" dirty="0">
                <a:latin typeface="+mn-ea"/>
                <a:ea typeface="+mn-ea"/>
              </a:rPr>
              <a:t>面　⑱受験教科（「地理歴史，公民」抜粋）</a:t>
            </a:r>
            <a:r>
              <a:rPr lang="en-US" altLang="ja-JP" sz="1600" dirty="0">
                <a:latin typeface="+mn-ea"/>
                <a:ea typeface="+mn-ea"/>
              </a:rPr>
              <a:t>】</a:t>
            </a:r>
          </a:p>
        </p:txBody>
      </p:sp>
      <p:sp>
        <p:nvSpPr>
          <p:cNvPr id="16" name="角丸四角形 8">
            <a:extLst>
              <a:ext uri="{FF2B5EF4-FFF2-40B4-BE49-F238E27FC236}">
                <a16:creationId xmlns:a16="http://schemas.microsoft.com/office/drawing/2014/main" id="{22CEBA59-2A33-4350-BF9D-D7FA5C52EF43}"/>
              </a:ext>
            </a:extLst>
          </p:cNvPr>
          <p:cNvSpPr/>
          <p:nvPr/>
        </p:nvSpPr>
        <p:spPr>
          <a:xfrm>
            <a:off x="755576" y="4191940"/>
            <a:ext cx="7560840" cy="2117380"/>
          </a:xfrm>
          <a:prstGeom prst="roundRect">
            <a:avLst>
              <a:gd name="adj" fmla="val 10918"/>
            </a:avLst>
          </a:prstGeom>
          <a:solidFill>
            <a:srgbClr val="FFE1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6000" bIns="36000" anchor="ctr"/>
          <a:lstStyle/>
          <a:p>
            <a:pPr>
              <a:spcBef>
                <a:spcPts val="0"/>
              </a:spcBef>
              <a:spcAft>
                <a:spcPts val="600"/>
              </a:spcAft>
            </a:pPr>
            <a:r>
              <a:rPr lang="en-US" altLang="ja-JP" sz="1800" b="0" kern="100" dirty="0">
                <a:solidFill>
                  <a:srgbClr val="FF0000"/>
                </a:solidFill>
                <a:latin typeface="ＭＳ Ｐゴシック" panose="020B0600070205080204" pitchFamily="50" charset="-128"/>
                <a:cs typeface="Times New Roman" panose="02020603050405020304" pitchFamily="18" charset="0"/>
              </a:rPr>
              <a:t>【</a:t>
            </a:r>
            <a:r>
              <a:rPr lang="ja-JP" altLang="en-US" sz="1800" b="0" kern="100" dirty="0">
                <a:solidFill>
                  <a:srgbClr val="FF0000"/>
                </a:solidFill>
                <a:latin typeface="ＭＳ Ｐゴシック" panose="020B0600070205080204" pitchFamily="50" charset="-128"/>
                <a:cs typeface="Times New Roman" panose="02020603050405020304" pitchFamily="18" charset="0"/>
              </a:rPr>
              <a:t>留意点</a:t>
            </a:r>
            <a:r>
              <a:rPr lang="en-US" altLang="ja-JP" sz="1800" b="0" kern="100" dirty="0">
                <a:solidFill>
                  <a:srgbClr val="FF0000"/>
                </a:solidFill>
                <a:latin typeface="ＭＳ Ｐゴシック" panose="020B0600070205080204" pitchFamily="50" charset="-128"/>
                <a:cs typeface="Times New Roman" panose="02020603050405020304" pitchFamily="18" charset="0"/>
              </a:rPr>
              <a:t>】</a:t>
            </a:r>
          </a:p>
          <a:p>
            <a:pPr>
              <a:spcBef>
                <a:spcPts val="0"/>
              </a:spcBef>
              <a:spcAft>
                <a:spcPts val="600"/>
              </a:spcAft>
            </a:pPr>
            <a:r>
              <a:rPr lang="ja-JP" altLang="en-US" sz="1800" b="0" kern="100" dirty="0">
                <a:solidFill>
                  <a:schemeClr val="bg1"/>
                </a:solidFill>
                <a:highlight>
                  <a:srgbClr val="000000"/>
                </a:highlight>
                <a:latin typeface="ＭＳ Ｐゴシック" panose="020B0600070205080204" pitchFamily="50" charset="-128"/>
                <a:cs typeface="Times New Roman" panose="02020603050405020304" pitchFamily="18" charset="0"/>
              </a:rPr>
              <a:t>新課程履修者</a:t>
            </a:r>
            <a:endParaRPr lang="en-US" altLang="ja-JP" sz="1800" b="0" kern="100" dirty="0">
              <a:solidFill>
                <a:schemeClr val="bg1"/>
              </a:solidFill>
              <a:highlight>
                <a:srgbClr val="000000"/>
              </a:highlight>
              <a:latin typeface="ＭＳ Ｐゴシック" panose="020B0600070205080204" pitchFamily="50" charset="-128"/>
              <a:cs typeface="Times New Roman" panose="02020603050405020304" pitchFamily="18" charset="0"/>
            </a:endParaRPr>
          </a:p>
          <a:p>
            <a:pPr>
              <a:spcBef>
                <a:spcPts val="0"/>
              </a:spcBef>
              <a:spcAft>
                <a:spcPts val="600"/>
              </a:spcAft>
            </a:pPr>
            <a:r>
              <a:rPr lang="ja-JP" altLang="en-US" sz="1800" b="0" kern="100" dirty="0">
                <a:solidFill>
                  <a:prstClr val="black"/>
                </a:solidFill>
                <a:latin typeface="ＭＳ Ｐゴシック" panose="020B0600070205080204" pitchFamily="50" charset="-128"/>
                <a:cs typeface="Times New Roman" panose="02020603050405020304" pitchFamily="18" charset="0"/>
              </a:rPr>
              <a:t>　○　旧課程科目は選択不可</a:t>
            </a:r>
            <a:endParaRPr lang="en-US" altLang="ja-JP" sz="1800" b="0" kern="100" dirty="0">
              <a:solidFill>
                <a:schemeClr val="bg1"/>
              </a:solidFill>
              <a:highlight>
                <a:srgbClr val="000000"/>
              </a:highlight>
              <a:latin typeface="ＭＳ Ｐゴシック" panose="020B0600070205080204" pitchFamily="50" charset="-128"/>
              <a:cs typeface="Times New Roman" panose="02020603050405020304" pitchFamily="18" charset="0"/>
            </a:endParaRPr>
          </a:p>
          <a:p>
            <a:pPr>
              <a:spcBef>
                <a:spcPts val="1200"/>
              </a:spcBef>
              <a:spcAft>
                <a:spcPts val="600"/>
              </a:spcAft>
            </a:pPr>
            <a:r>
              <a:rPr lang="ja-JP" altLang="en-US" sz="1800" b="0" kern="100" dirty="0">
                <a:solidFill>
                  <a:schemeClr val="bg1"/>
                </a:solidFill>
                <a:highlight>
                  <a:srgbClr val="000000"/>
                </a:highlight>
                <a:latin typeface="ＭＳ Ｐゴシック" panose="020B0600070205080204" pitchFamily="50" charset="-128"/>
                <a:cs typeface="Times New Roman" panose="02020603050405020304" pitchFamily="18" charset="0"/>
              </a:rPr>
              <a:t>旧課程履修者</a:t>
            </a:r>
            <a:endParaRPr lang="en-US" altLang="ja-JP" sz="1800" b="0" kern="100" dirty="0">
              <a:solidFill>
                <a:prstClr val="black"/>
              </a:solidFill>
              <a:latin typeface="ＭＳ Ｐゴシック" panose="020B0600070205080204" pitchFamily="50" charset="-128"/>
              <a:cs typeface="Times New Roman" panose="02020603050405020304" pitchFamily="18" charset="0"/>
            </a:endParaRPr>
          </a:p>
          <a:p>
            <a:pPr>
              <a:spcBef>
                <a:spcPts val="0"/>
              </a:spcBef>
              <a:spcAft>
                <a:spcPts val="600"/>
              </a:spcAft>
            </a:pPr>
            <a:r>
              <a:rPr lang="ja-JP" altLang="en-US" sz="1800" b="0" kern="100" dirty="0">
                <a:solidFill>
                  <a:prstClr val="black"/>
                </a:solidFill>
                <a:latin typeface="ＭＳ Ｐゴシック" panose="020B0600070205080204" pitchFamily="50" charset="-128"/>
                <a:cs typeface="Times New Roman" panose="02020603050405020304" pitchFamily="18" charset="0"/>
              </a:rPr>
              <a:t>　○　新課程科目と旧課程科目を組み合わせて登録することはできない</a:t>
            </a:r>
            <a:endParaRPr lang="en-US" altLang="ja-JP" sz="1800" b="0" kern="100" dirty="0">
              <a:solidFill>
                <a:prstClr val="black"/>
              </a:solidFill>
              <a:latin typeface="ＭＳ Ｐゴシック" panose="020B0600070205080204" pitchFamily="50" charset="-128"/>
              <a:cs typeface="Times New Roman" panose="02020603050405020304" pitchFamily="18" charset="0"/>
            </a:endParaRPr>
          </a:p>
        </p:txBody>
      </p:sp>
      <p:grpSp>
        <p:nvGrpSpPr>
          <p:cNvPr id="19" name="グループ化 18">
            <a:extLst>
              <a:ext uri="{FF2B5EF4-FFF2-40B4-BE49-F238E27FC236}">
                <a16:creationId xmlns:a16="http://schemas.microsoft.com/office/drawing/2014/main" id="{EEA75A55-3673-4742-81AF-ED12C227901D}"/>
              </a:ext>
            </a:extLst>
          </p:cNvPr>
          <p:cNvGrpSpPr/>
          <p:nvPr/>
        </p:nvGrpSpPr>
        <p:grpSpPr>
          <a:xfrm>
            <a:off x="2262860" y="2518948"/>
            <a:ext cx="3160888" cy="1157152"/>
            <a:chOff x="5148488" y="1751810"/>
            <a:chExt cx="3888000" cy="1429283"/>
          </a:xfrm>
        </p:grpSpPr>
        <p:sp>
          <p:nvSpPr>
            <p:cNvPr id="21" name="Rectangle 5">
              <a:extLst>
                <a:ext uri="{FF2B5EF4-FFF2-40B4-BE49-F238E27FC236}">
                  <a16:creationId xmlns:a16="http://schemas.microsoft.com/office/drawing/2014/main" id="{F4D3ED33-2BF1-4C7E-8DA5-2167DDB41D3E}"/>
                </a:ext>
              </a:extLst>
            </p:cNvPr>
            <p:cNvSpPr>
              <a:spLocks noChangeArrowheads="1"/>
            </p:cNvSpPr>
            <p:nvPr/>
          </p:nvSpPr>
          <p:spPr bwMode="auto">
            <a:xfrm>
              <a:off x="5148488" y="2260986"/>
              <a:ext cx="3888000" cy="920107"/>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solidFill>
                  <a:srgbClr val="00B050"/>
                </a:solidFill>
              </a:endParaRPr>
            </a:p>
          </p:txBody>
        </p:sp>
        <p:sp>
          <p:nvSpPr>
            <p:cNvPr id="22" name="Rectangle 5">
              <a:extLst>
                <a:ext uri="{FF2B5EF4-FFF2-40B4-BE49-F238E27FC236}">
                  <a16:creationId xmlns:a16="http://schemas.microsoft.com/office/drawing/2014/main" id="{8B69ADB0-F618-4C08-95D8-D83861916CC9}"/>
                </a:ext>
              </a:extLst>
            </p:cNvPr>
            <p:cNvSpPr>
              <a:spLocks noChangeArrowheads="1"/>
            </p:cNvSpPr>
            <p:nvPr/>
          </p:nvSpPr>
          <p:spPr bwMode="auto">
            <a:xfrm>
              <a:off x="5148488" y="1751810"/>
              <a:ext cx="3888000" cy="468001"/>
            </a:xfrm>
            <a:prstGeom prst="rect">
              <a:avLst/>
            </a:prstGeom>
            <a:noFill/>
            <a:ln w="57150" algn="ctr">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dirty="0">
                <a:solidFill>
                  <a:srgbClr val="00B050"/>
                </a:solidFill>
              </a:endParaRPr>
            </a:p>
          </p:txBody>
        </p:sp>
      </p:grpSp>
    </p:spTree>
    <p:extLst>
      <p:ext uri="{BB962C8B-B14F-4D97-AF65-F5344CB8AC3E}">
        <p14:creationId xmlns:p14="http://schemas.microsoft.com/office/powerpoint/2010/main" val="18211003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23303509-D431-491C-906C-D69D50FF7071}"/>
              </a:ext>
            </a:extLst>
          </p:cNvPr>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13</a:t>
            </a:fld>
            <a:endParaRPr lang="ja-JP" altLang="en-US">
              <a:solidFill>
                <a:prstClr val="black">
                  <a:tint val="75000"/>
                </a:prstClr>
              </a:solidFill>
            </a:endParaRPr>
          </a:p>
        </p:txBody>
      </p:sp>
      <p:graphicFrame>
        <p:nvGraphicFramePr>
          <p:cNvPr id="5" name="表 4">
            <a:extLst>
              <a:ext uri="{FF2B5EF4-FFF2-40B4-BE49-F238E27FC236}">
                <a16:creationId xmlns:a16="http://schemas.microsoft.com/office/drawing/2014/main" id="{BE5460DF-946D-4154-94CE-26041B0EFE3E}"/>
              </a:ext>
            </a:extLst>
          </p:cNvPr>
          <p:cNvGraphicFramePr>
            <a:graphicFrameLocks noGrp="1"/>
          </p:cNvGraphicFramePr>
          <p:nvPr>
            <p:extLst>
              <p:ext uri="{D42A27DB-BD31-4B8C-83A1-F6EECF244321}">
                <p14:modId xmlns:p14="http://schemas.microsoft.com/office/powerpoint/2010/main" val="2442261945"/>
              </p:ext>
            </p:extLst>
          </p:nvPr>
        </p:nvGraphicFramePr>
        <p:xfrm>
          <a:off x="538249" y="3861232"/>
          <a:ext cx="4067016" cy="1656000"/>
        </p:xfrm>
        <a:graphic>
          <a:graphicData uri="http://schemas.openxmlformats.org/drawingml/2006/table">
            <a:tbl>
              <a:tblPr firstRow="1" firstCol="1" bandRow="1"/>
              <a:tblGrid>
                <a:gridCol w="1547016">
                  <a:extLst>
                    <a:ext uri="{9D8B030D-6E8A-4147-A177-3AD203B41FA5}">
                      <a16:colId xmlns:a16="http://schemas.microsoft.com/office/drawing/2014/main" val="3345577511"/>
                    </a:ext>
                  </a:extLst>
                </a:gridCol>
                <a:gridCol w="2520000">
                  <a:extLst>
                    <a:ext uri="{9D8B030D-6E8A-4147-A177-3AD203B41FA5}">
                      <a16:colId xmlns:a16="http://schemas.microsoft.com/office/drawing/2014/main" val="2883406879"/>
                    </a:ext>
                  </a:extLst>
                </a:gridCol>
              </a:tblGrid>
              <a:tr h="288000">
                <a:tc>
                  <a:txBody>
                    <a:bodyPr/>
                    <a:lstStyle/>
                    <a:p>
                      <a:pPr algn="ctr">
                        <a:lnSpc>
                          <a:spcPts val="1500"/>
                        </a:lnSpc>
                        <a:spcAft>
                          <a:spcPts val="0"/>
                        </a:spcAft>
                      </a:pPr>
                      <a:r>
                        <a:rPr lang="ja-JP" sz="1400" kern="100" dirty="0">
                          <a:effectLst/>
                          <a:latin typeface="+mn-ea"/>
                          <a:ea typeface="+mn-ea"/>
                          <a:cs typeface="Times New Roman" panose="02020603050405020304" pitchFamily="18" charset="0"/>
                        </a:rPr>
                        <a:t>問題冊子の名称</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500"/>
                        </a:lnSpc>
                        <a:spcBef>
                          <a:spcPts val="240"/>
                        </a:spcBef>
                        <a:spcAft>
                          <a:spcPts val="240"/>
                        </a:spcAft>
                      </a:pPr>
                      <a:r>
                        <a:rPr lang="ja-JP" sz="1400" kern="100" dirty="0">
                          <a:effectLst/>
                          <a:latin typeface="+mn-ea"/>
                          <a:ea typeface="+mn-ea"/>
                          <a:cs typeface="Times New Roman" panose="02020603050405020304" pitchFamily="18" charset="0"/>
                        </a:rPr>
                        <a:t>新課程科目</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9356187"/>
                  </a:ext>
                </a:extLst>
              </a:tr>
              <a:tr h="1080000">
                <a:tc>
                  <a:txBody>
                    <a:bodyPr/>
                    <a:lstStyle/>
                    <a:p>
                      <a:pPr marL="0" indent="0" algn="just">
                        <a:lnSpc>
                          <a:spcPts val="1500"/>
                        </a:lnSpc>
                        <a:spcAft>
                          <a:spcPts val="0"/>
                        </a:spcAft>
                      </a:pPr>
                      <a:r>
                        <a:rPr lang="ja-JP" sz="1400" kern="100" dirty="0">
                          <a:effectLst/>
                          <a:latin typeface="+mn-ea"/>
                          <a:ea typeface="+mn-ea"/>
                          <a:cs typeface="Times New Roman" panose="02020603050405020304" pitchFamily="18" charset="0"/>
                        </a:rPr>
                        <a:t>地理歴史，公民①</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ts val="1500"/>
                        </a:lnSpc>
                        <a:spcBef>
                          <a:spcPts val="240"/>
                        </a:spcBef>
                        <a:spcAft>
                          <a:spcPts val="0"/>
                        </a:spcAft>
                      </a:pPr>
                      <a:r>
                        <a:rPr lang="ja-JP" sz="1400" kern="100" dirty="0">
                          <a:effectLst/>
                          <a:latin typeface="+mn-ea"/>
                          <a:ea typeface="+mn-ea"/>
                          <a:cs typeface="Times New Roman" panose="02020603050405020304" pitchFamily="18" charset="0"/>
                        </a:rPr>
                        <a:t>『地理総合，地理探究』</a:t>
                      </a:r>
                    </a:p>
                    <a:p>
                      <a:pPr algn="just">
                        <a:lnSpc>
                          <a:spcPts val="1500"/>
                        </a:lnSpc>
                        <a:spcAft>
                          <a:spcPts val="0"/>
                        </a:spcAft>
                      </a:pPr>
                      <a:r>
                        <a:rPr lang="ja-JP" sz="1400" kern="100" dirty="0">
                          <a:effectLst/>
                          <a:latin typeface="+mn-ea"/>
                          <a:ea typeface="+mn-ea"/>
                          <a:cs typeface="Times New Roman" panose="02020603050405020304" pitchFamily="18" charset="0"/>
                        </a:rPr>
                        <a:t>『歴史総合，日本史探究』</a:t>
                      </a:r>
                    </a:p>
                    <a:p>
                      <a:pPr algn="just">
                        <a:lnSpc>
                          <a:spcPts val="1500"/>
                        </a:lnSpc>
                        <a:spcAft>
                          <a:spcPts val="0"/>
                        </a:spcAft>
                      </a:pPr>
                      <a:r>
                        <a:rPr lang="ja-JP" sz="1400" kern="100" dirty="0">
                          <a:effectLst/>
                          <a:latin typeface="+mn-ea"/>
                          <a:ea typeface="+mn-ea"/>
                          <a:cs typeface="Times New Roman" panose="02020603050405020304" pitchFamily="18" charset="0"/>
                        </a:rPr>
                        <a:t>『歴史総合，世界史探究』</a:t>
                      </a:r>
                    </a:p>
                    <a:p>
                      <a:pPr algn="just">
                        <a:lnSpc>
                          <a:spcPts val="1500"/>
                        </a:lnSpc>
                        <a:spcAft>
                          <a:spcPts val="0"/>
                        </a:spcAft>
                      </a:pPr>
                      <a:r>
                        <a:rPr lang="ja-JP" sz="1400" kern="100" dirty="0">
                          <a:effectLst/>
                          <a:latin typeface="+mn-ea"/>
                          <a:ea typeface="+mn-ea"/>
                          <a:cs typeface="Times New Roman" panose="02020603050405020304" pitchFamily="18" charset="0"/>
                        </a:rPr>
                        <a:t>『公共，倫理』</a:t>
                      </a:r>
                    </a:p>
                    <a:p>
                      <a:pPr algn="just">
                        <a:lnSpc>
                          <a:spcPts val="1500"/>
                        </a:lnSpc>
                        <a:spcAft>
                          <a:spcPts val="240"/>
                        </a:spcAft>
                      </a:pPr>
                      <a:r>
                        <a:rPr lang="ja-JP" sz="1400" kern="100" dirty="0">
                          <a:effectLst/>
                          <a:latin typeface="+mn-ea"/>
                          <a:ea typeface="+mn-ea"/>
                          <a:cs typeface="Times New Roman" panose="02020603050405020304" pitchFamily="18" charset="0"/>
                        </a:rPr>
                        <a:t>『公共，政治・経済』</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23838932"/>
                  </a:ext>
                </a:extLst>
              </a:tr>
              <a:tr h="288000">
                <a:tc>
                  <a:txBody>
                    <a:bodyPr/>
                    <a:lstStyle/>
                    <a:p>
                      <a:pPr algn="just">
                        <a:lnSpc>
                          <a:spcPts val="1500"/>
                        </a:lnSpc>
                        <a:spcBef>
                          <a:spcPts val="240"/>
                        </a:spcBef>
                        <a:spcAft>
                          <a:spcPts val="240"/>
                        </a:spcAft>
                      </a:pPr>
                      <a:r>
                        <a:rPr lang="ja-JP" sz="1400" kern="100" dirty="0">
                          <a:effectLst/>
                          <a:latin typeface="+mn-ea"/>
                          <a:ea typeface="+mn-ea"/>
                          <a:cs typeface="Times New Roman" panose="02020603050405020304" pitchFamily="18" charset="0"/>
                        </a:rPr>
                        <a:t>地理歴史，公民②</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ts val="1500"/>
                        </a:lnSpc>
                        <a:spcBef>
                          <a:spcPts val="100"/>
                        </a:spcBef>
                        <a:spcAft>
                          <a:spcPts val="240"/>
                        </a:spcAft>
                      </a:pPr>
                      <a:r>
                        <a:rPr lang="ja-JP" sz="1400" kern="100" dirty="0">
                          <a:effectLst/>
                          <a:latin typeface="+mn-ea"/>
                          <a:ea typeface="+mn-ea"/>
                          <a:cs typeface="Times New Roman" panose="02020603050405020304" pitchFamily="18" charset="0"/>
                        </a:rPr>
                        <a:t>『地理総合／歴史総合／公共』</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81372545"/>
                  </a:ext>
                </a:extLst>
              </a:tr>
            </a:tbl>
          </a:graphicData>
        </a:graphic>
      </p:graphicFrame>
      <p:graphicFrame>
        <p:nvGraphicFramePr>
          <p:cNvPr id="6" name="表 5">
            <a:extLst>
              <a:ext uri="{FF2B5EF4-FFF2-40B4-BE49-F238E27FC236}">
                <a16:creationId xmlns:a16="http://schemas.microsoft.com/office/drawing/2014/main" id="{1784B6A9-9C1D-444B-80B0-64A5B0EAA1F9}"/>
              </a:ext>
            </a:extLst>
          </p:cNvPr>
          <p:cNvGraphicFramePr>
            <a:graphicFrameLocks noGrp="1"/>
          </p:cNvGraphicFramePr>
          <p:nvPr>
            <p:extLst>
              <p:ext uri="{D42A27DB-BD31-4B8C-83A1-F6EECF244321}">
                <p14:modId xmlns:p14="http://schemas.microsoft.com/office/powerpoint/2010/main" val="809574502"/>
              </p:ext>
            </p:extLst>
          </p:nvPr>
        </p:nvGraphicFramePr>
        <p:xfrm>
          <a:off x="5004327" y="3861232"/>
          <a:ext cx="3960161" cy="1656000"/>
        </p:xfrm>
        <a:graphic>
          <a:graphicData uri="http://schemas.openxmlformats.org/drawingml/2006/table">
            <a:tbl>
              <a:tblPr firstRow="1" firstCol="1" bandRow="1"/>
              <a:tblGrid>
                <a:gridCol w="1440161">
                  <a:extLst>
                    <a:ext uri="{9D8B030D-6E8A-4147-A177-3AD203B41FA5}">
                      <a16:colId xmlns:a16="http://schemas.microsoft.com/office/drawing/2014/main" val="649163001"/>
                    </a:ext>
                  </a:extLst>
                </a:gridCol>
                <a:gridCol w="2520000">
                  <a:extLst>
                    <a:ext uri="{9D8B030D-6E8A-4147-A177-3AD203B41FA5}">
                      <a16:colId xmlns:a16="http://schemas.microsoft.com/office/drawing/2014/main" val="2333330671"/>
                    </a:ext>
                  </a:extLst>
                </a:gridCol>
              </a:tblGrid>
              <a:tr h="288000">
                <a:tc>
                  <a:txBody>
                    <a:bodyPr/>
                    <a:lstStyle/>
                    <a:p>
                      <a:pPr algn="ctr">
                        <a:lnSpc>
                          <a:spcPts val="1500"/>
                        </a:lnSpc>
                        <a:spcAft>
                          <a:spcPts val="0"/>
                        </a:spcAft>
                      </a:pPr>
                      <a:r>
                        <a:rPr lang="ja-JP" sz="1400" kern="100" dirty="0">
                          <a:effectLst/>
                          <a:latin typeface="+mn-ea"/>
                          <a:ea typeface="+mn-ea"/>
                          <a:cs typeface="Times New Roman" panose="02020603050405020304" pitchFamily="18" charset="0"/>
                        </a:rPr>
                        <a:t>問題冊子の名称</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ts val="1500"/>
                        </a:lnSpc>
                        <a:spcBef>
                          <a:spcPts val="240"/>
                        </a:spcBef>
                        <a:spcAft>
                          <a:spcPts val="240"/>
                        </a:spcAft>
                      </a:pPr>
                      <a:r>
                        <a:rPr lang="ja-JP" sz="1400" kern="100" dirty="0">
                          <a:effectLst/>
                          <a:latin typeface="+mn-ea"/>
                          <a:ea typeface="+mn-ea"/>
                          <a:cs typeface="Times New Roman" panose="02020603050405020304" pitchFamily="18" charset="0"/>
                        </a:rPr>
                        <a:t>旧課程科目</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2823837050"/>
                  </a:ext>
                </a:extLst>
              </a:tr>
              <a:tr h="684000">
                <a:tc>
                  <a:txBody>
                    <a:bodyPr/>
                    <a:lstStyle/>
                    <a:p>
                      <a:pPr algn="just">
                        <a:lnSpc>
                          <a:spcPts val="1500"/>
                        </a:lnSpc>
                        <a:spcAft>
                          <a:spcPts val="0"/>
                        </a:spcAft>
                      </a:pPr>
                      <a:r>
                        <a:rPr lang="ja-JP" sz="1400" kern="100" dirty="0">
                          <a:effectLst/>
                          <a:latin typeface="+mn-ea"/>
                          <a:ea typeface="+mn-ea"/>
                          <a:cs typeface="Times New Roman" panose="02020603050405020304" pitchFamily="18" charset="0"/>
                        </a:rPr>
                        <a:t>旧地理歴史</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just">
                        <a:lnSpc>
                          <a:spcPts val="1500"/>
                        </a:lnSpc>
                        <a:spcBef>
                          <a:spcPts val="240"/>
                        </a:spcBef>
                        <a:spcAft>
                          <a:spcPts val="0"/>
                        </a:spcAft>
                      </a:pPr>
                      <a:r>
                        <a:rPr lang="ja-JP" sz="1400" kern="100" dirty="0">
                          <a:effectLst/>
                          <a:latin typeface="+mn-ea"/>
                          <a:ea typeface="+mn-ea"/>
                          <a:cs typeface="Times New Roman" panose="02020603050405020304" pitchFamily="18" charset="0"/>
                        </a:rPr>
                        <a:t>『旧世界史</a:t>
                      </a:r>
                      <a:r>
                        <a:rPr lang="en-US" sz="1400" kern="100" dirty="0">
                          <a:effectLst/>
                          <a:latin typeface="+mn-ea"/>
                          <a:ea typeface="+mn-ea"/>
                          <a:cs typeface="Times New Roman" panose="02020603050405020304" pitchFamily="18" charset="0"/>
                        </a:rPr>
                        <a:t>A</a:t>
                      </a:r>
                      <a:r>
                        <a:rPr lang="ja-JP" sz="1400" kern="100" dirty="0">
                          <a:effectLst/>
                          <a:latin typeface="+mn-ea"/>
                          <a:ea typeface="+mn-ea"/>
                          <a:cs typeface="Times New Roman" panose="02020603050405020304" pitchFamily="18" charset="0"/>
                        </a:rPr>
                        <a:t>』　『旧世界史</a:t>
                      </a:r>
                      <a:r>
                        <a:rPr lang="en-US" sz="1400" kern="100" dirty="0">
                          <a:effectLst/>
                          <a:latin typeface="+mn-ea"/>
                          <a:ea typeface="+mn-ea"/>
                          <a:cs typeface="Times New Roman" panose="02020603050405020304" pitchFamily="18" charset="0"/>
                        </a:rPr>
                        <a:t>B</a:t>
                      </a:r>
                      <a:r>
                        <a:rPr lang="ja-JP" sz="1400" kern="100" dirty="0">
                          <a:effectLst/>
                          <a:latin typeface="+mn-ea"/>
                          <a:ea typeface="+mn-ea"/>
                          <a:cs typeface="Times New Roman" panose="02020603050405020304" pitchFamily="18" charset="0"/>
                        </a:rPr>
                        <a:t>』</a:t>
                      </a:r>
                    </a:p>
                    <a:p>
                      <a:pPr algn="just">
                        <a:lnSpc>
                          <a:spcPts val="1500"/>
                        </a:lnSpc>
                        <a:spcAft>
                          <a:spcPts val="0"/>
                        </a:spcAft>
                      </a:pPr>
                      <a:r>
                        <a:rPr lang="ja-JP" sz="1400" kern="100" dirty="0">
                          <a:effectLst/>
                          <a:latin typeface="+mn-ea"/>
                          <a:ea typeface="+mn-ea"/>
                          <a:cs typeface="Times New Roman" panose="02020603050405020304" pitchFamily="18" charset="0"/>
                        </a:rPr>
                        <a:t>『旧日本史</a:t>
                      </a:r>
                      <a:r>
                        <a:rPr lang="en-US" sz="1400" kern="100" dirty="0">
                          <a:effectLst/>
                          <a:latin typeface="+mn-ea"/>
                          <a:ea typeface="+mn-ea"/>
                          <a:cs typeface="Times New Roman" panose="02020603050405020304" pitchFamily="18" charset="0"/>
                        </a:rPr>
                        <a:t>A</a:t>
                      </a:r>
                      <a:r>
                        <a:rPr lang="ja-JP" sz="1400" kern="100" dirty="0">
                          <a:effectLst/>
                          <a:latin typeface="+mn-ea"/>
                          <a:ea typeface="+mn-ea"/>
                          <a:cs typeface="Times New Roman" panose="02020603050405020304" pitchFamily="18" charset="0"/>
                        </a:rPr>
                        <a:t>』　『旧日本史</a:t>
                      </a:r>
                      <a:r>
                        <a:rPr lang="en-US" sz="1400" kern="100" dirty="0">
                          <a:effectLst/>
                          <a:latin typeface="+mn-ea"/>
                          <a:ea typeface="+mn-ea"/>
                          <a:cs typeface="Times New Roman" panose="02020603050405020304" pitchFamily="18" charset="0"/>
                        </a:rPr>
                        <a:t>B</a:t>
                      </a:r>
                      <a:r>
                        <a:rPr lang="ja-JP" sz="1400" kern="100" dirty="0">
                          <a:effectLst/>
                          <a:latin typeface="+mn-ea"/>
                          <a:ea typeface="+mn-ea"/>
                          <a:cs typeface="Times New Roman" panose="02020603050405020304" pitchFamily="18" charset="0"/>
                        </a:rPr>
                        <a:t>』</a:t>
                      </a:r>
                    </a:p>
                    <a:p>
                      <a:pPr algn="just">
                        <a:lnSpc>
                          <a:spcPts val="1500"/>
                        </a:lnSpc>
                        <a:spcAft>
                          <a:spcPts val="240"/>
                        </a:spcAft>
                      </a:pPr>
                      <a:r>
                        <a:rPr lang="ja-JP" sz="1400" kern="100" dirty="0">
                          <a:effectLst/>
                          <a:latin typeface="+mn-ea"/>
                          <a:ea typeface="+mn-ea"/>
                          <a:cs typeface="Times New Roman" panose="02020603050405020304" pitchFamily="18" charset="0"/>
                        </a:rPr>
                        <a:t>『旧地理</a:t>
                      </a:r>
                      <a:r>
                        <a:rPr lang="en-US" sz="1400" kern="100" dirty="0">
                          <a:effectLst/>
                          <a:latin typeface="+mn-ea"/>
                          <a:ea typeface="+mn-ea"/>
                          <a:cs typeface="Times New Roman" panose="02020603050405020304" pitchFamily="18" charset="0"/>
                        </a:rPr>
                        <a:t>A</a:t>
                      </a:r>
                      <a:r>
                        <a:rPr lang="ja-JP" sz="1400" kern="100" dirty="0">
                          <a:effectLst/>
                          <a:latin typeface="+mn-ea"/>
                          <a:ea typeface="+mn-ea"/>
                          <a:cs typeface="Times New Roman" panose="02020603050405020304" pitchFamily="18" charset="0"/>
                        </a:rPr>
                        <a:t>』　『旧地理</a:t>
                      </a:r>
                      <a:r>
                        <a:rPr lang="en-US" sz="1400" kern="100" dirty="0">
                          <a:effectLst/>
                          <a:latin typeface="+mn-ea"/>
                          <a:ea typeface="+mn-ea"/>
                          <a:cs typeface="Times New Roman" panose="02020603050405020304" pitchFamily="18" charset="0"/>
                        </a:rPr>
                        <a:t>B</a:t>
                      </a:r>
                      <a:r>
                        <a:rPr lang="ja-JP" sz="1400" kern="100" dirty="0">
                          <a:effectLst/>
                          <a:latin typeface="+mn-ea"/>
                          <a:ea typeface="+mn-ea"/>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563978003"/>
                  </a:ext>
                </a:extLst>
              </a:tr>
              <a:tr h="684000">
                <a:tc>
                  <a:txBody>
                    <a:bodyPr/>
                    <a:lstStyle/>
                    <a:p>
                      <a:pPr algn="just">
                        <a:lnSpc>
                          <a:spcPts val="1500"/>
                        </a:lnSpc>
                        <a:spcAft>
                          <a:spcPts val="0"/>
                        </a:spcAft>
                      </a:pPr>
                      <a:r>
                        <a:rPr lang="ja-JP" sz="1400" kern="100">
                          <a:effectLst/>
                          <a:latin typeface="+mn-ea"/>
                          <a:ea typeface="+mn-ea"/>
                          <a:cs typeface="Times New Roman" panose="02020603050405020304" pitchFamily="18" charset="0"/>
                        </a:rPr>
                        <a:t>旧公民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just">
                        <a:lnSpc>
                          <a:spcPts val="1500"/>
                        </a:lnSpc>
                        <a:spcBef>
                          <a:spcPts val="240"/>
                        </a:spcBef>
                        <a:spcAft>
                          <a:spcPts val="0"/>
                        </a:spcAft>
                      </a:pPr>
                      <a:r>
                        <a:rPr lang="ja-JP" sz="1400" kern="100" dirty="0">
                          <a:effectLst/>
                          <a:latin typeface="+mn-ea"/>
                          <a:ea typeface="+mn-ea"/>
                          <a:cs typeface="Times New Roman" panose="02020603050405020304" pitchFamily="18" charset="0"/>
                        </a:rPr>
                        <a:t>『旧現代社会』　『旧倫理』</a:t>
                      </a:r>
                    </a:p>
                    <a:p>
                      <a:pPr algn="just">
                        <a:lnSpc>
                          <a:spcPts val="1500"/>
                        </a:lnSpc>
                        <a:spcAft>
                          <a:spcPts val="0"/>
                        </a:spcAft>
                      </a:pPr>
                      <a:r>
                        <a:rPr lang="ja-JP" sz="1400" kern="100" dirty="0">
                          <a:effectLst/>
                          <a:latin typeface="+mn-ea"/>
                          <a:ea typeface="+mn-ea"/>
                          <a:cs typeface="Times New Roman" panose="02020603050405020304" pitchFamily="18" charset="0"/>
                        </a:rPr>
                        <a:t>『旧政治・経済』　</a:t>
                      </a:r>
                    </a:p>
                    <a:p>
                      <a:pPr algn="just">
                        <a:lnSpc>
                          <a:spcPts val="1500"/>
                        </a:lnSpc>
                        <a:spcAft>
                          <a:spcPts val="240"/>
                        </a:spcAft>
                      </a:pPr>
                      <a:r>
                        <a:rPr lang="ja-JP" sz="1400" kern="100" dirty="0">
                          <a:effectLst/>
                          <a:latin typeface="+mn-ea"/>
                          <a:ea typeface="+mn-ea"/>
                          <a:cs typeface="Times New Roman" panose="02020603050405020304" pitchFamily="18" charset="0"/>
                        </a:rPr>
                        <a:t>『旧倫理，旧政治・経済』</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804690213"/>
                  </a:ext>
                </a:extLst>
              </a:tr>
            </a:tbl>
          </a:graphicData>
        </a:graphic>
      </p:graphicFrame>
      <p:sp>
        <p:nvSpPr>
          <p:cNvPr id="7" name="Rectangle 6">
            <a:extLst>
              <a:ext uri="{FF2B5EF4-FFF2-40B4-BE49-F238E27FC236}">
                <a16:creationId xmlns:a16="http://schemas.microsoft.com/office/drawing/2014/main" id="{0EC21B21-9F90-4BFE-A437-F8207346B6C3}"/>
              </a:ext>
            </a:extLst>
          </p:cNvPr>
          <p:cNvSpPr>
            <a:spLocks noChangeArrowheads="1"/>
          </p:cNvSpPr>
          <p:nvPr/>
        </p:nvSpPr>
        <p:spPr bwMode="auto">
          <a:xfrm>
            <a:off x="323528" y="799769"/>
            <a:ext cx="8218485" cy="899432"/>
          </a:xfrm>
          <a:prstGeom prst="rect">
            <a:avLst/>
          </a:prstGeom>
          <a:noFill/>
          <a:ln w="9525">
            <a:noFill/>
            <a:miter lim="800000"/>
            <a:headEnd/>
            <a:tailEnd/>
          </a:ln>
          <a:effectLst/>
        </p:spPr>
        <p:txBody>
          <a:bodyPr lIns="91431" tIns="45716" rIns="91431" bIns="45716"/>
          <a:lstStyle/>
          <a:p>
            <a:pPr marL="342867" indent="-342867">
              <a:defRPr/>
            </a:pPr>
            <a:r>
              <a:rPr lang="ja-JP" altLang="en-US" sz="2000" dirty="0"/>
              <a:t>＜試験当日＞</a:t>
            </a:r>
            <a:endParaRPr lang="en-US" altLang="ja-JP" sz="2000" dirty="0"/>
          </a:p>
          <a:p>
            <a:pPr marL="342867" indent="-342867">
              <a:defRPr/>
            </a:pPr>
            <a:r>
              <a:rPr lang="ja-JP" altLang="en-US" sz="2000" b="0" dirty="0"/>
              <a:t>　　登録した内容に従って科目を選択して解答</a:t>
            </a:r>
            <a:endParaRPr lang="en-US" altLang="ja-JP" sz="2000" dirty="0"/>
          </a:p>
          <a:p>
            <a:pPr marL="342867" indent="-342867">
              <a:defRPr/>
            </a:pPr>
            <a:r>
              <a:rPr lang="ja-JP" altLang="en-US" sz="1400" dirty="0"/>
              <a:t>　</a:t>
            </a:r>
            <a:endParaRPr lang="en-US" altLang="ja-JP" sz="2000" dirty="0"/>
          </a:p>
        </p:txBody>
      </p:sp>
      <p:sp>
        <p:nvSpPr>
          <p:cNvPr id="8" name="正方形/長方形 7">
            <a:extLst>
              <a:ext uri="{FF2B5EF4-FFF2-40B4-BE49-F238E27FC236}">
                <a16:creationId xmlns:a16="http://schemas.microsoft.com/office/drawing/2014/main" id="{6A896645-2FB0-4533-BC05-F0C445C6C5BD}"/>
              </a:ext>
            </a:extLst>
          </p:cNvPr>
          <p:cNvSpPr/>
          <p:nvPr/>
        </p:nvSpPr>
        <p:spPr>
          <a:xfrm>
            <a:off x="1360201" y="3463803"/>
            <a:ext cx="2389142" cy="3974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＜新課程科目の問題冊子＞</a:t>
            </a:r>
            <a:endParaRPr kumimoji="1" lang="ja-JP" altLang="en-US" sz="1400" b="0" dirty="0">
              <a:solidFill>
                <a:schemeClr val="tx1"/>
              </a:solidFill>
              <a:latin typeface="+mn-ea"/>
            </a:endParaRPr>
          </a:p>
        </p:txBody>
      </p:sp>
      <p:sp>
        <p:nvSpPr>
          <p:cNvPr id="9" name="正方形/長方形 8">
            <a:extLst>
              <a:ext uri="{FF2B5EF4-FFF2-40B4-BE49-F238E27FC236}">
                <a16:creationId xmlns:a16="http://schemas.microsoft.com/office/drawing/2014/main" id="{0E6C752B-A2E7-447B-BC08-EECEDC3B5BFF}"/>
              </a:ext>
            </a:extLst>
          </p:cNvPr>
          <p:cNvSpPr/>
          <p:nvPr/>
        </p:nvSpPr>
        <p:spPr>
          <a:xfrm>
            <a:off x="5789836" y="3463804"/>
            <a:ext cx="2389142" cy="3974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＜旧課程科目の問題冊子＞</a:t>
            </a:r>
            <a:endParaRPr kumimoji="1" lang="ja-JP" altLang="en-US" sz="1400" b="0" dirty="0">
              <a:solidFill>
                <a:schemeClr val="tx1"/>
              </a:solidFill>
              <a:latin typeface="+mn-ea"/>
            </a:endParaRPr>
          </a:p>
        </p:txBody>
      </p:sp>
      <p:sp>
        <p:nvSpPr>
          <p:cNvPr id="10" name="角丸四角形 8">
            <a:extLst>
              <a:ext uri="{FF2B5EF4-FFF2-40B4-BE49-F238E27FC236}">
                <a16:creationId xmlns:a16="http://schemas.microsoft.com/office/drawing/2014/main" id="{09B83FE0-3676-442A-AC83-05029F7D818B}"/>
              </a:ext>
            </a:extLst>
          </p:cNvPr>
          <p:cNvSpPr/>
          <p:nvPr/>
        </p:nvSpPr>
        <p:spPr>
          <a:xfrm>
            <a:off x="699186" y="1699201"/>
            <a:ext cx="7842827" cy="1546865"/>
          </a:xfrm>
          <a:prstGeom prst="roundRect">
            <a:avLst>
              <a:gd name="adj" fmla="val 14043"/>
            </a:avLst>
          </a:prstGeom>
          <a:solidFill>
            <a:srgbClr val="FFE1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6000" bIns="36000" anchor="ctr"/>
          <a:lstStyle/>
          <a:p>
            <a:pPr marL="342867" indent="-342867">
              <a:defRPr/>
            </a:pPr>
            <a:r>
              <a:rPr lang="en-US" altLang="ja-JP" sz="1800" b="0" kern="100" dirty="0">
                <a:solidFill>
                  <a:srgbClr val="FF0000"/>
                </a:solidFill>
                <a:latin typeface="ＭＳ Ｐゴシック" panose="020B0600070205080204" pitchFamily="50" charset="-128"/>
                <a:cs typeface="Times New Roman" panose="02020603050405020304" pitchFamily="18" charset="0"/>
              </a:rPr>
              <a:t>【</a:t>
            </a:r>
            <a:r>
              <a:rPr lang="ja-JP" altLang="en-US" sz="1800" b="0" kern="100" dirty="0">
                <a:solidFill>
                  <a:srgbClr val="FF0000"/>
                </a:solidFill>
                <a:latin typeface="ＭＳ Ｐゴシック" panose="020B0600070205080204" pitchFamily="50" charset="-128"/>
                <a:cs typeface="Times New Roman" panose="02020603050405020304" pitchFamily="18" charset="0"/>
              </a:rPr>
              <a:t>留意点</a:t>
            </a:r>
            <a:r>
              <a:rPr lang="en-US" altLang="ja-JP" sz="1800" b="0" kern="100" dirty="0">
                <a:solidFill>
                  <a:srgbClr val="FF0000"/>
                </a:solidFill>
                <a:latin typeface="ＭＳ Ｐゴシック" panose="020B0600070205080204" pitchFamily="50" charset="-128"/>
                <a:cs typeface="Times New Roman" panose="02020603050405020304" pitchFamily="18" charset="0"/>
              </a:rPr>
              <a:t>】</a:t>
            </a:r>
            <a:endParaRPr lang="en-US" altLang="ja-JP" sz="1800" b="0" kern="100" dirty="0">
              <a:solidFill>
                <a:schemeClr val="tx1"/>
              </a:solidFill>
              <a:latin typeface="ＭＳ Ｐゴシック" panose="020B0600070205080204" pitchFamily="50" charset="-128"/>
              <a:cs typeface="Times New Roman" panose="02020603050405020304" pitchFamily="18" charset="0"/>
            </a:endParaRPr>
          </a:p>
          <a:p>
            <a:pPr marL="342867" indent="-342867">
              <a:defRPr/>
            </a:pPr>
            <a:r>
              <a:rPr lang="ja-JP" altLang="en-US" sz="1800" b="0" kern="100" dirty="0">
                <a:solidFill>
                  <a:schemeClr val="tx1"/>
                </a:solidFill>
                <a:latin typeface="ＭＳ Ｐゴシック" panose="020B0600070205080204" pitchFamily="50" charset="-128"/>
                <a:cs typeface="Times New Roman" panose="02020603050405020304" pitchFamily="18" charset="0"/>
              </a:rPr>
              <a:t>○　</a:t>
            </a:r>
            <a:r>
              <a:rPr lang="ja-JP" altLang="en-US" sz="1800" u="sng" dirty="0">
                <a:solidFill>
                  <a:schemeClr val="tx1"/>
                </a:solidFill>
              </a:rPr>
              <a:t>出願時に登録した教育課程の問題冊子（パッケージ）のみ</a:t>
            </a:r>
            <a:r>
              <a:rPr lang="ja-JP" altLang="en-US" sz="1800" b="0" dirty="0">
                <a:solidFill>
                  <a:schemeClr val="tx1"/>
                </a:solidFill>
              </a:rPr>
              <a:t>が配付される</a:t>
            </a:r>
            <a:endParaRPr lang="en-US" altLang="ja-JP" sz="1800" b="0" dirty="0">
              <a:solidFill>
                <a:schemeClr val="tx1"/>
              </a:solidFill>
            </a:endParaRPr>
          </a:p>
          <a:p>
            <a:pPr marL="180000" indent="-342867">
              <a:defRPr/>
            </a:pPr>
            <a:r>
              <a:rPr lang="ja-JP" altLang="en-US" sz="1800" b="0" dirty="0">
                <a:solidFill>
                  <a:schemeClr val="tx1"/>
                </a:solidFill>
              </a:rPr>
              <a:t>○　登録した教育課程（新課程又は旧課程）及び科目数（１科目又は２科目）を</a:t>
            </a:r>
            <a:r>
              <a:rPr lang="ja-JP" altLang="en-US" sz="1800" u="sng" dirty="0">
                <a:solidFill>
                  <a:schemeClr val="tx1"/>
                </a:solidFill>
              </a:rPr>
              <a:t>試験当日に変更することはできない</a:t>
            </a:r>
            <a:endParaRPr lang="en-US" altLang="ja-JP" u="sng" dirty="0">
              <a:solidFill>
                <a:schemeClr val="tx1"/>
              </a:solidFill>
            </a:endParaRPr>
          </a:p>
        </p:txBody>
      </p:sp>
    </p:spTree>
    <p:extLst>
      <p:ext uri="{BB962C8B-B14F-4D97-AF65-F5344CB8AC3E}">
        <p14:creationId xmlns:p14="http://schemas.microsoft.com/office/powerpoint/2010/main" val="101408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78B9B6CA-96CA-49AC-B7FA-0603F368BB57}"/>
              </a:ext>
            </a:extLst>
          </p:cNvPr>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14</a:t>
            </a:fld>
            <a:endParaRPr lang="ja-JP" altLang="en-US" dirty="0">
              <a:solidFill>
                <a:prstClr val="black">
                  <a:tint val="75000"/>
                </a:prstClr>
              </a:solidFill>
            </a:endParaRPr>
          </a:p>
        </p:txBody>
      </p:sp>
      <p:sp>
        <p:nvSpPr>
          <p:cNvPr id="5" name="テキスト ボックス 4">
            <a:extLst>
              <a:ext uri="{FF2B5EF4-FFF2-40B4-BE49-F238E27FC236}">
                <a16:creationId xmlns:a16="http://schemas.microsoft.com/office/drawing/2014/main" id="{2DE7ADC1-0EFC-4337-9891-3A54A46AB56D}"/>
              </a:ext>
            </a:extLst>
          </p:cNvPr>
          <p:cNvSpPr txBox="1"/>
          <p:nvPr/>
        </p:nvSpPr>
        <p:spPr>
          <a:xfrm>
            <a:off x="179512" y="764704"/>
            <a:ext cx="2267744" cy="503086"/>
          </a:xfrm>
          <a:prstGeom prst="rect">
            <a:avLst/>
          </a:prstGeom>
          <a:noFill/>
        </p:spPr>
        <p:txBody>
          <a:bodyPr wrap="square">
            <a:spAutoFit/>
          </a:bodyPr>
          <a:lstStyle/>
          <a:p>
            <a:pPr algn="just">
              <a:lnSpc>
                <a:spcPct val="120000"/>
              </a:lnSpc>
              <a:spcBef>
                <a:spcPts val="600"/>
              </a:spcBef>
              <a:spcAft>
                <a:spcPts val="1200"/>
              </a:spcAft>
            </a:pPr>
            <a:r>
              <a:rPr lang="ja-JP" altLang="en-US" sz="2400" b="1" kern="100" dirty="0">
                <a:solidFill>
                  <a:schemeClr val="bg1"/>
                </a:solidFill>
                <a:highlight>
                  <a:srgbClr val="000080"/>
                </a:highlight>
                <a:latin typeface="游ゴシック Light" panose="020B0300000000000000" pitchFamily="50" charset="-128"/>
                <a:ea typeface="ＭＳ ゴシック" panose="020B0609070205080204" pitchFamily="49" charset="-128"/>
                <a:cs typeface="Times New Roman" panose="02020603050405020304" pitchFamily="18" charset="0"/>
              </a:rPr>
              <a:t>　理　科</a:t>
            </a:r>
            <a:r>
              <a:rPr lang="ja-JP" altLang="en-US" sz="2400" b="1" kern="100" dirty="0">
                <a:solidFill>
                  <a:srgbClr val="000080"/>
                </a:solidFill>
                <a:highlight>
                  <a:srgbClr val="000080"/>
                </a:highlight>
                <a:latin typeface="游ゴシック Light" panose="020B0300000000000000" pitchFamily="50" charset="-128"/>
                <a:ea typeface="ＭＳ ゴシック" panose="020B0609070205080204" pitchFamily="49" charset="-128"/>
                <a:cs typeface="Times New Roman" panose="02020603050405020304" pitchFamily="18" charset="0"/>
              </a:rPr>
              <a:t>。</a:t>
            </a:r>
            <a:endParaRPr lang="ja-JP" altLang="ja-JP" b="1" kern="100" dirty="0">
              <a:solidFill>
                <a:srgbClr val="000080"/>
              </a:solidFill>
              <a:highlight>
                <a:srgbClr val="000080"/>
              </a:highlight>
              <a:latin typeface="游ゴシック Light" panose="020B0300000000000000" pitchFamily="50" charset="-128"/>
              <a:ea typeface="游ゴシック Light" panose="020B0300000000000000" pitchFamily="50" charset="-128"/>
              <a:cs typeface="Times New Roman" panose="02020603050405020304" pitchFamily="18" charset="0"/>
            </a:endParaRPr>
          </a:p>
        </p:txBody>
      </p:sp>
      <p:sp>
        <p:nvSpPr>
          <p:cNvPr id="8" name="Rectangle 6">
            <a:extLst>
              <a:ext uri="{FF2B5EF4-FFF2-40B4-BE49-F238E27FC236}">
                <a16:creationId xmlns:a16="http://schemas.microsoft.com/office/drawing/2014/main" id="{D6F2C3D4-FA68-49D0-939B-BC32CB9A71ED}"/>
              </a:ext>
            </a:extLst>
          </p:cNvPr>
          <p:cNvSpPr>
            <a:spLocks noChangeArrowheads="1"/>
          </p:cNvSpPr>
          <p:nvPr/>
        </p:nvSpPr>
        <p:spPr bwMode="auto">
          <a:xfrm>
            <a:off x="260464" y="1403676"/>
            <a:ext cx="8300792" cy="1953316"/>
          </a:xfrm>
          <a:prstGeom prst="rect">
            <a:avLst/>
          </a:prstGeom>
          <a:noFill/>
          <a:ln w="9525">
            <a:noFill/>
            <a:miter lim="800000"/>
            <a:headEnd/>
            <a:tailEnd/>
          </a:ln>
          <a:effectLst/>
        </p:spPr>
        <p:txBody>
          <a:bodyPr lIns="91431" tIns="45716" rIns="91431" bIns="45716"/>
          <a:lstStyle/>
          <a:p>
            <a:pPr marL="342867" indent="-342867">
              <a:defRPr/>
            </a:pPr>
            <a:r>
              <a:rPr lang="ja-JP" altLang="en-US" sz="2000" dirty="0"/>
              <a:t>＜出願時＞</a:t>
            </a:r>
            <a:endParaRPr lang="en-US" altLang="ja-JP" sz="2000" dirty="0"/>
          </a:p>
          <a:p>
            <a:pPr marL="342867" indent="-342867">
              <a:defRPr/>
            </a:pPr>
            <a:r>
              <a:rPr lang="ja-JP" altLang="en-US" sz="2000" dirty="0"/>
              <a:t>　　</a:t>
            </a:r>
            <a:r>
              <a:rPr lang="ja-JP" altLang="en-US" sz="2000" b="0" dirty="0"/>
              <a:t>受験科目数（１科目又は２科目）を選択して登録</a:t>
            </a:r>
            <a:endParaRPr lang="en-US" altLang="ja-JP" sz="2000" dirty="0"/>
          </a:p>
          <a:p>
            <a:pPr marL="342867" indent="-342867">
              <a:spcBef>
                <a:spcPts val="1800"/>
              </a:spcBef>
              <a:defRPr/>
            </a:pPr>
            <a:r>
              <a:rPr lang="ja-JP" altLang="en-US" sz="2000" dirty="0"/>
              <a:t>＜試験当日＞</a:t>
            </a:r>
            <a:endParaRPr lang="en-US" altLang="ja-JP" sz="2000" dirty="0"/>
          </a:p>
          <a:p>
            <a:pPr marL="342867" indent="-342867">
              <a:defRPr/>
            </a:pPr>
            <a:r>
              <a:rPr lang="ja-JP" altLang="en-US" sz="2000" b="0" dirty="0"/>
              <a:t>　　登録した受験科目数に従って科目を選択して解答</a:t>
            </a:r>
            <a:endParaRPr lang="en-US" altLang="ja-JP" sz="2000" dirty="0"/>
          </a:p>
        </p:txBody>
      </p:sp>
      <p:sp>
        <p:nvSpPr>
          <p:cNvPr id="12" name="角丸四角形 8">
            <a:extLst>
              <a:ext uri="{FF2B5EF4-FFF2-40B4-BE49-F238E27FC236}">
                <a16:creationId xmlns:a16="http://schemas.microsoft.com/office/drawing/2014/main" id="{DB2B3966-9E79-470F-AC31-A8BCBF89224F}"/>
              </a:ext>
            </a:extLst>
          </p:cNvPr>
          <p:cNvSpPr/>
          <p:nvPr/>
        </p:nvSpPr>
        <p:spPr>
          <a:xfrm>
            <a:off x="600500" y="3340192"/>
            <a:ext cx="8300791" cy="1744991"/>
          </a:xfrm>
          <a:prstGeom prst="roundRect">
            <a:avLst>
              <a:gd name="adj" fmla="val 16274"/>
            </a:avLst>
          </a:prstGeom>
          <a:solidFill>
            <a:srgbClr val="FFE1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6000" bIns="36000" anchor="ctr"/>
          <a:lstStyle/>
          <a:p>
            <a:pPr marL="342867" indent="-342867">
              <a:defRPr/>
            </a:pPr>
            <a:r>
              <a:rPr lang="en-US" altLang="ja-JP" sz="1600" b="0" kern="100" dirty="0">
                <a:solidFill>
                  <a:srgbClr val="FF0000"/>
                </a:solidFill>
                <a:latin typeface="ＭＳ Ｐゴシック" panose="020B0600070205080204" pitchFamily="50" charset="-128"/>
                <a:cs typeface="Times New Roman" panose="02020603050405020304" pitchFamily="18" charset="0"/>
              </a:rPr>
              <a:t>【</a:t>
            </a:r>
            <a:r>
              <a:rPr lang="ja-JP" altLang="en-US" sz="1600" b="0" kern="100" dirty="0">
                <a:solidFill>
                  <a:srgbClr val="FF0000"/>
                </a:solidFill>
                <a:latin typeface="ＭＳ Ｐゴシック" panose="020B0600070205080204" pitchFamily="50" charset="-128"/>
                <a:cs typeface="Times New Roman" panose="02020603050405020304" pitchFamily="18" charset="0"/>
              </a:rPr>
              <a:t>留意点</a:t>
            </a:r>
            <a:r>
              <a:rPr lang="en-US" altLang="ja-JP" sz="1600" b="0" kern="100" dirty="0">
                <a:solidFill>
                  <a:srgbClr val="FF0000"/>
                </a:solidFill>
                <a:latin typeface="ＭＳ Ｐゴシック" panose="020B0600070205080204" pitchFamily="50" charset="-128"/>
                <a:cs typeface="Times New Roman" panose="02020603050405020304" pitchFamily="18" charset="0"/>
              </a:rPr>
              <a:t>】</a:t>
            </a:r>
            <a:endParaRPr lang="en-US" altLang="ja-JP" sz="1600" b="0" kern="100" dirty="0">
              <a:solidFill>
                <a:schemeClr val="tx1"/>
              </a:solidFill>
              <a:latin typeface="ＭＳ Ｐゴシック" panose="020B0600070205080204" pitchFamily="50" charset="-128"/>
              <a:cs typeface="Times New Roman" panose="02020603050405020304" pitchFamily="18" charset="0"/>
            </a:endParaRPr>
          </a:p>
          <a:p>
            <a:pPr marL="180000" indent="-457200">
              <a:defRPr/>
            </a:pPr>
            <a:r>
              <a:rPr lang="ja-JP" altLang="en-US" sz="1800" b="0" kern="100" dirty="0">
                <a:solidFill>
                  <a:schemeClr val="tx1"/>
                </a:solidFill>
                <a:latin typeface="+mn-ea"/>
                <a:cs typeface="Times New Roman" panose="02020603050405020304" pitchFamily="18" charset="0"/>
              </a:rPr>
              <a:t>○　登録した科目数</a:t>
            </a:r>
            <a:r>
              <a:rPr lang="ja-JP" altLang="en-US" sz="1800" b="0" dirty="0">
                <a:solidFill>
                  <a:schemeClr val="tx1"/>
                </a:solidFill>
              </a:rPr>
              <a:t>（１科目又は２科目）を</a:t>
            </a:r>
            <a:r>
              <a:rPr lang="ja-JP" altLang="en-US" sz="1800" u="sng" dirty="0">
                <a:solidFill>
                  <a:schemeClr val="tx1"/>
                </a:solidFill>
              </a:rPr>
              <a:t>試験当日に変更することはできない</a:t>
            </a:r>
            <a:endParaRPr lang="en-US" altLang="ja-JP" sz="1800" b="0" kern="100" dirty="0">
              <a:solidFill>
                <a:schemeClr val="tx1"/>
              </a:solidFill>
              <a:latin typeface="+mn-ea"/>
              <a:cs typeface="Times New Roman" panose="02020603050405020304" pitchFamily="18" charset="0"/>
            </a:endParaRPr>
          </a:p>
          <a:p>
            <a:pPr marL="180000" indent="-457200">
              <a:spcBef>
                <a:spcPts val="1200"/>
              </a:spcBef>
              <a:defRPr/>
            </a:pPr>
            <a:r>
              <a:rPr lang="ja-JP" altLang="en-US" sz="1800" b="0" kern="100" dirty="0">
                <a:solidFill>
                  <a:schemeClr val="tx1"/>
                </a:solidFill>
                <a:latin typeface="+mn-ea"/>
                <a:cs typeface="Times New Roman" panose="02020603050405020304" pitchFamily="18" charset="0"/>
              </a:rPr>
              <a:t>○　旧課程履修者のための旧課程科目は設定しないが，新課程科目において，必要に応じ旧課程履修者が選択可能な問題を出題する</a:t>
            </a:r>
            <a:r>
              <a:rPr lang="ja-JP" altLang="en-US" sz="1800" u="sng" kern="100" dirty="0">
                <a:solidFill>
                  <a:schemeClr val="tx1"/>
                </a:solidFill>
                <a:latin typeface="+mn-ea"/>
                <a:cs typeface="Times New Roman" panose="02020603050405020304" pitchFamily="18" charset="0"/>
              </a:rPr>
              <a:t>場合がある</a:t>
            </a:r>
            <a:endParaRPr lang="en-US" altLang="ja-JP" sz="1800" u="sng" kern="100" dirty="0">
              <a:solidFill>
                <a:schemeClr val="tx1"/>
              </a:solidFill>
              <a:latin typeface="+mn-ea"/>
              <a:cs typeface="Times New Roman" panose="02020603050405020304" pitchFamily="18" charset="0"/>
            </a:endParaRPr>
          </a:p>
          <a:p>
            <a:pPr>
              <a:defRPr/>
            </a:pPr>
            <a:r>
              <a:rPr lang="ja-JP" altLang="en-US" sz="1800" b="0" dirty="0">
                <a:solidFill>
                  <a:schemeClr val="tx1"/>
                </a:solidFill>
              </a:rPr>
              <a:t>    </a:t>
            </a:r>
            <a:r>
              <a:rPr lang="en-US" altLang="ja-JP" sz="1800" b="0" dirty="0">
                <a:solidFill>
                  <a:schemeClr val="tx1"/>
                </a:solidFill>
              </a:rPr>
              <a:t>※</a:t>
            </a:r>
            <a:r>
              <a:rPr lang="ja-JP" altLang="en-US" sz="1800" b="0" dirty="0">
                <a:solidFill>
                  <a:schemeClr val="tx1"/>
                </a:solidFill>
              </a:rPr>
              <a:t>　新課程履修者は選択解答不可</a:t>
            </a:r>
            <a:endParaRPr lang="en-US" altLang="ja-JP" sz="1800" b="0" dirty="0">
              <a:solidFill>
                <a:schemeClr val="tx1"/>
              </a:solidFill>
            </a:endParaRPr>
          </a:p>
        </p:txBody>
      </p:sp>
    </p:spTree>
    <p:extLst>
      <p:ext uri="{BB962C8B-B14F-4D97-AF65-F5344CB8AC3E}">
        <p14:creationId xmlns:p14="http://schemas.microsoft.com/office/powerpoint/2010/main" val="27906309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78B9B6CA-96CA-49AC-B7FA-0603F368BB57}"/>
              </a:ext>
            </a:extLst>
          </p:cNvPr>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15</a:t>
            </a:fld>
            <a:endParaRPr lang="ja-JP" altLang="en-US" dirty="0">
              <a:solidFill>
                <a:prstClr val="black">
                  <a:tint val="75000"/>
                </a:prstClr>
              </a:solidFill>
            </a:endParaRPr>
          </a:p>
        </p:txBody>
      </p:sp>
      <p:sp>
        <p:nvSpPr>
          <p:cNvPr id="6" name="スライド番号プレースホルダー 10">
            <a:extLst>
              <a:ext uri="{FF2B5EF4-FFF2-40B4-BE49-F238E27FC236}">
                <a16:creationId xmlns:a16="http://schemas.microsoft.com/office/drawing/2014/main" id="{C2AF95D4-EA6A-452C-91CD-D640A7F0749D}"/>
              </a:ext>
            </a:extLst>
          </p:cNvPr>
          <p:cNvSpPr txBox="1">
            <a:spLocks/>
          </p:cNvSpPr>
          <p:nvPr/>
        </p:nvSpPr>
        <p:spPr>
          <a:xfrm>
            <a:off x="7010399" y="6491747"/>
            <a:ext cx="2133601" cy="366253"/>
          </a:xfrm>
          <a:prstGeom prst="rect">
            <a:avLst/>
          </a:prstGeom>
        </p:spPr>
        <p:txBody>
          <a:bodyPr vert="horz" lIns="94512" tIns="47256" rIns="94512" bIns="47256" rtlCol="0" anchor="ctr"/>
          <a:lstStyle>
            <a:defPPr>
              <a:defRPr lang="ja-JP"/>
            </a:defPPr>
            <a:lvl1pPr algn="r" rtl="0" fontAlgn="base">
              <a:spcBef>
                <a:spcPct val="20000"/>
              </a:spcBef>
              <a:spcAft>
                <a:spcPct val="0"/>
              </a:spcAft>
              <a:defRPr kumimoji="1" sz="1900" b="1" kern="1200">
                <a:solidFill>
                  <a:schemeClr val="tx1">
                    <a:tint val="75000"/>
                  </a:schemeClr>
                </a:solidFill>
                <a:latin typeface="Arial" charset="0"/>
                <a:ea typeface="ＭＳ Ｐゴシック" pitchFamily="50" charset="-128"/>
                <a:cs typeface="+mn-cs"/>
              </a:defRPr>
            </a:lvl1pPr>
            <a:lvl2pPr marL="457200" algn="l" rtl="0" fontAlgn="base">
              <a:spcBef>
                <a:spcPct val="20000"/>
              </a:spcBef>
              <a:spcAft>
                <a:spcPct val="0"/>
              </a:spcAft>
              <a:defRPr kumimoji="1" sz="2800" b="1" kern="1200">
                <a:solidFill>
                  <a:schemeClr val="tx1"/>
                </a:solidFill>
                <a:latin typeface="Arial" charset="0"/>
                <a:ea typeface="ＭＳ Ｐゴシック" pitchFamily="50" charset="-128"/>
                <a:cs typeface="+mn-cs"/>
              </a:defRPr>
            </a:lvl2pPr>
            <a:lvl3pPr marL="914400" algn="l" rtl="0" fontAlgn="base">
              <a:spcBef>
                <a:spcPct val="20000"/>
              </a:spcBef>
              <a:spcAft>
                <a:spcPct val="0"/>
              </a:spcAft>
              <a:defRPr kumimoji="1" sz="2800" b="1" kern="1200">
                <a:solidFill>
                  <a:schemeClr val="tx1"/>
                </a:solidFill>
                <a:latin typeface="Arial" charset="0"/>
                <a:ea typeface="ＭＳ Ｐゴシック" pitchFamily="50" charset="-128"/>
                <a:cs typeface="+mn-cs"/>
              </a:defRPr>
            </a:lvl3pPr>
            <a:lvl4pPr marL="1371600" algn="l" rtl="0" fontAlgn="base">
              <a:spcBef>
                <a:spcPct val="20000"/>
              </a:spcBef>
              <a:spcAft>
                <a:spcPct val="0"/>
              </a:spcAft>
              <a:defRPr kumimoji="1" sz="2800" b="1" kern="1200">
                <a:solidFill>
                  <a:schemeClr val="tx1"/>
                </a:solidFill>
                <a:latin typeface="Arial" charset="0"/>
                <a:ea typeface="ＭＳ Ｐゴシック" pitchFamily="50" charset="-128"/>
                <a:cs typeface="+mn-cs"/>
              </a:defRPr>
            </a:lvl4pPr>
            <a:lvl5pPr marL="1828800" algn="l" rtl="0" fontAlgn="base">
              <a:spcBef>
                <a:spcPct val="20000"/>
              </a:spcBef>
              <a:spcAft>
                <a:spcPct val="0"/>
              </a:spcAft>
              <a:defRPr kumimoji="1" sz="2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2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2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2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2800" b="1" kern="1200">
                <a:solidFill>
                  <a:schemeClr val="tx1"/>
                </a:solidFill>
                <a:latin typeface="Arial" charset="0"/>
                <a:ea typeface="ＭＳ Ｐゴシック" pitchFamily="50" charset="-128"/>
                <a:cs typeface="+mn-cs"/>
              </a:defRPr>
            </a:lvl9pPr>
          </a:lstStyle>
          <a:p>
            <a:fld id="{69AF860B-7664-415A-B39B-E404226F3455}" type="slidenum">
              <a:rPr lang="ja-JP" altLang="en-US" smtClean="0">
                <a:solidFill>
                  <a:prstClr val="black">
                    <a:tint val="75000"/>
                  </a:prstClr>
                </a:solidFill>
              </a:rPr>
              <a:pPr/>
              <a:t>15</a:t>
            </a:fld>
            <a:endParaRPr lang="ja-JP" altLang="en-US" dirty="0">
              <a:solidFill>
                <a:prstClr val="black">
                  <a:tint val="75000"/>
                </a:prstClr>
              </a:solidFill>
            </a:endParaRPr>
          </a:p>
        </p:txBody>
      </p:sp>
      <p:sp>
        <p:nvSpPr>
          <p:cNvPr id="7" name="Rectangle 6">
            <a:extLst>
              <a:ext uri="{FF2B5EF4-FFF2-40B4-BE49-F238E27FC236}">
                <a16:creationId xmlns:a16="http://schemas.microsoft.com/office/drawing/2014/main" id="{17991D46-13B5-41A0-9F60-4E494027746B}"/>
              </a:ext>
            </a:extLst>
          </p:cNvPr>
          <p:cNvSpPr>
            <a:spLocks noChangeArrowheads="1"/>
          </p:cNvSpPr>
          <p:nvPr/>
        </p:nvSpPr>
        <p:spPr bwMode="auto">
          <a:xfrm>
            <a:off x="149997" y="1109297"/>
            <a:ext cx="8529742" cy="377800"/>
          </a:xfrm>
          <a:prstGeom prst="rect">
            <a:avLst/>
          </a:prstGeom>
          <a:noFill/>
          <a:ln w="9525">
            <a:noFill/>
            <a:miter lim="800000"/>
            <a:headEnd/>
            <a:tailEnd/>
          </a:ln>
          <a:effectLst/>
        </p:spPr>
        <p:txBody>
          <a:bodyPr lIns="91431" tIns="45716" rIns="91431" bIns="45716"/>
          <a:lstStyle/>
          <a:p>
            <a:pPr marL="342867" indent="-342867">
              <a:defRPr/>
            </a:pPr>
            <a:r>
              <a:rPr lang="ja-JP" altLang="en-US" sz="2000" dirty="0"/>
              <a:t>＜出願時＞　</a:t>
            </a:r>
            <a:r>
              <a:rPr lang="ja-JP" altLang="en-US" sz="2000" b="0" dirty="0"/>
              <a:t>「数学」の受験の有無を登録</a:t>
            </a:r>
            <a:endParaRPr lang="en-US" altLang="ja-JP" sz="1400" b="0" dirty="0"/>
          </a:p>
        </p:txBody>
      </p:sp>
      <p:graphicFrame>
        <p:nvGraphicFramePr>
          <p:cNvPr id="9" name="表 8">
            <a:extLst>
              <a:ext uri="{FF2B5EF4-FFF2-40B4-BE49-F238E27FC236}">
                <a16:creationId xmlns:a16="http://schemas.microsoft.com/office/drawing/2014/main" id="{B041B341-7F97-4A9A-A80B-A4F8983960AC}"/>
              </a:ext>
            </a:extLst>
          </p:cNvPr>
          <p:cNvGraphicFramePr>
            <a:graphicFrameLocks noGrp="1"/>
          </p:cNvGraphicFramePr>
          <p:nvPr>
            <p:extLst>
              <p:ext uri="{D42A27DB-BD31-4B8C-83A1-F6EECF244321}">
                <p14:modId xmlns:p14="http://schemas.microsoft.com/office/powerpoint/2010/main" val="4239493556"/>
              </p:ext>
            </p:extLst>
          </p:nvPr>
        </p:nvGraphicFramePr>
        <p:xfrm>
          <a:off x="508301" y="2422820"/>
          <a:ext cx="5040000" cy="1094507"/>
        </p:xfrm>
        <a:graphic>
          <a:graphicData uri="http://schemas.openxmlformats.org/drawingml/2006/table">
            <a:tbl>
              <a:tblPr firstRow="1" firstCol="1" bandRow="1"/>
              <a:tblGrid>
                <a:gridCol w="1080000">
                  <a:extLst>
                    <a:ext uri="{9D8B030D-6E8A-4147-A177-3AD203B41FA5}">
                      <a16:colId xmlns:a16="http://schemas.microsoft.com/office/drawing/2014/main" val="2384028090"/>
                    </a:ext>
                  </a:extLst>
                </a:gridCol>
                <a:gridCol w="2340000">
                  <a:extLst>
                    <a:ext uri="{9D8B030D-6E8A-4147-A177-3AD203B41FA5}">
                      <a16:colId xmlns:a16="http://schemas.microsoft.com/office/drawing/2014/main" val="1564359172"/>
                    </a:ext>
                  </a:extLst>
                </a:gridCol>
                <a:gridCol w="1620000">
                  <a:extLst>
                    <a:ext uri="{9D8B030D-6E8A-4147-A177-3AD203B41FA5}">
                      <a16:colId xmlns:a16="http://schemas.microsoft.com/office/drawing/2014/main" val="2775967417"/>
                    </a:ext>
                  </a:extLst>
                </a:gridCol>
              </a:tblGrid>
              <a:tr h="266507">
                <a:tc>
                  <a:txBody>
                    <a:bodyPr/>
                    <a:lstStyle/>
                    <a:p>
                      <a:pPr algn="ctr">
                        <a:lnSpc>
                          <a:spcPts val="1800"/>
                        </a:lnSpc>
                        <a:spcBef>
                          <a:spcPts val="240"/>
                        </a:spcBef>
                        <a:spcAft>
                          <a:spcPts val="240"/>
                        </a:spcAft>
                      </a:pPr>
                      <a:r>
                        <a:rPr lang="ja-JP" sz="1400" kern="100" dirty="0">
                          <a:effectLst/>
                          <a:latin typeface="+mn-ea"/>
                          <a:ea typeface="+mn-ea"/>
                          <a:cs typeface="Times New Roman" panose="02020603050405020304" pitchFamily="18" charset="0"/>
                        </a:rPr>
                        <a:t>グループ</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800"/>
                        </a:lnSpc>
                        <a:spcBef>
                          <a:spcPts val="240"/>
                        </a:spcBef>
                        <a:spcAft>
                          <a:spcPts val="240"/>
                        </a:spcAft>
                      </a:pPr>
                      <a:r>
                        <a:rPr lang="ja-JP" sz="1400" kern="100" dirty="0">
                          <a:effectLst/>
                          <a:latin typeface="+mn-ea"/>
                          <a:ea typeface="+mn-ea"/>
                          <a:cs typeface="Times New Roman" panose="02020603050405020304" pitchFamily="18" charset="0"/>
                        </a:rPr>
                        <a:t>新課程科目</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800"/>
                        </a:lnSpc>
                        <a:spcBef>
                          <a:spcPts val="240"/>
                        </a:spcBef>
                        <a:spcAft>
                          <a:spcPts val="240"/>
                        </a:spcAft>
                      </a:pPr>
                      <a:r>
                        <a:rPr lang="ja-JP" sz="1400" kern="100" dirty="0">
                          <a:effectLst/>
                          <a:latin typeface="+mn-ea"/>
                          <a:ea typeface="+mn-ea"/>
                          <a:cs typeface="Times New Roman" panose="02020603050405020304" pitchFamily="18" charset="0"/>
                        </a:rPr>
                        <a:t>科目選択方法</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59977592"/>
                  </a:ext>
                </a:extLst>
              </a:tr>
              <a:tr h="540000">
                <a:tc>
                  <a:txBody>
                    <a:bodyPr/>
                    <a:lstStyle/>
                    <a:p>
                      <a:pPr algn="ctr">
                        <a:lnSpc>
                          <a:spcPts val="1800"/>
                        </a:lnSpc>
                        <a:spcBef>
                          <a:spcPts val="240"/>
                        </a:spcBef>
                        <a:spcAft>
                          <a:spcPts val="240"/>
                        </a:spcAft>
                      </a:pPr>
                      <a:r>
                        <a:rPr lang="ja-JP" sz="1400" kern="100" dirty="0">
                          <a:effectLst/>
                          <a:latin typeface="+mn-ea"/>
                          <a:ea typeface="+mn-ea"/>
                          <a:cs typeface="Times New Roman" panose="02020603050405020304" pitchFamily="18" charset="0"/>
                        </a:rPr>
                        <a:t>数学①</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ts val="1800"/>
                        </a:lnSpc>
                        <a:spcBef>
                          <a:spcPts val="240"/>
                        </a:spcBef>
                        <a:spcAft>
                          <a:spcPts val="0"/>
                        </a:spcAft>
                      </a:pPr>
                      <a:r>
                        <a:rPr lang="ja-JP" sz="1400" kern="100" dirty="0">
                          <a:effectLst/>
                          <a:latin typeface="+mn-ea"/>
                          <a:ea typeface="+mn-ea"/>
                          <a:cs typeface="Times New Roman" panose="02020603050405020304" pitchFamily="18" charset="0"/>
                        </a:rPr>
                        <a:t>『数</a:t>
                      </a:r>
                      <a:r>
                        <a:rPr lang="ja-JP" sz="1400" kern="100" spc="50" dirty="0">
                          <a:effectLst/>
                          <a:latin typeface="+mn-ea"/>
                          <a:ea typeface="+mn-ea"/>
                          <a:cs typeface="Times New Roman" panose="02020603050405020304" pitchFamily="18" charset="0"/>
                        </a:rPr>
                        <a:t>学</a:t>
                      </a:r>
                      <a:r>
                        <a:rPr lang="en-US" sz="1400" kern="100" spc="50" dirty="0">
                          <a:effectLst/>
                          <a:latin typeface="+mn-ea"/>
                          <a:ea typeface="+mn-ea"/>
                          <a:cs typeface="Times New Roman" panose="02020603050405020304" pitchFamily="18" charset="0"/>
                        </a:rPr>
                        <a:t>Ⅰ</a:t>
                      </a:r>
                      <a:r>
                        <a:rPr lang="ja-JP" sz="1400" kern="100" dirty="0" err="1">
                          <a:effectLst/>
                          <a:latin typeface="+mn-ea"/>
                          <a:ea typeface="+mn-ea"/>
                          <a:cs typeface="Times New Roman" panose="02020603050405020304" pitchFamily="18" charset="0"/>
                        </a:rPr>
                        <a:t>，</a:t>
                      </a:r>
                      <a:r>
                        <a:rPr lang="ja-JP" sz="1400" kern="100" dirty="0">
                          <a:effectLst/>
                          <a:latin typeface="+mn-ea"/>
                          <a:ea typeface="+mn-ea"/>
                          <a:cs typeface="Times New Roman" panose="02020603050405020304" pitchFamily="18" charset="0"/>
                        </a:rPr>
                        <a:t>数学</a:t>
                      </a:r>
                      <a:r>
                        <a:rPr lang="en-US" sz="1400" kern="100" dirty="0">
                          <a:effectLst/>
                          <a:latin typeface="+mn-ea"/>
                          <a:ea typeface="+mn-ea"/>
                          <a:cs typeface="Times New Roman" panose="02020603050405020304" pitchFamily="18" charset="0"/>
                        </a:rPr>
                        <a:t>A</a:t>
                      </a:r>
                      <a:r>
                        <a:rPr lang="ja-JP" sz="1400" kern="100" dirty="0">
                          <a:effectLst/>
                          <a:latin typeface="+mn-ea"/>
                          <a:ea typeface="+mn-ea"/>
                          <a:cs typeface="Times New Roman" panose="02020603050405020304" pitchFamily="18" charset="0"/>
                        </a:rPr>
                        <a:t>』</a:t>
                      </a:r>
                    </a:p>
                    <a:p>
                      <a:pPr algn="just">
                        <a:lnSpc>
                          <a:spcPts val="1800"/>
                        </a:lnSpc>
                        <a:spcAft>
                          <a:spcPts val="240"/>
                        </a:spcAft>
                      </a:pPr>
                      <a:r>
                        <a:rPr lang="ja-JP" sz="1400" kern="100" dirty="0">
                          <a:effectLst/>
                          <a:latin typeface="+mn-ea"/>
                          <a:ea typeface="+mn-ea"/>
                          <a:cs typeface="Times New Roman" panose="02020603050405020304" pitchFamily="18" charset="0"/>
                        </a:rPr>
                        <a:t>『数</a:t>
                      </a:r>
                      <a:r>
                        <a:rPr lang="ja-JP" sz="1400" kern="100" spc="50" dirty="0">
                          <a:effectLst/>
                          <a:latin typeface="+mn-ea"/>
                          <a:ea typeface="+mn-ea"/>
                          <a:cs typeface="Times New Roman" panose="02020603050405020304" pitchFamily="18" charset="0"/>
                        </a:rPr>
                        <a:t>学</a:t>
                      </a:r>
                      <a:r>
                        <a:rPr lang="en-US" sz="1400" kern="100" spc="50" dirty="0">
                          <a:effectLst/>
                          <a:latin typeface="+mn-ea"/>
                          <a:ea typeface="+mn-ea"/>
                          <a:cs typeface="Times New Roman" panose="02020603050405020304" pitchFamily="18" charset="0"/>
                        </a:rPr>
                        <a:t>Ⅰ</a:t>
                      </a:r>
                      <a:r>
                        <a:rPr lang="ja-JP" sz="1400" kern="100" dirty="0">
                          <a:effectLst/>
                          <a:latin typeface="+mn-ea"/>
                          <a:ea typeface="+mn-ea"/>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ts val="1800"/>
                        </a:lnSpc>
                        <a:spcBef>
                          <a:spcPts val="240"/>
                        </a:spcBef>
                        <a:spcAft>
                          <a:spcPts val="0"/>
                        </a:spcAft>
                      </a:pPr>
                      <a:r>
                        <a:rPr lang="ja-JP" sz="1400" kern="100" dirty="0">
                          <a:effectLst/>
                          <a:latin typeface="+mn-ea"/>
                          <a:ea typeface="+mn-ea"/>
                          <a:cs typeface="Times New Roman" panose="02020603050405020304" pitchFamily="18" charset="0"/>
                        </a:rPr>
                        <a:t>左記２科目から</a:t>
                      </a:r>
                    </a:p>
                    <a:p>
                      <a:pPr algn="l">
                        <a:lnSpc>
                          <a:spcPts val="1800"/>
                        </a:lnSpc>
                        <a:spcAft>
                          <a:spcPts val="240"/>
                        </a:spcAft>
                      </a:pPr>
                      <a:r>
                        <a:rPr lang="ja-JP" altLang="en-US" sz="1400" kern="100" dirty="0">
                          <a:effectLst/>
                          <a:latin typeface="+mn-ea"/>
                          <a:ea typeface="+mn-ea"/>
                          <a:cs typeface="Times New Roman" panose="02020603050405020304" pitchFamily="18" charset="0"/>
                        </a:rPr>
                        <a:t>１</a:t>
                      </a:r>
                      <a:r>
                        <a:rPr lang="ja-JP" sz="1400" kern="100" dirty="0">
                          <a:effectLst/>
                          <a:latin typeface="+mn-ea"/>
                          <a:ea typeface="+mn-ea"/>
                          <a:cs typeface="Times New Roman" panose="02020603050405020304" pitchFamily="18" charset="0"/>
                        </a:rPr>
                        <a:t>科目を選択</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67407598"/>
                  </a:ext>
                </a:extLst>
              </a:tr>
              <a:tr h="288000">
                <a:tc>
                  <a:txBody>
                    <a:bodyPr/>
                    <a:lstStyle/>
                    <a:p>
                      <a:pPr algn="ctr">
                        <a:lnSpc>
                          <a:spcPts val="1800"/>
                        </a:lnSpc>
                        <a:spcBef>
                          <a:spcPts val="240"/>
                        </a:spcBef>
                        <a:spcAft>
                          <a:spcPts val="240"/>
                        </a:spcAft>
                      </a:pPr>
                      <a:r>
                        <a:rPr lang="ja-JP" sz="1400" kern="100" dirty="0">
                          <a:effectLst/>
                          <a:latin typeface="+mn-ea"/>
                          <a:ea typeface="+mn-ea"/>
                          <a:cs typeface="Times New Roman" panose="02020603050405020304" pitchFamily="18" charset="0"/>
                        </a:rPr>
                        <a:t>数学②</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ts val="1800"/>
                        </a:lnSpc>
                        <a:spcAft>
                          <a:spcPts val="0"/>
                        </a:spcAft>
                      </a:pPr>
                      <a:r>
                        <a:rPr lang="ja-JP" sz="1400" kern="100" dirty="0">
                          <a:effectLst/>
                          <a:latin typeface="+mn-ea"/>
                          <a:ea typeface="+mn-ea"/>
                          <a:cs typeface="Times New Roman" panose="02020603050405020304" pitchFamily="18" charset="0"/>
                        </a:rPr>
                        <a:t>『数</a:t>
                      </a:r>
                      <a:r>
                        <a:rPr lang="ja-JP" sz="1400" kern="100" spc="50" dirty="0">
                          <a:effectLst/>
                          <a:latin typeface="+mn-ea"/>
                          <a:ea typeface="+mn-ea"/>
                          <a:cs typeface="Times New Roman" panose="02020603050405020304" pitchFamily="18" charset="0"/>
                        </a:rPr>
                        <a:t>学</a:t>
                      </a:r>
                      <a:r>
                        <a:rPr lang="en-US" sz="1400" kern="100" spc="50" dirty="0">
                          <a:effectLst/>
                          <a:latin typeface="+mn-ea"/>
                          <a:ea typeface="+mn-ea"/>
                          <a:cs typeface="Times New Roman" panose="02020603050405020304" pitchFamily="18" charset="0"/>
                        </a:rPr>
                        <a:t>Ⅱ</a:t>
                      </a:r>
                      <a:r>
                        <a:rPr lang="ja-JP" sz="1400" kern="100" dirty="0" err="1">
                          <a:effectLst/>
                          <a:latin typeface="+mn-ea"/>
                          <a:ea typeface="+mn-ea"/>
                          <a:cs typeface="Times New Roman" panose="02020603050405020304" pitchFamily="18" charset="0"/>
                        </a:rPr>
                        <a:t>，</a:t>
                      </a:r>
                      <a:r>
                        <a:rPr lang="ja-JP" sz="1400" kern="100" dirty="0">
                          <a:effectLst/>
                          <a:latin typeface="+mn-ea"/>
                          <a:ea typeface="+mn-ea"/>
                          <a:cs typeface="Times New Roman" panose="02020603050405020304" pitchFamily="18" charset="0"/>
                        </a:rPr>
                        <a:t>数学</a:t>
                      </a:r>
                      <a:r>
                        <a:rPr lang="en-US" sz="1400" kern="100" dirty="0">
                          <a:effectLst/>
                          <a:latin typeface="+mn-ea"/>
                          <a:ea typeface="+mn-ea"/>
                          <a:cs typeface="Times New Roman" panose="02020603050405020304" pitchFamily="18" charset="0"/>
                        </a:rPr>
                        <a:t>B</a:t>
                      </a:r>
                      <a:r>
                        <a:rPr lang="ja-JP" sz="1400" kern="100" dirty="0" err="1">
                          <a:effectLst/>
                          <a:latin typeface="+mn-ea"/>
                          <a:ea typeface="+mn-ea"/>
                          <a:cs typeface="Times New Roman" panose="02020603050405020304" pitchFamily="18" charset="0"/>
                        </a:rPr>
                        <a:t>，</a:t>
                      </a:r>
                      <a:r>
                        <a:rPr lang="ja-JP" sz="1400" kern="100" dirty="0">
                          <a:effectLst/>
                          <a:latin typeface="+mn-ea"/>
                          <a:ea typeface="+mn-ea"/>
                          <a:cs typeface="Times New Roman" panose="02020603050405020304" pitchFamily="18" charset="0"/>
                        </a:rPr>
                        <a:t>数学</a:t>
                      </a:r>
                      <a:r>
                        <a:rPr lang="en-US" sz="1400" kern="100" dirty="0">
                          <a:effectLst/>
                          <a:latin typeface="+mn-ea"/>
                          <a:ea typeface="+mn-ea"/>
                          <a:cs typeface="Times New Roman" panose="02020603050405020304" pitchFamily="18" charset="0"/>
                        </a:rPr>
                        <a:t>C</a:t>
                      </a:r>
                      <a:r>
                        <a:rPr lang="ja-JP" sz="1400" kern="100" dirty="0">
                          <a:effectLst/>
                          <a:latin typeface="+mn-ea"/>
                          <a:ea typeface="+mn-ea"/>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800"/>
                        </a:lnSpc>
                        <a:spcBef>
                          <a:spcPts val="240"/>
                        </a:spcBef>
                        <a:spcAft>
                          <a:spcPts val="240"/>
                        </a:spcAft>
                      </a:pPr>
                      <a:r>
                        <a:rPr lang="ja-JP" sz="1400" kern="100" dirty="0">
                          <a:effectLst/>
                          <a:latin typeface="+mn-ea"/>
                          <a:ea typeface="+mn-ea"/>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9725154"/>
                  </a:ext>
                </a:extLst>
              </a:tr>
            </a:tbl>
          </a:graphicData>
        </a:graphic>
      </p:graphicFrame>
      <p:graphicFrame>
        <p:nvGraphicFramePr>
          <p:cNvPr id="10" name="表 9">
            <a:extLst>
              <a:ext uri="{FF2B5EF4-FFF2-40B4-BE49-F238E27FC236}">
                <a16:creationId xmlns:a16="http://schemas.microsoft.com/office/drawing/2014/main" id="{368C1826-F65E-400F-9EF9-35B2DAE902D1}"/>
              </a:ext>
            </a:extLst>
          </p:cNvPr>
          <p:cNvGraphicFramePr>
            <a:graphicFrameLocks noGrp="1"/>
          </p:cNvGraphicFramePr>
          <p:nvPr>
            <p:extLst>
              <p:ext uri="{D42A27DB-BD31-4B8C-83A1-F6EECF244321}">
                <p14:modId xmlns:p14="http://schemas.microsoft.com/office/powerpoint/2010/main" val="62991489"/>
              </p:ext>
            </p:extLst>
          </p:nvPr>
        </p:nvGraphicFramePr>
        <p:xfrm>
          <a:off x="539552" y="4731396"/>
          <a:ext cx="7740000" cy="1548000"/>
        </p:xfrm>
        <a:graphic>
          <a:graphicData uri="http://schemas.openxmlformats.org/drawingml/2006/table">
            <a:tbl>
              <a:tblPr firstRow="1" firstCol="1" bandRow="1"/>
              <a:tblGrid>
                <a:gridCol w="1080000">
                  <a:extLst>
                    <a:ext uri="{9D8B030D-6E8A-4147-A177-3AD203B41FA5}">
                      <a16:colId xmlns:a16="http://schemas.microsoft.com/office/drawing/2014/main" val="3790399147"/>
                    </a:ext>
                  </a:extLst>
                </a:gridCol>
                <a:gridCol w="2340000">
                  <a:extLst>
                    <a:ext uri="{9D8B030D-6E8A-4147-A177-3AD203B41FA5}">
                      <a16:colId xmlns:a16="http://schemas.microsoft.com/office/drawing/2014/main" val="987301327"/>
                    </a:ext>
                  </a:extLst>
                </a:gridCol>
                <a:gridCol w="2826264">
                  <a:extLst>
                    <a:ext uri="{9D8B030D-6E8A-4147-A177-3AD203B41FA5}">
                      <a16:colId xmlns:a16="http://schemas.microsoft.com/office/drawing/2014/main" val="433995639"/>
                    </a:ext>
                  </a:extLst>
                </a:gridCol>
                <a:gridCol w="1493736">
                  <a:extLst>
                    <a:ext uri="{9D8B030D-6E8A-4147-A177-3AD203B41FA5}">
                      <a16:colId xmlns:a16="http://schemas.microsoft.com/office/drawing/2014/main" val="279283004"/>
                    </a:ext>
                  </a:extLst>
                </a:gridCol>
              </a:tblGrid>
              <a:tr h="288000">
                <a:tc>
                  <a:txBody>
                    <a:bodyPr/>
                    <a:lstStyle/>
                    <a:p>
                      <a:pPr algn="ctr">
                        <a:lnSpc>
                          <a:spcPts val="1800"/>
                        </a:lnSpc>
                        <a:spcBef>
                          <a:spcPts val="240"/>
                        </a:spcBef>
                        <a:spcAft>
                          <a:spcPts val="240"/>
                        </a:spcAft>
                      </a:pPr>
                      <a:r>
                        <a:rPr lang="ja-JP" sz="1400" kern="100" dirty="0">
                          <a:effectLst/>
                          <a:latin typeface="+mn-ea"/>
                          <a:ea typeface="+mn-ea"/>
                          <a:cs typeface="Times New Roman" panose="02020603050405020304" pitchFamily="18" charset="0"/>
                        </a:rPr>
                        <a:t>グループ</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ts val="1800"/>
                        </a:lnSpc>
                        <a:spcBef>
                          <a:spcPts val="240"/>
                        </a:spcBef>
                        <a:spcAft>
                          <a:spcPts val="240"/>
                        </a:spcAft>
                      </a:pPr>
                      <a:r>
                        <a:rPr lang="ja-JP" sz="1400" kern="100" dirty="0">
                          <a:effectLst/>
                          <a:latin typeface="+mn-ea"/>
                          <a:ea typeface="+mn-ea"/>
                          <a:cs typeface="Times New Roman" panose="02020603050405020304" pitchFamily="18" charset="0"/>
                        </a:rPr>
                        <a:t>新課程科目</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ts val="1800"/>
                        </a:lnSpc>
                        <a:spcBef>
                          <a:spcPts val="240"/>
                        </a:spcBef>
                        <a:spcAft>
                          <a:spcPts val="240"/>
                        </a:spcAft>
                      </a:pPr>
                      <a:r>
                        <a:rPr lang="ja-JP" sz="1400" kern="100" dirty="0">
                          <a:effectLst/>
                          <a:latin typeface="+mn-ea"/>
                          <a:ea typeface="+mn-ea"/>
                          <a:cs typeface="Times New Roman" panose="02020603050405020304" pitchFamily="18" charset="0"/>
                        </a:rPr>
                        <a:t>旧課程科目</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ts val="1800"/>
                        </a:lnSpc>
                        <a:spcBef>
                          <a:spcPts val="240"/>
                        </a:spcBef>
                        <a:spcAft>
                          <a:spcPts val="240"/>
                        </a:spcAft>
                      </a:pPr>
                      <a:r>
                        <a:rPr lang="ja-JP" sz="1400" kern="100" dirty="0">
                          <a:effectLst/>
                          <a:latin typeface="+mn-ea"/>
                          <a:ea typeface="+mn-ea"/>
                          <a:cs typeface="Times New Roman" panose="02020603050405020304" pitchFamily="18" charset="0"/>
                        </a:rPr>
                        <a:t>科目選択方法</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847064414"/>
                  </a:ext>
                </a:extLst>
              </a:tr>
              <a:tr h="540000">
                <a:tc>
                  <a:txBody>
                    <a:bodyPr/>
                    <a:lstStyle/>
                    <a:p>
                      <a:pPr algn="ctr">
                        <a:lnSpc>
                          <a:spcPts val="1800"/>
                        </a:lnSpc>
                        <a:spcBef>
                          <a:spcPts val="240"/>
                        </a:spcBef>
                        <a:spcAft>
                          <a:spcPts val="240"/>
                        </a:spcAft>
                      </a:pPr>
                      <a:r>
                        <a:rPr lang="ja-JP" sz="1400" kern="100" dirty="0">
                          <a:effectLst/>
                          <a:latin typeface="+mn-ea"/>
                          <a:ea typeface="+mn-ea"/>
                          <a:cs typeface="Times New Roman" panose="02020603050405020304" pitchFamily="18" charset="0"/>
                        </a:rPr>
                        <a:t>数学①</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l">
                        <a:lnSpc>
                          <a:spcPts val="1800"/>
                        </a:lnSpc>
                        <a:spcBef>
                          <a:spcPts val="240"/>
                        </a:spcBef>
                        <a:spcAft>
                          <a:spcPts val="0"/>
                        </a:spcAft>
                      </a:pPr>
                      <a:r>
                        <a:rPr lang="ja-JP" sz="1400" kern="100" dirty="0">
                          <a:effectLst/>
                          <a:latin typeface="+mn-ea"/>
                          <a:ea typeface="+mn-ea"/>
                          <a:cs typeface="Times New Roman" panose="02020603050405020304" pitchFamily="18" charset="0"/>
                        </a:rPr>
                        <a:t>『数</a:t>
                      </a:r>
                      <a:r>
                        <a:rPr lang="ja-JP" sz="1400" kern="100" spc="50" dirty="0">
                          <a:effectLst/>
                          <a:latin typeface="+mn-ea"/>
                          <a:ea typeface="+mn-ea"/>
                          <a:cs typeface="Times New Roman" panose="02020603050405020304" pitchFamily="18" charset="0"/>
                        </a:rPr>
                        <a:t>学</a:t>
                      </a:r>
                      <a:r>
                        <a:rPr lang="en-US" sz="1400" kern="100" spc="50" dirty="0">
                          <a:effectLst/>
                          <a:latin typeface="+mn-ea"/>
                          <a:ea typeface="+mn-ea"/>
                          <a:cs typeface="Times New Roman" panose="02020603050405020304" pitchFamily="18" charset="0"/>
                        </a:rPr>
                        <a:t>Ⅰ</a:t>
                      </a:r>
                      <a:r>
                        <a:rPr lang="ja-JP" sz="1400" kern="100" dirty="0" err="1">
                          <a:effectLst/>
                          <a:latin typeface="+mn-ea"/>
                          <a:ea typeface="+mn-ea"/>
                          <a:cs typeface="Times New Roman" panose="02020603050405020304" pitchFamily="18" charset="0"/>
                        </a:rPr>
                        <a:t>，</a:t>
                      </a:r>
                      <a:r>
                        <a:rPr lang="ja-JP" sz="1400" kern="100" dirty="0">
                          <a:effectLst/>
                          <a:latin typeface="+mn-ea"/>
                          <a:ea typeface="+mn-ea"/>
                          <a:cs typeface="Times New Roman" panose="02020603050405020304" pitchFamily="18" charset="0"/>
                        </a:rPr>
                        <a:t>数学</a:t>
                      </a:r>
                      <a:r>
                        <a:rPr lang="en-US" sz="1400" kern="100" dirty="0">
                          <a:effectLst/>
                          <a:latin typeface="+mn-ea"/>
                          <a:ea typeface="+mn-ea"/>
                          <a:cs typeface="Times New Roman" panose="02020603050405020304" pitchFamily="18" charset="0"/>
                        </a:rPr>
                        <a:t>A</a:t>
                      </a:r>
                      <a:r>
                        <a:rPr lang="ja-JP" sz="1400" kern="100" dirty="0">
                          <a:effectLst/>
                          <a:latin typeface="+mn-ea"/>
                          <a:ea typeface="+mn-ea"/>
                          <a:cs typeface="Times New Roman" panose="02020603050405020304" pitchFamily="18" charset="0"/>
                        </a:rPr>
                        <a:t>』</a:t>
                      </a:r>
                    </a:p>
                    <a:p>
                      <a:pPr algn="l">
                        <a:lnSpc>
                          <a:spcPts val="1800"/>
                        </a:lnSpc>
                        <a:spcAft>
                          <a:spcPts val="240"/>
                        </a:spcAft>
                      </a:pPr>
                      <a:r>
                        <a:rPr lang="ja-JP" sz="1400" kern="100" dirty="0">
                          <a:effectLst/>
                          <a:latin typeface="+mn-ea"/>
                          <a:ea typeface="+mn-ea"/>
                          <a:cs typeface="Times New Roman" panose="02020603050405020304" pitchFamily="18" charset="0"/>
                        </a:rPr>
                        <a:t>『数</a:t>
                      </a:r>
                      <a:r>
                        <a:rPr lang="ja-JP" sz="1400" kern="100" spc="50" dirty="0">
                          <a:effectLst/>
                          <a:latin typeface="+mn-ea"/>
                          <a:ea typeface="+mn-ea"/>
                          <a:cs typeface="Times New Roman" panose="02020603050405020304" pitchFamily="18" charset="0"/>
                        </a:rPr>
                        <a:t>学</a:t>
                      </a:r>
                      <a:r>
                        <a:rPr lang="en-US" sz="1400" kern="100" spc="50" dirty="0">
                          <a:effectLst/>
                          <a:latin typeface="+mn-ea"/>
                          <a:ea typeface="+mn-ea"/>
                          <a:cs typeface="Times New Roman" panose="02020603050405020304" pitchFamily="18" charset="0"/>
                        </a:rPr>
                        <a:t>Ⅰ</a:t>
                      </a:r>
                      <a:r>
                        <a:rPr lang="ja-JP" sz="1400" kern="100" dirty="0">
                          <a:effectLst/>
                          <a:latin typeface="+mn-ea"/>
                          <a:ea typeface="+mn-ea"/>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l">
                        <a:lnSpc>
                          <a:spcPts val="1800"/>
                        </a:lnSpc>
                        <a:spcBef>
                          <a:spcPts val="240"/>
                        </a:spcBef>
                        <a:spcAft>
                          <a:spcPts val="0"/>
                        </a:spcAft>
                      </a:pPr>
                      <a:r>
                        <a:rPr lang="ja-JP" sz="1400" kern="100" dirty="0">
                          <a:effectLst/>
                          <a:latin typeface="+mn-ea"/>
                          <a:ea typeface="+mn-ea"/>
                          <a:cs typeface="Times New Roman" panose="02020603050405020304" pitchFamily="18" charset="0"/>
                        </a:rPr>
                        <a:t>『旧数</a:t>
                      </a:r>
                      <a:r>
                        <a:rPr lang="ja-JP" sz="1400" kern="100" spc="50" dirty="0">
                          <a:effectLst/>
                          <a:latin typeface="+mn-ea"/>
                          <a:ea typeface="+mn-ea"/>
                          <a:cs typeface="Times New Roman" panose="02020603050405020304" pitchFamily="18" charset="0"/>
                        </a:rPr>
                        <a:t>学</a:t>
                      </a:r>
                      <a:r>
                        <a:rPr lang="en-US" sz="1400" kern="100" spc="50" dirty="0">
                          <a:effectLst/>
                          <a:latin typeface="+mn-ea"/>
                          <a:ea typeface="+mn-ea"/>
                          <a:cs typeface="Times New Roman" panose="02020603050405020304" pitchFamily="18" charset="0"/>
                        </a:rPr>
                        <a:t>Ⅰ</a:t>
                      </a:r>
                      <a:r>
                        <a:rPr lang="ja-JP" sz="1400" kern="100" dirty="0">
                          <a:effectLst/>
                          <a:latin typeface="+mn-ea"/>
                          <a:ea typeface="+mn-ea"/>
                          <a:cs typeface="Times New Roman" panose="02020603050405020304" pitchFamily="18" charset="0"/>
                        </a:rPr>
                        <a:t>・旧数学</a:t>
                      </a:r>
                      <a:r>
                        <a:rPr lang="en-US" sz="1400" kern="100" dirty="0">
                          <a:effectLst/>
                          <a:latin typeface="+mn-ea"/>
                          <a:ea typeface="+mn-ea"/>
                          <a:cs typeface="Times New Roman" panose="02020603050405020304" pitchFamily="18" charset="0"/>
                        </a:rPr>
                        <a:t>A</a:t>
                      </a:r>
                      <a:r>
                        <a:rPr lang="ja-JP" sz="1400" kern="100" dirty="0">
                          <a:effectLst/>
                          <a:latin typeface="+mn-ea"/>
                          <a:ea typeface="+mn-ea"/>
                          <a:cs typeface="Times New Roman" panose="02020603050405020304" pitchFamily="18" charset="0"/>
                        </a:rPr>
                        <a:t>』</a:t>
                      </a:r>
                    </a:p>
                    <a:p>
                      <a:pPr algn="l">
                        <a:lnSpc>
                          <a:spcPts val="1800"/>
                        </a:lnSpc>
                        <a:spcAft>
                          <a:spcPts val="240"/>
                        </a:spcAft>
                      </a:pPr>
                      <a:r>
                        <a:rPr lang="ja-JP" sz="1400" kern="100" dirty="0">
                          <a:effectLst/>
                          <a:latin typeface="+mn-ea"/>
                          <a:ea typeface="+mn-ea"/>
                          <a:cs typeface="Times New Roman" panose="02020603050405020304" pitchFamily="18" charset="0"/>
                        </a:rPr>
                        <a:t>『旧数</a:t>
                      </a:r>
                      <a:r>
                        <a:rPr lang="ja-JP" sz="1400" kern="100" spc="50" dirty="0">
                          <a:effectLst/>
                          <a:latin typeface="+mn-ea"/>
                          <a:ea typeface="+mn-ea"/>
                          <a:cs typeface="Times New Roman" panose="02020603050405020304" pitchFamily="18" charset="0"/>
                        </a:rPr>
                        <a:t>学</a:t>
                      </a:r>
                      <a:r>
                        <a:rPr lang="en-US" sz="1400" kern="100" spc="50" dirty="0">
                          <a:effectLst/>
                          <a:latin typeface="+mn-ea"/>
                          <a:ea typeface="+mn-ea"/>
                          <a:cs typeface="Times New Roman" panose="02020603050405020304" pitchFamily="18" charset="0"/>
                        </a:rPr>
                        <a:t>Ⅰ</a:t>
                      </a:r>
                      <a:r>
                        <a:rPr lang="ja-JP" sz="1400" kern="100" dirty="0">
                          <a:effectLst/>
                          <a:latin typeface="+mn-ea"/>
                          <a:ea typeface="+mn-ea"/>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l">
                        <a:lnSpc>
                          <a:spcPts val="1800"/>
                        </a:lnSpc>
                        <a:spcBef>
                          <a:spcPts val="240"/>
                        </a:spcBef>
                        <a:spcAft>
                          <a:spcPts val="0"/>
                        </a:spcAft>
                      </a:pPr>
                      <a:r>
                        <a:rPr lang="ja-JP" sz="1400" kern="100" dirty="0">
                          <a:effectLst/>
                          <a:latin typeface="+mn-ea"/>
                          <a:ea typeface="+mn-ea"/>
                          <a:cs typeface="Times New Roman" panose="02020603050405020304" pitchFamily="18" charset="0"/>
                        </a:rPr>
                        <a:t>左記</a:t>
                      </a:r>
                      <a:r>
                        <a:rPr lang="ja-JP" altLang="en-US" sz="1400" kern="100" dirty="0">
                          <a:effectLst/>
                          <a:latin typeface="+mn-ea"/>
                          <a:ea typeface="+mn-ea"/>
                          <a:cs typeface="Times New Roman" panose="02020603050405020304" pitchFamily="18" charset="0"/>
                        </a:rPr>
                        <a:t>４</a:t>
                      </a:r>
                      <a:r>
                        <a:rPr lang="ja-JP" sz="1400" kern="100" dirty="0">
                          <a:effectLst/>
                          <a:latin typeface="+mn-ea"/>
                          <a:ea typeface="+mn-ea"/>
                          <a:cs typeface="Times New Roman" panose="02020603050405020304" pitchFamily="18" charset="0"/>
                        </a:rPr>
                        <a:t>科目から</a:t>
                      </a:r>
                    </a:p>
                    <a:p>
                      <a:pPr algn="l">
                        <a:lnSpc>
                          <a:spcPts val="1800"/>
                        </a:lnSpc>
                        <a:spcAft>
                          <a:spcPts val="240"/>
                        </a:spcAft>
                      </a:pPr>
                      <a:r>
                        <a:rPr lang="ja-JP" altLang="en-US" sz="1400" kern="100" dirty="0">
                          <a:effectLst/>
                          <a:latin typeface="+mn-ea"/>
                          <a:ea typeface="+mn-ea"/>
                          <a:cs typeface="Times New Roman" panose="02020603050405020304" pitchFamily="18" charset="0"/>
                        </a:rPr>
                        <a:t>１</a:t>
                      </a:r>
                      <a:r>
                        <a:rPr lang="ja-JP" sz="1400" kern="100" dirty="0">
                          <a:effectLst/>
                          <a:latin typeface="+mn-ea"/>
                          <a:ea typeface="+mn-ea"/>
                          <a:cs typeface="Times New Roman" panose="02020603050405020304" pitchFamily="18" charset="0"/>
                        </a:rPr>
                        <a:t>科目を選択</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950005585"/>
                  </a:ext>
                </a:extLst>
              </a:tr>
              <a:tr h="720000">
                <a:tc>
                  <a:txBody>
                    <a:bodyPr/>
                    <a:lstStyle/>
                    <a:p>
                      <a:pPr algn="ctr">
                        <a:lnSpc>
                          <a:spcPts val="1800"/>
                        </a:lnSpc>
                        <a:spcBef>
                          <a:spcPts val="240"/>
                        </a:spcBef>
                        <a:spcAft>
                          <a:spcPts val="240"/>
                        </a:spcAft>
                      </a:pPr>
                      <a:r>
                        <a:rPr lang="ja-JP" sz="1400" kern="100" dirty="0">
                          <a:effectLst/>
                          <a:latin typeface="+mn-ea"/>
                          <a:ea typeface="+mn-ea"/>
                          <a:cs typeface="Times New Roman" panose="02020603050405020304" pitchFamily="18" charset="0"/>
                        </a:rPr>
                        <a:t>数学②</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l">
                        <a:lnSpc>
                          <a:spcPts val="1800"/>
                        </a:lnSpc>
                        <a:spcAft>
                          <a:spcPts val="0"/>
                        </a:spcAft>
                      </a:pPr>
                      <a:r>
                        <a:rPr lang="ja-JP" sz="1400" kern="100" dirty="0">
                          <a:effectLst/>
                          <a:latin typeface="+mn-ea"/>
                          <a:ea typeface="+mn-ea"/>
                          <a:cs typeface="Times New Roman" panose="02020603050405020304" pitchFamily="18" charset="0"/>
                        </a:rPr>
                        <a:t>『数</a:t>
                      </a:r>
                      <a:r>
                        <a:rPr lang="ja-JP" sz="1400" kern="100" spc="50" dirty="0">
                          <a:effectLst/>
                          <a:latin typeface="+mn-ea"/>
                          <a:ea typeface="+mn-ea"/>
                          <a:cs typeface="Times New Roman" panose="02020603050405020304" pitchFamily="18" charset="0"/>
                        </a:rPr>
                        <a:t>学</a:t>
                      </a:r>
                      <a:r>
                        <a:rPr lang="en-US" sz="1400" kern="100" spc="50" dirty="0">
                          <a:effectLst/>
                          <a:latin typeface="+mn-ea"/>
                          <a:ea typeface="+mn-ea"/>
                          <a:cs typeface="Times New Roman" panose="02020603050405020304" pitchFamily="18" charset="0"/>
                        </a:rPr>
                        <a:t>Ⅱ</a:t>
                      </a:r>
                      <a:r>
                        <a:rPr lang="ja-JP" sz="1400" kern="100" dirty="0" err="1">
                          <a:effectLst/>
                          <a:latin typeface="+mn-ea"/>
                          <a:ea typeface="+mn-ea"/>
                          <a:cs typeface="Times New Roman" panose="02020603050405020304" pitchFamily="18" charset="0"/>
                        </a:rPr>
                        <a:t>，</a:t>
                      </a:r>
                      <a:r>
                        <a:rPr lang="ja-JP" sz="1400" kern="100" dirty="0">
                          <a:effectLst/>
                          <a:latin typeface="+mn-ea"/>
                          <a:ea typeface="+mn-ea"/>
                          <a:cs typeface="Times New Roman" panose="02020603050405020304" pitchFamily="18" charset="0"/>
                        </a:rPr>
                        <a:t>数学</a:t>
                      </a:r>
                      <a:r>
                        <a:rPr lang="en-US" sz="1400" kern="100" dirty="0">
                          <a:effectLst/>
                          <a:latin typeface="+mn-ea"/>
                          <a:ea typeface="+mn-ea"/>
                          <a:cs typeface="Times New Roman" panose="02020603050405020304" pitchFamily="18" charset="0"/>
                        </a:rPr>
                        <a:t>B</a:t>
                      </a:r>
                      <a:r>
                        <a:rPr lang="ja-JP" sz="1400" kern="100" dirty="0" err="1">
                          <a:effectLst/>
                          <a:latin typeface="+mn-ea"/>
                          <a:ea typeface="+mn-ea"/>
                          <a:cs typeface="Times New Roman" panose="02020603050405020304" pitchFamily="18" charset="0"/>
                        </a:rPr>
                        <a:t>，</a:t>
                      </a:r>
                      <a:r>
                        <a:rPr lang="ja-JP" sz="1400" kern="100" dirty="0">
                          <a:effectLst/>
                          <a:latin typeface="+mn-ea"/>
                          <a:ea typeface="+mn-ea"/>
                          <a:cs typeface="Times New Roman" panose="02020603050405020304" pitchFamily="18" charset="0"/>
                        </a:rPr>
                        <a:t>数学</a:t>
                      </a:r>
                      <a:r>
                        <a:rPr lang="en-US" sz="1400" kern="100" dirty="0">
                          <a:effectLst/>
                          <a:latin typeface="+mn-ea"/>
                          <a:ea typeface="+mn-ea"/>
                          <a:cs typeface="Times New Roman" panose="02020603050405020304" pitchFamily="18" charset="0"/>
                        </a:rPr>
                        <a:t>C</a:t>
                      </a:r>
                      <a:r>
                        <a:rPr lang="ja-JP" sz="1400" kern="100" dirty="0">
                          <a:effectLst/>
                          <a:latin typeface="+mn-ea"/>
                          <a:ea typeface="+mn-ea"/>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l">
                        <a:lnSpc>
                          <a:spcPts val="1800"/>
                        </a:lnSpc>
                        <a:spcBef>
                          <a:spcPts val="240"/>
                        </a:spcBef>
                        <a:spcAft>
                          <a:spcPts val="0"/>
                        </a:spcAft>
                      </a:pPr>
                      <a:r>
                        <a:rPr lang="ja-JP" sz="1400" kern="100" dirty="0">
                          <a:effectLst/>
                          <a:latin typeface="+mn-ea"/>
                          <a:ea typeface="+mn-ea"/>
                          <a:cs typeface="Times New Roman" panose="02020603050405020304" pitchFamily="18" charset="0"/>
                        </a:rPr>
                        <a:t>『旧数</a:t>
                      </a:r>
                      <a:r>
                        <a:rPr lang="ja-JP" sz="1400" kern="100" spc="50" dirty="0">
                          <a:effectLst/>
                          <a:latin typeface="+mn-ea"/>
                          <a:ea typeface="+mn-ea"/>
                          <a:cs typeface="Times New Roman" panose="02020603050405020304" pitchFamily="18" charset="0"/>
                        </a:rPr>
                        <a:t>学</a:t>
                      </a:r>
                      <a:r>
                        <a:rPr lang="en-US" sz="1400" kern="100" spc="50" dirty="0">
                          <a:effectLst/>
                          <a:latin typeface="+mn-ea"/>
                          <a:ea typeface="+mn-ea"/>
                          <a:cs typeface="Times New Roman" panose="02020603050405020304" pitchFamily="18" charset="0"/>
                        </a:rPr>
                        <a:t>Ⅱ</a:t>
                      </a:r>
                      <a:r>
                        <a:rPr lang="ja-JP" sz="1400" kern="100" dirty="0">
                          <a:effectLst/>
                          <a:latin typeface="+mn-ea"/>
                          <a:ea typeface="+mn-ea"/>
                          <a:cs typeface="Times New Roman" panose="02020603050405020304" pitchFamily="18" charset="0"/>
                        </a:rPr>
                        <a:t>・旧数学</a:t>
                      </a:r>
                      <a:r>
                        <a:rPr lang="en-US" sz="1400" kern="100" dirty="0">
                          <a:effectLst/>
                          <a:latin typeface="+mn-ea"/>
                          <a:ea typeface="+mn-ea"/>
                          <a:cs typeface="Times New Roman" panose="02020603050405020304" pitchFamily="18" charset="0"/>
                        </a:rPr>
                        <a:t>B</a:t>
                      </a:r>
                      <a:r>
                        <a:rPr lang="ja-JP" sz="1400" kern="100" dirty="0">
                          <a:effectLst/>
                          <a:latin typeface="+mn-ea"/>
                          <a:ea typeface="+mn-ea"/>
                          <a:cs typeface="Times New Roman" panose="02020603050405020304" pitchFamily="18" charset="0"/>
                        </a:rPr>
                        <a:t>』 『旧数</a:t>
                      </a:r>
                      <a:r>
                        <a:rPr lang="ja-JP" sz="1400" kern="100" spc="50" dirty="0">
                          <a:effectLst/>
                          <a:latin typeface="+mn-ea"/>
                          <a:ea typeface="+mn-ea"/>
                          <a:cs typeface="Times New Roman" panose="02020603050405020304" pitchFamily="18" charset="0"/>
                        </a:rPr>
                        <a:t>学</a:t>
                      </a:r>
                      <a:r>
                        <a:rPr lang="en-US" sz="1400" kern="100" spc="50" dirty="0">
                          <a:effectLst/>
                          <a:latin typeface="+mn-ea"/>
                          <a:ea typeface="+mn-ea"/>
                          <a:cs typeface="Times New Roman" panose="02020603050405020304" pitchFamily="18" charset="0"/>
                        </a:rPr>
                        <a:t>Ⅱ</a:t>
                      </a:r>
                      <a:r>
                        <a:rPr lang="ja-JP" sz="1400" kern="100" dirty="0">
                          <a:effectLst/>
                          <a:latin typeface="+mn-ea"/>
                          <a:ea typeface="+mn-ea"/>
                          <a:cs typeface="Times New Roman" panose="02020603050405020304" pitchFamily="18" charset="0"/>
                        </a:rPr>
                        <a:t>』</a:t>
                      </a:r>
                    </a:p>
                    <a:p>
                      <a:pPr algn="l">
                        <a:lnSpc>
                          <a:spcPts val="1800"/>
                        </a:lnSpc>
                        <a:spcAft>
                          <a:spcPts val="0"/>
                        </a:spcAft>
                      </a:pPr>
                      <a:r>
                        <a:rPr lang="ja-JP" sz="1400" kern="100" dirty="0">
                          <a:effectLst/>
                          <a:latin typeface="+mn-ea"/>
                          <a:ea typeface="+mn-ea"/>
                          <a:cs typeface="Times New Roman" panose="02020603050405020304" pitchFamily="18" charset="0"/>
                        </a:rPr>
                        <a:t>『旧簿記・会計』　</a:t>
                      </a:r>
                    </a:p>
                    <a:p>
                      <a:pPr algn="l">
                        <a:lnSpc>
                          <a:spcPts val="1800"/>
                        </a:lnSpc>
                        <a:spcAft>
                          <a:spcPts val="240"/>
                        </a:spcAft>
                      </a:pPr>
                      <a:r>
                        <a:rPr lang="ja-JP" sz="1400" kern="100" dirty="0">
                          <a:effectLst/>
                          <a:latin typeface="+mn-ea"/>
                          <a:ea typeface="+mn-ea"/>
                          <a:cs typeface="Times New Roman" panose="02020603050405020304" pitchFamily="18" charset="0"/>
                        </a:rPr>
                        <a:t>『旧情報関係基礎』</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l">
                        <a:lnSpc>
                          <a:spcPts val="1800"/>
                        </a:lnSpc>
                        <a:spcBef>
                          <a:spcPts val="240"/>
                        </a:spcBef>
                        <a:spcAft>
                          <a:spcPts val="0"/>
                        </a:spcAft>
                      </a:pPr>
                      <a:r>
                        <a:rPr lang="ja-JP" sz="1400" kern="100" dirty="0">
                          <a:effectLst/>
                          <a:latin typeface="+mn-ea"/>
                          <a:ea typeface="+mn-ea"/>
                          <a:cs typeface="Times New Roman" panose="02020603050405020304" pitchFamily="18" charset="0"/>
                        </a:rPr>
                        <a:t>左記</a:t>
                      </a:r>
                      <a:r>
                        <a:rPr lang="ja-JP" altLang="en-US" sz="1400" kern="100" dirty="0">
                          <a:effectLst/>
                          <a:latin typeface="+mn-ea"/>
                          <a:ea typeface="+mn-ea"/>
                          <a:cs typeface="Times New Roman" panose="02020603050405020304" pitchFamily="18" charset="0"/>
                        </a:rPr>
                        <a:t>５</a:t>
                      </a:r>
                      <a:r>
                        <a:rPr lang="ja-JP" sz="1400" kern="100" dirty="0">
                          <a:effectLst/>
                          <a:latin typeface="+mn-ea"/>
                          <a:ea typeface="+mn-ea"/>
                          <a:cs typeface="Times New Roman" panose="02020603050405020304" pitchFamily="18" charset="0"/>
                        </a:rPr>
                        <a:t>科目から</a:t>
                      </a:r>
                    </a:p>
                    <a:p>
                      <a:pPr algn="l">
                        <a:lnSpc>
                          <a:spcPts val="1800"/>
                        </a:lnSpc>
                        <a:spcAft>
                          <a:spcPts val="240"/>
                        </a:spcAft>
                      </a:pPr>
                      <a:r>
                        <a:rPr lang="ja-JP" altLang="en-US" sz="1400" kern="100" dirty="0">
                          <a:effectLst/>
                          <a:latin typeface="+mn-ea"/>
                          <a:ea typeface="+mn-ea"/>
                          <a:cs typeface="Times New Roman" panose="02020603050405020304" pitchFamily="18" charset="0"/>
                        </a:rPr>
                        <a:t>１</a:t>
                      </a:r>
                      <a:r>
                        <a:rPr lang="ja-JP" sz="1400" kern="100" dirty="0">
                          <a:effectLst/>
                          <a:latin typeface="+mn-ea"/>
                          <a:ea typeface="+mn-ea"/>
                          <a:cs typeface="Times New Roman" panose="02020603050405020304" pitchFamily="18" charset="0"/>
                        </a:rPr>
                        <a:t>科目を選択</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948955880"/>
                  </a:ext>
                </a:extLst>
              </a:tr>
            </a:tbl>
          </a:graphicData>
        </a:graphic>
      </p:graphicFrame>
      <p:sp>
        <p:nvSpPr>
          <p:cNvPr id="11" name="テキスト ボックス 10">
            <a:extLst>
              <a:ext uri="{FF2B5EF4-FFF2-40B4-BE49-F238E27FC236}">
                <a16:creationId xmlns:a16="http://schemas.microsoft.com/office/drawing/2014/main" id="{56A249CB-A3C6-463A-AD07-ED96B5A3265C}"/>
              </a:ext>
            </a:extLst>
          </p:cNvPr>
          <p:cNvSpPr txBox="1"/>
          <p:nvPr/>
        </p:nvSpPr>
        <p:spPr>
          <a:xfrm>
            <a:off x="107504" y="660596"/>
            <a:ext cx="2267744" cy="503086"/>
          </a:xfrm>
          <a:prstGeom prst="rect">
            <a:avLst/>
          </a:prstGeom>
          <a:noFill/>
        </p:spPr>
        <p:txBody>
          <a:bodyPr wrap="square">
            <a:spAutoFit/>
          </a:bodyPr>
          <a:lstStyle/>
          <a:p>
            <a:pPr algn="just">
              <a:lnSpc>
                <a:spcPct val="120000"/>
              </a:lnSpc>
              <a:spcBef>
                <a:spcPts val="600"/>
              </a:spcBef>
              <a:spcAft>
                <a:spcPts val="1200"/>
              </a:spcAft>
            </a:pPr>
            <a:r>
              <a:rPr lang="ja-JP" altLang="en-US" sz="2400" b="1" kern="100" dirty="0">
                <a:solidFill>
                  <a:schemeClr val="bg1"/>
                </a:solidFill>
                <a:highlight>
                  <a:srgbClr val="000080"/>
                </a:highlight>
                <a:latin typeface="游ゴシック Light" panose="020B0300000000000000" pitchFamily="50" charset="-128"/>
                <a:ea typeface="ＭＳ ゴシック" panose="020B0609070205080204" pitchFamily="49" charset="-128"/>
                <a:cs typeface="Times New Roman" panose="02020603050405020304" pitchFamily="18" charset="0"/>
              </a:rPr>
              <a:t>　数　学</a:t>
            </a:r>
            <a:r>
              <a:rPr lang="ja-JP" altLang="en-US" sz="2400" b="1" kern="100" dirty="0">
                <a:solidFill>
                  <a:srgbClr val="000080"/>
                </a:solidFill>
                <a:highlight>
                  <a:srgbClr val="000080"/>
                </a:highlight>
                <a:latin typeface="游ゴシック Light" panose="020B0300000000000000" pitchFamily="50" charset="-128"/>
                <a:ea typeface="ＭＳ ゴシック" panose="020B0609070205080204" pitchFamily="49" charset="-128"/>
                <a:cs typeface="Times New Roman" panose="02020603050405020304" pitchFamily="18" charset="0"/>
              </a:rPr>
              <a:t>。</a:t>
            </a:r>
            <a:endParaRPr lang="ja-JP" altLang="ja-JP" b="1" kern="100" dirty="0">
              <a:solidFill>
                <a:srgbClr val="000080"/>
              </a:solidFill>
              <a:highlight>
                <a:srgbClr val="000080"/>
              </a:highlight>
              <a:latin typeface="游ゴシック Light" panose="020B0300000000000000" pitchFamily="50" charset="-128"/>
              <a:ea typeface="游ゴシック Light" panose="020B0300000000000000" pitchFamily="50" charset="-128"/>
              <a:cs typeface="Times New Roman" panose="02020603050405020304" pitchFamily="18" charset="0"/>
            </a:endParaRPr>
          </a:p>
        </p:txBody>
      </p:sp>
      <p:sp>
        <p:nvSpPr>
          <p:cNvPr id="13" name="テキスト ボックス 12">
            <a:extLst>
              <a:ext uri="{FF2B5EF4-FFF2-40B4-BE49-F238E27FC236}">
                <a16:creationId xmlns:a16="http://schemas.microsoft.com/office/drawing/2014/main" id="{3B2468ED-4244-4C98-80FA-C45CD3529B1A}"/>
              </a:ext>
            </a:extLst>
          </p:cNvPr>
          <p:cNvSpPr txBox="1"/>
          <p:nvPr/>
        </p:nvSpPr>
        <p:spPr>
          <a:xfrm>
            <a:off x="323528" y="2050120"/>
            <a:ext cx="1723549" cy="307777"/>
          </a:xfrm>
          <a:prstGeom prst="rect">
            <a:avLst/>
          </a:prstGeom>
          <a:solidFill>
            <a:schemeClr val="tx1"/>
          </a:solidFill>
          <a:ln w="22225">
            <a:solidFill>
              <a:schemeClr val="tx1"/>
            </a:solidFill>
          </a:ln>
        </p:spPr>
        <p:txBody>
          <a:bodyPr wrap="none" tIns="0" bIns="0" rtlCol="0">
            <a:spAutoFit/>
          </a:bodyPr>
          <a:lstStyle/>
          <a:p>
            <a:pPr>
              <a:spcBef>
                <a:spcPts val="0"/>
              </a:spcBef>
              <a:spcAft>
                <a:spcPts val="600"/>
              </a:spcAft>
            </a:pPr>
            <a:r>
              <a:rPr lang="ja-JP" altLang="en-US" sz="2000" b="0" dirty="0">
                <a:solidFill>
                  <a:schemeClr val="bg1"/>
                </a:solidFill>
              </a:rPr>
              <a:t>新課程履修者</a:t>
            </a:r>
          </a:p>
        </p:txBody>
      </p:sp>
      <p:sp>
        <p:nvSpPr>
          <p:cNvPr id="14" name="Rectangle 6">
            <a:extLst>
              <a:ext uri="{FF2B5EF4-FFF2-40B4-BE49-F238E27FC236}">
                <a16:creationId xmlns:a16="http://schemas.microsoft.com/office/drawing/2014/main" id="{E6A6D7A2-8FB0-4859-9A3D-472EF4D363A1}"/>
              </a:ext>
            </a:extLst>
          </p:cNvPr>
          <p:cNvSpPr>
            <a:spLocks noChangeArrowheads="1"/>
          </p:cNvSpPr>
          <p:nvPr/>
        </p:nvSpPr>
        <p:spPr bwMode="auto">
          <a:xfrm>
            <a:off x="292371" y="6264740"/>
            <a:ext cx="8559257" cy="578102"/>
          </a:xfrm>
          <a:prstGeom prst="rect">
            <a:avLst/>
          </a:prstGeom>
          <a:noFill/>
          <a:ln w="9525">
            <a:noFill/>
            <a:miter lim="800000"/>
            <a:headEnd/>
            <a:tailEnd/>
          </a:ln>
          <a:effectLst/>
        </p:spPr>
        <p:txBody>
          <a:bodyPr lIns="91431" tIns="45716" rIns="91431" bIns="45716"/>
          <a:lstStyle/>
          <a:p>
            <a:pPr marL="342867" indent="-342867">
              <a:defRPr/>
            </a:pPr>
            <a:r>
              <a:rPr lang="ja-JP" altLang="en-US" sz="1500" b="0" dirty="0"/>
              <a:t>　</a:t>
            </a:r>
            <a:r>
              <a:rPr lang="en-US" altLang="ja-JP" sz="1500" b="0" dirty="0"/>
              <a:t>※</a:t>
            </a:r>
            <a:r>
              <a:rPr lang="ja-JP" altLang="en-US" sz="1500" b="0" dirty="0"/>
              <a:t>　数学①と数学②で，新・旧の異なる教育課程による出題科目を選択解答することができます。</a:t>
            </a:r>
          </a:p>
          <a:p>
            <a:pPr marL="342867" indent="-342867">
              <a:defRPr/>
            </a:pPr>
            <a:r>
              <a:rPr lang="ja-JP" altLang="en-US" sz="1500" b="0" dirty="0"/>
              <a:t>　</a:t>
            </a:r>
            <a:r>
              <a:rPr lang="en-US" altLang="ja-JP" sz="1500" b="0" dirty="0"/>
              <a:t>※</a:t>
            </a:r>
            <a:r>
              <a:rPr lang="ja-JP" altLang="en-US" sz="1500" b="0" dirty="0"/>
              <a:t>　</a:t>
            </a:r>
            <a:r>
              <a:rPr lang="ja-JP" altLang="en-US" sz="1500" b="0" spc="-50" dirty="0"/>
              <a:t>数学②で別冊子の配付希望を登録した場合は，</a:t>
            </a:r>
            <a:r>
              <a:rPr lang="en-US" altLang="ja-JP" sz="1500" b="0" spc="-50" dirty="0"/>
              <a:t>『</a:t>
            </a:r>
            <a:r>
              <a:rPr lang="ja-JP" altLang="en-US" sz="1500" b="0" spc="-50" dirty="0"/>
              <a:t>旧簿記・会計</a:t>
            </a:r>
            <a:r>
              <a:rPr lang="en-US" altLang="ja-JP" sz="1500" b="0" spc="-50" dirty="0"/>
              <a:t>』『</a:t>
            </a:r>
            <a:r>
              <a:rPr lang="ja-JP" altLang="en-US" sz="1500" b="0" spc="-50" dirty="0"/>
              <a:t>旧情報関係基礎</a:t>
            </a:r>
            <a:r>
              <a:rPr lang="en-US" altLang="ja-JP" sz="1500" b="0" spc="-50" dirty="0"/>
              <a:t>』</a:t>
            </a:r>
            <a:r>
              <a:rPr lang="ja-JP" altLang="en-US" sz="1500" b="0" spc="-50" dirty="0"/>
              <a:t>を選択解答できます。</a:t>
            </a:r>
            <a:endParaRPr lang="en-US" altLang="ja-JP" sz="1500" b="0" spc="-50" dirty="0"/>
          </a:p>
        </p:txBody>
      </p:sp>
      <p:sp>
        <p:nvSpPr>
          <p:cNvPr id="15" name="テキスト ボックス 14">
            <a:extLst>
              <a:ext uri="{FF2B5EF4-FFF2-40B4-BE49-F238E27FC236}">
                <a16:creationId xmlns:a16="http://schemas.microsoft.com/office/drawing/2014/main" id="{39373C6B-5E49-49D9-8267-58ED9D8D1740}"/>
              </a:ext>
            </a:extLst>
          </p:cNvPr>
          <p:cNvSpPr txBox="1"/>
          <p:nvPr/>
        </p:nvSpPr>
        <p:spPr>
          <a:xfrm>
            <a:off x="354779" y="4365104"/>
            <a:ext cx="1723549" cy="307777"/>
          </a:xfrm>
          <a:prstGeom prst="rect">
            <a:avLst/>
          </a:prstGeom>
          <a:solidFill>
            <a:schemeClr val="tx1"/>
          </a:solidFill>
          <a:ln w="22225">
            <a:solidFill>
              <a:schemeClr val="tx1"/>
            </a:solidFill>
          </a:ln>
        </p:spPr>
        <p:txBody>
          <a:bodyPr wrap="none" tIns="0" bIns="0" rtlCol="0">
            <a:spAutoFit/>
          </a:bodyPr>
          <a:lstStyle/>
          <a:p>
            <a:pPr>
              <a:spcBef>
                <a:spcPts val="0"/>
              </a:spcBef>
              <a:spcAft>
                <a:spcPts val="600"/>
              </a:spcAft>
            </a:pPr>
            <a:r>
              <a:rPr lang="ja-JP" altLang="en-US" sz="2000" b="0" dirty="0">
                <a:solidFill>
                  <a:schemeClr val="bg1"/>
                </a:solidFill>
              </a:rPr>
              <a:t>旧課程履修者</a:t>
            </a:r>
          </a:p>
        </p:txBody>
      </p:sp>
      <p:sp>
        <p:nvSpPr>
          <p:cNvPr id="16" name="Rectangle 6">
            <a:extLst>
              <a:ext uri="{FF2B5EF4-FFF2-40B4-BE49-F238E27FC236}">
                <a16:creationId xmlns:a16="http://schemas.microsoft.com/office/drawing/2014/main" id="{C376770D-F5BD-45E9-ABF7-6360CF67B238}"/>
              </a:ext>
            </a:extLst>
          </p:cNvPr>
          <p:cNvSpPr>
            <a:spLocks noChangeArrowheads="1"/>
          </p:cNvSpPr>
          <p:nvPr/>
        </p:nvSpPr>
        <p:spPr bwMode="auto">
          <a:xfrm>
            <a:off x="149997" y="1594361"/>
            <a:ext cx="8529742" cy="394479"/>
          </a:xfrm>
          <a:prstGeom prst="rect">
            <a:avLst/>
          </a:prstGeom>
          <a:noFill/>
          <a:ln w="9525">
            <a:noFill/>
            <a:miter lim="800000"/>
            <a:headEnd/>
            <a:tailEnd/>
          </a:ln>
          <a:effectLst/>
        </p:spPr>
        <p:txBody>
          <a:bodyPr lIns="91431" tIns="45716" rIns="91431" bIns="45716"/>
          <a:lstStyle/>
          <a:p>
            <a:pPr marL="342867" indent="-342867">
              <a:defRPr/>
            </a:pPr>
            <a:r>
              <a:rPr lang="ja-JP" altLang="en-US" sz="2000" dirty="0"/>
              <a:t>＜試験当日＞</a:t>
            </a:r>
            <a:r>
              <a:rPr lang="ja-JP" altLang="en-US" sz="2000" b="0" dirty="0"/>
              <a:t>　下の表の中から科目を選択して解答</a:t>
            </a:r>
            <a:endParaRPr lang="en-US" altLang="ja-JP" sz="1400" b="0" dirty="0"/>
          </a:p>
        </p:txBody>
      </p:sp>
      <p:sp>
        <p:nvSpPr>
          <p:cNvPr id="17" name="角丸四角形 8">
            <a:extLst>
              <a:ext uri="{FF2B5EF4-FFF2-40B4-BE49-F238E27FC236}">
                <a16:creationId xmlns:a16="http://schemas.microsoft.com/office/drawing/2014/main" id="{9D9BA0F0-41D9-45F7-A3F9-DED335D332FD}"/>
              </a:ext>
            </a:extLst>
          </p:cNvPr>
          <p:cNvSpPr/>
          <p:nvPr/>
        </p:nvSpPr>
        <p:spPr>
          <a:xfrm>
            <a:off x="541705" y="3562084"/>
            <a:ext cx="7920879" cy="648000"/>
          </a:xfrm>
          <a:prstGeom prst="roundRect">
            <a:avLst>
              <a:gd name="adj" fmla="val 16274"/>
            </a:avLst>
          </a:prstGeom>
          <a:solidFill>
            <a:srgbClr val="FFE1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6000" bIns="36000" anchor="ctr"/>
          <a:lstStyle/>
          <a:p>
            <a:pPr marL="342867" indent="-342867">
              <a:defRPr/>
            </a:pPr>
            <a:r>
              <a:rPr lang="en-US" altLang="ja-JP" sz="1600" kern="100" dirty="0">
                <a:solidFill>
                  <a:srgbClr val="FF0000"/>
                </a:solidFill>
                <a:latin typeface="ＭＳ Ｐゴシック" panose="020B0600070205080204" pitchFamily="50" charset="-128"/>
                <a:cs typeface="Times New Roman" panose="02020603050405020304" pitchFamily="18" charset="0"/>
              </a:rPr>
              <a:t>【</a:t>
            </a:r>
            <a:r>
              <a:rPr lang="ja-JP" altLang="en-US" sz="1600" kern="100" dirty="0">
                <a:solidFill>
                  <a:srgbClr val="FF0000"/>
                </a:solidFill>
                <a:latin typeface="ＭＳ Ｐゴシック" panose="020B0600070205080204" pitchFamily="50" charset="-128"/>
                <a:cs typeface="Times New Roman" panose="02020603050405020304" pitchFamily="18" charset="0"/>
              </a:rPr>
              <a:t>留意点</a:t>
            </a:r>
            <a:r>
              <a:rPr lang="en-US" altLang="ja-JP" sz="1600" kern="100" dirty="0">
                <a:solidFill>
                  <a:srgbClr val="FF0000"/>
                </a:solidFill>
                <a:latin typeface="ＭＳ Ｐゴシック" panose="020B0600070205080204" pitchFamily="50" charset="-128"/>
                <a:cs typeface="Times New Roman" panose="02020603050405020304" pitchFamily="18" charset="0"/>
              </a:rPr>
              <a:t>】</a:t>
            </a:r>
            <a:endParaRPr lang="en-US" altLang="ja-JP" sz="1600" kern="100" dirty="0">
              <a:solidFill>
                <a:schemeClr val="tx1"/>
              </a:solidFill>
              <a:latin typeface="ＭＳ Ｐゴシック" panose="020B0600070205080204" pitchFamily="50" charset="-128"/>
              <a:cs typeface="Times New Roman" panose="02020603050405020304" pitchFamily="18" charset="0"/>
            </a:endParaRPr>
          </a:p>
          <a:p>
            <a:pPr>
              <a:defRPr/>
            </a:pPr>
            <a:r>
              <a:rPr lang="ja-JP" altLang="en-US" sz="1600" b="0" kern="100" dirty="0">
                <a:solidFill>
                  <a:schemeClr val="tx1"/>
                </a:solidFill>
                <a:latin typeface="ＭＳ Ｐゴシック" panose="020B0600070205080204" pitchFamily="50" charset="-128"/>
                <a:cs typeface="Times New Roman" panose="02020603050405020304" pitchFamily="18" charset="0"/>
              </a:rPr>
              <a:t>　新課程科目と旧課程科目が同じ問題冊子に掲載されるが，旧課程科目は選択解答不可</a:t>
            </a:r>
            <a:endParaRPr lang="en-US" altLang="ja-JP" sz="1600" u="sng" dirty="0">
              <a:solidFill>
                <a:schemeClr val="tx1"/>
              </a:solidFill>
            </a:endParaRPr>
          </a:p>
        </p:txBody>
      </p:sp>
    </p:spTree>
    <p:extLst>
      <p:ext uri="{BB962C8B-B14F-4D97-AF65-F5344CB8AC3E}">
        <p14:creationId xmlns:p14="http://schemas.microsoft.com/office/powerpoint/2010/main" val="565212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78B9B6CA-96CA-49AC-B7FA-0603F368BB57}"/>
              </a:ext>
            </a:extLst>
          </p:cNvPr>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16</a:t>
            </a:fld>
            <a:endParaRPr lang="ja-JP" altLang="en-US" dirty="0">
              <a:solidFill>
                <a:prstClr val="black">
                  <a:tint val="75000"/>
                </a:prstClr>
              </a:solidFill>
            </a:endParaRPr>
          </a:p>
        </p:txBody>
      </p:sp>
      <p:sp>
        <p:nvSpPr>
          <p:cNvPr id="7" name="Rectangle 6">
            <a:extLst>
              <a:ext uri="{FF2B5EF4-FFF2-40B4-BE49-F238E27FC236}">
                <a16:creationId xmlns:a16="http://schemas.microsoft.com/office/drawing/2014/main" id="{6162FD30-78C7-4422-B430-A22CE344F3B4}"/>
              </a:ext>
            </a:extLst>
          </p:cNvPr>
          <p:cNvSpPr>
            <a:spLocks noChangeArrowheads="1"/>
          </p:cNvSpPr>
          <p:nvPr/>
        </p:nvSpPr>
        <p:spPr bwMode="auto">
          <a:xfrm>
            <a:off x="179513" y="1197694"/>
            <a:ext cx="8529742" cy="451608"/>
          </a:xfrm>
          <a:prstGeom prst="rect">
            <a:avLst/>
          </a:prstGeom>
          <a:noFill/>
          <a:ln w="9525">
            <a:noFill/>
            <a:miter lim="800000"/>
            <a:headEnd/>
            <a:tailEnd/>
          </a:ln>
          <a:effectLst/>
        </p:spPr>
        <p:txBody>
          <a:bodyPr lIns="91431" tIns="45716" rIns="91431" bIns="45716"/>
          <a:lstStyle/>
          <a:p>
            <a:pPr marL="342867" indent="-342867">
              <a:defRPr/>
            </a:pPr>
            <a:r>
              <a:rPr lang="ja-JP" altLang="en-US" sz="2000" dirty="0"/>
              <a:t>＜出願時＞　</a:t>
            </a:r>
            <a:r>
              <a:rPr lang="ja-JP" altLang="en-US" sz="2000" b="0" dirty="0"/>
              <a:t>「情報」の受験の有無を登録</a:t>
            </a:r>
            <a:endParaRPr lang="ja-JP" altLang="en-US" sz="2000" dirty="0"/>
          </a:p>
        </p:txBody>
      </p:sp>
      <p:graphicFrame>
        <p:nvGraphicFramePr>
          <p:cNvPr id="9" name="表 8">
            <a:extLst>
              <a:ext uri="{FF2B5EF4-FFF2-40B4-BE49-F238E27FC236}">
                <a16:creationId xmlns:a16="http://schemas.microsoft.com/office/drawing/2014/main" id="{B0273D7B-3FB7-4C2A-9796-C1D503E5D1E1}"/>
              </a:ext>
            </a:extLst>
          </p:cNvPr>
          <p:cNvGraphicFramePr>
            <a:graphicFrameLocks noGrp="1"/>
          </p:cNvGraphicFramePr>
          <p:nvPr>
            <p:extLst>
              <p:ext uri="{D42A27DB-BD31-4B8C-83A1-F6EECF244321}">
                <p14:modId xmlns:p14="http://schemas.microsoft.com/office/powerpoint/2010/main" val="34219918"/>
              </p:ext>
            </p:extLst>
          </p:nvPr>
        </p:nvGraphicFramePr>
        <p:xfrm>
          <a:off x="755977" y="4581216"/>
          <a:ext cx="5327790" cy="792000"/>
        </p:xfrm>
        <a:graphic>
          <a:graphicData uri="http://schemas.openxmlformats.org/drawingml/2006/table">
            <a:tbl>
              <a:tblPr firstRow="1" firstCol="1" bandRow="1"/>
              <a:tblGrid>
                <a:gridCol w="1457895">
                  <a:extLst>
                    <a:ext uri="{9D8B030D-6E8A-4147-A177-3AD203B41FA5}">
                      <a16:colId xmlns:a16="http://schemas.microsoft.com/office/drawing/2014/main" val="514430350"/>
                    </a:ext>
                  </a:extLst>
                </a:gridCol>
                <a:gridCol w="1457895">
                  <a:extLst>
                    <a:ext uri="{9D8B030D-6E8A-4147-A177-3AD203B41FA5}">
                      <a16:colId xmlns:a16="http://schemas.microsoft.com/office/drawing/2014/main" val="358300762"/>
                    </a:ext>
                  </a:extLst>
                </a:gridCol>
                <a:gridCol w="2412000">
                  <a:extLst>
                    <a:ext uri="{9D8B030D-6E8A-4147-A177-3AD203B41FA5}">
                      <a16:colId xmlns:a16="http://schemas.microsoft.com/office/drawing/2014/main" val="3673738552"/>
                    </a:ext>
                  </a:extLst>
                </a:gridCol>
              </a:tblGrid>
              <a:tr h="324000">
                <a:tc>
                  <a:txBody>
                    <a:bodyPr/>
                    <a:lstStyle/>
                    <a:p>
                      <a:pPr algn="ctr">
                        <a:lnSpc>
                          <a:spcPts val="2000"/>
                        </a:lnSpc>
                        <a:spcBef>
                          <a:spcPts val="240"/>
                        </a:spcBef>
                        <a:spcAft>
                          <a:spcPts val="240"/>
                        </a:spcAft>
                      </a:pPr>
                      <a:r>
                        <a:rPr lang="ja-JP" sz="1400" kern="100" dirty="0">
                          <a:effectLst/>
                          <a:latin typeface="+mn-ea"/>
                          <a:ea typeface="+mn-ea"/>
                          <a:cs typeface="Times New Roman" panose="02020603050405020304" pitchFamily="18" charset="0"/>
                        </a:rPr>
                        <a:t>新課程科目</a:t>
                      </a:r>
                      <a:endParaRPr lang="ja-JP" sz="1200"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ts val="2000"/>
                        </a:lnSpc>
                        <a:spcBef>
                          <a:spcPts val="240"/>
                        </a:spcBef>
                        <a:spcAft>
                          <a:spcPts val="240"/>
                        </a:spcAft>
                      </a:pPr>
                      <a:r>
                        <a:rPr lang="ja-JP" sz="1400" kern="100" dirty="0">
                          <a:effectLst/>
                          <a:latin typeface="+mn-ea"/>
                          <a:ea typeface="+mn-ea"/>
                          <a:cs typeface="Times New Roman" panose="02020603050405020304" pitchFamily="18" charset="0"/>
                        </a:rPr>
                        <a:t>旧課程科目</a:t>
                      </a:r>
                      <a:endParaRPr lang="ja-JP" sz="1200"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ts val="2000"/>
                        </a:lnSpc>
                        <a:spcBef>
                          <a:spcPts val="240"/>
                        </a:spcBef>
                        <a:spcAft>
                          <a:spcPts val="240"/>
                        </a:spcAft>
                      </a:pPr>
                      <a:r>
                        <a:rPr lang="ja-JP" sz="1400" kern="100" dirty="0">
                          <a:effectLst/>
                          <a:latin typeface="+mn-ea"/>
                          <a:ea typeface="+mn-ea"/>
                          <a:cs typeface="Times New Roman" panose="02020603050405020304" pitchFamily="18" charset="0"/>
                        </a:rPr>
                        <a:t>科目選択方法</a:t>
                      </a:r>
                      <a:endParaRPr lang="ja-JP" sz="1200"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2206838723"/>
                  </a:ext>
                </a:extLst>
              </a:tr>
              <a:tr h="468000">
                <a:tc>
                  <a:txBody>
                    <a:bodyPr/>
                    <a:lstStyle/>
                    <a:p>
                      <a:pPr algn="just">
                        <a:lnSpc>
                          <a:spcPts val="2000"/>
                        </a:lnSpc>
                        <a:spcBef>
                          <a:spcPts val="240"/>
                        </a:spcBef>
                        <a:spcAft>
                          <a:spcPts val="240"/>
                        </a:spcAft>
                      </a:pPr>
                      <a:r>
                        <a:rPr lang="ja-JP" sz="1400" kern="100" dirty="0">
                          <a:effectLst/>
                          <a:latin typeface="+mn-ea"/>
                          <a:ea typeface="+mn-ea"/>
                          <a:cs typeface="Times New Roman" panose="02020603050405020304" pitchFamily="18" charset="0"/>
                        </a:rPr>
                        <a:t>『情</a:t>
                      </a:r>
                      <a:r>
                        <a:rPr lang="ja-JP" sz="1400" kern="100" spc="50" dirty="0">
                          <a:effectLst/>
                          <a:latin typeface="+mn-ea"/>
                          <a:ea typeface="+mn-ea"/>
                          <a:cs typeface="Times New Roman" panose="02020603050405020304" pitchFamily="18" charset="0"/>
                        </a:rPr>
                        <a:t>報</a:t>
                      </a:r>
                      <a:r>
                        <a:rPr lang="en-US" sz="1400" kern="100" spc="50" dirty="0">
                          <a:effectLst/>
                          <a:latin typeface="+mn-ea"/>
                          <a:ea typeface="+mn-ea"/>
                          <a:cs typeface="Times New Roman" panose="02020603050405020304" pitchFamily="18" charset="0"/>
                        </a:rPr>
                        <a:t>Ⅰ</a:t>
                      </a:r>
                      <a:r>
                        <a:rPr lang="ja-JP" sz="1400" kern="100" dirty="0">
                          <a:effectLst/>
                          <a:latin typeface="+mn-ea"/>
                          <a:ea typeface="+mn-ea"/>
                          <a:cs typeface="Times New Roman" panose="02020603050405020304" pitchFamily="18" charset="0"/>
                        </a:rPr>
                        <a:t>』</a:t>
                      </a:r>
                      <a:endParaRPr lang="ja-JP" sz="1200"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just">
                        <a:lnSpc>
                          <a:spcPts val="2000"/>
                        </a:lnSpc>
                        <a:spcBef>
                          <a:spcPts val="240"/>
                        </a:spcBef>
                        <a:spcAft>
                          <a:spcPts val="240"/>
                        </a:spcAft>
                      </a:pPr>
                      <a:r>
                        <a:rPr lang="ja-JP" sz="1400" kern="100" dirty="0">
                          <a:effectLst/>
                          <a:latin typeface="+mn-ea"/>
                          <a:ea typeface="+mn-ea"/>
                          <a:cs typeface="Times New Roman" panose="02020603050405020304" pitchFamily="18" charset="0"/>
                        </a:rPr>
                        <a:t>『旧情報』</a:t>
                      </a:r>
                      <a:endParaRPr lang="ja-JP" sz="1200"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just">
                        <a:lnSpc>
                          <a:spcPct val="100000"/>
                        </a:lnSpc>
                        <a:spcBef>
                          <a:spcPts val="0"/>
                        </a:spcBef>
                        <a:spcAft>
                          <a:spcPts val="240"/>
                        </a:spcAft>
                      </a:pPr>
                      <a:r>
                        <a:rPr lang="ja-JP" sz="1400" kern="100" dirty="0">
                          <a:effectLst/>
                          <a:latin typeface="+mn-ea"/>
                          <a:ea typeface="+mn-ea"/>
                          <a:cs typeface="Times New Roman" panose="02020603050405020304" pitchFamily="18" charset="0"/>
                        </a:rPr>
                        <a:t>左記２科目から１科目を選択</a:t>
                      </a:r>
                      <a:endParaRPr lang="ja-JP" sz="1200"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621653992"/>
                  </a:ext>
                </a:extLst>
              </a:tr>
            </a:tbl>
          </a:graphicData>
        </a:graphic>
      </p:graphicFrame>
      <p:sp>
        <p:nvSpPr>
          <p:cNvPr id="10" name="テキスト ボックス 9">
            <a:extLst>
              <a:ext uri="{FF2B5EF4-FFF2-40B4-BE49-F238E27FC236}">
                <a16:creationId xmlns:a16="http://schemas.microsoft.com/office/drawing/2014/main" id="{26B6DFEA-1C06-4334-BA71-31F06CA25F8C}"/>
              </a:ext>
            </a:extLst>
          </p:cNvPr>
          <p:cNvSpPr txBox="1"/>
          <p:nvPr/>
        </p:nvSpPr>
        <p:spPr>
          <a:xfrm>
            <a:off x="107504" y="693666"/>
            <a:ext cx="2267744" cy="503086"/>
          </a:xfrm>
          <a:prstGeom prst="rect">
            <a:avLst/>
          </a:prstGeom>
          <a:noFill/>
        </p:spPr>
        <p:txBody>
          <a:bodyPr wrap="square">
            <a:spAutoFit/>
          </a:bodyPr>
          <a:lstStyle/>
          <a:p>
            <a:pPr algn="just">
              <a:lnSpc>
                <a:spcPct val="120000"/>
              </a:lnSpc>
              <a:spcBef>
                <a:spcPts val="600"/>
              </a:spcBef>
              <a:spcAft>
                <a:spcPts val="1200"/>
              </a:spcAft>
            </a:pPr>
            <a:r>
              <a:rPr lang="ja-JP" altLang="en-US" sz="2400" b="1" kern="100" dirty="0">
                <a:solidFill>
                  <a:schemeClr val="bg1"/>
                </a:solidFill>
                <a:highlight>
                  <a:srgbClr val="000080"/>
                </a:highlight>
                <a:latin typeface="游ゴシック Light" panose="020B0300000000000000" pitchFamily="50" charset="-128"/>
                <a:ea typeface="ＭＳ ゴシック" panose="020B0609070205080204" pitchFamily="49" charset="-128"/>
                <a:cs typeface="Times New Roman" panose="02020603050405020304" pitchFamily="18" charset="0"/>
              </a:rPr>
              <a:t>　</a:t>
            </a:r>
            <a:r>
              <a:rPr lang="ja-JP" altLang="en-US" sz="2400" kern="100" dirty="0">
                <a:solidFill>
                  <a:schemeClr val="bg1"/>
                </a:solidFill>
                <a:highlight>
                  <a:srgbClr val="000080"/>
                </a:highlight>
                <a:latin typeface="游ゴシック Light" panose="020B0300000000000000" pitchFamily="50" charset="-128"/>
                <a:ea typeface="ＭＳ ゴシック" panose="020B0609070205080204" pitchFamily="49" charset="-128"/>
                <a:cs typeface="Times New Roman" panose="02020603050405020304" pitchFamily="18" charset="0"/>
              </a:rPr>
              <a:t>情</a:t>
            </a:r>
            <a:r>
              <a:rPr lang="ja-JP" altLang="en-US" sz="2400" b="1" kern="100" dirty="0">
                <a:solidFill>
                  <a:schemeClr val="bg1"/>
                </a:solidFill>
                <a:highlight>
                  <a:srgbClr val="000080"/>
                </a:highlight>
                <a:latin typeface="游ゴシック Light" panose="020B0300000000000000" pitchFamily="50" charset="-128"/>
                <a:ea typeface="ＭＳ ゴシック" panose="020B0609070205080204" pitchFamily="49" charset="-128"/>
                <a:cs typeface="Times New Roman" panose="02020603050405020304" pitchFamily="18" charset="0"/>
              </a:rPr>
              <a:t>　報</a:t>
            </a:r>
            <a:r>
              <a:rPr lang="ja-JP" altLang="en-US" sz="2400" b="1" kern="100" dirty="0">
                <a:solidFill>
                  <a:srgbClr val="000080"/>
                </a:solidFill>
                <a:highlight>
                  <a:srgbClr val="000080"/>
                </a:highlight>
                <a:latin typeface="游ゴシック Light" panose="020B0300000000000000" pitchFamily="50" charset="-128"/>
                <a:ea typeface="ＭＳ ゴシック" panose="020B0609070205080204" pitchFamily="49" charset="-128"/>
                <a:cs typeface="Times New Roman" panose="02020603050405020304" pitchFamily="18" charset="0"/>
              </a:rPr>
              <a:t>。</a:t>
            </a:r>
            <a:endParaRPr lang="ja-JP" altLang="ja-JP" b="1" kern="100" dirty="0">
              <a:solidFill>
                <a:srgbClr val="000080"/>
              </a:solidFill>
              <a:highlight>
                <a:srgbClr val="000080"/>
              </a:highlight>
              <a:latin typeface="游ゴシック Light" panose="020B0300000000000000" pitchFamily="50" charset="-128"/>
              <a:ea typeface="游ゴシック Light" panose="020B0300000000000000" pitchFamily="50" charset="-128"/>
              <a:cs typeface="Times New Roman" panose="02020603050405020304" pitchFamily="18" charset="0"/>
            </a:endParaRPr>
          </a:p>
        </p:txBody>
      </p:sp>
      <p:sp>
        <p:nvSpPr>
          <p:cNvPr id="11" name="Rectangle 6">
            <a:extLst>
              <a:ext uri="{FF2B5EF4-FFF2-40B4-BE49-F238E27FC236}">
                <a16:creationId xmlns:a16="http://schemas.microsoft.com/office/drawing/2014/main" id="{92D29EC6-1F38-437A-B4D5-3038988338BA}"/>
              </a:ext>
            </a:extLst>
          </p:cNvPr>
          <p:cNvSpPr>
            <a:spLocks noChangeArrowheads="1"/>
          </p:cNvSpPr>
          <p:nvPr/>
        </p:nvSpPr>
        <p:spPr bwMode="auto">
          <a:xfrm>
            <a:off x="598313" y="2600678"/>
            <a:ext cx="2821559" cy="426261"/>
          </a:xfrm>
          <a:prstGeom prst="rect">
            <a:avLst/>
          </a:prstGeom>
          <a:noFill/>
          <a:ln w="9525">
            <a:noFill/>
            <a:miter lim="800000"/>
            <a:headEnd/>
            <a:tailEnd/>
          </a:ln>
          <a:effectLst/>
        </p:spPr>
        <p:txBody>
          <a:bodyPr lIns="91431" tIns="45716" rIns="91431" bIns="45716"/>
          <a:lstStyle/>
          <a:p>
            <a:pPr marL="342867" indent="-342867">
              <a:defRPr/>
            </a:pPr>
            <a:r>
              <a:rPr lang="en-US" altLang="ja-JP" sz="2000" b="0" dirty="0"/>
              <a:t>『</a:t>
            </a:r>
            <a:r>
              <a:rPr lang="ja-JP" altLang="en-US" sz="2000" b="0" dirty="0"/>
              <a:t>情報</a:t>
            </a:r>
            <a:r>
              <a:rPr lang="en-US" altLang="ja-JP" sz="2000" b="0" dirty="0"/>
              <a:t>Ⅰ』</a:t>
            </a:r>
            <a:r>
              <a:rPr lang="ja-JP" altLang="en-US" sz="2000" b="0" dirty="0"/>
              <a:t>を解答</a:t>
            </a:r>
          </a:p>
        </p:txBody>
      </p:sp>
      <p:sp>
        <p:nvSpPr>
          <p:cNvPr id="13" name="テキスト ボックス 12">
            <a:extLst>
              <a:ext uri="{FF2B5EF4-FFF2-40B4-BE49-F238E27FC236}">
                <a16:creationId xmlns:a16="http://schemas.microsoft.com/office/drawing/2014/main" id="{56303398-CEE3-4848-9673-C0E0473D5F41}"/>
              </a:ext>
            </a:extLst>
          </p:cNvPr>
          <p:cNvSpPr txBox="1"/>
          <p:nvPr/>
        </p:nvSpPr>
        <p:spPr>
          <a:xfrm>
            <a:off x="467544" y="2228317"/>
            <a:ext cx="1723549" cy="307777"/>
          </a:xfrm>
          <a:prstGeom prst="rect">
            <a:avLst/>
          </a:prstGeom>
          <a:solidFill>
            <a:schemeClr val="tx1"/>
          </a:solidFill>
          <a:ln w="22225">
            <a:solidFill>
              <a:schemeClr val="tx1"/>
            </a:solidFill>
          </a:ln>
        </p:spPr>
        <p:txBody>
          <a:bodyPr wrap="none" tIns="0" bIns="0" rtlCol="0">
            <a:spAutoFit/>
          </a:bodyPr>
          <a:lstStyle/>
          <a:p>
            <a:pPr>
              <a:spcBef>
                <a:spcPts val="0"/>
              </a:spcBef>
              <a:spcAft>
                <a:spcPts val="600"/>
              </a:spcAft>
            </a:pPr>
            <a:r>
              <a:rPr lang="ja-JP" altLang="en-US" sz="2000" b="0" dirty="0">
                <a:solidFill>
                  <a:schemeClr val="bg1"/>
                </a:solidFill>
              </a:rPr>
              <a:t>新課程履修者</a:t>
            </a:r>
          </a:p>
        </p:txBody>
      </p:sp>
      <p:sp>
        <p:nvSpPr>
          <p:cNvPr id="14" name="Rectangle 6">
            <a:extLst>
              <a:ext uri="{FF2B5EF4-FFF2-40B4-BE49-F238E27FC236}">
                <a16:creationId xmlns:a16="http://schemas.microsoft.com/office/drawing/2014/main" id="{7521E25F-3A8D-4BC5-9AD1-5E8C93991E48}"/>
              </a:ext>
            </a:extLst>
          </p:cNvPr>
          <p:cNvSpPr>
            <a:spLocks noChangeArrowheads="1"/>
          </p:cNvSpPr>
          <p:nvPr/>
        </p:nvSpPr>
        <p:spPr bwMode="auto">
          <a:xfrm>
            <a:off x="545639" y="4206916"/>
            <a:ext cx="5988095" cy="446220"/>
          </a:xfrm>
          <a:prstGeom prst="rect">
            <a:avLst/>
          </a:prstGeom>
          <a:noFill/>
          <a:ln w="9525">
            <a:noFill/>
            <a:miter lim="800000"/>
            <a:headEnd/>
            <a:tailEnd/>
          </a:ln>
          <a:effectLst/>
        </p:spPr>
        <p:txBody>
          <a:bodyPr lIns="91431" tIns="45716" rIns="91431" bIns="45716"/>
          <a:lstStyle/>
          <a:p>
            <a:pPr marL="342867" indent="-342867">
              <a:defRPr/>
            </a:pPr>
            <a:r>
              <a:rPr lang="ja-JP" altLang="en-US" sz="1800" b="0" dirty="0"/>
              <a:t>下の表の中から科目を選択して解答</a:t>
            </a:r>
          </a:p>
        </p:txBody>
      </p:sp>
      <p:sp>
        <p:nvSpPr>
          <p:cNvPr id="15" name="テキスト ボックス 14">
            <a:extLst>
              <a:ext uri="{FF2B5EF4-FFF2-40B4-BE49-F238E27FC236}">
                <a16:creationId xmlns:a16="http://schemas.microsoft.com/office/drawing/2014/main" id="{C4D2B68A-949D-45A6-8F5C-163E430C7E7D}"/>
              </a:ext>
            </a:extLst>
          </p:cNvPr>
          <p:cNvSpPr txBox="1"/>
          <p:nvPr/>
        </p:nvSpPr>
        <p:spPr>
          <a:xfrm>
            <a:off x="467543" y="3903146"/>
            <a:ext cx="1723549" cy="307777"/>
          </a:xfrm>
          <a:prstGeom prst="rect">
            <a:avLst/>
          </a:prstGeom>
          <a:solidFill>
            <a:schemeClr val="tx1"/>
          </a:solidFill>
          <a:ln w="22225">
            <a:solidFill>
              <a:schemeClr val="tx1"/>
            </a:solidFill>
          </a:ln>
        </p:spPr>
        <p:txBody>
          <a:bodyPr wrap="none" tIns="0" bIns="0" rtlCol="0">
            <a:spAutoFit/>
          </a:bodyPr>
          <a:lstStyle/>
          <a:p>
            <a:pPr>
              <a:spcBef>
                <a:spcPts val="0"/>
              </a:spcBef>
              <a:spcAft>
                <a:spcPts val="600"/>
              </a:spcAft>
            </a:pPr>
            <a:r>
              <a:rPr lang="ja-JP" altLang="en-US" sz="2000" b="0" dirty="0">
                <a:solidFill>
                  <a:schemeClr val="bg1"/>
                </a:solidFill>
              </a:rPr>
              <a:t>旧課程履修者</a:t>
            </a:r>
          </a:p>
        </p:txBody>
      </p:sp>
      <p:sp>
        <p:nvSpPr>
          <p:cNvPr id="16" name="四角形: 角を丸くする 15">
            <a:extLst>
              <a:ext uri="{FF2B5EF4-FFF2-40B4-BE49-F238E27FC236}">
                <a16:creationId xmlns:a16="http://schemas.microsoft.com/office/drawing/2014/main" id="{4B1E37E0-504C-47E4-B881-549B1BF8615B}"/>
              </a:ext>
            </a:extLst>
          </p:cNvPr>
          <p:cNvSpPr/>
          <p:nvPr/>
        </p:nvSpPr>
        <p:spPr>
          <a:xfrm>
            <a:off x="522963" y="5390607"/>
            <a:ext cx="8496943" cy="1350761"/>
          </a:xfrm>
          <a:prstGeom prst="roundRect">
            <a:avLst>
              <a:gd name="adj" fmla="val 840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0"/>
              </a:spcBef>
              <a:spcAft>
                <a:spcPts val="1200"/>
              </a:spcAft>
            </a:pPr>
            <a:r>
              <a:rPr lang="ja-JP" altLang="en-US" sz="1600" b="0" kern="100" dirty="0">
                <a:solidFill>
                  <a:schemeClr val="tx1"/>
                </a:solidFill>
                <a:latin typeface="+mn-ea"/>
                <a:cs typeface="Times New Roman" panose="02020603050405020304" pitchFamily="18" charset="0"/>
              </a:rPr>
              <a:t>○　</a:t>
            </a:r>
            <a:r>
              <a:rPr lang="en-US" altLang="ja-JP" sz="1600" b="0" kern="100" dirty="0">
                <a:solidFill>
                  <a:schemeClr val="tx1"/>
                </a:solidFill>
                <a:latin typeface="+mn-ea"/>
                <a:cs typeface="Times New Roman" panose="02020603050405020304" pitchFamily="18" charset="0"/>
              </a:rPr>
              <a:t>『</a:t>
            </a:r>
            <a:r>
              <a:rPr lang="ja-JP" altLang="en-US" sz="1600" b="0" kern="100" dirty="0">
                <a:solidFill>
                  <a:schemeClr val="tx1"/>
                </a:solidFill>
                <a:latin typeface="+mn-ea"/>
                <a:cs typeface="Times New Roman" panose="02020603050405020304" pitchFamily="18" charset="0"/>
              </a:rPr>
              <a:t>旧情報</a:t>
            </a:r>
            <a:r>
              <a:rPr lang="en-US" altLang="ja-JP" sz="1600" b="0" kern="100" dirty="0">
                <a:solidFill>
                  <a:schemeClr val="tx1"/>
                </a:solidFill>
                <a:latin typeface="+mn-ea"/>
                <a:cs typeface="Times New Roman" panose="02020603050405020304" pitchFamily="18" charset="0"/>
              </a:rPr>
              <a:t>』</a:t>
            </a:r>
            <a:r>
              <a:rPr lang="ja-JP" altLang="en-US" sz="1600" b="0" kern="100" dirty="0">
                <a:solidFill>
                  <a:schemeClr val="tx1"/>
                </a:solidFill>
                <a:latin typeface="+mn-ea"/>
                <a:cs typeface="Times New Roman" panose="02020603050405020304" pitchFamily="18" charset="0"/>
              </a:rPr>
              <a:t>の出題範囲は，旧指導要領の科目である「社会と情報」及び「情報の科学」の内容</a:t>
            </a:r>
            <a:endParaRPr lang="en-US" altLang="ja-JP" sz="1600" b="0" kern="100" dirty="0">
              <a:solidFill>
                <a:schemeClr val="tx1"/>
              </a:solidFill>
              <a:latin typeface="+mn-ea"/>
              <a:cs typeface="Times New Roman" panose="02020603050405020304" pitchFamily="18" charset="0"/>
            </a:endParaRPr>
          </a:p>
          <a:p>
            <a:pPr>
              <a:spcBef>
                <a:spcPts val="0"/>
              </a:spcBef>
              <a:spcAft>
                <a:spcPts val="0"/>
              </a:spcAft>
            </a:pPr>
            <a:r>
              <a:rPr lang="ja-JP" altLang="en-US" sz="1600" b="0" kern="100" dirty="0">
                <a:solidFill>
                  <a:schemeClr val="tx1"/>
                </a:solidFill>
                <a:latin typeface="+mn-ea"/>
                <a:cs typeface="Times New Roman" panose="02020603050405020304" pitchFamily="18" charset="0"/>
              </a:rPr>
              <a:t>○　両科目の共通部分に対応した必答問題に加え，「社会と情報」及び「情報の科学」のそれぞれ</a:t>
            </a:r>
            <a:endParaRPr lang="en-US" altLang="ja-JP" sz="1600" b="0" kern="100" dirty="0">
              <a:solidFill>
                <a:schemeClr val="tx1"/>
              </a:solidFill>
              <a:latin typeface="+mn-ea"/>
              <a:cs typeface="Times New Roman" panose="02020603050405020304" pitchFamily="18" charset="0"/>
            </a:endParaRPr>
          </a:p>
          <a:p>
            <a:pPr>
              <a:spcBef>
                <a:spcPts val="0"/>
              </a:spcBef>
              <a:spcAft>
                <a:spcPts val="0"/>
              </a:spcAft>
            </a:pPr>
            <a:r>
              <a:rPr lang="ja-JP" altLang="en-US" sz="1600" b="0" kern="100" dirty="0">
                <a:solidFill>
                  <a:schemeClr val="tx1"/>
                </a:solidFill>
                <a:latin typeface="+mn-ea"/>
                <a:cs typeface="Times New Roman" panose="02020603050405020304" pitchFamily="18" charset="0"/>
              </a:rPr>
              <a:t>　に対応した選択問題を出題</a:t>
            </a:r>
            <a:endParaRPr lang="en-US" altLang="ja-JP" sz="1600" b="0" kern="100" dirty="0">
              <a:solidFill>
                <a:schemeClr val="tx1"/>
              </a:solidFill>
              <a:latin typeface="+mn-ea"/>
              <a:cs typeface="Times New Roman" panose="02020603050405020304" pitchFamily="18" charset="0"/>
            </a:endParaRPr>
          </a:p>
          <a:p>
            <a:pPr>
              <a:spcBef>
                <a:spcPts val="600"/>
              </a:spcBef>
              <a:spcAft>
                <a:spcPts val="0"/>
              </a:spcAft>
            </a:pPr>
            <a:r>
              <a:rPr lang="ja-JP" altLang="en-US" sz="1600" b="0" kern="100" dirty="0">
                <a:solidFill>
                  <a:schemeClr val="tx1"/>
                </a:solidFill>
                <a:latin typeface="+mn-ea"/>
                <a:cs typeface="Times New Roman" panose="02020603050405020304" pitchFamily="18" charset="0"/>
              </a:rPr>
              <a:t>　</a:t>
            </a:r>
            <a:r>
              <a:rPr lang="en-US" altLang="ja-JP" sz="1600" b="0" kern="100" dirty="0">
                <a:solidFill>
                  <a:schemeClr val="tx1"/>
                </a:solidFill>
                <a:latin typeface="+mn-ea"/>
                <a:cs typeface="Times New Roman" panose="02020603050405020304" pitchFamily="18" charset="0"/>
              </a:rPr>
              <a:t>※</a:t>
            </a:r>
            <a:r>
              <a:rPr lang="ja-JP" altLang="en-US" sz="1600" b="0" kern="100" dirty="0">
                <a:solidFill>
                  <a:schemeClr val="tx1"/>
                </a:solidFill>
                <a:latin typeface="+mn-ea"/>
                <a:cs typeface="Times New Roman" panose="02020603050405020304" pitchFamily="18" charset="0"/>
              </a:rPr>
              <a:t>　選択問題は，履修していた科目にかかわらず，試験時間中に自由に選ぶことが可能</a:t>
            </a:r>
            <a:endParaRPr lang="en-US" altLang="ja-JP" sz="1600" b="0" kern="100" dirty="0">
              <a:solidFill>
                <a:schemeClr val="tx1"/>
              </a:solidFill>
              <a:latin typeface="+mn-ea"/>
              <a:cs typeface="Times New Roman" panose="02020603050405020304" pitchFamily="18" charset="0"/>
            </a:endParaRPr>
          </a:p>
        </p:txBody>
      </p:sp>
      <p:sp>
        <p:nvSpPr>
          <p:cNvPr id="17" name="Rectangle 6">
            <a:extLst>
              <a:ext uri="{FF2B5EF4-FFF2-40B4-BE49-F238E27FC236}">
                <a16:creationId xmlns:a16="http://schemas.microsoft.com/office/drawing/2014/main" id="{3281913E-B421-4EF0-B373-1B23560382DC}"/>
              </a:ext>
            </a:extLst>
          </p:cNvPr>
          <p:cNvSpPr>
            <a:spLocks noChangeArrowheads="1"/>
          </p:cNvSpPr>
          <p:nvPr/>
        </p:nvSpPr>
        <p:spPr bwMode="auto">
          <a:xfrm>
            <a:off x="179513" y="1772816"/>
            <a:ext cx="2195735" cy="426261"/>
          </a:xfrm>
          <a:prstGeom prst="rect">
            <a:avLst/>
          </a:prstGeom>
          <a:noFill/>
          <a:ln w="9525">
            <a:noFill/>
            <a:miter lim="800000"/>
            <a:headEnd/>
            <a:tailEnd/>
          </a:ln>
          <a:effectLst/>
        </p:spPr>
        <p:txBody>
          <a:bodyPr lIns="91431" tIns="45716" rIns="91431" bIns="45716"/>
          <a:lstStyle/>
          <a:p>
            <a:pPr marL="342867" indent="-342867">
              <a:defRPr/>
            </a:pPr>
            <a:r>
              <a:rPr lang="ja-JP" altLang="en-US" sz="2000" dirty="0"/>
              <a:t>＜試験当日＞</a:t>
            </a:r>
          </a:p>
        </p:txBody>
      </p:sp>
      <p:sp>
        <p:nvSpPr>
          <p:cNvPr id="18" name="角丸四角形 8">
            <a:extLst>
              <a:ext uri="{FF2B5EF4-FFF2-40B4-BE49-F238E27FC236}">
                <a16:creationId xmlns:a16="http://schemas.microsoft.com/office/drawing/2014/main" id="{9B57AFB4-D535-4ECE-9D3A-1FBF54EE7E5E}"/>
              </a:ext>
            </a:extLst>
          </p:cNvPr>
          <p:cNvSpPr/>
          <p:nvPr/>
        </p:nvSpPr>
        <p:spPr>
          <a:xfrm>
            <a:off x="755977" y="3055071"/>
            <a:ext cx="7920879" cy="648000"/>
          </a:xfrm>
          <a:prstGeom prst="roundRect">
            <a:avLst>
              <a:gd name="adj" fmla="val 16274"/>
            </a:avLst>
          </a:prstGeom>
          <a:solidFill>
            <a:srgbClr val="FFE1F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6000" bIns="36000" anchor="ctr"/>
          <a:lstStyle/>
          <a:p>
            <a:pPr marL="342867" indent="-342867">
              <a:defRPr/>
            </a:pPr>
            <a:r>
              <a:rPr lang="en-US" altLang="ja-JP" sz="1600" kern="100" dirty="0">
                <a:solidFill>
                  <a:srgbClr val="FF0000"/>
                </a:solidFill>
                <a:latin typeface="ＭＳ Ｐゴシック" panose="020B0600070205080204" pitchFamily="50" charset="-128"/>
                <a:cs typeface="Times New Roman" panose="02020603050405020304" pitchFamily="18" charset="0"/>
              </a:rPr>
              <a:t>【</a:t>
            </a:r>
            <a:r>
              <a:rPr lang="ja-JP" altLang="en-US" sz="1600" kern="100" dirty="0">
                <a:solidFill>
                  <a:srgbClr val="FF0000"/>
                </a:solidFill>
                <a:latin typeface="ＭＳ Ｐゴシック" panose="020B0600070205080204" pitchFamily="50" charset="-128"/>
                <a:cs typeface="Times New Roman" panose="02020603050405020304" pitchFamily="18" charset="0"/>
              </a:rPr>
              <a:t>留意点</a:t>
            </a:r>
            <a:r>
              <a:rPr lang="en-US" altLang="ja-JP" sz="1600" kern="100" dirty="0">
                <a:solidFill>
                  <a:srgbClr val="FF0000"/>
                </a:solidFill>
                <a:latin typeface="ＭＳ Ｐゴシック" panose="020B0600070205080204" pitchFamily="50" charset="-128"/>
                <a:cs typeface="Times New Roman" panose="02020603050405020304" pitchFamily="18" charset="0"/>
              </a:rPr>
              <a:t>】</a:t>
            </a:r>
            <a:endParaRPr lang="en-US" altLang="ja-JP" sz="1600" kern="100" dirty="0">
              <a:solidFill>
                <a:schemeClr val="tx1"/>
              </a:solidFill>
              <a:latin typeface="ＭＳ Ｐゴシック" panose="020B0600070205080204" pitchFamily="50" charset="-128"/>
              <a:cs typeface="Times New Roman" panose="02020603050405020304" pitchFamily="18" charset="0"/>
            </a:endParaRPr>
          </a:p>
          <a:p>
            <a:pPr>
              <a:defRPr/>
            </a:pPr>
            <a:r>
              <a:rPr lang="ja-JP" altLang="en-US" sz="1600" b="0" kern="100" dirty="0">
                <a:solidFill>
                  <a:schemeClr val="tx1"/>
                </a:solidFill>
                <a:latin typeface="ＭＳ Ｐゴシック" panose="020B0600070205080204" pitchFamily="50" charset="-128"/>
                <a:cs typeface="Times New Roman" panose="02020603050405020304" pitchFamily="18" charset="0"/>
              </a:rPr>
              <a:t>　新課程科目と旧課程科目が同じ問題冊子に掲載されるが，旧課程科目は選択解答不可</a:t>
            </a:r>
            <a:endParaRPr lang="en-US" altLang="ja-JP" sz="1600" u="sng" dirty="0">
              <a:solidFill>
                <a:schemeClr val="tx1"/>
              </a:solidFill>
            </a:endParaRPr>
          </a:p>
        </p:txBody>
      </p:sp>
    </p:spTree>
    <p:extLst>
      <p:ext uri="{BB962C8B-B14F-4D97-AF65-F5344CB8AC3E}">
        <p14:creationId xmlns:p14="http://schemas.microsoft.com/office/powerpoint/2010/main" val="22570023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474D9B23-ABD5-4740-AF92-109E17B9FC22}"/>
              </a:ext>
            </a:extLst>
          </p:cNvPr>
          <p:cNvSpPr/>
          <p:nvPr/>
        </p:nvSpPr>
        <p:spPr>
          <a:xfrm>
            <a:off x="195217" y="1196752"/>
            <a:ext cx="2969083" cy="491481"/>
          </a:xfrm>
          <a:prstGeom prst="rect">
            <a:avLst/>
          </a:prstGeom>
        </p:spPr>
        <p:txBody>
          <a:bodyPr wrap="none">
            <a:spAutoFit/>
          </a:bodyPr>
          <a:lstStyle/>
          <a:p>
            <a:pPr>
              <a:lnSpc>
                <a:spcPct val="120000"/>
              </a:lnSpc>
              <a:spcBef>
                <a:spcPts val="600"/>
              </a:spcBef>
              <a:spcAft>
                <a:spcPts val="1200"/>
              </a:spcAft>
            </a:pPr>
            <a:r>
              <a:rPr lang="ja-JP" altLang="en-US" sz="2400" b="1" kern="100" dirty="0">
                <a:solidFill>
                  <a:schemeClr val="bg1"/>
                </a:solidFill>
                <a:highlight>
                  <a:srgbClr val="000080"/>
                </a:highlight>
                <a:latin typeface="游ゴシック Light" panose="020B0300000000000000" pitchFamily="50" charset="-128"/>
                <a:ea typeface="ＭＳ ゴシック" panose="020B0609070205080204" pitchFamily="49" charset="-128"/>
                <a:cs typeface="Times New Roman" panose="02020603050405020304" pitchFamily="18" charset="0"/>
              </a:rPr>
              <a:t>　</a:t>
            </a:r>
            <a:r>
              <a:rPr lang="ja-JP" altLang="en-US" sz="2400" kern="100" dirty="0">
                <a:solidFill>
                  <a:schemeClr val="bg1"/>
                </a:solidFill>
                <a:highlight>
                  <a:srgbClr val="000080"/>
                </a:highlight>
                <a:latin typeface="游ゴシック Light" panose="020B0300000000000000" pitchFamily="50" charset="-128"/>
                <a:ea typeface="ＭＳ ゴシック" panose="020B0609070205080204" pitchFamily="49" charset="-128"/>
                <a:cs typeface="Times New Roman" panose="02020603050405020304" pitchFamily="18" charset="0"/>
              </a:rPr>
              <a:t>地理歴史，公民</a:t>
            </a:r>
            <a:r>
              <a:rPr lang="ja-JP" altLang="en-US" sz="2400" b="1" kern="100" dirty="0">
                <a:solidFill>
                  <a:srgbClr val="000080"/>
                </a:solidFill>
                <a:highlight>
                  <a:srgbClr val="000080"/>
                </a:highlight>
                <a:latin typeface="游ゴシック Light" panose="020B0300000000000000" pitchFamily="50" charset="-128"/>
                <a:ea typeface="ＭＳ ゴシック" panose="020B0609070205080204" pitchFamily="49" charset="-128"/>
                <a:cs typeface="Times New Roman" panose="02020603050405020304" pitchFamily="18" charset="0"/>
              </a:rPr>
              <a:t>。</a:t>
            </a:r>
            <a:endParaRPr lang="en-US" altLang="ja-JP" sz="2400" dirty="0">
              <a:solidFill>
                <a:schemeClr val="tx1">
                  <a:lumMod val="65000"/>
                  <a:lumOff val="35000"/>
                </a:schemeClr>
              </a:solidFill>
              <a:ea typeface="ＭＳ Ｐ明朝" panose="02020600040205080304" pitchFamily="18" charset="-128"/>
              <a:cs typeface="Times New Roman" panose="02020603050405020304" pitchFamily="18" charset="0"/>
            </a:endParaRPr>
          </a:p>
        </p:txBody>
      </p:sp>
      <p:sp>
        <p:nvSpPr>
          <p:cNvPr id="7" name="正方形/長方形 6">
            <a:extLst>
              <a:ext uri="{FF2B5EF4-FFF2-40B4-BE49-F238E27FC236}">
                <a16:creationId xmlns:a16="http://schemas.microsoft.com/office/drawing/2014/main" id="{00604C4C-5411-467D-A48F-DF7DED5C4D09}"/>
              </a:ext>
            </a:extLst>
          </p:cNvPr>
          <p:cNvSpPr/>
          <p:nvPr/>
        </p:nvSpPr>
        <p:spPr>
          <a:xfrm>
            <a:off x="70586" y="1647854"/>
            <a:ext cx="8663741" cy="600934"/>
          </a:xfrm>
          <a:prstGeom prst="rect">
            <a:avLst/>
          </a:prstGeom>
        </p:spPr>
        <p:txBody>
          <a:bodyPr wrap="square">
            <a:spAutoFit/>
          </a:bodyPr>
          <a:lstStyle/>
          <a:p>
            <a:pPr marL="182563" indent="-182563">
              <a:lnSpc>
                <a:spcPct val="110000"/>
              </a:lnSpc>
              <a:spcBef>
                <a:spcPts val="0"/>
              </a:spcBef>
              <a:spcAft>
                <a:spcPts val="0"/>
              </a:spcAft>
              <a:defRPr/>
            </a:pPr>
            <a:r>
              <a:rPr lang="ja-JP" altLang="en-US" sz="1600" b="0" dirty="0">
                <a:latin typeface="+mn-ea"/>
                <a:ea typeface="+mn-ea"/>
              </a:rPr>
              <a:t>   </a:t>
            </a:r>
            <a:r>
              <a:rPr lang="ja-JP" altLang="en-US" sz="1600" b="0" dirty="0">
                <a:solidFill>
                  <a:schemeClr val="bg1"/>
                </a:solidFill>
                <a:highlight>
                  <a:srgbClr val="000000"/>
                </a:highlight>
                <a:latin typeface="+mn-ea"/>
                <a:ea typeface="+mn-ea"/>
              </a:rPr>
              <a:t>新課程科目</a:t>
            </a:r>
            <a:endParaRPr lang="en-US" altLang="ja-JP" sz="1600" b="0" dirty="0">
              <a:solidFill>
                <a:schemeClr val="bg1"/>
              </a:solidFill>
              <a:highlight>
                <a:srgbClr val="000000"/>
              </a:highlight>
              <a:latin typeface="+mn-ea"/>
              <a:ea typeface="+mn-ea"/>
            </a:endParaRPr>
          </a:p>
          <a:p>
            <a:pPr marL="182563" indent="-182563">
              <a:lnSpc>
                <a:spcPct val="110000"/>
              </a:lnSpc>
              <a:spcBef>
                <a:spcPts val="0"/>
              </a:spcBef>
              <a:spcAft>
                <a:spcPts val="0"/>
              </a:spcAft>
              <a:defRPr/>
            </a:pPr>
            <a:r>
              <a:rPr lang="ja-JP" altLang="en-US" sz="1600" b="0" dirty="0">
                <a:latin typeface="+mn-ea"/>
                <a:ea typeface="+mn-ea"/>
              </a:rPr>
              <a:t>　　　「地理歴史，公民①」と「地理歴史，公民②」の</a:t>
            </a:r>
            <a:r>
              <a:rPr lang="ja-JP" altLang="en-US" sz="1600" u="sng" dirty="0">
                <a:latin typeface="+mn-ea"/>
                <a:ea typeface="+mn-ea"/>
              </a:rPr>
              <a:t>問題冊子２冊をビニールでパッケージ化</a:t>
            </a:r>
            <a:endParaRPr lang="en-US" altLang="ja-JP" sz="1400" b="0" dirty="0">
              <a:latin typeface="+mn-ea"/>
              <a:ea typeface="+mn-ea"/>
            </a:endParaRPr>
          </a:p>
        </p:txBody>
      </p:sp>
      <p:graphicFrame>
        <p:nvGraphicFramePr>
          <p:cNvPr id="3" name="表 2">
            <a:extLst>
              <a:ext uri="{FF2B5EF4-FFF2-40B4-BE49-F238E27FC236}">
                <a16:creationId xmlns:a16="http://schemas.microsoft.com/office/drawing/2014/main" id="{2BB83BFF-AD63-48DB-B72C-50A412FFAE33}"/>
              </a:ext>
            </a:extLst>
          </p:cNvPr>
          <p:cNvGraphicFramePr>
            <a:graphicFrameLocks noGrp="1"/>
          </p:cNvGraphicFramePr>
          <p:nvPr>
            <p:extLst>
              <p:ext uri="{D42A27DB-BD31-4B8C-83A1-F6EECF244321}">
                <p14:modId xmlns:p14="http://schemas.microsoft.com/office/powerpoint/2010/main" val="472449003"/>
              </p:ext>
            </p:extLst>
          </p:nvPr>
        </p:nvGraphicFramePr>
        <p:xfrm>
          <a:off x="780263" y="2248788"/>
          <a:ext cx="7380000" cy="1360320"/>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376859121"/>
                    </a:ext>
                  </a:extLst>
                </a:gridCol>
                <a:gridCol w="5400000">
                  <a:extLst>
                    <a:ext uri="{9D8B030D-6E8A-4147-A177-3AD203B41FA5}">
                      <a16:colId xmlns:a16="http://schemas.microsoft.com/office/drawing/2014/main" val="404044794"/>
                    </a:ext>
                  </a:extLst>
                </a:gridCol>
              </a:tblGrid>
              <a:tr h="324000">
                <a:tc>
                  <a:txBody>
                    <a:bodyPr/>
                    <a:lstStyle/>
                    <a:p>
                      <a:pPr algn="ctr"/>
                      <a:r>
                        <a:rPr kumimoji="1" lang="ja-JP" altLang="en-US" sz="1400" dirty="0">
                          <a:latin typeface="+mn-ea"/>
                          <a:ea typeface="+mn-ea"/>
                        </a:rPr>
                        <a:t>問題冊子の名称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kumimoji="1" lang="ja-JP" altLang="en-US" sz="1400" dirty="0">
                          <a:latin typeface="+mn-ea"/>
                          <a:ea typeface="+mn-ea"/>
                        </a:rPr>
                        <a:t>問題冊子に掲載される出題科目（白抜き数字は掲載順）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891842153"/>
                  </a:ext>
                </a:extLst>
              </a:tr>
              <a:tr h="370840">
                <a:tc>
                  <a:txBody>
                    <a:bodyPr/>
                    <a:lstStyle/>
                    <a:p>
                      <a:r>
                        <a:rPr kumimoji="1" lang="ja-JP" altLang="en-US" sz="1400" dirty="0">
                          <a:latin typeface="+mn-ea"/>
                          <a:ea typeface="+mn-ea"/>
                        </a:rPr>
                        <a:t>地理歴史，公民①</a:t>
                      </a:r>
                      <a:endParaRPr kumimoji="1" lang="en-US" altLang="ja-JP" sz="1400" dirty="0">
                        <a:latin typeface="+mn-ea"/>
                        <a:ea typeface="+mn-ea"/>
                      </a:endParaRPr>
                    </a:p>
                    <a:p>
                      <a:r>
                        <a:rPr kumimoji="1" lang="en-US" altLang="ja-JP" sz="1400" dirty="0">
                          <a:latin typeface="+mn-ea"/>
                          <a:ea typeface="+mn-ea"/>
                        </a:rPr>
                        <a:t>(</a:t>
                      </a:r>
                      <a:r>
                        <a:rPr kumimoji="1" lang="ja-JP" altLang="en-US" sz="1400" dirty="0">
                          <a:latin typeface="+mn-ea"/>
                          <a:ea typeface="+mn-ea"/>
                        </a:rPr>
                        <a:t>右の５科目を掲載）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400" dirty="0">
                          <a:latin typeface="+mn-ea"/>
                          <a:ea typeface="+mn-ea"/>
                        </a:rPr>
                        <a:t>❶</a:t>
                      </a:r>
                      <a:r>
                        <a:rPr kumimoji="1" lang="en-US" altLang="ja-JP" sz="1400" dirty="0">
                          <a:latin typeface="+mn-ea"/>
                          <a:ea typeface="+mn-ea"/>
                        </a:rPr>
                        <a:t>『</a:t>
                      </a:r>
                      <a:r>
                        <a:rPr kumimoji="1" lang="ja-JP" altLang="en-US" sz="1400" dirty="0">
                          <a:latin typeface="+mn-ea"/>
                          <a:ea typeface="+mn-ea"/>
                        </a:rPr>
                        <a:t>地理総合，地理探究</a:t>
                      </a:r>
                      <a:r>
                        <a:rPr kumimoji="1" lang="en-US" altLang="ja-JP" sz="1400" dirty="0">
                          <a:latin typeface="+mn-ea"/>
                          <a:ea typeface="+mn-ea"/>
                        </a:rPr>
                        <a:t>』</a:t>
                      </a:r>
                      <a:r>
                        <a:rPr kumimoji="1" lang="ja-JP" altLang="en-US" sz="1400" dirty="0">
                          <a:latin typeface="+mn-ea"/>
                          <a:ea typeface="+mn-ea"/>
                        </a:rPr>
                        <a:t>　❷</a:t>
                      </a:r>
                      <a:r>
                        <a:rPr kumimoji="1" lang="en-US" altLang="ja-JP" sz="1400" dirty="0">
                          <a:latin typeface="+mn-ea"/>
                          <a:ea typeface="+mn-ea"/>
                        </a:rPr>
                        <a:t>『</a:t>
                      </a:r>
                      <a:r>
                        <a:rPr kumimoji="1" lang="ja-JP" altLang="en-US" sz="1400" dirty="0">
                          <a:latin typeface="+mn-ea"/>
                          <a:ea typeface="+mn-ea"/>
                        </a:rPr>
                        <a:t>歴史総合，日本史探究</a:t>
                      </a:r>
                      <a:r>
                        <a:rPr kumimoji="1" lang="en-US" altLang="ja-JP" sz="1400" dirty="0">
                          <a:latin typeface="+mn-ea"/>
                          <a:ea typeface="+mn-ea"/>
                        </a:rPr>
                        <a:t>』</a:t>
                      </a:r>
                    </a:p>
                    <a:p>
                      <a:r>
                        <a:rPr kumimoji="1" lang="ja-JP" altLang="en-US" sz="1400" dirty="0">
                          <a:latin typeface="+mn-ea"/>
                          <a:ea typeface="+mn-ea"/>
                        </a:rPr>
                        <a:t>❸</a:t>
                      </a:r>
                      <a:r>
                        <a:rPr kumimoji="1" lang="en-US" altLang="ja-JP" sz="1400" dirty="0">
                          <a:latin typeface="+mn-ea"/>
                          <a:ea typeface="+mn-ea"/>
                        </a:rPr>
                        <a:t>『</a:t>
                      </a:r>
                      <a:r>
                        <a:rPr kumimoji="1" lang="ja-JP" altLang="en-US" sz="1400" dirty="0">
                          <a:latin typeface="+mn-ea"/>
                          <a:ea typeface="+mn-ea"/>
                        </a:rPr>
                        <a:t>歴史総合，世界史探究</a:t>
                      </a:r>
                      <a:r>
                        <a:rPr kumimoji="1" lang="en-US" altLang="ja-JP" sz="1400" dirty="0">
                          <a:latin typeface="+mn-ea"/>
                          <a:ea typeface="+mn-ea"/>
                        </a:rPr>
                        <a:t>』</a:t>
                      </a:r>
                      <a:r>
                        <a:rPr kumimoji="1" lang="ja-JP" altLang="en-US" sz="1400" dirty="0">
                          <a:latin typeface="+mn-ea"/>
                          <a:ea typeface="+mn-ea"/>
                        </a:rPr>
                        <a:t>　❹</a:t>
                      </a:r>
                      <a:r>
                        <a:rPr kumimoji="1" lang="en-US" altLang="ja-JP" sz="1400" dirty="0">
                          <a:latin typeface="+mn-ea"/>
                          <a:ea typeface="+mn-ea"/>
                        </a:rPr>
                        <a:t>『</a:t>
                      </a:r>
                      <a:r>
                        <a:rPr kumimoji="1" lang="ja-JP" altLang="en-US" sz="1400" dirty="0">
                          <a:latin typeface="+mn-ea"/>
                          <a:ea typeface="+mn-ea"/>
                        </a:rPr>
                        <a:t>公共，倫理</a:t>
                      </a:r>
                      <a:r>
                        <a:rPr kumimoji="1" lang="en-US" altLang="ja-JP" sz="1400" dirty="0">
                          <a:latin typeface="+mn-ea"/>
                          <a:ea typeface="+mn-ea"/>
                        </a:rPr>
                        <a:t>』 </a:t>
                      </a:r>
                      <a:r>
                        <a:rPr kumimoji="1" lang="ja-JP" altLang="en-US" sz="1400" dirty="0">
                          <a:latin typeface="+mn-ea"/>
                          <a:ea typeface="+mn-ea"/>
                        </a:rPr>
                        <a:t>❺</a:t>
                      </a:r>
                      <a:r>
                        <a:rPr kumimoji="1" lang="en-US" altLang="ja-JP" sz="1400" dirty="0">
                          <a:latin typeface="+mn-ea"/>
                          <a:ea typeface="+mn-ea"/>
                        </a:rPr>
                        <a:t>『</a:t>
                      </a:r>
                      <a:r>
                        <a:rPr kumimoji="1" lang="ja-JP" altLang="en-US" sz="1400" dirty="0">
                          <a:latin typeface="+mn-ea"/>
                          <a:ea typeface="+mn-ea"/>
                        </a:rPr>
                        <a:t>公共，政治・経済</a:t>
                      </a:r>
                      <a:r>
                        <a:rPr kumimoji="1" lang="en-US" altLang="ja-JP" sz="1400" dirty="0">
                          <a:latin typeface="+mn-ea"/>
                          <a:ea typeface="+mn-ea"/>
                        </a:rPr>
                        <a:t>』</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67155669"/>
                  </a:ext>
                </a:extLst>
              </a:tr>
              <a:tr h="370840">
                <a:tc>
                  <a:txBody>
                    <a:bodyPr/>
                    <a:lstStyle/>
                    <a:p>
                      <a:r>
                        <a:rPr kumimoji="1" lang="ja-JP" altLang="en-US" sz="1400" dirty="0">
                          <a:latin typeface="+mn-ea"/>
                          <a:ea typeface="+mn-ea"/>
                        </a:rPr>
                        <a:t>地理歴史，公民②</a:t>
                      </a:r>
                      <a:endParaRPr kumimoji="1" lang="en-US" altLang="ja-JP" sz="1400" dirty="0">
                        <a:latin typeface="+mn-ea"/>
                        <a:ea typeface="+mn-ea"/>
                      </a:endParaRPr>
                    </a:p>
                    <a:p>
                      <a:r>
                        <a:rPr kumimoji="1" lang="ja-JP" altLang="en-US" sz="1400" dirty="0">
                          <a:latin typeface="+mn-ea"/>
                          <a:ea typeface="+mn-ea"/>
                        </a:rPr>
                        <a:t>（右の１科目を掲載）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400" dirty="0">
                          <a:latin typeface="+mn-ea"/>
                          <a:ea typeface="+mn-ea"/>
                        </a:rPr>
                        <a:t>❶</a:t>
                      </a:r>
                      <a:r>
                        <a:rPr kumimoji="1" lang="en-US" altLang="ja-JP" sz="1400" dirty="0">
                          <a:latin typeface="+mn-ea"/>
                          <a:ea typeface="+mn-ea"/>
                        </a:rPr>
                        <a:t>『</a:t>
                      </a:r>
                      <a:r>
                        <a:rPr kumimoji="1" lang="ja-JP" altLang="en-US" sz="1400" dirty="0">
                          <a:latin typeface="+mn-ea"/>
                          <a:ea typeface="+mn-ea"/>
                        </a:rPr>
                        <a:t>地理総合／歴史総合／公共</a:t>
                      </a:r>
                      <a:r>
                        <a:rPr kumimoji="1" lang="en-US" altLang="ja-JP" sz="1400" dirty="0">
                          <a:latin typeface="+mn-ea"/>
                          <a:ea typeface="+mn-ea"/>
                        </a:rPr>
                        <a:t>』</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57916073"/>
                  </a:ext>
                </a:extLst>
              </a:tr>
            </a:tbl>
          </a:graphicData>
        </a:graphic>
      </p:graphicFrame>
      <p:sp>
        <p:nvSpPr>
          <p:cNvPr id="2" name="スライド番号プレースホルダー 1">
            <a:extLst>
              <a:ext uri="{FF2B5EF4-FFF2-40B4-BE49-F238E27FC236}">
                <a16:creationId xmlns:a16="http://schemas.microsoft.com/office/drawing/2014/main" id="{6824F4AF-570E-46FB-8E2B-9DD9797218C4}"/>
              </a:ext>
            </a:extLst>
          </p:cNvPr>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17</a:t>
            </a:fld>
            <a:endParaRPr lang="ja-JP" altLang="en-US">
              <a:solidFill>
                <a:prstClr val="black">
                  <a:tint val="75000"/>
                </a:prstClr>
              </a:solidFill>
            </a:endParaRPr>
          </a:p>
        </p:txBody>
      </p:sp>
      <p:graphicFrame>
        <p:nvGraphicFramePr>
          <p:cNvPr id="9" name="表 8">
            <a:extLst>
              <a:ext uri="{FF2B5EF4-FFF2-40B4-BE49-F238E27FC236}">
                <a16:creationId xmlns:a16="http://schemas.microsoft.com/office/drawing/2014/main" id="{9691AC54-FCA3-4835-94AF-D66C50FD54C4}"/>
              </a:ext>
            </a:extLst>
          </p:cNvPr>
          <p:cNvGraphicFramePr>
            <a:graphicFrameLocks noGrp="1"/>
          </p:cNvGraphicFramePr>
          <p:nvPr>
            <p:extLst>
              <p:ext uri="{D42A27DB-BD31-4B8C-83A1-F6EECF244321}">
                <p14:modId xmlns:p14="http://schemas.microsoft.com/office/powerpoint/2010/main" val="1159827"/>
              </p:ext>
            </p:extLst>
          </p:nvPr>
        </p:nvGraphicFramePr>
        <p:xfrm>
          <a:off x="780263" y="4363640"/>
          <a:ext cx="7380000" cy="1360320"/>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1376859121"/>
                    </a:ext>
                  </a:extLst>
                </a:gridCol>
                <a:gridCol w="5400000">
                  <a:extLst>
                    <a:ext uri="{9D8B030D-6E8A-4147-A177-3AD203B41FA5}">
                      <a16:colId xmlns:a16="http://schemas.microsoft.com/office/drawing/2014/main" val="404044794"/>
                    </a:ext>
                  </a:extLst>
                </a:gridCol>
              </a:tblGrid>
              <a:tr h="324000">
                <a:tc>
                  <a:txBody>
                    <a:bodyPr/>
                    <a:lstStyle/>
                    <a:p>
                      <a:pPr algn="ctr"/>
                      <a:r>
                        <a:rPr kumimoji="1" lang="ja-JP" altLang="en-US" sz="1400" dirty="0">
                          <a:latin typeface="+mn-ea"/>
                          <a:ea typeface="+mn-ea"/>
                        </a:rPr>
                        <a:t>問題冊子の名称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kumimoji="1" lang="ja-JP" altLang="en-US" sz="1400" dirty="0">
                          <a:latin typeface="+mn-ea"/>
                          <a:ea typeface="+mn-ea"/>
                        </a:rPr>
                        <a:t>問題冊子に掲載される出題科目（白抜き数字は掲載順）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891842153"/>
                  </a:ext>
                </a:extLst>
              </a:tr>
              <a:tr h="370840">
                <a:tc>
                  <a:txBody>
                    <a:bodyPr/>
                    <a:lstStyle/>
                    <a:p>
                      <a:r>
                        <a:rPr kumimoji="1" lang="ja-JP" altLang="en-US" sz="1400" dirty="0">
                          <a:latin typeface="+mn-ea"/>
                          <a:ea typeface="+mn-ea"/>
                        </a:rPr>
                        <a:t>旧地理歴史</a:t>
                      </a:r>
                      <a:endParaRPr kumimoji="1" lang="en-US" altLang="ja-JP" sz="1400" dirty="0">
                        <a:latin typeface="+mn-ea"/>
                        <a:ea typeface="+mn-ea"/>
                      </a:endParaRPr>
                    </a:p>
                    <a:p>
                      <a:r>
                        <a:rPr kumimoji="1" lang="en-US" altLang="ja-JP" sz="1400" dirty="0">
                          <a:latin typeface="+mn-ea"/>
                          <a:ea typeface="+mn-ea"/>
                        </a:rPr>
                        <a:t>(</a:t>
                      </a:r>
                      <a:r>
                        <a:rPr kumimoji="1" lang="ja-JP" altLang="en-US" sz="1400" dirty="0">
                          <a:latin typeface="+mn-ea"/>
                          <a:ea typeface="+mn-ea"/>
                        </a:rPr>
                        <a:t>右の６科目を掲載）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400" dirty="0">
                          <a:latin typeface="+mn-ea"/>
                          <a:ea typeface="+mn-ea"/>
                        </a:rPr>
                        <a:t>❶</a:t>
                      </a:r>
                      <a:r>
                        <a:rPr kumimoji="1" lang="en-US" altLang="ja-JP" sz="1400" dirty="0">
                          <a:latin typeface="+mn-ea"/>
                          <a:ea typeface="+mn-ea"/>
                        </a:rPr>
                        <a:t>『</a:t>
                      </a:r>
                      <a:r>
                        <a:rPr kumimoji="1" lang="ja-JP" altLang="en-US" sz="1400" dirty="0">
                          <a:latin typeface="+mn-ea"/>
                          <a:ea typeface="+mn-ea"/>
                        </a:rPr>
                        <a:t>旧世界史</a:t>
                      </a:r>
                      <a:r>
                        <a:rPr kumimoji="1" lang="en-US" altLang="ja-JP" sz="1400" dirty="0">
                          <a:latin typeface="+mn-ea"/>
                          <a:ea typeface="+mn-ea"/>
                        </a:rPr>
                        <a:t>A』</a:t>
                      </a:r>
                      <a:r>
                        <a:rPr kumimoji="1" lang="ja-JP" altLang="en-US" sz="1400" dirty="0">
                          <a:latin typeface="+mn-ea"/>
                          <a:ea typeface="+mn-ea"/>
                        </a:rPr>
                        <a:t>　❷</a:t>
                      </a:r>
                      <a:r>
                        <a:rPr kumimoji="1" lang="en-US" altLang="ja-JP" sz="1400" dirty="0">
                          <a:latin typeface="+mn-ea"/>
                          <a:ea typeface="+mn-ea"/>
                        </a:rPr>
                        <a:t>『</a:t>
                      </a:r>
                      <a:r>
                        <a:rPr kumimoji="1" lang="ja-JP" altLang="en-US" sz="1400" dirty="0">
                          <a:latin typeface="+mn-ea"/>
                          <a:ea typeface="+mn-ea"/>
                        </a:rPr>
                        <a:t>旧世界史</a:t>
                      </a:r>
                      <a:r>
                        <a:rPr kumimoji="1" lang="en-US" altLang="ja-JP" sz="1400" dirty="0">
                          <a:latin typeface="+mn-ea"/>
                          <a:ea typeface="+mn-ea"/>
                        </a:rPr>
                        <a:t>B』</a:t>
                      </a:r>
                      <a:r>
                        <a:rPr kumimoji="1" lang="ja-JP" altLang="en-US" sz="1400" dirty="0">
                          <a:latin typeface="+mn-ea"/>
                          <a:ea typeface="+mn-ea"/>
                        </a:rPr>
                        <a:t>　❸</a:t>
                      </a:r>
                      <a:r>
                        <a:rPr kumimoji="1" lang="en-US" altLang="ja-JP" sz="1400" dirty="0">
                          <a:latin typeface="+mn-ea"/>
                          <a:ea typeface="+mn-ea"/>
                        </a:rPr>
                        <a:t>『</a:t>
                      </a:r>
                      <a:r>
                        <a:rPr kumimoji="1" lang="ja-JP" altLang="en-US" sz="1400" dirty="0">
                          <a:latin typeface="+mn-ea"/>
                          <a:ea typeface="+mn-ea"/>
                        </a:rPr>
                        <a:t>旧日本史</a:t>
                      </a:r>
                      <a:r>
                        <a:rPr kumimoji="1" lang="en-US" altLang="ja-JP" sz="1400" dirty="0">
                          <a:latin typeface="+mn-ea"/>
                          <a:ea typeface="+mn-ea"/>
                        </a:rPr>
                        <a:t>A』 </a:t>
                      </a:r>
                      <a:r>
                        <a:rPr kumimoji="1" lang="ja-JP" altLang="en-US" sz="1400" dirty="0">
                          <a:latin typeface="+mn-ea"/>
                          <a:ea typeface="+mn-ea"/>
                        </a:rPr>
                        <a:t>❹</a:t>
                      </a:r>
                      <a:r>
                        <a:rPr kumimoji="1" lang="en-US" altLang="ja-JP" sz="1400" dirty="0">
                          <a:latin typeface="+mn-ea"/>
                          <a:ea typeface="+mn-ea"/>
                        </a:rPr>
                        <a:t>『</a:t>
                      </a:r>
                      <a:r>
                        <a:rPr kumimoji="1" lang="ja-JP" altLang="en-US" sz="1400" dirty="0">
                          <a:latin typeface="+mn-ea"/>
                          <a:ea typeface="+mn-ea"/>
                        </a:rPr>
                        <a:t>旧日本史</a:t>
                      </a:r>
                      <a:r>
                        <a:rPr kumimoji="1" lang="en-US" altLang="ja-JP" sz="1400" dirty="0">
                          <a:latin typeface="+mn-ea"/>
                          <a:ea typeface="+mn-ea"/>
                        </a:rPr>
                        <a:t>B』</a:t>
                      </a:r>
                      <a:r>
                        <a:rPr kumimoji="1" lang="ja-JP" altLang="en-US" sz="1400" dirty="0">
                          <a:latin typeface="+mn-ea"/>
                          <a:ea typeface="+mn-ea"/>
                        </a:rPr>
                        <a:t>　❺</a:t>
                      </a:r>
                      <a:r>
                        <a:rPr kumimoji="1" lang="en-US" altLang="ja-JP" sz="1400" dirty="0">
                          <a:latin typeface="+mn-ea"/>
                          <a:ea typeface="+mn-ea"/>
                        </a:rPr>
                        <a:t>『</a:t>
                      </a:r>
                      <a:r>
                        <a:rPr kumimoji="1" lang="ja-JP" altLang="en-US" sz="1400" dirty="0">
                          <a:latin typeface="+mn-ea"/>
                          <a:ea typeface="+mn-ea"/>
                        </a:rPr>
                        <a:t>旧地理</a:t>
                      </a:r>
                      <a:r>
                        <a:rPr kumimoji="1" lang="en-US" altLang="ja-JP" sz="1400" dirty="0">
                          <a:latin typeface="+mn-ea"/>
                          <a:ea typeface="+mn-ea"/>
                        </a:rPr>
                        <a:t>A』</a:t>
                      </a:r>
                      <a:r>
                        <a:rPr kumimoji="1" lang="ja-JP" altLang="en-US" sz="1400" dirty="0">
                          <a:latin typeface="+mn-ea"/>
                          <a:ea typeface="+mn-ea"/>
                        </a:rPr>
                        <a:t>　❻</a:t>
                      </a:r>
                      <a:r>
                        <a:rPr kumimoji="1" lang="en-US" altLang="ja-JP" sz="1400" dirty="0">
                          <a:latin typeface="+mn-ea"/>
                          <a:ea typeface="+mn-ea"/>
                        </a:rPr>
                        <a:t>『</a:t>
                      </a:r>
                      <a:r>
                        <a:rPr kumimoji="1" lang="ja-JP" altLang="en-US" sz="1400" dirty="0">
                          <a:latin typeface="+mn-ea"/>
                          <a:ea typeface="+mn-ea"/>
                        </a:rPr>
                        <a:t>旧地理</a:t>
                      </a:r>
                      <a:r>
                        <a:rPr kumimoji="1" lang="en-US" altLang="ja-JP" sz="1400" dirty="0">
                          <a:latin typeface="+mn-ea"/>
                          <a:ea typeface="+mn-ea"/>
                        </a:rPr>
                        <a:t>B』</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67155669"/>
                  </a:ext>
                </a:extLst>
              </a:tr>
              <a:tr h="370840">
                <a:tc>
                  <a:txBody>
                    <a:bodyPr/>
                    <a:lstStyle/>
                    <a:p>
                      <a:r>
                        <a:rPr kumimoji="1" lang="ja-JP" altLang="en-US" sz="1400" dirty="0">
                          <a:latin typeface="+mn-ea"/>
                          <a:ea typeface="+mn-ea"/>
                        </a:rPr>
                        <a:t>旧公民</a:t>
                      </a:r>
                      <a:endParaRPr kumimoji="1" lang="en-US" altLang="ja-JP" sz="1400" dirty="0">
                        <a:latin typeface="+mn-ea"/>
                        <a:ea typeface="+mn-ea"/>
                      </a:endParaRPr>
                    </a:p>
                    <a:p>
                      <a:r>
                        <a:rPr kumimoji="1" lang="ja-JP" altLang="en-US" sz="1400" dirty="0">
                          <a:latin typeface="+mn-ea"/>
                          <a:ea typeface="+mn-ea"/>
                        </a:rPr>
                        <a:t>（右の４科目を掲載）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400" dirty="0">
                          <a:latin typeface="+mn-ea"/>
                          <a:ea typeface="+mn-ea"/>
                        </a:rPr>
                        <a:t>❶</a:t>
                      </a:r>
                      <a:r>
                        <a:rPr kumimoji="1" lang="en-US" altLang="ja-JP" sz="1400" dirty="0">
                          <a:latin typeface="+mn-ea"/>
                          <a:ea typeface="+mn-ea"/>
                        </a:rPr>
                        <a:t>『</a:t>
                      </a:r>
                      <a:r>
                        <a:rPr kumimoji="1" lang="ja-JP" altLang="en-US" sz="1400" dirty="0">
                          <a:latin typeface="+mn-ea"/>
                          <a:ea typeface="+mn-ea"/>
                        </a:rPr>
                        <a:t>旧現代社会</a:t>
                      </a:r>
                      <a:r>
                        <a:rPr kumimoji="1" lang="en-US" altLang="ja-JP" sz="1400" dirty="0">
                          <a:latin typeface="+mn-ea"/>
                          <a:ea typeface="+mn-ea"/>
                        </a:rPr>
                        <a:t>』</a:t>
                      </a:r>
                      <a:r>
                        <a:rPr kumimoji="1" lang="ja-JP" altLang="en-US" sz="1400" dirty="0">
                          <a:latin typeface="+mn-ea"/>
                          <a:ea typeface="+mn-ea"/>
                        </a:rPr>
                        <a:t>　❷</a:t>
                      </a:r>
                      <a:r>
                        <a:rPr kumimoji="1" lang="en-US" altLang="ja-JP" sz="1400" dirty="0">
                          <a:latin typeface="+mn-ea"/>
                          <a:ea typeface="+mn-ea"/>
                        </a:rPr>
                        <a:t>『</a:t>
                      </a:r>
                      <a:r>
                        <a:rPr kumimoji="1" lang="ja-JP" altLang="en-US" sz="1400" dirty="0">
                          <a:latin typeface="+mn-ea"/>
                          <a:ea typeface="+mn-ea"/>
                        </a:rPr>
                        <a:t>旧倫理</a:t>
                      </a:r>
                      <a:r>
                        <a:rPr kumimoji="1" lang="en-US" altLang="ja-JP" sz="1400" dirty="0">
                          <a:latin typeface="+mn-ea"/>
                          <a:ea typeface="+mn-ea"/>
                        </a:rPr>
                        <a:t>』</a:t>
                      </a:r>
                      <a:r>
                        <a:rPr kumimoji="1" lang="ja-JP" altLang="en-US" sz="1400" dirty="0">
                          <a:latin typeface="+mn-ea"/>
                          <a:ea typeface="+mn-ea"/>
                        </a:rPr>
                        <a:t>　❸</a:t>
                      </a:r>
                      <a:r>
                        <a:rPr kumimoji="1" lang="en-US" altLang="ja-JP" sz="1400" dirty="0">
                          <a:latin typeface="+mn-ea"/>
                          <a:ea typeface="+mn-ea"/>
                        </a:rPr>
                        <a:t>『</a:t>
                      </a:r>
                      <a:r>
                        <a:rPr kumimoji="1" lang="ja-JP" altLang="en-US" sz="1400" dirty="0">
                          <a:latin typeface="+mn-ea"/>
                          <a:ea typeface="+mn-ea"/>
                        </a:rPr>
                        <a:t>旧政治・経済</a:t>
                      </a:r>
                      <a:r>
                        <a:rPr kumimoji="1" lang="en-US" altLang="ja-JP" sz="1400" dirty="0">
                          <a:latin typeface="+mn-ea"/>
                          <a:ea typeface="+mn-ea"/>
                        </a:rPr>
                        <a:t>』</a:t>
                      </a:r>
                    </a:p>
                    <a:p>
                      <a:r>
                        <a:rPr kumimoji="1" lang="ja-JP" altLang="en-US" sz="1400" dirty="0">
                          <a:latin typeface="+mn-ea"/>
                          <a:ea typeface="+mn-ea"/>
                        </a:rPr>
                        <a:t>❹</a:t>
                      </a:r>
                      <a:r>
                        <a:rPr kumimoji="1" lang="en-US" altLang="ja-JP" sz="1400" dirty="0">
                          <a:latin typeface="+mn-ea"/>
                          <a:ea typeface="+mn-ea"/>
                        </a:rPr>
                        <a:t>『</a:t>
                      </a:r>
                      <a:r>
                        <a:rPr kumimoji="1" lang="ja-JP" altLang="en-US" sz="1400" dirty="0">
                          <a:latin typeface="+mn-ea"/>
                          <a:ea typeface="+mn-ea"/>
                        </a:rPr>
                        <a:t>旧倫理，旧政治・経済</a:t>
                      </a:r>
                      <a:r>
                        <a:rPr kumimoji="1" lang="en-US" altLang="ja-JP" sz="1400" dirty="0">
                          <a:latin typeface="+mn-ea"/>
                          <a:ea typeface="+mn-ea"/>
                        </a:rPr>
                        <a:t>』</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57916073"/>
                  </a:ext>
                </a:extLst>
              </a:tr>
            </a:tbl>
          </a:graphicData>
        </a:graphic>
      </p:graphicFrame>
      <p:sp>
        <p:nvSpPr>
          <p:cNvPr id="10" name="正方形/長方形 9">
            <a:extLst>
              <a:ext uri="{FF2B5EF4-FFF2-40B4-BE49-F238E27FC236}">
                <a16:creationId xmlns:a16="http://schemas.microsoft.com/office/drawing/2014/main" id="{3D4AA5F9-820D-49F1-9656-730BA90CFB3A}"/>
              </a:ext>
            </a:extLst>
          </p:cNvPr>
          <p:cNvSpPr/>
          <p:nvPr/>
        </p:nvSpPr>
        <p:spPr>
          <a:xfrm>
            <a:off x="157714" y="3737823"/>
            <a:ext cx="8663741" cy="600934"/>
          </a:xfrm>
          <a:prstGeom prst="rect">
            <a:avLst/>
          </a:prstGeom>
        </p:spPr>
        <p:txBody>
          <a:bodyPr wrap="square">
            <a:spAutoFit/>
          </a:bodyPr>
          <a:lstStyle/>
          <a:p>
            <a:pPr marL="182563" indent="-182563">
              <a:lnSpc>
                <a:spcPct val="110000"/>
              </a:lnSpc>
              <a:spcBef>
                <a:spcPts val="0"/>
              </a:spcBef>
              <a:spcAft>
                <a:spcPts val="0"/>
              </a:spcAft>
              <a:defRPr/>
            </a:pPr>
            <a:r>
              <a:rPr lang="ja-JP" altLang="en-US" sz="1600" b="0" dirty="0">
                <a:solidFill>
                  <a:schemeClr val="bg1"/>
                </a:solidFill>
                <a:latin typeface="+mn-ea"/>
                <a:ea typeface="+mn-ea"/>
              </a:rPr>
              <a:t>  </a:t>
            </a:r>
            <a:r>
              <a:rPr lang="ja-JP" altLang="en-US" sz="1600" b="0" dirty="0">
                <a:solidFill>
                  <a:schemeClr val="bg1"/>
                </a:solidFill>
                <a:highlight>
                  <a:srgbClr val="000000"/>
                </a:highlight>
                <a:latin typeface="+mn-ea"/>
                <a:ea typeface="+mn-ea"/>
              </a:rPr>
              <a:t>旧課程科目</a:t>
            </a:r>
            <a:endParaRPr lang="en-US" altLang="ja-JP" sz="1600" b="0" dirty="0">
              <a:solidFill>
                <a:schemeClr val="bg1"/>
              </a:solidFill>
              <a:highlight>
                <a:srgbClr val="000000"/>
              </a:highlight>
              <a:latin typeface="+mn-ea"/>
              <a:ea typeface="+mn-ea"/>
            </a:endParaRPr>
          </a:p>
          <a:p>
            <a:pPr marL="182563" indent="-182563">
              <a:lnSpc>
                <a:spcPct val="110000"/>
              </a:lnSpc>
              <a:spcBef>
                <a:spcPts val="0"/>
              </a:spcBef>
              <a:spcAft>
                <a:spcPts val="0"/>
              </a:spcAft>
              <a:defRPr/>
            </a:pPr>
            <a:r>
              <a:rPr lang="ja-JP" altLang="en-US" sz="1600" b="0" dirty="0">
                <a:latin typeface="+mn-ea"/>
                <a:ea typeface="+mn-ea"/>
              </a:rPr>
              <a:t>　　　「旧地理歴史」と「旧公民」の</a:t>
            </a:r>
            <a:r>
              <a:rPr lang="ja-JP" altLang="en-US" sz="1600" u="sng" dirty="0">
                <a:latin typeface="+mn-ea"/>
                <a:ea typeface="+mn-ea"/>
              </a:rPr>
              <a:t>問題冊子２冊をビニールでパッケージ化</a:t>
            </a:r>
            <a:endParaRPr lang="en-US" altLang="ja-JP" sz="1600" b="0" dirty="0">
              <a:latin typeface="+mn-ea"/>
              <a:ea typeface="+mn-ea"/>
            </a:endParaRPr>
          </a:p>
        </p:txBody>
      </p:sp>
      <p:sp>
        <p:nvSpPr>
          <p:cNvPr id="12" name="四角形: 角を丸くする 11">
            <a:extLst>
              <a:ext uri="{FF2B5EF4-FFF2-40B4-BE49-F238E27FC236}">
                <a16:creationId xmlns:a16="http://schemas.microsoft.com/office/drawing/2014/main" id="{813770D0-008F-41D7-B12C-6E2D3BA67D5E}"/>
              </a:ext>
            </a:extLst>
          </p:cNvPr>
          <p:cNvSpPr/>
          <p:nvPr/>
        </p:nvSpPr>
        <p:spPr>
          <a:xfrm>
            <a:off x="539552" y="5812868"/>
            <a:ext cx="8163618" cy="996702"/>
          </a:xfrm>
          <a:prstGeom prst="roundRect">
            <a:avLst>
              <a:gd name="adj" fmla="val 16650"/>
            </a:avLst>
          </a:prstGeom>
          <a:solidFill>
            <a:srgbClr val="FFE1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spcBef>
                <a:spcPts val="0"/>
              </a:spcBef>
              <a:spcAft>
                <a:spcPts val="600"/>
              </a:spcAft>
            </a:pPr>
            <a:r>
              <a:rPr lang="en-US" altLang="ja-JP" sz="1600" kern="100" dirty="0">
                <a:solidFill>
                  <a:srgbClr val="FF0000"/>
                </a:solidFill>
                <a:latin typeface="+mn-ea"/>
                <a:cs typeface="Times New Roman" panose="02020603050405020304" pitchFamily="18" charset="0"/>
              </a:rPr>
              <a:t>【</a:t>
            </a:r>
            <a:r>
              <a:rPr lang="ja-JP" altLang="en-US" sz="1600" kern="100" dirty="0">
                <a:solidFill>
                  <a:srgbClr val="FF0000"/>
                </a:solidFill>
                <a:latin typeface="+mn-ea"/>
                <a:cs typeface="Times New Roman" panose="02020603050405020304" pitchFamily="18" charset="0"/>
              </a:rPr>
              <a:t>留意点</a:t>
            </a:r>
            <a:r>
              <a:rPr lang="en-US" altLang="ja-JP" sz="1600" kern="100" dirty="0">
                <a:solidFill>
                  <a:srgbClr val="FF0000"/>
                </a:solidFill>
                <a:latin typeface="+mn-ea"/>
                <a:cs typeface="Times New Roman" panose="02020603050405020304" pitchFamily="18" charset="0"/>
              </a:rPr>
              <a:t>】</a:t>
            </a:r>
          </a:p>
          <a:p>
            <a:pPr marL="36000">
              <a:spcBef>
                <a:spcPts val="0"/>
              </a:spcBef>
              <a:spcAft>
                <a:spcPts val="600"/>
              </a:spcAft>
            </a:pPr>
            <a:r>
              <a:rPr lang="ja-JP" altLang="en-US" sz="1600" b="0" kern="100" dirty="0">
                <a:solidFill>
                  <a:schemeClr val="tx1"/>
                </a:solidFill>
                <a:latin typeface="+mn-ea"/>
                <a:cs typeface="Times New Roman" panose="02020603050405020304" pitchFamily="18" charset="0"/>
              </a:rPr>
              <a:t>○　</a:t>
            </a:r>
            <a:r>
              <a:rPr lang="ja-JP" altLang="en-US" sz="1600" u="sng" kern="100" dirty="0">
                <a:solidFill>
                  <a:schemeClr val="tx1"/>
                </a:solidFill>
                <a:latin typeface="+mn-ea"/>
                <a:cs typeface="Times New Roman" panose="02020603050405020304" pitchFamily="18" charset="0"/>
              </a:rPr>
              <a:t>出願時に登録</a:t>
            </a:r>
            <a:r>
              <a:rPr lang="ja-JP" altLang="en-US" sz="1600" b="0" u="sng" kern="100" dirty="0">
                <a:solidFill>
                  <a:schemeClr val="tx1"/>
                </a:solidFill>
                <a:latin typeface="+mn-ea"/>
                <a:cs typeface="Times New Roman" panose="02020603050405020304" pitchFamily="18" charset="0"/>
              </a:rPr>
              <a:t>した</a:t>
            </a:r>
            <a:r>
              <a:rPr lang="ja-JP" altLang="en-US" sz="1600" b="0" u="sng" dirty="0">
                <a:solidFill>
                  <a:schemeClr val="tx1"/>
                </a:solidFill>
              </a:rPr>
              <a:t>教育課程の問題冊子（パッケージ）のみ</a:t>
            </a:r>
            <a:r>
              <a:rPr lang="ja-JP" altLang="en-US" sz="1600" b="0" dirty="0">
                <a:solidFill>
                  <a:schemeClr val="tx1"/>
                </a:solidFill>
              </a:rPr>
              <a:t>が配付される</a:t>
            </a:r>
            <a:endParaRPr lang="en-US" altLang="ja-JP" sz="1600" b="0" dirty="0">
              <a:solidFill>
                <a:schemeClr val="tx1"/>
              </a:solidFill>
            </a:endParaRPr>
          </a:p>
          <a:p>
            <a:pPr marL="36000">
              <a:spcBef>
                <a:spcPts val="0"/>
              </a:spcBef>
              <a:spcAft>
                <a:spcPts val="600"/>
              </a:spcAft>
            </a:pPr>
            <a:r>
              <a:rPr lang="ja-JP" altLang="en-US" sz="1600" b="0" kern="100" dirty="0">
                <a:solidFill>
                  <a:schemeClr val="tx1"/>
                </a:solidFill>
                <a:latin typeface="+mn-ea"/>
                <a:cs typeface="Times New Roman" panose="02020603050405020304" pitchFamily="18" charset="0"/>
              </a:rPr>
              <a:t>○　試験問題冊子の左上に，［新（新課程科目）］及び［旧（旧課程科目）］と記載</a:t>
            </a:r>
            <a:r>
              <a:rPr lang="ja-JP" altLang="en-US" sz="1200" b="0" kern="100" dirty="0">
                <a:solidFill>
                  <a:schemeClr val="tx1"/>
                </a:solidFill>
                <a:latin typeface="+mn-ea"/>
                <a:cs typeface="Times New Roman" panose="02020603050405020304" pitchFamily="18" charset="0"/>
              </a:rPr>
              <a:t>（➡次スライド参照）</a:t>
            </a:r>
            <a:endParaRPr lang="ja-JP" altLang="en-US" sz="1600" b="0" kern="100" dirty="0">
              <a:solidFill>
                <a:schemeClr val="tx1"/>
              </a:solidFill>
              <a:latin typeface="+mn-ea"/>
              <a:cs typeface="Times New Roman" panose="02020603050405020304" pitchFamily="18" charset="0"/>
            </a:endParaRPr>
          </a:p>
        </p:txBody>
      </p:sp>
      <p:sp>
        <p:nvSpPr>
          <p:cNvPr id="13" name="AutoShape 6">
            <a:extLst>
              <a:ext uri="{FF2B5EF4-FFF2-40B4-BE49-F238E27FC236}">
                <a16:creationId xmlns:a16="http://schemas.microsoft.com/office/drawing/2014/main" id="{02FF4B5E-1458-406E-8F8E-039C2499A5E4}"/>
              </a:ext>
            </a:extLst>
          </p:cNvPr>
          <p:cNvSpPr>
            <a:spLocks noChangeArrowheads="1"/>
          </p:cNvSpPr>
          <p:nvPr/>
        </p:nvSpPr>
        <p:spPr bwMode="auto">
          <a:xfrm>
            <a:off x="240129" y="731610"/>
            <a:ext cx="8498912" cy="484241"/>
          </a:xfrm>
          <a:prstGeom prst="roundRect">
            <a:avLst>
              <a:gd name="adj" fmla="val 13634"/>
            </a:avLst>
          </a:prstGeom>
          <a:solidFill>
            <a:srgbClr val="CCECFF"/>
          </a:solidFill>
          <a:ln w="38100" algn="ctr">
            <a:solidFill>
              <a:schemeClr val="accent1">
                <a:lumMod val="75000"/>
              </a:schemeClr>
            </a:solidFill>
            <a:round/>
            <a:headEnd/>
            <a:tailEnd/>
          </a:ln>
        </p:spPr>
        <p:txBody>
          <a:bodyPr wrap="square" anchor="ctr" anchorCtr="0"/>
          <a:lstStyle/>
          <a:p>
            <a:r>
              <a:rPr lang="ja-JP" altLang="en-US" sz="2400" dirty="0">
                <a:latin typeface="ＭＳ Ｐゴシック" panose="020B0600070205080204" pitchFamily="50" charset="-128"/>
              </a:rPr>
              <a:t>５　問題冊子の形態</a:t>
            </a:r>
            <a:endParaRPr lang="en-US" altLang="ja-JP" sz="2400" dirty="0">
              <a:latin typeface="ＭＳ Ｐゴシック" panose="020B0600070205080204" pitchFamily="50" charset="-128"/>
            </a:endParaRPr>
          </a:p>
        </p:txBody>
      </p:sp>
    </p:spTree>
    <p:extLst>
      <p:ext uri="{BB962C8B-B14F-4D97-AF65-F5344CB8AC3E}">
        <p14:creationId xmlns:p14="http://schemas.microsoft.com/office/powerpoint/2010/main" val="30409239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F72037C3-286E-44DE-9799-F5FB1AC03FA3}"/>
              </a:ext>
            </a:extLst>
          </p:cNvPr>
          <p:cNvPicPr>
            <a:picLocks noChangeAspect="1"/>
          </p:cNvPicPr>
          <p:nvPr/>
        </p:nvPicPr>
        <p:blipFill>
          <a:blip r:embed="rId3"/>
          <a:stretch>
            <a:fillRect/>
          </a:stretch>
        </p:blipFill>
        <p:spPr>
          <a:xfrm>
            <a:off x="4782375" y="1359420"/>
            <a:ext cx="3763156" cy="5337854"/>
          </a:xfrm>
          <a:prstGeom prst="rect">
            <a:avLst/>
          </a:prstGeom>
          <a:ln>
            <a:solidFill>
              <a:schemeClr val="tx1"/>
            </a:solidFill>
          </a:ln>
        </p:spPr>
      </p:pic>
      <p:pic>
        <p:nvPicPr>
          <p:cNvPr id="6" name="図 5">
            <a:extLst>
              <a:ext uri="{FF2B5EF4-FFF2-40B4-BE49-F238E27FC236}">
                <a16:creationId xmlns:a16="http://schemas.microsoft.com/office/drawing/2014/main" id="{1AA79B1B-72E4-4BBA-83F5-D089CA8C0E77}"/>
              </a:ext>
            </a:extLst>
          </p:cNvPr>
          <p:cNvPicPr>
            <a:picLocks noChangeAspect="1"/>
          </p:cNvPicPr>
          <p:nvPr/>
        </p:nvPicPr>
        <p:blipFill>
          <a:blip r:embed="rId4"/>
          <a:stretch>
            <a:fillRect/>
          </a:stretch>
        </p:blipFill>
        <p:spPr>
          <a:xfrm>
            <a:off x="314151" y="1340768"/>
            <a:ext cx="3725834" cy="5337854"/>
          </a:xfrm>
          <a:prstGeom prst="rect">
            <a:avLst/>
          </a:prstGeom>
          <a:ln>
            <a:solidFill>
              <a:schemeClr val="tx1"/>
            </a:solidFill>
          </a:ln>
        </p:spPr>
      </p:pic>
      <p:sp>
        <p:nvSpPr>
          <p:cNvPr id="2" name="スライド番号プレースホルダー 1">
            <a:extLst>
              <a:ext uri="{FF2B5EF4-FFF2-40B4-BE49-F238E27FC236}">
                <a16:creationId xmlns:a16="http://schemas.microsoft.com/office/drawing/2014/main" id="{6824F4AF-570E-46FB-8E2B-9DD9797218C4}"/>
              </a:ext>
            </a:extLst>
          </p:cNvPr>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18</a:t>
            </a:fld>
            <a:endParaRPr lang="ja-JP" altLang="en-US">
              <a:solidFill>
                <a:prstClr val="black">
                  <a:tint val="75000"/>
                </a:prstClr>
              </a:solidFill>
            </a:endParaRPr>
          </a:p>
        </p:txBody>
      </p:sp>
      <p:sp>
        <p:nvSpPr>
          <p:cNvPr id="14" name="正方形/長方形 13">
            <a:extLst>
              <a:ext uri="{FF2B5EF4-FFF2-40B4-BE49-F238E27FC236}">
                <a16:creationId xmlns:a16="http://schemas.microsoft.com/office/drawing/2014/main" id="{79794EAE-4EDF-4CDB-97B4-7474DA8C2EE9}"/>
              </a:ext>
            </a:extLst>
          </p:cNvPr>
          <p:cNvSpPr/>
          <p:nvPr/>
        </p:nvSpPr>
        <p:spPr>
          <a:xfrm>
            <a:off x="107504" y="785299"/>
            <a:ext cx="9036496" cy="389530"/>
          </a:xfrm>
          <a:prstGeom prst="rect">
            <a:avLst/>
          </a:prstGeom>
        </p:spPr>
        <p:txBody>
          <a:bodyPr wrap="square">
            <a:spAutoFit/>
          </a:bodyPr>
          <a:lstStyle/>
          <a:p>
            <a:pPr marL="182563" indent="-182563">
              <a:lnSpc>
                <a:spcPct val="110000"/>
              </a:lnSpc>
              <a:spcAft>
                <a:spcPts val="900"/>
              </a:spcAft>
              <a:defRPr/>
            </a:pPr>
            <a:r>
              <a:rPr lang="ja-JP" altLang="en-US" sz="2000" b="0" dirty="0">
                <a:latin typeface="+mn-ea"/>
                <a:ea typeface="+mn-ea"/>
              </a:rPr>
              <a:t>＜問題冊子の表紙のイメージ＞　</a:t>
            </a:r>
            <a:r>
              <a:rPr lang="en-US" altLang="ja-JP" sz="1600" b="0" dirty="0">
                <a:latin typeface="+mn-ea"/>
                <a:ea typeface="+mn-ea"/>
              </a:rPr>
              <a:t>※</a:t>
            </a:r>
            <a:r>
              <a:rPr lang="ja-JP" altLang="en-US" sz="1600" b="0" dirty="0">
                <a:latin typeface="+mn-ea"/>
                <a:ea typeface="+mn-ea"/>
              </a:rPr>
              <a:t>　</a:t>
            </a:r>
            <a:r>
              <a:rPr lang="ja-JP" altLang="en-US" sz="1600" b="0" dirty="0">
                <a:latin typeface="+mn-ea"/>
              </a:rPr>
              <a:t>新課程科目：「地理歴史，公民①」と「地理歴史，公民②」</a:t>
            </a:r>
            <a:endParaRPr lang="en-US" altLang="ja-JP" sz="1600" b="0" dirty="0">
              <a:latin typeface="+mn-ea"/>
              <a:ea typeface="+mn-ea"/>
            </a:endParaRPr>
          </a:p>
        </p:txBody>
      </p:sp>
      <p:sp>
        <p:nvSpPr>
          <p:cNvPr id="17" name="正方形/長方形 16">
            <a:extLst>
              <a:ext uri="{FF2B5EF4-FFF2-40B4-BE49-F238E27FC236}">
                <a16:creationId xmlns:a16="http://schemas.microsoft.com/office/drawing/2014/main" id="{4F80D7AC-AC21-479D-921D-F5E7E8296802}"/>
              </a:ext>
            </a:extLst>
          </p:cNvPr>
          <p:cNvSpPr/>
          <p:nvPr/>
        </p:nvSpPr>
        <p:spPr>
          <a:xfrm flipH="1">
            <a:off x="314716" y="1340768"/>
            <a:ext cx="711522" cy="773435"/>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4CECFF39-EEE5-4179-AB06-CCBA6590E256}"/>
              </a:ext>
            </a:extLst>
          </p:cNvPr>
          <p:cNvSpPr/>
          <p:nvPr/>
        </p:nvSpPr>
        <p:spPr>
          <a:xfrm flipH="1">
            <a:off x="468982" y="4285384"/>
            <a:ext cx="3340884" cy="2016225"/>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extLst>
              <a:ext uri="{FF2B5EF4-FFF2-40B4-BE49-F238E27FC236}">
                <a16:creationId xmlns:a16="http://schemas.microsoft.com/office/drawing/2014/main" id="{2D0BE8BB-4869-454F-8E7B-8CDF1485E6F2}"/>
              </a:ext>
            </a:extLst>
          </p:cNvPr>
          <p:cNvSpPr/>
          <p:nvPr/>
        </p:nvSpPr>
        <p:spPr>
          <a:xfrm>
            <a:off x="3966917" y="5914314"/>
            <a:ext cx="2187849" cy="863323"/>
          </a:xfrm>
          <a:prstGeom prst="roundRect">
            <a:avLst/>
          </a:prstGeom>
          <a:solidFill>
            <a:schemeClr val="bg1"/>
          </a:solid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0" dirty="0">
                <a:solidFill>
                  <a:schemeClr val="tx1"/>
                </a:solidFill>
              </a:rPr>
              <a:t>２科目受験する場合に選択できない科目の組合せの表を掲載</a:t>
            </a:r>
            <a:endParaRPr kumimoji="1" lang="ja-JP" altLang="en-US" sz="1600" b="0" dirty="0">
              <a:solidFill>
                <a:schemeClr val="tx1"/>
              </a:solidFill>
            </a:endParaRPr>
          </a:p>
        </p:txBody>
      </p:sp>
      <p:sp>
        <p:nvSpPr>
          <p:cNvPr id="27" name="正方形/長方形 26">
            <a:extLst>
              <a:ext uri="{FF2B5EF4-FFF2-40B4-BE49-F238E27FC236}">
                <a16:creationId xmlns:a16="http://schemas.microsoft.com/office/drawing/2014/main" id="{A33A820B-032F-49E5-A577-B8DB8D2A4A22}"/>
              </a:ext>
            </a:extLst>
          </p:cNvPr>
          <p:cNvSpPr/>
          <p:nvPr/>
        </p:nvSpPr>
        <p:spPr>
          <a:xfrm flipH="1">
            <a:off x="4970049" y="3721404"/>
            <a:ext cx="3274359" cy="789578"/>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矢印コネクタ 27">
            <a:extLst>
              <a:ext uri="{FF2B5EF4-FFF2-40B4-BE49-F238E27FC236}">
                <a16:creationId xmlns:a16="http://schemas.microsoft.com/office/drawing/2014/main" id="{0D3DF051-2643-4708-8531-826FB662F1EB}"/>
              </a:ext>
            </a:extLst>
          </p:cNvPr>
          <p:cNvCxnSpPr>
            <a:cxnSpLocks/>
          </p:cNvCxnSpPr>
          <p:nvPr/>
        </p:nvCxnSpPr>
        <p:spPr>
          <a:xfrm flipH="1" flipV="1">
            <a:off x="3820812" y="5238427"/>
            <a:ext cx="962623" cy="67588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1" name="四角形: 角を丸くする 30">
            <a:extLst>
              <a:ext uri="{FF2B5EF4-FFF2-40B4-BE49-F238E27FC236}">
                <a16:creationId xmlns:a16="http://schemas.microsoft.com/office/drawing/2014/main" id="{37AB7923-6B39-46F5-9097-EAAED5B0985C}"/>
              </a:ext>
            </a:extLst>
          </p:cNvPr>
          <p:cNvSpPr/>
          <p:nvPr/>
        </p:nvSpPr>
        <p:spPr>
          <a:xfrm>
            <a:off x="5972108" y="2468431"/>
            <a:ext cx="3096344" cy="863323"/>
          </a:xfrm>
          <a:prstGeom prst="roundRect">
            <a:avLst/>
          </a:prstGeom>
          <a:solidFill>
            <a:schemeClr val="bg1"/>
          </a:solid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b="0" dirty="0">
                <a:solidFill>
                  <a:schemeClr val="tx1"/>
                </a:solidFill>
              </a:rPr>
              <a:t>『</a:t>
            </a:r>
            <a:r>
              <a:rPr lang="ja-JP" altLang="en-US" sz="1600" b="0" dirty="0">
                <a:solidFill>
                  <a:schemeClr val="tx1"/>
                </a:solidFill>
              </a:rPr>
              <a:t>地理総合／歴史総合／公共</a:t>
            </a:r>
            <a:r>
              <a:rPr lang="en-US" altLang="ja-JP" sz="1600" b="0" dirty="0">
                <a:solidFill>
                  <a:schemeClr val="tx1"/>
                </a:solidFill>
              </a:rPr>
              <a:t>』</a:t>
            </a:r>
            <a:r>
              <a:rPr lang="ja-JP" altLang="en-US" sz="1600" b="0" dirty="0">
                <a:solidFill>
                  <a:schemeClr val="tx1"/>
                </a:solidFill>
              </a:rPr>
              <a:t>を受験する場合に２つの出題範囲を選択解答すること等を記載</a:t>
            </a:r>
            <a:endParaRPr kumimoji="1" lang="ja-JP" altLang="en-US" sz="1600" b="0" dirty="0">
              <a:solidFill>
                <a:schemeClr val="tx1"/>
              </a:solidFill>
            </a:endParaRPr>
          </a:p>
        </p:txBody>
      </p:sp>
      <p:cxnSp>
        <p:nvCxnSpPr>
          <p:cNvPr id="32" name="直線矢印コネクタ 31">
            <a:extLst>
              <a:ext uri="{FF2B5EF4-FFF2-40B4-BE49-F238E27FC236}">
                <a16:creationId xmlns:a16="http://schemas.microsoft.com/office/drawing/2014/main" id="{606A00D7-9E5C-4959-9960-464ED17BE1C9}"/>
              </a:ext>
            </a:extLst>
          </p:cNvPr>
          <p:cNvCxnSpPr>
            <a:cxnSpLocks/>
            <a:stCxn id="31" idx="2"/>
            <a:endCxn id="27" idx="0"/>
          </p:cNvCxnSpPr>
          <p:nvPr/>
        </p:nvCxnSpPr>
        <p:spPr>
          <a:xfrm flipH="1">
            <a:off x="6607228" y="3331754"/>
            <a:ext cx="913052" cy="38965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8" name="正方形/長方形 17">
            <a:extLst>
              <a:ext uri="{FF2B5EF4-FFF2-40B4-BE49-F238E27FC236}">
                <a16:creationId xmlns:a16="http://schemas.microsoft.com/office/drawing/2014/main" id="{DE30DC6F-9C8A-4B4C-8904-D811D06D1079}"/>
              </a:ext>
            </a:extLst>
          </p:cNvPr>
          <p:cNvSpPr/>
          <p:nvPr/>
        </p:nvSpPr>
        <p:spPr>
          <a:xfrm flipH="1">
            <a:off x="4782374" y="1359420"/>
            <a:ext cx="725729" cy="773435"/>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7583C369-C3EB-472C-B242-68214F841BBB}"/>
              </a:ext>
            </a:extLst>
          </p:cNvPr>
          <p:cNvGrpSpPr/>
          <p:nvPr/>
        </p:nvGrpSpPr>
        <p:grpSpPr>
          <a:xfrm>
            <a:off x="1700014" y="3086760"/>
            <a:ext cx="360040" cy="72008"/>
            <a:chOff x="1691680" y="3068960"/>
            <a:chExt cx="360040" cy="72008"/>
          </a:xfrm>
        </p:grpSpPr>
        <p:sp>
          <p:nvSpPr>
            <p:cNvPr id="22" name="楕円 21">
              <a:extLst>
                <a:ext uri="{FF2B5EF4-FFF2-40B4-BE49-F238E27FC236}">
                  <a16:creationId xmlns:a16="http://schemas.microsoft.com/office/drawing/2014/main" id="{20375BD2-4268-461C-88A2-A845E00C4206}"/>
                </a:ext>
              </a:extLst>
            </p:cNvPr>
            <p:cNvSpPr/>
            <p:nvPr/>
          </p:nvSpPr>
          <p:spPr>
            <a:xfrm>
              <a:off x="1691680"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A41D6C8B-7009-421C-8C97-0D6E7FD852FB}"/>
                </a:ext>
              </a:extLst>
            </p:cNvPr>
            <p:cNvSpPr/>
            <p:nvPr/>
          </p:nvSpPr>
          <p:spPr>
            <a:xfrm>
              <a:off x="1979720" y="3068960"/>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7" name="グループ化 36">
            <a:extLst>
              <a:ext uri="{FF2B5EF4-FFF2-40B4-BE49-F238E27FC236}">
                <a16:creationId xmlns:a16="http://schemas.microsoft.com/office/drawing/2014/main" id="{3C7C520C-533C-4812-A3ED-3FD0B87FEA84}"/>
              </a:ext>
            </a:extLst>
          </p:cNvPr>
          <p:cNvGrpSpPr/>
          <p:nvPr/>
        </p:nvGrpSpPr>
        <p:grpSpPr>
          <a:xfrm>
            <a:off x="1700014" y="3249193"/>
            <a:ext cx="360040" cy="72008"/>
            <a:chOff x="1691680" y="3068960"/>
            <a:chExt cx="360040" cy="72008"/>
          </a:xfrm>
        </p:grpSpPr>
        <p:sp>
          <p:nvSpPr>
            <p:cNvPr id="38" name="楕円 37">
              <a:extLst>
                <a:ext uri="{FF2B5EF4-FFF2-40B4-BE49-F238E27FC236}">
                  <a16:creationId xmlns:a16="http://schemas.microsoft.com/office/drawing/2014/main" id="{CDE7D826-79C8-44F9-ABA2-C57EFE922C29}"/>
                </a:ext>
              </a:extLst>
            </p:cNvPr>
            <p:cNvSpPr/>
            <p:nvPr/>
          </p:nvSpPr>
          <p:spPr>
            <a:xfrm>
              <a:off x="1691680"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楕円 38">
              <a:extLst>
                <a:ext uri="{FF2B5EF4-FFF2-40B4-BE49-F238E27FC236}">
                  <a16:creationId xmlns:a16="http://schemas.microsoft.com/office/drawing/2014/main" id="{D7F6CC1E-2700-46E4-A809-72ACF02016D6}"/>
                </a:ext>
              </a:extLst>
            </p:cNvPr>
            <p:cNvSpPr/>
            <p:nvPr/>
          </p:nvSpPr>
          <p:spPr>
            <a:xfrm>
              <a:off x="1979720" y="3068960"/>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 name="グループ化 39">
            <a:extLst>
              <a:ext uri="{FF2B5EF4-FFF2-40B4-BE49-F238E27FC236}">
                <a16:creationId xmlns:a16="http://schemas.microsoft.com/office/drawing/2014/main" id="{7C22A112-8DD6-4075-8A7B-EA643D305EA5}"/>
              </a:ext>
            </a:extLst>
          </p:cNvPr>
          <p:cNvGrpSpPr/>
          <p:nvPr/>
        </p:nvGrpSpPr>
        <p:grpSpPr>
          <a:xfrm>
            <a:off x="1700014" y="3411626"/>
            <a:ext cx="360040" cy="72008"/>
            <a:chOff x="1691680" y="3068960"/>
            <a:chExt cx="360040" cy="72008"/>
          </a:xfrm>
        </p:grpSpPr>
        <p:sp>
          <p:nvSpPr>
            <p:cNvPr id="41" name="楕円 40">
              <a:extLst>
                <a:ext uri="{FF2B5EF4-FFF2-40B4-BE49-F238E27FC236}">
                  <a16:creationId xmlns:a16="http://schemas.microsoft.com/office/drawing/2014/main" id="{BFE62000-B9F2-483B-86D3-E13C8B349EC1}"/>
                </a:ext>
              </a:extLst>
            </p:cNvPr>
            <p:cNvSpPr/>
            <p:nvPr/>
          </p:nvSpPr>
          <p:spPr>
            <a:xfrm>
              <a:off x="1691680"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楕円 41">
              <a:extLst>
                <a:ext uri="{FF2B5EF4-FFF2-40B4-BE49-F238E27FC236}">
                  <a16:creationId xmlns:a16="http://schemas.microsoft.com/office/drawing/2014/main" id="{5390D470-FD17-4EB4-A537-77F4E97C6DB9}"/>
                </a:ext>
              </a:extLst>
            </p:cNvPr>
            <p:cNvSpPr/>
            <p:nvPr/>
          </p:nvSpPr>
          <p:spPr>
            <a:xfrm>
              <a:off x="1979720" y="3068960"/>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3" name="グループ化 42">
            <a:extLst>
              <a:ext uri="{FF2B5EF4-FFF2-40B4-BE49-F238E27FC236}">
                <a16:creationId xmlns:a16="http://schemas.microsoft.com/office/drawing/2014/main" id="{D9437D52-DD6C-4F4E-984A-CCE4DBEA795B}"/>
              </a:ext>
            </a:extLst>
          </p:cNvPr>
          <p:cNvGrpSpPr/>
          <p:nvPr/>
        </p:nvGrpSpPr>
        <p:grpSpPr>
          <a:xfrm>
            <a:off x="1700014" y="3577557"/>
            <a:ext cx="360040" cy="72008"/>
            <a:chOff x="1691680" y="3068960"/>
            <a:chExt cx="360040" cy="72008"/>
          </a:xfrm>
        </p:grpSpPr>
        <p:sp>
          <p:nvSpPr>
            <p:cNvPr id="44" name="楕円 43">
              <a:extLst>
                <a:ext uri="{FF2B5EF4-FFF2-40B4-BE49-F238E27FC236}">
                  <a16:creationId xmlns:a16="http://schemas.microsoft.com/office/drawing/2014/main" id="{C62D0938-1461-428C-A3F1-03FC6CBD7718}"/>
                </a:ext>
              </a:extLst>
            </p:cNvPr>
            <p:cNvSpPr/>
            <p:nvPr/>
          </p:nvSpPr>
          <p:spPr>
            <a:xfrm>
              <a:off x="1691680"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楕円 44">
              <a:extLst>
                <a:ext uri="{FF2B5EF4-FFF2-40B4-BE49-F238E27FC236}">
                  <a16:creationId xmlns:a16="http://schemas.microsoft.com/office/drawing/2014/main" id="{8A051213-1EA2-4A18-BD92-1861B2C32FC8}"/>
                </a:ext>
              </a:extLst>
            </p:cNvPr>
            <p:cNvSpPr/>
            <p:nvPr/>
          </p:nvSpPr>
          <p:spPr>
            <a:xfrm>
              <a:off x="1979720" y="3068960"/>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6" name="グループ化 45">
            <a:extLst>
              <a:ext uri="{FF2B5EF4-FFF2-40B4-BE49-F238E27FC236}">
                <a16:creationId xmlns:a16="http://schemas.microsoft.com/office/drawing/2014/main" id="{92B3EE67-21A0-4895-B737-BF8780713112}"/>
              </a:ext>
            </a:extLst>
          </p:cNvPr>
          <p:cNvGrpSpPr/>
          <p:nvPr/>
        </p:nvGrpSpPr>
        <p:grpSpPr>
          <a:xfrm>
            <a:off x="1700014" y="3743488"/>
            <a:ext cx="360040" cy="72008"/>
            <a:chOff x="1691680" y="3068960"/>
            <a:chExt cx="360040" cy="72008"/>
          </a:xfrm>
        </p:grpSpPr>
        <p:sp>
          <p:nvSpPr>
            <p:cNvPr id="47" name="楕円 46">
              <a:extLst>
                <a:ext uri="{FF2B5EF4-FFF2-40B4-BE49-F238E27FC236}">
                  <a16:creationId xmlns:a16="http://schemas.microsoft.com/office/drawing/2014/main" id="{5A3253E0-C49C-486F-91DA-46AFA0D2A9D9}"/>
                </a:ext>
              </a:extLst>
            </p:cNvPr>
            <p:cNvSpPr/>
            <p:nvPr/>
          </p:nvSpPr>
          <p:spPr>
            <a:xfrm>
              <a:off x="1691680"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楕円 47">
              <a:extLst>
                <a:ext uri="{FF2B5EF4-FFF2-40B4-BE49-F238E27FC236}">
                  <a16:creationId xmlns:a16="http://schemas.microsoft.com/office/drawing/2014/main" id="{5107F4C2-4D40-4B3E-B429-CCB4B1369821}"/>
                </a:ext>
              </a:extLst>
            </p:cNvPr>
            <p:cNvSpPr/>
            <p:nvPr/>
          </p:nvSpPr>
          <p:spPr>
            <a:xfrm>
              <a:off x="1979720" y="3068960"/>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9" name="グループ化 58">
            <a:extLst>
              <a:ext uri="{FF2B5EF4-FFF2-40B4-BE49-F238E27FC236}">
                <a16:creationId xmlns:a16="http://schemas.microsoft.com/office/drawing/2014/main" id="{5CC19F62-DD65-4A06-85E9-C6D0D2844872}"/>
              </a:ext>
            </a:extLst>
          </p:cNvPr>
          <p:cNvGrpSpPr/>
          <p:nvPr/>
        </p:nvGrpSpPr>
        <p:grpSpPr>
          <a:xfrm>
            <a:off x="5900108" y="4149649"/>
            <a:ext cx="360040" cy="72008"/>
            <a:chOff x="1691680" y="3068960"/>
            <a:chExt cx="360040" cy="72008"/>
          </a:xfrm>
        </p:grpSpPr>
        <p:sp>
          <p:nvSpPr>
            <p:cNvPr id="60" name="楕円 59">
              <a:extLst>
                <a:ext uri="{FF2B5EF4-FFF2-40B4-BE49-F238E27FC236}">
                  <a16:creationId xmlns:a16="http://schemas.microsoft.com/office/drawing/2014/main" id="{E61A4701-7F12-49EF-81F5-6AE1CD328971}"/>
                </a:ext>
              </a:extLst>
            </p:cNvPr>
            <p:cNvSpPr/>
            <p:nvPr/>
          </p:nvSpPr>
          <p:spPr>
            <a:xfrm>
              <a:off x="1691680"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楕円 60">
              <a:extLst>
                <a:ext uri="{FF2B5EF4-FFF2-40B4-BE49-F238E27FC236}">
                  <a16:creationId xmlns:a16="http://schemas.microsoft.com/office/drawing/2014/main" id="{D6E426F2-2A07-4060-AFDE-08215015407E}"/>
                </a:ext>
              </a:extLst>
            </p:cNvPr>
            <p:cNvSpPr/>
            <p:nvPr/>
          </p:nvSpPr>
          <p:spPr>
            <a:xfrm>
              <a:off x="1979720" y="3068960"/>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2" name="グループ化 61">
            <a:extLst>
              <a:ext uri="{FF2B5EF4-FFF2-40B4-BE49-F238E27FC236}">
                <a16:creationId xmlns:a16="http://schemas.microsoft.com/office/drawing/2014/main" id="{9D714359-C021-4DD5-A17C-FDB75276FBC8}"/>
              </a:ext>
            </a:extLst>
          </p:cNvPr>
          <p:cNvGrpSpPr/>
          <p:nvPr/>
        </p:nvGrpSpPr>
        <p:grpSpPr>
          <a:xfrm>
            <a:off x="5900108" y="4285384"/>
            <a:ext cx="360040" cy="72008"/>
            <a:chOff x="1691680" y="3068960"/>
            <a:chExt cx="360040" cy="72008"/>
          </a:xfrm>
        </p:grpSpPr>
        <p:sp>
          <p:nvSpPr>
            <p:cNvPr id="63" name="楕円 62">
              <a:extLst>
                <a:ext uri="{FF2B5EF4-FFF2-40B4-BE49-F238E27FC236}">
                  <a16:creationId xmlns:a16="http://schemas.microsoft.com/office/drawing/2014/main" id="{062D5E79-DD8C-4F0C-90AD-FCD807BDBE4E}"/>
                </a:ext>
              </a:extLst>
            </p:cNvPr>
            <p:cNvSpPr>
              <a:spLocks noChangeAspect="1"/>
            </p:cNvSpPr>
            <p:nvPr/>
          </p:nvSpPr>
          <p:spPr>
            <a:xfrm>
              <a:off x="1691680"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楕円 63">
              <a:extLst>
                <a:ext uri="{FF2B5EF4-FFF2-40B4-BE49-F238E27FC236}">
                  <a16:creationId xmlns:a16="http://schemas.microsoft.com/office/drawing/2014/main" id="{180A8A17-03F3-40FC-B60E-D4B3332E1FB7}"/>
                </a:ext>
              </a:extLst>
            </p:cNvPr>
            <p:cNvSpPr/>
            <p:nvPr/>
          </p:nvSpPr>
          <p:spPr>
            <a:xfrm>
              <a:off x="1979720" y="3068960"/>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5" name="グループ化 64">
            <a:extLst>
              <a:ext uri="{FF2B5EF4-FFF2-40B4-BE49-F238E27FC236}">
                <a16:creationId xmlns:a16="http://schemas.microsoft.com/office/drawing/2014/main" id="{BDB27A85-731D-45B8-8F48-6C88BD2FBF29}"/>
              </a:ext>
            </a:extLst>
          </p:cNvPr>
          <p:cNvGrpSpPr/>
          <p:nvPr/>
        </p:nvGrpSpPr>
        <p:grpSpPr>
          <a:xfrm>
            <a:off x="5900108" y="4408105"/>
            <a:ext cx="360040" cy="72008"/>
            <a:chOff x="1691680" y="3068960"/>
            <a:chExt cx="360040" cy="72008"/>
          </a:xfrm>
        </p:grpSpPr>
        <p:sp>
          <p:nvSpPr>
            <p:cNvPr id="66" name="楕円 65">
              <a:extLst>
                <a:ext uri="{FF2B5EF4-FFF2-40B4-BE49-F238E27FC236}">
                  <a16:creationId xmlns:a16="http://schemas.microsoft.com/office/drawing/2014/main" id="{89D3D7D8-8AC0-4CE0-851B-ADFFF1DD321A}"/>
                </a:ext>
              </a:extLst>
            </p:cNvPr>
            <p:cNvSpPr/>
            <p:nvPr/>
          </p:nvSpPr>
          <p:spPr>
            <a:xfrm>
              <a:off x="1691680"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楕円 66">
              <a:extLst>
                <a:ext uri="{FF2B5EF4-FFF2-40B4-BE49-F238E27FC236}">
                  <a16:creationId xmlns:a16="http://schemas.microsoft.com/office/drawing/2014/main" id="{3E82DB37-2455-48D1-A7E0-C56D010280BC}"/>
                </a:ext>
              </a:extLst>
            </p:cNvPr>
            <p:cNvSpPr/>
            <p:nvPr/>
          </p:nvSpPr>
          <p:spPr>
            <a:xfrm>
              <a:off x="1979720" y="3068960"/>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0713464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D5C2E150-DE84-4F5B-BE96-051F711DBB32}"/>
              </a:ext>
            </a:extLst>
          </p:cNvPr>
          <p:cNvPicPr>
            <a:picLocks noChangeAspect="1"/>
          </p:cNvPicPr>
          <p:nvPr/>
        </p:nvPicPr>
        <p:blipFill rotWithShape="1">
          <a:blip r:embed="rId3"/>
          <a:srcRect t="1094"/>
          <a:stretch/>
        </p:blipFill>
        <p:spPr>
          <a:xfrm>
            <a:off x="4877985" y="1381092"/>
            <a:ext cx="3510439" cy="5276316"/>
          </a:xfrm>
          <a:prstGeom prst="rect">
            <a:avLst/>
          </a:prstGeom>
          <a:ln>
            <a:solidFill>
              <a:schemeClr val="tx1"/>
            </a:solidFill>
          </a:ln>
        </p:spPr>
      </p:pic>
      <p:pic>
        <p:nvPicPr>
          <p:cNvPr id="17" name="図 16">
            <a:extLst>
              <a:ext uri="{FF2B5EF4-FFF2-40B4-BE49-F238E27FC236}">
                <a16:creationId xmlns:a16="http://schemas.microsoft.com/office/drawing/2014/main" id="{67F6B92B-C735-4782-811E-0014A3FB5A01}"/>
              </a:ext>
            </a:extLst>
          </p:cNvPr>
          <p:cNvPicPr>
            <a:picLocks noChangeAspect="1"/>
          </p:cNvPicPr>
          <p:nvPr/>
        </p:nvPicPr>
        <p:blipFill rotWithShape="1">
          <a:blip r:embed="rId4"/>
          <a:srcRect t="983"/>
          <a:stretch/>
        </p:blipFill>
        <p:spPr>
          <a:xfrm>
            <a:off x="520439" y="1355898"/>
            <a:ext cx="3560117" cy="5290676"/>
          </a:xfrm>
          <a:prstGeom prst="rect">
            <a:avLst/>
          </a:prstGeom>
          <a:ln>
            <a:solidFill>
              <a:schemeClr val="tx1"/>
            </a:solidFill>
          </a:ln>
        </p:spPr>
      </p:pic>
      <p:sp>
        <p:nvSpPr>
          <p:cNvPr id="2" name="スライド番号プレースホルダー 1">
            <a:extLst>
              <a:ext uri="{FF2B5EF4-FFF2-40B4-BE49-F238E27FC236}">
                <a16:creationId xmlns:a16="http://schemas.microsoft.com/office/drawing/2014/main" id="{6824F4AF-570E-46FB-8E2B-9DD9797218C4}"/>
              </a:ext>
            </a:extLst>
          </p:cNvPr>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19</a:t>
            </a:fld>
            <a:endParaRPr lang="ja-JP" altLang="en-US">
              <a:solidFill>
                <a:prstClr val="black">
                  <a:tint val="75000"/>
                </a:prstClr>
              </a:solidFill>
            </a:endParaRPr>
          </a:p>
        </p:txBody>
      </p:sp>
      <p:sp>
        <p:nvSpPr>
          <p:cNvPr id="14" name="正方形/長方形 13">
            <a:extLst>
              <a:ext uri="{FF2B5EF4-FFF2-40B4-BE49-F238E27FC236}">
                <a16:creationId xmlns:a16="http://schemas.microsoft.com/office/drawing/2014/main" id="{79794EAE-4EDF-4CDB-97B4-7474DA8C2EE9}"/>
              </a:ext>
            </a:extLst>
          </p:cNvPr>
          <p:cNvSpPr/>
          <p:nvPr/>
        </p:nvSpPr>
        <p:spPr>
          <a:xfrm>
            <a:off x="102163" y="761645"/>
            <a:ext cx="7632848" cy="389530"/>
          </a:xfrm>
          <a:prstGeom prst="rect">
            <a:avLst/>
          </a:prstGeom>
        </p:spPr>
        <p:txBody>
          <a:bodyPr wrap="square">
            <a:spAutoFit/>
          </a:bodyPr>
          <a:lstStyle/>
          <a:p>
            <a:pPr marL="182563" indent="-182563">
              <a:lnSpc>
                <a:spcPct val="110000"/>
              </a:lnSpc>
              <a:spcAft>
                <a:spcPts val="900"/>
              </a:spcAft>
              <a:defRPr/>
            </a:pPr>
            <a:r>
              <a:rPr lang="ja-JP" altLang="en-US" sz="2000" b="0" dirty="0">
                <a:latin typeface="+mn-ea"/>
                <a:ea typeface="+mn-ea"/>
              </a:rPr>
              <a:t>＜問題冊子の表紙のイメージ＞　</a:t>
            </a:r>
            <a:r>
              <a:rPr lang="en-US" altLang="ja-JP" sz="1600" b="0" dirty="0">
                <a:latin typeface="+mn-ea"/>
                <a:ea typeface="+mn-ea"/>
              </a:rPr>
              <a:t>※</a:t>
            </a:r>
            <a:r>
              <a:rPr lang="ja-JP" altLang="en-US" sz="1600" b="0" dirty="0">
                <a:latin typeface="+mn-ea"/>
                <a:ea typeface="+mn-ea"/>
              </a:rPr>
              <a:t>　旧課程科目：</a:t>
            </a:r>
            <a:r>
              <a:rPr lang="ja-JP" altLang="en-US" sz="1600" b="0" dirty="0">
                <a:latin typeface="+mn-ea"/>
              </a:rPr>
              <a:t>「旧地理歴史」と「旧公民」</a:t>
            </a:r>
            <a:endParaRPr lang="en-US" altLang="ja-JP" sz="1600" b="0" dirty="0">
              <a:latin typeface="+mn-ea"/>
              <a:ea typeface="+mn-ea"/>
            </a:endParaRPr>
          </a:p>
        </p:txBody>
      </p:sp>
      <p:sp>
        <p:nvSpPr>
          <p:cNvPr id="16" name="正方形/長方形 15">
            <a:extLst>
              <a:ext uri="{FF2B5EF4-FFF2-40B4-BE49-F238E27FC236}">
                <a16:creationId xmlns:a16="http://schemas.microsoft.com/office/drawing/2014/main" id="{4833F893-F464-4FEC-9262-DF498C925887}"/>
              </a:ext>
            </a:extLst>
          </p:cNvPr>
          <p:cNvSpPr/>
          <p:nvPr/>
        </p:nvSpPr>
        <p:spPr>
          <a:xfrm>
            <a:off x="520439" y="1355898"/>
            <a:ext cx="757146" cy="7425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四角形: 角を丸くする 7">
            <a:extLst>
              <a:ext uri="{FF2B5EF4-FFF2-40B4-BE49-F238E27FC236}">
                <a16:creationId xmlns:a16="http://schemas.microsoft.com/office/drawing/2014/main" id="{F9B4FFC7-B9A2-4BAD-B894-011189921827}"/>
              </a:ext>
            </a:extLst>
          </p:cNvPr>
          <p:cNvSpPr/>
          <p:nvPr/>
        </p:nvSpPr>
        <p:spPr>
          <a:xfrm>
            <a:off x="3220071" y="4934424"/>
            <a:ext cx="2678101" cy="863323"/>
          </a:xfrm>
          <a:prstGeom prst="roundRect">
            <a:avLst/>
          </a:prstGeom>
          <a:solidFill>
            <a:schemeClr val="bg1"/>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0" dirty="0">
                <a:solidFill>
                  <a:schemeClr val="tx1"/>
                </a:solidFill>
              </a:rPr>
              <a:t>２科目受験する場合に同一名称を含む科目の組合せは選択できないことを掲載</a:t>
            </a:r>
            <a:endParaRPr kumimoji="1" lang="ja-JP" altLang="en-US" sz="1600" b="0" dirty="0">
              <a:solidFill>
                <a:schemeClr val="tx1"/>
              </a:solidFill>
            </a:endParaRPr>
          </a:p>
        </p:txBody>
      </p:sp>
      <p:sp>
        <p:nvSpPr>
          <p:cNvPr id="11" name="正方形/長方形 10">
            <a:extLst>
              <a:ext uri="{FF2B5EF4-FFF2-40B4-BE49-F238E27FC236}">
                <a16:creationId xmlns:a16="http://schemas.microsoft.com/office/drawing/2014/main" id="{251077EE-7517-4EB4-9C0A-782E28AB2BBD}"/>
              </a:ext>
            </a:extLst>
          </p:cNvPr>
          <p:cNvSpPr/>
          <p:nvPr/>
        </p:nvSpPr>
        <p:spPr>
          <a:xfrm flipH="1">
            <a:off x="755575" y="2817358"/>
            <a:ext cx="3144026" cy="11836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矢印コネクタ 11">
            <a:extLst>
              <a:ext uri="{FF2B5EF4-FFF2-40B4-BE49-F238E27FC236}">
                <a16:creationId xmlns:a16="http://schemas.microsoft.com/office/drawing/2014/main" id="{6573125C-886B-447C-9DAD-164740E81397}"/>
              </a:ext>
            </a:extLst>
          </p:cNvPr>
          <p:cNvCxnSpPr>
            <a:cxnSpLocks/>
            <a:stCxn id="8" idx="0"/>
          </p:cNvCxnSpPr>
          <p:nvPr/>
        </p:nvCxnSpPr>
        <p:spPr>
          <a:xfrm flipH="1" flipV="1">
            <a:off x="3581841" y="4000968"/>
            <a:ext cx="977281" cy="93345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3A998282-12DE-4BA0-BD9A-A87EC91EC985}"/>
              </a:ext>
            </a:extLst>
          </p:cNvPr>
          <p:cNvCxnSpPr>
            <a:cxnSpLocks/>
            <a:stCxn id="8" idx="0"/>
          </p:cNvCxnSpPr>
          <p:nvPr/>
        </p:nvCxnSpPr>
        <p:spPr>
          <a:xfrm flipV="1">
            <a:off x="4559122" y="4000968"/>
            <a:ext cx="977281" cy="93345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正方形/長方形 18">
            <a:extLst>
              <a:ext uri="{FF2B5EF4-FFF2-40B4-BE49-F238E27FC236}">
                <a16:creationId xmlns:a16="http://schemas.microsoft.com/office/drawing/2014/main" id="{C71A0723-9A1E-453B-B1F5-14C533FC0DCD}"/>
              </a:ext>
            </a:extLst>
          </p:cNvPr>
          <p:cNvSpPr/>
          <p:nvPr/>
        </p:nvSpPr>
        <p:spPr>
          <a:xfrm>
            <a:off x="4877985" y="1381092"/>
            <a:ext cx="752870" cy="7425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C191838C-CD48-463E-9C59-2893CD540108}"/>
              </a:ext>
            </a:extLst>
          </p:cNvPr>
          <p:cNvSpPr/>
          <p:nvPr/>
        </p:nvSpPr>
        <p:spPr>
          <a:xfrm flipH="1">
            <a:off x="5131040" y="2836438"/>
            <a:ext cx="3113368" cy="11836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5" name="グループ化 54">
            <a:extLst>
              <a:ext uri="{FF2B5EF4-FFF2-40B4-BE49-F238E27FC236}">
                <a16:creationId xmlns:a16="http://schemas.microsoft.com/office/drawing/2014/main" id="{E62BD636-A3C4-4F3D-B4F3-89C0331CDED3}"/>
              </a:ext>
            </a:extLst>
          </p:cNvPr>
          <p:cNvGrpSpPr/>
          <p:nvPr/>
        </p:nvGrpSpPr>
        <p:grpSpPr>
          <a:xfrm>
            <a:off x="1853649" y="3060312"/>
            <a:ext cx="311283" cy="72000"/>
            <a:chOff x="1691680" y="3068968"/>
            <a:chExt cx="311283" cy="72000"/>
          </a:xfrm>
        </p:grpSpPr>
        <p:sp>
          <p:nvSpPr>
            <p:cNvPr id="56" name="楕円 55">
              <a:extLst>
                <a:ext uri="{FF2B5EF4-FFF2-40B4-BE49-F238E27FC236}">
                  <a16:creationId xmlns:a16="http://schemas.microsoft.com/office/drawing/2014/main" id="{6F0D5D13-7102-43AB-A883-5077F6565C0E}"/>
                </a:ext>
              </a:extLst>
            </p:cNvPr>
            <p:cNvSpPr/>
            <p:nvPr/>
          </p:nvSpPr>
          <p:spPr>
            <a:xfrm>
              <a:off x="1691680"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楕円 56">
              <a:extLst>
                <a:ext uri="{FF2B5EF4-FFF2-40B4-BE49-F238E27FC236}">
                  <a16:creationId xmlns:a16="http://schemas.microsoft.com/office/drawing/2014/main" id="{11EDC393-0CDF-4FCB-AC2A-DB7D3E9AC158}"/>
                </a:ext>
              </a:extLst>
            </p:cNvPr>
            <p:cNvSpPr/>
            <p:nvPr/>
          </p:nvSpPr>
          <p:spPr>
            <a:xfrm>
              <a:off x="1930963"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0" name="グループ化 69">
            <a:extLst>
              <a:ext uri="{FF2B5EF4-FFF2-40B4-BE49-F238E27FC236}">
                <a16:creationId xmlns:a16="http://schemas.microsoft.com/office/drawing/2014/main" id="{EEEA28AB-21E3-4EDB-97F4-41EBE8D48713}"/>
              </a:ext>
            </a:extLst>
          </p:cNvPr>
          <p:cNvGrpSpPr/>
          <p:nvPr/>
        </p:nvGrpSpPr>
        <p:grpSpPr>
          <a:xfrm>
            <a:off x="1853699" y="3226751"/>
            <a:ext cx="311283" cy="72000"/>
            <a:chOff x="1691680" y="3068968"/>
            <a:chExt cx="311283" cy="72000"/>
          </a:xfrm>
        </p:grpSpPr>
        <p:sp>
          <p:nvSpPr>
            <p:cNvPr id="71" name="楕円 70">
              <a:extLst>
                <a:ext uri="{FF2B5EF4-FFF2-40B4-BE49-F238E27FC236}">
                  <a16:creationId xmlns:a16="http://schemas.microsoft.com/office/drawing/2014/main" id="{71B62248-FF18-45B2-A3F0-F33A121570D8}"/>
                </a:ext>
              </a:extLst>
            </p:cNvPr>
            <p:cNvSpPr/>
            <p:nvPr/>
          </p:nvSpPr>
          <p:spPr>
            <a:xfrm>
              <a:off x="1691680"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楕円 71">
              <a:extLst>
                <a:ext uri="{FF2B5EF4-FFF2-40B4-BE49-F238E27FC236}">
                  <a16:creationId xmlns:a16="http://schemas.microsoft.com/office/drawing/2014/main" id="{49AD3D02-BE97-40D6-AF80-D415E013F046}"/>
                </a:ext>
              </a:extLst>
            </p:cNvPr>
            <p:cNvSpPr/>
            <p:nvPr/>
          </p:nvSpPr>
          <p:spPr>
            <a:xfrm>
              <a:off x="1930963"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3" name="グループ化 72">
            <a:extLst>
              <a:ext uri="{FF2B5EF4-FFF2-40B4-BE49-F238E27FC236}">
                <a16:creationId xmlns:a16="http://schemas.microsoft.com/office/drawing/2014/main" id="{CAA6D076-8452-4E18-9D78-67408D4DA189}"/>
              </a:ext>
            </a:extLst>
          </p:cNvPr>
          <p:cNvGrpSpPr/>
          <p:nvPr/>
        </p:nvGrpSpPr>
        <p:grpSpPr>
          <a:xfrm>
            <a:off x="1855204" y="3373163"/>
            <a:ext cx="311283" cy="72000"/>
            <a:chOff x="1691680" y="3068968"/>
            <a:chExt cx="311283" cy="72000"/>
          </a:xfrm>
        </p:grpSpPr>
        <p:sp>
          <p:nvSpPr>
            <p:cNvPr id="74" name="楕円 73">
              <a:extLst>
                <a:ext uri="{FF2B5EF4-FFF2-40B4-BE49-F238E27FC236}">
                  <a16:creationId xmlns:a16="http://schemas.microsoft.com/office/drawing/2014/main" id="{57B42D8B-C4AA-44A3-9A6F-9E452BCC781F}"/>
                </a:ext>
              </a:extLst>
            </p:cNvPr>
            <p:cNvSpPr/>
            <p:nvPr/>
          </p:nvSpPr>
          <p:spPr>
            <a:xfrm>
              <a:off x="1691680"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楕円 74">
              <a:extLst>
                <a:ext uri="{FF2B5EF4-FFF2-40B4-BE49-F238E27FC236}">
                  <a16:creationId xmlns:a16="http://schemas.microsoft.com/office/drawing/2014/main" id="{9971AC5D-B3DA-4D11-A9B3-2B924B52E841}"/>
                </a:ext>
              </a:extLst>
            </p:cNvPr>
            <p:cNvSpPr/>
            <p:nvPr/>
          </p:nvSpPr>
          <p:spPr>
            <a:xfrm>
              <a:off x="1930963"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6" name="グループ化 75">
            <a:extLst>
              <a:ext uri="{FF2B5EF4-FFF2-40B4-BE49-F238E27FC236}">
                <a16:creationId xmlns:a16="http://schemas.microsoft.com/office/drawing/2014/main" id="{DC4C0810-1E35-40B4-BA46-D3AB5A1DF46F}"/>
              </a:ext>
            </a:extLst>
          </p:cNvPr>
          <p:cNvGrpSpPr/>
          <p:nvPr/>
        </p:nvGrpSpPr>
        <p:grpSpPr>
          <a:xfrm>
            <a:off x="1853649" y="3530640"/>
            <a:ext cx="311283" cy="72000"/>
            <a:chOff x="1691680" y="3068968"/>
            <a:chExt cx="311283" cy="72000"/>
          </a:xfrm>
        </p:grpSpPr>
        <p:sp>
          <p:nvSpPr>
            <p:cNvPr id="77" name="楕円 76">
              <a:extLst>
                <a:ext uri="{FF2B5EF4-FFF2-40B4-BE49-F238E27FC236}">
                  <a16:creationId xmlns:a16="http://schemas.microsoft.com/office/drawing/2014/main" id="{84A4A58F-E913-4959-A6B8-69791D2E239F}"/>
                </a:ext>
              </a:extLst>
            </p:cNvPr>
            <p:cNvSpPr/>
            <p:nvPr/>
          </p:nvSpPr>
          <p:spPr>
            <a:xfrm>
              <a:off x="1691680"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楕円 77">
              <a:extLst>
                <a:ext uri="{FF2B5EF4-FFF2-40B4-BE49-F238E27FC236}">
                  <a16:creationId xmlns:a16="http://schemas.microsoft.com/office/drawing/2014/main" id="{39D0943A-31B3-4C19-A8DF-472001D06A21}"/>
                </a:ext>
              </a:extLst>
            </p:cNvPr>
            <p:cNvSpPr/>
            <p:nvPr/>
          </p:nvSpPr>
          <p:spPr>
            <a:xfrm>
              <a:off x="1930963"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9" name="グループ化 78">
            <a:extLst>
              <a:ext uri="{FF2B5EF4-FFF2-40B4-BE49-F238E27FC236}">
                <a16:creationId xmlns:a16="http://schemas.microsoft.com/office/drawing/2014/main" id="{7317A6D4-71B7-4896-9E22-85409603F855}"/>
              </a:ext>
            </a:extLst>
          </p:cNvPr>
          <p:cNvGrpSpPr/>
          <p:nvPr/>
        </p:nvGrpSpPr>
        <p:grpSpPr>
          <a:xfrm>
            <a:off x="1853649" y="3697079"/>
            <a:ext cx="311283" cy="72000"/>
            <a:chOff x="1691680" y="3068968"/>
            <a:chExt cx="311283" cy="72000"/>
          </a:xfrm>
        </p:grpSpPr>
        <p:sp>
          <p:nvSpPr>
            <p:cNvPr id="80" name="楕円 79">
              <a:extLst>
                <a:ext uri="{FF2B5EF4-FFF2-40B4-BE49-F238E27FC236}">
                  <a16:creationId xmlns:a16="http://schemas.microsoft.com/office/drawing/2014/main" id="{5D28AD12-B93C-4E00-8A0C-A423AB05F1B2}"/>
                </a:ext>
              </a:extLst>
            </p:cNvPr>
            <p:cNvSpPr/>
            <p:nvPr/>
          </p:nvSpPr>
          <p:spPr>
            <a:xfrm>
              <a:off x="1691680"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楕円 80">
              <a:extLst>
                <a:ext uri="{FF2B5EF4-FFF2-40B4-BE49-F238E27FC236}">
                  <a16:creationId xmlns:a16="http://schemas.microsoft.com/office/drawing/2014/main" id="{7943818A-34AB-48FC-9737-1CEB8CE38715}"/>
                </a:ext>
              </a:extLst>
            </p:cNvPr>
            <p:cNvSpPr/>
            <p:nvPr/>
          </p:nvSpPr>
          <p:spPr>
            <a:xfrm>
              <a:off x="1930963"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2" name="グループ化 81">
            <a:extLst>
              <a:ext uri="{FF2B5EF4-FFF2-40B4-BE49-F238E27FC236}">
                <a16:creationId xmlns:a16="http://schemas.microsoft.com/office/drawing/2014/main" id="{A7C5041E-E62B-4A23-A6F4-8F2DAFBBAEEA}"/>
              </a:ext>
            </a:extLst>
          </p:cNvPr>
          <p:cNvGrpSpPr/>
          <p:nvPr/>
        </p:nvGrpSpPr>
        <p:grpSpPr>
          <a:xfrm>
            <a:off x="1853649" y="3851244"/>
            <a:ext cx="311283" cy="72000"/>
            <a:chOff x="1691680" y="3068968"/>
            <a:chExt cx="311283" cy="72000"/>
          </a:xfrm>
        </p:grpSpPr>
        <p:sp>
          <p:nvSpPr>
            <p:cNvPr id="83" name="楕円 82">
              <a:extLst>
                <a:ext uri="{FF2B5EF4-FFF2-40B4-BE49-F238E27FC236}">
                  <a16:creationId xmlns:a16="http://schemas.microsoft.com/office/drawing/2014/main" id="{F44BB5A6-C67A-4999-A039-1B7647C85F03}"/>
                </a:ext>
              </a:extLst>
            </p:cNvPr>
            <p:cNvSpPr/>
            <p:nvPr/>
          </p:nvSpPr>
          <p:spPr>
            <a:xfrm>
              <a:off x="1691680"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楕円 83">
              <a:extLst>
                <a:ext uri="{FF2B5EF4-FFF2-40B4-BE49-F238E27FC236}">
                  <a16:creationId xmlns:a16="http://schemas.microsoft.com/office/drawing/2014/main" id="{D28A0E23-6923-4C4B-9E70-09D7DB1C75A5}"/>
                </a:ext>
              </a:extLst>
            </p:cNvPr>
            <p:cNvSpPr/>
            <p:nvPr/>
          </p:nvSpPr>
          <p:spPr>
            <a:xfrm>
              <a:off x="1930963"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5" name="グループ化 84">
            <a:extLst>
              <a:ext uri="{FF2B5EF4-FFF2-40B4-BE49-F238E27FC236}">
                <a16:creationId xmlns:a16="http://schemas.microsoft.com/office/drawing/2014/main" id="{EC5D9A20-61E1-4C58-B170-2820F0F8F6E6}"/>
              </a:ext>
            </a:extLst>
          </p:cNvPr>
          <p:cNvGrpSpPr/>
          <p:nvPr/>
        </p:nvGrpSpPr>
        <p:grpSpPr>
          <a:xfrm>
            <a:off x="6199444" y="3105499"/>
            <a:ext cx="311283" cy="72000"/>
            <a:chOff x="1691680" y="3068968"/>
            <a:chExt cx="311283" cy="72000"/>
          </a:xfrm>
        </p:grpSpPr>
        <p:sp>
          <p:nvSpPr>
            <p:cNvPr id="86" name="楕円 85">
              <a:extLst>
                <a:ext uri="{FF2B5EF4-FFF2-40B4-BE49-F238E27FC236}">
                  <a16:creationId xmlns:a16="http://schemas.microsoft.com/office/drawing/2014/main" id="{32CD38DA-4A9A-4AD6-BB6B-DF8BAA81BC14}"/>
                </a:ext>
              </a:extLst>
            </p:cNvPr>
            <p:cNvSpPr/>
            <p:nvPr/>
          </p:nvSpPr>
          <p:spPr>
            <a:xfrm>
              <a:off x="1691680"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楕円 86">
              <a:extLst>
                <a:ext uri="{FF2B5EF4-FFF2-40B4-BE49-F238E27FC236}">
                  <a16:creationId xmlns:a16="http://schemas.microsoft.com/office/drawing/2014/main" id="{6F5D334C-0C6C-4631-8F64-892712DC1ED3}"/>
                </a:ext>
              </a:extLst>
            </p:cNvPr>
            <p:cNvSpPr/>
            <p:nvPr/>
          </p:nvSpPr>
          <p:spPr>
            <a:xfrm>
              <a:off x="1930963"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8" name="グループ化 87">
            <a:extLst>
              <a:ext uri="{FF2B5EF4-FFF2-40B4-BE49-F238E27FC236}">
                <a16:creationId xmlns:a16="http://schemas.microsoft.com/office/drawing/2014/main" id="{C6382E72-9A40-4E93-833F-D598EF8EBAF2}"/>
              </a:ext>
            </a:extLst>
          </p:cNvPr>
          <p:cNvGrpSpPr/>
          <p:nvPr/>
        </p:nvGrpSpPr>
        <p:grpSpPr>
          <a:xfrm>
            <a:off x="6194724" y="3356243"/>
            <a:ext cx="311283" cy="72000"/>
            <a:chOff x="1691680" y="3068968"/>
            <a:chExt cx="311283" cy="72000"/>
          </a:xfrm>
        </p:grpSpPr>
        <p:sp>
          <p:nvSpPr>
            <p:cNvPr id="89" name="楕円 88">
              <a:extLst>
                <a:ext uri="{FF2B5EF4-FFF2-40B4-BE49-F238E27FC236}">
                  <a16:creationId xmlns:a16="http://schemas.microsoft.com/office/drawing/2014/main" id="{DD64198F-8C4A-4A64-A782-1A59A27F3F09}"/>
                </a:ext>
              </a:extLst>
            </p:cNvPr>
            <p:cNvSpPr/>
            <p:nvPr/>
          </p:nvSpPr>
          <p:spPr>
            <a:xfrm>
              <a:off x="1691680"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楕円 89">
              <a:extLst>
                <a:ext uri="{FF2B5EF4-FFF2-40B4-BE49-F238E27FC236}">
                  <a16:creationId xmlns:a16="http://schemas.microsoft.com/office/drawing/2014/main" id="{06193648-C6C7-451C-859D-E754345399FB}"/>
                </a:ext>
              </a:extLst>
            </p:cNvPr>
            <p:cNvSpPr/>
            <p:nvPr/>
          </p:nvSpPr>
          <p:spPr>
            <a:xfrm>
              <a:off x="1930963"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1" name="グループ化 90">
            <a:extLst>
              <a:ext uri="{FF2B5EF4-FFF2-40B4-BE49-F238E27FC236}">
                <a16:creationId xmlns:a16="http://schemas.microsoft.com/office/drawing/2014/main" id="{7929AF39-25BE-4C68-A9E9-23E5B41911AB}"/>
              </a:ext>
            </a:extLst>
          </p:cNvPr>
          <p:cNvGrpSpPr/>
          <p:nvPr/>
        </p:nvGrpSpPr>
        <p:grpSpPr>
          <a:xfrm>
            <a:off x="6198031" y="3590460"/>
            <a:ext cx="311283" cy="72000"/>
            <a:chOff x="1691680" y="3068968"/>
            <a:chExt cx="311283" cy="72000"/>
          </a:xfrm>
        </p:grpSpPr>
        <p:sp>
          <p:nvSpPr>
            <p:cNvPr id="92" name="楕円 91">
              <a:extLst>
                <a:ext uri="{FF2B5EF4-FFF2-40B4-BE49-F238E27FC236}">
                  <a16:creationId xmlns:a16="http://schemas.microsoft.com/office/drawing/2014/main" id="{CECC954D-5DB4-4B0A-8248-61B2CBF217A7}"/>
                </a:ext>
              </a:extLst>
            </p:cNvPr>
            <p:cNvSpPr/>
            <p:nvPr/>
          </p:nvSpPr>
          <p:spPr>
            <a:xfrm>
              <a:off x="1691680"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楕円 92">
              <a:extLst>
                <a:ext uri="{FF2B5EF4-FFF2-40B4-BE49-F238E27FC236}">
                  <a16:creationId xmlns:a16="http://schemas.microsoft.com/office/drawing/2014/main" id="{B648B9E9-896F-460D-ADFA-8557C7964233}"/>
                </a:ext>
              </a:extLst>
            </p:cNvPr>
            <p:cNvSpPr/>
            <p:nvPr/>
          </p:nvSpPr>
          <p:spPr>
            <a:xfrm>
              <a:off x="1930963"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4" name="グループ化 93">
            <a:extLst>
              <a:ext uri="{FF2B5EF4-FFF2-40B4-BE49-F238E27FC236}">
                <a16:creationId xmlns:a16="http://schemas.microsoft.com/office/drawing/2014/main" id="{ADE886C9-B7A4-4821-8329-349245C155E6}"/>
              </a:ext>
            </a:extLst>
          </p:cNvPr>
          <p:cNvGrpSpPr/>
          <p:nvPr/>
        </p:nvGrpSpPr>
        <p:grpSpPr>
          <a:xfrm>
            <a:off x="6198031" y="3827052"/>
            <a:ext cx="311283" cy="72000"/>
            <a:chOff x="1691680" y="3068968"/>
            <a:chExt cx="311283" cy="72000"/>
          </a:xfrm>
        </p:grpSpPr>
        <p:sp>
          <p:nvSpPr>
            <p:cNvPr id="95" name="楕円 94">
              <a:extLst>
                <a:ext uri="{FF2B5EF4-FFF2-40B4-BE49-F238E27FC236}">
                  <a16:creationId xmlns:a16="http://schemas.microsoft.com/office/drawing/2014/main" id="{47001E49-51F2-48D7-9E11-F260F63CDF94}"/>
                </a:ext>
              </a:extLst>
            </p:cNvPr>
            <p:cNvSpPr/>
            <p:nvPr/>
          </p:nvSpPr>
          <p:spPr>
            <a:xfrm>
              <a:off x="1691680"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楕円 95">
              <a:extLst>
                <a:ext uri="{FF2B5EF4-FFF2-40B4-BE49-F238E27FC236}">
                  <a16:creationId xmlns:a16="http://schemas.microsoft.com/office/drawing/2014/main" id="{0C8DCF00-68A2-4A54-83D8-3A6A1D10318A}"/>
                </a:ext>
              </a:extLst>
            </p:cNvPr>
            <p:cNvSpPr/>
            <p:nvPr/>
          </p:nvSpPr>
          <p:spPr>
            <a:xfrm>
              <a:off x="1930963"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3530583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2"/>
          <p:cNvSpPr txBox="1">
            <a:spLocks noChangeArrowheads="1"/>
          </p:cNvSpPr>
          <p:nvPr/>
        </p:nvSpPr>
        <p:spPr bwMode="auto">
          <a:xfrm>
            <a:off x="179512" y="111906"/>
            <a:ext cx="3510845" cy="53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300" b="1">
                <a:solidFill>
                  <a:schemeClr val="tx1"/>
                </a:solidFill>
                <a:latin typeface="Arial" charset="0"/>
                <a:ea typeface="ＭＳ Ｐゴシック" pitchFamily="50" charset="-128"/>
              </a:defRPr>
            </a:lvl1pPr>
            <a:lvl2pPr marL="742950" indent="-285750" eaLnBrk="0" hangingPunct="0">
              <a:defRPr kumimoji="1" sz="1300" b="1">
                <a:solidFill>
                  <a:schemeClr val="tx1"/>
                </a:solidFill>
                <a:latin typeface="Arial" charset="0"/>
                <a:ea typeface="ＭＳ Ｐゴシック" pitchFamily="50" charset="-128"/>
              </a:defRPr>
            </a:lvl2pPr>
            <a:lvl3pPr marL="1143000" indent="-228600" eaLnBrk="0" hangingPunct="0">
              <a:defRPr kumimoji="1" sz="1300" b="1">
                <a:solidFill>
                  <a:schemeClr val="tx1"/>
                </a:solidFill>
                <a:latin typeface="Arial" charset="0"/>
                <a:ea typeface="ＭＳ Ｐゴシック" pitchFamily="50" charset="-128"/>
              </a:defRPr>
            </a:lvl3pPr>
            <a:lvl4pPr marL="1600200" indent="-228600" eaLnBrk="0" hangingPunct="0">
              <a:defRPr kumimoji="1" sz="1300" b="1">
                <a:solidFill>
                  <a:schemeClr val="tx1"/>
                </a:solidFill>
                <a:latin typeface="Arial" charset="0"/>
                <a:ea typeface="ＭＳ Ｐゴシック" pitchFamily="50" charset="-128"/>
              </a:defRPr>
            </a:lvl4pPr>
            <a:lvl5pPr marL="2057400" indent="-228600" eaLnBrk="0" hangingPunct="0">
              <a:defRPr kumimoji="1" sz="1300" b="1">
                <a:solidFill>
                  <a:schemeClr val="tx1"/>
                </a:solidFill>
                <a:latin typeface="Arial" charset="0"/>
                <a:ea typeface="ＭＳ Ｐゴシック" pitchFamily="50" charset="-128"/>
              </a:defRPr>
            </a:lvl5pPr>
            <a:lvl6pPr marL="2514600" indent="-228600" eaLnBrk="0" fontAlgn="ctr" hangingPunct="0">
              <a:spcBef>
                <a:spcPct val="0"/>
              </a:spcBef>
              <a:spcAft>
                <a:spcPct val="0"/>
              </a:spcAft>
              <a:defRPr kumimoji="1" sz="1300" b="1">
                <a:solidFill>
                  <a:schemeClr val="tx1"/>
                </a:solidFill>
                <a:latin typeface="Arial" charset="0"/>
                <a:ea typeface="ＭＳ Ｐゴシック" pitchFamily="50" charset="-128"/>
              </a:defRPr>
            </a:lvl6pPr>
            <a:lvl7pPr marL="2971800" indent="-228600" eaLnBrk="0" fontAlgn="ctr" hangingPunct="0">
              <a:spcBef>
                <a:spcPct val="0"/>
              </a:spcBef>
              <a:spcAft>
                <a:spcPct val="0"/>
              </a:spcAft>
              <a:defRPr kumimoji="1" sz="1300" b="1">
                <a:solidFill>
                  <a:schemeClr val="tx1"/>
                </a:solidFill>
                <a:latin typeface="Arial" charset="0"/>
                <a:ea typeface="ＭＳ Ｐゴシック" pitchFamily="50" charset="-128"/>
              </a:defRPr>
            </a:lvl7pPr>
            <a:lvl8pPr marL="3429000" indent="-228600" eaLnBrk="0" fontAlgn="ctr" hangingPunct="0">
              <a:spcBef>
                <a:spcPct val="0"/>
              </a:spcBef>
              <a:spcAft>
                <a:spcPct val="0"/>
              </a:spcAft>
              <a:defRPr kumimoji="1" sz="1300" b="1">
                <a:solidFill>
                  <a:schemeClr val="tx1"/>
                </a:solidFill>
                <a:latin typeface="Arial" charset="0"/>
                <a:ea typeface="ＭＳ Ｐゴシック" pitchFamily="50" charset="-128"/>
              </a:defRPr>
            </a:lvl8pPr>
            <a:lvl9pPr marL="3886200" indent="-228600" eaLnBrk="0" fontAlgn="ctr" hangingPunct="0">
              <a:spcBef>
                <a:spcPct val="0"/>
              </a:spcBef>
              <a:spcAft>
                <a:spcPct val="0"/>
              </a:spcAft>
              <a:defRPr kumimoji="1" sz="1300" b="1">
                <a:solidFill>
                  <a:schemeClr val="tx1"/>
                </a:solidFill>
                <a:latin typeface="Arial" charset="0"/>
                <a:ea typeface="ＭＳ Ｐゴシック" pitchFamily="50" charset="-128"/>
              </a:defRPr>
            </a:lvl9pPr>
          </a:lstStyle>
          <a:p>
            <a:pPr eaLnBrk="1" hangingPunct="1"/>
            <a:r>
              <a:rPr lang="ja-JP" altLang="en-US" sz="2845" u="sng" dirty="0"/>
              <a:t>本日の説明内容</a:t>
            </a:r>
          </a:p>
        </p:txBody>
      </p:sp>
      <p:sp>
        <p:nvSpPr>
          <p:cNvPr id="12" name="角丸四角形 4"/>
          <p:cNvSpPr>
            <a:spLocks noChangeArrowheads="1"/>
          </p:cNvSpPr>
          <p:nvPr/>
        </p:nvSpPr>
        <p:spPr bwMode="auto">
          <a:xfrm>
            <a:off x="351112" y="5104642"/>
            <a:ext cx="8574362" cy="556606"/>
          </a:xfrm>
          <a:prstGeom prst="roundRect">
            <a:avLst>
              <a:gd name="adj" fmla="val 18013"/>
            </a:avLst>
          </a:prstGeom>
          <a:solidFill>
            <a:srgbClr val="FFFFCC"/>
          </a:solidFill>
          <a:ln w="19050" algn="ctr">
            <a:solidFill>
              <a:schemeClr val="tx1"/>
            </a:solidFill>
            <a:round/>
            <a:headEnd/>
            <a:tailEnd/>
          </a:ln>
        </p:spPr>
        <p:txBody>
          <a:bodyPr wrap="square" tIns="36000" bIns="36000">
            <a:spAutoFit/>
          </a:bodyPr>
          <a:lstStyle/>
          <a:p>
            <a:r>
              <a:rPr lang="en-US" altLang="ja-JP" sz="2641" dirty="0">
                <a:solidFill>
                  <a:srgbClr val="000000"/>
                </a:solidFill>
              </a:rPr>
              <a:t>Ⅱ</a:t>
            </a:r>
            <a:r>
              <a:rPr lang="ja-JP" altLang="en-US" sz="2641" dirty="0">
                <a:solidFill>
                  <a:srgbClr val="000000"/>
                </a:solidFill>
              </a:rPr>
              <a:t>　令和７年度試験情報</a:t>
            </a:r>
            <a:endParaRPr lang="ja-JP" altLang="en-US" sz="2438" dirty="0"/>
          </a:p>
        </p:txBody>
      </p:sp>
      <p:sp>
        <p:nvSpPr>
          <p:cNvPr id="2" name="スライド番号プレースホルダー 1"/>
          <p:cNvSpPr>
            <a:spLocks noGrp="1"/>
          </p:cNvSpPr>
          <p:nvPr>
            <p:ph type="sldNum" sz="quarter" idx="12"/>
          </p:nvPr>
        </p:nvSpPr>
        <p:spPr/>
        <p:txBody>
          <a:bodyPr/>
          <a:lstStyle/>
          <a:p>
            <a:pPr>
              <a:defRPr/>
            </a:pPr>
            <a:fld id="{A5FC43D3-E852-43EC-AE93-3E2D89435DA5}" type="slidenum">
              <a:rPr lang="en-US" altLang="ja-JP" smtClean="0"/>
              <a:pPr>
                <a:defRPr/>
              </a:pPr>
              <a:t>2</a:t>
            </a:fld>
            <a:endParaRPr lang="en-US" altLang="ja-JP" dirty="0"/>
          </a:p>
        </p:txBody>
      </p:sp>
      <p:sp>
        <p:nvSpPr>
          <p:cNvPr id="9" name="テキスト ボックス 4"/>
          <p:cNvSpPr txBox="1">
            <a:spLocks noChangeArrowheads="1"/>
          </p:cNvSpPr>
          <p:nvPr/>
        </p:nvSpPr>
        <p:spPr bwMode="auto">
          <a:xfrm>
            <a:off x="539552" y="1482029"/>
            <a:ext cx="8339609" cy="3182898"/>
          </a:xfrm>
          <a:prstGeom prst="roundRect">
            <a:avLst>
              <a:gd name="adj" fmla="val 5073"/>
            </a:avLst>
          </a:prstGeom>
          <a:solidFill>
            <a:srgbClr val="DDF2FF"/>
          </a:solidFill>
          <a:ln w="38100">
            <a:solidFill>
              <a:schemeClr val="accent1">
                <a:lumMod val="75000"/>
              </a:schemeClr>
            </a:solidFill>
            <a:miter lim="800000"/>
            <a:headEnd/>
            <a:tailEnd/>
          </a:ln>
          <a:extLst/>
        </p:spPr>
        <p:txBody>
          <a:bodyPr wrap="square" anchor="ctr">
            <a:spAutoFit/>
          </a:bodyPr>
          <a:lstStyle>
            <a:lvl1pPr eaLnBrk="0" hangingPunct="0">
              <a:defRPr kumimoji="1" sz="1300" b="1">
                <a:solidFill>
                  <a:schemeClr val="tx1"/>
                </a:solidFill>
                <a:latin typeface="Arial" charset="0"/>
                <a:ea typeface="ＭＳ Ｐゴシック" pitchFamily="50" charset="-128"/>
              </a:defRPr>
            </a:lvl1pPr>
            <a:lvl2pPr marL="742950" indent="-285750" eaLnBrk="0" hangingPunct="0">
              <a:defRPr kumimoji="1" sz="1300" b="1">
                <a:solidFill>
                  <a:schemeClr val="tx1"/>
                </a:solidFill>
                <a:latin typeface="Arial" charset="0"/>
                <a:ea typeface="ＭＳ Ｐゴシック" pitchFamily="50" charset="-128"/>
              </a:defRPr>
            </a:lvl2pPr>
            <a:lvl3pPr marL="1143000" indent="-228600" eaLnBrk="0" hangingPunct="0">
              <a:defRPr kumimoji="1" sz="1300" b="1">
                <a:solidFill>
                  <a:schemeClr val="tx1"/>
                </a:solidFill>
                <a:latin typeface="Arial" charset="0"/>
                <a:ea typeface="ＭＳ Ｐゴシック" pitchFamily="50" charset="-128"/>
              </a:defRPr>
            </a:lvl3pPr>
            <a:lvl4pPr marL="1600200" indent="-228600" eaLnBrk="0" hangingPunct="0">
              <a:defRPr kumimoji="1" sz="1300" b="1">
                <a:solidFill>
                  <a:schemeClr val="tx1"/>
                </a:solidFill>
                <a:latin typeface="Arial" charset="0"/>
                <a:ea typeface="ＭＳ Ｐゴシック" pitchFamily="50" charset="-128"/>
              </a:defRPr>
            </a:lvl4pPr>
            <a:lvl5pPr marL="2057400" indent="-228600" eaLnBrk="0" hangingPunct="0">
              <a:defRPr kumimoji="1" sz="1300" b="1">
                <a:solidFill>
                  <a:schemeClr val="tx1"/>
                </a:solidFill>
                <a:latin typeface="Arial" charset="0"/>
                <a:ea typeface="ＭＳ Ｐゴシック" pitchFamily="50" charset="-128"/>
              </a:defRPr>
            </a:lvl5pPr>
            <a:lvl6pPr marL="2514600" indent="-228600" eaLnBrk="0" fontAlgn="ctr" hangingPunct="0">
              <a:spcBef>
                <a:spcPct val="0"/>
              </a:spcBef>
              <a:spcAft>
                <a:spcPct val="0"/>
              </a:spcAft>
              <a:defRPr kumimoji="1" sz="1300" b="1">
                <a:solidFill>
                  <a:schemeClr val="tx1"/>
                </a:solidFill>
                <a:latin typeface="Arial" charset="0"/>
                <a:ea typeface="ＭＳ Ｐゴシック" pitchFamily="50" charset="-128"/>
              </a:defRPr>
            </a:lvl6pPr>
            <a:lvl7pPr marL="2971800" indent="-228600" eaLnBrk="0" fontAlgn="ctr" hangingPunct="0">
              <a:spcBef>
                <a:spcPct val="0"/>
              </a:spcBef>
              <a:spcAft>
                <a:spcPct val="0"/>
              </a:spcAft>
              <a:defRPr kumimoji="1" sz="1300" b="1">
                <a:solidFill>
                  <a:schemeClr val="tx1"/>
                </a:solidFill>
                <a:latin typeface="Arial" charset="0"/>
                <a:ea typeface="ＭＳ Ｐゴシック" pitchFamily="50" charset="-128"/>
              </a:defRPr>
            </a:lvl7pPr>
            <a:lvl8pPr marL="3429000" indent="-228600" eaLnBrk="0" fontAlgn="ctr" hangingPunct="0">
              <a:spcBef>
                <a:spcPct val="0"/>
              </a:spcBef>
              <a:spcAft>
                <a:spcPct val="0"/>
              </a:spcAft>
              <a:defRPr kumimoji="1" sz="1300" b="1">
                <a:solidFill>
                  <a:schemeClr val="tx1"/>
                </a:solidFill>
                <a:latin typeface="Arial" charset="0"/>
                <a:ea typeface="ＭＳ Ｐゴシック" pitchFamily="50" charset="-128"/>
              </a:defRPr>
            </a:lvl8pPr>
            <a:lvl9pPr marL="3886200" indent="-228600" eaLnBrk="0" fontAlgn="ctr" hangingPunct="0">
              <a:spcBef>
                <a:spcPct val="0"/>
              </a:spcBef>
              <a:spcAft>
                <a:spcPct val="0"/>
              </a:spcAft>
              <a:defRPr kumimoji="1" sz="1300" b="1">
                <a:solidFill>
                  <a:schemeClr val="tx1"/>
                </a:solidFill>
                <a:latin typeface="Arial" charset="0"/>
                <a:ea typeface="ＭＳ Ｐゴシック" pitchFamily="50" charset="-128"/>
              </a:defRPr>
            </a:lvl9pPr>
          </a:lstStyle>
          <a:p>
            <a:pPr algn="dist" eaLnBrk="1" hangingPunct="1">
              <a:spcBef>
                <a:spcPts val="600"/>
              </a:spcBef>
              <a:tabLst>
                <a:tab pos="7196051" algn="l"/>
              </a:tabLst>
            </a:pPr>
            <a:r>
              <a:rPr lang="ja-JP" altLang="en-US" sz="2000" dirty="0">
                <a:latin typeface="+mn-ea"/>
                <a:ea typeface="+mn-ea"/>
              </a:rPr>
              <a:t>１　変更点の概要　 </a:t>
            </a:r>
            <a:r>
              <a:rPr lang="ja-JP" altLang="en-US" sz="1800" dirty="0">
                <a:latin typeface="+mn-ea"/>
                <a:ea typeface="+mn-ea"/>
              </a:rPr>
              <a:t>・・・・・・・・・・・・・・・・・・・・・・・・・・・・・・・・</a:t>
            </a:r>
            <a:r>
              <a:rPr lang="ja-JP" altLang="en-US" sz="1800" dirty="0">
                <a:latin typeface="+mn-ea"/>
              </a:rPr>
              <a:t>・　</a:t>
            </a:r>
            <a:r>
              <a:rPr lang="ja-JP" altLang="en-US" sz="1800" dirty="0">
                <a:latin typeface="+mn-ea"/>
                <a:ea typeface="+mn-ea"/>
              </a:rPr>
              <a:t>スライド３</a:t>
            </a:r>
            <a:endParaRPr lang="en-US" altLang="ja-JP" sz="2000" dirty="0">
              <a:latin typeface="+mn-ea"/>
              <a:ea typeface="+mn-ea"/>
            </a:endParaRPr>
          </a:p>
          <a:p>
            <a:pPr algn="dist" eaLnBrk="1" hangingPunct="1">
              <a:spcBef>
                <a:spcPts val="600"/>
              </a:spcBef>
              <a:tabLst>
                <a:tab pos="7086600" algn="l"/>
                <a:tab pos="7173913" algn="l"/>
              </a:tabLst>
            </a:pPr>
            <a:r>
              <a:rPr lang="ja-JP" altLang="en-US" sz="2000" dirty="0">
                <a:latin typeface="+mn-ea"/>
                <a:ea typeface="+mn-ea"/>
              </a:rPr>
              <a:t>２　出題教科・科目等　</a:t>
            </a:r>
            <a:r>
              <a:rPr lang="ja-JP" altLang="en-US" sz="1800" dirty="0">
                <a:latin typeface="+mn-ea"/>
                <a:ea typeface="+mn-ea"/>
              </a:rPr>
              <a:t> ・・・・・・・・・</a:t>
            </a:r>
            <a:r>
              <a:rPr lang="ja-JP" altLang="en-US" sz="1800" dirty="0">
                <a:latin typeface="+mn-ea"/>
              </a:rPr>
              <a:t>・・・・・・・・・・・・・・</a:t>
            </a:r>
            <a:r>
              <a:rPr lang="ja-JP" altLang="en-US" sz="1800" dirty="0">
                <a:latin typeface="+mn-ea"/>
                <a:ea typeface="+mn-ea"/>
              </a:rPr>
              <a:t>・・・・・・・</a:t>
            </a:r>
            <a:r>
              <a:rPr lang="ja-JP" altLang="en-US" sz="1800" dirty="0">
                <a:latin typeface="+mn-ea"/>
              </a:rPr>
              <a:t>　スライド５</a:t>
            </a:r>
            <a:endParaRPr lang="en-US" altLang="ja-JP" sz="2000" dirty="0">
              <a:latin typeface="+mn-ea"/>
              <a:ea typeface="+mn-ea"/>
            </a:endParaRPr>
          </a:p>
          <a:p>
            <a:pPr algn="dist" eaLnBrk="1" hangingPunct="1">
              <a:spcBef>
                <a:spcPts val="600"/>
              </a:spcBef>
              <a:tabLst>
                <a:tab pos="7196051" algn="l"/>
              </a:tabLst>
            </a:pPr>
            <a:r>
              <a:rPr lang="ja-JP" altLang="en-US" sz="2000" dirty="0">
                <a:latin typeface="+mn-ea"/>
                <a:ea typeface="+mn-ea"/>
              </a:rPr>
              <a:t>３　試験時間割　</a:t>
            </a:r>
            <a:r>
              <a:rPr lang="ja-JP" altLang="en-US" sz="1800" dirty="0">
                <a:latin typeface="+mn-ea"/>
              </a:rPr>
              <a:t>・・・・・・・・・・・・・・・・・・・・・・・・・・・・・・・・・・・・　スライド９</a:t>
            </a:r>
            <a:endParaRPr lang="en-US" altLang="ja-JP" sz="2000" dirty="0">
              <a:latin typeface="+mn-ea"/>
            </a:endParaRPr>
          </a:p>
          <a:p>
            <a:pPr algn="dist" eaLnBrk="1" hangingPunct="1">
              <a:spcBef>
                <a:spcPts val="600"/>
              </a:spcBef>
              <a:tabLst>
                <a:tab pos="7196051" algn="l"/>
              </a:tabLst>
            </a:pPr>
            <a:r>
              <a:rPr lang="ja-JP" altLang="en-US" sz="2000" dirty="0">
                <a:latin typeface="+mn-ea"/>
                <a:ea typeface="+mn-ea"/>
              </a:rPr>
              <a:t>４　出願時の受験教科登録と試験当日の科目選択方法　</a:t>
            </a:r>
            <a:r>
              <a:rPr lang="ja-JP" altLang="en-US" sz="1800" dirty="0">
                <a:latin typeface="+mn-ea"/>
                <a:ea typeface="+mn-ea"/>
              </a:rPr>
              <a:t>・・・・・・　</a:t>
            </a:r>
            <a:r>
              <a:rPr lang="ja-JP" altLang="en-US" sz="1800" dirty="0">
                <a:latin typeface="+mn-ea"/>
              </a:rPr>
              <a:t>スライド</a:t>
            </a:r>
            <a:r>
              <a:rPr lang="en-US" altLang="ja-JP" sz="1800" dirty="0">
                <a:latin typeface="+mn-ea"/>
              </a:rPr>
              <a:t>10</a:t>
            </a:r>
            <a:endParaRPr lang="en-US" altLang="ja-JP" sz="2000" dirty="0">
              <a:latin typeface="+mn-ea"/>
            </a:endParaRPr>
          </a:p>
          <a:p>
            <a:pPr algn="dist" eaLnBrk="1" hangingPunct="1">
              <a:spcBef>
                <a:spcPts val="600"/>
              </a:spcBef>
              <a:tabLst>
                <a:tab pos="7196051" algn="l"/>
              </a:tabLst>
            </a:pPr>
            <a:r>
              <a:rPr lang="ja-JP" altLang="en-US" sz="2000" dirty="0">
                <a:latin typeface="+mn-ea"/>
                <a:ea typeface="+mn-ea"/>
              </a:rPr>
              <a:t>５　問題冊子の形態</a:t>
            </a:r>
            <a:r>
              <a:rPr lang="ja-JP" altLang="en-US" sz="2000" dirty="0">
                <a:latin typeface="+mn-ea"/>
              </a:rPr>
              <a:t>　</a:t>
            </a:r>
            <a:r>
              <a:rPr lang="ja-JP" altLang="en-US" sz="1800" dirty="0">
                <a:latin typeface="+mn-ea"/>
              </a:rPr>
              <a:t>・・・・・・・・・・・・・・・・・・・・・・・・・・・・・・・・・・・・・　スライド</a:t>
            </a:r>
            <a:r>
              <a:rPr lang="en-US" altLang="ja-JP" sz="1800" dirty="0">
                <a:latin typeface="+mn-ea"/>
              </a:rPr>
              <a:t>17</a:t>
            </a:r>
            <a:endParaRPr lang="en-US" altLang="ja-JP" sz="2000" dirty="0">
              <a:latin typeface="+mn-ea"/>
            </a:endParaRPr>
          </a:p>
          <a:p>
            <a:pPr algn="dist" eaLnBrk="1" hangingPunct="1">
              <a:spcBef>
                <a:spcPts val="600"/>
              </a:spcBef>
              <a:tabLst>
                <a:tab pos="7196051" algn="l"/>
              </a:tabLst>
            </a:pPr>
            <a:r>
              <a:rPr lang="ja-JP" altLang="en-US" sz="2000" dirty="0">
                <a:latin typeface="+mn-ea"/>
                <a:ea typeface="+mn-ea"/>
              </a:rPr>
              <a:t>６　解答用紙</a:t>
            </a:r>
            <a:r>
              <a:rPr lang="ja-JP" altLang="en-US" sz="2000" dirty="0">
                <a:latin typeface="+mn-ea"/>
              </a:rPr>
              <a:t>　</a:t>
            </a:r>
            <a:r>
              <a:rPr lang="ja-JP" altLang="en-US" sz="1800" dirty="0">
                <a:latin typeface="+mn-ea"/>
              </a:rPr>
              <a:t>・・・・・・・・・・・・・・・・・・・・・・・・・・・・・・・・・・・・・・・・・・・・　スライド</a:t>
            </a:r>
            <a:r>
              <a:rPr lang="en-US" altLang="ja-JP" sz="1800" dirty="0">
                <a:latin typeface="+mn-ea"/>
              </a:rPr>
              <a:t>27</a:t>
            </a:r>
            <a:endParaRPr lang="en-US" altLang="ja-JP" sz="2000" dirty="0">
              <a:latin typeface="+mn-ea"/>
            </a:endParaRPr>
          </a:p>
          <a:p>
            <a:pPr algn="dist" eaLnBrk="1" hangingPunct="1">
              <a:spcBef>
                <a:spcPts val="600"/>
              </a:spcBef>
              <a:tabLst>
                <a:tab pos="7196051" algn="l"/>
              </a:tabLst>
            </a:pPr>
            <a:r>
              <a:rPr lang="ja-JP" altLang="en-US" sz="2000" dirty="0">
                <a:latin typeface="+mn-ea"/>
                <a:ea typeface="+mn-ea"/>
              </a:rPr>
              <a:t>７　得点の調整</a:t>
            </a:r>
            <a:r>
              <a:rPr lang="ja-JP" altLang="en-US" sz="2000" dirty="0">
                <a:latin typeface="+mn-ea"/>
              </a:rPr>
              <a:t>　</a:t>
            </a:r>
            <a:r>
              <a:rPr lang="ja-JP" altLang="en-US" sz="1800" dirty="0">
                <a:latin typeface="+mn-ea"/>
              </a:rPr>
              <a:t>・・・・・・・・・・・・・・・・・・・・・・・・・・・・・・・・・・・・・・・・・・　スライド</a:t>
            </a:r>
            <a:r>
              <a:rPr lang="en-US" altLang="ja-JP" sz="1800" dirty="0">
                <a:latin typeface="+mn-ea"/>
              </a:rPr>
              <a:t>37</a:t>
            </a:r>
            <a:endParaRPr lang="en-US" altLang="ja-JP" sz="2000" dirty="0">
              <a:latin typeface="+mn-ea"/>
            </a:endParaRPr>
          </a:p>
          <a:p>
            <a:pPr algn="dist" eaLnBrk="1" hangingPunct="1">
              <a:spcBef>
                <a:spcPts val="600"/>
              </a:spcBef>
              <a:tabLst>
                <a:tab pos="7086600" algn="l"/>
                <a:tab pos="7194550" algn="l"/>
              </a:tabLst>
            </a:pPr>
            <a:r>
              <a:rPr lang="ja-JP" altLang="en-US" sz="2000" dirty="0">
                <a:latin typeface="+mn-ea"/>
              </a:rPr>
              <a:t>８　試験場の指定　</a:t>
            </a:r>
            <a:r>
              <a:rPr lang="ja-JP" altLang="en-US" sz="1800" dirty="0">
                <a:latin typeface="+mn-ea"/>
              </a:rPr>
              <a:t>・・・・・・・・・・・・・・・・・・・・・・・・・・・・・・・・・・・・・・・・・　スライド</a:t>
            </a:r>
            <a:r>
              <a:rPr lang="en-US" altLang="ja-JP" sz="1800" dirty="0">
                <a:latin typeface="+mn-ea"/>
              </a:rPr>
              <a:t>39</a:t>
            </a:r>
            <a:endParaRPr lang="en-US" altLang="ja-JP" sz="2000" dirty="0">
              <a:latin typeface="+mn-ea"/>
            </a:endParaRPr>
          </a:p>
        </p:txBody>
      </p:sp>
      <p:sp>
        <p:nvSpPr>
          <p:cNvPr id="11" name="角丸四角形 4"/>
          <p:cNvSpPr>
            <a:spLocks noChangeArrowheads="1"/>
          </p:cNvSpPr>
          <p:nvPr/>
        </p:nvSpPr>
        <p:spPr bwMode="auto">
          <a:xfrm>
            <a:off x="323528" y="851942"/>
            <a:ext cx="8574362" cy="554951"/>
          </a:xfrm>
          <a:prstGeom prst="roundRect">
            <a:avLst>
              <a:gd name="adj" fmla="val 14925"/>
            </a:avLst>
          </a:prstGeom>
          <a:solidFill>
            <a:srgbClr val="FFFFCC"/>
          </a:solidFill>
          <a:ln w="19050" algn="ctr">
            <a:solidFill>
              <a:schemeClr val="tx1"/>
            </a:solidFill>
            <a:round/>
            <a:headEnd/>
            <a:tailEnd/>
          </a:ln>
        </p:spPr>
        <p:txBody>
          <a:bodyPr wrap="square" tIns="36000" bIns="36000" anchor="ctr">
            <a:spAutoFit/>
          </a:bodyPr>
          <a:lstStyle/>
          <a:p>
            <a:r>
              <a:rPr lang="en-US" altLang="ja-JP" sz="2641" dirty="0">
                <a:solidFill>
                  <a:srgbClr val="000000"/>
                </a:solidFill>
              </a:rPr>
              <a:t>Ⅰ</a:t>
            </a:r>
            <a:r>
              <a:rPr lang="ja-JP" altLang="en-US" sz="2641" dirty="0">
                <a:solidFill>
                  <a:srgbClr val="000000"/>
                </a:solidFill>
              </a:rPr>
              <a:t>　主な変更点 </a:t>
            </a:r>
            <a:r>
              <a:rPr lang="ja-JP" altLang="en-US" sz="2845" dirty="0">
                <a:solidFill>
                  <a:srgbClr val="000000"/>
                </a:solidFill>
              </a:rPr>
              <a:t>　　　</a:t>
            </a:r>
            <a:endParaRPr lang="ja-JP" altLang="en-US" sz="2845" dirty="0"/>
          </a:p>
        </p:txBody>
      </p:sp>
      <p:sp>
        <p:nvSpPr>
          <p:cNvPr id="8" name="テキスト ボックス 7">
            <a:extLst>
              <a:ext uri="{FF2B5EF4-FFF2-40B4-BE49-F238E27FC236}">
                <a16:creationId xmlns:a16="http://schemas.microsoft.com/office/drawing/2014/main" id="{E610302B-32A3-4F47-A957-D7FE393F45CD}"/>
              </a:ext>
            </a:extLst>
          </p:cNvPr>
          <p:cNvSpPr txBox="1"/>
          <p:nvPr/>
        </p:nvSpPr>
        <p:spPr>
          <a:xfrm>
            <a:off x="7562443" y="5232277"/>
            <a:ext cx="1316718" cy="379754"/>
          </a:xfrm>
          <a:prstGeom prst="rect">
            <a:avLst/>
          </a:prstGeom>
          <a:noFill/>
        </p:spPr>
        <p:txBody>
          <a:bodyPr wrap="square" rtlCol="0">
            <a:spAutoFit/>
          </a:bodyPr>
          <a:lstStyle/>
          <a:p>
            <a:r>
              <a:rPr lang="ja-JP" altLang="en-US" sz="1829" b="0" dirty="0">
                <a:latin typeface="ＭＳ Ｐゴシック" panose="020B0600070205080204" pitchFamily="50" charset="-128"/>
              </a:rPr>
              <a:t>スライド</a:t>
            </a:r>
            <a:r>
              <a:rPr lang="en-US" altLang="ja-JP" sz="1829" b="0" dirty="0">
                <a:latin typeface="ＭＳ Ｐゴシック" panose="020B0600070205080204" pitchFamily="50" charset="-128"/>
              </a:rPr>
              <a:t>40</a:t>
            </a:r>
            <a:endParaRPr lang="ja-JP" altLang="en-US" sz="1829" dirty="0"/>
          </a:p>
        </p:txBody>
      </p:sp>
    </p:spTree>
    <p:extLst>
      <p:ext uri="{BB962C8B-B14F-4D97-AF65-F5344CB8AC3E}">
        <p14:creationId xmlns:p14="http://schemas.microsoft.com/office/powerpoint/2010/main" val="2968397711"/>
      </p:ext>
    </p:extLst>
  </p:cSld>
  <p:clrMapOvr>
    <a:masterClrMapping/>
  </p:clrMapOvr>
  <mc:AlternateContent xmlns:mc="http://schemas.openxmlformats.org/markup-compatibility/2006" xmlns:p14="http://schemas.microsoft.com/office/powerpoint/2010/main">
    <mc:Choice Requires="p14">
      <p:transition spd="med" p14:dur="700" advTm="11396">
        <p:fade/>
      </p:transition>
    </mc:Choice>
    <mc:Fallback xmlns="">
      <p:transition spd="med" advTm="11396">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A48A7909-8CC0-49BA-AE85-68DB01270A61}"/>
              </a:ext>
            </a:extLst>
          </p:cNvPr>
          <p:cNvPicPr>
            <a:picLocks noChangeAspect="1"/>
          </p:cNvPicPr>
          <p:nvPr/>
        </p:nvPicPr>
        <p:blipFill rotWithShape="1">
          <a:blip r:embed="rId3"/>
          <a:srcRect t="4306" b="1156"/>
          <a:stretch/>
        </p:blipFill>
        <p:spPr>
          <a:xfrm>
            <a:off x="683568" y="3212976"/>
            <a:ext cx="3951514" cy="3645024"/>
          </a:xfrm>
          <a:prstGeom prst="rect">
            <a:avLst/>
          </a:prstGeom>
          <a:ln>
            <a:solidFill>
              <a:schemeClr val="tx1"/>
            </a:solidFill>
          </a:ln>
        </p:spPr>
      </p:pic>
      <p:sp>
        <p:nvSpPr>
          <p:cNvPr id="6" name="正方形/長方形 5">
            <a:extLst>
              <a:ext uri="{FF2B5EF4-FFF2-40B4-BE49-F238E27FC236}">
                <a16:creationId xmlns:a16="http://schemas.microsoft.com/office/drawing/2014/main" id="{474D9B23-ABD5-4740-AF92-109E17B9FC22}"/>
              </a:ext>
            </a:extLst>
          </p:cNvPr>
          <p:cNvSpPr/>
          <p:nvPr/>
        </p:nvSpPr>
        <p:spPr>
          <a:xfrm>
            <a:off x="179512" y="669523"/>
            <a:ext cx="2350323" cy="491481"/>
          </a:xfrm>
          <a:prstGeom prst="rect">
            <a:avLst/>
          </a:prstGeom>
        </p:spPr>
        <p:txBody>
          <a:bodyPr wrap="none">
            <a:spAutoFit/>
          </a:bodyPr>
          <a:lstStyle/>
          <a:p>
            <a:pPr>
              <a:lnSpc>
                <a:spcPct val="120000"/>
              </a:lnSpc>
              <a:spcBef>
                <a:spcPts val="600"/>
              </a:spcBef>
              <a:spcAft>
                <a:spcPts val="1200"/>
              </a:spcAft>
            </a:pPr>
            <a:r>
              <a:rPr lang="ja-JP" altLang="en-US" sz="2400" b="1" kern="100" dirty="0">
                <a:solidFill>
                  <a:schemeClr val="bg1"/>
                </a:solidFill>
                <a:highlight>
                  <a:srgbClr val="000080"/>
                </a:highlight>
                <a:latin typeface="游ゴシック Light" panose="020B0300000000000000" pitchFamily="50" charset="-128"/>
                <a:ea typeface="ＭＳ ゴシック" panose="020B0609070205080204" pitchFamily="49" charset="-128"/>
                <a:cs typeface="Times New Roman" panose="02020603050405020304" pitchFamily="18" charset="0"/>
              </a:rPr>
              <a:t>　　理　科　</a:t>
            </a:r>
            <a:r>
              <a:rPr lang="ja-JP" altLang="en-US" sz="2400" b="1" kern="100" dirty="0">
                <a:solidFill>
                  <a:srgbClr val="000080"/>
                </a:solidFill>
                <a:highlight>
                  <a:srgbClr val="000080"/>
                </a:highlight>
                <a:latin typeface="游ゴシック Light" panose="020B0300000000000000" pitchFamily="50" charset="-128"/>
                <a:ea typeface="ＭＳ ゴシック" panose="020B0609070205080204" pitchFamily="49" charset="-128"/>
                <a:cs typeface="Times New Roman" panose="02020603050405020304" pitchFamily="18" charset="0"/>
              </a:rPr>
              <a:t>。</a:t>
            </a:r>
            <a:endParaRPr lang="en-US" altLang="ja-JP" sz="2400" dirty="0">
              <a:solidFill>
                <a:schemeClr val="tx1">
                  <a:lumMod val="65000"/>
                  <a:lumOff val="35000"/>
                </a:schemeClr>
              </a:solidFill>
              <a:ea typeface="ＭＳ Ｐ明朝" panose="02020600040205080304" pitchFamily="18" charset="-128"/>
              <a:cs typeface="Times New Roman" panose="02020603050405020304" pitchFamily="18" charset="0"/>
            </a:endParaRPr>
          </a:p>
        </p:txBody>
      </p:sp>
      <p:graphicFrame>
        <p:nvGraphicFramePr>
          <p:cNvPr id="3" name="表 2">
            <a:extLst>
              <a:ext uri="{FF2B5EF4-FFF2-40B4-BE49-F238E27FC236}">
                <a16:creationId xmlns:a16="http://schemas.microsoft.com/office/drawing/2014/main" id="{2BB83BFF-AD63-48DB-B72C-50A412FFAE33}"/>
              </a:ext>
            </a:extLst>
          </p:cNvPr>
          <p:cNvGraphicFramePr>
            <a:graphicFrameLocks noGrp="1"/>
          </p:cNvGraphicFramePr>
          <p:nvPr>
            <p:extLst>
              <p:ext uri="{D42A27DB-BD31-4B8C-83A1-F6EECF244321}">
                <p14:modId xmlns:p14="http://schemas.microsoft.com/office/powerpoint/2010/main" val="1521461667"/>
              </p:ext>
            </p:extLst>
          </p:nvPr>
        </p:nvGraphicFramePr>
        <p:xfrm>
          <a:off x="611560" y="1185084"/>
          <a:ext cx="6193035" cy="1518240"/>
        </p:xfrm>
        <a:graphic>
          <a:graphicData uri="http://schemas.openxmlformats.org/drawingml/2006/table">
            <a:tbl>
              <a:tblPr firstRow="1" bandRow="1">
                <a:tableStyleId>{5C22544A-7EE6-4342-B048-85BDC9FD1C3A}</a:tableStyleId>
              </a:tblPr>
              <a:tblGrid>
                <a:gridCol w="1759171">
                  <a:extLst>
                    <a:ext uri="{9D8B030D-6E8A-4147-A177-3AD203B41FA5}">
                      <a16:colId xmlns:a16="http://schemas.microsoft.com/office/drawing/2014/main" val="1376859121"/>
                    </a:ext>
                  </a:extLst>
                </a:gridCol>
                <a:gridCol w="4433864">
                  <a:extLst>
                    <a:ext uri="{9D8B030D-6E8A-4147-A177-3AD203B41FA5}">
                      <a16:colId xmlns:a16="http://schemas.microsoft.com/office/drawing/2014/main" val="404044794"/>
                    </a:ext>
                  </a:extLst>
                </a:gridCol>
              </a:tblGrid>
              <a:tr h="360000">
                <a:tc>
                  <a:txBody>
                    <a:bodyPr/>
                    <a:lstStyle/>
                    <a:p>
                      <a:pPr algn="ctr"/>
                      <a:r>
                        <a:rPr kumimoji="1" lang="ja-JP" altLang="en-US" sz="1400" dirty="0">
                          <a:latin typeface="+mn-ea"/>
                          <a:ea typeface="+mn-ea"/>
                        </a:rPr>
                        <a:t>問題冊子の名称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kumimoji="1" lang="ja-JP" altLang="en-US" sz="1400" dirty="0">
                          <a:latin typeface="+mn-ea"/>
                          <a:ea typeface="+mn-ea"/>
                        </a:rPr>
                        <a:t>問題冊子に掲載される出題科目（白抜き数字は掲載順）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891842153"/>
                  </a:ext>
                </a:extLst>
              </a:tr>
              <a:tr h="370840">
                <a:tc>
                  <a:txBody>
                    <a:bodyPr/>
                    <a:lstStyle/>
                    <a:p>
                      <a:r>
                        <a:rPr kumimoji="1" lang="ja-JP" altLang="en-US" sz="1400" dirty="0">
                          <a:latin typeface="+mn-ea"/>
                          <a:ea typeface="+mn-ea"/>
                        </a:rPr>
                        <a:t>理科</a:t>
                      </a:r>
                      <a:endParaRPr kumimoji="1" lang="en-US" altLang="ja-JP" sz="1400" dirty="0">
                        <a:latin typeface="+mn-ea"/>
                        <a:ea typeface="+mn-ea"/>
                      </a:endParaRPr>
                    </a:p>
                    <a:p>
                      <a:r>
                        <a:rPr kumimoji="1" lang="en-US" altLang="ja-JP" sz="1400" dirty="0">
                          <a:latin typeface="+mn-ea"/>
                          <a:ea typeface="+mn-ea"/>
                        </a:rPr>
                        <a:t>(</a:t>
                      </a:r>
                      <a:r>
                        <a:rPr kumimoji="1" lang="ja-JP" altLang="en-US" sz="1400" dirty="0">
                          <a:latin typeface="+mn-ea"/>
                          <a:ea typeface="+mn-ea"/>
                        </a:rPr>
                        <a:t>右の５科目を掲載）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400" dirty="0">
                          <a:latin typeface="+mn-ea"/>
                          <a:ea typeface="+mn-ea"/>
                        </a:rPr>
                        <a:t>❶</a:t>
                      </a:r>
                      <a:r>
                        <a:rPr kumimoji="1" lang="en-US" altLang="ja-JP" sz="1400" dirty="0">
                          <a:latin typeface="+mn-ea"/>
                          <a:ea typeface="+mn-ea"/>
                        </a:rPr>
                        <a:t>『</a:t>
                      </a:r>
                      <a:r>
                        <a:rPr kumimoji="1" lang="ja-JP" altLang="en-US" sz="1400" dirty="0">
                          <a:latin typeface="+mn-ea"/>
                          <a:ea typeface="+mn-ea"/>
                        </a:rPr>
                        <a:t>物理基礎／化学基礎／生物基礎／地学基礎</a:t>
                      </a:r>
                      <a:r>
                        <a:rPr kumimoji="1" lang="en-US" altLang="ja-JP" sz="1400" dirty="0">
                          <a:latin typeface="+mn-ea"/>
                          <a:ea typeface="+mn-ea"/>
                        </a:rPr>
                        <a:t>』</a:t>
                      </a:r>
                    </a:p>
                    <a:p>
                      <a:r>
                        <a:rPr kumimoji="1" lang="ja-JP" altLang="en-US" sz="1400" dirty="0">
                          <a:latin typeface="+mn-ea"/>
                          <a:ea typeface="+mn-ea"/>
                        </a:rPr>
                        <a:t>❷</a:t>
                      </a:r>
                      <a:r>
                        <a:rPr kumimoji="1" lang="en-US" altLang="ja-JP" sz="1400" dirty="0">
                          <a:latin typeface="+mn-ea"/>
                          <a:ea typeface="+mn-ea"/>
                        </a:rPr>
                        <a:t>『</a:t>
                      </a:r>
                      <a:r>
                        <a:rPr kumimoji="1" lang="ja-JP" altLang="en-US" sz="1400" dirty="0">
                          <a:latin typeface="+mn-ea"/>
                          <a:ea typeface="+mn-ea"/>
                        </a:rPr>
                        <a:t>物理</a:t>
                      </a:r>
                      <a:r>
                        <a:rPr kumimoji="1" lang="en-US" altLang="ja-JP" sz="1400" dirty="0">
                          <a:latin typeface="+mn-ea"/>
                          <a:ea typeface="+mn-ea"/>
                        </a:rPr>
                        <a:t>』</a:t>
                      </a:r>
                    </a:p>
                    <a:p>
                      <a:r>
                        <a:rPr kumimoji="1" lang="ja-JP" altLang="en-US" sz="1400" dirty="0">
                          <a:latin typeface="+mn-ea"/>
                          <a:ea typeface="+mn-ea"/>
                        </a:rPr>
                        <a:t>❸</a:t>
                      </a:r>
                      <a:r>
                        <a:rPr kumimoji="1" lang="en-US" altLang="ja-JP" sz="1400" dirty="0">
                          <a:latin typeface="+mn-ea"/>
                          <a:ea typeface="+mn-ea"/>
                        </a:rPr>
                        <a:t>『</a:t>
                      </a:r>
                      <a:r>
                        <a:rPr kumimoji="1" lang="ja-JP" altLang="en-US" sz="1400" dirty="0">
                          <a:latin typeface="+mn-ea"/>
                          <a:ea typeface="+mn-ea"/>
                        </a:rPr>
                        <a:t>化学</a:t>
                      </a:r>
                      <a:r>
                        <a:rPr kumimoji="1" lang="en-US" altLang="ja-JP" sz="1400" dirty="0">
                          <a:latin typeface="+mn-ea"/>
                          <a:ea typeface="+mn-ea"/>
                        </a:rPr>
                        <a:t>』</a:t>
                      </a:r>
                    </a:p>
                    <a:p>
                      <a:r>
                        <a:rPr kumimoji="1" lang="ja-JP" altLang="en-US" sz="1400" dirty="0">
                          <a:latin typeface="+mn-ea"/>
                          <a:ea typeface="+mn-ea"/>
                        </a:rPr>
                        <a:t>❹</a:t>
                      </a:r>
                      <a:r>
                        <a:rPr kumimoji="1" lang="en-US" altLang="ja-JP" sz="1400" dirty="0">
                          <a:latin typeface="+mn-ea"/>
                          <a:ea typeface="+mn-ea"/>
                        </a:rPr>
                        <a:t>『</a:t>
                      </a:r>
                      <a:r>
                        <a:rPr kumimoji="1" lang="ja-JP" altLang="en-US" sz="1400" dirty="0">
                          <a:latin typeface="+mn-ea"/>
                          <a:ea typeface="+mn-ea"/>
                        </a:rPr>
                        <a:t>生物</a:t>
                      </a:r>
                      <a:r>
                        <a:rPr kumimoji="1" lang="en-US" altLang="ja-JP" sz="1400" dirty="0">
                          <a:latin typeface="+mn-ea"/>
                          <a:ea typeface="+mn-ea"/>
                        </a:rPr>
                        <a:t>』</a:t>
                      </a:r>
                    </a:p>
                    <a:p>
                      <a:r>
                        <a:rPr kumimoji="1" lang="ja-JP" altLang="en-US" sz="1400" dirty="0">
                          <a:latin typeface="+mn-ea"/>
                          <a:ea typeface="+mn-ea"/>
                        </a:rPr>
                        <a:t>❺</a:t>
                      </a:r>
                      <a:r>
                        <a:rPr kumimoji="1" lang="en-US" altLang="ja-JP" sz="1400" dirty="0">
                          <a:latin typeface="+mn-ea"/>
                          <a:ea typeface="+mn-ea"/>
                        </a:rPr>
                        <a:t>『</a:t>
                      </a:r>
                      <a:r>
                        <a:rPr kumimoji="1" lang="ja-JP" altLang="en-US" sz="1400" dirty="0">
                          <a:latin typeface="+mn-ea"/>
                          <a:ea typeface="+mn-ea"/>
                        </a:rPr>
                        <a:t>地学</a:t>
                      </a:r>
                      <a:r>
                        <a:rPr kumimoji="1" lang="en-US" altLang="ja-JP" sz="1400" dirty="0">
                          <a:latin typeface="+mn-ea"/>
                          <a:ea typeface="+mn-ea"/>
                        </a:rPr>
                        <a:t>』</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67155669"/>
                  </a:ext>
                </a:extLst>
              </a:tr>
            </a:tbl>
          </a:graphicData>
        </a:graphic>
      </p:graphicFrame>
      <p:sp>
        <p:nvSpPr>
          <p:cNvPr id="2" name="スライド番号プレースホルダー 1">
            <a:extLst>
              <a:ext uri="{FF2B5EF4-FFF2-40B4-BE49-F238E27FC236}">
                <a16:creationId xmlns:a16="http://schemas.microsoft.com/office/drawing/2014/main" id="{5B766A18-53CF-4944-B608-913FD3D31682}"/>
              </a:ext>
            </a:extLst>
          </p:cNvPr>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20</a:t>
            </a:fld>
            <a:endParaRPr lang="ja-JP" altLang="en-US">
              <a:solidFill>
                <a:prstClr val="black">
                  <a:tint val="75000"/>
                </a:prstClr>
              </a:solidFill>
            </a:endParaRPr>
          </a:p>
        </p:txBody>
      </p:sp>
      <p:sp>
        <p:nvSpPr>
          <p:cNvPr id="5" name="四角形: 角を丸くする 4">
            <a:extLst>
              <a:ext uri="{FF2B5EF4-FFF2-40B4-BE49-F238E27FC236}">
                <a16:creationId xmlns:a16="http://schemas.microsoft.com/office/drawing/2014/main" id="{795C7B13-81FE-4A25-AD24-4B6D8A24ACAD}"/>
              </a:ext>
            </a:extLst>
          </p:cNvPr>
          <p:cNvSpPr/>
          <p:nvPr/>
        </p:nvSpPr>
        <p:spPr>
          <a:xfrm>
            <a:off x="7035835" y="1572047"/>
            <a:ext cx="1990196" cy="968474"/>
          </a:xfrm>
          <a:prstGeom prst="roundRect">
            <a:avLst>
              <a:gd name="adj" fmla="val 16418"/>
            </a:avLst>
          </a:prstGeom>
          <a:solidFill>
            <a:srgbClr val="FFE1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1599">
              <a:spcBef>
                <a:spcPts val="0"/>
              </a:spcBef>
              <a:spcAft>
                <a:spcPts val="600"/>
              </a:spcAft>
            </a:pPr>
            <a:r>
              <a:rPr lang="en-US" altLang="ja-JP" sz="1600" kern="100" dirty="0">
                <a:solidFill>
                  <a:srgbClr val="FF0000"/>
                </a:solidFill>
                <a:latin typeface="+mn-ea"/>
                <a:cs typeface="Times New Roman" panose="02020603050405020304" pitchFamily="18" charset="0"/>
              </a:rPr>
              <a:t>【</a:t>
            </a:r>
            <a:r>
              <a:rPr lang="ja-JP" altLang="en-US" sz="1600" kern="100" dirty="0">
                <a:solidFill>
                  <a:srgbClr val="FF0000"/>
                </a:solidFill>
                <a:latin typeface="+mn-ea"/>
                <a:cs typeface="Times New Roman" panose="02020603050405020304" pitchFamily="18" charset="0"/>
              </a:rPr>
              <a:t>留意点</a:t>
            </a:r>
            <a:r>
              <a:rPr lang="en-US" altLang="ja-JP" sz="1600" kern="100" dirty="0">
                <a:solidFill>
                  <a:srgbClr val="FF0000"/>
                </a:solidFill>
                <a:latin typeface="+mn-ea"/>
                <a:cs typeface="Times New Roman" panose="02020603050405020304" pitchFamily="18" charset="0"/>
              </a:rPr>
              <a:t>】</a:t>
            </a:r>
          </a:p>
          <a:p>
            <a:pPr marL="101599">
              <a:spcBef>
                <a:spcPts val="0"/>
              </a:spcBef>
              <a:spcAft>
                <a:spcPts val="0"/>
              </a:spcAft>
            </a:pPr>
            <a:r>
              <a:rPr lang="ja-JP" altLang="en-US" sz="1600" b="0" kern="100" dirty="0">
                <a:solidFill>
                  <a:schemeClr val="tx1"/>
                </a:solidFill>
                <a:latin typeface="+mn-ea"/>
                <a:cs typeface="Times New Roman" panose="02020603050405020304" pitchFamily="18" charset="0"/>
              </a:rPr>
              <a:t>１つの試験時間帯で実施</a:t>
            </a:r>
            <a:endParaRPr lang="en-US" altLang="ja-JP" sz="1600" b="0" kern="100" dirty="0">
              <a:solidFill>
                <a:schemeClr val="tx1"/>
              </a:solidFill>
              <a:latin typeface="+mn-ea"/>
              <a:cs typeface="Times New Roman" panose="02020603050405020304" pitchFamily="18" charset="0"/>
            </a:endParaRPr>
          </a:p>
        </p:txBody>
      </p:sp>
      <p:sp>
        <p:nvSpPr>
          <p:cNvPr id="7" name="正方形/長方形 6">
            <a:extLst>
              <a:ext uri="{FF2B5EF4-FFF2-40B4-BE49-F238E27FC236}">
                <a16:creationId xmlns:a16="http://schemas.microsoft.com/office/drawing/2014/main" id="{DF3329D7-FE4F-4377-B2DE-D456E2EB0761}"/>
              </a:ext>
            </a:extLst>
          </p:cNvPr>
          <p:cNvSpPr/>
          <p:nvPr/>
        </p:nvSpPr>
        <p:spPr>
          <a:xfrm>
            <a:off x="251520" y="2814775"/>
            <a:ext cx="7632848" cy="389530"/>
          </a:xfrm>
          <a:prstGeom prst="rect">
            <a:avLst/>
          </a:prstGeom>
        </p:spPr>
        <p:txBody>
          <a:bodyPr wrap="square">
            <a:spAutoFit/>
          </a:bodyPr>
          <a:lstStyle/>
          <a:p>
            <a:pPr marL="182563" indent="-182563">
              <a:lnSpc>
                <a:spcPct val="110000"/>
              </a:lnSpc>
              <a:spcAft>
                <a:spcPts val="900"/>
              </a:spcAft>
              <a:defRPr/>
            </a:pPr>
            <a:r>
              <a:rPr lang="ja-JP" altLang="en-US" sz="2000" b="0" dirty="0">
                <a:latin typeface="+mn-ea"/>
                <a:ea typeface="+mn-ea"/>
              </a:rPr>
              <a:t>＜問題冊子の表紙のイメージ＞　</a:t>
            </a:r>
            <a:endParaRPr lang="en-US" altLang="ja-JP" sz="1600" b="0" dirty="0">
              <a:latin typeface="+mn-ea"/>
              <a:ea typeface="+mn-ea"/>
            </a:endParaRPr>
          </a:p>
        </p:txBody>
      </p:sp>
      <p:sp>
        <p:nvSpPr>
          <p:cNvPr id="8" name="正方形/長方形 7">
            <a:extLst>
              <a:ext uri="{FF2B5EF4-FFF2-40B4-BE49-F238E27FC236}">
                <a16:creationId xmlns:a16="http://schemas.microsoft.com/office/drawing/2014/main" id="{3C67F2AE-0234-4523-A236-B6FCFA6894A1}"/>
              </a:ext>
            </a:extLst>
          </p:cNvPr>
          <p:cNvSpPr/>
          <p:nvPr/>
        </p:nvSpPr>
        <p:spPr>
          <a:xfrm flipH="1">
            <a:off x="862425" y="5619075"/>
            <a:ext cx="3516300" cy="1196753"/>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9">
            <a:extLst>
              <a:ext uri="{FF2B5EF4-FFF2-40B4-BE49-F238E27FC236}">
                <a16:creationId xmlns:a16="http://schemas.microsoft.com/office/drawing/2014/main" id="{87E64E49-29D7-4F12-855E-055C3D386DD0}"/>
              </a:ext>
            </a:extLst>
          </p:cNvPr>
          <p:cNvCxnSpPr>
            <a:cxnSpLocks/>
            <a:endCxn id="8" idx="1"/>
          </p:cNvCxnSpPr>
          <p:nvPr/>
        </p:nvCxnSpPr>
        <p:spPr>
          <a:xfrm flipH="1">
            <a:off x="4378725" y="5660880"/>
            <a:ext cx="1955522" cy="55657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1" name="四角形: 角を丸くする 10">
            <a:extLst>
              <a:ext uri="{FF2B5EF4-FFF2-40B4-BE49-F238E27FC236}">
                <a16:creationId xmlns:a16="http://schemas.microsoft.com/office/drawing/2014/main" id="{64B3EEB7-8CA4-490D-9366-04294EDD1181}"/>
              </a:ext>
            </a:extLst>
          </p:cNvPr>
          <p:cNvSpPr/>
          <p:nvPr/>
        </p:nvSpPr>
        <p:spPr>
          <a:xfrm>
            <a:off x="4758780" y="4869933"/>
            <a:ext cx="4278686" cy="863323"/>
          </a:xfrm>
          <a:prstGeom prst="roundRect">
            <a:avLst/>
          </a:prstGeom>
          <a:solidFill>
            <a:schemeClr val="bg1"/>
          </a:solid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600" b="0" dirty="0">
                <a:solidFill>
                  <a:schemeClr val="tx1"/>
                </a:solidFill>
                <a:latin typeface="ＭＳ Ｐゴシック" panose="020B0600070205080204" pitchFamily="50" charset="-128"/>
                <a:ea typeface="ＭＳ Ｐゴシック" panose="020B0600070205080204" pitchFamily="50" charset="-128"/>
              </a:rPr>
              <a:t>『</a:t>
            </a:r>
            <a:r>
              <a:rPr lang="zh-TW" altLang="en-US" sz="1600" b="0" dirty="0">
                <a:solidFill>
                  <a:schemeClr val="tx1"/>
                </a:solidFill>
                <a:latin typeface="ＭＳ Ｐゴシック" panose="020B0600070205080204" pitchFamily="50" charset="-128"/>
                <a:ea typeface="ＭＳ Ｐゴシック" panose="020B0600070205080204" pitchFamily="50" charset="-128"/>
              </a:rPr>
              <a:t>物理基礎／化学基礎／生物基礎／地学基礎</a:t>
            </a:r>
            <a:r>
              <a:rPr lang="en-US" altLang="zh-TW" sz="1600" b="0" dirty="0">
                <a:solidFill>
                  <a:schemeClr val="tx1"/>
                </a:solidFill>
                <a:latin typeface="ＭＳ Ｐゴシック" panose="020B0600070205080204" pitchFamily="50" charset="-128"/>
                <a:ea typeface="ＭＳ Ｐゴシック" panose="020B0600070205080204" pitchFamily="50" charset="-128"/>
              </a:rPr>
              <a:t>』</a:t>
            </a:r>
            <a:r>
              <a:rPr lang="ja-JP" altLang="en-US" sz="1600" b="0" dirty="0">
                <a:solidFill>
                  <a:schemeClr val="tx1"/>
                </a:solidFill>
              </a:rPr>
              <a:t>を受験する場合に２つの出題範囲を選択解答すること等を記載</a:t>
            </a:r>
            <a:endParaRPr kumimoji="1" lang="ja-JP" altLang="en-US" sz="1600" b="0" dirty="0">
              <a:solidFill>
                <a:schemeClr val="tx1"/>
              </a:solidFill>
              <a:latin typeface="ＭＳ Ｐゴシック" panose="020B0600070205080204" pitchFamily="50" charset="-128"/>
              <a:ea typeface="ＭＳ Ｐゴシック" panose="020B0600070205080204" pitchFamily="50" charset="-128"/>
            </a:endParaRPr>
          </a:p>
        </p:txBody>
      </p:sp>
      <p:grpSp>
        <p:nvGrpSpPr>
          <p:cNvPr id="13" name="グループ化 12">
            <a:extLst>
              <a:ext uri="{FF2B5EF4-FFF2-40B4-BE49-F238E27FC236}">
                <a16:creationId xmlns:a16="http://schemas.microsoft.com/office/drawing/2014/main" id="{218DE78C-95E7-4276-AB3E-9C1C744E8B65}"/>
              </a:ext>
            </a:extLst>
          </p:cNvPr>
          <p:cNvGrpSpPr/>
          <p:nvPr/>
        </p:nvGrpSpPr>
        <p:grpSpPr>
          <a:xfrm>
            <a:off x="2120421" y="4638481"/>
            <a:ext cx="311283" cy="72000"/>
            <a:chOff x="1691680" y="3068968"/>
            <a:chExt cx="311283" cy="72000"/>
          </a:xfrm>
        </p:grpSpPr>
        <p:sp>
          <p:nvSpPr>
            <p:cNvPr id="14" name="楕円 13">
              <a:extLst>
                <a:ext uri="{FF2B5EF4-FFF2-40B4-BE49-F238E27FC236}">
                  <a16:creationId xmlns:a16="http://schemas.microsoft.com/office/drawing/2014/main" id="{429AF524-D4AF-4016-AFE8-C23F2403F766}"/>
                </a:ext>
              </a:extLst>
            </p:cNvPr>
            <p:cNvSpPr/>
            <p:nvPr/>
          </p:nvSpPr>
          <p:spPr>
            <a:xfrm>
              <a:off x="1691680"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F2378C6B-B04C-47C0-977A-153D908EE366}"/>
                </a:ext>
              </a:extLst>
            </p:cNvPr>
            <p:cNvSpPr/>
            <p:nvPr/>
          </p:nvSpPr>
          <p:spPr>
            <a:xfrm>
              <a:off x="1930963"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グループ化 15">
            <a:extLst>
              <a:ext uri="{FF2B5EF4-FFF2-40B4-BE49-F238E27FC236}">
                <a16:creationId xmlns:a16="http://schemas.microsoft.com/office/drawing/2014/main" id="{BBAD44DA-F6AD-4CF7-9D08-E17F42BEFC92}"/>
              </a:ext>
            </a:extLst>
          </p:cNvPr>
          <p:cNvGrpSpPr/>
          <p:nvPr/>
        </p:nvGrpSpPr>
        <p:grpSpPr>
          <a:xfrm>
            <a:off x="2120025" y="4927488"/>
            <a:ext cx="311283" cy="72000"/>
            <a:chOff x="1691680" y="3068968"/>
            <a:chExt cx="311283" cy="72000"/>
          </a:xfrm>
        </p:grpSpPr>
        <p:sp>
          <p:nvSpPr>
            <p:cNvPr id="17" name="楕円 16">
              <a:extLst>
                <a:ext uri="{FF2B5EF4-FFF2-40B4-BE49-F238E27FC236}">
                  <a16:creationId xmlns:a16="http://schemas.microsoft.com/office/drawing/2014/main" id="{1BE67BB2-568A-4845-BF22-6ECC0C9F0769}"/>
                </a:ext>
              </a:extLst>
            </p:cNvPr>
            <p:cNvSpPr/>
            <p:nvPr/>
          </p:nvSpPr>
          <p:spPr>
            <a:xfrm>
              <a:off x="1691680"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1AA2B46F-5E29-4145-B1AA-AC9C730053C0}"/>
                </a:ext>
              </a:extLst>
            </p:cNvPr>
            <p:cNvSpPr/>
            <p:nvPr/>
          </p:nvSpPr>
          <p:spPr>
            <a:xfrm>
              <a:off x="1930963"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 name="グループ化 18">
            <a:extLst>
              <a:ext uri="{FF2B5EF4-FFF2-40B4-BE49-F238E27FC236}">
                <a16:creationId xmlns:a16="http://schemas.microsoft.com/office/drawing/2014/main" id="{E385DFAF-4FFE-4FFA-9A07-E6B59F1E3EFC}"/>
              </a:ext>
            </a:extLst>
          </p:cNvPr>
          <p:cNvGrpSpPr/>
          <p:nvPr/>
        </p:nvGrpSpPr>
        <p:grpSpPr>
          <a:xfrm>
            <a:off x="2120025" y="5099598"/>
            <a:ext cx="311283" cy="72000"/>
            <a:chOff x="1691680" y="3068968"/>
            <a:chExt cx="311283" cy="72000"/>
          </a:xfrm>
        </p:grpSpPr>
        <p:sp>
          <p:nvSpPr>
            <p:cNvPr id="20" name="楕円 19">
              <a:extLst>
                <a:ext uri="{FF2B5EF4-FFF2-40B4-BE49-F238E27FC236}">
                  <a16:creationId xmlns:a16="http://schemas.microsoft.com/office/drawing/2014/main" id="{E28C1A95-B1CD-452F-9967-164E33B1D043}"/>
                </a:ext>
              </a:extLst>
            </p:cNvPr>
            <p:cNvSpPr/>
            <p:nvPr/>
          </p:nvSpPr>
          <p:spPr>
            <a:xfrm>
              <a:off x="1691680"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3ECED3BD-E198-4F85-889C-B6B5852AA6DC}"/>
                </a:ext>
              </a:extLst>
            </p:cNvPr>
            <p:cNvSpPr/>
            <p:nvPr/>
          </p:nvSpPr>
          <p:spPr>
            <a:xfrm>
              <a:off x="1930963"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21">
            <a:extLst>
              <a:ext uri="{FF2B5EF4-FFF2-40B4-BE49-F238E27FC236}">
                <a16:creationId xmlns:a16="http://schemas.microsoft.com/office/drawing/2014/main" id="{144DD47E-462D-49D3-BAB7-C3A3D15D0C43}"/>
              </a:ext>
            </a:extLst>
          </p:cNvPr>
          <p:cNvGrpSpPr/>
          <p:nvPr/>
        </p:nvGrpSpPr>
        <p:grpSpPr>
          <a:xfrm>
            <a:off x="2120025" y="5271708"/>
            <a:ext cx="311283" cy="72000"/>
            <a:chOff x="1691680" y="3068968"/>
            <a:chExt cx="311283" cy="72000"/>
          </a:xfrm>
        </p:grpSpPr>
        <p:sp>
          <p:nvSpPr>
            <p:cNvPr id="23" name="楕円 22">
              <a:extLst>
                <a:ext uri="{FF2B5EF4-FFF2-40B4-BE49-F238E27FC236}">
                  <a16:creationId xmlns:a16="http://schemas.microsoft.com/office/drawing/2014/main" id="{EC204840-3816-4C14-8E46-2371F4AE912B}"/>
                </a:ext>
              </a:extLst>
            </p:cNvPr>
            <p:cNvSpPr/>
            <p:nvPr/>
          </p:nvSpPr>
          <p:spPr>
            <a:xfrm>
              <a:off x="1691680"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8C88D80D-CC8F-4B20-981F-316B9E39342B}"/>
                </a:ext>
              </a:extLst>
            </p:cNvPr>
            <p:cNvSpPr/>
            <p:nvPr/>
          </p:nvSpPr>
          <p:spPr>
            <a:xfrm>
              <a:off x="1930963"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5" name="グループ化 24">
            <a:extLst>
              <a:ext uri="{FF2B5EF4-FFF2-40B4-BE49-F238E27FC236}">
                <a16:creationId xmlns:a16="http://schemas.microsoft.com/office/drawing/2014/main" id="{1ABDBAE5-4646-41F1-B605-E3CD9A16E381}"/>
              </a:ext>
            </a:extLst>
          </p:cNvPr>
          <p:cNvGrpSpPr/>
          <p:nvPr/>
        </p:nvGrpSpPr>
        <p:grpSpPr>
          <a:xfrm>
            <a:off x="2120025" y="5489128"/>
            <a:ext cx="311283" cy="72000"/>
            <a:chOff x="1691680" y="3068968"/>
            <a:chExt cx="311283" cy="72000"/>
          </a:xfrm>
        </p:grpSpPr>
        <p:sp>
          <p:nvSpPr>
            <p:cNvPr id="26" name="楕円 25">
              <a:extLst>
                <a:ext uri="{FF2B5EF4-FFF2-40B4-BE49-F238E27FC236}">
                  <a16:creationId xmlns:a16="http://schemas.microsoft.com/office/drawing/2014/main" id="{DB8621FC-9449-4605-BF70-255F8BE4CC06}"/>
                </a:ext>
              </a:extLst>
            </p:cNvPr>
            <p:cNvSpPr/>
            <p:nvPr/>
          </p:nvSpPr>
          <p:spPr>
            <a:xfrm>
              <a:off x="1691680"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72B4F779-4D7E-4AEF-A06E-1E84395E79DA}"/>
                </a:ext>
              </a:extLst>
            </p:cNvPr>
            <p:cNvSpPr/>
            <p:nvPr/>
          </p:nvSpPr>
          <p:spPr>
            <a:xfrm>
              <a:off x="1930963"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8" name="グループ化 27">
            <a:extLst>
              <a:ext uri="{FF2B5EF4-FFF2-40B4-BE49-F238E27FC236}">
                <a16:creationId xmlns:a16="http://schemas.microsoft.com/office/drawing/2014/main" id="{031213B2-E5D1-428B-8F5E-533BC0CAB696}"/>
              </a:ext>
            </a:extLst>
          </p:cNvPr>
          <p:cNvGrpSpPr/>
          <p:nvPr/>
        </p:nvGrpSpPr>
        <p:grpSpPr>
          <a:xfrm>
            <a:off x="1940005" y="6261066"/>
            <a:ext cx="360040" cy="72008"/>
            <a:chOff x="1691680" y="3068960"/>
            <a:chExt cx="360040" cy="72008"/>
          </a:xfrm>
        </p:grpSpPr>
        <p:sp>
          <p:nvSpPr>
            <p:cNvPr id="29" name="楕円 28">
              <a:extLst>
                <a:ext uri="{FF2B5EF4-FFF2-40B4-BE49-F238E27FC236}">
                  <a16:creationId xmlns:a16="http://schemas.microsoft.com/office/drawing/2014/main" id="{9FE5B408-4D33-46A9-B21C-4A0773AABE6C}"/>
                </a:ext>
              </a:extLst>
            </p:cNvPr>
            <p:cNvSpPr/>
            <p:nvPr/>
          </p:nvSpPr>
          <p:spPr>
            <a:xfrm>
              <a:off x="1691680"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FC41F6A0-13BF-4F44-A717-A3C9876B036D}"/>
                </a:ext>
              </a:extLst>
            </p:cNvPr>
            <p:cNvSpPr/>
            <p:nvPr/>
          </p:nvSpPr>
          <p:spPr>
            <a:xfrm>
              <a:off x="1979720" y="3068960"/>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1" name="グループ化 30">
            <a:extLst>
              <a:ext uri="{FF2B5EF4-FFF2-40B4-BE49-F238E27FC236}">
                <a16:creationId xmlns:a16="http://schemas.microsoft.com/office/drawing/2014/main" id="{26FA4428-B60B-4D4C-9795-73340E8F311B}"/>
              </a:ext>
            </a:extLst>
          </p:cNvPr>
          <p:cNvGrpSpPr/>
          <p:nvPr/>
        </p:nvGrpSpPr>
        <p:grpSpPr>
          <a:xfrm>
            <a:off x="1940005" y="6391021"/>
            <a:ext cx="360040" cy="72008"/>
            <a:chOff x="1691680" y="3068960"/>
            <a:chExt cx="360040" cy="72008"/>
          </a:xfrm>
        </p:grpSpPr>
        <p:sp>
          <p:nvSpPr>
            <p:cNvPr id="32" name="楕円 31">
              <a:extLst>
                <a:ext uri="{FF2B5EF4-FFF2-40B4-BE49-F238E27FC236}">
                  <a16:creationId xmlns:a16="http://schemas.microsoft.com/office/drawing/2014/main" id="{25DA2C76-ADD1-4B88-8C4B-22ED8E55B92F}"/>
                </a:ext>
              </a:extLst>
            </p:cNvPr>
            <p:cNvSpPr>
              <a:spLocks noChangeAspect="1"/>
            </p:cNvSpPr>
            <p:nvPr/>
          </p:nvSpPr>
          <p:spPr>
            <a:xfrm>
              <a:off x="1691680"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B5A180FF-1996-4203-9103-86B17986AF29}"/>
                </a:ext>
              </a:extLst>
            </p:cNvPr>
            <p:cNvSpPr/>
            <p:nvPr/>
          </p:nvSpPr>
          <p:spPr>
            <a:xfrm>
              <a:off x="1979720" y="3068960"/>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4" name="グループ化 33">
            <a:extLst>
              <a:ext uri="{FF2B5EF4-FFF2-40B4-BE49-F238E27FC236}">
                <a16:creationId xmlns:a16="http://schemas.microsoft.com/office/drawing/2014/main" id="{D088C2F4-F906-445D-AAB1-7FE58A121E49}"/>
              </a:ext>
            </a:extLst>
          </p:cNvPr>
          <p:cNvGrpSpPr/>
          <p:nvPr/>
        </p:nvGrpSpPr>
        <p:grpSpPr>
          <a:xfrm>
            <a:off x="1940005" y="6542819"/>
            <a:ext cx="360040" cy="72008"/>
            <a:chOff x="1691680" y="3068960"/>
            <a:chExt cx="360040" cy="72008"/>
          </a:xfrm>
        </p:grpSpPr>
        <p:sp>
          <p:nvSpPr>
            <p:cNvPr id="35" name="楕円 34">
              <a:extLst>
                <a:ext uri="{FF2B5EF4-FFF2-40B4-BE49-F238E27FC236}">
                  <a16:creationId xmlns:a16="http://schemas.microsoft.com/office/drawing/2014/main" id="{0C48973E-3A53-40E1-950B-678B1455C449}"/>
                </a:ext>
              </a:extLst>
            </p:cNvPr>
            <p:cNvSpPr/>
            <p:nvPr/>
          </p:nvSpPr>
          <p:spPr>
            <a:xfrm>
              <a:off x="1691680"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楕円 35">
              <a:extLst>
                <a:ext uri="{FF2B5EF4-FFF2-40B4-BE49-F238E27FC236}">
                  <a16:creationId xmlns:a16="http://schemas.microsoft.com/office/drawing/2014/main" id="{51340C98-8F3A-4E90-8485-C4B15F6A46BA}"/>
                </a:ext>
              </a:extLst>
            </p:cNvPr>
            <p:cNvSpPr/>
            <p:nvPr/>
          </p:nvSpPr>
          <p:spPr>
            <a:xfrm>
              <a:off x="1979720" y="3068960"/>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7" name="グループ化 36">
            <a:extLst>
              <a:ext uri="{FF2B5EF4-FFF2-40B4-BE49-F238E27FC236}">
                <a16:creationId xmlns:a16="http://schemas.microsoft.com/office/drawing/2014/main" id="{55058C84-E9CE-4E74-9208-96338812E1E7}"/>
              </a:ext>
            </a:extLst>
          </p:cNvPr>
          <p:cNvGrpSpPr/>
          <p:nvPr/>
        </p:nvGrpSpPr>
        <p:grpSpPr>
          <a:xfrm>
            <a:off x="1940005" y="6702384"/>
            <a:ext cx="360040" cy="72008"/>
            <a:chOff x="1691680" y="3068960"/>
            <a:chExt cx="360040" cy="72008"/>
          </a:xfrm>
        </p:grpSpPr>
        <p:sp>
          <p:nvSpPr>
            <p:cNvPr id="38" name="楕円 37">
              <a:extLst>
                <a:ext uri="{FF2B5EF4-FFF2-40B4-BE49-F238E27FC236}">
                  <a16:creationId xmlns:a16="http://schemas.microsoft.com/office/drawing/2014/main" id="{0E9ACCFF-8345-48E6-AFFB-2232A4C1E968}"/>
                </a:ext>
              </a:extLst>
            </p:cNvPr>
            <p:cNvSpPr/>
            <p:nvPr/>
          </p:nvSpPr>
          <p:spPr>
            <a:xfrm>
              <a:off x="1691680"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楕円 38">
              <a:extLst>
                <a:ext uri="{FF2B5EF4-FFF2-40B4-BE49-F238E27FC236}">
                  <a16:creationId xmlns:a16="http://schemas.microsoft.com/office/drawing/2014/main" id="{8AD9D3CC-6EE3-48A3-8AEF-A8DE83216FA4}"/>
                </a:ext>
              </a:extLst>
            </p:cNvPr>
            <p:cNvSpPr/>
            <p:nvPr/>
          </p:nvSpPr>
          <p:spPr>
            <a:xfrm>
              <a:off x="1979720" y="3068960"/>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169308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474D9B23-ABD5-4740-AF92-109E17B9FC22}"/>
              </a:ext>
            </a:extLst>
          </p:cNvPr>
          <p:cNvSpPr/>
          <p:nvPr/>
        </p:nvSpPr>
        <p:spPr>
          <a:xfrm>
            <a:off x="229305" y="633263"/>
            <a:ext cx="2350323" cy="491481"/>
          </a:xfrm>
          <a:prstGeom prst="rect">
            <a:avLst/>
          </a:prstGeom>
        </p:spPr>
        <p:txBody>
          <a:bodyPr wrap="none">
            <a:spAutoFit/>
          </a:bodyPr>
          <a:lstStyle/>
          <a:p>
            <a:pPr>
              <a:lnSpc>
                <a:spcPct val="120000"/>
              </a:lnSpc>
              <a:spcBef>
                <a:spcPts val="600"/>
              </a:spcBef>
              <a:spcAft>
                <a:spcPts val="1200"/>
              </a:spcAft>
            </a:pPr>
            <a:r>
              <a:rPr lang="ja-JP" altLang="en-US" sz="2400" kern="100" dirty="0">
                <a:solidFill>
                  <a:schemeClr val="bg1"/>
                </a:solidFill>
                <a:highlight>
                  <a:srgbClr val="000080"/>
                </a:highlight>
                <a:latin typeface="游ゴシック Light" panose="020B0300000000000000" pitchFamily="50" charset="-128"/>
                <a:ea typeface="ＭＳ ゴシック" panose="020B0609070205080204" pitchFamily="49" charset="-128"/>
                <a:cs typeface="Times New Roman" panose="02020603050405020304" pitchFamily="18" charset="0"/>
              </a:rPr>
              <a:t>　　数　学　</a:t>
            </a:r>
            <a:r>
              <a:rPr lang="ja-JP" altLang="en-US" sz="2400" b="1" kern="100" dirty="0">
                <a:solidFill>
                  <a:srgbClr val="000080"/>
                </a:solidFill>
                <a:highlight>
                  <a:srgbClr val="000080"/>
                </a:highlight>
                <a:latin typeface="游ゴシック Light" panose="020B0300000000000000" pitchFamily="50" charset="-128"/>
                <a:ea typeface="ＭＳ ゴシック" panose="020B0609070205080204" pitchFamily="49" charset="-128"/>
                <a:cs typeface="Times New Roman" panose="02020603050405020304" pitchFamily="18" charset="0"/>
              </a:rPr>
              <a:t>。</a:t>
            </a:r>
            <a:endParaRPr lang="en-US" altLang="ja-JP" sz="1100" dirty="0">
              <a:solidFill>
                <a:schemeClr val="tx1">
                  <a:lumMod val="65000"/>
                  <a:lumOff val="35000"/>
                </a:schemeClr>
              </a:solidFill>
              <a:ea typeface="ＭＳ Ｐ明朝" panose="02020600040205080304" pitchFamily="18" charset="-128"/>
              <a:cs typeface="Times New Roman" panose="02020603050405020304" pitchFamily="18" charset="0"/>
            </a:endParaRPr>
          </a:p>
        </p:txBody>
      </p:sp>
      <p:sp>
        <p:nvSpPr>
          <p:cNvPr id="7" name="正方形/長方形 6">
            <a:extLst>
              <a:ext uri="{FF2B5EF4-FFF2-40B4-BE49-F238E27FC236}">
                <a16:creationId xmlns:a16="http://schemas.microsoft.com/office/drawing/2014/main" id="{00604C4C-5411-467D-A48F-DF7DED5C4D09}"/>
              </a:ext>
            </a:extLst>
          </p:cNvPr>
          <p:cNvSpPr/>
          <p:nvPr/>
        </p:nvSpPr>
        <p:spPr>
          <a:xfrm>
            <a:off x="323603" y="1124744"/>
            <a:ext cx="1008038" cy="330090"/>
          </a:xfrm>
          <a:prstGeom prst="rect">
            <a:avLst/>
          </a:prstGeom>
          <a:solidFill>
            <a:schemeClr val="bg1"/>
          </a:solidFill>
          <a:ln w="19050">
            <a:solidFill>
              <a:schemeClr val="tx1"/>
            </a:solidFill>
          </a:ln>
        </p:spPr>
        <p:txBody>
          <a:bodyPr wrap="square">
            <a:spAutoFit/>
          </a:bodyPr>
          <a:lstStyle/>
          <a:p>
            <a:pPr marL="182563" indent="-182563" algn="ctr">
              <a:lnSpc>
                <a:spcPct val="110000"/>
              </a:lnSpc>
              <a:spcAft>
                <a:spcPts val="900"/>
              </a:spcAft>
              <a:defRPr/>
            </a:pPr>
            <a:r>
              <a:rPr lang="ja-JP" altLang="en-US" sz="1600" b="0" dirty="0">
                <a:latin typeface="+mn-ea"/>
                <a:ea typeface="+mn-ea"/>
              </a:rPr>
              <a:t>数学①</a:t>
            </a:r>
            <a:endParaRPr lang="en-US" altLang="ja-JP" sz="1600" b="0" dirty="0">
              <a:latin typeface="+mn-ea"/>
              <a:ea typeface="+mn-ea"/>
            </a:endParaRPr>
          </a:p>
        </p:txBody>
      </p:sp>
      <p:graphicFrame>
        <p:nvGraphicFramePr>
          <p:cNvPr id="3" name="表 2">
            <a:extLst>
              <a:ext uri="{FF2B5EF4-FFF2-40B4-BE49-F238E27FC236}">
                <a16:creationId xmlns:a16="http://schemas.microsoft.com/office/drawing/2014/main" id="{2BB83BFF-AD63-48DB-B72C-50A412FFAE33}"/>
              </a:ext>
            </a:extLst>
          </p:cNvPr>
          <p:cNvGraphicFramePr>
            <a:graphicFrameLocks noGrp="1"/>
          </p:cNvGraphicFramePr>
          <p:nvPr>
            <p:extLst>
              <p:ext uri="{D42A27DB-BD31-4B8C-83A1-F6EECF244321}">
                <p14:modId xmlns:p14="http://schemas.microsoft.com/office/powerpoint/2010/main" val="798587270"/>
              </p:ext>
            </p:extLst>
          </p:nvPr>
        </p:nvGraphicFramePr>
        <p:xfrm>
          <a:off x="714777" y="1792373"/>
          <a:ext cx="7241599" cy="952800"/>
        </p:xfrm>
        <a:graphic>
          <a:graphicData uri="http://schemas.openxmlformats.org/drawingml/2006/table">
            <a:tbl>
              <a:tblPr firstRow="1" bandRow="1">
                <a:tableStyleId>{5C22544A-7EE6-4342-B048-85BDC9FD1C3A}</a:tableStyleId>
              </a:tblPr>
              <a:tblGrid>
                <a:gridCol w="1768990">
                  <a:extLst>
                    <a:ext uri="{9D8B030D-6E8A-4147-A177-3AD203B41FA5}">
                      <a16:colId xmlns:a16="http://schemas.microsoft.com/office/drawing/2014/main" val="1376859121"/>
                    </a:ext>
                  </a:extLst>
                </a:gridCol>
                <a:gridCol w="1449139">
                  <a:extLst>
                    <a:ext uri="{9D8B030D-6E8A-4147-A177-3AD203B41FA5}">
                      <a16:colId xmlns:a16="http://schemas.microsoft.com/office/drawing/2014/main" val="3094776548"/>
                    </a:ext>
                  </a:extLst>
                </a:gridCol>
                <a:gridCol w="4023470">
                  <a:extLst>
                    <a:ext uri="{9D8B030D-6E8A-4147-A177-3AD203B41FA5}">
                      <a16:colId xmlns:a16="http://schemas.microsoft.com/office/drawing/2014/main" val="404044794"/>
                    </a:ext>
                  </a:extLst>
                </a:gridCol>
              </a:tblGrid>
              <a:tr h="262507">
                <a:tc>
                  <a:txBody>
                    <a:bodyPr/>
                    <a:lstStyle/>
                    <a:p>
                      <a:pPr algn="ctr"/>
                      <a:r>
                        <a:rPr kumimoji="1" lang="ja-JP" altLang="en-US" sz="1400" dirty="0">
                          <a:latin typeface="+mn-ea"/>
                          <a:ea typeface="+mn-ea"/>
                        </a:rPr>
                        <a:t>問題冊子の名称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gridSpan="2">
                  <a:txBody>
                    <a:bodyPr/>
                    <a:lstStyle/>
                    <a:p>
                      <a:pPr algn="ctr"/>
                      <a:r>
                        <a:rPr kumimoji="1" lang="ja-JP" altLang="en-US" sz="1400" dirty="0">
                          <a:latin typeface="+mn-ea"/>
                          <a:ea typeface="+mn-ea"/>
                        </a:rPr>
                        <a:t>問題冊子に掲載される出題科目（白抜き数字は掲載順）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hMerge="1">
                  <a:txBody>
                    <a:bodyPr/>
                    <a:lstStyle/>
                    <a:p>
                      <a:endParaRPr kumimoji="1" lang="ja-JP" altLang="en-US" sz="20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891842153"/>
                  </a:ext>
                </a:extLst>
              </a:tr>
              <a:tr h="324000">
                <a:tc rowSpan="2">
                  <a:txBody>
                    <a:bodyPr/>
                    <a:lstStyle/>
                    <a:p>
                      <a:r>
                        <a:rPr kumimoji="1" lang="ja-JP" altLang="en-US" sz="1400" dirty="0">
                          <a:latin typeface="+mn-ea"/>
                          <a:ea typeface="+mn-ea"/>
                        </a:rPr>
                        <a:t>数学①</a:t>
                      </a:r>
                      <a:endParaRPr kumimoji="1" lang="en-US" altLang="ja-JP" sz="1400" dirty="0">
                        <a:latin typeface="+mn-ea"/>
                        <a:ea typeface="+mn-ea"/>
                      </a:endParaRPr>
                    </a:p>
                    <a:p>
                      <a:r>
                        <a:rPr kumimoji="1" lang="ja-JP" altLang="en-US" sz="1400" dirty="0">
                          <a:latin typeface="+mn-ea"/>
                          <a:ea typeface="+mn-ea"/>
                        </a:rPr>
                        <a:t>（右の４科目を掲載）</a:t>
                      </a:r>
                      <a:endParaRPr kumimoji="1" lang="en-US" altLang="ja-JP"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400" dirty="0">
                          <a:latin typeface="+mn-ea"/>
                          <a:ea typeface="+mn-ea"/>
                        </a:rPr>
                        <a:t>新課程科目</a:t>
                      </a:r>
                      <a:endParaRPr kumimoji="1" lang="en-US" altLang="ja-JP"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400" dirty="0">
                          <a:latin typeface="+mn-ea"/>
                          <a:ea typeface="+mn-ea"/>
                        </a:rPr>
                        <a:t>❶</a:t>
                      </a:r>
                      <a:r>
                        <a:rPr kumimoji="1" lang="en-US" altLang="ja-JP" sz="1400" dirty="0">
                          <a:latin typeface="+mn-ea"/>
                          <a:ea typeface="+mn-ea"/>
                        </a:rPr>
                        <a:t>『</a:t>
                      </a:r>
                      <a:r>
                        <a:rPr kumimoji="1" lang="ja-JP" altLang="en-US" sz="1400" dirty="0">
                          <a:latin typeface="+mn-ea"/>
                          <a:ea typeface="+mn-ea"/>
                        </a:rPr>
                        <a:t>数学</a:t>
                      </a:r>
                      <a:r>
                        <a:rPr kumimoji="1" lang="en-US" altLang="ja-JP" sz="1400" dirty="0">
                          <a:latin typeface="+mn-ea"/>
                          <a:ea typeface="+mn-ea"/>
                        </a:rPr>
                        <a:t>Ⅰ</a:t>
                      </a:r>
                      <a:r>
                        <a:rPr kumimoji="1" lang="ja-JP" altLang="en-US" sz="1400" dirty="0">
                          <a:latin typeface="+mn-ea"/>
                          <a:ea typeface="+mn-ea"/>
                        </a:rPr>
                        <a:t>，数学</a:t>
                      </a:r>
                      <a:r>
                        <a:rPr kumimoji="1" lang="en-US" altLang="ja-JP" sz="1400" dirty="0">
                          <a:latin typeface="+mn-ea"/>
                          <a:ea typeface="+mn-ea"/>
                        </a:rPr>
                        <a:t>A』</a:t>
                      </a:r>
                      <a:r>
                        <a:rPr kumimoji="1" lang="ja-JP" altLang="en-US" sz="1400" dirty="0">
                          <a:latin typeface="+mn-ea"/>
                          <a:ea typeface="+mn-ea"/>
                        </a:rPr>
                        <a:t>　❷</a:t>
                      </a:r>
                      <a:r>
                        <a:rPr kumimoji="1" lang="en-US" altLang="ja-JP" sz="1400" dirty="0">
                          <a:latin typeface="+mn-ea"/>
                          <a:ea typeface="+mn-ea"/>
                        </a:rPr>
                        <a:t>『</a:t>
                      </a:r>
                      <a:r>
                        <a:rPr kumimoji="1" lang="ja-JP" altLang="en-US" sz="1400" dirty="0">
                          <a:latin typeface="+mn-ea"/>
                          <a:ea typeface="+mn-ea"/>
                        </a:rPr>
                        <a:t>数学</a:t>
                      </a:r>
                      <a:r>
                        <a:rPr kumimoji="1" lang="en-US" altLang="ja-JP" sz="1400" dirty="0">
                          <a:latin typeface="+mn-ea"/>
                          <a:ea typeface="+mn-ea"/>
                        </a:rPr>
                        <a:t>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67155669"/>
                  </a:ext>
                </a:extLst>
              </a:tr>
              <a:tr h="324000">
                <a:tc vMerge="1">
                  <a:txBody>
                    <a:bodyPr/>
                    <a:lstStyle/>
                    <a:p>
                      <a:endParaRPr kumimoji="1" lang="en-US" altLang="ja-JP" sz="16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400" dirty="0">
                          <a:latin typeface="+mn-ea"/>
                          <a:ea typeface="+mn-ea"/>
                        </a:rPr>
                        <a:t>旧課程科目</a:t>
                      </a:r>
                      <a:endParaRPr kumimoji="1" lang="en-US" altLang="ja-JP"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400" dirty="0">
                          <a:latin typeface="+mn-ea"/>
                          <a:ea typeface="+mn-ea"/>
                        </a:rPr>
                        <a:t>❸</a:t>
                      </a:r>
                      <a:r>
                        <a:rPr kumimoji="1" lang="en-US" altLang="ja-JP" sz="1400" dirty="0">
                          <a:latin typeface="+mn-ea"/>
                          <a:ea typeface="+mn-ea"/>
                        </a:rPr>
                        <a:t>『</a:t>
                      </a:r>
                      <a:r>
                        <a:rPr kumimoji="1" lang="ja-JP" altLang="en-US" sz="1400" dirty="0">
                          <a:latin typeface="+mn-ea"/>
                          <a:ea typeface="+mn-ea"/>
                        </a:rPr>
                        <a:t>旧数学</a:t>
                      </a:r>
                      <a:r>
                        <a:rPr kumimoji="1" lang="en-US" altLang="ja-JP" sz="1400" dirty="0">
                          <a:latin typeface="+mn-ea"/>
                          <a:ea typeface="+mn-ea"/>
                        </a:rPr>
                        <a:t>Ⅰ</a:t>
                      </a:r>
                      <a:r>
                        <a:rPr kumimoji="1" lang="ja-JP" altLang="en-US" sz="1400" dirty="0">
                          <a:latin typeface="+mn-ea"/>
                          <a:ea typeface="+mn-ea"/>
                        </a:rPr>
                        <a:t>・旧数学</a:t>
                      </a:r>
                      <a:r>
                        <a:rPr kumimoji="1" lang="en-US" altLang="ja-JP" sz="1400" dirty="0">
                          <a:latin typeface="+mn-ea"/>
                          <a:ea typeface="+mn-ea"/>
                        </a:rPr>
                        <a:t>A』</a:t>
                      </a:r>
                      <a:r>
                        <a:rPr kumimoji="1" lang="ja-JP" altLang="en-US" sz="1400" dirty="0">
                          <a:latin typeface="+mn-ea"/>
                          <a:ea typeface="+mn-ea"/>
                        </a:rPr>
                        <a:t>　❹</a:t>
                      </a:r>
                      <a:r>
                        <a:rPr kumimoji="1" lang="en-US" altLang="ja-JP" sz="1400" dirty="0">
                          <a:latin typeface="+mn-ea"/>
                          <a:ea typeface="+mn-ea"/>
                        </a:rPr>
                        <a:t>『</a:t>
                      </a:r>
                      <a:r>
                        <a:rPr kumimoji="1" lang="ja-JP" altLang="en-US" sz="1400" dirty="0">
                          <a:latin typeface="+mn-ea"/>
                          <a:ea typeface="+mn-ea"/>
                        </a:rPr>
                        <a:t>旧数学</a:t>
                      </a:r>
                      <a:r>
                        <a:rPr kumimoji="1" lang="en-US" altLang="ja-JP" sz="1400" dirty="0">
                          <a:latin typeface="+mn-ea"/>
                          <a:ea typeface="+mn-ea"/>
                        </a:rPr>
                        <a:t>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85738701"/>
                  </a:ext>
                </a:extLst>
              </a:tr>
            </a:tbl>
          </a:graphicData>
        </a:graphic>
      </p:graphicFrame>
      <p:sp>
        <p:nvSpPr>
          <p:cNvPr id="2" name="スライド番号プレースホルダー 1">
            <a:extLst>
              <a:ext uri="{FF2B5EF4-FFF2-40B4-BE49-F238E27FC236}">
                <a16:creationId xmlns:a16="http://schemas.microsoft.com/office/drawing/2014/main" id="{9A17C745-8F54-4540-9936-019FEE49DC33}"/>
              </a:ext>
            </a:extLst>
          </p:cNvPr>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21</a:t>
            </a:fld>
            <a:endParaRPr lang="ja-JP" altLang="en-US">
              <a:solidFill>
                <a:prstClr val="black">
                  <a:tint val="75000"/>
                </a:prstClr>
              </a:solidFill>
            </a:endParaRPr>
          </a:p>
        </p:txBody>
      </p:sp>
      <p:graphicFrame>
        <p:nvGraphicFramePr>
          <p:cNvPr id="8" name="表 7">
            <a:extLst>
              <a:ext uri="{FF2B5EF4-FFF2-40B4-BE49-F238E27FC236}">
                <a16:creationId xmlns:a16="http://schemas.microsoft.com/office/drawing/2014/main" id="{542B5530-346C-41B3-B154-8CEA7628D3DD}"/>
              </a:ext>
            </a:extLst>
          </p:cNvPr>
          <p:cNvGraphicFramePr>
            <a:graphicFrameLocks noGrp="1"/>
          </p:cNvGraphicFramePr>
          <p:nvPr>
            <p:extLst>
              <p:ext uri="{D42A27DB-BD31-4B8C-83A1-F6EECF244321}">
                <p14:modId xmlns:p14="http://schemas.microsoft.com/office/powerpoint/2010/main" val="3479602220"/>
              </p:ext>
            </p:extLst>
          </p:nvPr>
        </p:nvGraphicFramePr>
        <p:xfrm>
          <a:off x="714777" y="4036270"/>
          <a:ext cx="7241599" cy="1624978"/>
        </p:xfrm>
        <a:graphic>
          <a:graphicData uri="http://schemas.openxmlformats.org/drawingml/2006/table">
            <a:tbl>
              <a:tblPr firstRow="1" bandRow="1">
                <a:tableStyleId>{5C22544A-7EE6-4342-B048-85BDC9FD1C3A}</a:tableStyleId>
              </a:tblPr>
              <a:tblGrid>
                <a:gridCol w="1766835">
                  <a:extLst>
                    <a:ext uri="{9D8B030D-6E8A-4147-A177-3AD203B41FA5}">
                      <a16:colId xmlns:a16="http://schemas.microsoft.com/office/drawing/2014/main" val="1376859121"/>
                    </a:ext>
                  </a:extLst>
                </a:gridCol>
                <a:gridCol w="1437109">
                  <a:extLst>
                    <a:ext uri="{9D8B030D-6E8A-4147-A177-3AD203B41FA5}">
                      <a16:colId xmlns:a16="http://schemas.microsoft.com/office/drawing/2014/main" val="3094776548"/>
                    </a:ext>
                  </a:extLst>
                </a:gridCol>
                <a:gridCol w="4037655">
                  <a:extLst>
                    <a:ext uri="{9D8B030D-6E8A-4147-A177-3AD203B41FA5}">
                      <a16:colId xmlns:a16="http://schemas.microsoft.com/office/drawing/2014/main" val="404044794"/>
                    </a:ext>
                  </a:extLst>
                </a:gridCol>
              </a:tblGrid>
              <a:tr h="250858">
                <a:tc>
                  <a:txBody>
                    <a:bodyPr/>
                    <a:lstStyle/>
                    <a:p>
                      <a:pPr algn="ctr"/>
                      <a:r>
                        <a:rPr kumimoji="1" lang="ja-JP" altLang="en-US" sz="1400" dirty="0">
                          <a:latin typeface="+mn-ea"/>
                          <a:ea typeface="+mn-ea"/>
                        </a:rPr>
                        <a:t>問題冊子の名称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gridSpan="2">
                  <a:txBody>
                    <a:bodyPr/>
                    <a:lstStyle/>
                    <a:p>
                      <a:pPr algn="ctr"/>
                      <a:r>
                        <a:rPr kumimoji="1" lang="ja-JP" altLang="en-US" sz="1400" dirty="0">
                          <a:latin typeface="+mn-ea"/>
                          <a:ea typeface="+mn-ea"/>
                        </a:rPr>
                        <a:t>問題冊子に掲載される出題科目（白抜き数字は掲載順）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hMerge="1">
                  <a:txBody>
                    <a:bodyPr/>
                    <a:lstStyle/>
                    <a:p>
                      <a:endParaRPr kumimoji="1" lang="ja-JP" altLang="en-US" sz="20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891842153"/>
                  </a:ext>
                </a:extLst>
              </a:tr>
              <a:tr h="370840">
                <a:tc rowSpan="2">
                  <a:txBody>
                    <a:bodyPr/>
                    <a:lstStyle/>
                    <a:p>
                      <a:r>
                        <a:rPr kumimoji="1" lang="ja-JP" altLang="en-US" sz="1400" dirty="0">
                          <a:latin typeface="+mn-ea"/>
                          <a:ea typeface="+mn-ea"/>
                        </a:rPr>
                        <a:t>数学②</a:t>
                      </a:r>
                      <a:endParaRPr kumimoji="1" lang="en-US" altLang="ja-JP" sz="1400" dirty="0">
                        <a:latin typeface="+mn-ea"/>
                        <a:ea typeface="+mn-ea"/>
                      </a:endParaRPr>
                    </a:p>
                    <a:p>
                      <a:r>
                        <a:rPr kumimoji="1" lang="ja-JP" altLang="en-US" sz="1400" dirty="0">
                          <a:latin typeface="+mn-ea"/>
                          <a:ea typeface="+mn-ea"/>
                        </a:rPr>
                        <a:t>（右の３科目を掲載）</a:t>
                      </a:r>
                      <a:endParaRPr kumimoji="1" lang="en-US" altLang="ja-JP" sz="1400" dirty="0">
                        <a:latin typeface="+mn-ea"/>
                        <a:ea typeface="+mn-ea"/>
                      </a:endParaRPr>
                    </a:p>
                    <a:p>
                      <a:endParaRPr kumimoji="1" lang="en-US" altLang="ja-JP"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400" dirty="0">
                          <a:latin typeface="+mn-ea"/>
                          <a:ea typeface="+mn-ea"/>
                        </a:rPr>
                        <a:t>新課程科目</a:t>
                      </a:r>
                      <a:endParaRPr kumimoji="1" lang="en-US" altLang="ja-JP"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400" dirty="0">
                          <a:latin typeface="+mn-ea"/>
                          <a:ea typeface="+mn-ea"/>
                        </a:rPr>
                        <a:t>❶</a:t>
                      </a:r>
                      <a:r>
                        <a:rPr kumimoji="1" lang="en-US" altLang="ja-JP" sz="1400" dirty="0">
                          <a:latin typeface="+mn-ea"/>
                          <a:ea typeface="+mn-ea"/>
                        </a:rPr>
                        <a:t>『</a:t>
                      </a:r>
                      <a:r>
                        <a:rPr kumimoji="1" lang="ja-JP" altLang="en-US" sz="1400" dirty="0">
                          <a:latin typeface="+mn-ea"/>
                          <a:ea typeface="+mn-ea"/>
                        </a:rPr>
                        <a:t>数学</a:t>
                      </a:r>
                      <a:r>
                        <a:rPr kumimoji="1" lang="en-US" altLang="ja-JP" sz="1400" dirty="0">
                          <a:latin typeface="+mn-ea"/>
                          <a:ea typeface="+mn-ea"/>
                        </a:rPr>
                        <a:t>Ⅱ</a:t>
                      </a:r>
                      <a:r>
                        <a:rPr kumimoji="1" lang="ja-JP" altLang="en-US" sz="1400" dirty="0" err="1">
                          <a:latin typeface="+mn-ea"/>
                          <a:ea typeface="+mn-ea"/>
                        </a:rPr>
                        <a:t>，</a:t>
                      </a:r>
                      <a:r>
                        <a:rPr kumimoji="1" lang="ja-JP" altLang="en-US" sz="1400" dirty="0">
                          <a:latin typeface="+mn-ea"/>
                          <a:ea typeface="+mn-ea"/>
                        </a:rPr>
                        <a:t>数学</a:t>
                      </a:r>
                      <a:r>
                        <a:rPr kumimoji="1" lang="en-US" altLang="ja-JP" sz="1400" dirty="0">
                          <a:latin typeface="+mn-ea"/>
                          <a:ea typeface="+mn-ea"/>
                        </a:rPr>
                        <a:t>B</a:t>
                      </a:r>
                      <a:r>
                        <a:rPr kumimoji="1" lang="ja-JP" altLang="en-US" sz="1400" dirty="0" err="1">
                          <a:latin typeface="+mn-ea"/>
                          <a:ea typeface="+mn-ea"/>
                        </a:rPr>
                        <a:t>，</a:t>
                      </a:r>
                      <a:r>
                        <a:rPr kumimoji="1" lang="ja-JP" altLang="en-US" sz="1400" dirty="0">
                          <a:latin typeface="+mn-ea"/>
                          <a:ea typeface="+mn-ea"/>
                        </a:rPr>
                        <a:t>数学</a:t>
                      </a:r>
                      <a:r>
                        <a:rPr kumimoji="1" lang="en-US" altLang="ja-JP" sz="1400" dirty="0">
                          <a:latin typeface="+mn-ea"/>
                          <a:ea typeface="+mn-ea"/>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67155669"/>
                  </a:ext>
                </a:extLst>
              </a:tr>
              <a:tr h="221780">
                <a:tc vMerge="1">
                  <a:txBody>
                    <a:bodyPr/>
                    <a:lstStyle/>
                    <a:p>
                      <a:endParaRPr kumimoji="1" lang="en-US" altLang="ja-JP" sz="16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400" dirty="0">
                          <a:latin typeface="+mn-ea"/>
                          <a:ea typeface="+mn-ea"/>
                        </a:rPr>
                        <a:t>旧課程科目</a:t>
                      </a:r>
                      <a:endParaRPr kumimoji="1" lang="en-US" altLang="ja-JP"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400" dirty="0">
                          <a:latin typeface="+mn-ea"/>
                          <a:ea typeface="+mn-ea"/>
                        </a:rPr>
                        <a:t>❷</a:t>
                      </a:r>
                      <a:r>
                        <a:rPr kumimoji="1" lang="en-US" altLang="ja-JP" sz="1400" dirty="0">
                          <a:latin typeface="+mn-ea"/>
                          <a:ea typeface="+mn-ea"/>
                        </a:rPr>
                        <a:t>『</a:t>
                      </a:r>
                      <a:r>
                        <a:rPr kumimoji="1" lang="ja-JP" altLang="en-US" sz="1400" dirty="0">
                          <a:latin typeface="+mn-ea"/>
                          <a:ea typeface="+mn-ea"/>
                        </a:rPr>
                        <a:t>旧数学</a:t>
                      </a:r>
                      <a:r>
                        <a:rPr kumimoji="1" lang="en-US" altLang="ja-JP" sz="1400" dirty="0">
                          <a:latin typeface="+mn-ea"/>
                          <a:ea typeface="+mn-ea"/>
                        </a:rPr>
                        <a:t>Ⅱ</a:t>
                      </a:r>
                      <a:r>
                        <a:rPr kumimoji="1" lang="ja-JP" altLang="en-US" sz="1400" dirty="0">
                          <a:latin typeface="+mn-ea"/>
                          <a:ea typeface="+mn-ea"/>
                        </a:rPr>
                        <a:t>・旧数学</a:t>
                      </a:r>
                      <a:r>
                        <a:rPr kumimoji="1" lang="en-US" altLang="ja-JP" sz="1400" dirty="0">
                          <a:latin typeface="+mn-ea"/>
                          <a:ea typeface="+mn-ea"/>
                        </a:rPr>
                        <a:t>B』</a:t>
                      </a:r>
                      <a:r>
                        <a:rPr kumimoji="1" lang="ja-JP" altLang="en-US" sz="1400" dirty="0">
                          <a:latin typeface="+mn-ea"/>
                          <a:ea typeface="+mn-ea"/>
                        </a:rPr>
                        <a:t>　❸</a:t>
                      </a:r>
                      <a:r>
                        <a:rPr kumimoji="1" lang="en-US" altLang="ja-JP" sz="1400" dirty="0">
                          <a:latin typeface="+mn-ea"/>
                          <a:ea typeface="+mn-ea"/>
                        </a:rPr>
                        <a:t>『</a:t>
                      </a:r>
                      <a:r>
                        <a:rPr kumimoji="1" lang="ja-JP" altLang="en-US" sz="1400" dirty="0">
                          <a:latin typeface="+mn-ea"/>
                          <a:ea typeface="+mn-ea"/>
                        </a:rPr>
                        <a:t>旧数学</a:t>
                      </a:r>
                      <a:r>
                        <a:rPr kumimoji="1" lang="en-US" altLang="ja-JP" sz="1400" dirty="0">
                          <a:latin typeface="+mn-ea"/>
                          <a:ea typeface="+mn-ea"/>
                        </a:rPr>
                        <a:t>Ⅱ』</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85738701"/>
                  </a:ext>
                </a:extLst>
              </a:tr>
              <a:tr h="588658">
                <a:tc>
                  <a:txBody>
                    <a:bodyPr/>
                    <a:lstStyle/>
                    <a:p>
                      <a:r>
                        <a:rPr kumimoji="1" lang="ja-JP" altLang="en-US" sz="1400" dirty="0">
                          <a:latin typeface="+mn-ea"/>
                          <a:ea typeface="+mn-ea"/>
                        </a:rPr>
                        <a:t>数学②（別冊）</a:t>
                      </a:r>
                      <a:endParaRPr kumimoji="1" lang="en-US" altLang="ja-JP" sz="1400" dirty="0">
                        <a:latin typeface="+mn-ea"/>
                        <a:ea typeface="+mn-ea"/>
                      </a:endParaRPr>
                    </a:p>
                    <a:p>
                      <a:r>
                        <a:rPr kumimoji="1" lang="ja-JP" altLang="en-US" sz="1400" dirty="0">
                          <a:latin typeface="+mn-ea"/>
                          <a:ea typeface="+mn-ea"/>
                        </a:rPr>
                        <a:t>（右の２科目を掲載）</a:t>
                      </a:r>
                      <a:endParaRPr kumimoji="1" lang="en-US" altLang="ja-JP"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45124" rtl="0" eaLnBrk="1" fontAlgn="auto" latinLnBrk="0" hangingPunct="1">
                        <a:lnSpc>
                          <a:spcPct val="100000"/>
                        </a:lnSpc>
                        <a:spcBef>
                          <a:spcPts val="0"/>
                        </a:spcBef>
                        <a:spcAft>
                          <a:spcPts val="0"/>
                        </a:spcAft>
                        <a:buClrTx/>
                        <a:buSzTx/>
                        <a:buFontTx/>
                        <a:buNone/>
                        <a:tabLst/>
                        <a:defRPr/>
                      </a:pPr>
                      <a:r>
                        <a:rPr kumimoji="1" lang="ja-JP" altLang="en-US" sz="1400" dirty="0">
                          <a:latin typeface="+mn-ea"/>
                          <a:ea typeface="+mn-ea"/>
                        </a:rPr>
                        <a:t>旧課程科目</a:t>
                      </a:r>
                      <a:endParaRPr kumimoji="1" lang="en-US" altLang="ja-JP" sz="1400" dirty="0">
                        <a:latin typeface="+mn-ea"/>
                        <a:ea typeface="+mn-ea"/>
                      </a:endParaRPr>
                    </a:p>
                    <a:p>
                      <a:endParaRPr kumimoji="1" lang="en-US" altLang="ja-JP"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400" dirty="0">
                          <a:latin typeface="+mn-ea"/>
                          <a:ea typeface="+mn-ea"/>
                        </a:rPr>
                        <a:t>❶</a:t>
                      </a:r>
                      <a:r>
                        <a:rPr kumimoji="1" lang="en-US" altLang="ja-JP" sz="1400" dirty="0">
                          <a:latin typeface="+mn-ea"/>
                          <a:ea typeface="+mn-ea"/>
                        </a:rPr>
                        <a:t>『</a:t>
                      </a:r>
                      <a:r>
                        <a:rPr kumimoji="1" lang="ja-JP" altLang="en-US" sz="1400" dirty="0">
                          <a:latin typeface="+mn-ea"/>
                          <a:ea typeface="+mn-ea"/>
                        </a:rPr>
                        <a:t>旧簿記・会計</a:t>
                      </a:r>
                      <a:r>
                        <a:rPr kumimoji="1" lang="en-US" altLang="ja-JP" sz="1400" dirty="0">
                          <a:latin typeface="+mn-ea"/>
                          <a:ea typeface="+mn-ea"/>
                        </a:rPr>
                        <a:t>』</a:t>
                      </a:r>
                      <a:r>
                        <a:rPr kumimoji="1" lang="ja-JP" altLang="en-US" sz="1400" dirty="0">
                          <a:latin typeface="+mn-ea"/>
                          <a:ea typeface="+mn-ea"/>
                        </a:rPr>
                        <a:t>　❷</a:t>
                      </a:r>
                      <a:r>
                        <a:rPr kumimoji="1" lang="en-US" altLang="ja-JP" sz="1400" dirty="0">
                          <a:latin typeface="+mn-ea"/>
                          <a:ea typeface="+mn-ea"/>
                        </a:rPr>
                        <a:t>『</a:t>
                      </a:r>
                      <a:r>
                        <a:rPr kumimoji="1" lang="ja-JP" altLang="en-US" sz="1400" dirty="0">
                          <a:latin typeface="+mn-ea"/>
                          <a:ea typeface="+mn-ea"/>
                        </a:rPr>
                        <a:t>旧情報関係基礎</a:t>
                      </a:r>
                      <a:r>
                        <a:rPr kumimoji="1" lang="en-US" altLang="ja-JP" sz="1400" dirty="0">
                          <a:latin typeface="+mn-ea"/>
                          <a:ea typeface="+mn-ea"/>
                        </a:rPr>
                        <a:t>』</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26406073"/>
                  </a:ext>
                </a:extLst>
              </a:tr>
            </a:tbl>
          </a:graphicData>
        </a:graphic>
      </p:graphicFrame>
      <p:sp>
        <p:nvSpPr>
          <p:cNvPr id="9" name="正方形/長方形 8">
            <a:extLst>
              <a:ext uri="{FF2B5EF4-FFF2-40B4-BE49-F238E27FC236}">
                <a16:creationId xmlns:a16="http://schemas.microsoft.com/office/drawing/2014/main" id="{E586926F-B4D3-42E2-816D-FF7CBE026A74}"/>
              </a:ext>
            </a:extLst>
          </p:cNvPr>
          <p:cNvSpPr/>
          <p:nvPr/>
        </p:nvSpPr>
        <p:spPr>
          <a:xfrm>
            <a:off x="467544" y="1442726"/>
            <a:ext cx="6408712" cy="359778"/>
          </a:xfrm>
          <a:prstGeom prst="rect">
            <a:avLst/>
          </a:prstGeom>
        </p:spPr>
        <p:txBody>
          <a:bodyPr wrap="square">
            <a:spAutoFit/>
          </a:bodyPr>
          <a:lstStyle/>
          <a:p>
            <a:pPr marL="182563" indent="-182563">
              <a:lnSpc>
                <a:spcPct val="110000"/>
              </a:lnSpc>
              <a:spcAft>
                <a:spcPts val="900"/>
              </a:spcAft>
              <a:defRPr/>
            </a:pPr>
            <a:r>
              <a:rPr lang="ja-JP" altLang="en-US" sz="1800" b="0" dirty="0">
                <a:latin typeface="+mn-ea"/>
                <a:ea typeface="+mn-ea"/>
              </a:rPr>
              <a:t>新課程科目と旧課程科目を</a:t>
            </a:r>
            <a:r>
              <a:rPr lang="ja-JP" altLang="en-US" sz="1800" u="sng" dirty="0">
                <a:latin typeface="+mn-ea"/>
                <a:ea typeface="+mn-ea"/>
              </a:rPr>
              <a:t>同じ問題冊子に掲載</a:t>
            </a:r>
            <a:endParaRPr lang="en-US" altLang="ja-JP" sz="1800" b="0" dirty="0">
              <a:latin typeface="+mn-ea"/>
              <a:ea typeface="+mn-ea"/>
            </a:endParaRPr>
          </a:p>
        </p:txBody>
      </p:sp>
      <p:sp>
        <p:nvSpPr>
          <p:cNvPr id="12" name="正方形/長方形 11">
            <a:extLst>
              <a:ext uri="{FF2B5EF4-FFF2-40B4-BE49-F238E27FC236}">
                <a16:creationId xmlns:a16="http://schemas.microsoft.com/office/drawing/2014/main" id="{9279A994-3743-41C6-97D8-E55A84D3979E}"/>
              </a:ext>
            </a:extLst>
          </p:cNvPr>
          <p:cNvSpPr/>
          <p:nvPr/>
        </p:nvSpPr>
        <p:spPr>
          <a:xfrm>
            <a:off x="539552" y="3328388"/>
            <a:ext cx="8424936" cy="664477"/>
          </a:xfrm>
          <a:prstGeom prst="rect">
            <a:avLst/>
          </a:prstGeom>
        </p:spPr>
        <p:txBody>
          <a:bodyPr wrap="square">
            <a:spAutoFit/>
          </a:bodyPr>
          <a:lstStyle/>
          <a:p>
            <a:pPr marL="182563" indent="-182563">
              <a:lnSpc>
                <a:spcPct val="110000"/>
              </a:lnSpc>
              <a:spcAft>
                <a:spcPts val="0"/>
              </a:spcAft>
              <a:defRPr/>
            </a:pPr>
            <a:r>
              <a:rPr lang="ja-JP" altLang="en-US" sz="1800" b="0" dirty="0">
                <a:latin typeface="+mn-ea"/>
                <a:ea typeface="+mn-ea"/>
              </a:rPr>
              <a:t>・　新課程科目と旧課程科目を</a:t>
            </a:r>
            <a:r>
              <a:rPr lang="ja-JP" altLang="en-US" sz="1800" u="sng" dirty="0">
                <a:latin typeface="+mn-ea"/>
                <a:ea typeface="+mn-ea"/>
              </a:rPr>
              <a:t>同じ問題冊子に掲載</a:t>
            </a:r>
            <a:endParaRPr lang="en-US" altLang="ja-JP" sz="1800" b="0" dirty="0">
              <a:latin typeface="+mn-ea"/>
              <a:ea typeface="+mn-ea"/>
            </a:endParaRPr>
          </a:p>
          <a:p>
            <a:pPr marL="182563" indent="-182563">
              <a:lnSpc>
                <a:spcPct val="110000"/>
              </a:lnSpc>
              <a:spcBef>
                <a:spcPts val="0"/>
              </a:spcBef>
              <a:spcAft>
                <a:spcPts val="900"/>
              </a:spcAft>
              <a:defRPr/>
            </a:pPr>
            <a:r>
              <a:rPr lang="ja-JP" altLang="en-US" sz="1800" b="0" dirty="0">
                <a:latin typeface="+mn-ea"/>
                <a:ea typeface="+mn-ea"/>
              </a:rPr>
              <a:t>・　</a:t>
            </a:r>
            <a:r>
              <a:rPr lang="ja-JP" altLang="en-US" sz="1800" b="0" dirty="0">
                <a:latin typeface="+mn-ea"/>
              </a:rPr>
              <a:t>数学②（別冊）については，</a:t>
            </a:r>
            <a:r>
              <a:rPr lang="ja-JP" altLang="en-US" sz="1800" u="sng" dirty="0">
                <a:latin typeface="+mn-ea"/>
              </a:rPr>
              <a:t>旧課程履修者のうち，出願時に登録した者のみ</a:t>
            </a:r>
            <a:r>
              <a:rPr lang="ja-JP" altLang="en-US" sz="1800" b="0" dirty="0">
                <a:latin typeface="+mn-ea"/>
              </a:rPr>
              <a:t>に配付</a:t>
            </a:r>
            <a:endParaRPr lang="en-US" altLang="ja-JP" sz="1800" b="0" dirty="0">
              <a:latin typeface="+mn-ea"/>
              <a:ea typeface="+mn-ea"/>
            </a:endParaRPr>
          </a:p>
        </p:txBody>
      </p:sp>
      <p:sp>
        <p:nvSpPr>
          <p:cNvPr id="13" name="四角形: 角を丸くする 12">
            <a:extLst>
              <a:ext uri="{FF2B5EF4-FFF2-40B4-BE49-F238E27FC236}">
                <a16:creationId xmlns:a16="http://schemas.microsoft.com/office/drawing/2014/main" id="{3C1CE7ED-3F8E-4757-89AB-21FB5B2C522A}"/>
              </a:ext>
            </a:extLst>
          </p:cNvPr>
          <p:cNvSpPr/>
          <p:nvPr/>
        </p:nvSpPr>
        <p:spPr>
          <a:xfrm>
            <a:off x="432850" y="5845449"/>
            <a:ext cx="7776864" cy="910279"/>
          </a:xfrm>
          <a:prstGeom prst="roundRect">
            <a:avLst>
              <a:gd name="adj" fmla="val 12193"/>
            </a:avLst>
          </a:prstGeom>
          <a:solidFill>
            <a:srgbClr val="FFE1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1599">
              <a:spcBef>
                <a:spcPts val="0"/>
              </a:spcBef>
              <a:spcAft>
                <a:spcPts val="600"/>
              </a:spcAft>
            </a:pPr>
            <a:r>
              <a:rPr lang="en-US" altLang="ja-JP" sz="1600" kern="100" dirty="0">
                <a:solidFill>
                  <a:srgbClr val="FF0000"/>
                </a:solidFill>
                <a:latin typeface="+mn-ea"/>
                <a:cs typeface="Times New Roman" panose="02020603050405020304" pitchFamily="18" charset="0"/>
              </a:rPr>
              <a:t>【</a:t>
            </a:r>
            <a:r>
              <a:rPr lang="ja-JP" altLang="en-US" sz="1600" kern="100" dirty="0">
                <a:solidFill>
                  <a:srgbClr val="FF0000"/>
                </a:solidFill>
                <a:latin typeface="+mn-ea"/>
                <a:cs typeface="Times New Roman" panose="02020603050405020304" pitchFamily="18" charset="0"/>
              </a:rPr>
              <a:t>留意点</a:t>
            </a:r>
            <a:r>
              <a:rPr lang="en-US" altLang="ja-JP" sz="1600" kern="100" dirty="0">
                <a:solidFill>
                  <a:srgbClr val="FF0000"/>
                </a:solidFill>
                <a:latin typeface="+mn-ea"/>
                <a:cs typeface="Times New Roman" panose="02020603050405020304" pitchFamily="18" charset="0"/>
              </a:rPr>
              <a:t>】</a:t>
            </a:r>
          </a:p>
          <a:p>
            <a:pPr marL="101599">
              <a:spcBef>
                <a:spcPts val="0"/>
              </a:spcBef>
              <a:spcAft>
                <a:spcPts val="0"/>
              </a:spcAft>
            </a:pPr>
            <a:r>
              <a:rPr lang="ja-JP" altLang="en-US" sz="1600" b="0" kern="100" dirty="0">
                <a:solidFill>
                  <a:schemeClr val="tx1"/>
                </a:solidFill>
                <a:latin typeface="+mn-ea"/>
                <a:cs typeface="Times New Roman" panose="02020603050405020304" pitchFamily="18" charset="0"/>
              </a:rPr>
              <a:t>　旧課程履修者は，</a:t>
            </a:r>
            <a:r>
              <a:rPr lang="ja-JP" altLang="en-US" sz="1600" u="sng" kern="100" dirty="0">
                <a:solidFill>
                  <a:schemeClr val="tx1"/>
                </a:solidFill>
                <a:latin typeface="+mn-ea"/>
                <a:cs typeface="Times New Roman" panose="02020603050405020304" pitchFamily="18" charset="0"/>
              </a:rPr>
              <a:t>試験当日に</a:t>
            </a:r>
            <a:r>
              <a:rPr lang="ja-JP" altLang="en-US" sz="1600" b="0" kern="100" dirty="0">
                <a:solidFill>
                  <a:schemeClr val="tx1"/>
                </a:solidFill>
                <a:latin typeface="+mn-ea"/>
                <a:cs typeface="Times New Roman" panose="02020603050405020304" pitchFamily="18" charset="0"/>
              </a:rPr>
              <a:t>新・旧課程科目の中から１科目を選択し，解答</a:t>
            </a:r>
            <a:endParaRPr lang="en-US" altLang="ja-JP" sz="1600" b="0" kern="100" dirty="0">
              <a:solidFill>
                <a:schemeClr val="tx1"/>
              </a:solidFill>
              <a:latin typeface="+mn-ea"/>
              <a:cs typeface="Times New Roman" panose="02020603050405020304" pitchFamily="18" charset="0"/>
            </a:endParaRPr>
          </a:p>
          <a:p>
            <a:pPr marL="101599">
              <a:spcBef>
                <a:spcPts val="0"/>
              </a:spcBef>
              <a:spcAft>
                <a:spcPts val="0"/>
              </a:spcAft>
            </a:pPr>
            <a:r>
              <a:rPr lang="ja-JP" altLang="en-US" sz="1600" b="0" kern="100" dirty="0">
                <a:solidFill>
                  <a:schemeClr val="tx1"/>
                </a:solidFill>
                <a:latin typeface="+mn-ea"/>
                <a:cs typeface="Times New Roman" panose="02020603050405020304" pitchFamily="18" charset="0"/>
              </a:rPr>
              <a:t>　（新課程履修者は，旧課程科目の選択解答不可）</a:t>
            </a:r>
            <a:endParaRPr lang="en-US" altLang="ja-JP" sz="1600" b="0" kern="100" dirty="0">
              <a:solidFill>
                <a:schemeClr val="tx1"/>
              </a:solidFill>
              <a:latin typeface="+mn-ea"/>
              <a:cs typeface="Times New Roman" panose="02020603050405020304" pitchFamily="18" charset="0"/>
            </a:endParaRPr>
          </a:p>
        </p:txBody>
      </p:sp>
      <p:sp>
        <p:nvSpPr>
          <p:cNvPr id="11" name="正方形/長方形 10">
            <a:extLst>
              <a:ext uri="{FF2B5EF4-FFF2-40B4-BE49-F238E27FC236}">
                <a16:creationId xmlns:a16="http://schemas.microsoft.com/office/drawing/2014/main" id="{38D8C054-044A-4988-90CD-7123CA4454FE}"/>
              </a:ext>
            </a:extLst>
          </p:cNvPr>
          <p:cNvSpPr/>
          <p:nvPr/>
        </p:nvSpPr>
        <p:spPr>
          <a:xfrm>
            <a:off x="318150" y="2996952"/>
            <a:ext cx="1008038" cy="330090"/>
          </a:xfrm>
          <a:prstGeom prst="rect">
            <a:avLst/>
          </a:prstGeom>
          <a:solidFill>
            <a:schemeClr val="bg1"/>
          </a:solidFill>
          <a:ln w="19050">
            <a:solidFill>
              <a:schemeClr val="tx1"/>
            </a:solidFill>
          </a:ln>
        </p:spPr>
        <p:txBody>
          <a:bodyPr wrap="square">
            <a:spAutoFit/>
          </a:bodyPr>
          <a:lstStyle/>
          <a:p>
            <a:pPr marL="182563" indent="-182563" algn="ctr">
              <a:lnSpc>
                <a:spcPct val="110000"/>
              </a:lnSpc>
              <a:spcAft>
                <a:spcPts val="900"/>
              </a:spcAft>
              <a:defRPr/>
            </a:pPr>
            <a:r>
              <a:rPr lang="ja-JP" altLang="en-US" sz="1600" b="0" dirty="0">
                <a:latin typeface="+mn-ea"/>
                <a:ea typeface="+mn-ea"/>
              </a:rPr>
              <a:t>数学②</a:t>
            </a:r>
            <a:endParaRPr lang="en-US" altLang="ja-JP" sz="1600" b="0" dirty="0">
              <a:latin typeface="+mn-ea"/>
              <a:ea typeface="+mn-ea"/>
            </a:endParaRPr>
          </a:p>
        </p:txBody>
      </p:sp>
    </p:spTree>
    <p:extLst>
      <p:ext uri="{BB962C8B-B14F-4D97-AF65-F5344CB8AC3E}">
        <p14:creationId xmlns:p14="http://schemas.microsoft.com/office/powerpoint/2010/main" val="37712099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82748CF8-3163-404C-8B27-B05906E45249}"/>
              </a:ext>
            </a:extLst>
          </p:cNvPr>
          <p:cNvPicPr>
            <a:picLocks noChangeAspect="1"/>
          </p:cNvPicPr>
          <p:nvPr/>
        </p:nvPicPr>
        <p:blipFill rotWithShape="1">
          <a:blip r:embed="rId3"/>
          <a:srcRect t="1258" b="454"/>
          <a:stretch/>
        </p:blipFill>
        <p:spPr>
          <a:xfrm>
            <a:off x="5156262" y="1407504"/>
            <a:ext cx="3732402" cy="5261856"/>
          </a:xfrm>
          <a:prstGeom prst="rect">
            <a:avLst/>
          </a:prstGeom>
        </p:spPr>
      </p:pic>
      <p:pic>
        <p:nvPicPr>
          <p:cNvPr id="6" name="図 5">
            <a:extLst>
              <a:ext uri="{FF2B5EF4-FFF2-40B4-BE49-F238E27FC236}">
                <a16:creationId xmlns:a16="http://schemas.microsoft.com/office/drawing/2014/main" id="{A0C214BE-B761-47FC-B151-9EB1A59C7EDD}"/>
              </a:ext>
            </a:extLst>
          </p:cNvPr>
          <p:cNvPicPr>
            <a:picLocks noChangeAspect="1"/>
          </p:cNvPicPr>
          <p:nvPr/>
        </p:nvPicPr>
        <p:blipFill>
          <a:blip r:embed="rId4"/>
          <a:stretch>
            <a:fillRect/>
          </a:stretch>
        </p:blipFill>
        <p:spPr>
          <a:xfrm>
            <a:off x="323528" y="1371083"/>
            <a:ext cx="3678734" cy="5286137"/>
          </a:xfrm>
          <a:prstGeom prst="rect">
            <a:avLst/>
          </a:prstGeom>
        </p:spPr>
      </p:pic>
      <p:sp>
        <p:nvSpPr>
          <p:cNvPr id="2" name="スライド番号プレースホルダー 1">
            <a:extLst>
              <a:ext uri="{FF2B5EF4-FFF2-40B4-BE49-F238E27FC236}">
                <a16:creationId xmlns:a16="http://schemas.microsoft.com/office/drawing/2014/main" id="{9A17C745-8F54-4540-9936-019FEE49DC33}"/>
              </a:ext>
            </a:extLst>
          </p:cNvPr>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22</a:t>
            </a:fld>
            <a:endParaRPr lang="ja-JP" altLang="en-US">
              <a:solidFill>
                <a:prstClr val="black">
                  <a:tint val="75000"/>
                </a:prstClr>
              </a:solidFill>
            </a:endParaRPr>
          </a:p>
        </p:txBody>
      </p:sp>
      <p:sp>
        <p:nvSpPr>
          <p:cNvPr id="14" name="正方形/長方形 13">
            <a:extLst>
              <a:ext uri="{FF2B5EF4-FFF2-40B4-BE49-F238E27FC236}">
                <a16:creationId xmlns:a16="http://schemas.microsoft.com/office/drawing/2014/main" id="{7CD9E317-C773-4882-86A7-F49B83281661}"/>
              </a:ext>
            </a:extLst>
          </p:cNvPr>
          <p:cNvSpPr/>
          <p:nvPr/>
        </p:nvSpPr>
        <p:spPr>
          <a:xfrm>
            <a:off x="229305" y="836712"/>
            <a:ext cx="7255588" cy="389530"/>
          </a:xfrm>
          <a:prstGeom prst="rect">
            <a:avLst/>
          </a:prstGeom>
        </p:spPr>
        <p:txBody>
          <a:bodyPr wrap="square">
            <a:spAutoFit/>
          </a:bodyPr>
          <a:lstStyle/>
          <a:p>
            <a:pPr marL="182563" indent="-182563">
              <a:lnSpc>
                <a:spcPct val="110000"/>
              </a:lnSpc>
              <a:spcAft>
                <a:spcPts val="900"/>
              </a:spcAft>
              <a:defRPr/>
            </a:pPr>
            <a:r>
              <a:rPr lang="ja-JP" altLang="en-US" sz="2000" b="0" dirty="0">
                <a:latin typeface="+mn-ea"/>
                <a:ea typeface="+mn-ea"/>
              </a:rPr>
              <a:t>＜問題冊子の表紙のイメージ＞</a:t>
            </a:r>
            <a:r>
              <a:rPr lang="ja-JP" altLang="en-US" sz="1600" b="0" dirty="0">
                <a:latin typeface="+mn-ea"/>
                <a:ea typeface="+mn-ea"/>
              </a:rPr>
              <a:t>　</a:t>
            </a:r>
            <a:r>
              <a:rPr lang="en-US" altLang="ja-JP" sz="1600" b="0" dirty="0">
                <a:latin typeface="+mn-ea"/>
                <a:ea typeface="+mn-ea"/>
              </a:rPr>
              <a:t>※</a:t>
            </a:r>
            <a:r>
              <a:rPr lang="ja-JP" altLang="en-US" sz="1600" b="0" dirty="0">
                <a:latin typeface="+mn-ea"/>
                <a:ea typeface="+mn-ea"/>
              </a:rPr>
              <a:t>　「数学①」と「数学②」</a:t>
            </a:r>
            <a:endParaRPr lang="en-US" altLang="ja-JP" sz="1600" b="0" dirty="0">
              <a:latin typeface="+mn-ea"/>
              <a:ea typeface="+mn-ea"/>
            </a:endParaRPr>
          </a:p>
        </p:txBody>
      </p:sp>
      <p:sp>
        <p:nvSpPr>
          <p:cNvPr id="15" name="正方形/長方形 14">
            <a:extLst>
              <a:ext uri="{FF2B5EF4-FFF2-40B4-BE49-F238E27FC236}">
                <a16:creationId xmlns:a16="http://schemas.microsoft.com/office/drawing/2014/main" id="{48998F8D-878E-46DE-9057-57A353F4E40B}"/>
              </a:ext>
            </a:extLst>
          </p:cNvPr>
          <p:cNvSpPr/>
          <p:nvPr/>
        </p:nvSpPr>
        <p:spPr>
          <a:xfrm flipH="1">
            <a:off x="611796" y="2516840"/>
            <a:ext cx="3168352" cy="683996"/>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AB161C5D-EE9F-49D6-8235-461E09DC6437}"/>
              </a:ext>
            </a:extLst>
          </p:cNvPr>
          <p:cNvSpPr/>
          <p:nvPr/>
        </p:nvSpPr>
        <p:spPr>
          <a:xfrm>
            <a:off x="611795" y="3240424"/>
            <a:ext cx="3168351" cy="10441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F7E55874-0217-4143-8866-C3314C82B2BB}"/>
              </a:ext>
            </a:extLst>
          </p:cNvPr>
          <p:cNvSpPr/>
          <p:nvPr/>
        </p:nvSpPr>
        <p:spPr>
          <a:xfrm>
            <a:off x="3903412" y="1520882"/>
            <a:ext cx="1460676" cy="721190"/>
          </a:xfrm>
          <a:prstGeom prst="roundRect">
            <a:avLst/>
          </a:prstGeom>
          <a:solidFill>
            <a:schemeClr val="bg1"/>
          </a:solid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r>
              <a:rPr lang="ja-JP" altLang="en-US" sz="1600" b="0" dirty="0">
                <a:solidFill>
                  <a:schemeClr val="tx1"/>
                </a:solidFill>
              </a:rPr>
              <a:t>新課程履修者が解答可能な科目を明示</a:t>
            </a:r>
            <a:endParaRPr kumimoji="1" lang="ja-JP" altLang="en-US" sz="1600" b="0" dirty="0">
              <a:solidFill>
                <a:schemeClr val="tx1"/>
              </a:solidFill>
            </a:endParaRPr>
          </a:p>
        </p:txBody>
      </p:sp>
      <p:cxnSp>
        <p:nvCxnSpPr>
          <p:cNvPr id="18" name="直線矢印コネクタ 17">
            <a:extLst>
              <a:ext uri="{FF2B5EF4-FFF2-40B4-BE49-F238E27FC236}">
                <a16:creationId xmlns:a16="http://schemas.microsoft.com/office/drawing/2014/main" id="{AAF05EC2-2432-41A0-83FD-60C4D5199B96}"/>
              </a:ext>
            </a:extLst>
          </p:cNvPr>
          <p:cNvCxnSpPr>
            <a:cxnSpLocks/>
            <a:stCxn id="17" idx="2"/>
            <a:endCxn id="15" idx="1"/>
          </p:cNvCxnSpPr>
          <p:nvPr/>
        </p:nvCxnSpPr>
        <p:spPr>
          <a:xfrm flipH="1">
            <a:off x="3780148" y="2242072"/>
            <a:ext cx="853602" cy="616766"/>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9" name="四角形: 角を丸くする 18">
            <a:extLst>
              <a:ext uri="{FF2B5EF4-FFF2-40B4-BE49-F238E27FC236}">
                <a16:creationId xmlns:a16="http://schemas.microsoft.com/office/drawing/2014/main" id="{BDBE028A-46D2-429F-A885-6482EF441B21}"/>
              </a:ext>
            </a:extLst>
          </p:cNvPr>
          <p:cNvSpPr/>
          <p:nvPr/>
        </p:nvSpPr>
        <p:spPr>
          <a:xfrm>
            <a:off x="3885131" y="4349712"/>
            <a:ext cx="1489126" cy="792443"/>
          </a:xfrm>
          <a:prstGeom prst="roundRect">
            <a:avLst/>
          </a:prstGeom>
          <a:solidFill>
            <a:schemeClr val="bg1"/>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0" dirty="0">
                <a:solidFill>
                  <a:schemeClr val="tx1"/>
                </a:solidFill>
              </a:rPr>
              <a:t>旧課程履修者が解答可能な科目を明示</a:t>
            </a:r>
            <a:endParaRPr kumimoji="1" lang="ja-JP" altLang="en-US" sz="1600" b="0" dirty="0">
              <a:solidFill>
                <a:schemeClr val="tx1"/>
              </a:solidFill>
            </a:endParaRPr>
          </a:p>
        </p:txBody>
      </p:sp>
      <p:cxnSp>
        <p:nvCxnSpPr>
          <p:cNvPr id="20" name="直線矢印コネクタ 19">
            <a:extLst>
              <a:ext uri="{FF2B5EF4-FFF2-40B4-BE49-F238E27FC236}">
                <a16:creationId xmlns:a16="http://schemas.microsoft.com/office/drawing/2014/main" id="{A4567D01-4F91-46A0-A5A1-0D9BAC828A88}"/>
              </a:ext>
            </a:extLst>
          </p:cNvPr>
          <p:cNvCxnSpPr>
            <a:cxnSpLocks/>
            <a:stCxn id="19" idx="0"/>
          </p:cNvCxnSpPr>
          <p:nvPr/>
        </p:nvCxnSpPr>
        <p:spPr>
          <a:xfrm flipH="1" flipV="1">
            <a:off x="3774282" y="3727152"/>
            <a:ext cx="855412" cy="62256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正方形/長方形 21">
            <a:extLst>
              <a:ext uri="{FF2B5EF4-FFF2-40B4-BE49-F238E27FC236}">
                <a16:creationId xmlns:a16="http://schemas.microsoft.com/office/drawing/2014/main" id="{A39393B0-9886-4CF4-8BD9-63A350C857E8}"/>
              </a:ext>
            </a:extLst>
          </p:cNvPr>
          <p:cNvSpPr/>
          <p:nvPr/>
        </p:nvSpPr>
        <p:spPr>
          <a:xfrm flipH="1">
            <a:off x="5474289" y="2801300"/>
            <a:ext cx="3202165" cy="519681"/>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DE8974E7-2B0E-45CE-B48C-2A0FBDFF2652}"/>
              </a:ext>
            </a:extLst>
          </p:cNvPr>
          <p:cNvSpPr/>
          <p:nvPr/>
        </p:nvSpPr>
        <p:spPr>
          <a:xfrm>
            <a:off x="5474291" y="3344853"/>
            <a:ext cx="3202164" cy="8608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矢印コネクタ 23">
            <a:extLst>
              <a:ext uri="{FF2B5EF4-FFF2-40B4-BE49-F238E27FC236}">
                <a16:creationId xmlns:a16="http://schemas.microsoft.com/office/drawing/2014/main" id="{4437EC4D-FB32-4073-94AF-5FE8504BC965}"/>
              </a:ext>
            </a:extLst>
          </p:cNvPr>
          <p:cNvCxnSpPr>
            <a:cxnSpLocks/>
            <a:stCxn id="17" idx="2"/>
          </p:cNvCxnSpPr>
          <p:nvPr/>
        </p:nvCxnSpPr>
        <p:spPr>
          <a:xfrm>
            <a:off x="4633750" y="2242072"/>
            <a:ext cx="841707" cy="72119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DAC61018-8187-4CEA-BB6E-CA8B5DE91A09}"/>
              </a:ext>
            </a:extLst>
          </p:cNvPr>
          <p:cNvCxnSpPr>
            <a:cxnSpLocks/>
            <a:stCxn id="19" idx="0"/>
            <a:endCxn id="23" idx="1"/>
          </p:cNvCxnSpPr>
          <p:nvPr/>
        </p:nvCxnSpPr>
        <p:spPr>
          <a:xfrm flipV="1">
            <a:off x="4629694" y="3775275"/>
            <a:ext cx="844597" cy="57443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9" name="グループ化 28">
            <a:extLst>
              <a:ext uri="{FF2B5EF4-FFF2-40B4-BE49-F238E27FC236}">
                <a16:creationId xmlns:a16="http://schemas.microsoft.com/office/drawing/2014/main" id="{CACBAE8B-ED03-477E-B638-86E2E7061B53}"/>
              </a:ext>
            </a:extLst>
          </p:cNvPr>
          <p:cNvGrpSpPr/>
          <p:nvPr/>
        </p:nvGrpSpPr>
        <p:grpSpPr>
          <a:xfrm>
            <a:off x="1763688" y="3572057"/>
            <a:ext cx="311283" cy="72000"/>
            <a:chOff x="1691680" y="3068968"/>
            <a:chExt cx="311283" cy="72000"/>
          </a:xfrm>
        </p:grpSpPr>
        <p:sp>
          <p:nvSpPr>
            <p:cNvPr id="30" name="楕円 29">
              <a:extLst>
                <a:ext uri="{FF2B5EF4-FFF2-40B4-BE49-F238E27FC236}">
                  <a16:creationId xmlns:a16="http://schemas.microsoft.com/office/drawing/2014/main" id="{214B3A23-03C7-4889-81F4-2D7478A73D40}"/>
                </a:ext>
              </a:extLst>
            </p:cNvPr>
            <p:cNvSpPr/>
            <p:nvPr/>
          </p:nvSpPr>
          <p:spPr>
            <a:xfrm>
              <a:off x="1691680"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楕円 30">
              <a:extLst>
                <a:ext uri="{FF2B5EF4-FFF2-40B4-BE49-F238E27FC236}">
                  <a16:creationId xmlns:a16="http://schemas.microsoft.com/office/drawing/2014/main" id="{096B966F-FC21-4DC8-94E2-824DC837A8D4}"/>
                </a:ext>
              </a:extLst>
            </p:cNvPr>
            <p:cNvSpPr/>
            <p:nvPr/>
          </p:nvSpPr>
          <p:spPr>
            <a:xfrm>
              <a:off x="1930963"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 name="グループ化 31">
            <a:extLst>
              <a:ext uri="{FF2B5EF4-FFF2-40B4-BE49-F238E27FC236}">
                <a16:creationId xmlns:a16="http://schemas.microsoft.com/office/drawing/2014/main" id="{51ECD978-39F1-4E63-8DE9-1848DA6F8978}"/>
              </a:ext>
            </a:extLst>
          </p:cNvPr>
          <p:cNvGrpSpPr/>
          <p:nvPr/>
        </p:nvGrpSpPr>
        <p:grpSpPr>
          <a:xfrm>
            <a:off x="1763688" y="3744167"/>
            <a:ext cx="311283" cy="72000"/>
            <a:chOff x="1691680" y="3068968"/>
            <a:chExt cx="311283" cy="72000"/>
          </a:xfrm>
        </p:grpSpPr>
        <p:sp>
          <p:nvSpPr>
            <p:cNvPr id="33" name="楕円 32">
              <a:extLst>
                <a:ext uri="{FF2B5EF4-FFF2-40B4-BE49-F238E27FC236}">
                  <a16:creationId xmlns:a16="http://schemas.microsoft.com/office/drawing/2014/main" id="{CE2F721A-E2F5-445F-BBE2-6BACB9439AF8}"/>
                </a:ext>
              </a:extLst>
            </p:cNvPr>
            <p:cNvSpPr/>
            <p:nvPr/>
          </p:nvSpPr>
          <p:spPr>
            <a:xfrm>
              <a:off x="1691680"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a:extLst>
                <a:ext uri="{FF2B5EF4-FFF2-40B4-BE49-F238E27FC236}">
                  <a16:creationId xmlns:a16="http://schemas.microsoft.com/office/drawing/2014/main" id="{1E1D861A-0720-4F15-8B85-B06D15642A38}"/>
                </a:ext>
              </a:extLst>
            </p:cNvPr>
            <p:cNvSpPr/>
            <p:nvPr/>
          </p:nvSpPr>
          <p:spPr>
            <a:xfrm>
              <a:off x="1930963"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6" name="グループ化 35">
            <a:extLst>
              <a:ext uri="{FF2B5EF4-FFF2-40B4-BE49-F238E27FC236}">
                <a16:creationId xmlns:a16="http://schemas.microsoft.com/office/drawing/2014/main" id="{991FA209-FD88-4CEF-B208-EB694B73C561}"/>
              </a:ext>
            </a:extLst>
          </p:cNvPr>
          <p:cNvGrpSpPr/>
          <p:nvPr/>
        </p:nvGrpSpPr>
        <p:grpSpPr>
          <a:xfrm>
            <a:off x="1763688" y="3916277"/>
            <a:ext cx="311283" cy="72000"/>
            <a:chOff x="1691680" y="3068968"/>
            <a:chExt cx="311283" cy="72000"/>
          </a:xfrm>
        </p:grpSpPr>
        <p:sp>
          <p:nvSpPr>
            <p:cNvPr id="37" name="楕円 36">
              <a:extLst>
                <a:ext uri="{FF2B5EF4-FFF2-40B4-BE49-F238E27FC236}">
                  <a16:creationId xmlns:a16="http://schemas.microsoft.com/office/drawing/2014/main" id="{72E7BA25-8B1D-4156-AAEC-8C3DE5300584}"/>
                </a:ext>
              </a:extLst>
            </p:cNvPr>
            <p:cNvSpPr/>
            <p:nvPr/>
          </p:nvSpPr>
          <p:spPr>
            <a:xfrm>
              <a:off x="1691680"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楕円 37">
              <a:extLst>
                <a:ext uri="{FF2B5EF4-FFF2-40B4-BE49-F238E27FC236}">
                  <a16:creationId xmlns:a16="http://schemas.microsoft.com/office/drawing/2014/main" id="{B9A4C5C3-2CBD-4C14-A452-FD88C733B4CB}"/>
                </a:ext>
              </a:extLst>
            </p:cNvPr>
            <p:cNvSpPr/>
            <p:nvPr/>
          </p:nvSpPr>
          <p:spPr>
            <a:xfrm>
              <a:off x="1930963"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9" name="グループ化 38">
            <a:extLst>
              <a:ext uri="{FF2B5EF4-FFF2-40B4-BE49-F238E27FC236}">
                <a16:creationId xmlns:a16="http://schemas.microsoft.com/office/drawing/2014/main" id="{FFA61F42-CF1B-401D-9608-256E6A63FD8B}"/>
              </a:ext>
            </a:extLst>
          </p:cNvPr>
          <p:cNvGrpSpPr/>
          <p:nvPr/>
        </p:nvGrpSpPr>
        <p:grpSpPr>
          <a:xfrm>
            <a:off x="1763688" y="4133697"/>
            <a:ext cx="311283" cy="72000"/>
            <a:chOff x="1691680" y="3068968"/>
            <a:chExt cx="311283" cy="72000"/>
          </a:xfrm>
        </p:grpSpPr>
        <p:sp>
          <p:nvSpPr>
            <p:cNvPr id="40" name="楕円 39">
              <a:extLst>
                <a:ext uri="{FF2B5EF4-FFF2-40B4-BE49-F238E27FC236}">
                  <a16:creationId xmlns:a16="http://schemas.microsoft.com/office/drawing/2014/main" id="{8FE1F721-AF09-4185-A0C0-080CFDA02BF2}"/>
                </a:ext>
              </a:extLst>
            </p:cNvPr>
            <p:cNvSpPr/>
            <p:nvPr/>
          </p:nvSpPr>
          <p:spPr>
            <a:xfrm>
              <a:off x="1691680"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楕円 40">
              <a:extLst>
                <a:ext uri="{FF2B5EF4-FFF2-40B4-BE49-F238E27FC236}">
                  <a16:creationId xmlns:a16="http://schemas.microsoft.com/office/drawing/2014/main" id="{02D1D894-CE0C-4352-A0FB-C3209B147A8E}"/>
                </a:ext>
              </a:extLst>
            </p:cNvPr>
            <p:cNvSpPr/>
            <p:nvPr/>
          </p:nvSpPr>
          <p:spPr>
            <a:xfrm>
              <a:off x="1930963"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2" name="グループ化 41">
            <a:extLst>
              <a:ext uri="{FF2B5EF4-FFF2-40B4-BE49-F238E27FC236}">
                <a16:creationId xmlns:a16="http://schemas.microsoft.com/office/drawing/2014/main" id="{2795E19D-4EF1-4FD7-9027-E46589533593}"/>
              </a:ext>
            </a:extLst>
          </p:cNvPr>
          <p:cNvGrpSpPr/>
          <p:nvPr/>
        </p:nvGrpSpPr>
        <p:grpSpPr>
          <a:xfrm>
            <a:off x="6905165" y="3726519"/>
            <a:ext cx="311283" cy="72000"/>
            <a:chOff x="1691680" y="3068968"/>
            <a:chExt cx="311283" cy="72000"/>
          </a:xfrm>
        </p:grpSpPr>
        <p:sp>
          <p:nvSpPr>
            <p:cNvPr id="43" name="楕円 42">
              <a:extLst>
                <a:ext uri="{FF2B5EF4-FFF2-40B4-BE49-F238E27FC236}">
                  <a16:creationId xmlns:a16="http://schemas.microsoft.com/office/drawing/2014/main" id="{F8D74C3A-E25E-49F2-A3B4-2DAF195120B4}"/>
                </a:ext>
              </a:extLst>
            </p:cNvPr>
            <p:cNvSpPr/>
            <p:nvPr/>
          </p:nvSpPr>
          <p:spPr>
            <a:xfrm>
              <a:off x="1691680"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楕円 43">
              <a:extLst>
                <a:ext uri="{FF2B5EF4-FFF2-40B4-BE49-F238E27FC236}">
                  <a16:creationId xmlns:a16="http://schemas.microsoft.com/office/drawing/2014/main" id="{C8C274A5-3C6E-4BC9-B221-BB5470BD748E}"/>
                </a:ext>
              </a:extLst>
            </p:cNvPr>
            <p:cNvSpPr/>
            <p:nvPr/>
          </p:nvSpPr>
          <p:spPr>
            <a:xfrm>
              <a:off x="1930963"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5" name="グループ化 44">
            <a:extLst>
              <a:ext uri="{FF2B5EF4-FFF2-40B4-BE49-F238E27FC236}">
                <a16:creationId xmlns:a16="http://schemas.microsoft.com/office/drawing/2014/main" id="{5E049CF5-1DE0-41E0-B6CE-6AB5BBAB9012}"/>
              </a:ext>
            </a:extLst>
          </p:cNvPr>
          <p:cNvGrpSpPr/>
          <p:nvPr/>
        </p:nvGrpSpPr>
        <p:grpSpPr>
          <a:xfrm>
            <a:off x="6905165" y="3898629"/>
            <a:ext cx="311283" cy="72000"/>
            <a:chOff x="1691680" y="3068968"/>
            <a:chExt cx="311283" cy="72000"/>
          </a:xfrm>
        </p:grpSpPr>
        <p:sp>
          <p:nvSpPr>
            <p:cNvPr id="46" name="楕円 45">
              <a:extLst>
                <a:ext uri="{FF2B5EF4-FFF2-40B4-BE49-F238E27FC236}">
                  <a16:creationId xmlns:a16="http://schemas.microsoft.com/office/drawing/2014/main" id="{E9A94E2F-C131-4E4B-A76C-36A6D8E05952}"/>
                </a:ext>
              </a:extLst>
            </p:cNvPr>
            <p:cNvSpPr/>
            <p:nvPr/>
          </p:nvSpPr>
          <p:spPr>
            <a:xfrm>
              <a:off x="1691680"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楕円 46">
              <a:extLst>
                <a:ext uri="{FF2B5EF4-FFF2-40B4-BE49-F238E27FC236}">
                  <a16:creationId xmlns:a16="http://schemas.microsoft.com/office/drawing/2014/main" id="{AA4F4730-2E81-4262-A9A0-DBEE8AA7AB6C}"/>
                </a:ext>
              </a:extLst>
            </p:cNvPr>
            <p:cNvSpPr/>
            <p:nvPr/>
          </p:nvSpPr>
          <p:spPr>
            <a:xfrm>
              <a:off x="1930963"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8" name="グループ化 47">
            <a:extLst>
              <a:ext uri="{FF2B5EF4-FFF2-40B4-BE49-F238E27FC236}">
                <a16:creationId xmlns:a16="http://schemas.microsoft.com/office/drawing/2014/main" id="{8FFF8F23-1669-409A-921C-1BE754319DAA}"/>
              </a:ext>
            </a:extLst>
          </p:cNvPr>
          <p:cNvGrpSpPr/>
          <p:nvPr/>
        </p:nvGrpSpPr>
        <p:grpSpPr>
          <a:xfrm>
            <a:off x="6905165" y="4070739"/>
            <a:ext cx="311283" cy="72000"/>
            <a:chOff x="1691680" y="3068968"/>
            <a:chExt cx="311283" cy="72000"/>
          </a:xfrm>
        </p:grpSpPr>
        <p:sp>
          <p:nvSpPr>
            <p:cNvPr id="49" name="楕円 48">
              <a:extLst>
                <a:ext uri="{FF2B5EF4-FFF2-40B4-BE49-F238E27FC236}">
                  <a16:creationId xmlns:a16="http://schemas.microsoft.com/office/drawing/2014/main" id="{04B80D30-F7A0-4DB7-881C-1412CCCEFD67}"/>
                </a:ext>
              </a:extLst>
            </p:cNvPr>
            <p:cNvSpPr/>
            <p:nvPr/>
          </p:nvSpPr>
          <p:spPr>
            <a:xfrm>
              <a:off x="1691680"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楕円 49">
              <a:extLst>
                <a:ext uri="{FF2B5EF4-FFF2-40B4-BE49-F238E27FC236}">
                  <a16:creationId xmlns:a16="http://schemas.microsoft.com/office/drawing/2014/main" id="{597FC83F-AA74-4884-90B3-F2FF8C4C04A9}"/>
                </a:ext>
              </a:extLst>
            </p:cNvPr>
            <p:cNvSpPr/>
            <p:nvPr/>
          </p:nvSpPr>
          <p:spPr>
            <a:xfrm>
              <a:off x="1930963"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1" name="グループ化 50">
            <a:extLst>
              <a:ext uri="{FF2B5EF4-FFF2-40B4-BE49-F238E27FC236}">
                <a16:creationId xmlns:a16="http://schemas.microsoft.com/office/drawing/2014/main" id="{73D12881-7EAA-46E1-B1B4-F561F15C0A29}"/>
              </a:ext>
            </a:extLst>
          </p:cNvPr>
          <p:cNvGrpSpPr/>
          <p:nvPr/>
        </p:nvGrpSpPr>
        <p:grpSpPr>
          <a:xfrm>
            <a:off x="6906194" y="3188722"/>
            <a:ext cx="311283" cy="72000"/>
            <a:chOff x="1691680" y="3068968"/>
            <a:chExt cx="311283" cy="72000"/>
          </a:xfrm>
        </p:grpSpPr>
        <p:sp>
          <p:nvSpPr>
            <p:cNvPr id="52" name="楕円 51">
              <a:extLst>
                <a:ext uri="{FF2B5EF4-FFF2-40B4-BE49-F238E27FC236}">
                  <a16:creationId xmlns:a16="http://schemas.microsoft.com/office/drawing/2014/main" id="{A8FA1907-6E4E-4F7D-B888-7DF10EE3FE69}"/>
                </a:ext>
              </a:extLst>
            </p:cNvPr>
            <p:cNvSpPr/>
            <p:nvPr/>
          </p:nvSpPr>
          <p:spPr>
            <a:xfrm>
              <a:off x="1691680"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楕円 52">
              <a:extLst>
                <a:ext uri="{FF2B5EF4-FFF2-40B4-BE49-F238E27FC236}">
                  <a16:creationId xmlns:a16="http://schemas.microsoft.com/office/drawing/2014/main" id="{44510B43-1A6A-4BD1-B81B-6A76E8318DDF}"/>
                </a:ext>
              </a:extLst>
            </p:cNvPr>
            <p:cNvSpPr/>
            <p:nvPr/>
          </p:nvSpPr>
          <p:spPr>
            <a:xfrm>
              <a:off x="1930963"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4" name="グループ化 53">
            <a:extLst>
              <a:ext uri="{FF2B5EF4-FFF2-40B4-BE49-F238E27FC236}">
                <a16:creationId xmlns:a16="http://schemas.microsoft.com/office/drawing/2014/main" id="{DC03668C-539C-42C7-9E8C-BCC056B4D833}"/>
              </a:ext>
            </a:extLst>
          </p:cNvPr>
          <p:cNvGrpSpPr/>
          <p:nvPr/>
        </p:nvGrpSpPr>
        <p:grpSpPr>
          <a:xfrm>
            <a:off x="1763688" y="2898823"/>
            <a:ext cx="311283" cy="72000"/>
            <a:chOff x="1691680" y="3068968"/>
            <a:chExt cx="311283" cy="72000"/>
          </a:xfrm>
        </p:grpSpPr>
        <p:sp>
          <p:nvSpPr>
            <p:cNvPr id="55" name="楕円 54">
              <a:extLst>
                <a:ext uri="{FF2B5EF4-FFF2-40B4-BE49-F238E27FC236}">
                  <a16:creationId xmlns:a16="http://schemas.microsoft.com/office/drawing/2014/main" id="{DBDF8D2B-49A0-4F7F-9C2B-AA9402961C4D}"/>
                </a:ext>
              </a:extLst>
            </p:cNvPr>
            <p:cNvSpPr/>
            <p:nvPr/>
          </p:nvSpPr>
          <p:spPr>
            <a:xfrm>
              <a:off x="1691680"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楕円 55">
              <a:extLst>
                <a:ext uri="{FF2B5EF4-FFF2-40B4-BE49-F238E27FC236}">
                  <a16:creationId xmlns:a16="http://schemas.microsoft.com/office/drawing/2014/main" id="{ACE432A3-4E68-4B72-A101-C27B727A2446}"/>
                </a:ext>
              </a:extLst>
            </p:cNvPr>
            <p:cNvSpPr/>
            <p:nvPr/>
          </p:nvSpPr>
          <p:spPr>
            <a:xfrm>
              <a:off x="1930963"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7" name="グループ化 56">
            <a:extLst>
              <a:ext uri="{FF2B5EF4-FFF2-40B4-BE49-F238E27FC236}">
                <a16:creationId xmlns:a16="http://schemas.microsoft.com/office/drawing/2014/main" id="{CDE77D8B-5808-4049-B336-D86A4D612029}"/>
              </a:ext>
            </a:extLst>
          </p:cNvPr>
          <p:cNvGrpSpPr/>
          <p:nvPr/>
        </p:nvGrpSpPr>
        <p:grpSpPr>
          <a:xfrm>
            <a:off x="1763688" y="3070933"/>
            <a:ext cx="311283" cy="72000"/>
            <a:chOff x="1691680" y="3068968"/>
            <a:chExt cx="311283" cy="72000"/>
          </a:xfrm>
        </p:grpSpPr>
        <p:sp>
          <p:nvSpPr>
            <p:cNvPr id="58" name="楕円 57">
              <a:extLst>
                <a:ext uri="{FF2B5EF4-FFF2-40B4-BE49-F238E27FC236}">
                  <a16:creationId xmlns:a16="http://schemas.microsoft.com/office/drawing/2014/main" id="{F3C1F5CF-EB00-4280-8DA5-0A8C87C72C62}"/>
                </a:ext>
              </a:extLst>
            </p:cNvPr>
            <p:cNvSpPr/>
            <p:nvPr/>
          </p:nvSpPr>
          <p:spPr>
            <a:xfrm>
              <a:off x="1691680"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楕円 58">
              <a:extLst>
                <a:ext uri="{FF2B5EF4-FFF2-40B4-BE49-F238E27FC236}">
                  <a16:creationId xmlns:a16="http://schemas.microsoft.com/office/drawing/2014/main" id="{7B258167-12FA-4C98-AB33-5D9EC617F0DA}"/>
                </a:ext>
              </a:extLst>
            </p:cNvPr>
            <p:cNvSpPr/>
            <p:nvPr/>
          </p:nvSpPr>
          <p:spPr>
            <a:xfrm>
              <a:off x="1930963"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985272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11372C5-94F2-4601-BAA8-3B3FC2FE2641}"/>
              </a:ext>
            </a:extLst>
          </p:cNvPr>
          <p:cNvPicPr>
            <a:picLocks noChangeAspect="1"/>
          </p:cNvPicPr>
          <p:nvPr/>
        </p:nvPicPr>
        <p:blipFill rotWithShape="1">
          <a:blip r:embed="rId3"/>
          <a:srcRect t="-1" b="783"/>
          <a:stretch/>
        </p:blipFill>
        <p:spPr>
          <a:xfrm>
            <a:off x="827584" y="4255284"/>
            <a:ext cx="3695327" cy="2630100"/>
          </a:xfrm>
          <a:prstGeom prst="rect">
            <a:avLst/>
          </a:prstGeom>
          <a:ln>
            <a:solidFill>
              <a:schemeClr val="tx1"/>
            </a:solidFill>
          </a:ln>
        </p:spPr>
      </p:pic>
      <p:sp>
        <p:nvSpPr>
          <p:cNvPr id="6" name="正方形/長方形 5">
            <a:extLst>
              <a:ext uri="{FF2B5EF4-FFF2-40B4-BE49-F238E27FC236}">
                <a16:creationId xmlns:a16="http://schemas.microsoft.com/office/drawing/2014/main" id="{474D9B23-ABD5-4740-AF92-109E17B9FC22}"/>
              </a:ext>
            </a:extLst>
          </p:cNvPr>
          <p:cNvSpPr/>
          <p:nvPr/>
        </p:nvSpPr>
        <p:spPr>
          <a:xfrm>
            <a:off x="229305" y="623923"/>
            <a:ext cx="3046551" cy="491481"/>
          </a:xfrm>
          <a:prstGeom prst="rect">
            <a:avLst/>
          </a:prstGeom>
        </p:spPr>
        <p:txBody>
          <a:bodyPr wrap="square">
            <a:spAutoFit/>
          </a:bodyPr>
          <a:lstStyle/>
          <a:p>
            <a:pPr>
              <a:lnSpc>
                <a:spcPct val="120000"/>
              </a:lnSpc>
              <a:spcBef>
                <a:spcPts val="600"/>
              </a:spcBef>
              <a:spcAft>
                <a:spcPts val="1200"/>
              </a:spcAft>
            </a:pPr>
            <a:r>
              <a:rPr lang="ja-JP" altLang="en-US" sz="2400" kern="100" dirty="0">
                <a:solidFill>
                  <a:schemeClr val="bg1"/>
                </a:solidFill>
                <a:highlight>
                  <a:srgbClr val="000080"/>
                </a:highlight>
                <a:latin typeface="游ゴシック Light" panose="020B0300000000000000" pitchFamily="50" charset="-128"/>
                <a:ea typeface="ＭＳ ゴシック" panose="020B0609070205080204" pitchFamily="49" charset="-128"/>
                <a:cs typeface="Times New Roman" panose="02020603050405020304" pitchFamily="18" charset="0"/>
              </a:rPr>
              <a:t>　　情　報　</a:t>
            </a:r>
            <a:r>
              <a:rPr lang="ja-JP" altLang="en-US" sz="2400" b="1" kern="100" dirty="0">
                <a:solidFill>
                  <a:srgbClr val="000080"/>
                </a:solidFill>
                <a:highlight>
                  <a:srgbClr val="000080"/>
                </a:highlight>
                <a:latin typeface="游ゴシック Light" panose="020B0300000000000000" pitchFamily="50" charset="-128"/>
                <a:ea typeface="ＭＳ ゴシック" panose="020B0609070205080204" pitchFamily="49" charset="-128"/>
                <a:cs typeface="Times New Roman" panose="02020603050405020304" pitchFamily="18" charset="0"/>
              </a:rPr>
              <a:t>。</a:t>
            </a:r>
            <a:endParaRPr lang="en-US" altLang="ja-JP" sz="2400" dirty="0">
              <a:solidFill>
                <a:schemeClr val="tx1">
                  <a:lumMod val="65000"/>
                  <a:lumOff val="35000"/>
                </a:schemeClr>
              </a:solidFill>
              <a:ea typeface="ＭＳ Ｐ明朝" panose="02020600040205080304" pitchFamily="18" charset="-128"/>
              <a:cs typeface="Times New Roman" panose="02020603050405020304" pitchFamily="18" charset="0"/>
            </a:endParaRPr>
          </a:p>
        </p:txBody>
      </p:sp>
      <p:graphicFrame>
        <p:nvGraphicFramePr>
          <p:cNvPr id="3" name="表 2">
            <a:extLst>
              <a:ext uri="{FF2B5EF4-FFF2-40B4-BE49-F238E27FC236}">
                <a16:creationId xmlns:a16="http://schemas.microsoft.com/office/drawing/2014/main" id="{2BB83BFF-AD63-48DB-B72C-50A412FFAE33}"/>
              </a:ext>
            </a:extLst>
          </p:cNvPr>
          <p:cNvGraphicFramePr>
            <a:graphicFrameLocks noGrp="1"/>
          </p:cNvGraphicFramePr>
          <p:nvPr>
            <p:extLst>
              <p:ext uri="{D42A27DB-BD31-4B8C-83A1-F6EECF244321}">
                <p14:modId xmlns:p14="http://schemas.microsoft.com/office/powerpoint/2010/main" val="1672435477"/>
              </p:ext>
            </p:extLst>
          </p:nvPr>
        </p:nvGraphicFramePr>
        <p:xfrm>
          <a:off x="690830" y="1516793"/>
          <a:ext cx="7241599" cy="1112520"/>
        </p:xfrm>
        <a:graphic>
          <a:graphicData uri="http://schemas.openxmlformats.org/drawingml/2006/table">
            <a:tbl>
              <a:tblPr firstRow="1" bandRow="1">
                <a:tableStyleId>{5C22544A-7EE6-4342-B048-85BDC9FD1C3A}</a:tableStyleId>
              </a:tblPr>
              <a:tblGrid>
                <a:gridCol w="1985014">
                  <a:extLst>
                    <a:ext uri="{9D8B030D-6E8A-4147-A177-3AD203B41FA5}">
                      <a16:colId xmlns:a16="http://schemas.microsoft.com/office/drawing/2014/main" val="1376859121"/>
                    </a:ext>
                  </a:extLst>
                </a:gridCol>
                <a:gridCol w="1512168">
                  <a:extLst>
                    <a:ext uri="{9D8B030D-6E8A-4147-A177-3AD203B41FA5}">
                      <a16:colId xmlns:a16="http://schemas.microsoft.com/office/drawing/2014/main" val="3094776548"/>
                    </a:ext>
                  </a:extLst>
                </a:gridCol>
                <a:gridCol w="3744417">
                  <a:extLst>
                    <a:ext uri="{9D8B030D-6E8A-4147-A177-3AD203B41FA5}">
                      <a16:colId xmlns:a16="http://schemas.microsoft.com/office/drawing/2014/main" val="404044794"/>
                    </a:ext>
                  </a:extLst>
                </a:gridCol>
              </a:tblGrid>
              <a:tr h="370840">
                <a:tc>
                  <a:txBody>
                    <a:bodyPr/>
                    <a:lstStyle/>
                    <a:p>
                      <a:pPr algn="ctr"/>
                      <a:r>
                        <a:rPr kumimoji="1" lang="ja-JP" altLang="en-US" sz="1400" dirty="0">
                          <a:latin typeface="+mn-ea"/>
                          <a:ea typeface="+mn-ea"/>
                        </a:rPr>
                        <a:t>問題冊子の名称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gridSpan="2">
                  <a:txBody>
                    <a:bodyPr/>
                    <a:lstStyle/>
                    <a:p>
                      <a:pPr algn="ctr"/>
                      <a:r>
                        <a:rPr kumimoji="1" lang="ja-JP" altLang="en-US" sz="1400" dirty="0">
                          <a:latin typeface="+mn-ea"/>
                          <a:ea typeface="+mn-ea"/>
                        </a:rPr>
                        <a:t>問題冊子に掲載される出題科目（白抜き数字は掲載順）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hMerge="1">
                  <a:txBody>
                    <a:bodyPr/>
                    <a:lstStyle/>
                    <a:p>
                      <a:endParaRPr kumimoji="1" lang="ja-JP" altLang="en-US" sz="20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891842153"/>
                  </a:ext>
                </a:extLst>
              </a:tr>
              <a:tr h="370840">
                <a:tc rowSpan="2">
                  <a:txBody>
                    <a:bodyPr/>
                    <a:lstStyle/>
                    <a:p>
                      <a:r>
                        <a:rPr kumimoji="1" lang="ja-JP" altLang="en-US" sz="1400" dirty="0">
                          <a:latin typeface="+mn-ea"/>
                          <a:ea typeface="+mn-ea"/>
                        </a:rPr>
                        <a:t>情報</a:t>
                      </a:r>
                      <a:endParaRPr kumimoji="1" lang="en-US" altLang="ja-JP" sz="1400" dirty="0">
                        <a:latin typeface="+mn-ea"/>
                        <a:ea typeface="+mn-ea"/>
                      </a:endParaRPr>
                    </a:p>
                    <a:p>
                      <a:r>
                        <a:rPr kumimoji="1" lang="ja-JP" altLang="en-US" sz="1400" dirty="0">
                          <a:latin typeface="+mn-ea"/>
                          <a:ea typeface="+mn-ea"/>
                        </a:rPr>
                        <a:t>（右の２科目を掲載）</a:t>
                      </a:r>
                      <a:endParaRPr kumimoji="1" lang="en-US" altLang="ja-JP"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400" dirty="0">
                          <a:latin typeface="+mn-ea"/>
                          <a:ea typeface="+mn-ea"/>
                        </a:rPr>
                        <a:t>新課程科目</a:t>
                      </a:r>
                      <a:endParaRPr kumimoji="1" lang="en-US" altLang="ja-JP"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400" dirty="0">
                          <a:latin typeface="+mn-ea"/>
                          <a:ea typeface="+mn-ea"/>
                        </a:rPr>
                        <a:t>❶</a:t>
                      </a:r>
                      <a:r>
                        <a:rPr kumimoji="1" lang="en-US" altLang="ja-JP" sz="1400" dirty="0">
                          <a:latin typeface="+mn-ea"/>
                          <a:ea typeface="+mn-ea"/>
                        </a:rPr>
                        <a:t>『</a:t>
                      </a:r>
                      <a:r>
                        <a:rPr kumimoji="1" lang="ja-JP" altLang="en-US" sz="1400" dirty="0">
                          <a:latin typeface="+mn-ea"/>
                          <a:ea typeface="+mn-ea"/>
                        </a:rPr>
                        <a:t>情報</a:t>
                      </a:r>
                      <a:r>
                        <a:rPr kumimoji="1" lang="en-US" altLang="ja-JP" sz="1400" dirty="0">
                          <a:latin typeface="+mn-ea"/>
                          <a:ea typeface="+mn-ea"/>
                        </a:rPr>
                        <a:t>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67155669"/>
                  </a:ext>
                </a:extLst>
              </a:tr>
              <a:tr h="370840">
                <a:tc vMerge="1">
                  <a:txBody>
                    <a:bodyPr/>
                    <a:lstStyle/>
                    <a:p>
                      <a:endParaRPr kumimoji="1" lang="en-US" altLang="ja-JP" sz="16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400" dirty="0">
                          <a:latin typeface="+mn-ea"/>
                          <a:ea typeface="+mn-ea"/>
                        </a:rPr>
                        <a:t>旧課程科目</a:t>
                      </a:r>
                      <a:endParaRPr kumimoji="1" lang="en-US" altLang="ja-JP"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1400" dirty="0">
                          <a:latin typeface="+mn-ea"/>
                          <a:ea typeface="+mn-ea"/>
                        </a:rPr>
                        <a:t>❷</a:t>
                      </a:r>
                      <a:r>
                        <a:rPr kumimoji="1" lang="en-US" altLang="ja-JP" sz="1400" dirty="0">
                          <a:latin typeface="+mn-ea"/>
                          <a:ea typeface="+mn-ea"/>
                        </a:rPr>
                        <a:t>『</a:t>
                      </a:r>
                      <a:r>
                        <a:rPr kumimoji="1" lang="ja-JP" altLang="en-US" sz="1400" dirty="0">
                          <a:latin typeface="+mn-ea"/>
                          <a:ea typeface="+mn-ea"/>
                        </a:rPr>
                        <a:t>旧情報</a:t>
                      </a:r>
                      <a:r>
                        <a:rPr kumimoji="1" lang="en-US" altLang="ja-JP" sz="1400" dirty="0">
                          <a:latin typeface="+mn-ea"/>
                          <a:ea typeface="+mn-ea"/>
                        </a:rPr>
                        <a:t>』</a:t>
                      </a:r>
                      <a:endParaRPr kumimoji="1" lang="ja-JP" altLang="en-US" sz="14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85738701"/>
                  </a:ext>
                </a:extLst>
              </a:tr>
            </a:tbl>
          </a:graphicData>
        </a:graphic>
      </p:graphicFrame>
      <p:sp>
        <p:nvSpPr>
          <p:cNvPr id="2" name="スライド番号プレースホルダー 1">
            <a:extLst>
              <a:ext uri="{FF2B5EF4-FFF2-40B4-BE49-F238E27FC236}">
                <a16:creationId xmlns:a16="http://schemas.microsoft.com/office/drawing/2014/main" id="{9E41EC0C-5952-4D79-9BA3-8BE29DE6F95E}"/>
              </a:ext>
            </a:extLst>
          </p:cNvPr>
          <p:cNvSpPr>
            <a:spLocks noGrp="1"/>
          </p:cNvSpPr>
          <p:nvPr>
            <p:ph type="sldNum" sz="quarter" idx="12"/>
          </p:nvPr>
        </p:nvSpPr>
        <p:spPr>
          <a:xfrm>
            <a:off x="6975873" y="6457328"/>
            <a:ext cx="2133601" cy="366253"/>
          </a:xfrm>
        </p:spPr>
        <p:txBody>
          <a:bodyPr/>
          <a:lstStyle/>
          <a:p>
            <a:fld id="{F14AF66F-3B4F-4E8B-A9F2-F8EEB7F87A3A}" type="slidenum">
              <a:rPr lang="ja-JP" altLang="en-US" smtClean="0">
                <a:solidFill>
                  <a:prstClr val="black">
                    <a:tint val="75000"/>
                  </a:prstClr>
                </a:solidFill>
              </a:rPr>
              <a:pPr/>
              <a:t>23</a:t>
            </a:fld>
            <a:endParaRPr lang="ja-JP" altLang="en-US">
              <a:solidFill>
                <a:prstClr val="black">
                  <a:tint val="75000"/>
                </a:prstClr>
              </a:solidFill>
            </a:endParaRPr>
          </a:p>
        </p:txBody>
      </p:sp>
      <p:sp>
        <p:nvSpPr>
          <p:cNvPr id="8" name="四角形: 角を丸くする 7">
            <a:extLst>
              <a:ext uri="{FF2B5EF4-FFF2-40B4-BE49-F238E27FC236}">
                <a16:creationId xmlns:a16="http://schemas.microsoft.com/office/drawing/2014/main" id="{7F56B1F5-3B8D-4ED7-81E2-3FB5350B97AB}"/>
              </a:ext>
            </a:extLst>
          </p:cNvPr>
          <p:cNvSpPr/>
          <p:nvPr/>
        </p:nvSpPr>
        <p:spPr>
          <a:xfrm>
            <a:off x="690830" y="2692354"/>
            <a:ext cx="7457623" cy="998422"/>
          </a:xfrm>
          <a:prstGeom prst="roundRect">
            <a:avLst>
              <a:gd name="adj" fmla="val 11827"/>
            </a:avLst>
          </a:prstGeom>
          <a:solidFill>
            <a:srgbClr val="FFE1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1599">
              <a:spcBef>
                <a:spcPts val="0"/>
              </a:spcBef>
              <a:spcAft>
                <a:spcPts val="600"/>
              </a:spcAft>
            </a:pPr>
            <a:r>
              <a:rPr lang="en-US" altLang="ja-JP" sz="1600" kern="100" dirty="0">
                <a:solidFill>
                  <a:srgbClr val="FF0000"/>
                </a:solidFill>
                <a:latin typeface="+mn-ea"/>
                <a:cs typeface="Times New Roman" panose="02020603050405020304" pitchFamily="18" charset="0"/>
              </a:rPr>
              <a:t>【</a:t>
            </a:r>
            <a:r>
              <a:rPr lang="ja-JP" altLang="en-US" sz="1600" kern="100" dirty="0">
                <a:solidFill>
                  <a:srgbClr val="FF0000"/>
                </a:solidFill>
                <a:latin typeface="+mn-ea"/>
                <a:cs typeface="Times New Roman" panose="02020603050405020304" pitchFamily="18" charset="0"/>
              </a:rPr>
              <a:t>留意点</a:t>
            </a:r>
            <a:r>
              <a:rPr lang="en-US" altLang="ja-JP" sz="1600" kern="100" dirty="0">
                <a:solidFill>
                  <a:srgbClr val="FF0000"/>
                </a:solidFill>
                <a:latin typeface="+mn-ea"/>
                <a:cs typeface="Times New Roman" panose="02020603050405020304" pitchFamily="18" charset="0"/>
              </a:rPr>
              <a:t>】</a:t>
            </a:r>
          </a:p>
          <a:p>
            <a:pPr marL="101599">
              <a:spcBef>
                <a:spcPts val="0"/>
              </a:spcBef>
              <a:spcAft>
                <a:spcPts val="600"/>
              </a:spcAft>
            </a:pPr>
            <a:r>
              <a:rPr lang="ja-JP" altLang="en-US" sz="1600" b="0" kern="100" dirty="0">
                <a:solidFill>
                  <a:srgbClr val="FF0000"/>
                </a:solidFill>
                <a:latin typeface="+mn-ea"/>
                <a:cs typeface="Times New Roman" panose="02020603050405020304" pitchFamily="18" charset="0"/>
              </a:rPr>
              <a:t>　</a:t>
            </a:r>
            <a:r>
              <a:rPr lang="ja-JP" altLang="en-US" sz="1600" b="0" kern="100" dirty="0">
                <a:solidFill>
                  <a:schemeClr val="tx1"/>
                </a:solidFill>
                <a:latin typeface="+mn-ea"/>
                <a:cs typeface="Times New Roman" panose="02020603050405020304" pitchFamily="18" charset="0"/>
              </a:rPr>
              <a:t>旧課程履修者は，</a:t>
            </a:r>
            <a:r>
              <a:rPr lang="ja-JP" altLang="en-US" sz="1600" u="sng" kern="100" dirty="0">
                <a:solidFill>
                  <a:schemeClr val="tx1"/>
                </a:solidFill>
                <a:latin typeface="+mn-ea"/>
                <a:cs typeface="Times New Roman" panose="02020603050405020304" pitchFamily="18" charset="0"/>
              </a:rPr>
              <a:t>試験当日に</a:t>
            </a:r>
            <a:r>
              <a:rPr lang="en-US" altLang="ja-JP" sz="1600" b="0" kern="100" dirty="0">
                <a:solidFill>
                  <a:schemeClr val="tx1"/>
                </a:solidFill>
                <a:latin typeface="+mn-ea"/>
                <a:cs typeface="Times New Roman" panose="02020603050405020304" pitchFamily="18" charset="0"/>
              </a:rPr>
              <a:t>『</a:t>
            </a:r>
            <a:r>
              <a:rPr lang="ja-JP" altLang="en-US" sz="1600" b="0" kern="100" dirty="0">
                <a:solidFill>
                  <a:schemeClr val="tx1"/>
                </a:solidFill>
                <a:latin typeface="+mn-ea"/>
                <a:cs typeface="Times New Roman" panose="02020603050405020304" pitchFamily="18" charset="0"/>
              </a:rPr>
              <a:t>情報</a:t>
            </a:r>
            <a:r>
              <a:rPr lang="en-US" altLang="ja-JP" sz="1600" b="0" kern="100" dirty="0">
                <a:solidFill>
                  <a:schemeClr val="tx1"/>
                </a:solidFill>
                <a:latin typeface="+mn-ea"/>
                <a:cs typeface="Times New Roman" panose="02020603050405020304" pitchFamily="18" charset="0"/>
              </a:rPr>
              <a:t>Ⅰ』</a:t>
            </a:r>
            <a:r>
              <a:rPr lang="ja-JP" altLang="en-US" sz="1600" b="0" kern="100" dirty="0">
                <a:solidFill>
                  <a:schemeClr val="tx1"/>
                </a:solidFill>
                <a:latin typeface="+mn-ea"/>
                <a:cs typeface="Times New Roman" panose="02020603050405020304" pitchFamily="18" charset="0"/>
              </a:rPr>
              <a:t>又は</a:t>
            </a:r>
            <a:r>
              <a:rPr lang="en-US" altLang="ja-JP" sz="1600" b="0" kern="100" dirty="0">
                <a:solidFill>
                  <a:schemeClr val="tx1"/>
                </a:solidFill>
                <a:latin typeface="+mn-ea"/>
                <a:cs typeface="Times New Roman" panose="02020603050405020304" pitchFamily="18" charset="0"/>
              </a:rPr>
              <a:t>『</a:t>
            </a:r>
            <a:r>
              <a:rPr lang="ja-JP" altLang="en-US" sz="1600" b="0" kern="100" dirty="0">
                <a:solidFill>
                  <a:schemeClr val="tx1"/>
                </a:solidFill>
                <a:latin typeface="+mn-ea"/>
                <a:cs typeface="Times New Roman" panose="02020603050405020304" pitchFamily="18" charset="0"/>
              </a:rPr>
              <a:t>旧情報</a:t>
            </a:r>
            <a:r>
              <a:rPr lang="en-US" altLang="ja-JP" sz="1600" b="0" kern="100" dirty="0">
                <a:solidFill>
                  <a:schemeClr val="tx1"/>
                </a:solidFill>
                <a:latin typeface="+mn-ea"/>
                <a:cs typeface="Times New Roman" panose="02020603050405020304" pitchFamily="18" charset="0"/>
              </a:rPr>
              <a:t>』</a:t>
            </a:r>
            <a:r>
              <a:rPr lang="ja-JP" altLang="en-US" sz="1600" b="0" kern="100" dirty="0">
                <a:solidFill>
                  <a:schemeClr val="tx1"/>
                </a:solidFill>
                <a:latin typeface="+mn-ea"/>
                <a:cs typeface="Times New Roman" panose="02020603050405020304" pitchFamily="18" charset="0"/>
              </a:rPr>
              <a:t>から１科目を選択し，解答</a:t>
            </a:r>
            <a:endParaRPr lang="en-US" altLang="ja-JP" sz="1600" b="0" kern="100" dirty="0">
              <a:solidFill>
                <a:schemeClr val="tx1"/>
              </a:solidFill>
              <a:latin typeface="+mn-ea"/>
              <a:cs typeface="Times New Roman" panose="02020603050405020304" pitchFamily="18" charset="0"/>
            </a:endParaRPr>
          </a:p>
          <a:p>
            <a:pPr marL="101599">
              <a:spcBef>
                <a:spcPts val="0"/>
              </a:spcBef>
              <a:spcAft>
                <a:spcPts val="0"/>
              </a:spcAft>
            </a:pPr>
            <a:r>
              <a:rPr lang="ja-JP" altLang="en-US" sz="1600" b="0" kern="100" dirty="0">
                <a:solidFill>
                  <a:schemeClr val="tx1"/>
                </a:solidFill>
                <a:latin typeface="+mn-ea"/>
                <a:cs typeface="Times New Roman" panose="02020603050405020304" pitchFamily="18" charset="0"/>
              </a:rPr>
              <a:t>　（新課程履修者は，</a:t>
            </a:r>
            <a:r>
              <a:rPr lang="en-US" altLang="ja-JP" sz="1600" b="0" kern="100" dirty="0">
                <a:solidFill>
                  <a:schemeClr val="tx1"/>
                </a:solidFill>
                <a:latin typeface="+mn-ea"/>
                <a:cs typeface="Times New Roman" panose="02020603050405020304" pitchFamily="18" charset="0"/>
              </a:rPr>
              <a:t>『</a:t>
            </a:r>
            <a:r>
              <a:rPr lang="ja-JP" altLang="en-US" sz="1600" b="0" kern="100" dirty="0">
                <a:solidFill>
                  <a:schemeClr val="tx1"/>
                </a:solidFill>
                <a:latin typeface="+mn-ea"/>
                <a:cs typeface="Times New Roman" panose="02020603050405020304" pitchFamily="18" charset="0"/>
              </a:rPr>
              <a:t>旧情報</a:t>
            </a:r>
            <a:r>
              <a:rPr lang="en-US" altLang="ja-JP" sz="1600" b="0" kern="100" dirty="0">
                <a:solidFill>
                  <a:schemeClr val="tx1"/>
                </a:solidFill>
                <a:latin typeface="+mn-ea"/>
                <a:cs typeface="Times New Roman" panose="02020603050405020304" pitchFamily="18" charset="0"/>
              </a:rPr>
              <a:t>』</a:t>
            </a:r>
            <a:r>
              <a:rPr lang="ja-JP" altLang="en-US" sz="1600" b="0" kern="100" dirty="0">
                <a:solidFill>
                  <a:schemeClr val="tx1"/>
                </a:solidFill>
                <a:latin typeface="+mn-ea"/>
                <a:cs typeface="Times New Roman" panose="02020603050405020304" pitchFamily="18" charset="0"/>
              </a:rPr>
              <a:t>の選択解答不可）</a:t>
            </a:r>
            <a:endParaRPr lang="en-US" altLang="ja-JP" sz="1600" b="0" kern="100" dirty="0">
              <a:solidFill>
                <a:schemeClr val="tx1"/>
              </a:solidFill>
              <a:latin typeface="+mn-ea"/>
              <a:cs typeface="Times New Roman" panose="02020603050405020304" pitchFamily="18" charset="0"/>
            </a:endParaRPr>
          </a:p>
        </p:txBody>
      </p:sp>
      <p:sp>
        <p:nvSpPr>
          <p:cNvPr id="9" name="正方形/長方形 8">
            <a:extLst>
              <a:ext uri="{FF2B5EF4-FFF2-40B4-BE49-F238E27FC236}">
                <a16:creationId xmlns:a16="http://schemas.microsoft.com/office/drawing/2014/main" id="{44EA0568-0E01-4AD9-A606-F287EEBF0EE3}"/>
              </a:ext>
            </a:extLst>
          </p:cNvPr>
          <p:cNvSpPr/>
          <p:nvPr/>
        </p:nvSpPr>
        <p:spPr>
          <a:xfrm>
            <a:off x="568827" y="1103942"/>
            <a:ext cx="7457623" cy="359778"/>
          </a:xfrm>
          <a:prstGeom prst="rect">
            <a:avLst/>
          </a:prstGeom>
        </p:spPr>
        <p:txBody>
          <a:bodyPr wrap="square">
            <a:spAutoFit/>
          </a:bodyPr>
          <a:lstStyle/>
          <a:p>
            <a:pPr marL="182563" indent="-182563">
              <a:lnSpc>
                <a:spcPct val="110000"/>
              </a:lnSpc>
              <a:spcAft>
                <a:spcPts val="900"/>
              </a:spcAft>
              <a:defRPr/>
            </a:pPr>
            <a:r>
              <a:rPr lang="ja-JP" altLang="en-US" sz="1800" b="0" dirty="0">
                <a:latin typeface="+mn-ea"/>
                <a:ea typeface="+mn-ea"/>
              </a:rPr>
              <a:t>新課程科目と旧課程科目を</a:t>
            </a:r>
            <a:r>
              <a:rPr lang="ja-JP" altLang="en-US" sz="1800" u="sng" dirty="0">
                <a:latin typeface="+mn-ea"/>
                <a:ea typeface="+mn-ea"/>
              </a:rPr>
              <a:t>同じ問題冊子に掲載</a:t>
            </a:r>
            <a:endParaRPr lang="en-US" altLang="ja-JP" sz="1800" b="0" dirty="0">
              <a:latin typeface="+mn-ea"/>
              <a:ea typeface="+mn-ea"/>
            </a:endParaRPr>
          </a:p>
        </p:txBody>
      </p:sp>
      <p:sp>
        <p:nvSpPr>
          <p:cNvPr id="10" name="正方形/長方形 9">
            <a:extLst>
              <a:ext uri="{FF2B5EF4-FFF2-40B4-BE49-F238E27FC236}">
                <a16:creationId xmlns:a16="http://schemas.microsoft.com/office/drawing/2014/main" id="{79F0C9EB-A843-4AD9-BA89-4EBE25E03607}"/>
              </a:ext>
            </a:extLst>
          </p:cNvPr>
          <p:cNvSpPr/>
          <p:nvPr/>
        </p:nvSpPr>
        <p:spPr>
          <a:xfrm>
            <a:off x="395536" y="3834481"/>
            <a:ext cx="7255588" cy="389530"/>
          </a:xfrm>
          <a:prstGeom prst="rect">
            <a:avLst/>
          </a:prstGeom>
        </p:spPr>
        <p:txBody>
          <a:bodyPr wrap="square">
            <a:spAutoFit/>
          </a:bodyPr>
          <a:lstStyle/>
          <a:p>
            <a:pPr marL="182563" indent="-182563">
              <a:lnSpc>
                <a:spcPct val="110000"/>
              </a:lnSpc>
              <a:spcAft>
                <a:spcPts val="900"/>
              </a:spcAft>
              <a:defRPr/>
            </a:pPr>
            <a:r>
              <a:rPr lang="ja-JP" altLang="en-US" sz="2000" b="0" dirty="0">
                <a:latin typeface="+mn-ea"/>
                <a:ea typeface="+mn-ea"/>
              </a:rPr>
              <a:t>＜問題冊子の表紙のイメージ＞</a:t>
            </a:r>
            <a:endParaRPr lang="en-US" altLang="ja-JP" sz="1600" b="0" dirty="0">
              <a:latin typeface="+mn-ea"/>
              <a:ea typeface="+mn-ea"/>
            </a:endParaRPr>
          </a:p>
        </p:txBody>
      </p:sp>
      <p:sp>
        <p:nvSpPr>
          <p:cNvPr id="14" name="正方形/長方形 13">
            <a:extLst>
              <a:ext uri="{FF2B5EF4-FFF2-40B4-BE49-F238E27FC236}">
                <a16:creationId xmlns:a16="http://schemas.microsoft.com/office/drawing/2014/main" id="{7B807472-A3E8-4286-8D0D-177C7FEB10CB}"/>
              </a:ext>
            </a:extLst>
          </p:cNvPr>
          <p:cNvSpPr/>
          <p:nvPr/>
        </p:nvSpPr>
        <p:spPr>
          <a:xfrm flipH="1">
            <a:off x="1055066" y="5570334"/>
            <a:ext cx="3340285" cy="507448"/>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64DFD92E-7409-449B-B1BD-3F8B51A67922}"/>
              </a:ext>
            </a:extLst>
          </p:cNvPr>
          <p:cNvSpPr/>
          <p:nvPr/>
        </p:nvSpPr>
        <p:spPr>
          <a:xfrm>
            <a:off x="1055065" y="6139585"/>
            <a:ext cx="3340285" cy="6839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角を丸くする 15">
            <a:extLst>
              <a:ext uri="{FF2B5EF4-FFF2-40B4-BE49-F238E27FC236}">
                <a16:creationId xmlns:a16="http://schemas.microsoft.com/office/drawing/2014/main" id="{913CBF63-E262-4A8F-9B70-4A315218110D}"/>
              </a:ext>
            </a:extLst>
          </p:cNvPr>
          <p:cNvSpPr/>
          <p:nvPr/>
        </p:nvSpPr>
        <p:spPr>
          <a:xfrm>
            <a:off x="5424566" y="4971396"/>
            <a:ext cx="2749318" cy="721190"/>
          </a:xfrm>
          <a:prstGeom prst="roundRect">
            <a:avLst/>
          </a:prstGeom>
          <a:solidFill>
            <a:schemeClr val="bg1"/>
          </a:solid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0" dirty="0">
                <a:solidFill>
                  <a:schemeClr val="tx1"/>
                </a:solidFill>
              </a:rPr>
              <a:t>新課程履修者が解答可能な科目を明示</a:t>
            </a:r>
            <a:endParaRPr kumimoji="1" lang="ja-JP" altLang="en-US" sz="1600" b="0" dirty="0">
              <a:solidFill>
                <a:schemeClr val="tx1"/>
              </a:solidFill>
            </a:endParaRPr>
          </a:p>
        </p:txBody>
      </p:sp>
      <p:cxnSp>
        <p:nvCxnSpPr>
          <p:cNvPr id="17" name="直線矢印コネクタ 16">
            <a:extLst>
              <a:ext uri="{FF2B5EF4-FFF2-40B4-BE49-F238E27FC236}">
                <a16:creationId xmlns:a16="http://schemas.microsoft.com/office/drawing/2014/main" id="{C807026A-6860-4D5F-99DA-D66FAD660BAC}"/>
              </a:ext>
            </a:extLst>
          </p:cNvPr>
          <p:cNvCxnSpPr>
            <a:cxnSpLocks/>
            <a:stCxn id="16" idx="1"/>
            <a:endCxn id="14" idx="1"/>
          </p:cNvCxnSpPr>
          <p:nvPr/>
        </p:nvCxnSpPr>
        <p:spPr>
          <a:xfrm flipH="1">
            <a:off x="4395351" y="5331991"/>
            <a:ext cx="1029215" cy="49206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8" name="四角形: 角を丸くする 17">
            <a:extLst>
              <a:ext uri="{FF2B5EF4-FFF2-40B4-BE49-F238E27FC236}">
                <a16:creationId xmlns:a16="http://schemas.microsoft.com/office/drawing/2014/main" id="{CF750A65-3E17-4A07-A997-AD578FAED2D1}"/>
              </a:ext>
            </a:extLst>
          </p:cNvPr>
          <p:cNvSpPr/>
          <p:nvPr/>
        </p:nvSpPr>
        <p:spPr>
          <a:xfrm>
            <a:off x="5424566" y="5917947"/>
            <a:ext cx="2749318" cy="792443"/>
          </a:xfrm>
          <a:prstGeom prst="roundRect">
            <a:avLst/>
          </a:prstGeom>
          <a:solidFill>
            <a:schemeClr val="bg1"/>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0" dirty="0">
                <a:solidFill>
                  <a:schemeClr val="tx1"/>
                </a:solidFill>
              </a:rPr>
              <a:t>旧課程履修者が解答可能な科目を明示</a:t>
            </a:r>
            <a:endParaRPr kumimoji="1" lang="ja-JP" altLang="en-US" sz="1600" b="0" dirty="0">
              <a:solidFill>
                <a:schemeClr val="tx1"/>
              </a:solidFill>
            </a:endParaRPr>
          </a:p>
        </p:txBody>
      </p:sp>
      <p:cxnSp>
        <p:nvCxnSpPr>
          <p:cNvPr id="19" name="直線矢印コネクタ 18">
            <a:extLst>
              <a:ext uri="{FF2B5EF4-FFF2-40B4-BE49-F238E27FC236}">
                <a16:creationId xmlns:a16="http://schemas.microsoft.com/office/drawing/2014/main" id="{C926E60F-0C6E-42BA-A6E9-4D078CA0B37A}"/>
              </a:ext>
            </a:extLst>
          </p:cNvPr>
          <p:cNvCxnSpPr>
            <a:cxnSpLocks/>
            <a:stCxn id="18" idx="1"/>
            <a:endCxn id="15" idx="3"/>
          </p:cNvCxnSpPr>
          <p:nvPr/>
        </p:nvCxnSpPr>
        <p:spPr>
          <a:xfrm flipH="1">
            <a:off x="4395350" y="6314169"/>
            <a:ext cx="1029216" cy="16741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0" name="グループ化 19">
            <a:extLst>
              <a:ext uri="{FF2B5EF4-FFF2-40B4-BE49-F238E27FC236}">
                <a16:creationId xmlns:a16="http://schemas.microsoft.com/office/drawing/2014/main" id="{03843900-9DC0-4AC0-A30D-EE263100A23F}"/>
              </a:ext>
            </a:extLst>
          </p:cNvPr>
          <p:cNvGrpSpPr/>
          <p:nvPr/>
        </p:nvGrpSpPr>
        <p:grpSpPr>
          <a:xfrm>
            <a:off x="2038580" y="6494512"/>
            <a:ext cx="311283" cy="72000"/>
            <a:chOff x="1691680" y="3068968"/>
            <a:chExt cx="311283" cy="72000"/>
          </a:xfrm>
        </p:grpSpPr>
        <p:sp>
          <p:nvSpPr>
            <p:cNvPr id="21" name="楕円 20">
              <a:extLst>
                <a:ext uri="{FF2B5EF4-FFF2-40B4-BE49-F238E27FC236}">
                  <a16:creationId xmlns:a16="http://schemas.microsoft.com/office/drawing/2014/main" id="{D8F85C7D-9C4D-467E-903D-D81177238C46}"/>
                </a:ext>
              </a:extLst>
            </p:cNvPr>
            <p:cNvSpPr/>
            <p:nvPr/>
          </p:nvSpPr>
          <p:spPr>
            <a:xfrm>
              <a:off x="1691680"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800D1805-5036-4556-AD34-FE30C86CAE84}"/>
                </a:ext>
              </a:extLst>
            </p:cNvPr>
            <p:cNvSpPr/>
            <p:nvPr/>
          </p:nvSpPr>
          <p:spPr>
            <a:xfrm>
              <a:off x="1930963"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3" name="グループ化 22">
            <a:extLst>
              <a:ext uri="{FF2B5EF4-FFF2-40B4-BE49-F238E27FC236}">
                <a16:creationId xmlns:a16="http://schemas.microsoft.com/office/drawing/2014/main" id="{54EF1268-8526-464D-945B-AD11D6867586}"/>
              </a:ext>
            </a:extLst>
          </p:cNvPr>
          <p:cNvGrpSpPr/>
          <p:nvPr/>
        </p:nvGrpSpPr>
        <p:grpSpPr>
          <a:xfrm>
            <a:off x="2038580" y="6680238"/>
            <a:ext cx="311283" cy="72000"/>
            <a:chOff x="1691680" y="3068968"/>
            <a:chExt cx="311283" cy="72000"/>
          </a:xfrm>
        </p:grpSpPr>
        <p:sp>
          <p:nvSpPr>
            <p:cNvPr id="24" name="楕円 23">
              <a:extLst>
                <a:ext uri="{FF2B5EF4-FFF2-40B4-BE49-F238E27FC236}">
                  <a16:creationId xmlns:a16="http://schemas.microsoft.com/office/drawing/2014/main" id="{7AF4C897-1A20-4F02-9447-62F18C99CB48}"/>
                </a:ext>
              </a:extLst>
            </p:cNvPr>
            <p:cNvSpPr/>
            <p:nvPr/>
          </p:nvSpPr>
          <p:spPr>
            <a:xfrm>
              <a:off x="1691680"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FED48477-5B7C-43EA-8A25-493251BBA4B9}"/>
                </a:ext>
              </a:extLst>
            </p:cNvPr>
            <p:cNvSpPr/>
            <p:nvPr/>
          </p:nvSpPr>
          <p:spPr>
            <a:xfrm>
              <a:off x="1930963"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9" name="グループ化 28">
            <a:extLst>
              <a:ext uri="{FF2B5EF4-FFF2-40B4-BE49-F238E27FC236}">
                <a16:creationId xmlns:a16="http://schemas.microsoft.com/office/drawing/2014/main" id="{B0659A7B-281C-4FE7-B634-C1CA94DD8647}"/>
              </a:ext>
            </a:extLst>
          </p:cNvPr>
          <p:cNvGrpSpPr/>
          <p:nvPr/>
        </p:nvGrpSpPr>
        <p:grpSpPr>
          <a:xfrm>
            <a:off x="2040260" y="5944099"/>
            <a:ext cx="311283" cy="72000"/>
            <a:chOff x="1691680" y="3068968"/>
            <a:chExt cx="311283" cy="72000"/>
          </a:xfrm>
        </p:grpSpPr>
        <p:sp>
          <p:nvSpPr>
            <p:cNvPr id="30" name="楕円 29">
              <a:extLst>
                <a:ext uri="{FF2B5EF4-FFF2-40B4-BE49-F238E27FC236}">
                  <a16:creationId xmlns:a16="http://schemas.microsoft.com/office/drawing/2014/main" id="{CDB1FCD2-B75E-4406-B6B3-9E27360230D8}"/>
                </a:ext>
              </a:extLst>
            </p:cNvPr>
            <p:cNvSpPr/>
            <p:nvPr/>
          </p:nvSpPr>
          <p:spPr>
            <a:xfrm>
              <a:off x="1691680"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楕円 30">
              <a:extLst>
                <a:ext uri="{FF2B5EF4-FFF2-40B4-BE49-F238E27FC236}">
                  <a16:creationId xmlns:a16="http://schemas.microsoft.com/office/drawing/2014/main" id="{7BAAE436-345B-4551-ADE8-0095490E221B}"/>
                </a:ext>
              </a:extLst>
            </p:cNvPr>
            <p:cNvSpPr>
              <a:spLocks noChangeAspect="1"/>
            </p:cNvSpPr>
            <p:nvPr/>
          </p:nvSpPr>
          <p:spPr>
            <a:xfrm>
              <a:off x="1930963" y="3068968"/>
              <a:ext cx="72000"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59558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A8AB91D-F0BE-4003-980E-3FCBB14516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535" t="4190" r="4204" b="37047"/>
          <a:stretch>
            <a:fillRect/>
          </a:stretch>
        </p:blipFill>
        <p:spPr bwMode="auto">
          <a:xfrm>
            <a:off x="1344215" y="3351534"/>
            <a:ext cx="3443809" cy="3317826"/>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正方形/長方形 1">
            <a:extLst>
              <a:ext uri="{FF2B5EF4-FFF2-40B4-BE49-F238E27FC236}">
                <a16:creationId xmlns:a16="http://schemas.microsoft.com/office/drawing/2014/main" id="{579E4711-0245-4600-94EC-3BF6BE488D1E}"/>
              </a:ext>
            </a:extLst>
          </p:cNvPr>
          <p:cNvSpPr/>
          <p:nvPr/>
        </p:nvSpPr>
        <p:spPr>
          <a:xfrm>
            <a:off x="1607064" y="3456508"/>
            <a:ext cx="2880320" cy="4045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矢印コネクタ 8">
            <a:extLst>
              <a:ext uri="{FF2B5EF4-FFF2-40B4-BE49-F238E27FC236}">
                <a16:creationId xmlns:a16="http://schemas.microsoft.com/office/drawing/2014/main" id="{F40C778E-B2DD-4E37-9338-D4DBF7A05416}"/>
              </a:ext>
            </a:extLst>
          </p:cNvPr>
          <p:cNvCxnSpPr>
            <a:cxnSpLocks/>
            <a:endCxn id="2" idx="3"/>
          </p:cNvCxnSpPr>
          <p:nvPr/>
        </p:nvCxnSpPr>
        <p:spPr>
          <a:xfrm flipH="1" flipV="1">
            <a:off x="4487384" y="3658778"/>
            <a:ext cx="864096" cy="61497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四角形: 角を丸くする 12">
            <a:extLst>
              <a:ext uri="{FF2B5EF4-FFF2-40B4-BE49-F238E27FC236}">
                <a16:creationId xmlns:a16="http://schemas.microsoft.com/office/drawing/2014/main" id="{B7F6702D-AA91-4551-88A6-190CF6554FCF}"/>
              </a:ext>
            </a:extLst>
          </p:cNvPr>
          <p:cNvSpPr/>
          <p:nvPr/>
        </p:nvSpPr>
        <p:spPr>
          <a:xfrm>
            <a:off x="5335477" y="3820249"/>
            <a:ext cx="2520280" cy="1793156"/>
          </a:xfrm>
          <a:prstGeom prst="roundRect">
            <a:avLst/>
          </a:prstGeom>
          <a:solidFill>
            <a:schemeClr val="bg1"/>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800" b="0" dirty="0">
                <a:solidFill>
                  <a:schemeClr val="tx1"/>
                </a:solidFill>
              </a:rPr>
              <a:t>先頭ページの冒頭には，新課程履修者はこの科目を選択できない旨を明示</a:t>
            </a:r>
            <a:endParaRPr kumimoji="1" lang="ja-JP" altLang="en-US" sz="1800" b="0" dirty="0">
              <a:solidFill>
                <a:schemeClr val="tx1"/>
              </a:solidFill>
            </a:endParaRPr>
          </a:p>
        </p:txBody>
      </p:sp>
      <p:sp>
        <p:nvSpPr>
          <p:cNvPr id="16" name="正方形/長方形 15">
            <a:extLst>
              <a:ext uri="{FF2B5EF4-FFF2-40B4-BE49-F238E27FC236}">
                <a16:creationId xmlns:a16="http://schemas.microsoft.com/office/drawing/2014/main" id="{599CD1DC-4E99-4472-968E-242961253A0A}"/>
              </a:ext>
            </a:extLst>
          </p:cNvPr>
          <p:cNvSpPr/>
          <p:nvPr/>
        </p:nvSpPr>
        <p:spPr>
          <a:xfrm>
            <a:off x="600170" y="2895454"/>
            <a:ext cx="7255588" cy="389530"/>
          </a:xfrm>
          <a:prstGeom prst="rect">
            <a:avLst/>
          </a:prstGeom>
        </p:spPr>
        <p:txBody>
          <a:bodyPr wrap="square">
            <a:spAutoFit/>
          </a:bodyPr>
          <a:lstStyle/>
          <a:p>
            <a:pPr marL="182563" indent="-182563">
              <a:lnSpc>
                <a:spcPct val="110000"/>
              </a:lnSpc>
              <a:spcAft>
                <a:spcPts val="900"/>
              </a:spcAft>
              <a:defRPr/>
            </a:pPr>
            <a:r>
              <a:rPr lang="ja-JP" altLang="en-US" sz="2000" b="0" dirty="0">
                <a:latin typeface="+mn-ea"/>
                <a:ea typeface="+mn-ea"/>
              </a:rPr>
              <a:t>＜先頭ページの表記＞　</a:t>
            </a:r>
            <a:r>
              <a:rPr lang="en-US" altLang="ja-JP" sz="1600" b="0" dirty="0">
                <a:latin typeface="+mn-ea"/>
                <a:ea typeface="+mn-ea"/>
              </a:rPr>
              <a:t>※『</a:t>
            </a:r>
            <a:r>
              <a:rPr lang="ja-JP" altLang="en-US" sz="1600" b="0" dirty="0">
                <a:latin typeface="+mn-ea"/>
                <a:ea typeface="+mn-ea"/>
              </a:rPr>
              <a:t>旧数学</a:t>
            </a:r>
            <a:r>
              <a:rPr lang="en-US" altLang="ja-JP" sz="1600" b="0" dirty="0">
                <a:latin typeface="+mn-ea"/>
                <a:ea typeface="+mn-ea"/>
              </a:rPr>
              <a:t>Ⅰ</a:t>
            </a:r>
            <a:r>
              <a:rPr lang="ja-JP" altLang="en-US" sz="1600" b="0" dirty="0">
                <a:latin typeface="+mn-ea"/>
                <a:ea typeface="+mn-ea"/>
              </a:rPr>
              <a:t>・旧数学</a:t>
            </a:r>
            <a:r>
              <a:rPr lang="en-US" altLang="ja-JP" sz="1600" b="0" dirty="0">
                <a:latin typeface="+mn-ea"/>
                <a:ea typeface="+mn-ea"/>
              </a:rPr>
              <a:t>A』</a:t>
            </a:r>
            <a:r>
              <a:rPr lang="ja-JP" altLang="en-US" sz="1600" b="0" dirty="0">
                <a:latin typeface="+mn-ea"/>
                <a:ea typeface="+mn-ea"/>
              </a:rPr>
              <a:t>の場合のイメージ</a:t>
            </a:r>
            <a:endParaRPr lang="en-US" altLang="ja-JP" sz="1600" b="0" dirty="0">
              <a:latin typeface="+mn-ea"/>
              <a:ea typeface="+mn-ea"/>
            </a:endParaRPr>
          </a:p>
        </p:txBody>
      </p:sp>
      <p:sp>
        <p:nvSpPr>
          <p:cNvPr id="3" name="スライド番号プレースホルダー 2">
            <a:extLst>
              <a:ext uri="{FF2B5EF4-FFF2-40B4-BE49-F238E27FC236}">
                <a16:creationId xmlns:a16="http://schemas.microsoft.com/office/drawing/2014/main" id="{F16FBB33-B990-4821-89E1-BE22C9649532}"/>
              </a:ext>
            </a:extLst>
          </p:cNvPr>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24</a:t>
            </a:fld>
            <a:endParaRPr lang="ja-JP" altLang="en-US">
              <a:solidFill>
                <a:prstClr val="black">
                  <a:tint val="75000"/>
                </a:prstClr>
              </a:solidFill>
            </a:endParaRPr>
          </a:p>
        </p:txBody>
      </p:sp>
      <p:sp>
        <p:nvSpPr>
          <p:cNvPr id="10" name="正方形/長方形 9">
            <a:extLst>
              <a:ext uri="{FF2B5EF4-FFF2-40B4-BE49-F238E27FC236}">
                <a16:creationId xmlns:a16="http://schemas.microsoft.com/office/drawing/2014/main" id="{BD8ECBAC-9E8A-4FEB-84AC-C6E3CA406C73}"/>
              </a:ext>
            </a:extLst>
          </p:cNvPr>
          <p:cNvSpPr/>
          <p:nvPr/>
        </p:nvSpPr>
        <p:spPr>
          <a:xfrm>
            <a:off x="229305" y="764704"/>
            <a:ext cx="6062878" cy="491481"/>
          </a:xfrm>
          <a:prstGeom prst="rect">
            <a:avLst/>
          </a:prstGeom>
          <a:noFill/>
        </p:spPr>
        <p:txBody>
          <a:bodyPr wrap="none">
            <a:spAutoFit/>
          </a:bodyPr>
          <a:lstStyle/>
          <a:p>
            <a:pPr>
              <a:lnSpc>
                <a:spcPct val="120000"/>
              </a:lnSpc>
              <a:spcBef>
                <a:spcPts val="600"/>
              </a:spcBef>
              <a:spcAft>
                <a:spcPts val="1200"/>
              </a:spcAft>
            </a:pPr>
            <a:r>
              <a:rPr lang="ja-JP" altLang="en-US" sz="2400" kern="100" dirty="0">
                <a:latin typeface="游ゴシック Light" panose="020B0300000000000000" pitchFamily="50" charset="-128"/>
                <a:ea typeface="ＭＳ ゴシック" panose="020B0609070205080204" pitchFamily="49" charset="-128"/>
                <a:cs typeface="Times New Roman" panose="02020603050405020304" pitchFamily="18" charset="0"/>
              </a:rPr>
              <a:t>〇　旧課程科目に関する注意事項について</a:t>
            </a:r>
            <a:endParaRPr lang="en-US" altLang="ja-JP" sz="2400" dirty="0">
              <a:ea typeface="ＭＳ Ｐ明朝" panose="02020600040205080304" pitchFamily="18" charset="-128"/>
              <a:cs typeface="Times New Roman" panose="02020603050405020304" pitchFamily="18" charset="0"/>
            </a:endParaRPr>
          </a:p>
        </p:txBody>
      </p:sp>
      <p:sp>
        <p:nvSpPr>
          <p:cNvPr id="11" name="四角形: 角を丸くする 10">
            <a:extLst>
              <a:ext uri="{FF2B5EF4-FFF2-40B4-BE49-F238E27FC236}">
                <a16:creationId xmlns:a16="http://schemas.microsoft.com/office/drawing/2014/main" id="{EC9C7677-14E0-44A7-9A7F-06AA2FB854CE}"/>
              </a:ext>
            </a:extLst>
          </p:cNvPr>
          <p:cNvSpPr/>
          <p:nvPr/>
        </p:nvSpPr>
        <p:spPr>
          <a:xfrm>
            <a:off x="395536" y="1916832"/>
            <a:ext cx="8568952" cy="898023"/>
          </a:xfrm>
          <a:prstGeom prst="roundRect">
            <a:avLst>
              <a:gd name="adj" fmla="val 840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1599"/>
            <a:r>
              <a:rPr lang="ja-JP" altLang="en-US" sz="1600" b="0" kern="100" dirty="0">
                <a:solidFill>
                  <a:schemeClr val="tx1"/>
                </a:solidFill>
                <a:latin typeface="+mn-ea"/>
                <a:cs typeface="Times New Roman" panose="02020603050405020304" pitchFamily="18" charset="0"/>
              </a:rPr>
              <a:t>○　「数学」と「情報」は，新課程科目と旧課程科目を同じ問題冊子に掲載。</a:t>
            </a:r>
            <a:endParaRPr lang="en-US" altLang="ja-JP" sz="1600" b="0" kern="100" dirty="0">
              <a:solidFill>
                <a:schemeClr val="tx1"/>
              </a:solidFill>
              <a:latin typeface="+mn-ea"/>
              <a:cs typeface="Times New Roman" panose="02020603050405020304" pitchFamily="18" charset="0"/>
            </a:endParaRPr>
          </a:p>
          <a:p>
            <a:pPr marL="101599">
              <a:spcBef>
                <a:spcPts val="600"/>
              </a:spcBef>
            </a:pPr>
            <a:r>
              <a:rPr lang="ja-JP" altLang="en-US" sz="1600" b="0" kern="100" dirty="0">
                <a:solidFill>
                  <a:schemeClr val="tx1"/>
                </a:solidFill>
                <a:latin typeface="+mn-ea"/>
                <a:cs typeface="Times New Roman" panose="02020603050405020304" pitchFamily="18" charset="0"/>
              </a:rPr>
              <a:t>○　新課程履修者が誤って旧課程科目を選択しないよう，問題冊子中に注意書きを明示。</a:t>
            </a:r>
          </a:p>
        </p:txBody>
      </p:sp>
      <p:sp>
        <p:nvSpPr>
          <p:cNvPr id="12" name="正方形/長方形 11">
            <a:extLst>
              <a:ext uri="{FF2B5EF4-FFF2-40B4-BE49-F238E27FC236}">
                <a16:creationId xmlns:a16="http://schemas.microsoft.com/office/drawing/2014/main" id="{1DF47449-FCDF-488F-A70C-1377FFCB7DC7}"/>
              </a:ext>
            </a:extLst>
          </p:cNvPr>
          <p:cNvSpPr/>
          <p:nvPr/>
        </p:nvSpPr>
        <p:spPr>
          <a:xfrm>
            <a:off x="302515" y="1412776"/>
            <a:ext cx="1173141" cy="419282"/>
          </a:xfrm>
          <a:prstGeom prst="rect">
            <a:avLst/>
          </a:prstGeom>
          <a:solidFill>
            <a:srgbClr val="003399"/>
          </a:solidFill>
          <a:ln w="19050">
            <a:noFill/>
          </a:ln>
        </p:spPr>
        <p:txBody>
          <a:bodyPr wrap="square">
            <a:spAutoFit/>
          </a:bodyPr>
          <a:lstStyle/>
          <a:p>
            <a:pPr marL="182563" indent="-182563" algn="ctr">
              <a:lnSpc>
                <a:spcPct val="110000"/>
              </a:lnSpc>
              <a:spcAft>
                <a:spcPts val="900"/>
              </a:spcAft>
              <a:defRPr/>
            </a:pPr>
            <a:r>
              <a:rPr lang="ja-JP" altLang="en-US" sz="2200" dirty="0">
                <a:solidFill>
                  <a:schemeClr val="bg1"/>
                </a:solidFill>
                <a:latin typeface="+mn-ea"/>
                <a:ea typeface="+mn-ea"/>
              </a:rPr>
              <a:t>数　学</a:t>
            </a:r>
            <a:endParaRPr lang="en-US" altLang="ja-JP" sz="2200" dirty="0">
              <a:solidFill>
                <a:schemeClr val="bg1"/>
              </a:solidFill>
              <a:latin typeface="+mn-ea"/>
              <a:ea typeface="+mn-ea"/>
            </a:endParaRPr>
          </a:p>
        </p:txBody>
      </p:sp>
      <p:sp>
        <p:nvSpPr>
          <p:cNvPr id="14" name="正方形/長方形 13">
            <a:extLst>
              <a:ext uri="{FF2B5EF4-FFF2-40B4-BE49-F238E27FC236}">
                <a16:creationId xmlns:a16="http://schemas.microsoft.com/office/drawing/2014/main" id="{1516B080-1DFA-46EF-81EF-CBB09E09F3C9}"/>
              </a:ext>
            </a:extLst>
          </p:cNvPr>
          <p:cNvSpPr/>
          <p:nvPr/>
        </p:nvSpPr>
        <p:spPr>
          <a:xfrm>
            <a:off x="1584616" y="1412776"/>
            <a:ext cx="1173141" cy="419282"/>
          </a:xfrm>
          <a:prstGeom prst="rect">
            <a:avLst/>
          </a:prstGeom>
          <a:solidFill>
            <a:srgbClr val="003399"/>
          </a:solidFill>
          <a:ln w="19050">
            <a:noFill/>
          </a:ln>
        </p:spPr>
        <p:txBody>
          <a:bodyPr wrap="square">
            <a:spAutoFit/>
          </a:bodyPr>
          <a:lstStyle/>
          <a:p>
            <a:pPr marL="182563" indent="-182563" algn="ctr">
              <a:lnSpc>
                <a:spcPct val="110000"/>
              </a:lnSpc>
              <a:spcAft>
                <a:spcPts val="900"/>
              </a:spcAft>
              <a:defRPr/>
            </a:pPr>
            <a:r>
              <a:rPr lang="ja-JP" altLang="en-US" sz="2200" dirty="0">
                <a:solidFill>
                  <a:schemeClr val="bg1"/>
                </a:solidFill>
                <a:latin typeface="+mn-ea"/>
                <a:ea typeface="+mn-ea"/>
              </a:rPr>
              <a:t>情　報</a:t>
            </a:r>
            <a:endParaRPr lang="en-US" altLang="ja-JP" sz="2200" dirty="0">
              <a:solidFill>
                <a:schemeClr val="bg1"/>
              </a:solidFill>
              <a:latin typeface="+mn-ea"/>
              <a:ea typeface="+mn-ea"/>
            </a:endParaRPr>
          </a:p>
        </p:txBody>
      </p:sp>
    </p:spTree>
    <p:extLst>
      <p:ext uri="{BB962C8B-B14F-4D97-AF65-F5344CB8AC3E}">
        <p14:creationId xmlns:p14="http://schemas.microsoft.com/office/powerpoint/2010/main" val="23666675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428D9D53-7805-44B7-8E31-B042DAEADE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779" y="1621652"/>
            <a:ext cx="5582426" cy="2527428"/>
          </a:xfrm>
          <a:prstGeom prst="rect">
            <a:avLst/>
          </a:prstGeom>
        </p:spPr>
      </p:pic>
      <p:cxnSp>
        <p:nvCxnSpPr>
          <p:cNvPr id="9" name="直線矢印コネクタ 8">
            <a:extLst>
              <a:ext uri="{FF2B5EF4-FFF2-40B4-BE49-F238E27FC236}">
                <a16:creationId xmlns:a16="http://schemas.microsoft.com/office/drawing/2014/main" id="{F40C778E-B2DD-4E37-9338-D4DBF7A05416}"/>
              </a:ext>
            </a:extLst>
          </p:cNvPr>
          <p:cNvCxnSpPr>
            <a:cxnSpLocks/>
          </p:cNvCxnSpPr>
          <p:nvPr/>
        </p:nvCxnSpPr>
        <p:spPr>
          <a:xfrm flipH="1" flipV="1">
            <a:off x="6124205" y="1776286"/>
            <a:ext cx="1152128" cy="57963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四角形: 角を丸くする 12">
            <a:extLst>
              <a:ext uri="{FF2B5EF4-FFF2-40B4-BE49-F238E27FC236}">
                <a16:creationId xmlns:a16="http://schemas.microsoft.com/office/drawing/2014/main" id="{B7F6702D-AA91-4551-88A6-190CF6554FCF}"/>
              </a:ext>
            </a:extLst>
          </p:cNvPr>
          <p:cNvSpPr/>
          <p:nvPr/>
        </p:nvSpPr>
        <p:spPr>
          <a:xfrm>
            <a:off x="6372200" y="2355924"/>
            <a:ext cx="2592288" cy="1793156"/>
          </a:xfrm>
          <a:prstGeom prst="roundRect">
            <a:avLst/>
          </a:prstGeom>
          <a:solidFill>
            <a:schemeClr val="bg1"/>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800" b="0" dirty="0">
                <a:solidFill>
                  <a:schemeClr val="tx1"/>
                </a:solidFill>
              </a:rPr>
              <a:t>２ページ目以降，見開きの右ページの上部に，新課程履修者はこの科目を選択できない旨を明示</a:t>
            </a:r>
            <a:endParaRPr kumimoji="1" lang="ja-JP" altLang="en-US" sz="1800" b="0" dirty="0">
              <a:solidFill>
                <a:schemeClr val="tx1"/>
              </a:solidFill>
            </a:endParaRPr>
          </a:p>
        </p:txBody>
      </p:sp>
      <p:sp>
        <p:nvSpPr>
          <p:cNvPr id="16" name="正方形/長方形 15">
            <a:extLst>
              <a:ext uri="{FF2B5EF4-FFF2-40B4-BE49-F238E27FC236}">
                <a16:creationId xmlns:a16="http://schemas.microsoft.com/office/drawing/2014/main" id="{599CD1DC-4E99-4472-968E-242961253A0A}"/>
              </a:ext>
            </a:extLst>
          </p:cNvPr>
          <p:cNvSpPr/>
          <p:nvPr/>
        </p:nvSpPr>
        <p:spPr>
          <a:xfrm>
            <a:off x="430865" y="979721"/>
            <a:ext cx="7381495" cy="389530"/>
          </a:xfrm>
          <a:prstGeom prst="rect">
            <a:avLst/>
          </a:prstGeom>
        </p:spPr>
        <p:txBody>
          <a:bodyPr wrap="square">
            <a:spAutoFit/>
          </a:bodyPr>
          <a:lstStyle/>
          <a:p>
            <a:pPr marL="182563" indent="-182563">
              <a:lnSpc>
                <a:spcPct val="110000"/>
              </a:lnSpc>
              <a:spcAft>
                <a:spcPts val="900"/>
              </a:spcAft>
              <a:defRPr/>
            </a:pPr>
            <a:r>
              <a:rPr lang="ja-JP" altLang="en-US" sz="2000" b="0" dirty="0">
                <a:latin typeface="+mn-ea"/>
                <a:ea typeface="+mn-ea"/>
              </a:rPr>
              <a:t>＜２ページ目以降の表記＞</a:t>
            </a:r>
            <a:r>
              <a:rPr lang="en-US" altLang="ja-JP" sz="2000" b="0" dirty="0">
                <a:latin typeface="+mn-ea"/>
              </a:rPr>
              <a:t> </a:t>
            </a:r>
            <a:r>
              <a:rPr lang="ja-JP" altLang="en-US" sz="2000" b="0" dirty="0">
                <a:latin typeface="+mn-ea"/>
              </a:rPr>
              <a:t>　</a:t>
            </a:r>
            <a:r>
              <a:rPr lang="en-US" altLang="ja-JP" sz="1600" b="0" dirty="0">
                <a:latin typeface="+mn-ea"/>
              </a:rPr>
              <a:t>※『</a:t>
            </a:r>
            <a:r>
              <a:rPr lang="ja-JP" altLang="en-US" sz="1600" b="0" dirty="0">
                <a:latin typeface="+mn-ea"/>
              </a:rPr>
              <a:t>旧数学</a:t>
            </a:r>
            <a:r>
              <a:rPr lang="en-US" altLang="ja-JP" sz="1600" b="0" dirty="0">
                <a:latin typeface="+mn-ea"/>
              </a:rPr>
              <a:t>Ⅰ</a:t>
            </a:r>
            <a:r>
              <a:rPr lang="ja-JP" altLang="en-US" sz="1600" b="0" dirty="0">
                <a:latin typeface="+mn-ea"/>
              </a:rPr>
              <a:t>・旧数学</a:t>
            </a:r>
            <a:r>
              <a:rPr lang="en-US" altLang="ja-JP" sz="1600" b="0" dirty="0">
                <a:latin typeface="+mn-ea"/>
              </a:rPr>
              <a:t>A』</a:t>
            </a:r>
            <a:r>
              <a:rPr lang="ja-JP" altLang="en-US" sz="1600" b="0" dirty="0">
                <a:latin typeface="+mn-ea"/>
              </a:rPr>
              <a:t>の場合のイメージ</a:t>
            </a:r>
            <a:endParaRPr lang="en-US" altLang="ja-JP" sz="1600" b="0" dirty="0">
              <a:latin typeface="+mn-ea"/>
              <a:ea typeface="+mn-ea"/>
            </a:endParaRPr>
          </a:p>
        </p:txBody>
      </p:sp>
      <p:sp>
        <p:nvSpPr>
          <p:cNvPr id="2" name="正方形/長方形 1">
            <a:extLst>
              <a:ext uri="{FF2B5EF4-FFF2-40B4-BE49-F238E27FC236}">
                <a16:creationId xmlns:a16="http://schemas.microsoft.com/office/drawing/2014/main" id="{579E4711-0245-4600-94EC-3BF6BE488D1E}"/>
              </a:ext>
            </a:extLst>
          </p:cNvPr>
          <p:cNvSpPr/>
          <p:nvPr/>
        </p:nvSpPr>
        <p:spPr>
          <a:xfrm>
            <a:off x="3107667" y="1695447"/>
            <a:ext cx="3016538" cy="4374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3A9FFEEB-382D-4F19-84B8-40B4C967EC2D}"/>
              </a:ext>
            </a:extLst>
          </p:cNvPr>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25</a:t>
            </a:fld>
            <a:endParaRPr lang="ja-JP" altLang="en-US">
              <a:solidFill>
                <a:prstClr val="black">
                  <a:tint val="75000"/>
                </a:prstClr>
              </a:solidFill>
            </a:endParaRPr>
          </a:p>
        </p:txBody>
      </p:sp>
    </p:spTree>
    <p:extLst>
      <p:ext uri="{BB962C8B-B14F-4D97-AF65-F5344CB8AC3E}">
        <p14:creationId xmlns:p14="http://schemas.microsoft.com/office/powerpoint/2010/main" val="21303552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F1506AFC-1EAE-483D-92E3-26351FFF82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022" t="17186" r="3410"/>
          <a:stretch>
            <a:fillRect/>
          </a:stretch>
        </p:blipFill>
        <p:spPr bwMode="auto">
          <a:xfrm>
            <a:off x="1789129" y="2845892"/>
            <a:ext cx="5015119" cy="368064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正方形/長方形 1">
            <a:extLst>
              <a:ext uri="{FF2B5EF4-FFF2-40B4-BE49-F238E27FC236}">
                <a16:creationId xmlns:a16="http://schemas.microsoft.com/office/drawing/2014/main" id="{579E4711-0245-4600-94EC-3BF6BE488D1E}"/>
              </a:ext>
            </a:extLst>
          </p:cNvPr>
          <p:cNvSpPr/>
          <p:nvPr/>
        </p:nvSpPr>
        <p:spPr>
          <a:xfrm>
            <a:off x="3814802" y="3856380"/>
            <a:ext cx="1097294" cy="26009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B7F6702D-AA91-4551-88A6-190CF6554FCF}"/>
              </a:ext>
            </a:extLst>
          </p:cNvPr>
          <p:cNvSpPr/>
          <p:nvPr/>
        </p:nvSpPr>
        <p:spPr>
          <a:xfrm>
            <a:off x="5637172" y="4445469"/>
            <a:ext cx="2535228" cy="887633"/>
          </a:xfrm>
          <a:prstGeom prst="roundRect">
            <a:avLst/>
          </a:prstGeom>
          <a:solidFill>
            <a:schemeClr val="bg1"/>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0" dirty="0">
                <a:solidFill>
                  <a:schemeClr val="tx1"/>
                </a:solidFill>
              </a:rPr>
              <a:t>旧課程履修者のみが選択可能な問題を明示</a:t>
            </a:r>
            <a:endParaRPr kumimoji="1" lang="ja-JP" altLang="en-US" sz="1600" b="0" dirty="0">
              <a:solidFill>
                <a:schemeClr val="tx1"/>
              </a:solidFill>
            </a:endParaRPr>
          </a:p>
        </p:txBody>
      </p:sp>
      <p:sp>
        <p:nvSpPr>
          <p:cNvPr id="16" name="正方形/長方形 15">
            <a:extLst>
              <a:ext uri="{FF2B5EF4-FFF2-40B4-BE49-F238E27FC236}">
                <a16:creationId xmlns:a16="http://schemas.microsoft.com/office/drawing/2014/main" id="{599CD1DC-4E99-4472-968E-242961253A0A}"/>
              </a:ext>
            </a:extLst>
          </p:cNvPr>
          <p:cNvSpPr/>
          <p:nvPr/>
        </p:nvSpPr>
        <p:spPr>
          <a:xfrm>
            <a:off x="327982" y="2426396"/>
            <a:ext cx="8663741" cy="330090"/>
          </a:xfrm>
          <a:prstGeom prst="rect">
            <a:avLst/>
          </a:prstGeom>
        </p:spPr>
        <p:txBody>
          <a:bodyPr wrap="square">
            <a:spAutoFit/>
          </a:bodyPr>
          <a:lstStyle/>
          <a:p>
            <a:pPr marL="182563" indent="-182563">
              <a:lnSpc>
                <a:spcPct val="110000"/>
              </a:lnSpc>
              <a:spcAft>
                <a:spcPts val="900"/>
              </a:spcAft>
              <a:defRPr/>
            </a:pPr>
            <a:r>
              <a:rPr lang="ja-JP" altLang="en-US" sz="1600" b="0" dirty="0">
                <a:latin typeface="+mn-ea"/>
                <a:ea typeface="+mn-ea"/>
              </a:rPr>
              <a:t>＜該当する科目の先頭のページの表記＞　</a:t>
            </a:r>
            <a:r>
              <a:rPr lang="en-US" altLang="ja-JP" sz="1300" b="0" dirty="0">
                <a:latin typeface="+mn-ea"/>
                <a:ea typeface="+mn-ea"/>
              </a:rPr>
              <a:t>※</a:t>
            </a:r>
            <a:r>
              <a:rPr lang="ja-JP" altLang="en-US" sz="1300" b="0" dirty="0">
                <a:latin typeface="+mn-ea"/>
                <a:ea typeface="+mn-ea"/>
              </a:rPr>
              <a:t>イメージ</a:t>
            </a:r>
            <a:endParaRPr lang="en-US" altLang="ja-JP" sz="1300" b="0" dirty="0">
              <a:latin typeface="+mn-ea"/>
              <a:ea typeface="+mn-ea"/>
            </a:endParaRPr>
          </a:p>
        </p:txBody>
      </p:sp>
      <p:sp>
        <p:nvSpPr>
          <p:cNvPr id="18" name="正方形/長方形 17">
            <a:extLst>
              <a:ext uri="{FF2B5EF4-FFF2-40B4-BE49-F238E27FC236}">
                <a16:creationId xmlns:a16="http://schemas.microsoft.com/office/drawing/2014/main" id="{51C8E1A7-42CA-4448-8F3A-FF7B16E702BB}"/>
              </a:ext>
            </a:extLst>
          </p:cNvPr>
          <p:cNvSpPr/>
          <p:nvPr/>
        </p:nvSpPr>
        <p:spPr>
          <a:xfrm>
            <a:off x="2682617" y="3856380"/>
            <a:ext cx="1097295" cy="2600948"/>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extLst>
              <a:ext uri="{FF2B5EF4-FFF2-40B4-BE49-F238E27FC236}">
                <a16:creationId xmlns:a16="http://schemas.microsoft.com/office/drawing/2014/main" id="{04A7BA3E-D906-4B0E-8072-A6DEABCBB0E2}"/>
              </a:ext>
            </a:extLst>
          </p:cNvPr>
          <p:cNvSpPr/>
          <p:nvPr/>
        </p:nvSpPr>
        <p:spPr>
          <a:xfrm>
            <a:off x="327981" y="4631772"/>
            <a:ext cx="1845121" cy="1200997"/>
          </a:xfrm>
          <a:prstGeom prst="roundRect">
            <a:avLst/>
          </a:prstGeom>
          <a:solidFill>
            <a:schemeClr val="bg1"/>
          </a:solid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0" dirty="0">
                <a:solidFill>
                  <a:schemeClr val="tx1"/>
                </a:solidFill>
              </a:rPr>
              <a:t>新課程履修者が解答してはいけない問題を明示</a:t>
            </a:r>
            <a:endParaRPr kumimoji="1" lang="ja-JP" altLang="en-US" sz="1600" b="0" dirty="0">
              <a:solidFill>
                <a:schemeClr val="tx1"/>
              </a:solidFill>
            </a:endParaRPr>
          </a:p>
        </p:txBody>
      </p:sp>
      <p:sp>
        <p:nvSpPr>
          <p:cNvPr id="3" name="スライド番号プレースホルダー 2">
            <a:extLst>
              <a:ext uri="{FF2B5EF4-FFF2-40B4-BE49-F238E27FC236}">
                <a16:creationId xmlns:a16="http://schemas.microsoft.com/office/drawing/2014/main" id="{BB779AFA-A0D1-4349-97A9-606D69132438}"/>
              </a:ext>
            </a:extLst>
          </p:cNvPr>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26</a:t>
            </a:fld>
            <a:endParaRPr lang="ja-JP" altLang="en-US">
              <a:solidFill>
                <a:prstClr val="black">
                  <a:tint val="75000"/>
                </a:prstClr>
              </a:solidFill>
            </a:endParaRPr>
          </a:p>
        </p:txBody>
      </p:sp>
      <p:sp>
        <p:nvSpPr>
          <p:cNvPr id="14" name="正方形/長方形 13">
            <a:extLst>
              <a:ext uri="{FF2B5EF4-FFF2-40B4-BE49-F238E27FC236}">
                <a16:creationId xmlns:a16="http://schemas.microsoft.com/office/drawing/2014/main" id="{5BA5F2F6-73D6-4231-918A-7839AF929045}"/>
              </a:ext>
            </a:extLst>
          </p:cNvPr>
          <p:cNvSpPr/>
          <p:nvPr/>
        </p:nvSpPr>
        <p:spPr>
          <a:xfrm>
            <a:off x="208579" y="764704"/>
            <a:ext cx="1483101" cy="419282"/>
          </a:xfrm>
          <a:prstGeom prst="rect">
            <a:avLst/>
          </a:prstGeom>
          <a:solidFill>
            <a:srgbClr val="003399"/>
          </a:solidFill>
          <a:ln w="19050">
            <a:noFill/>
          </a:ln>
        </p:spPr>
        <p:txBody>
          <a:bodyPr wrap="square">
            <a:spAutoFit/>
          </a:bodyPr>
          <a:lstStyle/>
          <a:p>
            <a:pPr marL="182563" indent="-182563" algn="ctr">
              <a:lnSpc>
                <a:spcPct val="110000"/>
              </a:lnSpc>
              <a:spcAft>
                <a:spcPts val="900"/>
              </a:spcAft>
              <a:defRPr/>
            </a:pPr>
            <a:r>
              <a:rPr lang="ja-JP" altLang="en-US" sz="2200" dirty="0">
                <a:solidFill>
                  <a:schemeClr val="bg1"/>
                </a:solidFill>
                <a:latin typeface="+mn-ea"/>
                <a:ea typeface="+mn-ea"/>
              </a:rPr>
              <a:t>理　科</a:t>
            </a:r>
            <a:endParaRPr lang="en-US" altLang="ja-JP" sz="2200" dirty="0">
              <a:solidFill>
                <a:schemeClr val="bg1"/>
              </a:solidFill>
              <a:latin typeface="+mn-ea"/>
              <a:ea typeface="+mn-ea"/>
            </a:endParaRPr>
          </a:p>
        </p:txBody>
      </p:sp>
      <p:sp>
        <p:nvSpPr>
          <p:cNvPr id="15" name="四角形: 角を丸くする 14">
            <a:extLst>
              <a:ext uri="{FF2B5EF4-FFF2-40B4-BE49-F238E27FC236}">
                <a16:creationId xmlns:a16="http://schemas.microsoft.com/office/drawing/2014/main" id="{BA46F6AA-3C95-4054-9CA8-DB077E3CA88B}"/>
              </a:ext>
            </a:extLst>
          </p:cNvPr>
          <p:cNvSpPr/>
          <p:nvPr/>
        </p:nvSpPr>
        <p:spPr>
          <a:xfrm>
            <a:off x="327982" y="1268760"/>
            <a:ext cx="8564498" cy="940224"/>
          </a:xfrm>
          <a:prstGeom prst="roundRect">
            <a:avLst>
              <a:gd name="adj" fmla="val 840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1599"/>
            <a:r>
              <a:rPr lang="ja-JP" altLang="en-US" sz="1600" b="0" kern="100" dirty="0">
                <a:solidFill>
                  <a:schemeClr val="tx1"/>
                </a:solidFill>
                <a:latin typeface="+mn-ea"/>
                <a:cs typeface="Times New Roman" panose="02020603050405020304" pitchFamily="18" charset="0"/>
              </a:rPr>
              <a:t>○　「理科」は，旧課程科目は設定しないが，新課程科目において，必要に応じて，旧課程履修者　　</a:t>
            </a:r>
            <a:endParaRPr lang="en-US" altLang="ja-JP" sz="1600" b="0" kern="100" dirty="0">
              <a:solidFill>
                <a:schemeClr val="tx1"/>
              </a:solidFill>
              <a:latin typeface="+mn-ea"/>
              <a:cs typeface="Times New Roman" panose="02020603050405020304" pitchFamily="18" charset="0"/>
            </a:endParaRPr>
          </a:p>
          <a:p>
            <a:pPr marL="101599"/>
            <a:r>
              <a:rPr lang="ja-JP" altLang="en-US" sz="1600" b="0" kern="100" dirty="0">
                <a:solidFill>
                  <a:schemeClr val="tx1"/>
                </a:solidFill>
                <a:latin typeface="+mn-ea"/>
                <a:cs typeface="Times New Roman" panose="02020603050405020304" pitchFamily="18" charset="0"/>
              </a:rPr>
              <a:t>　が選択可能な問題を出題する</a:t>
            </a:r>
            <a:r>
              <a:rPr lang="ja-JP" altLang="en-US" sz="1600" b="0" u="sng" kern="100" dirty="0">
                <a:solidFill>
                  <a:schemeClr val="tx1"/>
                </a:solidFill>
                <a:latin typeface="+mn-ea"/>
                <a:cs typeface="Times New Roman" panose="02020603050405020304" pitchFamily="18" charset="0"/>
              </a:rPr>
              <a:t>場合がある</a:t>
            </a:r>
            <a:endParaRPr lang="en-US" altLang="ja-JP" sz="1600" b="0" kern="100" dirty="0">
              <a:solidFill>
                <a:schemeClr val="tx1"/>
              </a:solidFill>
              <a:latin typeface="+mn-ea"/>
              <a:cs typeface="Times New Roman" panose="02020603050405020304" pitchFamily="18" charset="0"/>
            </a:endParaRPr>
          </a:p>
          <a:p>
            <a:pPr marL="101599"/>
            <a:r>
              <a:rPr lang="ja-JP" altLang="en-US" sz="1600" b="0" kern="100" dirty="0">
                <a:solidFill>
                  <a:schemeClr val="tx1"/>
                </a:solidFill>
                <a:latin typeface="+mn-ea"/>
                <a:cs typeface="Times New Roman" panose="02020603050405020304" pitchFamily="18" charset="0"/>
              </a:rPr>
              <a:t>○　この場合，受験者が問題の選択を誤らないよう，問題冊子中に注意書きを明示</a:t>
            </a:r>
          </a:p>
        </p:txBody>
      </p:sp>
      <p:cxnSp>
        <p:nvCxnSpPr>
          <p:cNvPr id="11" name="直線矢印コネクタ 10">
            <a:extLst>
              <a:ext uri="{FF2B5EF4-FFF2-40B4-BE49-F238E27FC236}">
                <a16:creationId xmlns:a16="http://schemas.microsoft.com/office/drawing/2014/main" id="{D9980CA6-14A1-43A4-B9BC-FDC5A298074C}"/>
              </a:ext>
            </a:extLst>
          </p:cNvPr>
          <p:cNvCxnSpPr>
            <a:cxnSpLocks/>
            <a:stCxn id="23" idx="3"/>
          </p:cNvCxnSpPr>
          <p:nvPr/>
        </p:nvCxnSpPr>
        <p:spPr>
          <a:xfrm>
            <a:off x="2173102" y="5232271"/>
            <a:ext cx="705133" cy="86102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6027E1D8-06F7-4CEA-AA2F-ABA5C6F0BB93}"/>
              </a:ext>
            </a:extLst>
          </p:cNvPr>
          <p:cNvCxnSpPr>
            <a:cxnSpLocks/>
          </p:cNvCxnSpPr>
          <p:nvPr/>
        </p:nvCxnSpPr>
        <p:spPr>
          <a:xfrm flipH="1">
            <a:off x="4789063" y="4914565"/>
            <a:ext cx="848109" cy="78692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74020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216C38AF-43DF-4EC3-A817-9C3F702238D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0000"/>
                    </a14:imgEffect>
                  </a14:imgLayer>
                </a14:imgProps>
              </a:ext>
              <a:ext uri="{28A0092B-C50C-407E-A947-70E740481C1C}">
                <a14:useLocalDpi xmlns:a14="http://schemas.microsoft.com/office/drawing/2010/main" val="0"/>
              </a:ext>
            </a:extLst>
          </a:blip>
          <a:srcRect/>
          <a:stretch>
            <a:fillRect/>
          </a:stretch>
        </p:blipFill>
        <p:spPr bwMode="auto">
          <a:xfrm>
            <a:off x="395537" y="2320109"/>
            <a:ext cx="5353333" cy="3981053"/>
          </a:xfrm>
          <a:prstGeom prst="rect">
            <a:avLst/>
          </a:prstGeom>
          <a:noFill/>
          <a:ln w="19050">
            <a:solidFill>
              <a:schemeClr val="tx1"/>
            </a:solidFill>
          </a:ln>
        </p:spPr>
      </p:pic>
      <p:sp>
        <p:nvSpPr>
          <p:cNvPr id="2" name="スライド番号プレースホルダー 1">
            <a:extLst>
              <a:ext uri="{FF2B5EF4-FFF2-40B4-BE49-F238E27FC236}">
                <a16:creationId xmlns:a16="http://schemas.microsoft.com/office/drawing/2014/main" id="{2EFA9A24-70FF-41DB-938F-B8DD62435E72}"/>
              </a:ext>
            </a:extLst>
          </p:cNvPr>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27</a:t>
            </a:fld>
            <a:endParaRPr lang="ja-JP" altLang="en-US" dirty="0">
              <a:solidFill>
                <a:prstClr val="black">
                  <a:tint val="75000"/>
                </a:prstClr>
              </a:solidFill>
            </a:endParaRPr>
          </a:p>
        </p:txBody>
      </p:sp>
      <p:sp>
        <p:nvSpPr>
          <p:cNvPr id="23" name="正方形/長方形 22">
            <a:extLst>
              <a:ext uri="{FF2B5EF4-FFF2-40B4-BE49-F238E27FC236}">
                <a16:creationId xmlns:a16="http://schemas.microsoft.com/office/drawing/2014/main" id="{BCBF5D91-ECDE-43A5-870C-DB0750F35BF2}"/>
              </a:ext>
            </a:extLst>
          </p:cNvPr>
          <p:cNvSpPr/>
          <p:nvPr/>
        </p:nvSpPr>
        <p:spPr>
          <a:xfrm>
            <a:off x="162757" y="1196752"/>
            <a:ext cx="2969083" cy="491481"/>
          </a:xfrm>
          <a:prstGeom prst="rect">
            <a:avLst/>
          </a:prstGeom>
        </p:spPr>
        <p:txBody>
          <a:bodyPr wrap="none">
            <a:spAutoFit/>
          </a:bodyPr>
          <a:lstStyle/>
          <a:p>
            <a:pPr>
              <a:lnSpc>
                <a:spcPct val="120000"/>
              </a:lnSpc>
              <a:spcBef>
                <a:spcPts val="600"/>
              </a:spcBef>
              <a:spcAft>
                <a:spcPts val="1200"/>
              </a:spcAft>
            </a:pPr>
            <a:r>
              <a:rPr lang="ja-JP" altLang="en-US" sz="2400" b="1" kern="100" dirty="0">
                <a:solidFill>
                  <a:schemeClr val="bg1"/>
                </a:solidFill>
                <a:highlight>
                  <a:srgbClr val="000080"/>
                </a:highlight>
                <a:latin typeface="游ゴシック Light" panose="020B0300000000000000" pitchFamily="50" charset="-128"/>
                <a:ea typeface="ＭＳ ゴシック" panose="020B0609070205080204" pitchFamily="49" charset="-128"/>
                <a:cs typeface="Times New Roman" panose="02020603050405020304" pitchFamily="18" charset="0"/>
              </a:rPr>
              <a:t>　</a:t>
            </a:r>
            <a:r>
              <a:rPr lang="ja-JP" altLang="en-US" sz="2400" kern="100" dirty="0">
                <a:solidFill>
                  <a:schemeClr val="bg1"/>
                </a:solidFill>
                <a:highlight>
                  <a:srgbClr val="000080"/>
                </a:highlight>
                <a:latin typeface="游ゴシック Light" panose="020B0300000000000000" pitchFamily="50" charset="-128"/>
                <a:ea typeface="ＭＳ ゴシック" panose="020B0609070205080204" pitchFamily="49" charset="-128"/>
                <a:cs typeface="Times New Roman" panose="02020603050405020304" pitchFamily="18" charset="0"/>
              </a:rPr>
              <a:t>地理歴史，公民</a:t>
            </a:r>
            <a:r>
              <a:rPr lang="ja-JP" altLang="en-US" sz="2400" b="1" kern="100" dirty="0">
                <a:solidFill>
                  <a:srgbClr val="000080"/>
                </a:solidFill>
                <a:highlight>
                  <a:srgbClr val="000080"/>
                </a:highlight>
                <a:latin typeface="游ゴシック Light" panose="020B0300000000000000" pitchFamily="50" charset="-128"/>
                <a:ea typeface="ＭＳ ゴシック" panose="020B0609070205080204" pitchFamily="49" charset="-128"/>
                <a:cs typeface="Times New Roman" panose="02020603050405020304" pitchFamily="18" charset="0"/>
              </a:rPr>
              <a:t>。</a:t>
            </a:r>
            <a:endParaRPr lang="en-US" altLang="ja-JP" sz="2400" dirty="0">
              <a:solidFill>
                <a:schemeClr val="tx1">
                  <a:lumMod val="65000"/>
                  <a:lumOff val="35000"/>
                </a:schemeClr>
              </a:solidFill>
              <a:ea typeface="ＭＳ Ｐ明朝" panose="02020600040205080304" pitchFamily="18" charset="-128"/>
              <a:cs typeface="Times New Roman" panose="02020603050405020304" pitchFamily="18" charset="0"/>
            </a:endParaRPr>
          </a:p>
        </p:txBody>
      </p:sp>
      <p:sp>
        <p:nvSpPr>
          <p:cNvPr id="24" name="正方形/長方形 23">
            <a:extLst>
              <a:ext uri="{FF2B5EF4-FFF2-40B4-BE49-F238E27FC236}">
                <a16:creationId xmlns:a16="http://schemas.microsoft.com/office/drawing/2014/main" id="{A9AD86DA-86B0-44A0-A427-8C7D3B2C0353}"/>
              </a:ext>
            </a:extLst>
          </p:cNvPr>
          <p:cNvSpPr/>
          <p:nvPr/>
        </p:nvSpPr>
        <p:spPr>
          <a:xfrm>
            <a:off x="284069" y="1772816"/>
            <a:ext cx="880080" cy="359778"/>
          </a:xfrm>
          <a:prstGeom prst="rect">
            <a:avLst/>
          </a:prstGeom>
          <a:solidFill>
            <a:schemeClr val="bg1"/>
          </a:solidFill>
          <a:ln w="28575">
            <a:solidFill>
              <a:schemeClr val="tx1"/>
            </a:solidFill>
          </a:ln>
        </p:spPr>
        <p:txBody>
          <a:bodyPr wrap="square">
            <a:spAutoFit/>
          </a:bodyPr>
          <a:lstStyle/>
          <a:p>
            <a:pPr marL="182563" indent="-182563" algn="ctr">
              <a:lnSpc>
                <a:spcPct val="110000"/>
              </a:lnSpc>
              <a:spcAft>
                <a:spcPts val="900"/>
              </a:spcAft>
              <a:defRPr/>
            </a:pPr>
            <a:r>
              <a:rPr lang="ja-JP" altLang="en-US" sz="1800" b="0" dirty="0">
                <a:latin typeface="+mn-ea"/>
                <a:ea typeface="+mn-ea"/>
              </a:rPr>
              <a:t>第１面</a:t>
            </a:r>
            <a:endParaRPr lang="en-US" altLang="ja-JP" sz="1800" b="0" dirty="0">
              <a:latin typeface="+mn-ea"/>
              <a:ea typeface="+mn-ea"/>
            </a:endParaRPr>
          </a:p>
        </p:txBody>
      </p:sp>
      <p:sp>
        <p:nvSpPr>
          <p:cNvPr id="15" name="AutoShape 6">
            <a:extLst>
              <a:ext uri="{FF2B5EF4-FFF2-40B4-BE49-F238E27FC236}">
                <a16:creationId xmlns:a16="http://schemas.microsoft.com/office/drawing/2014/main" id="{18A0E69F-FED4-4928-B995-30A4F38813E5}"/>
              </a:ext>
            </a:extLst>
          </p:cNvPr>
          <p:cNvSpPr>
            <a:spLocks noChangeArrowheads="1"/>
          </p:cNvSpPr>
          <p:nvPr/>
        </p:nvSpPr>
        <p:spPr bwMode="auto">
          <a:xfrm>
            <a:off x="214855" y="739457"/>
            <a:ext cx="8616120" cy="484241"/>
          </a:xfrm>
          <a:prstGeom prst="roundRect">
            <a:avLst>
              <a:gd name="adj" fmla="val 13634"/>
            </a:avLst>
          </a:prstGeom>
          <a:solidFill>
            <a:srgbClr val="CCECFF"/>
          </a:solidFill>
          <a:ln w="38100" algn="ctr">
            <a:solidFill>
              <a:schemeClr val="accent1">
                <a:lumMod val="75000"/>
              </a:schemeClr>
            </a:solidFill>
            <a:round/>
            <a:headEnd/>
            <a:tailEnd/>
          </a:ln>
        </p:spPr>
        <p:txBody>
          <a:bodyPr wrap="square" anchor="ctr" anchorCtr="0"/>
          <a:lstStyle/>
          <a:p>
            <a:r>
              <a:rPr lang="ja-JP" altLang="en-US" sz="2400" dirty="0">
                <a:latin typeface="ＭＳ Ｐゴシック" panose="020B0600070205080204" pitchFamily="50" charset="-128"/>
              </a:rPr>
              <a:t>６　解答用紙</a:t>
            </a:r>
            <a:endParaRPr lang="en-US" altLang="ja-JP" sz="2400" dirty="0">
              <a:latin typeface="ＭＳ Ｐゴシック" panose="020B0600070205080204" pitchFamily="50" charset="-128"/>
            </a:endParaRPr>
          </a:p>
        </p:txBody>
      </p:sp>
      <p:sp>
        <p:nvSpPr>
          <p:cNvPr id="26" name="正方形/長方形 25">
            <a:extLst>
              <a:ext uri="{FF2B5EF4-FFF2-40B4-BE49-F238E27FC236}">
                <a16:creationId xmlns:a16="http://schemas.microsoft.com/office/drawing/2014/main" id="{A2DBA709-6364-4FAB-960E-597D0507BA76}"/>
              </a:ext>
            </a:extLst>
          </p:cNvPr>
          <p:cNvSpPr/>
          <p:nvPr/>
        </p:nvSpPr>
        <p:spPr>
          <a:xfrm>
            <a:off x="1547664" y="3073867"/>
            <a:ext cx="1105376" cy="21729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cxnSp>
        <p:nvCxnSpPr>
          <p:cNvPr id="27" name="直線矢印コネクタ 26">
            <a:extLst>
              <a:ext uri="{FF2B5EF4-FFF2-40B4-BE49-F238E27FC236}">
                <a16:creationId xmlns:a16="http://schemas.microsoft.com/office/drawing/2014/main" id="{C5C06D0B-26D1-42CF-BD67-34080D578BBB}"/>
              </a:ext>
            </a:extLst>
          </p:cNvPr>
          <p:cNvCxnSpPr>
            <a:cxnSpLocks/>
          </p:cNvCxnSpPr>
          <p:nvPr/>
        </p:nvCxnSpPr>
        <p:spPr>
          <a:xfrm>
            <a:off x="2653040" y="4059061"/>
            <a:ext cx="42120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図 2">
            <a:extLst>
              <a:ext uri="{FF2B5EF4-FFF2-40B4-BE49-F238E27FC236}">
                <a16:creationId xmlns:a16="http://schemas.microsoft.com/office/drawing/2014/main" id="{8610B49F-C879-476B-8EB5-CE2F5AB9E0C2}"/>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30000"/>
                    </a14:imgEffect>
                  </a14:imgLayer>
                </a14:imgProps>
              </a:ext>
            </a:extLst>
          </a:blip>
          <a:srcRect l="35574" t="21504" r="48676" b="21518"/>
          <a:stretch/>
        </p:blipFill>
        <p:spPr>
          <a:xfrm>
            <a:off x="6900997" y="2320109"/>
            <a:ext cx="2016252" cy="3950995"/>
          </a:xfrm>
          <a:prstGeom prst="rect">
            <a:avLst/>
          </a:prstGeom>
          <a:ln w="38100">
            <a:solidFill>
              <a:srgbClr val="FF0000"/>
            </a:solidFill>
          </a:ln>
        </p:spPr>
      </p:pic>
      <p:sp>
        <p:nvSpPr>
          <p:cNvPr id="16" name="吹き出し: 角を丸めた四角形 15">
            <a:extLst>
              <a:ext uri="{FF2B5EF4-FFF2-40B4-BE49-F238E27FC236}">
                <a16:creationId xmlns:a16="http://schemas.microsoft.com/office/drawing/2014/main" id="{8E2964D3-6CA1-4CF0-A285-E10FAB4ADF33}"/>
              </a:ext>
            </a:extLst>
          </p:cNvPr>
          <p:cNvSpPr>
            <a:spLocks noChangeArrowheads="1"/>
          </p:cNvSpPr>
          <p:nvPr/>
        </p:nvSpPr>
        <p:spPr bwMode="auto">
          <a:xfrm>
            <a:off x="3131840" y="5143110"/>
            <a:ext cx="3672408" cy="1456227"/>
          </a:xfrm>
          <a:prstGeom prst="wedgeRoundRectCallout">
            <a:avLst>
              <a:gd name="adj1" fmla="val 55155"/>
              <a:gd name="adj2" fmla="val -105638"/>
              <a:gd name="adj3" fmla="val 16667"/>
            </a:avLst>
          </a:prstGeom>
          <a:solidFill>
            <a:srgbClr val="FFE1FF"/>
          </a:solidFill>
          <a:ln w="12700" algn="ctr">
            <a:solidFill>
              <a:schemeClr val="tx1"/>
            </a:solidFill>
            <a:miter lim="800000"/>
            <a:headEnd/>
            <a:tailEnd/>
          </a:ln>
          <a:effectLst/>
          <a:extLst/>
        </p:spPr>
        <p:txBody>
          <a:bodyPr rot="0" vert="horz" wrap="square" lIns="36000" tIns="72000" rIns="36000" bIns="72000" anchor="ctr" anchorCtr="0" upright="1">
            <a:noAutofit/>
          </a:bodyPr>
          <a:lstStyle/>
          <a:p>
            <a:pPr algn="l">
              <a:spcAft>
                <a:spcPts val="0"/>
              </a:spcAft>
            </a:pPr>
            <a:r>
              <a:rPr lang="ja-JP" sz="1800" b="0" kern="100" dirty="0">
                <a:effectLst/>
                <a:latin typeface="+mn-ea"/>
                <a:ea typeface="+mn-ea"/>
                <a:cs typeface="Times New Roman" panose="02020603050405020304" pitchFamily="18" charset="0"/>
              </a:rPr>
              <a:t>解答科目欄には，解答する科目を</a:t>
            </a:r>
            <a:endParaRPr lang="en-US" altLang="ja-JP" sz="1800" b="0" kern="100" dirty="0">
              <a:effectLst/>
              <a:latin typeface="+mn-ea"/>
              <a:ea typeface="+mn-ea"/>
              <a:cs typeface="Times New Roman" panose="02020603050405020304" pitchFamily="18" charset="0"/>
            </a:endParaRPr>
          </a:p>
          <a:p>
            <a:pPr algn="l">
              <a:spcAft>
                <a:spcPts val="0"/>
              </a:spcAft>
            </a:pPr>
            <a:r>
              <a:rPr lang="en-US" sz="1800" b="0" kern="100" dirty="0">
                <a:effectLst/>
                <a:latin typeface="+mn-ea"/>
                <a:ea typeface="+mn-ea"/>
                <a:cs typeface="Times New Roman" panose="02020603050405020304" pitchFamily="18" charset="0"/>
              </a:rPr>
              <a:t>1</a:t>
            </a:r>
            <a:r>
              <a:rPr lang="ja-JP" sz="1800" b="0" kern="100" dirty="0" err="1">
                <a:effectLst/>
                <a:latin typeface="+mn-ea"/>
                <a:ea typeface="+mn-ea"/>
                <a:cs typeface="Times New Roman" panose="02020603050405020304" pitchFamily="18" charset="0"/>
              </a:rPr>
              <a:t>つだけ</a:t>
            </a:r>
            <a:r>
              <a:rPr lang="ja-JP" sz="1800" b="0" kern="100" dirty="0">
                <a:effectLst/>
                <a:latin typeface="+mn-ea"/>
                <a:ea typeface="+mn-ea"/>
                <a:cs typeface="Times New Roman" panose="02020603050405020304" pitchFamily="18" charset="0"/>
              </a:rPr>
              <a:t>マーク</a:t>
            </a:r>
            <a:r>
              <a:rPr lang="ja-JP" altLang="en-US" sz="1800" b="0" kern="100" dirty="0">
                <a:effectLst/>
                <a:latin typeface="+mn-ea"/>
                <a:ea typeface="+mn-ea"/>
                <a:cs typeface="Times New Roman" panose="02020603050405020304" pitchFamily="18" charset="0"/>
              </a:rPr>
              <a:t>（全受験者）</a:t>
            </a:r>
            <a:endParaRPr lang="ja-JP" sz="1800" b="0" kern="100" dirty="0">
              <a:effectLst/>
              <a:latin typeface="+mn-ea"/>
              <a:ea typeface="+mn-ea"/>
              <a:cs typeface="Times New Roman" panose="02020603050405020304" pitchFamily="18" charset="0"/>
            </a:endParaRPr>
          </a:p>
          <a:p>
            <a:pPr marL="127000" indent="-127000" algn="just">
              <a:spcBef>
                <a:spcPts val="1800"/>
              </a:spcBef>
              <a:spcAft>
                <a:spcPts val="900"/>
              </a:spcAft>
            </a:pPr>
            <a:r>
              <a:rPr lang="ja-JP" sz="1800" b="0" kern="100" dirty="0">
                <a:effectLst/>
                <a:latin typeface="+mn-ea"/>
                <a:ea typeface="+mn-ea"/>
                <a:cs typeface="Times New Roman" panose="02020603050405020304" pitchFamily="18" charset="0"/>
              </a:rPr>
              <a:t>※　新課程履修者は，旧課程科目をマークし，解答してはいけない</a:t>
            </a:r>
          </a:p>
        </p:txBody>
      </p:sp>
    </p:spTree>
    <p:extLst>
      <p:ext uri="{BB962C8B-B14F-4D97-AF65-F5344CB8AC3E}">
        <p14:creationId xmlns:p14="http://schemas.microsoft.com/office/powerpoint/2010/main" val="6144881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図 32">
            <a:extLst>
              <a:ext uri="{FF2B5EF4-FFF2-40B4-BE49-F238E27FC236}">
                <a16:creationId xmlns:a16="http://schemas.microsoft.com/office/drawing/2014/main" id="{BDD6DB7B-4755-4716-B88F-9631ECEEF57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0000"/>
                    </a14:imgEffect>
                  </a14:imgLayer>
                </a14:imgProps>
              </a:ext>
              <a:ext uri="{28A0092B-C50C-407E-A947-70E740481C1C}">
                <a14:useLocalDpi xmlns:a14="http://schemas.microsoft.com/office/drawing/2010/main" val="0"/>
              </a:ext>
            </a:extLst>
          </a:blip>
          <a:srcRect/>
          <a:stretch>
            <a:fillRect/>
          </a:stretch>
        </p:blipFill>
        <p:spPr bwMode="auto">
          <a:xfrm>
            <a:off x="611560" y="1750434"/>
            <a:ext cx="5744377" cy="4265414"/>
          </a:xfrm>
          <a:prstGeom prst="rect">
            <a:avLst/>
          </a:prstGeom>
          <a:noFill/>
          <a:ln w="19050">
            <a:solidFill>
              <a:schemeClr val="tx1"/>
            </a:solidFill>
          </a:ln>
        </p:spPr>
      </p:pic>
      <p:sp>
        <p:nvSpPr>
          <p:cNvPr id="2" name="スライド番号プレースホルダー 1">
            <a:extLst>
              <a:ext uri="{FF2B5EF4-FFF2-40B4-BE49-F238E27FC236}">
                <a16:creationId xmlns:a16="http://schemas.microsoft.com/office/drawing/2014/main" id="{2EFA9A24-70FF-41DB-938F-B8DD62435E72}"/>
              </a:ext>
            </a:extLst>
          </p:cNvPr>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28</a:t>
            </a:fld>
            <a:endParaRPr lang="ja-JP" altLang="en-US" dirty="0">
              <a:solidFill>
                <a:prstClr val="black">
                  <a:tint val="75000"/>
                </a:prstClr>
              </a:solidFill>
            </a:endParaRPr>
          </a:p>
        </p:txBody>
      </p:sp>
      <p:sp>
        <p:nvSpPr>
          <p:cNvPr id="17" name="正方形/長方形 16">
            <a:extLst>
              <a:ext uri="{FF2B5EF4-FFF2-40B4-BE49-F238E27FC236}">
                <a16:creationId xmlns:a16="http://schemas.microsoft.com/office/drawing/2014/main" id="{AC25A7AD-3F28-4588-81B0-4590E964D3B4}"/>
              </a:ext>
            </a:extLst>
          </p:cNvPr>
          <p:cNvSpPr/>
          <p:nvPr/>
        </p:nvSpPr>
        <p:spPr>
          <a:xfrm>
            <a:off x="323528" y="1124744"/>
            <a:ext cx="880080" cy="359778"/>
          </a:xfrm>
          <a:prstGeom prst="rect">
            <a:avLst/>
          </a:prstGeom>
          <a:solidFill>
            <a:schemeClr val="bg1"/>
          </a:solidFill>
          <a:ln w="28575">
            <a:solidFill>
              <a:schemeClr val="tx1"/>
            </a:solidFill>
          </a:ln>
        </p:spPr>
        <p:txBody>
          <a:bodyPr wrap="square">
            <a:spAutoFit/>
          </a:bodyPr>
          <a:lstStyle/>
          <a:p>
            <a:pPr marL="182563" indent="-182563" algn="ctr">
              <a:lnSpc>
                <a:spcPct val="110000"/>
              </a:lnSpc>
              <a:spcAft>
                <a:spcPts val="900"/>
              </a:spcAft>
              <a:defRPr/>
            </a:pPr>
            <a:r>
              <a:rPr lang="ja-JP" altLang="en-US" sz="1800" b="0" dirty="0">
                <a:latin typeface="+mn-ea"/>
                <a:ea typeface="+mn-ea"/>
              </a:rPr>
              <a:t>第２面</a:t>
            </a:r>
            <a:endParaRPr lang="en-US" altLang="ja-JP" sz="1800" b="0" dirty="0">
              <a:latin typeface="+mn-ea"/>
              <a:ea typeface="+mn-ea"/>
            </a:endParaRPr>
          </a:p>
        </p:txBody>
      </p:sp>
      <p:sp>
        <p:nvSpPr>
          <p:cNvPr id="18" name="吹き出し: 角を丸めた四角形 17">
            <a:extLst>
              <a:ext uri="{FF2B5EF4-FFF2-40B4-BE49-F238E27FC236}">
                <a16:creationId xmlns:a16="http://schemas.microsoft.com/office/drawing/2014/main" id="{DEEFD49B-DAD7-452E-84B5-DD22E56B7318}"/>
              </a:ext>
            </a:extLst>
          </p:cNvPr>
          <p:cNvSpPr>
            <a:spLocks noChangeArrowheads="1"/>
          </p:cNvSpPr>
          <p:nvPr/>
        </p:nvSpPr>
        <p:spPr bwMode="auto">
          <a:xfrm>
            <a:off x="2483768" y="5157192"/>
            <a:ext cx="5472608" cy="1008112"/>
          </a:xfrm>
          <a:prstGeom prst="wedgeRoundRectCallout">
            <a:avLst>
              <a:gd name="adj1" fmla="val 29776"/>
              <a:gd name="adj2" fmla="val -39770"/>
              <a:gd name="adj3" fmla="val 16667"/>
            </a:avLst>
          </a:prstGeom>
          <a:solidFill>
            <a:srgbClr val="FFFFE5"/>
          </a:solidFill>
          <a:ln w="9525" algn="ctr">
            <a:solidFill>
              <a:srgbClr val="000000"/>
            </a:solidFill>
            <a:miter lim="800000"/>
            <a:headEnd/>
            <a:tailEnd/>
          </a:ln>
          <a:effectLst/>
          <a:extLst/>
        </p:spPr>
        <p:txBody>
          <a:bodyPr rot="0" vert="horz" wrap="square" lIns="72000" tIns="36000" rIns="36000" bIns="36000" anchor="t" anchorCtr="0" upright="1">
            <a:noAutofit/>
          </a:bodyPr>
          <a:lstStyle/>
          <a:p>
            <a:pPr>
              <a:spcAft>
                <a:spcPts val="0"/>
              </a:spcAft>
            </a:pPr>
            <a:r>
              <a:rPr lang="en-US" altLang="ja-JP" sz="1800" b="0" kern="100" dirty="0">
                <a:latin typeface="+mn-ea"/>
                <a:ea typeface="+mn-ea"/>
                <a:cs typeface="Times New Roman" panose="02020603050405020304" pitchFamily="18" charset="0"/>
              </a:rPr>
              <a:t>『</a:t>
            </a:r>
            <a:r>
              <a:rPr lang="ja-JP" altLang="en-US" sz="1800" b="0" kern="100" dirty="0">
                <a:latin typeface="+mn-ea"/>
                <a:ea typeface="+mn-ea"/>
                <a:cs typeface="Times New Roman" panose="02020603050405020304" pitchFamily="18" charset="0"/>
              </a:rPr>
              <a:t>地理総合／歴史総合／公共</a:t>
            </a:r>
            <a:r>
              <a:rPr lang="en-US" altLang="ja-JP" sz="1800" b="0" kern="100" dirty="0">
                <a:latin typeface="+mn-ea"/>
                <a:ea typeface="+mn-ea"/>
                <a:cs typeface="Times New Roman" panose="02020603050405020304" pitchFamily="18" charset="0"/>
              </a:rPr>
              <a:t>』 </a:t>
            </a:r>
            <a:r>
              <a:rPr lang="ja-JP" altLang="en-US" sz="1800" b="0" kern="100" dirty="0">
                <a:latin typeface="+mn-ea"/>
                <a:ea typeface="+mn-ea"/>
                <a:cs typeface="Times New Roman" panose="02020603050405020304" pitchFamily="18" charset="0"/>
              </a:rPr>
              <a:t>を選択解答する場合，必ず第１面の「解答科目欄」と，第２面の「出題範囲欄」の両方にマーク（➡スライド</a:t>
            </a:r>
            <a:r>
              <a:rPr lang="en-US" altLang="ja-JP" sz="1800" b="0" kern="100" dirty="0">
                <a:latin typeface="+mn-ea"/>
                <a:ea typeface="+mn-ea"/>
                <a:cs typeface="Times New Roman" panose="02020603050405020304" pitchFamily="18" charset="0"/>
              </a:rPr>
              <a:t>29</a:t>
            </a:r>
            <a:r>
              <a:rPr lang="ja-JP" altLang="en-US" sz="1800" b="0" kern="100" dirty="0">
                <a:latin typeface="+mn-ea"/>
                <a:ea typeface="+mn-ea"/>
                <a:cs typeface="Times New Roman" panose="02020603050405020304" pitchFamily="18" charset="0"/>
              </a:rPr>
              <a:t>・</a:t>
            </a:r>
            <a:r>
              <a:rPr lang="en-US" altLang="ja-JP" sz="1800" b="0" kern="100" dirty="0">
                <a:latin typeface="+mn-ea"/>
                <a:ea typeface="+mn-ea"/>
                <a:cs typeface="Times New Roman" panose="02020603050405020304" pitchFamily="18" charset="0"/>
              </a:rPr>
              <a:t>30</a:t>
            </a:r>
            <a:r>
              <a:rPr lang="ja-JP" altLang="en-US" sz="1800" b="0" kern="100" dirty="0">
                <a:latin typeface="+mn-ea"/>
                <a:ea typeface="+mn-ea"/>
                <a:cs typeface="Times New Roman" panose="02020603050405020304" pitchFamily="18" charset="0"/>
              </a:rPr>
              <a:t>）</a:t>
            </a:r>
            <a:endParaRPr lang="en-US" altLang="ja-JP" sz="1800" b="0" kern="100" dirty="0">
              <a:latin typeface="+mn-ea"/>
              <a:ea typeface="+mn-ea"/>
              <a:cs typeface="Times New Roman" panose="02020603050405020304" pitchFamily="18" charset="0"/>
            </a:endParaRPr>
          </a:p>
        </p:txBody>
      </p:sp>
      <p:sp>
        <p:nvSpPr>
          <p:cNvPr id="19" name="吹き出し: 角を丸めた四角形 18">
            <a:extLst>
              <a:ext uri="{FF2B5EF4-FFF2-40B4-BE49-F238E27FC236}">
                <a16:creationId xmlns:a16="http://schemas.microsoft.com/office/drawing/2014/main" id="{206F3CF7-D8D7-44B2-83C8-618FA706579C}"/>
              </a:ext>
            </a:extLst>
          </p:cNvPr>
          <p:cNvSpPr>
            <a:spLocks noChangeArrowheads="1"/>
          </p:cNvSpPr>
          <p:nvPr/>
        </p:nvSpPr>
        <p:spPr bwMode="auto">
          <a:xfrm>
            <a:off x="1403648" y="1088633"/>
            <a:ext cx="5832648" cy="432000"/>
          </a:xfrm>
          <a:prstGeom prst="wedgeRoundRectCallout">
            <a:avLst>
              <a:gd name="adj1" fmla="val 29776"/>
              <a:gd name="adj2" fmla="val -39770"/>
              <a:gd name="adj3" fmla="val 16667"/>
            </a:avLst>
          </a:prstGeom>
          <a:solidFill>
            <a:srgbClr val="FFFFE5"/>
          </a:solidFill>
          <a:ln w="9525" algn="ctr">
            <a:solidFill>
              <a:srgbClr val="000000"/>
            </a:solidFill>
            <a:miter lim="800000"/>
            <a:headEnd/>
            <a:tailEnd/>
          </a:ln>
          <a:effectLst/>
          <a:extLst/>
        </p:spPr>
        <p:txBody>
          <a:bodyPr rot="0" vert="horz" wrap="square" lIns="36000" tIns="36000" rIns="36000" bIns="36000" anchor="ctr" anchorCtr="0" upright="1">
            <a:noAutofit/>
          </a:bodyPr>
          <a:lstStyle/>
          <a:p>
            <a:pPr>
              <a:lnSpc>
                <a:spcPct val="110000"/>
              </a:lnSpc>
              <a:spcBef>
                <a:spcPts val="0"/>
              </a:spcBef>
              <a:spcAft>
                <a:spcPts val="0"/>
              </a:spcAft>
              <a:defRPr/>
            </a:pPr>
            <a:r>
              <a:rPr lang="en-US" altLang="ja-JP" sz="1800" b="0" dirty="0">
                <a:latin typeface="ＭＳ Ｐゴシック" panose="020B0600070205080204" pitchFamily="50" charset="-128"/>
              </a:rPr>
              <a:t> 『</a:t>
            </a:r>
            <a:r>
              <a:rPr lang="ja-JP" altLang="en-US" sz="1800" b="0" dirty="0">
                <a:latin typeface="ＭＳ Ｐゴシック" panose="020B0600070205080204" pitchFamily="50" charset="-128"/>
              </a:rPr>
              <a:t>地理総合／歴史総合／公共</a:t>
            </a:r>
            <a:r>
              <a:rPr lang="en-US" altLang="ja-JP" sz="1800" b="0" dirty="0">
                <a:latin typeface="ＭＳ Ｐゴシック" panose="020B0600070205080204" pitchFamily="50" charset="-128"/>
              </a:rPr>
              <a:t>』</a:t>
            </a:r>
            <a:r>
              <a:rPr lang="ja-JP" altLang="en-US" sz="1800" b="0" dirty="0">
                <a:latin typeface="ＭＳ Ｐゴシック" panose="020B0600070205080204" pitchFamily="50" charset="-128"/>
              </a:rPr>
              <a:t>を解答する場合のみ使用</a:t>
            </a:r>
            <a:endParaRPr lang="en-US" altLang="ja-JP" sz="1800" b="0" dirty="0">
              <a:latin typeface="ＭＳ Ｐゴシック" panose="020B0600070205080204" pitchFamily="50" charset="-128"/>
            </a:endParaRPr>
          </a:p>
        </p:txBody>
      </p:sp>
    </p:spTree>
    <p:extLst>
      <p:ext uri="{BB962C8B-B14F-4D97-AF65-F5344CB8AC3E}">
        <p14:creationId xmlns:p14="http://schemas.microsoft.com/office/powerpoint/2010/main" val="31913407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6C1A512C-36D8-4D88-B751-E191FE66DB2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0000"/>
                    </a14:imgEffect>
                  </a14:imgLayer>
                </a14:imgProps>
              </a:ext>
            </a:extLst>
          </a:blip>
          <a:srcRect l="35574" t="21504" r="48676" b="21518"/>
          <a:stretch/>
        </p:blipFill>
        <p:spPr>
          <a:xfrm>
            <a:off x="6830266" y="1920483"/>
            <a:ext cx="1872234" cy="3668757"/>
          </a:xfrm>
          <a:prstGeom prst="rect">
            <a:avLst/>
          </a:prstGeom>
          <a:ln w="38100">
            <a:solidFill>
              <a:srgbClr val="FF0000"/>
            </a:solidFill>
          </a:ln>
        </p:spPr>
      </p:pic>
      <p:pic>
        <p:nvPicPr>
          <p:cNvPr id="13" name="図 12">
            <a:extLst>
              <a:ext uri="{FF2B5EF4-FFF2-40B4-BE49-F238E27FC236}">
                <a16:creationId xmlns:a16="http://schemas.microsoft.com/office/drawing/2014/main" id="{F173EEA8-5D93-4B20-A6EB-7708A369CED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30000"/>
                    </a14:imgEffect>
                  </a14:imgLayer>
                </a14:imgProps>
              </a:ext>
            </a:extLst>
          </a:blip>
          <a:stretch>
            <a:fillRect/>
          </a:stretch>
        </p:blipFill>
        <p:spPr>
          <a:xfrm>
            <a:off x="488722" y="5765766"/>
            <a:ext cx="5166836" cy="714851"/>
          </a:xfrm>
          <a:prstGeom prst="rect">
            <a:avLst/>
          </a:prstGeom>
        </p:spPr>
      </p:pic>
      <p:pic>
        <p:nvPicPr>
          <p:cNvPr id="23" name="図 22">
            <a:extLst>
              <a:ext uri="{FF2B5EF4-FFF2-40B4-BE49-F238E27FC236}">
                <a16:creationId xmlns:a16="http://schemas.microsoft.com/office/drawing/2014/main" id="{F27C4ECE-90BB-4C09-AE3E-6B13F1B8224E}"/>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30000"/>
                    </a14:imgEffect>
                  </a14:imgLayer>
                </a14:imgProps>
              </a:ext>
              <a:ext uri="{28A0092B-C50C-407E-A947-70E740481C1C}">
                <a14:useLocalDpi xmlns:a14="http://schemas.microsoft.com/office/drawing/2010/main" val="0"/>
              </a:ext>
            </a:extLst>
          </a:blip>
          <a:srcRect/>
          <a:stretch>
            <a:fillRect/>
          </a:stretch>
        </p:blipFill>
        <p:spPr bwMode="auto">
          <a:xfrm>
            <a:off x="564464" y="1904047"/>
            <a:ext cx="4028713" cy="2995988"/>
          </a:xfrm>
          <a:prstGeom prst="rect">
            <a:avLst/>
          </a:prstGeom>
          <a:noFill/>
          <a:ln w="19050">
            <a:solidFill>
              <a:schemeClr val="tx1"/>
            </a:solidFill>
          </a:ln>
        </p:spPr>
      </p:pic>
      <p:sp>
        <p:nvSpPr>
          <p:cNvPr id="30" name="正方形/長方形 29">
            <a:extLst>
              <a:ext uri="{FF2B5EF4-FFF2-40B4-BE49-F238E27FC236}">
                <a16:creationId xmlns:a16="http://schemas.microsoft.com/office/drawing/2014/main" id="{62C08528-C350-425C-9063-D6679F227120}"/>
              </a:ext>
            </a:extLst>
          </p:cNvPr>
          <p:cNvSpPr/>
          <p:nvPr/>
        </p:nvSpPr>
        <p:spPr>
          <a:xfrm>
            <a:off x="1424914" y="2465807"/>
            <a:ext cx="792000" cy="16426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cxnSp>
        <p:nvCxnSpPr>
          <p:cNvPr id="31" name="直線矢印コネクタ 30">
            <a:extLst>
              <a:ext uri="{FF2B5EF4-FFF2-40B4-BE49-F238E27FC236}">
                <a16:creationId xmlns:a16="http://schemas.microsoft.com/office/drawing/2014/main" id="{B804BBFB-9131-4FB6-B09E-B053B86795AA}"/>
              </a:ext>
            </a:extLst>
          </p:cNvPr>
          <p:cNvCxnSpPr>
            <a:cxnSpLocks/>
            <a:endCxn id="18" idx="1"/>
          </p:cNvCxnSpPr>
          <p:nvPr/>
        </p:nvCxnSpPr>
        <p:spPr>
          <a:xfrm>
            <a:off x="2248719" y="3747724"/>
            <a:ext cx="4581547" cy="713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正方形/長方形 16">
            <a:extLst>
              <a:ext uri="{FF2B5EF4-FFF2-40B4-BE49-F238E27FC236}">
                <a16:creationId xmlns:a16="http://schemas.microsoft.com/office/drawing/2014/main" id="{02BEEC63-B033-4FCA-9453-5F032CDB0EB6}"/>
              </a:ext>
            </a:extLst>
          </p:cNvPr>
          <p:cNvSpPr/>
          <p:nvPr/>
        </p:nvSpPr>
        <p:spPr>
          <a:xfrm>
            <a:off x="2836192" y="2587746"/>
            <a:ext cx="1608748" cy="152569"/>
          </a:xfrm>
          <a:prstGeom prst="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0" name="正方形/長方形 19">
            <a:extLst>
              <a:ext uri="{FF2B5EF4-FFF2-40B4-BE49-F238E27FC236}">
                <a16:creationId xmlns:a16="http://schemas.microsoft.com/office/drawing/2014/main" id="{CC01C618-C584-418F-B6CF-3175C9ED47D2}"/>
              </a:ext>
            </a:extLst>
          </p:cNvPr>
          <p:cNvSpPr/>
          <p:nvPr/>
        </p:nvSpPr>
        <p:spPr>
          <a:xfrm>
            <a:off x="441500" y="5440947"/>
            <a:ext cx="4515326" cy="300403"/>
          </a:xfrm>
          <a:prstGeom prst="rect">
            <a:avLst/>
          </a:prstGeom>
        </p:spPr>
        <p:txBody>
          <a:bodyPr wrap="square">
            <a:spAutoFit/>
          </a:bodyPr>
          <a:lstStyle/>
          <a:p>
            <a:pPr marL="182563" indent="-182563">
              <a:lnSpc>
                <a:spcPct val="110000"/>
              </a:lnSpc>
              <a:spcAft>
                <a:spcPts val="900"/>
              </a:spcAft>
              <a:defRPr/>
            </a:pPr>
            <a:r>
              <a:rPr lang="en-US" altLang="ja-JP" sz="1400" b="0" dirty="0">
                <a:latin typeface="+mn-ea"/>
                <a:ea typeface="+mn-ea"/>
              </a:rPr>
              <a:t>※</a:t>
            </a:r>
            <a:r>
              <a:rPr lang="ja-JP" altLang="en-US" sz="1400" b="0" dirty="0">
                <a:latin typeface="+mn-ea"/>
                <a:ea typeface="+mn-ea"/>
              </a:rPr>
              <a:t>解答欄が</a:t>
            </a:r>
            <a:r>
              <a:rPr lang="ja-JP" altLang="en-US" sz="1400" u="sng" dirty="0">
                <a:latin typeface="+mn-ea"/>
                <a:ea typeface="+mn-ea"/>
              </a:rPr>
              <a:t>第２面</a:t>
            </a:r>
            <a:r>
              <a:rPr lang="ja-JP" altLang="en-US" sz="1400" b="0" dirty="0">
                <a:latin typeface="+mn-ea"/>
                <a:ea typeface="+mn-ea"/>
              </a:rPr>
              <a:t>にあることを解答科目欄の近くに明示</a:t>
            </a:r>
            <a:endParaRPr lang="en-US" altLang="ja-JP" sz="1400" b="0" dirty="0">
              <a:latin typeface="+mn-ea"/>
              <a:ea typeface="+mn-ea"/>
            </a:endParaRPr>
          </a:p>
        </p:txBody>
      </p:sp>
      <p:cxnSp>
        <p:nvCxnSpPr>
          <p:cNvPr id="22" name="コネクタ: カギ線 21">
            <a:extLst>
              <a:ext uri="{FF2B5EF4-FFF2-40B4-BE49-F238E27FC236}">
                <a16:creationId xmlns:a16="http://schemas.microsoft.com/office/drawing/2014/main" id="{247980FD-60D4-4C86-A8A0-3D1FDF9F2CD3}"/>
              </a:ext>
            </a:extLst>
          </p:cNvPr>
          <p:cNvCxnSpPr>
            <a:cxnSpLocks/>
            <a:stCxn id="17" idx="3"/>
          </p:cNvCxnSpPr>
          <p:nvPr/>
        </p:nvCxnSpPr>
        <p:spPr>
          <a:xfrm>
            <a:off x="4444940" y="2664031"/>
            <a:ext cx="1351196" cy="3337002"/>
          </a:xfrm>
          <a:prstGeom prst="bentConnector2">
            <a:avLst/>
          </a:prstGeom>
          <a:ln w="38100">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2EFA9A24-70FF-41DB-938F-B8DD62435E72}"/>
              </a:ext>
            </a:extLst>
          </p:cNvPr>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29</a:t>
            </a:fld>
            <a:endParaRPr lang="ja-JP" altLang="en-US">
              <a:solidFill>
                <a:prstClr val="black">
                  <a:tint val="75000"/>
                </a:prstClr>
              </a:solidFill>
            </a:endParaRPr>
          </a:p>
        </p:txBody>
      </p:sp>
      <p:sp>
        <p:nvSpPr>
          <p:cNvPr id="21" name="四角形: 角を丸くする 20">
            <a:extLst>
              <a:ext uri="{FF2B5EF4-FFF2-40B4-BE49-F238E27FC236}">
                <a16:creationId xmlns:a16="http://schemas.microsoft.com/office/drawing/2014/main" id="{A9BE5997-E57F-44E7-B902-600D087E15F7}"/>
              </a:ext>
            </a:extLst>
          </p:cNvPr>
          <p:cNvSpPr/>
          <p:nvPr/>
        </p:nvSpPr>
        <p:spPr>
          <a:xfrm>
            <a:off x="1527827" y="1361345"/>
            <a:ext cx="5462735" cy="362005"/>
          </a:xfrm>
          <a:prstGeom prst="roundRect">
            <a:avLst>
              <a:gd name="adj" fmla="val 8402"/>
            </a:avLst>
          </a:prstGeom>
          <a:solidFill>
            <a:srgbClr val="FFFFE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1599">
              <a:spcBef>
                <a:spcPts val="600"/>
              </a:spcBef>
            </a:pPr>
            <a:r>
              <a:rPr lang="en-US" altLang="ja-JP" sz="1800" b="0" kern="100" dirty="0">
                <a:solidFill>
                  <a:schemeClr val="tx1"/>
                </a:solidFill>
                <a:latin typeface="+mn-ea"/>
                <a:cs typeface="Times New Roman" panose="02020603050405020304" pitchFamily="18" charset="0"/>
              </a:rPr>
              <a:t>【</a:t>
            </a:r>
            <a:r>
              <a:rPr lang="ja-JP" altLang="en-US" sz="1800" b="0" kern="100" dirty="0">
                <a:solidFill>
                  <a:schemeClr val="tx1"/>
                </a:solidFill>
                <a:latin typeface="+mn-ea"/>
                <a:cs typeface="Times New Roman" panose="02020603050405020304" pitchFamily="18" charset="0"/>
              </a:rPr>
              <a:t>手順①</a:t>
            </a:r>
            <a:r>
              <a:rPr lang="en-US" altLang="ja-JP" sz="1800" b="0" kern="100" dirty="0">
                <a:solidFill>
                  <a:schemeClr val="tx1"/>
                </a:solidFill>
                <a:latin typeface="+mn-ea"/>
                <a:cs typeface="Times New Roman" panose="02020603050405020304" pitchFamily="18" charset="0"/>
              </a:rPr>
              <a:t>】</a:t>
            </a:r>
            <a:r>
              <a:rPr lang="ja-JP" altLang="en-US" sz="1800" b="0" kern="100" dirty="0">
                <a:solidFill>
                  <a:schemeClr val="tx1"/>
                </a:solidFill>
                <a:latin typeface="+mn-ea"/>
                <a:cs typeface="Times New Roman" panose="02020603050405020304" pitchFamily="18" charset="0"/>
              </a:rPr>
              <a:t>　第１面で，解答科目欄に解答科目をマーク　</a:t>
            </a:r>
          </a:p>
        </p:txBody>
      </p:sp>
      <p:sp>
        <p:nvSpPr>
          <p:cNvPr id="24" name="正方形/長方形 23">
            <a:extLst>
              <a:ext uri="{FF2B5EF4-FFF2-40B4-BE49-F238E27FC236}">
                <a16:creationId xmlns:a16="http://schemas.microsoft.com/office/drawing/2014/main" id="{A9AD86DA-86B0-44A0-A427-8C7D3B2C0353}"/>
              </a:ext>
            </a:extLst>
          </p:cNvPr>
          <p:cNvSpPr/>
          <p:nvPr/>
        </p:nvSpPr>
        <p:spPr>
          <a:xfrm>
            <a:off x="395536" y="1381385"/>
            <a:ext cx="880080" cy="330090"/>
          </a:xfrm>
          <a:prstGeom prst="rect">
            <a:avLst/>
          </a:prstGeom>
          <a:solidFill>
            <a:schemeClr val="bg1"/>
          </a:solidFill>
          <a:ln w="28575">
            <a:solidFill>
              <a:schemeClr val="tx1"/>
            </a:solidFill>
          </a:ln>
        </p:spPr>
        <p:txBody>
          <a:bodyPr wrap="square">
            <a:spAutoFit/>
          </a:bodyPr>
          <a:lstStyle/>
          <a:p>
            <a:pPr marL="182563" indent="-182563" algn="ctr">
              <a:lnSpc>
                <a:spcPct val="110000"/>
              </a:lnSpc>
              <a:spcAft>
                <a:spcPts val="900"/>
              </a:spcAft>
              <a:defRPr/>
            </a:pPr>
            <a:r>
              <a:rPr lang="ja-JP" altLang="en-US" sz="1600" b="0" dirty="0">
                <a:latin typeface="+mn-ea"/>
                <a:ea typeface="+mn-ea"/>
              </a:rPr>
              <a:t>第１面</a:t>
            </a:r>
            <a:endParaRPr lang="en-US" altLang="ja-JP" sz="1600" b="0" dirty="0">
              <a:latin typeface="+mn-ea"/>
              <a:ea typeface="+mn-ea"/>
            </a:endParaRPr>
          </a:p>
        </p:txBody>
      </p:sp>
      <p:sp>
        <p:nvSpPr>
          <p:cNvPr id="27" name="正方形/長方形 26">
            <a:extLst>
              <a:ext uri="{FF2B5EF4-FFF2-40B4-BE49-F238E27FC236}">
                <a16:creationId xmlns:a16="http://schemas.microsoft.com/office/drawing/2014/main" id="{6BA4BAA2-96AC-46B3-A303-2C6509438683}"/>
              </a:ext>
            </a:extLst>
          </p:cNvPr>
          <p:cNvSpPr/>
          <p:nvPr/>
        </p:nvSpPr>
        <p:spPr>
          <a:xfrm>
            <a:off x="205530" y="780786"/>
            <a:ext cx="6624736" cy="419282"/>
          </a:xfrm>
          <a:prstGeom prst="rect">
            <a:avLst/>
          </a:prstGeom>
        </p:spPr>
        <p:txBody>
          <a:bodyPr wrap="square">
            <a:spAutoFit/>
          </a:bodyPr>
          <a:lstStyle/>
          <a:p>
            <a:pPr marL="182563" indent="-182563">
              <a:lnSpc>
                <a:spcPct val="110000"/>
              </a:lnSpc>
              <a:spcAft>
                <a:spcPts val="900"/>
              </a:spcAft>
              <a:defRPr/>
            </a:pPr>
            <a:r>
              <a:rPr lang="ja-JP" altLang="en-US" sz="2200" b="0" kern="100" dirty="0">
                <a:latin typeface="+mn-ea"/>
                <a:cs typeface="Times New Roman" panose="02020603050405020304" pitchFamily="18" charset="0"/>
              </a:rPr>
              <a:t>〇　</a:t>
            </a:r>
            <a:r>
              <a:rPr lang="en-US" altLang="ja-JP" sz="2200" b="0" kern="100" dirty="0">
                <a:latin typeface="+mn-ea"/>
                <a:cs typeface="Times New Roman" panose="02020603050405020304" pitchFamily="18" charset="0"/>
              </a:rPr>
              <a:t>『</a:t>
            </a:r>
            <a:r>
              <a:rPr lang="ja-JP" altLang="en-US" sz="2200" b="0" kern="100" dirty="0">
                <a:latin typeface="+mn-ea"/>
                <a:cs typeface="Times New Roman" panose="02020603050405020304" pitchFamily="18" charset="0"/>
              </a:rPr>
              <a:t>地理総合／歴史総合／公共</a:t>
            </a:r>
            <a:r>
              <a:rPr lang="en-US" altLang="ja-JP" sz="2200" b="0" kern="100" dirty="0">
                <a:latin typeface="+mn-ea"/>
                <a:cs typeface="Times New Roman" panose="02020603050405020304" pitchFamily="18" charset="0"/>
              </a:rPr>
              <a:t>』</a:t>
            </a:r>
            <a:r>
              <a:rPr lang="ja-JP" altLang="en-US" sz="2200" b="0" kern="100" dirty="0">
                <a:latin typeface="+mn-ea"/>
                <a:cs typeface="Times New Roman" panose="02020603050405020304" pitchFamily="18" charset="0"/>
              </a:rPr>
              <a:t>を選択する場合</a:t>
            </a:r>
            <a:endParaRPr lang="en-US" altLang="ja-JP" sz="2200" b="0" dirty="0">
              <a:latin typeface="+mn-ea"/>
              <a:ea typeface="+mn-ea"/>
            </a:endParaRPr>
          </a:p>
        </p:txBody>
      </p:sp>
      <p:sp>
        <p:nvSpPr>
          <p:cNvPr id="34" name="楕円 33">
            <a:extLst>
              <a:ext uri="{FF2B5EF4-FFF2-40B4-BE49-F238E27FC236}">
                <a16:creationId xmlns:a16="http://schemas.microsoft.com/office/drawing/2014/main" id="{00FB58EE-C2EB-402F-9A44-94FA892ACD76}"/>
              </a:ext>
            </a:extLst>
          </p:cNvPr>
          <p:cNvSpPr/>
          <p:nvPr/>
        </p:nvSpPr>
        <p:spPr>
          <a:xfrm>
            <a:off x="8443242" y="2204864"/>
            <a:ext cx="89198" cy="1253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67D7FF27-764A-438B-AB91-2E3C8B45303B}"/>
              </a:ext>
            </a:extLst>
          </p:cNvPr>
          <p:cNvPicPr>
            <a:picLocks noChangeAspect="1"/>
          </p:cNvPicPr>
          <p:nvPr/>
        </p:nvPicPr>
        <p:blipFill>
          <a:blip r:embed="rId9"/>
          <a:stretch>
            <a:fillRect/>
          </a:stretch>
        </p:blipFill>
        <p:spPr>
          <a:xfrm>
            <a:off x="4161130" y="6045760"/>
            <a:ext cx="4515326" cy="479584"/>
          </a:xfrm>
          <a:prstGeom prst="rect">
            <a:avLst/>
          </a:prstGeom>
          <a:ln w="38100">
            <a:solidFill>
              <a:schemeClr val="accent1"/>
            </a:solidFill>
            <a:prstDash val="dash"/>
          </a:ln>
        </p:spPr>
      </p:pic>
      <p:sp>
        <p:nvSpPr>
          <p:cNvPr id="36" name="楕円 35">
            <a:extLst>
              <a:ext uri="{FF2B5EF4-FFF2-40B4-BE49-F238E27FC236}">
                <a16:creationId xmlns:a16="http://schemas.microsoft.com/office/drawing/2014/main" id="{B5CD351F-83C7-47F0-801C-213C14F21547}"/>
              </a:ext>
            </a:extLst>
          </p:cNvPr>
          <p:cNvSpPr/>
          <p:nvPr/>
        </p:nvSpPr>
        <p:spPr>
          <a:xfrm>
            <a:off x="2385260" y="6116257"/>
            <a:ext cx="82800" cy="1559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534510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369343" y="3275012"/>
            <a:ext cx="7892637" cy="46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5000"/>
              </a:lnSpc>
              <a:spcBef>
                <a:spcPts val="1200"/>
              </a:spcBef>
            </a:pPr>
            <a:r>
              <a:rPr lang="ja-JP" altLang="en-US" sz="2000" dirty="0">
                <a:solidFill>
                  <a:srgbClr val="FF0000"/>
                </a:solidFill>
              </a:rPr>
              <a:t>　</a:t>
            </a:r>
            <a:endParaRPr lang="en-US" altLang="ja-JP" sz="2000" b="0" dirty="0"/>
          </a:p>
        </p:txBody>
      </p:sp>
      <p:sp>
        <p:nvSpPr>
          <p:cNvPr id="15" name="Rectangle 4"/>
          <p:cNvSpPr>
            <a:spLocks noChangeArrowheads="1"/>
          </p:cNvSpPr>
          <p:nvPr/>
        </p:nvSpPr>
        <p:spPr bwMode="auto">
          <a:xfrm>
            <a:off x="510058" y="3713762"/>
            <a:ext cx="8748464" cy="597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5000"/>
              </a:lnSpc>
              <a:spcBef>
                <a:spcPts val="1800"/>
              </a:spcBef>
            </a:pPr>
            <a:r>
              <a:rPr lang="ja-JP" altLang="en-US" sz="2000" b="0" dirty="0"/>
              <a:t>　　　　</a:t>
            </a:r>
            <a:endParaRPr lang="en-US" altLang="ja-JP" sz="2000" b="0" dirty="0"/>
          </a:p>
          <a:p>
            <a:pPr marL="342900" indent="-342900">
              <a:lnSpc>
                <a:spcPct val="95000"/>
              </a:lnSpc>
              <a:spcBef>
                <a:spcPts val="600"/>
              </a:spcBef>
            </a:pPr>
            <a:endParaRPr lang="en-US" altLang="ja-JP" sz="2000" b="0" dirty="0"/>
          </a:p>
          <a:p>
            <a:pPr marL="342900" indent="-255588">
              <a:lnSpc>
                <a:spcPct val="95000"/>
              </a:lnSpc>
              <a:spcBef>
                <a:spcPct val="50000"/>
              </a:spcBef>
            </a:pPr>
            <a:r>
              <a:rPr lang="ja-JP" altLang="en-US" sz="2000" b="0" dirty="0">
                <a:solidFill>
                  <a:srgbClr val="00B0F0"/>
                </a:solidFill>
              </a:rPr>
              <a:t>　</a:t>
            </a:r>
            <a:r>
              <a:rPr lang="ja-JP" altLang="en-US" sz="2000" b="0" dirty="0"/>
              <a:t>　　　　　　　　　　　　　</a:t>
            </a:r>
            <a:endParaRPr lang="en-US" altLang="ja-JP" sz="2000" b="0" dirty="0"/>
          </a:p>
          <a:p>
            <a:pPr marL="342900" indent="-342900">
              <a:lnSpc>
                <a:spcPct val="95000"/>
              </a:lnSpc>
              <a:spcBef>
                <a:spcPct val="50000"/>
              </a:spcBef>
            </a:pPr>
            <a:r>
              <a:rPr lang="ja-JP" altLang="en-US" sz="2000" b="0" dirty="0"/>
              <a:t>　　　　　　</a:t>
            </a:r>
            <a:endParaRPr lang="en-US" altLang="ja-JP" sz="2000" b="0" dirty="0"/>
          </a:p>
          <a:p>
            <a:pPr marL="342900" indent="-342900">
              <a:lnSpc>
                <a:spcPct val="95000"/>
              </a:lnSpc>
              <a:spcBef>
                <a:spcPts val="0"/>
              </a:spcBef>
            </a:pPr>
            <a:r>
              <a:rPr lang="ja-JP" altLang="en-US" sz="2000" b="0" dirty="0"/>
              <a:t>　　</a:t>
            </a:r>
            <a:endParaRPr lang="en-US" altLang="ja-JP" sz="2000" dirty="0"/>
          </a:p>
        </p:txBody>
      </p:sp>
      <p:sp>
        <p:nvSpPr>
          <p:cNvPr id="18" name="Rectangle 4"/>
          <p:cNvSpPr>
            <a:spLocks noChangeArrowheads="1"/>
          </p:cNvSpPr>
          <p:nvPr/>
        </p:nvSpPr>
        <p:spPr bwMode="auto">
          <a:xfrm>
            <a:off x="258991" y="4639769"/>
            <a:ext cx="8748464" cy="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150000"/>
              </a:lnSpc>
              <a:spcBef>
                <a:spcPts val="1800"/>
              </a:spcBef>
            </a:pPr>
            <a:r>
              <a:rPr lang="ja-JP" altLang="en-US" sz="2000" b="0" dirty="0"/>
              <a:t>　</a:t>
            </a:r>
            <a:endParaRPr lang="en-US" altLang="ja-JP" sz="2000" dirty="0"/>
          </a:p>
        </p:txBody>
      </p:sp>
      <p:sp>
        <p:nvSpPr>
          <p:cNvPr id="4" name="テキスト ボックス 3">
            <a:extLst>
              <a:ext uri="{FF2B5EF4-FFF2-40B4-BE49-F238E27FC236}">
                <a16:creationId xmlns:a16="http://schemas.microsoft.com/office/drawing/2014/main" id="{B5DEE40A-37FA-4E96-86AC-9288C1521ACB}"/>
              </a:ext>
            </a:extLst>
          </p:cNvPr>
          <p:cNvSpPr txBox="1"/>
          <p:nvPr/>
        </p:nvSpPr>
        <p:spPr>
          <a:xfrm>
            <a:off x="5164111" y="3013023"/>
            <a:ext cx="914400" cy="914400"/>
          </a:xfrm>
          <a:prstGeom prst="rect">
            <a:avLst/>
          </a:prstGeom>
          <a:noFill/>
        </p:spPr>
        <p:txBody>
          <a:bodyPr wrap="square" rtlCol="0">
            <a:spAutoFit/>
          </a:bodyPr>
          <a:lstStyle/>
          <a:p>
            <a:endParaRPr kumimoji="1" lang="ja-JP" altLang="en-US" dirty="0"/>
          </a:p>
        </p:txBody>
      </p:sp>
      <p:sp>
        <p:nvSpPr>
          <p:cNvPr id="20" name="正方形/長方形 19">
            <a:extLst>
              <a:ext uri="{FF2B5EF4-FFF2-40B4-BE49-F238E27FC236}">
                <a16:creationId xmlns:a16="http://schemas.microsoft.com/office/drawing/2014/main" id="{D9C02764-2F5D-4AF0-B65E-08804DF37FCB}"/>
              </a:ext>
            </a:extLst>
          </p:cNvPr>
          <p:cNvSpPr/>
          <p:nvPr/>
        </p:nvSpPr>
        <p:spPr>
          <a:xfrm>
            <a:off x="226680" y="1809352"/>
            <a:ext cx="8737806" cy="4788000"/>
          </a:xfrm>
          <a:prstGeom prst="rect">
            <a:avLst/>
          </a:prstGeom>
          <a:ln w="19050">
            <a:solidFill>
              <a:schemeClr val="tx1"/>
            </a:solidFill>
          </a:ln>
        </p:spPr>
        <p:txBody>
          <a:bodyPr wrap="square" lIns="72000" tIns="72000" rIns="72000" bIns="72000" anchor="ctr">
            <a:spAutoFit/>
          </a:bodyPr>
          <a:lstStyle/>
          <a:p>
            <a:pPr>
              <a:spcBef>
                <a:spcPts val="0"/>
              </a:spcBef>
              <a:spcAft>
                <a:spcPts val="0"/>
              </a:spcAft>
              <a:defRPr/>
            </a:pPr>
            <a:r>
              <a:rPr lang="ja-JP" altLang="en-US" sz="1900" b="0" dirty="0">
                <a:latin typeface="+mn-ea"/>
              </a:rPr>
              <a:t>○　出題教科・科目や出題方法等が新指導要領に対応</a:t>
            </a:r>
            <a:endParaRPr lang="en-US" altLang="ja-JP" sz="1900" b="0" dirty="0">
              <a:latin typeface="+mn-ea"/>
              <a:ea typeface="+mn-ea"/>
            </a:endParaRPr>
          </a:p>
          <a:p>
            <a:pPr>
              <a:spcBef>
                <a:spcPts val="600"/>
              </a:spcBef>
              <a:spcAft>
                <a:spcPts val="0"/>
              </a:spcAft>
              <a:defRPr/>
            </a:pPr>
            <a:r>
              <a:rPr lang="ja-JP" altLang="en-US" sz="1900" b="0" dirty="0">
                <a:latin typeface="+mn-ea"/>
                <a:ea typeface="+mn-ea"/>
              </a:rPr>
              <a:t>○　国語は，</a:t>
            </a:r>
            <a:r>
              <a:rPr lang="ja-JP" altLang="en-US" sz="1900" b="0" u="heavy" dirty="0">
                <a:latin typeface="+mn-ea"/>
                <a:ea typeface="+mn-ea"/>
              </a:rPr>
              <a:t>大問を１つ追加し</a:t>
            </a:r>
            <a:r>
              <a:rPr lang="ja-JP" altLang="en-US" sz="1900" b="0" dirty="0">
                <a:latin typeface="+mn-ea"/>
                <a:ea typeface="+mn-ea"/>
              </a:rPr>
              <a:t>、</a:t>
            </a:r>
            <a:r>
              <a:rPr lang="ja-JP" altLang="en-US" sz="1900" b="0" u="heavy" dirty="0">
                <a:latin typeface="+mn-ea"/>
                <a:ea typeface="+mn-ea"/>
              </a:rPr>
              <a:t>試験時間は</a:t>
            </a:r>
            <a:r>
              <a:rPr lang="en-US" altLang="ja-JP" sz="1900" b="0" u="heavy" dirty="0">
                <a:latin typeface="+mn-ea"/>
                <a:ea typeface="+mn-ea"/>
              </a:rPr>
              <a:t>90</a:t>
            </a:r>
            <a:r>
              <a:rPr lang="ja-JP" altLang="en-US" sz="1900" b="0" u="heavy" dirty="0">
                <a:latin typeface="+mn-ea"/>
                <a:ea typeface="+mn-ea"/>
              </a:rPr>
              <a:t>分（</a:t>
            </a:r>
            <a:r>
              <a:rPr lang="en-US" altLang="ja-JP" sz="1900" b="0" u="heavy" dirty="0">
                <a:latin typeface="+mn-ea"/>
                <a:ea typeface="+mn-ea"/>
              </a:rPr>
              <a:t>10</a:t>
            </a:r>
            <a:r>
              <a:rPr lang="ja-JP" altLang="en-US" sz="1900" b="0" u="heavy" dirty="0">
                <a:latin typeface="+mn-ea"/>
                <a:ea typeface="+mn-ea"/>
              </a:rPr>
              <a:t>分増加）</a:t>
            </a:r>
            <a:r>
              <a:rPr lang="en-US" altLang="ja-JP" sz="1900" b="0" u="heavy" dirty="0">
                <a:latin typeface="+mn-ea"/>
                <a:ea typeface="+mn-ea"/>
              </a:rPr>
              <a:t> </a:t>
            </a:r>
          </a:p>
          <a:p>
            <a:pPr>
              <a:spcBef>
                <a:spcPts val="0"/>
              </a:spcBef>
              <a:spcAft>
                <a:spcPts val="0"/>
              </a:spcAft>
              <a:defRPr/>
            </a:pPr>
            <a:r>
              <a:rPr lang="ja-JP" altLang="en-US" sz="1900" b="0" dirty="0">
                <a:latin typeface="+mn-ea"/>
                <a:ea typeface="+mn-ea"/>
              </a:rPr>
              <a:t>　　 </a:t>
            </a:r>
            <a:r>
              <a:rPr lang="ja-JP" altLang="en-US" sz="1900" b="0" u="heavy" dirty="0">
                <a:latin typeface="+mn-ea"/>
                <a:ea typeface="+mn-ea"/>
              </a:rPr>
              <a:t>配点は近代以降の文章が３問</a:t>
            </a:r>
            <a:r>
              <a:rPr lang="en-US" altLang="ja-JP" sz="1900" b="0" u="heavy" dirty="0">
                <a:latin typeface="+mn-ea"/>
                <a:ea typeface="+mn-ea"/>
              </a:rPr>
              <a:t>110</a:t>
            </a:r>
            <a:r>
              <a:rPr lang="ja-JP" altLang="en-US" sz="1900" b="0" u="heavy" dirty="0">
                <a:latin typeface="+mn-ea"/>
                <a:ea typeface="+mn-ea"/>
              </a:rPr>
              <a:t>点，古典が２問</a:t>
            </a:r>
            <a:r>
              <a:rPr lang="en-US" altLang="ja-JP" sz="1900" b="0" u="heavy" dirty="0">
                <a:latin typeface="+mn-ea"/>
                <a:ea typeface="+mn-ea"/>
              </a:rPr>
              <a:t>90</a:t>
            </a:r>
            <a:r>
              <a:rPr lang="ja-JP" altLang="en-US" sz="1900" b="0" u="heavy" dirty="0">
                <a:latin typeface="+mn-ea"/>
                <a:ea typeface="+mn-ea"/>
              </a:rPr>
              <a:t>点（古文・漢文各</a:t>
            </a:r>
            <a:r>
              <a:rPr lang="en-US" altLang="ja-JP" sz="1900" b="0" u="heavy" dirty="0">
                <a:latin typeface="+mn-ea"/>
                <a:ea typeface="+mn-ea"/>
              </a:rPr>
              <a:t>45</a:t>
            </a:r>
            <a:r>
              <a:rPr lang="ja-JP" altLang="en-US" sz="1900" b="0" u="heavy" dirty="0">
                <a:latin typeface="+mn-ea"/>
                <a:ea typeface="+mn-ea"/>
              </a:rPr>
              <a:t>点）</a:t>
            </a:r>
            <a:endParaRPr lang="en-US" altLang="ja-JP" sz="1900" b="0" u="heavy" dirty="0">
              <a:latin typeface="+mn-ea"/>
              <a:ea typeface="+mn-ea"/>
            </a:endParaRPr>
          </a:p>
          <a:p>
            <a:pPr marL="180000" indent="-457200">
              <a:spcBef>
                <a:spcPts val="600"/>
              </a:spcBef>
              <a:spcAft>
                <a:spcPts val="0"/>
              </a:spcAft>
              <a:defRPr/>
            </a:pPr>
            <a:r>
              <a:rPr lang="ja-JP" altLang="en-US" sz="1900" b="0" dirty="0">
                <a:latin typeface="+mn-ea"/>
                <a:ea typeface="+mn-ea"/>
              </a:rPr>
              <a:t>○　地理歴史，公民は，必履修科目を組み合わせた出題科目１科目と，必履修科目と選択科目を組み合わせた出題科目５科目の</a:t>
            </a:r>
            <a:r>
              <a:rPr lang="ja-JP" altLang="en-US" sz="1900" b="0" u="heavy" dirty="0">
                <a:latin typeface="+mn-ea"/>
                <a:ea typeface="+mn-ea"/>
              </a:rPr>
              <a:t>合計６つの出題科目</a:t>
            </a:r>
            <a:r>
              <a:rPr lang="ja-JP" altLang="en-US" sz="1900" b="0" dirty="0">
                <a:latin typeface="+mn-ea"/>
                <a:ea typeface="+mn-ea"/>
              </a:rPr>
              <a:t>から最大２科目を選択解答</a:t>
            </a:r>
            <a:endParaRPr lang="en-US" altLang="ja-JP" sz="1900" b="0" dirty="0">
              <a:latin typeface="+mn-ea"/>
              <a:ea typeface="+mn-ea"/>
            </a:endParaRPr>
          </a:p>
          <a:p>
            <a:pPr>
              <a:spcBef>
                <a:spcPts val="600"/>
              </a:spcBef>
              <a:spcAft>
                <a:spcPts val="0"/>
              </a:spcAft>
              <a:defRPr/>
            </a:pPr>
            <a:r>
              <a:rPr lang="ja-JP" altLang="en-US" sz="1900" b="0" dirty="0">
                <a:latin typeface="+mn-ea"/>
                <a:ea typeface="+mn-ea"/>
              </a:rPr>
              <a:t>○　</a:t>
            </a:r>
            <a:r>
              <a:rPr lang="ja-JP" altLang="en-US" sz="1900" b="0" spc="-100" dirty="0">
                <a:latin typeface="+mn-ea"/>
                <a:ea typeface="+mn-ea"/>
              </a:rPr>
              <a:t>数学②は，</a:t>
            </a:r>
            <a:r>
              <a:rPr lang="en-US" altLang="ja-JP" sz="1900" b="0" u="heavy" spc="-100" dirty="0">
                <a:latin typeface="+mn-ea"/>
                <a:ea typeface="+mn-ea"/>
              </a:rPr>
              <a:t>『</a:t>
            </a:r>
            <a:r>
              <a:rPr lang="ja-JP" altLang="en-US" sz="1900" b="0" u="heavy" spc="-100" dirty="0">
                <a:latin typeface="+mn-ea"/>
                <a:ea typeface="+mn-ea"/>
              </a:rPr>
              <a:t>数学</a:t>
            </a:r>
            <a:r>
              <a:rPr lang="en-US" altLang="ja-JP" sz="1900" b="0" u="heavy" spc="-100" dirty="0">
                <a:latin typeface="+mn-ea"/>
                <a:ea typeface="+mn-ea"/>
              </a:rPr>
              <a:t>Ⅱ</a:t>
            </a:r>
            <a:r>
              <a:rPr lang="ja-JP" altLang="en-US" sz="1900" b="0" u="heavy" spc="-100" dirty="0" err="1">
                <a:latin typeface="+mn-ea"/>
                <a:ea typeface="+mn-ea"/>
              </a:rPr>
              <a:t>，</a:t>
            </a:r>
            <a:r>
              <a:rPr lang="ja-JP" altLang="en-US" sz="1900" b="0" u="heavy" spc="-100" dirty="0">
                <a:latin typeface="+mn-ea"/>
                <a:ea typeface="+mn-ea"/>
              </a:rPr>
              <a:t>数学</a:t>
            </a:r>
            <a:r>
              <a:rPr lang="en-US" altLang="ja-JP" sz="1900" b="0" u="heavy" spc="-100" dirty="0">
                <a:latin typeface="+mn-ea"/>
                <a:ea typeface="+mn-ea"/>
              </a:rPr>
              <a:t>B</a:t>
            </a:r>
            <a:r>
              <a:rPr lang="ja-JP" altLang="en-US" sz="1900" b="0" u="heavy" spc="-100" dirty="0" err="1">
                <a:latin typeface="+mn-ea"/>
                <a:ea typeface="+mn-ea"/>
              </a:rPr>
              <a:t>，</a:t>
            </a:r>
            <a:r>
              <a:rPr lang="ja-JP" altLang="en-US" sz="1900" b="0" u="heavy" spc="-100" dirty="0">
                <a:latin typeface="+mn-ea"/>
                <a:ea typeface="+mn-ea"/>
              </a:rPr>
              <a:t>数学</a:t>
            </a:r>
            <a:r>
              <a:rPr lang="en-US" altLang="ja-JP" sz="1900" b="0" u="heavy" spc="-100" dirty="0">
                <a:latin typeface="+mn-ea"/>
                <a:ea typeface="+mn-ea"/>
              </a:rPr>
              <a:t>C』</a:t>
            </a:r>
            <a:r>
              <a:rPr lang="ja-JP" altLang="en-US" sz="1900" b="0" u="heavy" spc="-100" dirty="0">
                <a:latin typeface="+mn-ea"/>
                <a:ea typeface="+mn-ea"/>
              </a:rPr>
              <a:t>の１科目を出題</a:t>
            </a:r>
            <a:r>
              <a:rPr lang="ja-JP" altLang="en-US" sz="1900" b="0" spc="-100" dirty="0">
                <a:latin typeface="+mn-ea"/>
                <a:ea typeface="+mn-ea"/>
              </a:rPr>
              <a:t>し，</a:t>
            </a:r>
            <a:r>
              <a:rPr lang="ja-JP" altLang="en-US" sz="1900" b="0" u="heavy" spc="-100" dirty="0">
                <a:latin typeface="+mn-ea"/>
                <a:ea typeface="+mn-ea"/>
              </a:rPr>
              <a:t>試験時間は</a:t>
            </a:r>
            <a:r>
              <a:rPr lang="en-US" altLang="ja-JP" sz="1900" b="0" u="heavy" spc="-100" dirty="0">
                <a:latin typeface="+mn-ea"/>
                <a:ea typeface="+mn-ea"/>
              </a:rPr>
              <a:t>70</a:t>
            </a:r>
            <a:r>
              <a:rPr lang="ja-JP" altLang="en-US" sz="1900" b="0" u="heavy" spc="-100" dirty="0">
                <a:latin typeface="+mn-ea"/>
                <a:ea typeface="+mn-ea"/>
              </a:rPr>
              <a:t>分（</a:t>
            </a:r>
            <a:r>
              <a:rPr lang="en-US" altLang="ja-JP" sz="1900" b="0" u="heavy" spc="-100" dirty="0">
                <a:latin typeface="+mn-ea"/>
                <a:ea typeface="+mn-ea"/>
              </a:rPr>
              <a:t>10</a:t>
            </a:r>
            <a:r>
              <a:rPr lang="ja-JP" altLang="en-US" sz="1900" b="0" u="heavy" spc="-100" dirty="0">
                <a:latin typeface="+mn-ea"/>
                <a:ea typeface="+mn-ea"/>
              </a:rPr>
              <a:t>分増加）</a:t>
            </a:r>
            <a:endParaRPr lang="en-US" altLang="ja-JP" sz="1900" b="0" u="heavy" spc="-100" dirty="0">
              <a:latin typeface="+mn-ea"/>
              <a:ea typeface="+mn-ea"/>
            </a:endParaRPr>
          </a:p>
          <a:p>
            <a:pPr>
              <a:spcBef>
                <a:spcPts val="600"/>
              </a:spcBef>
              <a:spcAft>
                <a:spcPts val="0"/>
              </a:spcAft>
              <a:defRPr/>
            </a:pPr>
            <a:r>
              <a:rPr lang="ja-JP" altLang="en-US" sz="1900" b="0" dirty="0">
                <a:latin typeface="+mn-ea"/>
                <a:ea typeface="+mn-ea"/>
              </a:rPr>
              <a:t>○　理科は，従前の２つの試験時間帯（理科①と理科②）を</a:t>
            </a:r>
            <a:r>
              <a:rPr lang="ja-JP" altLang="en-US" sz="1900" b="0" u="heavy" dirty="0">
                <a:latin typeface="+mn-ea"/>
                <a:ea typeface="+mn-ea"/>
              </a:rPr>
              <a:t>１つの試験時間帯に統合</a:t>
            </a:r>
            <a:endParaRPr lang="en-US" altLang="ja-JP" sz="1900" b="0" u="heavy" dirty="0">
              <a:latin typeface="+mn-ea"/>
              <a:ea typeface="+mn-ea"/>
            </a:endParaRPr>
          </a:p>
          <a:p>
            <a:pPr marL="180000" indent="-457200">
              <a:spcBef>
                <a:spcPts val="0"/>
              </a:spcBef>
              <a:spcAft>
                <a:spcPts val="0"/>
              </a:spcAft>
              <a:defRPr/>
            </a:pPr>
            <a:r>
              <a:rPr lang="ja-JP" altLang="en-US" sz="1900" b="0" dirty="0">
                <a:latin typeface="+mn-ea"/>
                <a:ea typeface="+mn-ea"/>
              </a:rPr>
              <a:t>　　 従前の「物理基礎」「化学基礎」「生物基礎」「地学基礎」の４科目は，</a:t>
            </a:r>
            <a:r>
              <a:rPr lang="en-US" altLang="ja-JP" sz="1900" b="0" u="heavy" dirty="0">
                <a:latin typeface="+mn-ea"/>
                <a:ea typeface="+mn-ea"/>
              </a:rPr>
              <a:t>『</a:t>
            </a:r>
            <a:r>
              <a:rPr lang="ja-JP" altLang="en-US" sz="1900" b="0" u="heavy" dirty="0">
                <a:latin typeface="+mn-ea"/>
                <a:ea typeface="+mn-ea"/>
              </a:rPr>
              <a:t>物理基礎／化学基礎／生物基礎／地学基礎</a:t>
            </a:r>
            <a:r>
              <a:rPr lang="en-US" altLang="ja-JP" sz="1900" b="0" u="heavy" dirty="0">
                <a:latin typeface="+mn-ea"/>
                <a:ea typeface="+mn-ea"/>
              </a:rPr>
              <a:t>』</a:t>
            </a:r>
            <a:r>
              <a:rPr lang="ja-JP" altLang="en-US" sz="1900" b="0" u="heavy" dirty="0">
                <a:latin typeface="+mn-ea"/>
                <a:ea typeface="+mn-ea"/>
              </a:rPr>
              <a:t>として１科目</a:t>
            </a:r>
            <a:r>
              <a:rPr lang="ja-JP" altLang="en-US" sz="1900" b="0" dirty="0">
                <a:latin typeface="+mn-ea"/>
                <a:ea typeface="+mn-ea"/>
              </a:rPr>
              <a:t>に統合。</a:t>
            </a:r>
            <a:r>
              <a:rPr lang="ja-JP" altLang="en-US" sz="1900" b="0" u="heavy" dirty="0">
                <a:latin typeface="+mn-ea"/>
                <a:ea typeface="+mn-ea"/>
              </a:rPr>
              <a:t>５つの出題科目</a:t>
            </a:r>
            <a:r>
              <a:rPr lang="ja-JP" altLang="en-US" sz="1900" b="0" dirty="0">
                <a:latin typeface="+mn-ea"/>
                <a:ea typeface="+mn-ea"/>
              </a:rPr>
              <a:t>から最大２科目を選択解答</a:t>
            </a:r>
            <a:endParaRPr lang="en-US" altLang="ja-JP" sz="1900" b="0" dirty="0">
              <a:latin typeface="+mn-ea"/>
              <a:ea typeface="+mn-ea"/>
            </a:endParaRPr>
          </a:p>
          <a:p>
            <a:pPr>
              <a:spcBef>
                <a:spcPts val="600"/>
              </a:spcBef>
              <a:spcAft>
                <a:spcPts val="0"/>
              </a:spcAft>
              <a:defRPr/>
            </a:pPr>
            <a:r>
              <a:rPr kumimoji="0" lang="ja-JP" altLang="en-US" sz="1900" b="0" dirty="0">
                <a:latin typeface="+mn-ea"/>
                <a:ea typeface="+mn-ea"/>
              </a:rPr>
              <a:t>○　</a:t>
            </a:r>
            <a:r>
              <a:rPr kumimoji="0" lang="ja-JP" altLang="en-US" sz="1900" b="0" u="heavy" dirty="0">
                <a:latin typeface="+mn-ea"/>
                <a:ea typeface="+mn-ea"/>
              </a:rPr>
              <a:t>情報を出題教科に追加</a:t>
            </a:r>
            <a:r>
              <a:rPr kumimoji="0" lang="ja-JP" altLang="en-US" sz="1900" b="0" dirty="0">
                <a:latin typeface="+mn-ea"/>
                <a:ea typeface="+mn-ea"/>
              </a:rPr>
              <a:t>（試験時間は</a:t>
            </a:r>
            <a:r>
              <a:rPr kumimoji="0" lang="en-US" altLang="ja-JP" sz="1900" b="0" dirty="0">
                <a:latin typeface="+mn-ea"/>
                <a:ea typeface="+mn-ea"/>
              </a:rPr>
              <a:t>60</a:t>
            </a:r>
            <a:r>
              <a:rPr kumimoji="0" lang="ja-JP" altLang="en-US" sz="1900" b="0" dirty="0">
                <a:latin typeface="+mn-ea"/>
                <a:ea typeface="+mn-ea"/>
              </a:rPr>
              <a:t>分，配点は</a:t>
            </a:r>
            <a:r>
              <a:rPr kumimoji="0" lang="en-US" altLang="ja-JP" sz="1900" b="0" dirty="0">
                <a:latin typeface="+mn-ea"/>
                <a:ea typeface="+mn-ea"/>
              </a:rPr>
              <a:t>100</a:t>
            </a:r>
            <a:r>
              <a:rPr kumimoji="0" lang="ja-JP" altLang="en-US" sz="1900" b="0" dirty="0">
                <a:latin typeface="+mn-ea"/>
                <a:ea typeface="+mn-ea"/>
              </a:rPr>
              <a:t>点）</a:t>
            </a:r>
            <a:endParaRPr kumimoji="0" lang="en-US" altLang="ja-JP" sz="1900" b="0" dirty="0">
              <a:latin typeface="+mn-ea"/>
              <a:ea typeface="+mn-ea"/>
            </a:endParaRPr>
          </a:p>
          <a:p>
            <a:pPr>
              <a:spcBef>
                <a:spcPts val="600"/>
              </a:spcBef>
              <a:spcAft>
                <a:spcPts val="0"/>
              </a:spcAft>
              <a:defRPr/>
            </a:pPr>
            <a:r>
              <a:rPr kumimoji="0" lang="ja-JP" altLang="en-US" sz="1900" b="0" dirty="0">
                <a:latin typeface="+mn-ea"/>
                <a:ea typeface="+mn-ea"/>
              </a:rPr>
              <a:t>○　得点調整の対象教科・科目及び実施条件・方法を一部変更</a:t>
            </a:r>
            <a:endParaRPr kumimoji="0" lang="en-US" altLang="ja-JP" sz="1900" b="0" dirty="0">
              <a:latin typeface="+mn-ea"/>
              <a:ea typeface="+mn-ea"/>
            </a:endParaRPr>
          </a:p>
          <a:p>
            <a:pPr>
              <a:spcBef>
                <a:spcPts val="600"/>
              </a:spcBef>
              <a:spcAft>
                <a:spcPts val="0"/>
              </a:spcAft>
              <a:defRPr/>
            </a:pPr>
            <a:r>
              <a:rPr kumimoji="0" lang="ja-JP" altLang="en-US" sz="1900" b="0" dirty="0">
                <a:latin typeface="+mn-ea"/>
              </a:rPr>
              <a:t>○　追試験を本試験の</a:t>
            </a:r>
            <a:r>
              <a:rPr kumimoji="0" lang="en-US" altLang="ja-JP" sz="1900" b="0" dirty="0">
                <a:latin typeface="+mn-ea"/>
              </a:rPr>
              <a:t>1</a:t>
            </a:r>
            <a:r>
              <a:rPr kumimoji="0" lang="ja-JP" altLang="en-US" sz="1900" b="0" dirty="0">
                <a:latin typeface="+mn-ea"/>
              </a:rPr>
              <a:t>週間後の令和７年１月</a:t>
            </a:r>
            <a:r>
              <a:rPr kumimoji="0" lang="en-US" altLang="ja-JP" sz="1900" b="0" dirty="0">
                <a:latin typeface="+mn-ea"/>
              </a:rPr>
              <a:t>25</a:t>
            </a:r>
            <a:r>
              <a:rPr kumimoji="0" lang="ja-JP" altLang="en-US" sz="1900" b="0" dirty="0">
                <a:latin typeface="+mn-ea"/>
              </a:rPr>
              <a:t>日</a:t>
            </a:r>
            <a:r>
              <a:rPr kumimoji="0" lang="en-US" altLang="ja-JP" sz="1900" b="0" dirty="0">
                <a:latin typeface="+mn-ea"/>
              </a:rPr>
              <a:t>(</a:t>
            </a:r>
            <a:r>
              <a:rPr kumimoji="0" lang="ja-JP" altLang="en-US" sz="1900" b="0" dirty="0">
                <a:latin typeface="+mn-ea"/>
              </a:rPr>
              <a:t>土</a:t>
            </a:r>
            <a:r>
              <a:rPr kumimoji="0" lang="en-US" altLang="ja-JP" sz="1900" b="0" dirty="0">
                <a:latin typeface="+mn-ea"/>
              </a:rPr>
              <a:t>)</a:t>
            </a:r>
            <a:r>
              <a:rPr kumimoji="0" lang="ja-JP" altLang="en-US" sz="1900" b="0" dirty="0">
                <a:latin typeface="+mn-ea"/>
              </a:rPr>
              <a:t>・</a:t>
            </a:r>
            <a:r>
              <a:rPr kumimoji="0" lang="en-US" altLang="ja-JP" sz="1900" b="0" dirty="0">
                <a:latin typeface="+mn-ea"/>
              </a:rPr>
              <a:t>26</a:t>
            </a:r>
            <a:r>
              <a:rPr kumimoji="0" lang="ja-JP" altLang="en-US" sz="1900" b="0" dirty="0">
                <a:latin typeface="+mn-ea"/>
              </a:rPr>
              <a:t>日</a:t>
            </a:r>
            <a:r>
              <a:rPr kumimoji="0" lang="en-US" altLang="ja-JP" sz="1900" b="0" dirty="0">
                <a:latin typeface="+mn-ea"/>
              </a:rPr>
              <a:t>(</a:t>
            </a:r>
            <a:r>
              <a:rPr kumimoji="0" lang="ja-JP" altLang="en-US" sz="1900" b="0" dirty="0">
                <a:latin typeface="+mn-ea"/>
              </a:rPr>
              <a:t>日</a:t>
            </a:r>
            <a:r>
              <a:rPr kumimoji="0" lang="en-US" altLang="ja-JP" sz="1900" b="0" dirty="0">
                <a:latin typeface="+mn-ea"/>
              </a:rPr>
              <a:t>)</a:t>
            </a:r>
            <a:r>
              <a:rPr kumimoji="0" lang="ja-JP" altLang="en-US" sz="1900" b="0" dirty="0">
                <a:latin typeface="+mn-ea"/>
              </a:rPr>
              <a:t>に実施</a:t>
            </a:r>
            <a:endParaRPr kumimoji="0" lang="en-US" altLang="ja-JP" sz="1900" b="0" dirty="0">
              <a:latin typeface="+mn-ea"/>
            </a:endParaRPr>
          </a:p>
        </p:txBody>
      </p:sp>
      <p:sp>
        <p:nvSpPr>
          <p:cNvPr id="3" name="スライド番号プレースホルダー 2">
            <a:extLst>
              <a:ext uri="{FF2B5EF4-FFF2-40B4-BE49-F238E27FC236}">
                <a16:creationId xmlns:a16="http://schemas.microsoft.com/office/drawing/2014/main" id="{1DC6BBF4-FEBE-4A71-9CD2-5AD9EDA6E8A3}"/>
              </a:ext>
            </a:extLst>
          </p:cNvPr>
          <p:cNvSpPr>
            <a:spLocks noGrp="1"/>
          </p:cNvSpPr>
          <p:nvPr>
            <p:ph type="sldNum" sz="quarter" idx="12"/>
          </p:nvPr>
        </p:nvSpPr>
        <p:spPr>
          <a:xfrm>
            <a:off x="7010399" y="6523191"/>
            <a:ext cx="2133601" cy="366253"/>
          </a:xfrm>
        </p:spPr>
        <p:txBody>
          <a:bodyPr/>
          <a:lstStyle/>
          <a:p>
            <a:fld id="{F14AF66F-3B4F-4E8B-A9F2-F8EEB7F87A3A}" type="slidenum">
              <a:rPr lang="ja-JP" altLang="en-US" smtClean="0">
                <a:solidFill>
                  <a:prstClr val="black">
                    <a:tint val="75000"/>
                  </a:prstClr>
                </a:solidFill>
              </a:rPr>
              <a:pPr/>
              <a:t>3</a:t>
            </a:fld>
            <a:endParaRPr lang="ja-JP" altLang="en-US" dirty="0">
              <a:solidFill>
                <a:prstClr val="black">
                  <a:tint val="75000"/>
                </a:prstClr>
              </a:solidFill>
            </a:endParaRPr>
          </a:p>
        </p:txBody>
      </p:sp>
      <p:sp>
        <p:nvSpPr>
          <p:cNvPr id="10" name="AutoShape 6">
            <a:extLst>
              <a:ext uri="{FF2B5EF4-FFF2-40B4-BE49-F238E27FC236}">
                <a16:creationId xmlns:a16="http://schemas.microsoft.com/office/drawing/2014/main" id="{928D99BC-1A88-4D58-ACE0-DABAC1E4E430}"/>
              </a:ext>
            </a:extLst>
          </p:cNvPr>
          <p:cNvSpPr>
            <a:spLocks noChangeArrowheads="1"/>
          </p:cNvSpPr>
          <p:nvPr/>
        </p:nvSpPr>
        <p:spPr bwMode="auto">
          <a:xfrm>
            <a:off x="219774" y="1268760"/>
            <a:ext cx="8744712" cy="465111"/>
          </a:xfrm>
          <a:prstGeom prst="roundRect">
            <a:avLst>
              <a:gd name="adj" fmla="val 13634"/>
            </a:avLst>
          </a:prstGeom>
          <a:solidFill>
            <a:srgbClr val="CCECFF"/>
          </a:solidFill>
          <a:ln w="38100" algn="ctr">
            <a:solidFill>
              <a:schemeClr val="accent1">
                <a:lumMod val="75000"/>
              </a:schemeClr>
            </a:solidFill>
            <a:round/>
            <a:headEnd/>
            <a:tailEnd/>
          </a:ln>
        </p:spPr>
        <p:txBody>
          <a:bodyPr wrap="square" anchor="ctr" anchorCtr="0"/>
          <a:lstStyle/>
          <a:p>
            <a:r>
              <a:rPr lang="ja-JP" altLang="en-US" sz="2400" dirty="0">
                <a:latin typeface="ＭＳ Ｐゴシック" panose="020B0600070205080204" pitchFamily="50" charset="-128"/>
              </a:rPr>
              <a:t>１　変更点の概要　　</a:t>
            </a:r>
            <a:endParaRPr lang="en-US" altLang="ja-JP" sz="2400" dirty="0">
              <a:latin typeface="ＭＳ Ｐゴシック" panose="020B0600070205080204" pitchFamily="50" charset="-128"/>
            </a:endParaRPr>
          </a:p>
        </p:txBody>
      </p:sp>
      <p:sp>
        <p:nvSpPr>
          <p:cNvPr id="11" name="角丸四角形 4">
            <a:extLst>
              <a:ext uri="{FF2B5EF4-FFF2-40B4-BE49-F238E27FC236}">
                <a16:creationId xmlns:a16="http://schemas.microsoft.com/office/drawing/2014/main" id="{63E759CE-D597-48DB-BF62-7B53A2275FE8}"/>
              </a:ext>
            </a:extLst>
          </p:cNvPr>
          <p:cNvSpPr>
            <a:spLocks noChangeArrowheads="1"/>
          </p:cNvSpPr>
          <p:nvPr/>
        </p:nvSpPr>
        <p:spPr bwMode="auto">
          <a:xfrm>
            <a:off x="147085" y="731959"/>
            <a:ext cx="8830967" cy="475920"/>
          </a:xfrm>
          <a:prstGeom prst="roundRect">
            <a:avLst>
              <a:gd name="adj" fmla="val 14925"/>
            </a:avLst>
          </a:prstGeom>
          <a:solidFill>
            <a:srgbClr val="FFFFCC"/>
          </a:solidFill>
          <a:ln w="19050" algn="ctr">
            <a:solidFill>
              <a:schemeClr val="tx1"/>
            </a:solidFill>
            <a:round/>
            <a:headEnd/>
            <a:tailEnd/>
          </a:ln>
        </p:spPr>
        <p:txBody>
          <a:bodyPr wrap="square" lIns="36000" tIns="0" rIns="36000" bIns="0" anchor="ctr" anchorCtr="0">
            <a:spAutoFit/>
          </a:bodyPr>
          <a:lstStyle/>
          <a:p>
            <a:r>
              <a:rPr lang="en-US" altLang="ja-JP" sz="2641" dirty="0">
                <a:solidFill>
                  <a:srgbClr val="000000"/>
                </a:solidFill>
              </a:rPr>
              <a:t>Ⅰ</a:t>
            </a:r>
            <a:r>
              <a:rPr lang="ja-JP" altLang="en-US" sz="2641" dirty="0">
                <a:solidFill>
                  <a:srgbClr val="000000"/>
                </a:solidFill>
              </a:rPr>
              <a:t>　</a:t>
            </a:r>
            <a:r>
              <a:rPr lang="ja-JP" altLang="en-US" sz="2640" dirty="0">
                <a:solidFill>
                  <a:srgbClr val="000000"/>
                </a:solidFill>
              </a:rPr>
              <a:t>主な変更点 </a:t>
            </a:r>
            <a:r>
              <a:rPr lang="ja-JP" altLang="en-US" sz="2845" dirty="0">
                <a:solidFill>
                  <a:srgbClr val="000000"/>
                </a:solidFill>
              </a:rPr>
              <a:t>　　　</a:t>
            </a:r>
            <a:endParaRPr lang="ja-JP" altLang="en-US" sz="2845" dirty="0"/>
          </a:p>
        </p:txBody>
      </p:sp>
    </p:spTree>
    <p:extLst>
      <p:ext uri="{BB962C8B-B14F-4D97-AF65-F5344CB8AC3E}">
        <p14:creationId xmlns:p14="http://schemas.microsoft.com/office/powerpoint/2010/main" val="24427422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0398ECEB-0AC6-47F5-85AA-681B3EE2636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0000"/>
                    </a14:imgEffect>
                  </a14:imgLayer>
                </a14:imgProps>
              </a:ext>
            </a:extLst>
          </a:blip>
          <a:srcRect l="25013" t="48583" r="62803" b="29474"/>
          <a:stretch/>
        </p:blipFill>
        <p:spPr>
          <a:xfrm>
            <a:off x="7326210" y="2331027"/>
            <a:ext cx="1671129" cy="1630204"/>
          </a:xfrm>
          <a:prstGeom prst="rect">
            <a:avLst/>
          </a:prstGeom>
          <a:ln w="38100">
            <a:solidFill>
              <a:srgbClr val="0070C0"/>
            </a:solidFill>
          </a:ln>
        </p:spPr>
      </p:pic>
      <p:pic>
        <p:nvPicPr>
          <p:cNvPr id="3" name="図 2">
            <a:extLst>
              <a:ext uri="{FF2B5EF4-FFF2-40B4-BE49-F238E27FC236}">
                <a16:creationId xmlns:a16="http://schemas.microsoft.com/office/drawing/2014/main" id="{64FC9C5A-5C4E-4BCB-863F-9030AC39AF7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0000"/>
                    </a14:imgEffect>
                  </a14:imgLayer>
                </a14:imgProps>
              </a:ext>
            </a:extLst>
          </a:blip>
          <a:srcRect l="25013" t="48583" r="62803" b="29474"/>
          <a:stretch/>
        </p:blipFill>
        <p:spPr>
          <a:xfrm>
            <a:off x="5422533" y="2327056"/>
            <a:ext cx="1671129" cy="1630204"/>
          </a:xfrm>
          <a:prstGeom prst="rect">
            <a:avLst/>
          </a:prstGeom>
          <a:ln w="38100">
            <a:solidFill>
              <a:srgbClr val="FF0000"/>
            </a:solidFill>
          </a:ln>
        </p:spPr>
      </p:pic>
      <p:pic>
        <p:nvPicPr>
          <p:cNvPr id="23" name="図 22">
            <a:extLst>
              <a:ext uri="{FF2B5EF4-FFF2-40B4-BE49-F238E27FC236}">
                <a16:creationId xmlns:a16="http://schemas.microsoft.com/office/drawing/2014/main" id="{11FBA6C9-60BD-428B-A469-D1434508DF0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30000"/>
                    </a14:imgEffect>
                  </a14:imgLayer>
                </a14:imgProps>
              </a:ext>
              <a:ext uri="{28A0092B-C50C-407E-A947-70E740481C1C}">
                <a14:useLocalDpi xmlns:a14="http://schemas.microsoft.com/office/drawing/2010/main" val="0"/>
              </a:ext>
            </a:extLst>
          </a:blip>
          <a:srcRect/>
          <a:stretch>
            <a:fillRect/>
          </a:stretch>
        </p:blipFill>
        <p:spPr bwMode="auto">
          <a:xfrm>
            <a:off x="511414" y="1718287"/>
            <a:ext cx="4245456" cy="3150873"/>
          </a:xfrm>
          <a:prstGeom prst="rect">
            <a:avLst/>
          </a:prstGeom>
          <a:noFill/>
          <a:ln w="19050">
            <a:solidFill>
              <a:schemeClr val="tx1"/>
            </a:solidFill>
          </a:ln>
        </p:spPr>
      </p:pic>
      <p:sp>
        <p:nvSpPr>
          <p:cNvPr id="8" name="四角形: 角を丸くする 7">
            <a:extLst>
              <a:ext uri="{FF2B5EF4-FFF2-40B4-BE49-F238E27FC236}">
                <a16:creationId xmlns:a16="http://schemas.microsoft.com/office/drawing/2014/main" id="{3C3FD739-B76E-4E46-8F4E-D7FB16B648F6}"/>
              </a:ext>
            </a:extLst>
          </p:cNvPr>
          <p:cNvSpPr/>
          <p:nvPr/>
        </p:nvSpPr>
        <p:spPr>
          <a:xfrm>
            <a:off x="406450" y="1214624"/>
            <a:ext cx="3849599" cy="483379"/>
          </a:xfrm>
          <a:prstGeom prst="round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500" b="0" dirty="0">
                <a:solidFill>
                  <a:schemeClr val="tx1"/>
                </a:solidFill>
              </a:rPr>
              <a:t>（例）「地理総合」と「公共」を</a:t>
            </a:r>
            <a:r>
              <a:rPr lang="ja-JP" altLang="en-US" sz="1500" b="0" dirty="0">
                <a:solidFill>
                  <a:schemeClr val="tx1"/>
                </a:solidFill>
              </a:rPr>
              <a:t>選択</a:t>
            </a:r>
            <a:r>
              <a:rPr kumimoji="1" lang="ja-JP" altLang="en-US" sz="1500" b="0" dirty="0">
                <a:solidFill>
                  <a:schemeClr val="tx1"/>
                </a:solidFill>
              </a:rPr>
              <a:t>する場合</a:t>
            </a:r>
          </a:p>
        </p:txBody>
      </p:sp>
      <p:sp>
        <p:nvSpPr>
          <p:cNvPr id="15" name="正方形/長方形 14">
            <a:extLst>
              <a:ext uri="{FF2B5EF4-FFF2-40B4-BE49-F238E27FC236}">
                <a16:creationId xmlns:a16="http://schemas.microsoft.com/office/drawing/2014/main" id="{A2410400-13AF-4315-A3B3-325A2FA47C01}"/>
              </a:ext>
            </a:extLst>
          </p:cNvPr>
          <p:cNvSpPr/>
          <p:nvPr/>
        </p:nvSpPr>
        <p:spPr>
          <a:xfrm>
            <a:off x="884049" y="2922462"/>
            <a:ext cx="648000" cy="6006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cxnSp>
        <p:nvCxnSpPr>
          <p:cNvPr id="25" name="コネクタ: カギ線 24">
            <a:extLst>
              <a:ext uri="{FF2B5EF4-FFF2-40B4-BE49-F238E27FC236}">
                <a16:creationId xmlns:a16="http://schemas.microsoft.com/office/drawing/2014/main" id="{5A93E3C9-925F-43A1-B18E-25C15A83CA9E}"/>
              </a:ext>
            </a:extLst>
          </p:cNvPr>
          <p:cNvCxnSpPr>
            <a:cxnSpLocks/>
            <a:stCxn id="33" idx="0"/>
          </p:cNvCxnSpPr>
          <p:nvPr/>
        </p:nvCxnSpPr>
        <p:spPr>
          <a:xfrm rot="5400000" flipH="1" flipV="1">
            <a:off x="5453724" y="203056"/>
            <a:ext cx="612000" cy="4860000"/>
          </a:xfrm>
          <a:prstGeom prst="bentConnector3">
            <a:avLst>
              <a:gd name="adj1" fmla="val 138394"/>
            </a:avLst>
          </a:prstGeom>
          <a:ln w="38100">
            <a:solidFill>
              <a:srgbClr val="0070C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63A5C278-747C-444B-A10B-9D30D5A8678D}"/>
              </a:ext>
            </a:extLst>
          </p:cNvPr>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30</a:t>
            </a:fld>
            <a:endParaRPr lang="ja-JP" altLang="en-US">
              <a:solidFill>
                <a:prstClr val="black">
                  <a:tint val="75000"/>
                </a:prstClr>
              </a:solidFill>
            </a:endParaRPr>
          </a:p>
        </p:txBody>
      </p:sp>
      <p:sp>
        <p:nvSpPr>
          <p:cNvPr id="17" name="正方形/長方形 16">
            <a:extLst>
              <a:ext uri="{FF2B5EF4-FFF2-40B4-BE49-F238E27FC236}">
                <a16:creationId xmlns:a16="http://schemas.microsoft.com/office/drawing/2014/main" id="{E9432AD6-A4F0-4C6E-87CF-F2EA842A0066}"/>
              </a:ext>
            </a:extLst>
          </p:cNvPr>
          <p:cNvSpPr/>
          <p:nvPr/>
        </p:nvSpPr>
        <p:spPr>
          <a:xfrm>
            <a:off x="307544" y="858839"/>
            <a:ext cx="880080" cy="330090"/>
          </a:xfrm>
          <a:prstGeom prst="rect">
            <a:avLst/>
          </a:prstGeom>
          <a:solidFill>
            <a:schemeClr val="bg1"/>
          </a:solidFill>
          <a:ln w="28575">
            <a:solidFill>
              <a:schemeClr val="tx1"/>
            </a:solidFill>
          </a:ln>
        </p:spPr>
        <p:txBody>
          <a:bodyPr wrap="square">
            <a:spAutoFit/>
          </a:bodyPr>
          <a:lstStyle/>
          <a:p>
            <a:pPr marL="182563" indent="-182563" algn="ctr">
              <a:lnSpc>
                <a:spcPct val="110000"/>
              </a:lnSpc>
              <a:spcAft>
                <a:spcPts val="900"/>
              </a:spcAft>
              <a:defRPr/>
            </a:pPr>
            <a:r>
              <a:rPr lang="ja-JP" altLang="en-US" sz="1600" b="0" dirty="0">
                <a:latin typeface="+mn-ea"/>
                <a:ea typeface="+mn-ea"/>
              </a:rPr>
              <a:t>第２面</a:t>
            </a:r>
            <a:endParaRPr lang="en-US" altLang="ja-JP" sz="1600" b="0" dirty="0">
              <a:latin typeface="+mn-ea"/>
              <a:ea typeface="+mn-ea"/>
            </a:endParaRPr>
          </a:p>
        </p:txBody>
      </p:sp>
      <p:sp>
        <p:nvSpPr>
          <p:cNvPr id="24" name="正方形/長方形 23">
            <a:extLst>
              <a:ext uri="{FF2B5EF4-FFF2-40B4-BE49-F238E27FC236}">
                <a16:creationId xmlns:a16="http://schemas.microsoft.com/office/drawing/2014/main" id="{2EC5DCC6-7F42-4728-92C4-8DDD1B39EFC6}"/>
              </a:ext>
            </a:extLst>
          </p:cNvPr>
          <p:cNvSpPr/>
          <p:nvPr/>
        </p:nvSpPr>
        <p:spPr>
          <a:xfrm>
            <a:off x="1639770" y="2682831"/>
            <a:ext cx="745744" cy="408256"/>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cxnSp>
        <p:nvCxnSpPr>
          <p:cNvPr id="10" name="直線矢印コネクタ 9">
            <a:extLst>
              <a:ext uri="{FF2B5EF4-FFF2-40B4-BE49-F238E27FC236}">
                <a16:creationId xmlns:a16="http://schemas.microsoft.com/office/drawing/2014/main" id="{F6578428-F8DD-47F6-902F-4F2FF2A8288A}"/>
              </a:ext>
            </a:extLst>
          </p:cNvPr>
          <p:cNvCxnSpPr>
            <a:cxnSpLocks/>
            <a:stCxn id="24" idx="2"/>
            <a:endCxn id="22" idx="0"/>
          </p:cNvCxnSpPr>
          <p:nvPr/>
        </p:nvCxnSpPr>
        <p:spPr>
          <a:xfrm>
            <a:off x="2012642" y="3091087"/>
            <a:ext cx="0" cy="2313505"/>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コネクタ: カギ線 31">
            <a:extLst>
              <a:ext uri="{FF2B5EF4-FFF2-40B4-BE49-F238E27FC236}">
                <a16:creationId xmlns:a16="http://schemas.microsoft.com/office/drawing/2014/main" id="{1CE4C202-4DDA-4A7D-AE42-CD16FEC4E318}"/>
              </a:ext>
            </a:extLst>
          </p:cNvPr>
          <p:cNvCxnSpPr>
            <a:cxnSpLocks/>
            <a:stCxn id="15" idx="0"/>
          </p:cNvCxnSpPr>
          <p:nvPr/>
        </p:nvCxnSpPr>
        <p:spPr>
          <a:xfrm rot="5400000" flipH="1" flipV="1">
            <a:off x="3110507" y="661018"/>
            <a:ext cx="468000" cy="4032000"/>
          </a:xfrm>
          <a:prstGeom prst="bentConnector2">
            <a:avLst/>
          </a:prstGeom>
          <a:ln w="381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ACE21333-89DE-4949-A8BD-44E766F811BF}"/>
              </a:ext>
            </a:extLst>
          </p:cNvPr>
          <p:cNvSpPr/>
          <p:nvPr/>
        </p:nvSpPr>
        <p:spPr>
          <a:xfrm>
            <a:off x="2875112" y="2922462"/>
            <a:ext cx="648000" cy="600673"/>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4" name="楕円 33">
            <a:extLst>
              <a:ext uri="{FF2B5EF4-FFF2-40B4-BE49-F238E27FC236}">
                <a16:creationId xmlns:a16="http://schemas.microsoft.com/office/drawing/2014/main" id="{A9F31D51-4616-45E7-9A4E-32FF9D410BA5}"/>
              </a:ext>
            </a:extLst>
          </p:cNvPr>
          <p:cNvSpPr/>
          <p:nvPr/>
        </p:nvSpPr>
        <p:spPr>
          <a:xfrm>
            <a:off x="6762846" y="2795056"/>
            <a:ext cx="108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a:extLst>
              <a:ext uri="{FF2B5EF4-FFF2-40B4-BE49-F238E27FC236}">
                <a16:creationId xmlns:a16="http://schemas.microsoft.com/office/drawing/2014/main" id="{A4A987CD-C340-4DDF-918A-95BB247D3770}"/>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30000"/>
                    </a14:imgEffect>
                  </a14:imgLayer>
                </a14:imgProps>
              </a:ext>
            </a:extLst>
          </a:blip>
          <a:stretch>
            <a:fillRect/>
          </a:stretch>
        </p:blipFill>
        <p:spPr>
          <a:xfrm>
            <a:off x="1017279" y="5404592"/>
            <a:ext cx="1990725" cy="1104900"/>
          </a:xfrm>
          <a:prstGeom prst="rect">
            <a:avLst/>
          </a:prstGeom>
          <a:ln w="38100">
            <a:solidFill>
              <a:srgbClr val="7030A0"/>
            </a:solidFill>
          </a:ln>
        </p:spPr>
      </p:pic>
      <p:sp>
        <p:nvSpPr>
          <p:cNvPr id="28" name="楕円 27">
            <a:extLst>
              <a:ext uri="{FF2B5EF4-FFF2-40B4-BE49-F238E27FC236}">
                <a16:creationId xmlns:a16="http://schemas.microsoft.com/office/drawing/2014/main" id="{39E0A038-6B33-41CC-BF99-41545B56E939}"/>
              </a:ext>
            </a:extLst>
          </p:cNvPr>
          <p:cNvSpPr/>
          <p:nvPr/>
        </p:nvSpPr>
        <p:spPr>
          <a:xfrm>
            <a:off x="8668644" y="3563153"/>
            <a:ext cx="108000" cy="144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extLst>
              <a:ext uri="{FF2B5EF4-FFF2-40B4-BE49-F238E27FC236}">
                <a16:creationId xmlns:a16="http://schemas.microsoft.com/office/drawing/2014/main" id="{19F4E634-20D0-4845-ADF2-568C0B6A703D}"/>
              </a:ext>
            </a:extLst>
          </p:cNvPr>
          <p:cNvSpPr/>
          <p:nvPr/>
        </p:nvSpPr>
        <p:spPr>
          <a:xfrm>
            <a:off x="1374683" y="847237"/>
            <a:ext cx="7560766" cy="369198"/>
          </a:xfrm>
          <a:prstGeom prst="roundRect">
            <a:avLst>
              <a:gd name="adj" fmla="val 8402"/>
            </a:avLst>
          </a:prstGeom>
          <a:solidFill>
            <a:srgbClr val="FFFFE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1599">
              <a:spcBef>
                <a:spcPts val="600"/>
              </a:spcBef>
            </a:pPr>
            <a:r>
              <a:rPr lang="en-US" altLang="ja-JP" sz="1800" b="0" kern="100" dirty="0">
                <a:solidFill>
                  <a:schemeClr val="tx1"/>
                </a:solidFill>
                <a:latin typeface="+mn-ea"/>
                <a:cs typeface="Times New Roman" panose="02020603050405020304" pitchFamily="18" charset="0"/>
              </a:rPr>
              <a:t>【</a:t>
            </a:r>
            <a:r>
              <a:rPr lang="ja-JP" altLang="en-US" sz="1800" b="0" kern="100" dirty="0">
                <a:solidFill>
                  <a:schemeClr val="tx1"/>
                </a:solidFill>
                <a:latin typeface="+mn-ea"/>
                <a:cs typeface="Times New Roman" panose="02020603050405020304" pitchFamily="18" charset="0"/>
              </a:rPr>
              <a:t>手順②</a:t>
            </a:r>
            <a:r>
              <a:rPr lang="en-US" altLang="ja-JP" sz="1800" b="0" kern="100" dirty="0">
                <a:solidFill>
                  <a:schemeClr val="tx1"/>
                </a:solidFill>
                <a:latin typeface="+mn-ea"/>
                <a:cs typeface="Times New Roman" panose="02020603050405020304" pitchFamily="18" charset="0"/>
              </a:rPr>
              <a:t>】</a:t>
            </a:r>
            <a:r>
              <a:rPr lang="ja-JP" altLang="en-US" sz="1800" b="0" kern="100" dirty="0">
                <a:solidFill>
                  <a:schemeClr val="tx1"/>
                </a:solidFill>
                <a:latin typeface="+mn-ea"/>
                <a:cs typeface="Times New Roman" panose="02020603050405020304" pitchFamily="18" charset="0"/>
              </a:rPr>
              <a:t>　第２面で，それぞれの出題範囲欄に解答する出題範囲をマーク</a:t>
            </a:r>
          </a:p>
        </p:txBody>
      </p:sp>
      <p:sp>
        <p:nvSpPr>
          <p:cNvPr id="27" name="四角形: 角を丸くする 26">
            <a:extLst>
              <a:ext uri="{FF2B5EF4-FFF2-40B4-BE49-F238E27FC236}">
                <a16:creationId xmlns:a16="http://schemas.microsoft.com/office/drawing/2014/main" id="{ECDB042A-FADD-47EA-A05B-8B2EF61CEC06}"/>
              </a:ext>
            </a:extLst>
          </p:cNvPr>
          <p:cNvSpPr/>
          <p:nvPr/>
        </p:nvSpPr>
        <p:spPr>
          <a:xfrm>
            <a:off x="3199111" y="5373216"/>
            <a:ext cx="4685251" cy="1127616"/>
          </a:xfrm>
          <a:prstGeom prst="roundRect">
            <a:avLst>
              <a:gd name="adj" fmla="val 8402"/>
            </a:avLst>
          </a:prstGeom>
          <a:solidFill>
            <a:srgbClr val="FFFFE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01599">
              <a:spcBef>
                <a:spcPts val="600"/>
              </a:spcBef>
            </a:pPr>
            <a:r>
              <a:rPr lang="en-US" altLang="ja-JP" sz="1800" b="0" kern="100" dirty="0">
                <a:solidFill>
                  <a:schemeClr val="tx1"/>
                </a:solidFill>
                <a:latin typeface="+mn-ea"/>
                <a:cs typeface="Times New Roman" panose="02020603050405020304" pitchFamily="18" charset="0"/>
              </a:rPr>
              <a:t>【</a:t>
            </a:r>
            <a:r>
              <a:rPr lang="ja-JP" altLang="en-US" sz="1800" b="0" kern="100" dirty="0">
                <a:solidFill>
                  <a:schemeClr val="tx1"/>
                </a:solidFill>
                <a:latin typeface="+mn-ea"/>
                <a:cs typeface="Times New Roman" panose="02020603050405020304" pitchFamily="18" charset="0"/>
              </a:rPr>
              <a:t>手順③</a:t>
            </a:r>
            <a:r>
              <a:rPr lang="en-US" altLang="ja-JP" sz="1800" b="0" kern="100" dirty="0">
                <a:solidFill>
                  <a:schemeClr val="tx1"/>
                </a:solidFill>
                <a:latin typeface="+mn-ea"/>
                <a:cs typeface="Times New Roman" panose="02020603050405020304" pitchFamily="18" charset="0"/>
              </a:rPr>
              <a:t>】</a:t>
            </a:r>
            <a:r>
              <a:rPr lang="ja-JP" altLang="en-US" sz="1800" b="0" kern="100" dirty="0">
                <a:solidFill>
                  <a:schemeClr val="tx1"/>
                </a:solidFill>
                <a:latin typeface="+mn-ea"/>
                <a:cs typeface="Times New Roman" panose="02020603050405020304" pitchFamily="18" charset="0"/>
              </a:rPr>
              <a:t>　対応した解答欄に解答をマーク</a:t>
            </a:r>
            <a:endParaRPr lang="en-US" altLang="ja-JP" sz="1800" b="0" kern="100" dirty="0">
              <a:solidFill>
                <a:schemeClr val="tx1"/>
              </a:solidFill>
              <a:latin typeface="+mn-ea"/>
              <a:cs typeface="Times New Roman" panose="02020603050405020304" pitchFamily="18" charset="0"/>
            </a:endParaRPr>
          </a:p>
          <a:p>
            <a:pPr marL="101599">
              <a:spcBef>
                <a:spcPts val="600"/>
              </a:spcBef>
            </a:pPr>
            <a:r>
              <a:rPr lang="en-US" altLang="ja-JP" sz="1800" b="0" kern="100" dirty="0">
                <a:solidFill>
                  <a:schemeClr val="tx1"/>
                </a:solidFill>
                <a:latin typeface="+mn-ea"/>
                <a:cs typeface="Times New Roman" panose="02020603050405020304" pitchFamily="18" charset="0"/>
              </a:rPr>
              <a:t>  ※</a:t>
            </a:r>
            <a:r>
              <a:rPr lang="ja-JP" altLang="en-US" sz="1800" b="0" kern="100" dirty="0">
                <a:solidFill>
                  <a:schemeClr val="tx1"/>
                </a:solidFill>
                <a:latin typeface="+mn-ea"/>
                <a:cs typeface="Times New Roman" panose="02020603050405020304" pitchFamily="18" charset="0"/>
              </a:rPr>
              <a:t>　第１面に解答する科目と区別するために</a:t>
            </a:r>
            <a:br>
              <a:rPr lang="en-US" altLang="ja-JP" sz="1800" b="0" kern="100" dirty="0">
                <a:solidFill>
                  <a:schemeClr val="tx1"/>
                </a:solidFill>
                <a:latin typeface="+mn-ea"/>
                <a:cs typeface="Times New Roman" panose="02020603050405020304" pitchFamily="18" charset="0"/>
              </a:rPr>
            </a:br>
            <a:r>
              <a:rPr lang="ja-JP" altLang="en-US" sz="1800" b="0" kern="100" dirty="0">
                <a:solidFill>
                  <a:schemeClr val="tx1"/>
                </a:solidFill>
                <a:latin typeface="+mn-ea"/>
                <a:cs typeface="Times New Roman" panose="02020603050405020304" pitchFamily="18" charset="0"/>
              </a:rPr>
              <a:t>　   </a:t>
            </a:r>
            <a:r>
              <a:rPr lang="ja-JP" altLang="en-US" sz="1800" u="heavy" kern="100" dirty="0">
                <a:solidFill>
                  <a:schemeClr val="tx1"/>
                </a:solidFill>
                <a:latin typeface="+mn-ea"/>
                <a:cs typeface="Times New Roman" panose="02020603050405020304" pitchFamily="18" charset="0"/>
              </a:rPr>
              <a:t>第２面は解答番号が１０１から</a:t>
            </a:r>
            <a:r>
              <a:rPr lang="ja-JP" altLang="en-US" sz="1800" b="0" kern="100" dirty="0">
                <a:solidFill>
                  <a:schemeClr val="tx1"/>
                </a:solidFill>
                <a:latin typeface="+mn-ea"/>
                <a:cs typeface="Times New Roman" panose="02020603050405020304" pitchFamily="18" charset="0"/>
              </a:rPr>
              <a:t>始まる　</a:t>
            </a:r>
          </a:p>
        </p:txBody>
      </p:sp>
    </p:spTree>
    <p:extLst>
      <p:ext uri="{BB962C8B-B14F-4D97-AF65-F5344CB8AC3E}">
        <p14:creationId xmlns:p14="http://schemas.microsoft.com/office/powerpoint/2010/main" val="39379630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1D1A298-119A-45E5-A641-19955B8BE97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0000"/>
                    </a14:imgEffect>
                  </a14:imgLayer>
                </a14:imgProps>
              </a:ext>
            </a:extLst>
          </a:blip>
          <a:stretch>
            <a:fillRect/>
          </a:stretch>
        </p:blipFill>
        <p:spPr>
          <a:xfrm>
            <a:off x="388717" y="2008183"/>
            <a:ext cx="5553551" cy="4129564"/>
          </a:xfrm>
          <a:prstGeom prst="rect">
            <a:avLst/>
          </a:prstGeom>
          <a:ln>
            <a:solidFill>
              <a:schemeClr val="tx1"/>
            </a:solidFill>
          </a:ln>
        </p:spPr>
      </p:pic>
      <p:sp>
        <p:nvSpPr>
          <p:cNvPr id="2" name="スライド番号プレースホルダー 1">
            <a:extLst>
              <a:ext uri="{FF2B5EF4-FFF2-40B4-BE49-F238E27FC236}">
                <a16:creationId xmlns:a16="http://schemas.microsoft.com/office/drawing/2014/main" id="{2EFA9A24-70FF-41DB-938F-B8DD62435E72}"/>
              </a:ext>
            </a:extLst>
          </p:cNvPr>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31</a:t>
            </a:fld>
            <a:endParaRPr lang="ja-JP" altLang="en-US" dirty="0">
              <a:solidFill>
                <a:prstClr val="black">
                  <a:tint val="75000"/>
                </a:prstClr>
              </a:solidFill>
            </a:endParaRPr>
          </a:p>
        </p:txBody>
      </p:sp>
      <p:sp>
        <p:nvSpPr>
          <p:cNvPr id="24" name="正方形/長方形 23">
            <a:extLst>
              <a:ext uri="{FF2B5EF4-FFF2-40B4-BE49-F238E27FC236}">
                <a16:creationId xmlns:a16="http://schemas.microsoft.com/office/drawing/2014/main" id="{A9AD86DA-86B0-44A0-A427-8C7D3B2C0353}"/>
              </a:ext>
            </a:extLst>
          </p:cNvPr>
          <p:cNvSpPr/>
          <p:nvPr/>
        </p:nvSpPr>
        <p:spPr>
          <a:xfrm>
            <a:off x="259463" y="1445351"/>
            <a:ext cx="880080" cy="359778"/>
          </a:xfrm>
          <a:prstGeom prst="rect">
            <a:avLst/>
          </a:prstGeom>
          <a:solidFill>
            <a:schemeClr val="bg1"/>
          </a:solidFill>
          <a:ln w="28575">
            <a:solidFill>
              <a:schemeClr val="tx1"/>
            </a:solidFill>
          </a:ln>
        </p:spPr>
        <p:txBody>
          <a:bodyPr wrap="square">
            <a:spAutoFit/>
          </a:bodyPr>
          <a:lstStyle/>
          <a:p>
            <a:pPr marL="182563" indent="-182563" algn="ctr">
              <a:lnSpc>
                <a:spcPct val="110000"/>
              </a:lnSpc>
              <a:spcAft>
                <a:spcPts val="900"/>
              </a:spcAft>
              <a:defRPr/>
            </a:pPr>
            <a:r>
              <a:rPr lang="ja-JP" altLang="en-US" sz="1800" b="0" dirty="0">
                <a:latin typeface="+mn-ea"/>
                <a:ea typeface="+mn-ea"/>
              </a:rPr>
              <a:t>第１面</a:t>
            </a:r>
            <a:endParaRPr lang="en-US" altLang="ja-JP" sz="1800" b="0" dirty="0">
              <a:latin typeface="+mn-ea"/>
              <a:ea typeface="+mn-ea"/>
            </a:endParaRPr>
          </a:p>
        </p:txBody>
      </p:sp>
      <p:sp>
        <p:nvSpPr>
          <p:cNvPr id="30" name="正方形/長方形 29">
            <a:extLst>
              <a:ext uri="{FF2B5EF4-FFF2-40B4-BE49-F238E27FC236}">
                <a16:creationId xmlns:a16="http://schemas.microsoft.com/office/drawing/2014/main" id="{43A8A70D-BCBD-4052-B7AE-AC38FD946831}"/>
              </a:ext>
            </a:extLst>
          </p:cNvPr>
          <p:cNvSpPr/>
          <p:nvPr/>
        </p:nvSpPr>
        <p:spPr>
          <a:xfrm>
            <a:off x="1561663" y="2729912"/>
            <a:ext cx="1066121" cy="13471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cxnSp>
        <p:nvCxnSpPr>
          <p:cNvPr id="31" name="直線矢印コネクタ 30">
            <a:extLst>
              <a:ext uri="{FF2B5EF4-FFF2-40B4-BE49-F238E27FC236}">
                <a16:creationId xmlns:a16="http://schemas.microsoft.com/office/drawing/2014/main" id="{05EEEBF0-D833-4A59-97A1-B6B50ACFDD7E}"/>
              </a:ext>
            </a:extLst>
          </p:cNvPr>
          <p:cNvCxnSpPr>
            <a:cxnSpLocks/>
            <a:endCxn id="11" idx="1"/>
          </p:cNvCxnSpPr>
          <p:nvPr/>
        </p:nvCxnSpPr>
        <p:spPr>
          <a:xfrm>
            <a:off x="2644510" y="3757017"/>
            <a:ext cx="413875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正方形/長方形 13">
            <a:extLst>
              <a:ext uri="{FF2B5EF4-FFF2-40B4-BE49-F238E27FC236}">
                <a16:creationId xmlns:a16="http://schemas.microsoft.com/office/drawing/2014/main" id="{8085EAA6-3A7C-4BD9-9A6D-6D29A9655DC4}"/>
              </a:ext>
            </a:extLst>
          </p:cNvPr>
          <p:cNvSpPr/>
          <p:nvPr/>
        </p:nvSpPr>
        <p:spPr>
          <a:xfrm>
            <a:off x="76834" y="702178"/>
            <a:ext cx="2350323" cy="491481"/>
          </a:xfrm>
          <a:prstGeom prst="rect">
            <a:avLst/>
          </a:prstGeom>
        </p:spPr>
        <p:txBody>
          <a:bodyPr wrap="none">
            <a:spAutoFit/>
          </a:bodyPr>
          <a:lstStyle/>
          <a:p>
            <a:pPr>
              <a:lnSpc>
                <a:spcPct val="120000"/>
              </a:lnSpc>
              <a:spcBef>
                <a:spcPts val="600"/>
              </a:spcBef>
              <a:spcAft>
                <a:spcPts val="1200"/>
              </a:spcAft>
            </a:pPr>
            <a:r>
              <a:rPr lang="ja-JP" altLang="en-US" sz="2400" b="1" kern="100" dirty="0">
                <a:solidFill>
                  <a:schemeClr val="bg1"/>
                </a:solidFill>
                <a:highlight>
                  <a:srgbClr val="000080"/>
                </a:highlight>
                <a:latin typeface="游ゴシック Light" panose="020B0300000000000000" pitchFamily="50" charset="-128"/>
                <a:ea typeface="ＭＳ ゴシック" panose="020B0609070205080204" pitchFamily="49" charset="-128"/>
                <a:cs typeface="Times New Roman" panose="02020603050405020304" pitchFamily="18" charset="0"/>
              </a:rPr>
              <a:t>　　理　科　</a:t>
            </a:r>
            <a:r>
              <a:rPr lang="ja-JP" altLang="en-US" sz="2400" b="1" kern="100" dirty="0">
                <a:solidFill>
                  <a:srgbClr val="000080"/>
                </a:solidFill>
                <a:highlight>
                  <a:srgbClr val="000080"/>
                </a:highlight>
                <a:latin typeface="游ゴシック Light" panose="020B0300000000000000" pitchFamily="50" charset="-128"/>
                <a:ea typeface="ＭＳ ゴシック" panose="020B0609070205080204" pitchFamily="49" charset="-128"/>
                <a:cs typeface="Times New Roman" panose="02020603050405020304" pitchFamily="18" charset="0"/>
              </a:rPr>
              <a:t>。</a:t>
            </a:r>
            <a:endParaRPr lang="en-US" altLang="ja-JP" sz="2400" dirty="0">
              <a:solidFill>
                <a:schemeClr val="tx1">
                  <a:lumMod val="65000"/>
                  <a:lumOff val="35000"/>
                </a:schemeClr>
              </a:solidFill>
              <a:ea typeface="ＭＳ Ｐ明朝" panose="02020600040205080304" pitchFamily="18" charset="-128"/>
              <a:cs typeface="Times New Roman" panose="02020603050405020304" pitchFamily="18" charset="0"/>
            </a:endParaRPr>
          </a:p>
        </p:txBody>
      </p:sp>
      <p:pic>
        <p:nvPicPr>
          <p:cNvPr id="11" name="図 10">
            <a:extLst>
              <a:ext uri="{FF2B5EF4-FFF2-40B4-BE49-F238E27FC236}">
                <a16:creationId xmlns:a16="http://schemas.microsoft.com/office/drawing/2014/main" id="{16359465-5360-47AB-9180-5F6FBD833CA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30000"/>
                    </a14:imgEffect>
                  </a14:imgLayer>
                </a14:imgProps>
              </a:ext>
            </a:extLst>
          </a:blip>
          <a:stretch>
            <a:fillRect/>
          </a:stretch>
        </p:blipFill>
        <p:spPr>
          <a:xfrm>
            <a:off x="6783263" y="2356842"/>
            <a:ext cx="2181225" cy="2800350"/>
          </a:xfrm>
          <a:prstGeom prst="rect">
            <a:avLst/>
          </a:prstGeom>
          <a:ln w="28575">
            <a:solidFill>
              <a:srgbClr val="FF0000"/>
            </a:solidFill>
          </a:ln>
        </p:spPr>
      </p:pic>
      <p:sp>
        <p:nvSpPr>
          <p:cNvPr id="16" name="吹き出し: 角を丸めた四角形 15">
            <a:extLst>
              <a:ext uri="{FF2B5EF4-FFF2-40B4-BE49-F238E27FC236}">
                <a16:creationId xmlns:a16="http://schemas.microsoft.com/office/drawing/2014/main" id="{DD81AF0D-3029-4087-8537-F134E5483BFA}"/>
              </a:ext>
            </a:extLst>
          </p:cNvPr>
          <p:cNvSpPr>
            <a:spLocks noChangeArrowheads="1"/>
          </p:cNvSpPr>
          <p:nvPr/>
        </p:nvSpPr>
        <p:spPr bwMode="auto">
          <a:xfrm>
            <a:off x="3131840" y="5305138"/>
            <a:ext cx="3672408" cy="932174"/>
          </a:xfrm>
          <a:prstGeom prst="wedgeRoundRectCallout">
            <a:avLst>
              <a:gd name="adj1" fmla="val 53740"/>
              <a:gd name="adj2" fmla="val -142423"/>
              <a:gd name="adj3" fmla="val 16667"/>
            </a:avLst>
          </a:prstGeom>
          <a:solidFill>
            <a:srgbClr val="FFE1FF"/>
          </a:solidFill>
          <a:ln w="12700" algn="ctr">
            <a:solidFill>
              <a:schemeClr val="tx1"/>
            </a:solidFill>
            <a:miter lim="800000"/>
            <a:headEnd/>
            <a:tailEnd/>
          </a:ln>
          <a:effectLst/>
          <a:extLst/>
        </p:spPr>
        <p:txBody>
          <a:bodyPr rot="0" vert="horz" wrap="square" lIns="36000" tIns="72000" rIns="36000" bIns="72000" anchor="ctr" anchorCtr="0" upright="1">
            <a:noAutofit/>
          </a:bodyPr>
          <a:lstStyle/>
          <a:p>
            <a:pPr algn="l">
              <a:spcAft>
                <a:spcPts val="0"/>
              </a:spcAft>
            </a:pPr>
            <a:r>
              <a:rPr lang="ja-JP" sz="1800" b="0" kern="100" dirty="0">
                <a:effectLst/>
                <a:latin typeface="+mn-ea"/>
                <a:ea typeface="+mn-ea"/>
                <a:cs typeface="Times New Roman" panose="02020603050405020304" pitchFamily="18" charset="0"/>
              </a:rPr>
              <a:t>解答科目欄には，解答する科目を</a:t>
            </a:r>
            <a:endParaRPr lang="en-US" altLang="ja-JP" sz="1800" b="0" kern="100" dirty="0">
              <a:effectLst/>
              <a:latin typeface="+mn-ea"/>
              <a:ea typeface="+mn-ea"/>
              <a:cs typeface="Times New Roman" panose="02020603050405020304" pitchFamily="18" charset="0"/>
            </a:endParaRPr>
          </a:p>
          <a:p>
            <a:pPr>
              <a:spcAft>
                <a:spcPts val="0"/>
              </a:spcAft>
            </a:pPr>
            <a:r>
              <a:rPr lang="en-US" sz="1800" b="0" kern="100" dirty="0">
                <a:effectLst/>
                <a:latin typeface="+mn-ea"/>
                <a:ea typeface="+mn-ea"/>
                <a:cs typeface="Times New Roman" panose="02020603050405020304" pitchFamily="18" charset="0"/>
              </a:rPr>
              <a:t>1</a:t>
            </a:r>
            <a:r>
              <a:rPr lang="ja-JP" sz="1800" b="0" kern="100" dirty="0" err="1">
                <a:effectLst/>
                <a:latin typeface="+mn-ea"/>
                <a:ea typeface="+mn-ea"/>
                <a:cs typeface="Times New Roman" panose="02020603050405020304" pitchFamily="18" charset="0"/>
              </a:rPr>
              <a:t>つだけ</a:t>
            </a:r>
            <a:r>
              <a:rPr lang="ja-JP" sz="1800" b="0" kern="100" dirty="0">
                <a:effectLst/>
                <a:latin typeface="+mn-ea"/>
                <a:ea typeface="+mn-ea"/>
                <a:cs typeface="Times New Roman" panose="02020603050405020304" pitchFamily="18" charset="0"/>
              </a:rPr>
              <a:t>マーク</a:t>
            </a:r>
            <a:r>
              <a:rPr lang="ja-JP" altLang="en-US" sz="1800" b="0" kern="100" dirty="0">
                <a:latin typeface="+mn-ea"/>
                <a:cs typeface="Times New Roman" panose="02020603050405020304" pitchFamily="18" charset="0"/>
              </a:rPr>
              <a:t>（全受験者）</a:t>
            </a:r>
            <a:endParaRPr lang="ja-JP" altLang="ja-JP" sz="1800" b="0" kern="100" dirty="0">
              <a:latin typeface="+mn-ea"/>
              <a:cs typeface="Times New Roman" panose="02020603050405020304" pitchFamily="18" charset="0"/>
            </a:endParaRPr>
          </a:p>
        </p:txBody>
      </p:sp>
    </p:spTree>
    <p:extLst>
      <p:ext uri="{BB962C8B-B14F-4D97-AF65-F5344CB8AC3E}">
        <p14:creationId xmlns:p14="http://schemas.microsoft.com/office/powerpoint/2010/main" val="470441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87FDA2BE-44AC-40DF-A2BE-8CB5143C47D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0000"/>
                    </a14:imgEffect>
                  </a14:imgLayer>
                </a14:imgProps>
              </a:ext>
            </a:extLst>
          </a:blip>
          <a:stretch>
            <a:fillRect/>
          </a:stretch>
        </p:blipFill>
        <p:spPr>
          <a:xfrm>
            <a:off x="611560" y="1698520"/>
            <a:ext cx="6092666" cy="4615339"/>
          </a:xfrm>
          <a:prstGeom prst="rect">
            <a:avLst/>
          </a:prstGeom>
          <a:ln>
            <a:solidFill>
              <a:schemeClr val="tx1"/>
            </a:solidFill>
          </a:ln>
        </p:spPr>
      </p:pic>
      <p:sp>
        <p:nvSpPr>
          <p:cNvPr id="2" name="スライド番号プレースホルダー 1">
            <a:extLst>
              <a:ext uri="{FF2B5EF4-FFF2-40B4-BE49-F238E27FC236}">
                <a16:creationId xmlns:a16="http://schemas.microsoft.com/office/drawing/2014/main" id="{2EFA9A24-70FF-41DB-938F-B8DD62435E72}"/>
              </a:ext>
            </a:extLst>
          </p:cNvPr>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32</a:t>
            </a:fld>
            <a:endParaRPr lang="ja-JP" altLang="en-US" dirty="0">
              <a:solidFill>
                <a:prstClr val="black">
                  <a:tint val="75000"/>
                </a:prstClr>
              </a:solidFill>
            </a:endParaRPr>
          </a:p>
        </p:txBody>
      </p:sp>
      <p:sp>
        <p:nvSpPr>
          <p:cNvPr id="19" name="四角形: 角を丸くする 18">
            <a:extLst>
              <a:ext uri="{FF2B5EF4-FFF2-40B4-BE49-F238E27FC236}">
                <a16:creationId xmlns:a16="http://schemas.microsoft.com/office/drawing/2014/main" id="{06C33123-9B90-476D-AFFA-CADA29B8A374}"/>
              </a:ext>
            </a:extLst>
          </p:cNvPr>
          <p:cNvSpPr/>
          <p:nvPr/>
        </p:nvSpPr>
        <p:spPr>
          <a:xfrm>
            <a:off x="1403648" y="1088632"/>
            <a:ext cx="7320528" cy="432001"/>
          </a:xfrm>
          <a:prstGeom prst="roundRect">
            <a:avLst>
              <a:gd name="adj" fmla="val 21622"/>
            </a:avLst>
          </a:prstGeom>
          <a:solidFill>
            <a:srgbClr val="FFFFE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01599">
              <a:spcBef>
                <a:spcPts val="0"/>
              </a:spcBef>
              <a:spcAft>
                <a:spcPts val="600"/>
              </a:spcAft>
            </a:pPr>
            <a:r>
              <a:rPr lang="en-US" altLang="zh-TW" sz="1800" b="0" dirty="0">
                <a:solidFill>
                  <a:schemeClr val="tx1"/>
                </a:solidFill>
                <a:latin typeface="ＭＳ Ｐゴシック" panose="020B0600070205080204" pitchFamily="50" charset="-128"/>
                <a:ea typeface="ＭＳ Ｐゴシック" panose="020B0600070205080204" pitchFamily="50" charset="-128"/>
              </a:rPr>
              <a:t>『</a:t>
            </a:r>
            <a:r>
              <a:rPr lang="zh-TW" altLang="en-US" sz="1800" b="0" dirty="0">
                <a:solidFill>
                  <a:schemeClr val="tx1"/>
                </a:solidFill>
                <a:latin typeface="ＭＳ Ｐゴシック" panose="020B0600070205080204" pitchFamily="50" charset="-128"/>
                <a:ea typeface="ＭＳ Ｐゴシック" panose="020B0600070205080204" pitchFamily="50" charset="-128"/>
              </a:rPr>
              <a:t>物理基礎／化学基礎／生物基礎／地学基礎</a:t>
            </a:r>
            <a:r>
              <a:rPr lang="en-US" altLang="zh-TW" sz="1800" b="0" dirty="0">
                <a:solidFill>
                  <a:schemeClr val="tx1"/>
                </a:solidFill>
                <a:latin typeface="ＭＳ Ｐゴシック" panose="020B0600070205080204" pitchFamily="50" charset="-128"/>
                <a:ea typeface="ＭＳ Ｐゴシック" panose="020B0600070205080204" pitchFamily="50" charset="-128"/>
              </a:rPr>
              <a:t>』</a:t>
            </a:r>
            <a:r>
              <a:rPr lang="ja-JP" altLang="en-US" sz="1800" b="0" dirty="0">
                <a:solidFill>
                  <a:schemeClr val="tx1"/>
                </a:solidFill>
                <a:latin typeface="+mn-ea"/>
              </a:rPr>
              <a:t>を解答する場合のみ使用</a:t>
            </a:r>
            <a:endParaRPr lang="en-US" altLang="ja-JP" sz="1800" b="0" kern="100" dirty="0">
              <a:solidFill>
                <a:schemeClr val="tx1"/>
              </a:solidFill>
              <a:latin typeface="+mn-ea"/>
              <a:cs typeface="Times New Roman" panose="02020603050405020304" pitchFamily="18" charset="0"/>
            </a:endParaRPr>
          </a:p>
        </p:txBody>
      </p:sp>
      <p:sp>
        <p:nvSpPr>
          <p:cNvPr id="18" name="正方形/長方形 17">
            <a:extLst>
              <a:ext uri="{FF2B5EF4-FFF2-40B4-BE49-F238E27FC236}">
                <a16:creationId xmlns:a16="http://schemas.microsoft.com/office/drawing/2014/main" id="{8E8431FA-EF1D-48F0-BF9D-E92DC097B58B}"/>
              </a:ext>
            </a:extLst>
          </p:cNvPr>
          <p:cNvSpPr/>
          <p:nvPr/>
        </p:nvSpPr>
        <p:spPr>
          <a:xfrm>
            <a:off x="323528" y="1124744"/>
            <a:ext cx="880080" cy="359778"/>
          </a:xfrm>
          <a:prstGeom prst="rect">
            <a:avLst/>
          </a:prstGeom>
          <a:solidFill>
            <a:schemeClr val="bg1"/>
          </a:solidFill>
          <a:ln w="28575">
            <a:solidFill>
              <a:schemeClr val="tx1"/>
            </a:solidFill>
          </a:ln>
        </p:spPr>
        <p:txBody>
          <a:bodyPr wrap="square">
            <a:spAutoFit/>
          </a:bodyPr>
          <a:lstStyle/>
          <a:p>
            <a:pPr marL="182563" indent="-182563" algn="ctr">
              <a:lnSpc>
                <a:spcPct val="110000"/>
              </a:lnSpc>
              <a:spcAft>
                <a:spcPts val="900"/>
              </a:spcAft>
              <a:defRPr/>
            </a:pPr>
            <a:r>
              <a:rPr lang="ja-JP" altLang="en-US" sz="1800" b="0" dirty="0">
                <a:latin typeface="+mn-ea"/>
                <a:ea typeface="+mn-ea"/>
              </a:rPr>
              <a:t>第２面</a:t>
            </a:r>
            <a:endParaRPr lang="en-US" altLang="ja-JP" sz="1800" b="0" dirty="0">
              <a:latin typeface="+mn-ea"/>
              <a:ea typeface="+mn-ea"/>
            </a:endParaRPr>
          </a:p>
        </p:txBody>
      </p:sp>
      <p:sp>
        <p:nvSpPr>
          <p:cNvPr id="23" name="吹き出し: 角を丸めた四角形 22">
            <a:extLst>
              <a:ext uri="{FF2B5EF4-FFF2-40B4-BE49-F238E27FC236}">
                <a16:creationId xmlns:a16="http://schemas.microsoft.com/office/drawing/2014/main" id="{3A5F7ED9-FC4C-4AD8-9F77-EA69273390EC}"/>
              </a:ext>
            </a:extLst>
          </p:cNvPr>
          <p:cNvSpPr>
            <a:spLocks noChangeArrowheads="1"/>
          </p:cNvSpPr>
          <p:nvPr/>
        </p:nvSpPr>
        <p:spPr bwMode="auto">
          <a:xfrm>
            <a:off x="2483768" y="5522843"/>
            <a:ext cx="5688632" cy="1005824"/>
          </a:xfrm>
          <a:prstGeom prst="wedgeRoundRectCallout">
            <a:avLst>
              <a:gd name="adj1" fmla="val 29776"/>
              <a:gd name="adj2" fmla="val -39770"/>
              <a:gd name="adj3" fmla="val 16667"/>
            </a:avLst>
          </a:prstGeom>
          <a:solidFill>
            <a:srgbClr val="FFFFE5"/>
          </a:solidFill>
          <a:ln w="9525" algn="ctr">
            <a:solidFill>
              <a:srgbClr val="000000"/>
            </a:solidFill>
            <a:miter lim="800000"/>
            <a:headEnd/>
            <a:tailEnd/>
          </a:ln>
          <a:effectLst/>
          <a:extLst/>
        </p:spPr>
        <p:txBody>
          <a:bodyPr rot="0" vert="horz" wrap="square" lIns="72000" tIns="36000" rIns="36000" bIns="36000" anchor="t" anchorCtr="0" upright="1">
            <a:noAutofit/>
          </a:bodyPr>
          <a:lstStyle/>
          <a:p>
            <a:pPr>
              <a:spcAft>
                <a:spcPts val="0"/>
              </a:spcAft>
            </a:pPr>
            <a:r>
              <a:rPr lang="en-US" altLang="zh-TW" sz="1800" b="0" dirty="0">
                <a:latin typeface="ＭＳ Ｐゴシック" panose="020B0600070205080204" pitchFamily="50" charset="-128"/>
              </a:rPr>
              <a:t> 『</a:t>
            </a:r>
            <a:r>
              <a:rPr lang="zh-TW" altLang="en-US" sz="1800" b="0" dirty="0">
                <a:latin typeface="ＭＳ Ｐゴシック" panose="020B0600070205080204" pitchFamily="50" charset="-128"/>
              </a:rPr>
              <a:t>物理基礎／化学基礎／生物基礎／地学基礎</a:t>
            </a:r>
            <a:r>
              <a:rPr lang="en-US" altLang="zh-TW" sz="1800" b="0" dirty="0">
                <a:latin typeface="ＭＳ Ｐゴシック" panose="020B0600070205080204" pitchFamily="50" charset="-128"/>
              </a:rPr>
              <a:t>』 </a:t>
            </a:r>
            <a:r>
              <a:rPr lang="ja-JP" altLang="en-US" sz="1800" b="0" kern="100" dirty="0">
                <a:latin typeface="+mn-ea"/>
                <a:ea typeface="+mn-ea"/>
                <a:cs typeface="Times New Roman" panose="02020603050405020304" pitchFamily="18" charset="0"/>
              </a:rPr>
              <a:t>を選択解答する場合，必ず第１面の「解答科目欄」と，第２面の「出題範囲欄」の両方にマーク（➡スライド</a:t>
            </a:r>
            <a:r>
              <a:rPr lang="en-US" altLang="ja-JP" sz="1800" b="0" kern="100" dirty="0">
                <a:latin typeface="+mn-ea"/>
                <a:ea typeface="+mn-ea"/>
                <a:cs typeface="Times New Roman" panose="02020603050405020304" pitchFamily="18" charset="0"/>
              </a:rPr>
              <a:t>33</a:t>
            </a:r>
            <a:r>
              <a:rPr lang="ja-JP" altLang="en-US" sz="1800" b="0" kern="100" dirty="0">
                <a:latin typeface="+mn-ea"/>
                <a:ea typeface="+mn-ea"/>
                <a:cs typeface="Times New Roman" panose="02020603050405020304" pitchFamily="18" charset="0"/>
              </a:rPr>
              <a:t>・</a:t>
            </a:r>
            <a:r>
              <a:rPr lang="en-US" altLang="ja-JP" sz="1800" b="0" kern="100" dirty="0">
                <a:latin typeface="+mn-ea"/>
                <a:ea typeface="+mn-ea"/>
                <a:cs typeface="Times New Roman" panose="02020603050405020304" pitchFamily="18" charset="0"/>
              </a:rPr>
              <a:t>34</a:t>
            </a:r>
            <a:r>
              <a:rPr lang="ja-JP" altLang="en-US" sz="1800" b="0" kern="100" dirty="0">
                <a:latin typeface="+mn-ea"/>
                <a:ea typeface="+mn-ea"/>
                <a:cs typeface="Times New Roman" panose="02020603050405020304" pitchFamily="18" charset="0"/>
              </a:rPr>
              <a:t>）</a:t>
            </a:r>
            <a:endParaRPr lang="en-US" altLang="ja-JP" sz="1800" b="0" kern="100" dirty="0">
              <a:latin typeface="+mn-ea"/>
              <a:ea typeface="+mn-ea"/>
              <a:cs typeface="Times New Roman" panose="02020603050405020304" pitchFamily="18" charset="0"/>
            </a:endParaRPr>
          </a:p>
        </p:txBody>
      </p:sp>
    </p:spTree>
    <p:extLst>
      <p:ext uri="{BB962C8B-B14F-4D97-AF65-F5344CB8AC3E}">
        <p14:creationId xmlns:p14="http://schemas.microsoft.com/office/powerpoint/2010/main" val="28381468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A9D18EE7-5EFB-4D7A-A343-889078E9739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0000"/>
                    </a14:imgEffect>
                  </a14:imgLayer>
                </a14:imgProps>
              </a:ext>
            </a:extLst>
          </a:blip>
          <a:stretch>
            <a:fillRect/>
          </a:stretch>
        </p:blipFill>
        <p:spPr>
          <a:xfrm>
            <a:off x="539626" y="5805573"/>
            <a:ext cx="2859405" cy="769144"/>
          </a:xfrm>
          <a:prstGeom prst="rect">
            <a:avLst/>
          </a:prstGeom>
        </p:spPr>
      </p:pic>
      <p:pic>
        <p:nvPicPr>
          <p:cNvPr id="6" name="図 5">
            <a:extLst>
              <a:ext uri="{FF2B5EF4-FFF2-40B4-BE49-F238E27FC236}">
                <a16:creationId xmlns:a16="http://schemas.microsoft.com/office/drawing/2014/main" id="{AAF45EF2-BE8D-480B-A654-26D8327F4CA9}"/>
              </a:ext>
            </a:extLst>
          </p:cNvPr>
          <p:cNvPicPr>
            <a:picLocks noChangeAspect="1"/>
          </p:cNvPicPr>
          <p:nvPr/>
        </p:nvPicPr>
        <p:blipFill>
          <a:blip r:embed="rId5"/>
          <a:stretch>
            <a:fillRect/>
          </a:stretch>
        </p:blipFill>
        <p:spPr>
          <a:xfrm>
            <a:off x="3391604" y="6058938"/>
            <a:ext cx="5356860" cy="515779"/>
          </a:xfrm>
          <a:prstGeom prst="rect">
            <a:avLst/>
          </a:prstGeom>
          <a:ln w="38100">
            <a:solidFill>
              <a:schemeClr val="accent1"/>
            </a:solidFill>
            <a:prstDash val="dash"/>
          </a:ln>
        </p:spPr>
      </p:pic>
      <p:pic>
        <p:nvPicPr>
          <p:cNvPr id="35" name="図 34">
            <a:extLst>
              <a:ext uri="{FF2B5EF4-FFF2-40B4-BE49-F238E27FC236}">
                <a16:creationId xmlns:a16="http://schemas.microsoft.com/office/drawing/2014/main" id="{0C2CF129-2D15-451C-B8F4-3E3390965DE0}"/>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30000"/>
                    </a14:imgEffect>
                  </a14:imgLayer>
                </a14:imgProps>
              </a:ext>
            </a:extLst>
          </a:blip>
          <a:stretch>
            <a:fillRect/>
          </a:stretch>
        </p:blipFill>
        <p:spPr>
          <a:xfrm>
            <a:off x="6872243" y="2185154"/>
            <a:ext cx="1978428" cy="2539990"/>
          </a:xfrm>
          <a:prstGeom prst="rect">
            <a:avLst/>
          </a:prstGeom>
          <a:ln w="38100">
            <a:solidFill>
              <a:srgbClr val="FF0000"/>
            </a:solidFill>
          </a:ln>
        </p:spPr>
      </p:pic>
      <p:pic>
        <p:nvPicPr>
          <p:cNvPr id="29" name="図 28">
            <a:extLst>
              <a:ext uri="{FF2B5EF4-FFF2-40B4-BE49-F238E27FC236}">
                <a16:creationId xmlns:a16="http://schemas.microsoft.com/office/drawing/2014/main" id="{E98F1566-86D0-432C-BF5B-93BF80EADD92}"/>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30000"/>
                    </a14:imgEffect>
                  </a14:imgLayer>
                </a14:imgProps>
              </a:ext>
            </a:extLst>
          </a:blip>
          <a:stretch>
            <a:fillRect/>
          </a:stretch>
        </p:blipFill>
        <p:spPr>
          <a:xfrm>
            <a:off x="512048" y="1916831"/>
            <a:ext cx="4271963" cy="3176588"/>
          </a:xfrm>
          <a:prstGeom prst="rect">
            <a:avLst/>
          </a:prstGeom>
          <a:ln w="19050">
            <a:solidFill>
              <a:schemeClr val="tx1"/>
            </a:solidFill>
          </a:ln>
        </p:spPr>
      </p:pic>
      <p:sp>
        <p:nvSpPr>
          <p:cNvPr id="4" name="楕円 3">
            <a:extLst>
              <a:ext uri="{FF2B5EF4-FFF2-40B4-BE49-F238E27FC236}">
                <a16:creationId xmlns:a16="http://schemas.microsoft.com/office/drawing/2014/main" id="{FF5E1BC2-96B0-4E4E-9C37-E9247F699E98}"/>
              </a:ext>
            </a:extLst>
          </p:cNvPr>
          <p:cNvSpPr/>
          <p:nvPr/>
        </p:nvSpPr>
        <p:spPr>
          <a:xfrm>
            <a:off x="8521648" y="2599852"/>
            <a:ext cx="82800" cy="1559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02BEEC63-B033-4FCA-9453-5F032CDB0EB6}"/>
              </a:ext>
            </a:extLst>
          </p:cNvPr>
          <p:cNvSpPr/>
          <p:nvPr/>
        </p:nvSpPr>
        <p:spPr>
          <a:xfrm>
            <a:off x="2531040" y="2594948"/>
            <a:ext cx="2088232" cy="184257"/>
          </a:xfrm>
          <a:prstGeom prst="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0" name="正方形/長方形 19">
            <a:extLst>
              <a:ext uri="{FF2B5EF4-FFF2-40B4-BE49-F238E27FC236}">
                <a16:creationId xmlns:a16="http://schemas.microsoft.com/office/drawing/2014/main" id="{CC01C618-C584-418F-B6CF-3175C9ED47D2}"/>
              </a:ext>
            </a:extLst>
          </p:cNvPr>
          <p:cNvSpPr/>
          <p:nvPr/>
        </p:nvSpPr>
        <p:spPr>
          <a:xfrm>
            <a:off x="467544" y="5517232"/>
            <a:ext cx="4520597" cy="300403"/>
          </a:xfrm>
          <a:prstGeom prst="rect">
            <a:avLst/>
          </a:prstGeom>
        </p:spPr>
        <p:txBody>
          <a:bodyPr wrap="square">
            <a:spAutoFit/>
          </a:bodyPr>
          <a:lstStyle/>
          <a:p>
            <a:pPr marL="182563" indent="-182563">
              <a:lnSpc>
                <a:spcPct val="110000"/>
              </a:lnSpc>
              <a:spcAft>
                <a:spcPts val="900"/>
              </a:spcAft>
              <a:defRPr/>
            </a:pPr>
            <a:r>
              <a:rPr lang="en-US" altLang="ja-JP" sz="1400" b="0" dirty="0">
                <a:latin typeface="+mn-ea"/>
                <a:ea typeface="+mn-ea"/>
              </a:rPr>
              <a:t>※</a:t>
            </a:r>
            <a:r>
              <a:rPr lang="ja-JP" altLang="en-US" sz="1400" b="0" dirty="0">
                <a:latin typeface="+mn-ea"/>
                <a:ea typeface="+mn-ea"/>
              </a:rPr>
              <a:t>解答欄が</a:t>
            </a:r>
            <a:r>
              <a:rPr lang="ja-JP" altLang="en-US" sz="1400" u="sng" dirty="0">
                <a:latin typeface="+mn-ea"/>
                <a:ea typeface="+mn-ea"/>
              </a:rPr>
              <a:t>第２面</a:t>
            </a:r>
            <a:r>
              <a:rPr lang="ja-JP" altLang="en-US" sz="1400" b="0" dirty="0">
                <a:latin typeface="+mn-ea"/>
                <a:ea typeface="+mn-ea"/>
              </a:rPr>
              <a:t>にあることを解答科目欄の近くに明示</a:t>
            </a:r>
            <a:endParaRPr lang="en-US" altLang="ja-JP" sz="1400" b="0" dirty="0">
              <a:latin typeface="+mn-ea"/>
              <a:ea typeface="+mn-ea"/>
            </a:endParaRPr>
          </a:p>
        </p:txBody>
      </p:sp>
      <p:cxnSp>
        <p:nvCxnSpPr>
          <p:cNvPr id="22" name="コネクタ: カギ線 21">
            <a:extLst>
              <a:ext uri="{FF2B5EF4-FFF2-40B4-BE49-F238E27FC236}">
                <a16:creationId xmlns:a16="http://schemas.microsoft.com/office/drawing/2014/main" id="{247980FD-60D4-4C86-A8A0-3D1FDF9F2CD3}"/>
              </a:ext>
            </a:extLst>
          </p:cNvPr>
          <p:cNvCxnSpPr>
            <a:cxnSpLocks/>
            <a:stCxn id="17" idx="3"/>
          </p:cNvCxnSpPr>
          <p:nvPr/>
        </p:nvCxnSpPr>
        <p:spPr>
          <a:xfrm>
            <a:off x="4619272" y="2687077"/>
            <a:ext cx="1181469" cy="3371861"/>
          </a:xfrm>
          <a:prstGeom prst="bentConnector2">
            <a:avLst/>
          </a:prstGeom>
          <a:ln w="38100">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2EFA9A24-70FF-41DB-938F-B8DD62435E72}"/>
              </a:ext>
            </a:extLst>
          </p:cNvPr>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33</a:t>
            </a:fld>
            <a:endParaRPr lang="ja-JP" altLang="en-US">
              <a:solidFill>
                <a:prstClr val="black">
                  <a:tint val="75000"/>
                </a:prstClr>
              </a:solidFill>
            </a:endParaRPr>
          </a:p>
        </p:txBody>
      </p:sp>
      <p:sp>
        <p:nvSpPr>
          <p:cNvPr id="23" name="正方形/長方形 22">
            <a:extLst>
              <a:ext uri="{FF2B5EF4-FFF2-40B4-BE49-F238E27FC236}">
                <a16:creationId xmlns:a16="http://schemas.microsoft.com/office/drawing/2014/main" id="{A2B91097-BF33-455D-811D-15734B16527E}"/>
              </a:ext>
            </a:extLst>
          </p:cNvPr>
          <p:cNvSpPr/>
          <p:nvPr/>
        </p:nvSpPr>
        <p:spPr>
          <a:xfrm>
            <a:off x="107504" y="749229"/>
            <a:ext cx="8785050" cy="419282"/>
          </a:xfrm>
          <a:prstGeom prst="rect">
            <a:avLst/>
          </a:prstGeom>
        </p:spPr>
        <p:txBody>
          <a:bodyPr wrap="square">
            <a:spAutoFit/>
          </a:bodyPr>
          <a:lstStyle/>
          <a:p>
            <a:pPr marL="182563" indent="-182563">
              <a:lnSpc>
                <a:spcPct val="110000"/>
              </a:lnSpc>
              <a:spcAft>
                <a:spcPts val="900"/>
              </a:spcAft>
              <a:defRPr/>
            </a:pPr>
            <a:r>
              <a:rPr lang="ja-JP" altLang="en-US" sz="2200" b="0" kern="100" dirty="0">
                <a:latin typeface="+mn-ea"/>
                <a:cs typeface="Times New Roman" panose="02020603050405020304" pitchFamily="18" charset="0"/>
              </a:rPr>
              <a:t>〇　</a:t>
            </a:r>
            <a:r>
              <a:rPr lang="en-US" altLang="ja-JP" sz="2200" b="0" kern="100" dirty="0">
                <a:latin typeface="+mn-ea"/>
                <a:cs typeface="Times New Roman" panose="02020603050405020304" pitchFamily="18" charset="0"/>
              </a:rPr>
              <a:t>『</a:t>
            </a:r>
            <a:r>
              <a:rPr lang="ja-JP" altLang="en-US" sz="2200" b="0" kern="100" dirty="0">
                <a:latin typeface="+mn-ea"/>
                <a:cs typeface="Times New Roman" panose="02020603050405020304" pitchFamily="18" charset="0"/>
              </a:rPr>
              <a:t>物理基礎／化学基礎／生物基礎／地学基礎</a:t>
            </a:r>
            <a:r>
              <a:rPr lang="en-US" altLang="ja-JP" sz="2200" b="0" kern="100" dirty="0">
                <a:latin typeface="+mn-ea"/>
                <a:cs typeface="Times New Roman" panose="02020603050405020304" pitchFamily="18" charset="0"/>
              </a:rPr>
              <a:t>』</a:t>
            </a:r>
            <a:r>
              <a:rPr lang="ja-JP" altLang="en-US" sz="2200" b="0" kern="100" dirty="0">
                <a:latin typeface="+mn-ea"/>
                <a:cs typeface="Times New Roman" panose="02020603050405020304" pitchFamily="18" charset="0"/>
              </a:rPr>
              <a:t>を選択する場合</a:t>
            </a:r>
            <a:endParaRPr lang="en-US" altLang="ja-JP" sz="2200" b="0" dirty="0">
              <a:latin typeface="+mn-ea"/>
              <a:ea typeface="+mn-ea"/>
            </a:endParaRPr>
          </a:p>
        </p:txBody>
      </p:sp>
      <p:sp>
        <p:nvSpPr>
          <p:cNvPr id="33" name="正方形/長方形 32">
            <a:extLst>
              <a:ext uri="{FF2B5EF4-FFF2-40B4-BE49-F238E27FC236}">
                <a16:creationId xmlns:a16="http://schemas.microsoft.com/office/drawing/2014/main" id="{3A5CCF70-FB05-4983-A5DD-25E2FCCF9042}"/>
              </a:ext>
            </a:extLst>
          </p:cNvPr>
          <p:cNvSpPr/>
          <p:nvPr/>
        </p:nvSpPr>
        <p:spPr>
          <a:xfrm>
            <a:off x="1423944" y="2507282"/>
            <a:ext cx="792425" cy="1008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cxnSp>
        <p:nvCxnSpPr>
          <p:cNvPr id="34" name="直線矢印コネクタ 33">
            <a:extLst>
              <a:ext uri="{FF2B5EF4-FFF2-40B4-BE49-F238E27FC236}">
                <a16:creationId xmlns:a16="http://schemas.microsoft.com/office/drawing/2014/main" id="{F595F1E1-2025-41B5-A33B-2F65A55D7C3E}"/>
              </a:ext>
            </a:extLst>
          </p:cNvPr>
          <p:cNvCxnSpPr>
            <a:cxnSpLocks/>
          </p:cNvCxnSpPr>
          <p:nvPr/>
        </p:nvCxnSpPr>
        <p:spPr>
          <a:xfrm>
            <a:off x="2216369" y="3212976"/>
            <a:ext cx="462929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楕円 35">
            <a:extLst>
              <a:ext uri="{FF2B5EF4-FFF2-40B4-BE49-F238E27FC236}">
                <a16:creationId xmlns:a16="http://schemas.microsoft.com/office/drawing/2014/main" id="{0F676766-3912-42B5-A31B-251CC580F40D}"/>
              </a:ext>
            </a:extLst>
          </p:cNvPr>
          <p:cNvSpPr/>
          <p:nvPr/>
        </p:nvSpPr>
        <p:spPr>
          <a:xfrm>
            <a:off x="2292074" y="6244880"/>
            <a:ext cx="82800" cy="1559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extLst>
              <a:ext uri="{FF2B5EF4-FFF2-40B4-BE49-F238E27FC236}">
                <a16:creationId xmlns:a16="http://schemas.microsoft.com/office/drawing/2014/main" id="{E3F8EAE3-1B06-42D6-8A52-97E68635BC7B}"/>
              </a:ext>
            </a:extLst>
          </p:cNvPr>
          <p:cNvSpPr/>
          <p:nvPr/>
        </p:nvSpPr>
        <p:spPr>
          <a:xfrm>
            <a:off x="1527827" y="1361345"/>
            <a:ext cx="5462735" cy="362005"/>
          </a:xfrm>
          <a:prstGeom prst="roundRect">
            <a:avLst>
              <a:gd name="adj" fmla="val 8402"/>
            </a:avLst>
          </a:prstGeom>
          <a:solidFill>
            <a:srgbClr val="FFFFE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1599">
              <a:spcBef>
                <a:spcPts val="600"/>
              </a:spcBef>
            </a:pPr>
            <a:r>
              <a:rPr lang="en-US" altLang="ja-JP" sz="1800" b="0" kern="100" dirty="0">
                <a:solidFill>
                  <a:schemeClr val="tx1"/>
                </a:solidFill>
                <a:latin typeface="+mn-ea"/>
                <a:cs typeface="Times New Roman" panose="02020603050405020304" pitchFamily="18" charset="0"/>
              </a:rPr>
              <a:t>【</a:t>
            </a:r>
            <a:r>
              <a:rPr lang="ja-JP" altLang="en-US" sz="1800" b="0" kern="100" dirty="0">
                <a:solidFill>
                  <a:schemeClr val="tx1"/>
                </a:solidFill>
                <a:latin typeface="+mn-ea"/>
                <a:cs typeface="Times New Roman" panose="02020603050405020304" pitchFamily="18" charset="0"/>
              </a:rPr>
              <a:t>手順①</a:t>
            </a:r>
            <a:r>
              <a:rPr lang="en-US" altLang="ja-JP" sz="1800" b="0" kern="100" dirty="0">
                <a:solidFill>
                  <a:schemeClr val="tx1"/>
                </a:solidFill>
                <a:latin typeface="+mn-ea"/>
                <a:cs typeface="Times New Roman" panose="02020603050405020304" pitchFamily="18" charset="0"/>
              </a:rPr>
              <a:t>】</a:t>
            </a:r>
            <a:r>
              <a:rPr lang="ja-JP" altLang="en-US" sz="1800" b="0" kern="100" dirty="0">
                <a:solidFill>
                  <a:schemeClr val="tx1"/>
                </a:solidFill>
                <a:latin typeface="+mn-ea"/>
                <a:cs typeface="Times New Roman" panose="02020603050405020304" pitchFamily="18" charset="0"/>
              </a:rPr>
              <a:t>　第１面で，解答科目欄に解答科目をマーク　</a:t>
            </a:r>
          </a:p>
        </p:txBody>
      </p:sp>
      <p:sp>
        <p:nvSpPr>
          <p:cNvPr id="26" name="正方形/長方形 25">
            <a:extLst>
              <a:ext uri="{FF2B5EF4-FFF2-40B4-BE49-F238E27FC236}">
                <a16:creationId xmlns:a16="http://schemas.microsoft.com/office/drawing/2014/main" id="{39316B14-AAFA-4137-91E9-6A6D80EE7927}"/>
              </a:ext>
            </a:extLst>
          </p:cNvPr>
          <p:cNvSpPr/>
          <p:nvPr/>
        </p:nvSpPr>
        <p:spPr>
          <a:xfrm>
            <a:off x="395536" y="1381385"/>
            <a:ext cx="880080" cy="330090"/>
          </a:xfrm>
          <a:prstGeom prst="rect">
            <a:avLst/>
          </a:prstGeom>
          <a:solidFill>
            <a:schemeClr val="bg1"/>
          </a:solidFill>
          <a:ln w="28575">
            <a:solidFill>
              <a:schemeClr val="tx1"/>
            </a:solidFill>
          </a:ln>
        </p:spPr>
        <p:txBody>
          <a:bodyPr wrap="square">
            <a:spAutoFit/>
          </a:bodyPr>
          <a:lstStyle/>
          <a:p>
            <a:pPr marL="182563" indent="-182563" algn="ctr">
              <a:lnSpc>
                <a:spcPct val="110000"/>
              </a:lnSpc>
              <a:spcAft>
                <a:spcPts val="900"/>
              </a:spcAft>
              <a:defRPr/>
            </a:pPr>
            <a:r>
              <a:rPr lang="ja-JP" altLang="en-US" sz="1600" b="0" dirty="0">
                <a:latin typeface="+mn-ea"/>
                <a:ea typeface="+mn-ea"/>
              </a:rPr>
              <a:t>第１面</a:t>
            </a:r>
            <a:endParaRPr lang="en-US" altLang="ja-JP" sz="1600" b="0" dirty="0">
              <a:latin typeface="+mn-ea"/>
              <a:ea typeface="+mn-ea"/>
            </a:endParaRPr>
          </a:p>
        </p:txBody>
      </p:sp>
    </p:spTree>
    <p:extLst>
      <p:ext uri="{BB962C8B-B14F-4D97-AF65-F5344CB8AC3E}">
        <p14:creationId xmlns:p14="http://schemas.microsoft.com/office/powerpoint/2010/main" val="5551480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E7285F2-5330-4DEB-99EA-5E6BDC1E799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0000"/>
                    </a14:imgEffect>
                  </a14:imgLayer>
                </a14:imgProps>
              </a:ext>
            </a:extLst>
          </a:blip>
          <a:stretch>
            <a:fillRect/>
          </a:stretch>
        </p:blipFill>
        <p:spPr>
          <a:xfrm>
            <a:off x="732458" y="5463877"/>
            <a:ext cx="2514600" cy="1133475"/>
          </a:xfrm>
          <a:prstGeom prst="rect">
            <a:avLst/>
          </a:prstGeom>
          <a:ln w="38100">
            <a:solidFill>
              <a:srgbClr val="7030A0"/>
            </a:solidFill>
          </a:ln>
        </p:spPr>
      </p:pic>
      <p:pic>
        <p:nvPicPr>
          <p:cNvPr id="26" name="図 25">
            <a:extLst>
              <a:ext uri="{FF2B5EF4-FFF2-40B4-BE49-F238E27FC236}">
                <a16:creationId xmlns:a16="http://schemas.microsoft.com/office/drawing/2014/main" id="{90E4596C-CA4B-431F-892B-A8B58F031F5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30000"/>
                    </a14:imgEffect>
                  </a14:imgLayer>
                </a14:imgProps>
              </a:ext>
            </a:extLst>
          </a:blip>
          <a:stretch>
            <a:fillRect/>
          </a:stretch>
        </p:blipFill>
        <p:spPr>
          <a:xfrm>
            <a:off x="5251101" y="2406025"/>
            <a:ext cx="1266825" cy="2133600"/>
          </a:xfrm>
          <a:prstGeom prst="rect">
            <a:avLst/>
          </a:prstGeom>
          <a:ln w="38100">
            <a:solidFill>
              <a:srgbClr val="FF0000"/>
            </a:solidFill>
          </a:ln>
        </p:spPr>
      </p:pic>
      <p:pic>
        <p:nvPicPr>
          <p:cNvPr id="33" name="図 32">
            <a:extLst>
              <a:ext uri="{FF2B5EF4-FFF2-40B4-BE49-F238E27FC236}">
                <a16:creationId xmlns:a16="http://schemas.microsoft.com/office/drawing/2014/main" id="{9879D38F-22D2-476C-9628-4B0498DD2FB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30000"/>
                    </a14:imgEffect>
                  </a14:imgLayer>
                </a14:imgProps>
              </a:ext>
            </a:extLst>
          </a:blip>
          <a:stretch>
            <a:fillRect/>
          </a:stretch>
        </p:blipFill>
        <p:spPr>
          <a:xfrm>
            <a:off x="7265615" y="2406025"/>
            <a:ext cx="1266825" cy="2133600"/>
          </a:xfrm>
          <a:prstGeom prst="rect">
            <a:avLst/>
          </a:prstGeom>
          <a:ln w="38100">
            <a:solidFill>
              <a:srgbClr val="0070C0"/>
            </a:solidFill>
          </a:ln>
        </p:spPr>
      </p:pic>
      <p:pic>
        <p:nvPicPr>
          <p:cNvPr id="23" name="図 22">
            <a:extLst>
              <a:ext uri="{FF2B5EF4-FFF2-40B4-BE49-F238E27FC236}">
                <a16:creationId xmlns:a16="http://schemas.microsoft.com/office/drawing/2014/main" id="{AEAD2704-B04D-46BE-B857-7A3EBB7E82C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30000"/>
                    </a14:imgEffect>
                  </a14:imgLayer>
                </a14:imgProps>
              </a:ext>
            </a:extLst>
          </a:blip>
          <a:stretch>
            <a:fillRect/>
          </a:stretch>
        </p:blipFill>
        <p:spPr>
          <a:xfrm>
            <a:off x="597286" y="1745788"/>
            <a:ext cx="4209479" cy="3188780"/>
          </a:xfrm>
          <a:prstGeom prst="rect">
            <a:avLst/>
          </a:prstGeom>
          <a:ln>
            <a:solidFill>
              <a:schemeClr val="tx1"/>
            </a:solidFill>
          </a:ln>
        </p:spPr>
      </p:pic>
      <p:sp>
        <p:nvSpPr>
          <p:cNvPr id="8" name="四角形: 角を丸くする 7">
            <a:extLst>
              <a:ext uri="{FF2B5EF4-FFF2-40B4-BE49-F238E27FC236}">
                <a16:creationId xmlns:a16="http://schemas.microsoft.com/office/drawing/2014/main" id="{3C3FD739-B76E-4E46-8F4E-D7FB16B648F6}"/>
              </a:ext>
            </a:extLst>
          </p:cNvPr>
          <p:cNvSpPr/>
          <p:nvPr/>
        </p:nvSpPr>
        <p:spPr>
          <a:xfrm>
            <a:off x="376492" y="1251285"/>
            <a:ext cx="4209639" cy="483379"/>
          </a:xfrm>
          <a:prstGeom prst="round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500" b="0" dirty="0">
                <a:solidFill>
                  <a:schemeClr val="tx1"/>
                </a:solidFill>
              </a:rPr>
              <a:t>（例）「</a:t>
            </a:r>
            <a:r>
              <a:rPr lang="ja-JP" altLang="en-US" sz="1500" b="0" dirty="0">
                <a:solidFill>
                  <a:schemeClr val="tx1"/>
                </a:solidFill>
              </a:rPr>
              <a:t>物理基礎</a:t>
            </a:r>
            <a:r>
              <a:rPr kumimoji="1" lang="ja-JP" altLang="en-US" sz="1500" b="0" dirty="0">
                <a:solidFill>
                  <a:schemeClr val="tx1"/>
                </a:solidFill>
              </a:rPr>
              <a:t>」と「化学基礎」を</a:t>
            </a:r>
            <a:r>
              <a:rPr lang="ja-JP" altLang="en-US" sz="1500" b="0" dirty="0">
                <a:solidFill>
                  <a:schemeClr val="tx1"/>
                </a:solidFill>
              </a:rPr>
              <a:t>選択</a:t>
            </a:r>
            <a:r>
              <a:rPr kumimoji="1" lang="ja-JP" altLang="en-US" sz="1500" b="0" dirty="0">
                <a:solidFill>
                  <a:schemeClr val="tx1"/>
                </a:solidFill>
              </a:rPr>
              <a:t>する場合</a:t>
            </a:r>
          </a:p>
        </p:txBody>
      </p:sp>
      <p:sp>
        <p:nvSpPr>
          <p:cNvPr id="15" name="正方形/長方形 14">
            <a:extLst>
              <a:ext uri="{FF2B5EF4-FFF2-40B4-BE49-F238E27FC236}">
                <a16:creationId xmlns:a16="http://schemas.microsoft.com/office/drawing/2014/main" id="{A2410400-13AF-4315-A3B3-325A2FA47C01}"/>
              </a:ext>
            </a:extLst>
          </p:cNvPr>
          <p:cNvSpPr/>
          <p:nvPr/>
        </p:nvSpPr>
        <p:spPr>
          <a:xfrm>
            <a:off x="829294" y="2852935"/>
            <a:ext cx="489123" cy="828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cxnSp>
        <p:nvCxnSpPr>
          <p:cNvPr id="20" name="コネクタ: カギ線 19">
            <a:extLst>
              <a:ext uri="{FF2B5EF4-FFF2-40B4-BE49-F238E27FC236}">
                <a16:creationId xmlns:a16="http://schemas.microsoft.com/office/drawing/2014/main" id="{26BBE0E6-FF19-4CE9-8351-5883F3B17292}"/>
              </a:ext>
            </a:extLst>
          </p:cNvPr>
          <p:cNvCxnSpPr>
            <a:cxnSpLocks/>
          </p:cNvCxnSpPr>
          <p:nvPr/>
        </p:nvCxnSpPr>
        <p:spPr>
          <a:xfrm flipV="1">
            <a:off x="1215616" y="2564904"/>
            <a:ext cx="3995629" cy="288031"/>
          </a:xfrm>
          <a:prstGeom prst="bentConnector3">
            <a:avLst>
              <a:gd name="adj1" fmla="val -379"/>
            </a:avLst>
          </a:prstGeom>
          <a:ln w="381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5" name="コネクタ: カギ線 24">
            <a:extLst>
              <a:ext uri="{FF2B5EF4-FFF2-40B4-BE49-F238E27FC236}">
                <a16:creationId xmlns:a16="http://schemas.microsoft.com/office/drawing/2014/main" id="{5A93E3C9-925F-43A1-B18E-25C15A83CA9E}"/>
              </a:ext>
            </a:extLst>
          </p:cNvPr>
          <p:cNvCxnSpPr>
            <a:cxnSpLocks/>
          </p:cNvCxnSpPr>
          <p:nvPr/>
        </p:nvCxnSpPr>
        <p:spPr>
          <a:xfrm flipV="1">
            <a:off x="3277303" y="2411239"/>
            <a:ext cx="4808465" cy="441697"/>
          </a:xfrm>
          <a:prstGeom prst="bentConnector4">
            <a:avLst>
              <a:gd name="adj1" fmla="val -412"/>
              <a:gd name="adj2" fmla="val 151755"/>
            </a:avLst>
          </a:prstGeom>
          <a:ln w="38100">
            <a:solidFill>
              <a:srgbClr val="0070C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63A5C278-747C-444B-A10B-9D30D5A8678D}"/>
              </a:ext>
            </a:extLst>
          </p:cNvPr>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34</a:t>
            </a:fld>
            <a:endParaRPr lang="ja-JP" altLang="en-US">
              <a:solidFill>
                <a:prstClr val="black">
                  <a:tint val="75000"/>
                </a:prstClr>
              </a:solidFill>
            </a:endParaRPr>
          </a:p>
        </p:txBody>
      </p:sp>
      <p:sp>
        <p:nvSpPr>
          <p:cNvPr id="24" name="正方形/長方形 23">
            <a:extLst>
              <a:ext uri="{FF2B5EF4-FFF2-40B4-BE49-F238E27FC236}">
                <a16:creationId xmlns:a16="http://schemas.microsoft.com/office/drawing/2014/main" id="{2EC5DCC6-7F42-4728-92C4-8DDD1B39EFC6}"/>
              </a:ext>
            </a:extLst>
          </p:cNvPr>
          <p:cNvSpPr/>
          <p:nvPr/>
        </p:nvSpPr>
        <p:spPr>
          <a:xfrm>
            <a:off x="1498205" y="2674879"/>
            <a:ext cx="983107" cy="441696"/>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cxnSp>
        <p:nvCxnSpPr>
          <p:cNvPr id="10" name="直線矢印コネクタ 9">
            <a:extLst>
              <a:ext uri="{FF2B5EF4-FFF2-40B4-BE49-F238E27FC236}">
                <a16:creationId xmlns:a16="http://schemas.microsoft.com/office/drawing/2014/main" id="{F6578428-F8DD-47F6-902F-4F2FF2A8288A}"/>
              </a:ext>
            </a:extLst>
          </p:cNvPr>
          <p:cNvCxnSpPr>
            <a:cxnSpLocks/>
            <a:stCxn id="24" idx="2"/>
            <a:endCxn id="5" idx="0"/>
          </p:cNvCxnSpPr>
          <p:nvPr/>
        </p:nvCxnSpPr>
        <p:spPr>
          <a:xfrm flipH="1">
            <a:off x="1989758" y="3116575"/>
            <a:ext cx="1" cy="2347302"/>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4" name="正方形/長方形 33">
            <a:extLst>
              <a:ext uri="{FF2B5EF4-FFF2-40B4-BE49-F238E27FC236}">
                <a16:creationId xmlns:a16="http://schemas.microsoft.com/office/drawing/2014/main" id="{6C59DD58-ABD3-4508-A06E-E02FB9A9964D}"/>
              </a:ext>
            </a:extLst>
          </p:cNvPr>
          <p:cNvSpPr/>
          <p:nvPr/>
        </p:nvSpPr>
        <p:spPr>
          <a:xfrm>
            <a:off x="2885792" y="2852935"/>
            <a:ext cx="489123" cy="8280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6" name="楕円 35">
            <a:extLst>
              <a:ext uri="{FF2B5EF4-FFF2-40B4-BE49-F238E27FC236}">
                <a16:creationId xmlns:a16="http://schemas.microsoft.com/office/drawing/2014/main" id="{5BDEC3D8-EEC8-4B0D-B444-E9391A7CCE52}"/>
              </a:ext>
            </a:extLst>
          </p:cNvPr>
          <p:cNvSpPr/>
          <p:nvPr/>
        </p:nvSpPr>
        <p:spPr>
          <a:xfrm>
            <a:off x="6157886" y="2852936"/>
            <a:ext cx="108000" cy="180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楕円 36">
            <a:extLst>
              <a:ext uri="{FF2B5EF4-FFF2-40B4-BE49-F238E27FC236}">
                <a16:creationId xmlns:a16="http://schemas.microsoft.com/office/drawing/2014/main" id="{77E22970-2B5E-4E93-A0F2-09EF27431FA4}"/>
              </a:ext>
            </a:extLst>
          </p:cNvPr>
          <p:cNvSpPr/>
          <p:nvPr/>
        </p:nvSpPr>
        <p:spPr>
          <a:xfrm>
            <a:off x="8174110" y="3283152"/>
            <a:ext cx="108000" cy="180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extLst>
              <a:ext uri="{FF2B5EF4-FFF2-40B4-BE49-F238E27FC236}">
                <a16:creationId xmlns:a16="http://schemas.microsoft.com/office/drawing/2014/main" id="{1161DDB3-164F-433F-808E-687AEE4A4E95}"/>
              </a:ext>
            </a:extLst>
          </p:cNvPr>
          <p:cNvSpPr/>
          <p:nvPr/>
        </p:nvSpPr>
        <p:spPr>
          <a:xfrm>
            <a:off x="3374915" y="5440636"/>
            <a:ext cx="4685251" cy="1127616"/>
          </a:xfrm>
          <a:prstGeom prst="roundRect">
            <a:avLst>
              <a:gd name="adj" fmla="val 8402"/>
            </a:avLst>
          </a:prstGeom>
          <a:solidFill>
            <a:srgbClr val="FFFFE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01599">
              <a:spcBef>
                <a:spcPts val="600"/>
              </a:spcBef>
            </a:pPr>
            <a:r>
              <a:rPr lang="en-US" altLang="ja-JP" sz="1800" b="0" kern="100" dirty="0">
                <a:solidFill>
                  <a:schemeClr val="tx1"/>
                </a:solidFill>
                <a:latin typeface="+mn-ea"/>
                <a:cs typeface="Times New Roman" panose="02020603050405020304" pitchFamily="18" charset="0"/>
              </a:rPr>
              <a:t>【</a:t>
            </a:r>
            <a:r>
              <a:rPr lang="ja-JP" altLang="en-US" sz="1800" b="0" kern="100" dirty="0">
                <a:solidFill>
                  <a:schemeClr val="tx1"/>
                </a:solidFill>
                <a:latin typeface="+mn-ea"/>
                <a:cs typeface="Times New Roman" panose="02020603050405020304" pitchFamily="18" charset="0"/>
              </a:rPr>
              <a:t>手順③</a:t>
            </a:r>
            <a:r>
              <a:rPr lang="en-US" altLang="ja-JP" sz="1800" b="0" kern="100" dirty="0">
                <a:solidFill>
                  <a:schemeClr val="tx1"/>
                </a:solidFill>
                <a:latin typeface="+mn-ea"/>
                <a:cs typeface="Times New Roman" panose="02020603050405020304" pitchFamily="18" charset="0"/>
              </a:rPr>
              <a:t>】</a:t>
            </a:r>
            <a:r>
              <a:rPr lang="ja-JP" altLang="en-US" sz="1800" b="0" kern="100" dirty="0">
                <a:solidFill>
                  <a:schemeClr val="tx1"/>
                </a:solidFill>
                <a:latin typeface="+mn-ea"/>
                <a:cs typeface="Times New Roman" panose="02020603050405020304" pitchFamily="18" charset="0"/>
              </a:rPr>
              <a:t>　対応した解答欄に解答をマーク</a:t>
            </a:r>
            <a:endParaRPr lang="en-US" altLang="ja-JP" sz="1800" b="0" kern="100" dirty="0">
              <a:solidFill>
                <a:schemeClr val="tx1"/>
              </a:solidFill>
              <a:latin typeface="+mn-ea"/>
              <a:cs typeface="Times New Roman" panose="02020603050405020304" pitchFamily="18" charset="0"/>
            </a:endParaRPr>
          </a:p>
          <a:p>
            <a:pPr marL="101599">
              <a:spcBef>
                <a:spcPts val="600"/>
              </a:spcBef>
            </a:pPr>
            <a:r>
              <a:rPr lang="en-US" altLang="ja-JP" sz="1800" b="0" kern="100" dirty="0">
                <a:solidFill>
                  <a:schemeClr val="tx1"/>
                </a:solidFill>
                <a:latin typeface="+mn-ea"/>
                <a:cs typeface="Times New Roman" panose="02020603050405020304" pitchFamily="18" charset="0"/>
              </a:rPr>
              <a:t>  ※</a:t>
            </a:r>
            <a:r>
              <a:rPr lang="ja-JP" altLang="en-US" sz="1800" b="0" kern="100" dirty="0">
                <a:solidFill>
                  <a:schemeClr val="tx1"/>
                </a:solidFill>
                <a:latin typeface="+mn-ea"/>
                <a:cs typeface="Times New Roman" panose="02020603050405020304" pitchFamily="18" charset="0"/>
              </a:rPr>
              <a:t>　第１面に解答する科目と区別するために</a:t>
            </a:r>
            <a:br>
              <a:rPr lang="en-US" altLang="ja-JP" sz="1800" b="0" kern="100" dirty="0">
                <a:solidFill>
                  <a:schemeClr val="tx1"/>
                </a:solidFill>
                <a:latin typeface="+mn-ea"/>
                <a:cs typeface="Times New Roman" panose="02020603050405020304" pitchFamily="18" charset="0"/>
              </a:rPr>
            </a:br>
            <a:r>
              <a:rPr lang="ja-JP" altLang="en-US" sz="1800" b="0" kern="100" dirty="0">
                <a:solidFill>
                  <a:schemeClr val="tx1"/>
                </a:solidFill>
                <a:latin typeface="+mn-ea"/>
                <a:cs typeface="Times New Roman" panose="02020603050405020304" pitchFamily="18" charset="0"/>
              </a:rPr>
              <a:t>　   </a:t>
            </a:r>
            <a:r>
              <a:rPr lang="ja-JP" altLang="en-US" sz="1800" u="heavy" kern="100" dirty="0">
                <a:solidFill>
                  <a:schemeClr val="tx1"/>
                </a:solidFill>
                <a:latin typeface="+mn-ea"/>
                <a:cs typeface="Times New Roman" panose="02020603050405020304" pitchFamily="18" charset="0"/>
              </a:rPr>
              <a:t>第２面は解答番号が１０１から</a:t>
            </a:r>
            <a:r>
              <a:rPr lang="ja-JP" altLang="en-US" sz="1800" b="0" kern="100" dirty="0">
                <a:solidFill>
                  <a:schemeClr val="tx1"/>
                </a:solidFill>
                <a:latin typeface="+mn-ea"/>
                <a:cs typeface="Times New Roman" panose="02020603050405020304" pitchFamily="18" charset="0"/>
              </a:rPr>
              <a:t>始まる　</a:t>
            </a:r>
          </a:p>
        </p:txBody>
      </p:sp>
      <p:sp>
        <p:nvSpPr>
          <p:cNvPr id="22" name="正方形/長方形 21">
            <a:extLst>
              <a:ext uri="{FF2B5EF4-FFF2-40B4-BE49-F238E27FC236}">
                <a16:creationId xmlns:a16="http://schemas.microsoft.com/office/drawing/2014/main" id="{F96FAC90-5B04-4C8F-8394-BC4F42ABC545}"/>
              </a:ext>
            </a:extLst>
          </p:cNvPr>
          <p:cNvSpPr/>
          <p:nvPr/>
        </p:nvSpPr>
        <p:spPr>
          <a:xfrm>
            <a:off x="307544" y="858839"/>
            <a:ext cx="880080" cy="330090"/>
          </a:xfrm>
          <a:prstGeom prst="rect">
            <a:avLst/>
          </a:prstGeom>
          <a:solidFill>
            <a:schemeClr val="bg1"/>
          </a:solidFill>
          <a:ln w="28575">
            <a:solidFill>
              <a:schemeClr val="tx1"/>
            </a:solidFill>
          </a:ln>
        </p:spPr>
        <p:txBody>
          <a:bodyPr wrap="square">
            <a:spAutoFit/>
          </a:bodyPr>
          <a:lstStyle/>
          <a:p>
            <a:pPr marL="182563" indent="-182563" algn="ctr">
              <a:lnSpc>
                <a:spcPct val="110000"/>
              </a:lnSpc>
              <a:spcAft>
                <a:spcPts val="900"/>
              </a:spcAft>
              <a:defRPr/>
            </a:pPr>
            <a:r>
              <a:rPr lang="ja-JP" altLang="en-US" sz="1600" b="0" dirty="0">
                <a:latin typeface="+mn-ea"/>
                <a:ea typeface="+mn-ea"/>
              </a:rPr>
              <a:t>第２面</a:t>
            </a:r>
            <a:endParaRPr lang="en-US" altLang="ja-JP" sz="1600" b="0" dirty="0">
              <a:latin typeface="+mn-ea"/>
              <a:ea typeface="+mn-ea"/>
            </a:endParaRPr>
          </a:p>
        </p:txBody>
      </p:sp>
      <p:sp>
        <p:nvSpPr>
          <p:cNvPr id="27" name="四角形: 角を丸くする 26">
            <a:extLst>
              <a:ext uri="{FF2B5EF4-FFF2-40B4-BE49-F238E27FC236}">
                <a16:creationId xmlns:a16="http://schemas.microsoft.com/office/drawing/2014/main" id="{253E16B7-75E1-416B-AA70-3261C0803A15}"/>
              </a:ext>
            </a:extLst>
          </p:cNvPr>
          <p:cNvSpPr/>
          <p:nvPr/>
        </p:nvSpPr>
        <p:spPr>
          <a:xfrm>
            <a:off x="1374683" y="847237"/>
            <a:ext cx="7560766" cy="369198"/>
          </a:xfrm>
          <a:prstGeom prst="roundRect">
            <a:avLst>
              <a:gd name="adj" fmla="val 8402"/>
            </a:avLst>
          </a:prstGeom>
          <a:solidFill>
            <a:srgbClr val="FFFFE5"/>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1599">
              <a:spcBef>
                <a:spcPts val="600"/>
              </a:spcBef>
            </a:pPr>
            <a:r>
              <a:rPr lang="en-US" altLang="ja-JP" sz="1800" b="0" kern="100" dirty="0">
                <a:solidFill>
                  <a:schemeClr val="tx1"/>
                </a:solidFill>
                <a:latin typeface="+mn-ea"/>
                <a:cs typeface="Times New Roman" panose="02020603050405020304" pitchFamily="18" charset="0"/>
              </a:rPr>
              <a:t>【</a:t>
            </a:r>
            <a:r>
              <a:rPr lang="ja-JP" altLang="en-US" sz="1800" b="0" kern="100" dirty="0">
                <a:solidFill>
                  <a:schemeClr val="tx1"/>
                </a:solidFill>
                <a:latin typeface="+mn-ea"/>
                <a:cs typeface="Times New Roman" panose="02020603050405020304" pitchFamily="18" charset="0"/>
              </a:rPr>
              <a:t>手順②</a:t>
            </a:r>
            <a:r>
              <a:rPr lang="en-US" altLang="ja-JP" sz="1800" b="0" kern="100" dirty="0">
                <a:solidFill>
                  <a:schemeClr val="tx1"/>
                </a:solidFill>
                <a:latin typeface="+mn-ea"/>
                <a:cs typeface="Times New Roman" panose="02020603050405020304" pitchFamily="18" charset="0"/>
              </a:rPr>
              <a:t>】</a:t>
            </a:r>
            <a:r>
              <a:rPr lang="ja-JP" altLang="en-US" sz="1800" b="0" kern="100" dirty="0">
                <a:solidFill>
                  <a:schemeClr val="tx1"/>
                </a:solidFill>
                <a:latin typeface="+mn-ea"/>
                <a:cs typeface="Times New Roman" panose="02020603050405020304" pitchFamily="18" charset="0"/>
              </a:rPr>
              <a:t>　第２面で，それぞれの出題範囲欄に解答する出題範囲をマーク</a:t>
            </a:r>
          </a:p>
        </p:txBody>
      </p:sp>
    </p:spTree>
    <p:extLst>
      <p:ext uri="{BB962C8B-B14F-4D97-AF65-F5344CB8AC3E}">
        <p14:creationId xmlns:p14="http://schemas.microsoft.com/office/powerpoint/2010/main" val="2608456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a:extLst>
              <a:ext uri="{FF2B5EF4-FFF2-40B4-BE49-F238E27FC236}">
                <a16:creationId xmlns:a16="http://schemas.microsoft.com/office/drawing/2014/main" id="{68701F24-1D6C-4CC8-B054-BC968A6E6CC0}"/>
              </a:ext>
            </a:extLst>
          </p:cNvPr>
          <p:cNvPicPr/>
          <p:nvPr/>
        </p:nvPicPr>
        <p:blipFill>
          <a:blip r:embed="rId3">
            <a:extLst>
              <a:ext uri="{BEBA8EAE-BF5A-486C-A8C5-ECC9F3942E4B}">
                <a14:imgProps xmlns:a14="http://schemas.microsoft.com/office/drawing/2010/main">
                  <a14:imgLayer r:embed="rId4">
                    <a14:imgEffect>
                      <a14:sharpenSoften amount="30000"/>
                    </a14:imgEffect>
                  </a14:imgLayer>
                </a14:imgProps>
              </a:ext>
              <a:ext uri="{28A0092B-C50C-407E-A947-70E740481C1C}">
                <a14:useLocalDpi xmlns:a14="http://schemas.microsoft.com/office/drawing/2010/main" val="0"/>
              </a:ext>
            </a:extLst>
          </a:blip>
          <a:srcRect/>
          <a:stretch>
            <a:fillRect/>
          </a:stretch>
        </p:blipFill>
        <p:spPr bwMode="auto">
          <a:xfrm>
            <a:off x="376992" y="1627979"/>
            <a:ext cx="4558030" cy="3383915"/>
          </a:xfrm>
          <a:prstGeom prst="rect">
            <a:avLst/>
          </a:prstGeom>
          <a:noFill/>
          <a:ln w="19050">
            <a:solidFill>
              <a:schemeClr val="tx1"/>
            </a:solidFill>
          </a:ln>
        </p:spPr>
      </p:pic>
      <p:pic>
        <p:nvPicPr>
          <p:cNvPr id="27" name="図 26">
            <a:extLst>
              <a:ext uri="{FF2B5EF4-FFF2-40B4-BE49-F238E27FC236}">
                <a16:creationId xmlns:a16="http://schemas.microsoft.com/office/drawing/2014/main" id="{B7D43B8E-FB77-47DE-BE88-40AB5F18E3E8}"/>
              </a:ext>
            </a:extLst>
          </p:cNvPr>
          <p:cNvPicPr/>
          <p:nvPr/>
        </p:nvPicPr>
        <p:blipFill>
          <a:blip r:embed="rId5">
            <a:extLst>
              <a:ext uri="{BEBA8EAE-BF5A-486C-A8C5-ECC9F3942E4B}">
                <a14:imgProps xmlns:a14="http://schemas.microsoft.com/office/drawing/2010/main">
                  <a14:imgLayer r:embed="rId6">
                    <a14:imgEffect>
                      <a14:sharpenSoften amount="30000"/>
                    </a14:imgEffect>
                  </a14:imgLayer>
                </a14:imgProps>
              </a:ext>
              <a:ext uri="{28A0092B-C50C-407E-A947-70E740481C1C}">
                <a14:useLocalDpi xmlns:a14="http://schemas.microsoft.com/office/drawing/2010/main" val="0"/>
              </a:ext>
            </a:extLst>
          </a:blip>
          <a:srcRect/>
          <a:stretch>
            <a:fillRect/>
          </a:stretch>
        </p:blipFill>
        <p:spPr bwMode="auto">
          <a:xfrm>
            <a:off x="733324" y="3305445"/>
            <a:ext cx="4539615" cy="3383915"/>
          </a:xfrm>
          <a:prstGeom prst="rect">
            <a:avLst/>
          </a:prstGeom>
          <a:noFill/>
          <a:ln w="19050">
            <a:solidFill>
              <a:schemeClr val="tx1"/>
            </a:solidFill>
          </a:ln>
        </p:spPr>
      </p:pic>
      <p:sp>
        <p:nvSpPr>
          <p:cNvPr id="6" name="正方形/長方形 5">
            <a:extLst>
              <a:ext uri="{FF2B5EF4-FFF2-40B4-BE49-F238E27FC236}">
                <a16:creationId xmlns:a16="http://schemas.microsoft.com/office/drawing/2014/main" id="{474D9B23-ABD5-4740-AF92-109E17B9FC22}"/>
              </a:ext>
            </a:extLst>
          </p:cNvPr>
          <p:cNvSpPr/>
          <p:nvPr/>
        </p:nvSpPr>
        <p:spPr>
          <a:xfrm>
            <a:off x="86305" y="700886"/>
            <a:ext cx="2350323" cy="491481"/>
          </a:xfrm>
          <a:prstGeom prst="rect">
            <a:avLst/>
          </a:prstGeom>
        </p:spPr>
        <p:txBody>
          <a:bodyPr wrap="none">
            <a:spAutoFit/>
          </a:bodyPr>
          <a:lstStyle/>
          <a:p>
            <a:pPr>
              <a:lnSpc>
                <a:spcPct val="120000"/>
              </a:lnSpc>
              <a:spcBef>
                <a:spcPts val="600"/>
              </a:spcBef>
              <a:spcAft>
                <a:spcPts val="1200"/>
              </a:spcAft>
            </a:pPr>
            <a:r>
              <a:rPr lang="ja-JP" altLang="en-US" sz="2400" b="1" kern="100" dirty="0">
                <a:solidFill>
                  <a:schemeClr val="bg1"/>
                </a:solidFill>
                <a:highlight>
                  <a:srgbClr val="000080"/>
                </a:highlight>
                <a:latin typeface="游ゴシック Light" panose="020B0300000000000000" pitchFamily="50" charset="-128"/>
                <a:ea typeface="ＭＳ ゴシック" panose="020B0609070205080204" pitchFamily="49" charset="-128"/>
                <a:cs typeface="Times New Roman" panose="02020603050405020304" pitchFamily="18" charset="0"/>
              </a:rPr>
              <a:t>　　数　学　</a:t>
            </a:r>
            <a:r>
              <a:rPr lang="ja-JP" altLang="en-US" sz="2400" b="1" kern="100" dirty="0">
                <a:solidFill>
                  <a:srgbClr val="000080"/>
                </a:solidFill>
                <a:highlight>
                  <a:srgbClr val="000080"/>
                </a:highlight>
                <a:latin typeface="游ゴシック Light" panose="020B0300000000000000" pitchFamily="50" charset="-128"/>
                <a:ea typeface="ＭＳ ゴシック" panose="020B0609070205080204" pitchFamily="49" charset="-128"/>
                <a:cs typeface="Times New Roman" panose="02020603050405020304" pitchFamily="18" charset="0"/>
              </a:rPr>
              <a:t>。</a:t>
            </a:r>
            <a:endParaRPr lang="en-US" altLang="ja-JP" sz="2400" dirty="0">
              <a:solidFill>
                <a:schemeClr val="tx1">
                  <a:lumMod val="65000"/>
                  <a:lumOff val="35000"/>
                </a:schemeClr>
              </a:solidFill>
              <a:ea typeface="ＭＳ Ｐ明朝" panose="02020600040205080304" pitchFamily="18" charset="-128"/>
              <a:cs typeface="Times New Roman" panose="02020603050405020304" pitchFamily="18" charset="0"/>
            </a:endParaRPr>
          </a:p>
        </p:txBody>
      </p:sp>
      <p:sp>
        <p:nvSpPr>
          <p:cNvPr id="2" name="スライド番号プレースホルダー 1">
            <a:extLst>
              <a:ext uri="{FF2B5EF4-FFF2-40B4-BE49-F238E27FC236}">
                <a16:creationId xmlns:a16="http://schemas.microsoft.com/office/drawing/2014/main" id="{7B899813-DBCD-4AC4-BB2B-CB1273DC9EBC}"/>
              </a:ext>
            </a:extLst>
          </p:cNvPr>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35</a:t>
            </a:fld>
            <a:endParaRPr lang="ja-JP" altLang="en-US">
              <a:solidFill>
                <a:prstClr val="black">
                  <a:tint val="75000"/>
                </a:prstClr>
              </a:solidFill>
            </a:endParaRPr>
          </a:p>
        </p:txBody>
      </p:sp>
      <p:sp>
        <p:nvSpPr>
          <p:cNvPr id="15" name="正方形/長方形 14">
            <a:extLst>
              <a:ext uri="{FF2B5EF4-FFF2-40B4-BE49-F238E27FC236}">
                <a16:creationId xmlns:a16="http://schemas.microsoft.com/office/drawing/2014/main" id="{EF0466F2-58F6-4EC3-B53D-8803F2403E7C}"/>
              </a:ext>
            </a:extLst>
          </p:cNvPr>
          <p:cNvSpPr/>
          <p:nvPr/>
        </p:nvSpPr>
        <p:spPr>
          <a:xfrm>
            <a:off x="1835696" y="1707527"/>
            <a:ext cx="1080120" cy="5309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cxnSp>
        <p:nvCxnSpPr>
          <p:cNvPr id="18" name="直線矢印コネクタ 17">
            <a:extLst>
              <a:ext uri="{FF2B5EF4-FFF2-40B4-BE49-F238E27FC236}">
                <a16:creationId xmlns:a16="http://schemas.microsoft.com/office/drawing/2014/main" id="{F1CD5FC4-4162-4440-BDBD-33C7EAD23387}"/>
              </a:ext>
            </a:extLst>
          </p:cNvPr>
          <p:cNvCxnSpPr>
            <a:cxnSpLocks/>
          </p:cNvCxnSpPr>
          <p:nvPr/>
        </p:nvCxnSpPr>
        <p:spPr>
          <a:xfrm>
            <a:off x="2915816" y="1972991"/>
            <a:ext cx="2617742"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正方形/長方形 19">
            <a:extLst>
              <a:ext uri="{FF2B5EF4-FFF2-40B4-BE49-F238E27FC236}">
                <a16:creationId xmlns:a16="http://schemas.microsoft.com/office/drawing/2014/main" id="{0A120739-1250-4D6C-8D14-E61CC6C2229D}"/>
              </a:ext>
            </a:extLst>
          </p:cNvPr>
          <p:cNvSpPr/>
          <p:nvPr/>
        </p:nvSpPr>
        <p:spPr>
          <a:xfrm>
            <a:off x="189131" y="1491433"/>
            <a:ext cx="1008038" cy="359778"/>
          </a:xfrm>
          <a:prstGeom prst="rect">
            <a:avLst/>
          </a:prstGeom>
          <a:solidFill>
            <a:schemeClr val="bg1"/>
          </a:solidFill>
          <a:ln w="28575">
            <a:solidFill>
              <a:schemeClr val="tx1"/>
            </a:solidFill>
          </a:ln>
        </p:spPr>
        <p:txBody>
          <a:bodyPr wrap="square">
            <a:spAutoFit/>
          </a:bodyPr>
          <a:lstStyle/>
          <a:p>
            <a:pPr marL="182563" indent="-182563" algn="ctr">
              <a:lnSpc>
                <a:spcPct val="110000"/>
              </a:lnSpc>
              <a:spcAft>
                <a:spcPts val="900"/>
              </a:spcAft>
              <a:defRPr/>
            </a:pPr>
            <a:r>
              <a:rPr lang="ja-JP" altLang="en-US" sz="1800" dirty="0">
                <a:latin typeface="+mn-ea"/>
                <a:ea typeface="+mn-ea"/>
              </a:rPr>
              <a:t>数学②</a:t>
            </a:r>
            <a:endParaRPr lang="en-US" altLang="ja-JP" sz="1800" dirty="0">
              <a:latin typeface="+mn-ea"/>
              <a:ea typeface="+mn-ea"/>
            </a:endParaRPr>
          </a:p>
        </p:txBody>
      </p:sp>
      <p:sp>
        <p:nvSpPr>
          <p:cNvPr id="22" name="四角形: 角を丸くする 21">
            <a:extLst>
              <a:ext uri="{FF2B5EF4-FFF2-40B4-BE49-F238E27FC236}">
                <a16:creationId xmlns:a16="http://schemas.microsoft.com/office/drawing/2014/main" id="{7489CE1C-23D9-491B-994C-F88635A533EF}"/>
              </a:ext>
            </a:extLst>
          </p:cNvPr>
          <p:cNvSpPr/>
          <p:nvPr/>
        </p:nvSpPr>
        <p:spPr>
          <a:xfrm>
            <a:off x="5421282" y="5589240"/>
            <a:ext cx="3543034" cy="856330"/>
          </a:xfrm>
          <a:prstGeom prst="roundRect">
            <a:avLst>
              <a:gd name="adj" fmla="val 840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1599"/>
            <a:r>
              <a:rPr lang="en-US" altLang="ja-JP" sz="1400" b="0" kern="100" dirty="0">
                <a:solidFill>
                  <a:schemeClr val="tx1"/>
                </a:solidFill>
                <a:latin typeface="+mn-ea"/>
                <a:cs typeface="Times New Roman" panose="02020603050405020304" pitchFamily="18" charset="0"/>
              </a:rPr>
              <a:t>※</a:t>
            </a:r>
            <a:r>
              <a:rPr lang="ja-JP" altLang="en-US" sz="1400" b="0" kern="100" dirty="0">
                <a:solidFill>
                  <a:schemeClr val="tx1"/>
                </a:solidFill>
                <a:latin typeface="+mn-ea"/>
                <a:cs typeface="Times New Roman" panose="02020603050405020304" pitchFamily="18" charset="0"/>
              </a:rPr>
              <a:t>選択肢番号に変更あり。</a:t>
            </a:r>
            <a:endParaRPr lang="en-US" altLang="ja-JP" sz="1400" b="0" kern="100" dirty="0">
              <a:solidFill>
                <a:schemeClr val="tx1"/>
              </a:solidFill>
              <a:latin typeface="+mn-ea"/>
              <a:cs typeface="Times New Roman" panose="02020603050405020304" pitchFamily="18" charset="0"/>
            </a:endParaRPr>
          </a:p>
          <a:p>
            <a:pPr marL="101599"/>
            <a:r>
              <a:rPr lang="ja-JP" altLang="en-US" sz="1400" b="0" kern="100" dirty="0">
                <a:solidFill>
                  <a:schemeClr val="tx1"/>
                </a:solidFill>
                <a:latin typeface="+mn-ea"/>
                <a:cs typeface="Times New Roman" panose="02020603050405020304" pitchFamily="18" charset="0"/>
              </a:rPr>
              <a:t>　　数学①　→　「</a:t>
            </a:r>
            <a:r>
              <a:rPr lang="en-US" altLang="ja-JP" sz="1400" b="0" kern="100" dirty="0">
                <a:solidFill>
                  <a:schemeClr val="tx1"/>
                </a:solidFill>
                <a:latin typeface="+mn-ea"/>
                <a:cs typeface="Times New Roman" panose="02020603050405020304" pitchFamily="18" charset="0"/>
              </a:rPr>
              <a:t>±</a:t>
            </a:r>
            <a:r>
              <a:rPr lang="ja-JP" altLang="en-US" sz="1400" b="0" kern="100" dirty="0">
                <a:solidFill>
                  <a:schemeClr val="tx1"/>
                </a:solidFill>
                <a:latin typeface="+mn-ea"/>
                <a:cs typeface="Times New Roman" panose="02020603050405020304" pitchFamily="18" charset="0"/>
              </a:rPr>
              <a:t>」は使用しない。</a:t>
            </a:r>
            <a:endParaRPr lang="en-US" altLang="ja-JP" sz="1400" b="0" kern="100" dirty="0">
              <a:solidFill>
                <a:schemeClr val="tx1"/>
              </a:solidFill>
              <a:latin typeface="+mn-ea"/>
              <a:cs typeface="Times New Roman" panose="02020603050405020304" pitchFamily="18" charset="0"/>
            </a:endParaRPr>
          </a:p>
          <a:p>
            <a:pPr marL="101599"/>
            <a:r>
              <a:rPr lang="ja-JP" altLang="en-US" sz="1400" b="0" kern="100" dirty="0">
                <a:solidFill>
                  <a:schemeClr val="tx1"/>
                </a:solidFill>
                <a:latin typeface="+mn-ea"/>
                <a:cs typeface="Times New Roman" panose="02020603050405020304" pitchFamily="18" charset="0"/>
              </a:rPr>
              <a:t>　　数学②　→　「ａ，</a:t>
            </a:r>
            <a:r>
              <a:rPr lang="ja-JP" altLang="en-US" sz="1400" b="0" kern="100" dirty="0" err="1">
                <a:solidFill>
                  <a:schemeClr val="tx1"/>
                </a:solidFill>
                <a:latin typeface="+mn-ea"/>
                <a:cs typeface="Times New Roman" panose="02020603050405020304" pitchFamily="18" charset="0"/>
              </a:rPr>
              <a:t>ｂ</a:t>
            </a:r>
            <a:r>
              <a:rPr lang="ja-JP" altLang="en-US" sz="1400" b="0" kern="100" dirty="0">
                <a:solidFill>
                  <a:schemeClr val="tx1"/>
                </a:solidFill>
                <a:latin typeface="+mn-ea"/>
                <a:cs typeface="Times New Roman" panose="02020603050405020304" pitchFamily="18" charset="0"/>
              </a:rPr>
              <a:t>，</a:t>
            </a:r>
            <a:r>
              <a:rPr lang="ja-JP" altLang="en-US" sz="1400" b="0" kern="100" dirty="0" err="1">
                <a:solidFill>
                  <a:schemeClr val="tx1"/>
                </a:solidFill>
                <a:latin typeface="+mn-ea"/>
                <a:cs typeface="Times New Roman" panose="02020603050405020304" pitchFamily="18" charset="0"/>
              </a:rPr>
              <a:t>ｃ</a:t>
            </a:r>
            <a:r>
              <a:rPr lang="ja-JP" altLang="en-US" sz="1400" b="0" kern="100" dirty="0">
                <a:solidFill>
                  <a:schemeClr val="tx1"/>
                </a:solidFill>
                <a:latin typeface="+mn-ea"/>
                <a:cs typeface="Times New Roman" panose="02020603050405020304" pitchFamily="18" charset="0"/>
              </a:rPr>
              <a:t>，ｄ」は使用しない。</a:t>
            </a:r>
          </a:p>
        </p:txBody>
      </p:sp>
      <p:sp>
        <p:nvSpPr>
          <p:cNvPr id="21" name="正方形/長方形 20">
            <a:extLst>
              <a:ext uri="{FF2B5EF4-FFF2-40B4-BE49-F238E27FC236}">
                <a16:creationId xmlns:a16="http://schemas.microsoft.com/office/drawing/2014/main" id="{DF9E786F-AC07-4DBA-9F56-6413A26B4E80}"/>
              </a:ext>
            </a:extLst>
          </p:cNvPr>
          <p:cNvSpPr/>
          <p:nvPr/>
        </p:nvSpPr>
        <p:spPr>
          <a:xfrm>
            <a:off x="552587" y="3177015"/>
            <a:ext cx="1008038" cy="359778"/>
          </a:xfrm>
          <a:prstGeom prst="rect">
            <a:avLst/>
          </a:prstGeom>
          <a:solidFill>
            <a:schemeClr val="bg1"/>
          </a:solidFill>
          <a:ln w="28575">
            <a:solidFill>
              <a:schemeClr val="tx1"/>
            </a:solidFill>
          </a:ln>
        </p:spPr>
        <p:txBody>
          <a:bodyPr wrap="square">
            <a:spAutoFit/>
          </a:bodyPr>
          <a:lstStyle/>
          <a:p>
            <a:pPr marL="182563" indent="-182563" algn="ctr">
              <a:lnSpc>
                <a:spcPct val="110000"/>
              </a:lnSpc>
              <a:spcAft>
                <a:spcPts val="900"/>
              </a:spcAft>
              <a:defRPr/>
            </a:pPr>
            <a:r>
              <a:rPr lang="ja-JP" altLang="en-US" sz="1800" dirty="0">
                <a:latin typeface="+mn-ea"/>
                <a:ea typeface="+mn-ea"/>
              </a:rPr>
              <a:t>数学①</a:t>
            </a:r>
            <a:endParaRPr lang="en-US" altLang="ja-JP" sz="1800" dirty="0">
              <a:latin typeface="+mn-ea"/>
              <a:ea typeface="+mn-ea"/>
            </a:endParaRPr>
          </a:p>
        </p:txBody>
      </p:sp>
      <p:sp>
        <p:nvSpPr>
          <p:cNvPr id="17" name="正方形/長方形 16">
            <a:extLst>
              <a:ext uri="{FF2B5EF4-FFF2-40B4-BE49-F238E27FC236}">
                <a16:creationId xmlns:a16="http://schemas.microsoft.com/office/drawing/2014/main" id="{E243420C-9DD0-4CC8-B0E9-3A0856627833}"/>
              </a:ext>
            </a:extLst>
          </p:cNvPr>
          <p:cNvSpPr/>
          <p:nvPr/>
        </p:nvSpPr>
        <p:spPr>
          <a:xfrm>
            <a:off x="2255521" y="3398458"/>
            <a:ext cx="876319" cy="504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cxnSp>
        <p:nvCxnSpPr>
          <p:cNvPr id="19" name="直線矢印コネクタ 18">
            <a:extLst>
              <a:ext uri="{FF2B5EF4-FFF2-40B4-BE49-F238E27FC236}">
                <a16:creationId xmlns:a16="http://schemas.microsoft.com/office/drawing/2014/main" id="{C3422DEA-CFC3-4C61-A470-DB7A48E31851}"/>
              </a:ext>
            </a:extLst>
          </p:cNvPr>
          <p:cNvCxnSpPr>
            <a:cxnSpLocks/>
          </p:cNvCxnSpPr>
          <p:nvPr/>
        </p:nvCxnSpPr>
        <p:spPr>
          <a:xfrm flipV="1">
            <a:off x="3127891" y="3650458"/>
            <a:ext cx="2989982" cy="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四角形: 角を丸くする 23">
            <a:extLst>
              <a:ext uri="{FF2B5EF4-FFF2-40B4-BE49-F238E27FC236}">
                <a16:creationId xmlns:a16="http://schemas.microsoft.com/office/drawing/2014/main" id="{6458A0BC-DD4F-45D4-B43B-ED730D289773}"/>
              </a:ext>
            </a:extLst>
          </p:cNvPr>
          <p:cNvSpPr>
            <a:spLocks noChangeArrowheads="1"/>
          </p:cNvSpPr>
          <p:nvPr/>
        </p:nvSpPr>
        <p:spPr bwMode="auto">
          <a:xfrm>
            <a:off x="2931207" y="765660"/>
            <a:ext cx="5983513" cy="732572"/>
          </a:xfrm>
          <a:prstGeom prst="roundRect">
            <a:avLst/>
          </a:prstGeom>
          <a:solidFill>
            <a:srgbClr val="FFE1FF"/>
          </a:solidFill>
          <a:ln w="9525" algn="ctr">
            <a:solidFill>
              <a:srgbClr val="000000"/>
            </a:solidFill>
            <a:miter lim="800000"/>
            <a:headEnd/>
            <a:tailEnd/>
          </a:ln>
          <a:effectLst/>
          <a:extLst/>
        </p:spPr>
        <p:txBody>
          <a:bodyPr rot="0" vert="horz" wrap="square" lIns="36000" tIns="36000" rIns="36000" bIns="36000" anchor="t" anchorCtr="0" upright="1">
            <a:noAutofit/>
          </a:bodyPr>
          <a:lstStyle/>
          <a:p>
            <a:pPr algn="l">
              <a:spcAft>
                <a:spcPts val="0"/>
              </a:spcAft>
            </a:pPr>
            <a:r>
              <a:rPr lang="en-US" altLang="ja-JP" sz="1600" kern="100" dirty="0">
                <a:effectLst/>
                <a:latin typeface="+mn-ea"/>
                <a:ea typeface="+mn-ea"/>
                <a:cs typeface="Times New Roman" panose="02020603050405020304" pitchFamily="18" charset="0"/>
              </a:rPr>
              <a:t> </a:t>
            </a:r>
            <a:r>
              <a:rPr lang="ja-JP" sz="1600" kern="100" dirty="0">
                <a:effectLst/>
                <a:latin typeface="+mn-ea"/>
                <a:ea typeface="+mn-ea"/>
                <a:cs typeface="Times New Roman" panose="02020603050405020304" pitchFamily="18" charset="0"/>
              </a:rPr>
              <a:t>解答科目欄には，解答する科目を</a:t>
            </a:r>
            <a:r>
              <a:rPr lang="ja-JP" altLang="en-US" sz="1600" kern="100" dirty="0">
                <a:latin typeface="+mn-ea"/>
                <a:ea typeface="+mn-ea"/>
                <a:cs typeface="Times New Roman" panose="02020603050405020304" pitchFamily="18" charset="0"/>
              </a:rPr>
              <a:t>１</a:t>
            </a:r>
            <a:r>
              <a:rPr lang="ja-JP" sz="1600" kern="100" dirty="0">
                <a:effectLst/>
                <a:latin typeface="+mn-ea"/>
                <a:ea typeface="+mn-ea"/>
                <a:cs typeface="Times New Roman" panose="02020603050405020304" pitchFamily="18" charset="0"/>
              </a:rPr>
              <a:t>つだけマーク</a:t>
            </a:r>
          </a:p>
          <a:p>
            <a:pPr marL="127000" indent="-127000" algn="just">
              <a:spcBef>
                <a:spcPts val="900"/>
              </a:spcBef>
              <a:spcAft>
                <a:spcPts val="900"/>
              </a:spcAft>
            </a:pPr>
            <a:r>
              <a:rPr lang="en-US" altLang="ja-JP" sz="1600" kern="100" dirty="0">
                <a:effectLst/>
                <a:latin typeface="+mn-ea"/>
                <a:ea typeface="+mn-ea"/>
                <a:cs typeface="Times New Roman" panose="02020603050405020304" pitchFamily="18" charset="0"/>
              </a:rPr>
              <a:t> </a:t>
            </a:r>
            <a:r>
              <a:rPr lang="ja-JP" sz="1600" kern="100" dirty="0">
                <a:effectLst/>
                <a:latin typeface="+mn-ea"/>
                <a:ea typeface="+mn-ea"/>
                <a:cs typeface="Times New Roman" panose="02020603050405020304" pitchFamily="18" charset="0"/>
              </a:rPr>
              <a:t>※　新課程履修者は，旧課程科目をマークし，解答してはいけない</a:t>
            </a:r>
          </a:p>
        </p:txBody>
      </p:sp>
      <p:pic>
        <p:nvPicPr>
          <p:cNvPr id="16" name="図 15">
            <a:extLst>
              <a:ext uri="{FF2B5EF4-FFF2-40B4-BE49-F238E27FC236}">
                <a16:creationId xmlns:a16="http://schemas.microsoft.com/office/drawing/2014/main" id="{B92E75ED-57B5-451C-A0C4-2A2B9FAB03C6}"/>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30000"/>
                    </a14:imgEffect>
                  </a14:imgLayer>
                </a14:imgProps>
              </a:ext>
            </a:extLst>
          </a:blip>
          <a:stretch>
            <a:fillRect/>
          </a:stretch>
        </p:blipFill>
        <p:spPr>
          <a:xfrm>
            <a:off x="6171680" y="3502126"/>
            <a:ext cx="2613660" cy="1615440"/>
          </a:xfrm>
          <a:prstGeom prst="rect">
            <a:avLst/>
          </a:prstGeom>
          <a:ln w="38100">
            <a:solidFill>
              <a:srgbClr val="FF0000"/>
            </a:solidFill>
          </a:ln>
        </p:spPr>
      </p:pic>
      <p:pic>
        <p:nvPicPr>
          <p:cNvPr id="30" name="図 29">
            <a:extLst>
              <a:ext uri="{FF2B5EF4-FFF2-40B4-BE49-F238E27FC236}">
                <a16:creationId xmlns:a16="http://schemas.microsoft.com/office/drawing/2014/main" id="{1E29CE43-3A1C-4A9D-93B2-4EA623F87534}"/>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30000"/>
                    </a14:imgEffect>
                  </a14:imgLayer>
                </a14:imgProps>
              </a:ext>
            </a:extLst>
          </a:blip>
          <a:stretch>
            <a:fillRect/>
          </a:stretch>
        </p:blipFill>
        <p:spPr>
          <a:xfrm>
            <a:off x="5573549" y="1625716"/>
            <a:ext cx="3238500" cy="1607820"/>
          </a:xfrm>
          <a:prstGeom prst="rect">
            <a:avLst/>
          </a:prstGeom>
          <a:ln w="38100">
            <a:solidFill>
              <a:srgbClr val="FF0000"/>
            </a:solidFill>
          </a:ln>
        </p:spPr>
      </p:pic>
    </p:spTree>
    <p:extLst>
      <p:ext uri="{BB962C8B-B14F-4D97-AF65-F5344CB8AC3E}">
        <p14:creationId xmlns:p14="http://schemas.microsoft.com/office/powerpoint/2010/main" val="28854808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4DBFD6AE-1405-4850-96C8-349E6AF024E4}"/>
              </a:ext>
            </a:extLst>
          </p:cNvPr>
          <p:cNvPicPr/>
          <p:nvPr/>
        </p:nvPicPr>
        <p:blipFill>
          <a:blip r:embed="rId3">
            <a:extLst>
              <a:ext uri="{BEBA8EAE-BF5A-486C-A8C5-ECC9F3942E4B}">
                <a14:imgProps xmlns:a14="http://schemas.microsoft.com/office/drawing/2010/main">
                  <a14:imgLayer r:embed="rId4">
                    <a14:imgEffect>
                      <a14:sharpenSoften amount="30000"/>
                    </a14:imgEffect>
                  </a14:imgLayer>
                </a14:imgProps>
              </a:ext>
              <a:ext uri="{28A0092B-C50C-407E-A947-70E740481C1C}">
                <a14:useLocalDpi xmlns:a14="http://schemas.microsoft.com/office/drawing/2010/main" val="0"/>
              </a:ext>
            </a:extLst>
          </a:blip>
          <a:srcRect/>
          <a:stretch>
            <a:fillRect/>
          </a:stretch>
        </p:blipFill>
        <p:spPr bwMode="auto">
          <a:xfrm>
            <a:off x="435216" y="2073623"/>
            <a:ext cx="5390515" cy="3995420"/>
          </a:xfrm>
          <a:prstGeom prst="rect">
            <a:avLst/>
          </a:prstGeom>
          <a:noFill/>
          <a:ln w="19050">
            <a:solidFill>
              <a:schemeClr val="tx1"/>
            </a:solidFill>
          </a:ln>
        </p:spPr>
      </p:pic>
      <p:sp>
        <p:nvSpPr>
          <p:cNvPr id="6" name="正方形/長方形 5">
            <a:extLst>
              <a:ext uri="{FF2B5EF4-FFF2-40B4-BE49-F238E27FC236}">
                <a16:creationId xmlns:a16="http://schemas.microsoft.com/office/drawing/2014/main" id="{474D9B23-ABD5-4740-AF92-109E17B9FC22}"/>
              </a:ext>
            </a:extLst>
          </p:cNvPr>
          <p:cNvSpPr/>
          <p:nvPr/>
        </p:nvSpPr>
        <p:spPr>
          <a:xfrm>
            <a:off x="100454" y="692696"/>
            <a:ext cx="2350323" cy="491481"/>
          </a:xfrm>
          <a:prstGeom prst="rect">
            <a:avLst/>
          </a:prstGeom>
        </p:spPr>
        <p:txBody>
          <a:bodyPr wrap="none">
            <a:spAutoFit/>
          </a:bodyPr>
          <a:lstStyle/>
          <a:p>
            <a:pPr>
              <a:lnSpc>
                <a:spcPct val="120000"/>
              </a:lnSpc>
              <a:spcBef>
                <a:spcPts val="600"/>
              </a:spcBef>
              <a:spcAft>
                <a:spcPts val="1200"/>
              </a:spcAft>
            </a:pPr>
            <a:r>
              <a:rPr lang="ja-JP" altLang="en-US" sz="2400" b="1" kern="100" dirty="0">
                <a:solidFill>
                  <a:schemeClr val="bg1"/>
                </a:solidFill>
                <a:highlight>
                  <a:srgbClr val="000080"/>
                </a:highlight>
                <a:latin typeface="游ゴシック Light" panose="020B0300000000000000" pitchFamily="50" charset="-128"/>
                <a:ea typeface="ＭＳ ゴシック" panose="020B0609070205080204" pitchFamily="49" charset="-128"/>
                <a:cs typeface="Times New Roman" panose="02020603050405020304" pitchFamily="18" charset="0"/>
              </a:rPr>
              <a:t>　　</a:t>
            </a:r>
            <a:r>
              <a:rPr lang="ja-JP" altLang="en-US" sz="2400" kern="100" dirty="0">
                <a:solidFill>
                  <a:schemeClr val="bg1"/>
                </a:solidFill>
                <a:highlight>
                  <a:srgbClr val="000080"/>
                </a:highlight>
                <a:latin typeface="游ゴシック Light" panose="020B0300000000000000" pitchFamily="50" charset="-128"/>
                <a:ea typeface="ＭＳ ゴシック" panose="020B0609070205080204" pitchFamily="49" charset="-128"/>
                <a:cs typeface="Times New Roman" panose="02020603050405020304" pitchFamily="18" charset="0"/>
              </a:rPr>
              <a:t>情　報</a:t>
            </a:r>
            <a:r>
              <a:rPr lang="ja-JP" altLang="en-US" sz="2400" b="1" kern="100" dirty="0">
                <a:solidFill>
                  <a:schemeClr val="bg1"/>
                </a:solidFill>
                <a:highlight>
                  <a:srgbClr val="000080"/>
                </a:highlight>
                <a:latin typeface="游ゴシック Light" panose="020B0300000000000000" pitchFamily="50" charset="-128"/>
                <a:ea typeface="ＭＳ ゴシック" panose="020B0609070205080204" pitchFamily="49" charset="-128"/>
                <a:cs typeface="Times New Roman" panose="02020603050405020304" pitchFamily="18" charset="0"/>
              </a:rPr>
              <a:t>　</a:t>
            </a:r>
            <a:r>
              <a:rPr lang="ja-JP" altLang="en-US" sz="2400" b="1" kern="100" dirty="0">
                <a:solidFill>
                  <a:srgbClr val="000080"/>
                </a:solidFill>
                <a:highlight>
                  <a:srgbClr val="000080"/>
                </a:highlight>
                <a:latin typeface="游ゴシック Light" panose="020B0300000000000000" pitchFamily="50" charset="-128"/>
                <a:ea typeface="ＭＳ ゴシック" panose="020B0609070205080204" pitchFamily="49" charset="-128"/>
                <a:cs typeface="Times New Roman" panose="02020603050405020304" pitchFamily="18" charset="0"/>
              </a:rPr>
              <a:t>。</a:t>
            </a:r>
            <a:endParaRPr lang="en-US" altLang="ja-JP" sz="2400" dirty="0">
              <a:solidFill>
                <a:schemeClr val="tx1">
                  <a:lumMod val="65000"/>
                  <a:lumOff val="35000"/>
                </a:schemeClr>
              </a:solidFill>
              <a:ea typeface="ＭＳ Ｐ明朝" panose="02020600040205080304" pitchFamily="18" charset="-128"/>
              <a:cs typeface="Times New Roman" panose="02020603050405020304" pitchFamily="18" charset="0"/>
            </a:endParaRPr>
          </a:p>
        </p:txBody>
      </p:sp>
      <p:sp>
        <p:nvSpPr>
          <p:cNvPr id="8" name="正方形/長方形 7">
            <a:extLst>
              <a:ext uri="{FF2B5EF4-FFF2-40B4-BE49-F238E27FC236}">
                <a16:creationId xmlns:a16="http://schemas.microsoft.com/office/drawing/2014/main" id="{BD59BF48-9CB2-4EFD-9929-CB51ACF69264}"/>
              </a:ext>
            </a:extLst>
          </p:cNvPr>
          <p:cNvSpPr/>
          <p:nvPr/>
        </p:nvSpPr>
        <p:spPr>
          <a:xfrm>
            <a:off x="395536" y="1499908"/>
            <a:ext cx="880080" cy="389530"/>
          </a:xfrm>
          <a:prstGeom prst="rect">
            <a:avLst/>
          </a:prstGeom>
          <a:solidFill>
            <a:schemeClr val="bg1"/>
          </a:solidFill>
          <a:ln w="28575">
            <a:solidFill>
              <a:schemeClr val="tx1"/>
            </a:solidFill>
          </a:ln>
        </p:spPr>
        <p:txBody>
          <a:bodyPr wrap="square">
            <a:spAutoFit/>
          </a:bodyPr>
          <a:lstStyle/>
          <a:p>
            <a:pPr marL="182563" indent="-182563">
              <a:lnSpc>
                <a:spcPct val="110000"/>
              </a:lnSpc>
              <a:spcAft>
                <a:spcPts val="900"/>
              </a:spcAft>
              <a:defRPr/>
            </a:pPr>
            <a:r>
              <a:rPr lang="ja-JP" altLang="en-US" sz="2000" b="0" dirty="0">
                <a:latin typeface="+mn-ea"/>
                <a:ea typeface="+mn-ea"/>
              </a:rPr>
              <a:t>第１面</a:t>
            </a:r>
            <a:endParaRPr lang="en-US" altLang="ja-JP" sz="2000" b="0" dirty="0">
              <a:latin typeface="+mn-ea"/>
              <a:ea typeface="+mn-ea"/>
            </a:endParaRPr>
          </a:p>
        </p:txBody>
      </p:sp>
      <p:sp>
        <p:nvSpPr>
          <p:cNvPr id="12" name="スライド番号プレースホルダー 11">
            <a:extLst>
              <a:ext uri="{FF2B5EF4-FFF2-40B4-BE49-F238E27FC236}">
                <a16:creationId xmlns:a16="http://schemas.microsoft.com/office/drawing/2014/main" id="{B826AA66-586F-492E-876B-70F6CBA49F6B}"/>
              </a:ext>
            </a:extLst>
          </p:cNvPr>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36</a:t>
            </a:fld>
            <a:endParaRPr lang="ja-JP" altLang="en-US">
              <a:solidFill>
                <a:prstClr val="black">
                  <a:tint val="75000"/>
                </a:prstClr>
              </a:solidFill>
            </a:endParaRPr>
          </a:p>
        </p:txBody>
      </p:sp>
      <p:cxnSp>
        <p:nvCxnSpPr>
          <p:cNvPr id="15" name="直線矢印コネクタ 14">
            <a:extLst>
              <a:ext uri="{FF2B5EF4-FFF2-40B4-BE49-F238E27FC236}">
                <a16:creationId xmlns:a16="http://schemas.microsoft.com/office/drawing/2014/main" id="{244C712D-7EC2-4E88-8C31-6732A706D26A}"/>
              </a:ext>
            </a:extLst>
          </p:cNvPr>
          <p:cNvCxnSpPr>
            <a:cxnSpLocks/>
          </p:cNvCxnSpPr>
          <p:nvPr/>
        </p:nvCxnSpPr>
        <p:spPr>
          <a:xfrm>
            <a:off x="2690329" y="2475097"/>
            <a:ext cx="396990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EE3F3AA4-6267-4DB1-A4C3-A725969DEFB1}"/>
              </a:ext>
            </a:extLst>
          </p:cNvPr>
          <p:cNvSpPr/>
          <p:nvPr/>
        </p:nvSpPr>
        <p:spPr>
          <a:xfrm>
            <a:off x="2195736" y="2184052"/>
            <a:ext cx="504056" cy="612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8" name="四角形: 角を丸くする 17">
            <a:extLst>
              <a:ext uri="{FF2B5EF4-FFF2-40B4-BE49-F238E27FC236}">
                <a16:creationId xmlns:a16="http://schemas.microsoft.com/office/drawing/2014/main" id="{3DAD14C8-1A5C-44FD-AFA2-4AF64AA85F4E}"/>
              </a:ext>
            </a:extLst>
          </p:cNvPr>
          <p:cNvSpPr>
            <a:spLocks noChangeArrowheads="1"/>
          </p:cNvSpPr>
          <p:nvPr/>
        </p:nvSpPr>
        <p:spPr bwMode="auto">
          <a:xfrm>
            <a:off x="2855766" y="1196752"/>
            <a:ext cx="5983513" cy="732572"/>
          </a:xfrm>
          <a:prstGeom prst="roundRect">
            <a:avLst/>
          </a:prstGeom>
          <a:solidFill>
            <a:srgbClr val="FFE1FF"/>
          </a:solidFill>
          <a:ln w="9525" algn="ctr">
            <a:solidFill>
              <a:schemeClr val="tx1"/>
            </a:solidFill>
            <a:miter lim="800000"/>
            <a:headEnd/>
            <a:tailEnd/>
          </a:ln>
          <a:effectLst/>
          <a:extLst/>
        </p:spPr>
        <p:txBody>
          <a:bodyPr rot="0" vert="horz" wrap="square" lIns="36000" tIns="36000" rIns="36000" bIns="36000" anchor="t" anchorCtr="0" upright="1">
            <a:noAutofit/>
          </a:bodyPr>
          <a:lstStyle/>
          <a:p>
            <a:pPr algn="l">
              <a:spcAft>
                <a:spcPts val="0"/>
              </a:spcAft>
            </a:pPr>
            <a:r>
              <a:rPr lang="en-US" altLang="ja-JP" sz="1600" kern="100" dirty="0">
                <a:effectLst/>
                <a:latin typeface="+mn-ea"/>
                <a:ea typeface="+mn-ea"/>
                <a:cs typeface="Times New Roman" panose="02020603050405020304" pitchFamily="18" charset="0"/>
              </a:rPr>
              <a:t> </a:t>
            </a:r>
            <a:r>
              <a:rPr lang="ja-JP" sz="1600" kern="100" dirty="0">
                <a:effectLst/>
                <a:latin typeface="+mn-ea"/>
                <a:ea typeface="+mn-ea"/>
                <a:cs typeface="Times New Roman" panose="02020603050405020304" pitchFamily="18" charset="0"/>
              </a:rPr>
              <a:t>解答科目欄には，解答する科目を</a:t>
            </a:r>
            <a:r>
              <a:rPr lang="ja-JP" altLang="en-US" sz="1600" kern="100" dirty="0">
                <a:effectLst/>
                <a:latin typeface="+mn-ea"/>
                <a:ea typeface="+mn-ea"/>
                <a:cs typeface="Times New Roman" panose="02020603050405020304" pitchFamily="18" charset="0"/>
              </a:rPr>
              <a:t>１</a:t>
            </a:r>
            <a:r>
              <a:rPr lang="ja-JP" sz="1600" kern="100" dirty="0">
                <a:effectLst/>
                <a:latin typeface="+mn-ea"/>
                <a:ea typeface="+mn-ea"/>
                <a:cs typeface="Times New Roman" panose="02020603050405020304" pitchFamily="18" charset="0"/>
              </a:rPr>
              <a:t>つだけマーク</a:t>
            </a:r>
          </a:p>
          <a:p>
            <a:pPr marL="127000" indent="-127000" algn="just">
              <a:spcBef>
                <a:spcPts val="900"/>
              </a:spcBef>
              <a:spcAft>
                <a:spcPts val="900"/>
              </a:spcAft>
            </a:pPr>
            <a:r>
              <a:rPr lang="en-US" altLang="ja-JP" sz="1600" kern="100" dirty="0">
                <a:effectLst/>
                <a:latin typeface="+mn-ea"/>
                <a:ea typeface="+mn-ea"/>
                <a:cs typeface="Times New Roman" panose="02020603050405020304" pitchFamily="18" charset="0"/>
              </a:rPr>
              <a:t> </a:t>
            </a:r>
            <a:r>
              <a:rPr lang="ja-JP" sz="1600" kern="100" dirty="0">
                <a:effectLst/>
                <a:latin typeface="+mn-ea"/>
                <a:ea typeface="+mn-ea"/>
                <a:cs typeface="Times New Roman" panose="02020603050405020304" pitchFamily="18" charset="0"/>
              </a:rPr>
              <a:t>※　新課程履修者は，旧課程科目をマークし，解答してはいけない</a:t>
            </a:r>
          </a:p>
        </p:txBody>
      </p:sp>
      <p:pic>
        <p:nvPicPr>
          <p:cNvPr id="14" name="図 13">
            <a:extLst>
              <a:ext uri="{FF2B5EF4-FFF2-40B4-BE49-F238E27FC236}">
                <a16:creationId xmlns:a16="http://schemas.microsoft.com/office/drawing/2014/main" id="{E296EBCA-1D83-40EB-AC6A-4EC7C033815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0227" y="2117858"/>
            <a:ext cx="1466850" cy="1747838"/>
          </a:xfrm>
          <a:prstGeom prst="rect">
            <a:avLst/>
          </a:prstGeom>
          <a:noFill/>
          <a:ln w="38100">
            <a:solidFill>
              <a:srgbClr val="FF0000"/>
            </a:solidFill>
          </a:ln>
        </p:spPr>
      </p:pic>
    </p:spTree>
    <p:extLst>
      <p:ext uri="{BB962C8B-B14F-4D97-AF65-F5344CB8AC3E}">
        <p14:creationId xmlns:p14="http://schemas.microsoft.com/office/powerpoint/2010/main" val="16677375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3">
            <a:extLst>
              <a:ext uri="{FF2B5EF4-FFF2-40B4-BE49-F238E27FC236}">
                <a16:creationId xmlns:a16="http://schemas.microsoft.com/office/drawing/2014/main" id="{BFAADE4A-EFBC-4D2E-A45F-F06B3A43ED05}"/>
              </a:ext>
            </a:extLst>
          </p:cNvPr>
          <p:cNvGraphicFramePr>
            <a:graphicFrameLocks noGrp="1"/>
          </p:cNvGraphicFramePr>
          <p:nvPr>
            <p:extLst>
              <p:ext uri="{D42A27DB-BD31-4B8C-83A1-F6EECF244321}">
                <p14:modId xmlns:p14="http://schemas.microsoft.com/office/powerpoint/2010/main" val="358561795"/>
              </p:ext>
            </p:extLst>
          </p:nvPr>
        </p:nvGraphicFramePr>
        <p:xfrm>
          <a:off x="875797" y="1849067"/>
          <a:ext cx="7044537" cy="4243480"/>
        </p:xfrm>
        <a:graphic>
          <a:graphicData uri="http://schemas.openxmlformats.org/drawingml/2006/table">
            <a:tbl>
              <a:tblPr firstRow="1" bandRow="1">
                <a:tableStyleId>{5C22544A-7EE6-4342-B048-85BDC9FD1C3A}</a:tableStyleId>
              </a:tblPr>
              <a:tblGrid>
                <a:gridCol w="366970">
                  <a:extLst>
                    <a:ext uri="{9D8B030D-6E8A-4147-A177-3AD203B41FA5}">
                      <a16:colId xmlns:a16="http://schemas.microsoft.com/office/drawing/2014/main" val="1662539919"/>
                    </a:ext>
                  </a:extLst>
                </a:gridCol>
                <a:gridCol w="1329837">
                  <a:extLst>
                    <a:ext uri="{9D8B030D-6E8A-4147-A177-3AD203B41FA5}">
                      <a16:colId xmlns:a16="http://schemas.microsoft.com/office/drawing/2014/main" val="3183063718"/>
                    </a:ext>
                  </a:extLst>
                </a:gridCol>
                <a:gridCol w="2673865">
                  <a:extLst>
                    <a:ext uri="{9D8B030D-6E8A-4147-A177-3AD203B41FA5}">
                      <a16:colId xmlns:a16="http://schemas.microsoft.com/office/drawing/2014/main" val="2219681016"/>
                    </a:ext>
                  </a:extLst>
                </a:gridCol>
                <a:gridCol w="2673865">
                  <a:extLst>
                    <a:ext uri="{9D8B030D-6E8A-4147-A177-3AD203B41FA5}">
                      <a16:colId xmlns:a16="http://schemas.microsoft.com/office/drawing/2014/main" val="1929718998"/>
                    </a:ext>
                  </a:extLst>
                </a:gridCol>
              </a:tblGrid>
              <a:tr h="0">
                <a:tc>
                  <a:txBody>
                    <a:bodyPr/>
                    <a:lstStyle/>
                    <a:p>
                      <a:pPr algn="ctr"/>
                      <a:endParaRPr kumimoji="1" lang="ja-JP" altLang="en-US" sz="1400"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kumimoji="1" lang="ja-JP" altLang="en-US" sz="1400" dirty="0"/>
                        <a:t>教科・</a:t>
                      </a:r>
                      <a:br>
                        <a:rPr kumimoji="1" lang="en-US" altLang="ja-JP" sz="1400" dirty="0"/>
                      </a:br>
                      <a:r>
                        <a:rPr kumimoji="1" lang="ja-JP" altLang="en-US" sz="1400" dirty="0"/>
                        <a:t>グループ</a:t>
                      </a:r>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kumimoji="1" lang="ja-JP" altLang="en-US" sz="1400" dirty="0">
                          <a:latin typeface="ＭＳ Ｐゴシック" panose="020B0600070205080204" pitchFamily="50" charset="-128"/>
                          <a:ea typeface="ＭＳ Ｐゴシック" panose="020B0600070205080204" pitchFamily="50" charset="-128"/>
                        </a:rPr>
                        <a:t>新課程科目における</a:t>
                      </a:r>
                      <a:endParaRPr kumimoji="1" lang="en-US" altLang="ja-JP" sz="1400" dirty="0">
                        <a:latin typeface="ＭＳ Ｐゴシック" panose="020B0600070205080204" pitchFamily="50" charset="-128"/>
                        <a:ea typeface="ＭＳ Ｐゴシック" panose="020B0600070205080204" pitchFamily="50" charset="-128"/>
                      </a:endParaRPr>
                    </a:p>
                    <a:p>
                      <a:pPr algn="ctr"/>
                      <a:r>
                        <a:rPr kumimoji="1" lang="ja-JP" altLang="en-US" sz="1400" dirty="0">
                          <a:latin typeface="ＭＳ Ｐゴシック" panose="020B0600070205080204" pitchFamily="50" charset="-128"/>
                          <a:ea typeface="ＭＳ Ｐゴシック" panose="020B0600070205080204" pitchFamily="50" charset="-128"/>
                        </a:rPr>
                        <a:t>得点調整対象科目</a:t>
                      </a:r>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kumimoji="1" lang="ja-JP" altLang="en-US" sz="1400" strike="noStrike" dirty="0">
                          <a:solidFill>
                            <a:schemeClr val="bg1"/>
                          </a:solidFill>
                          <a:latin typeface="ＭＳ Ｐゴシック" panose="020B0600070205080204" pitchFamily="50" charset="-128"/>
                          <a:ea typeface="ＭＳ Ｐゴシック" panose="020B0600070205080204" pitchFamily="50" charset="-128"/>
                        </a:rPr>
                        <a:t>旧課程科目における</a:t>
                      </a:r>
                      <a:r>
                        <a:rPr kumimoji="1" lang="ja-JP" altLang="en-US" sz="1400" dirty="0">
                          <a:solidFill>
                            <a:schemeClr val="bg1"/>
                          </a:solidFill>
                          <a:latin typeface="ＭＳ Ｐゴシック" panose="020B0600070205080204" pitchFamily="50" charset="-128"/>
                          <a:ea typeface="ＭＳ Ｐゴシック" panose="020B0600070205080204" pitchFamily="50" charset="-128"/>
                        </a:rPr>
                        <a:t>得点調整</a:t>
                      </a:r>
                      <a:r>
                        <a:rPr kumimoji="1" lang="ja-JP" altLang="en-US" sz="1400" dirty="0">
                          <a:latin typeface="ＭＳ Ｐゴシック" panose="020B0600070205080204" pitchFamily="50" charset="-128"/>
                          <a:ea typeface="ＭＳ Ｐゴシック" panose="020B0600070205080204" pitchFamily="50" charset="-128"/>
                        </a:rPr>
                        <a:t>対象科目（令和７年度限り）</a:t>
                      </a:r>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547824325"/>
                  </a:ext>
                </a:extLst>
              </a:tr>
              <a:tr h="792000">
                <a:tc>
                  <a:txBody>
                    <a:bodyPr/>
                    <a:lstStyle/>
                    <a:p>
                      <a:pPr algn="ctr"/>
                      <a:r>
                        <a:rPr kumimoji="1" lang="ja-JP" altLang="en-US" sz="1600" b="1" dirty="0"/>
                        <a:t>①</a:t>
                      </a:r>
                    </a:p>
                  </a:txBody>
                  <a:tcP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600" b="1" dirty="0"/>
                        <a:t>地理歴史</a:t>
                      </a:r>
                    </a:p>
                  </a:txBody>
                  <a:tcP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r>
                        <a:rPr kumimoji="1" lang="en-US" altLang="ja-JP" sz="1400" dirty="0">
                          <a:latin typeface="ＭＳ Ｐゴシック" panose="020B0600070205080204" pitchFamily="50" charset="-128"/>
                          <a:ea typeface="ＭＳ Ｐゴシック" panose="020B0600070205080204" pitchFamily="50" charset="-128"/>
                        </a:rPr>
                        <a:t>『</a:t>
                      </a:r>
                      <a:r>
                        <a:rPr kumimoji="1" lang="ja-JP" altLang="en-US" sz="1400" dirty="0">
                          <a:latin typeface="ＭＳ Ｐゴシック" panose="020B0600070205080204" pitchFamily="50" charset="-128"/>
                          <a:ea typeface="ＭＳ Ｐゴシック" panose="020B0600070205080204" pitchFamily="50" charset="-128"/>
                        </a:rPr>
                        <a:t>地理総合，地理探究</a:t>
                      </a:r>
                      <a:r>
                        <a:rPr kumimoji="1" lang="en-US" altLang="ja-JP" sz="1400" dirty="0">
                          <a:latin typeface="ＭＳ Ｐゴシック" panose="020B0600070205080204" pitchFamily="50" charset="-128"/>
                          <a:ea typeface="ＭＳ Ｐゴシック" panose="020B0600070205080204" pitchFamily="50" charset="-128"/>
                        </a:rPr>
                        <a:t>』</a:t>
                      </a:r>
                    </a:p>
                    <a:p>
                      <a:r>
                        <a:rPr kumimoji="1" lang="en-US" altLang="ja-JP" sz="1400" dirty="0">
                          <a:latin typeface="ＭＳ Ｐゴシック" panose="020B0600070205080204" pitchFamily="50" charset="-128"/>
                          <a:ea typeface="ＭＳ Ｐゴシック" panose="020B0600070205080204" pitchFamily="50" charset="-128"/>
                        </a:rPr>
                        <a:t>『</a:t>
                      </a:r>
                      <a:r>
                        <a:rPr kumimoji="1" lang="ja-JP" altLang="en-US" sz="1400" dirty="0">
                          <a:latin typeface="ＭＳ Ｐゴシック" panose="020B0600070205080204" pitchFamily="50" charset="-128"/>
                          <a:ea typeface="ＭＳ Ｐゴシック" panose="020B0600070205080204" pitchFamily="50" charset="-128"/>
                        </a:rPr>
                        <a:t>歴史総合，日本史探究</a:t>
                      </a:r>
                      <a:r>
                        <a:rPr kumimoji="1" lang="en-US" altLang="ja-JP" sz="1400" dirty="0">
                          <a:latin typeface="ＭＳ Ｐゴシック" panose="020B0600070205080204" pitchFamily="50" charset="-128"/>
                          <a:ea typeface="ＭＳ Ｐゴシック" panose="020B0600070205080204" pitchFamily="50" charset="-128"/>
                        </a:rPr>
                        <a:t>』</a:t>
                      </a:r>
                    </a:p>
                    <a:p>
                      <a:r>
                        <a:rPr kumimoji="1" lang="en-US" altLang="ja-JP" sz="1400" dirty="0">
                          <a:latin typeface="ＭＳ Ｐゴシック" panose="020B0600070205080204" pitchFamily="50" charset="-128"/>
                          <a:ea typeface="ＭＳ Ｐゴシック" panose="020B0600070205080204" pitchFamily="50" charset="-128"/>
                        </a:rPr>
                        <a:t>『</a:t>
                      </a:r>
                      <a:r>
                        <a:rPr kumimoji="1" lang="ja-JP" altLang="en-US" sz="1400" dirty="0">
                          <a:latin typeface="ＭＳ Ｐゴシック" panose="020B0600070205080204" pitchFamily="50" charset="-128"/>
                          <a:ea typeface="ＭＳ Ｐゴシック" panose="020B0600070205080204" pitchFamily="50" charset="-128"/>
                        </a:rPr>
                        <a:t>歴史総合</a:t>
                      </a:r>
                      <a:r>
                        <a:rPr kumimoji="1" lang="ja-JP" altLang="en-US" sz="1400" dirty="0">
                          <a:latin typeface="ＭＳ Ｐゴシック" panose="020B0600070205080204" pitchFamily="50" charset="-128"/>
                          <a:ea typeface="+mn-ea"/>
                        </a:rPr>
                        <a:t>，世界史</a:t>
                      </a:r>
                      <a:r>
                        <a:rPr kumimoji="1" lang="ja-JP" altLang="en-US" sz="1400" dirty="0">
                          <a:latin typeface="ＭＳ Ｐゴシック" panose="020B0600070205080204" pitchFamily="50" charset="-128"/>
                          <a:ea typeface="ＭＳ Ｐゴシック" panose="020B0600070205080204" pitchFamily="50" charset="-128"/>
                        </a:rPr>
                        <a:t>探究</a:t>
                      </a:r>
                      <a:r>
                        <a:rPr kumimoji="1" lang="en-US" altLang="ja-JP" sz="1400" dirty="0">
                          <a:latin typeface="ＭＳ Ｐゴシック" panose="020B0600070205080204" pitchFamily="50" charset="-128"/>
                          <a:ea typeface="ＭＳ Ｐゴシック" panose="020B0600070205080204" pitchFamily="50" charset="-128"/>
                        </a:rPr>
                        <a:t>』</a:t>
                      </a:r>
                      <a:endParaRPr kumimoji="1" lang="ja-JP" altLang="en-US" sz="1400" dirty="0">
                        <a:latin typeface="ＭＳ Ｐゴシック" panose="020B0600070205080204" pitchFamily="50" charset="-128"/>
                        <a:ea typeface="ＭＳ Ｐゴシック" panose="020B0600070205080204" pitchFamily="50" charset="-128"/>
                      </a:endParaRPr>
                    </a:p>
                  </a:txBody>
                  <a:tcP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r>
                        <a:rPr kumimoji="1" lang="en-US" altLang="ja-JP" sz="1400" dirty="0">
                          <a:latin typeface="ＭＳ Ｐゴシック" panose="020B0600070205080204" pitchFamily="50" charset="-128"/>
                          <a:ea typeface="ＭＳ Ｐゴシック" panose="020B0600070205080204" pitchFamily="50" charset="-128"/>
                        </a:rPr>
                        <a:t>『</a:t>
                      </a:r>
                      <a:r>
                        <a:rPr kumimoji="1" lang="ja-JP" altLang="en-US" sz="1400" dirty="0">
                          <a:latin typeface="ＭＳ Ｐゴシック" panose="020B0600070205080204" pitchFamily="50" charset="-128"/>
                          <a:ea typeface="ＭＳ Ｐゴシック" panose="020B0600070205080204" pitchFamily="50" charset="-128"/>
                        </a:rPr>
                        <a:t>旧世界史Ｂ</a:t>
                      </a:r>
                      <a:r>
                        <a:rPr kumimoji="1" lang="en-US" altLang="ja-JP" sz="1400" dirty="0">
                          <a:latin typeface="ＭＳ Ｐゴシック" panose="020B0600070205080204" pitchFamily="50" charset="-128"/>
                          <a:ea typeface="ＭＳ Ｐゴシック" panose="020B0600070205080204" pitchFamily="50" charset="-128"/>
                        </a:rPr>
                        <a:t>』</a:t>
                      </a:r>
                    </a:p>
                    <a:p>
                      <a:r>
                        <a:rPr kumimoji="1" lang="en-US" altLang="ja-JP" sz="1400" dirty="0">
                          <a:latin typeface="ＭＳ Ｐゴシック" panose="020B0600070205080204" pitchFamily="50" charset="-128"/>
                          <a:ea typeface="ＭＳ Ｐゴシック" panose="020B0600070205080204" pitchFamily="50" charset="-128"/>
                        </a:rPr>
                        <a:t>『</a:t>
                      </a:r>
                      <a:r>
                        <a:rPr kumimoji="1" lang="ja-JP" altLang="en-US" sz="1400" dirty="0">
                          <a:latin typeface="ＭＳ Ｐゴシック" panose="020B0600070205080204" pitchFamily="50" charset="-128"/>
                          <a:ea typeface="ＭＳ Ｐゴシック" panose="020B0600070205080204" pitchFamily="50" charset="-128"/>
                        </a:rPr>
                        <a:t>旧日本史Ｂ</a:t>
                      </a:r>
                      <a:r>
                        <a:rPr kumimoji="1" lang="en-US" altLang="ja-JP" sz="1400" dirty="0">
                          <a:latin typeface="ＭＳ Ｐゴシック" panose="020B0600070205080204" pitchFamily="50" charset="-128"/>
                          <a:ea typeface="ＭＳ Ｐゴシック" panose="020B0600070205080204" pitchFamily="50" charset="-128"/>
                        </a:rPr>
                        <a:t>』</a:t>
                      </a:r>
                    </a:p>
                    <a:p>
                      <a:r>
                        <a:rPr kumimoji="1" lang="en-US" altLang="ja-JP" sz="1400" dirty="0">
                          <a:latin typeface="ＭＳ Ｐゴシック" panose="020B0600070205080204" pitchFamily="50" charset="-128"/>
                          <a:ea typeface="ＭＳ Ｐゴシック" panose="020B0600070205080204" pitchFamily="50" charset="-128"/>
                        </a:rPr>
                        <a:t>『</a:t>
                      </a:r>
                      <a:r>
                        <a:rPr kumimoji="1" lang="ja-JP" altLang="en-US" sz="1400" dirty="0">
                          <a:latin typeface="ＭＳ Ｐゴシック" panose="020B0600070205080204" pitchFamily="50" charset="-128"/>
                          <a:ea typeface="ＭＳ Ｐゴシック" panose="020B0600070205080204" pitchFamily="50" charset="-128"/>
                        </a:rPr>
                        <a:t>旧地理Ｂ</a:t>
                      </a:r>
                      <a:r>
                        <a:rPr kumimoji="1" lang="en-US" altLang="ja-JP" sz="1400" dirty="0">
                          <a:latin typeface="ＭＳ Ｐゴシック" panose="020B0600070205080204" pitchFamily="50" charset="-128"/>
                          <a:ea typeface="ＭＳ Ｐゴシック" panose="020B0600070205080204" pitchFamily="50" charset="-128"/>
                        </a:rPr>
                        <a:t>』</a:t>
                      </a:r>
                      <a:endParaRPr kumimoji="1" lang="ja-JP" altLang="en-US" sz="1400" dirty="0">
                        <a:latin typeface="ＭＳ Ｐゴシック" panose="020B0600070205080204" pitchFamily="50" charset="-128"/>
                        <a:ea typeface="ＭＳ Ｐゴシック" panose="020B0600070205080204" pitchFamily="50" charset="-128"/>
                      </a:endParaRPr>
                    </a:p>
                  </a:txBody>
                  <a:tcP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93753793"/>
                  </a:ext>
                </a:extLst>
              </a:tr>
              <a:tr h="0">
                <a:tc>
                  <a:txBody>
                    <a:bodyPr/>
                    <a:lstStyle/>
                    <a:p>
                      <a:pPr algn="ctr"/>
                      <a:endParaRPr kumimoji="1" lang="ja-JP" altLang="en-US" sz="100" b="1" dirty="0"/>
                    </a:p>
                  </a:txBody>
                  <a:tcPr>
                    <a:lnL w="12700" cap="flat" cmpd="sng" algn="ctr">
                      <a:no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a:endParaRPr kumimoji="1" lang="ja-JP" altLang="en-US" sz="100" b="1" dirty="0"/>
                    </a:p>
                  </a:txBody>
                  <a:tcP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endParaRPr kumimoji="1" lang="ja-JP" altLang="en-US" sz="100" dirty="0">
                        <a:latin typeface="ＭＳ Ｐゴシック" panose="020B0600070205080204" pitchFamily="50" charset="-128"/>
                        <a:ea typeface="ＭＳ Ｐゴシック" panose="020B0600070205080204" pitchFamily="50" charset="-128"/>
                      </a:endParaRPr>
                    </a:p>
                  </a:txBody>
                  <a:tcP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endParaRPr kumimoji="1" lang="ja-JP" altLang="en-US" sz="100" dirty="0">
                        <a:latin typeface="ＭＳ Ｐゴシック" panose="020B0600070205080204" pitchFamily="50" charset="-128"/>
                        <a:ea typeface="ＭＳ Ｐゴシック" panose="020B0600070205080204" pitchFamily="50" charset="-128"/>
                      </a:endParaRPr>
                    </a:p>
                  </a:txBody>
                  <a:tcPr>
                    <a:lnR w="12700" cap="flat" cmpd="sng" algn="ctr">
                      <a:no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2566084677"/>
                  </a:ext>
                </a:extLst>
              </a:tr>
              <a:tr h="1008000">
                <a:tc>
                  <a:txBody>
                    <a:bodyPr/>
                    <a:lstStyle/>
                    <a:p>
                      <a:pPr algn="ctr"/>
                      <a:r>
                        <a:rPr kumimoji="1" lang="ja-JP" altLang="en-US" sz="1600" b="1" dirty="0"/>
                        <a:t>②</a:t>
                      </a:r>
                    </a:p>
                  </a:txBody>
                  <a:tcP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600" b="1" dirty="0"/>
                        <a:t>公民</a:t>
                      </a:r>
                    </a:p>
                  </a:txBody>
                  <a:tcP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r>
                        <a:rPr kumimoji="1" lang="en-US" altLang="ja-JP" sz="1400" dirty="0">
                          <a:latin typeface="ＭＳ Ｐゴシック" panose="020B0600070205080204" pitchFamily="50" charset="-128"/>
                          <a:ea typeface="ＭＳ Ｐゴシック" panose="020B0600070205080204" pitchFamily="50" charset="-128"/>
                        </a:rPr>
                        <a:t>『</a:t>
                      </a:r>
                      <a:r>
                        <a:rPr kumimoji="1" lang="ja-JP" altLang="en-US" sz="1400" dirty="0">
                          <a:latin typeface="ＭＳ Ｐゴシック" panose="020B0600070205080204" pitchFamily="50" charset="-128"/>
                          <a:ea typeface="ＭＳ Ｐゴシック" panose="020B0600070205080204" pitchFamily="50" charset="-128"/>
                        </a:rPr>
                        <a:t>公共，倫理</a:t>
                      </a:r>
                      <a:r>
                        <a:rPr kumimoji="1" lang="en-US" altLang="ja-JP" sz="1400" dirty="0">
                          <a:latin typeface="ＭＳ Ｐゴシック" panose="020B0600070205080204" pitchFamily="50" charset="-128"/>
                          <a:ea typeface="ＭＳ Ｐゴシック" panose="020B0600070205080204" pitchFamily="50" charset="-128"/>
                        </a:rPr>
                        <a:t>』</a:t>
                      </a:r>
                    </a:p>
                    <a:p>
                      <a:r>
                        <a:rPr kumimoji="1" lang="en-US" altLang="ja-JP" sz="1400" dirty="0">
                          <a:latin typeface="ＭＳ Ｐゴシック" panose="020B0600070205080204" pitchFamily="50" charset="-128"/>
                          <a:ea typeface="ＭＳ Ｐゴシック" panose="020B0600070205080204" pitchFamily="50" charset="-128"/>
                        </a:rPr>
                        <a:t>『</a:t>
                      </a:r>
                      <a:r>
                        <a:rPr kumimoji="1" lang="ja-JP" altLang="en-US" sz="1400" dirty="0">
                          <a:latin typeface="ＭＳ Ｐゴシック" panose="020B0600070205080204" pitchFamily="50" charset="-128"/>
                          <a:ea typeface="ＭＳ Ｐゴシック" panose="020B0600070205080204" pitchFamily="50" charset="-128"/>
                        </a:rPr>
                        <a:t>公共，政治・経済</a:t>
                      </a:r>
                      <a:r>
                        <a:rPr kumimoji="1" lang="en-US" altLang="ja-JP" sz="1400" dirty="0">
                          <a:latin typeface="ＭＳ Ｐゴシック" panose="020B0600070205080204" pitchFamily="50" charset="-128"/>
                          <a:ea typeface="ＭＳ Ｐゴシック" panose="020B0600070205080204" pitchFamily="50" charset="-128"/>
                        </a:rPr>
                        <a:t>』</a:t>
                      </a:r>
                      <a:endParaRPr kumimoji="1" lang="ja-JP" altLang="en-US" sz="1400" dirty="0">
                        <a:latin typeface="ＭＳ Ｐゴシック" panose="020B0600070205080204" pitchFamily="50" charset="-128"/>
                        <a:ea typeface="ＭＳ Ｐゴシック" panose="020B0600070205080204" pitchFamily="50" charset="-128"/>
                      </a:endParaRPr>
                    </a:p>
                  </a:txBody>
                  <a:tcP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r>
                        <a:rPr kumimoji="1" lang="en-US" altLang="ja-JP" sz="1400" dirty="0">
                          <a:latin typeface="ＭＳ Ｐゴシック" panose="020B0600070205080204" pitchFamily="50" charset="-128"/>
                          <a:ea typeface="ＭＳ Ｐゴシック" panose="020B0600070205080204" pitchFamily="50" charset="-128"/>
                        </a:rPr>
                        <a:t>『</a:t>
                      </a:r>
                      <a:r>
                        <a:rPr kumimoji="1" lang="ja-JP" altLang="en-US" sz="1400" dirty="0">
                          <a:latin typeface="ＭＳ Ｐゴシック" panose="020B0600070205080204" pitchFamily="50" charset="-128"/>
                          <a:ea typeface="ＭＳ Ｐゴシック" panose="020B0600070205080204" pitchFamily="50" charset="-128"/>
                        </a:rPr>
                        <a:t>旧現代社会</a:t>
                      </a:r>
                      <a:r>
                        <a:rPr kumimoji="1" lang="en-US" altLang="ja-JP" sz="1400" dirty="0">
                          <a:latin typeface="ＭＳ Ｐゴシック" panose="020B0600070205080204" pitchFamily="50" charset="-128"/>
                          <a:ea typeface="ＭＳ Ｐゴシック" panose="020B0600070205080204" pitchFamily="50" charset="-128"/>
                        </a:rPr>
                        <a:t>』</a:t>
                      </a:r>
                    </a:p>
                    <a:p>
                      <a:r>
                        <a:rPr kumimoji="1" lang="en-US" altLang="ja-JP" sz="1400" dirty="0">
                          <a:latin typeface="ＭＳ Ｐゴシック" panose="020B0600070205080204" pitchFamily="50" charset="-128"/>
                          <a:ea typeface="ＭＳ Ｐゴシック" panose="020B0600070205080204" pitchFamily="50" charset="-128"/>
                        </a:rPr>
                        <a:t>『</a:t>
                      </a:r>
                      <a:r>
                        <a:rPr kumimoji="1" lang="ja-JP" altLang="en-US" sz="1400" dirty="0">
                          <a:latin typeface="ＭＳ Ｐゴシック" panose="020B0600070205080204" pitchFamily="50" charset="-128"/>
                          <a:ea typeface="ＭＳ Ｐゴシック" panose="020B0600070205080204" pitchFamily="50" charset="-128"/>
                        </a:rPr>
                        <a:t>旧倫理</a:t>
                      </a:r>
                      <a:r>
                        <a:rPr kumimoji="1" lang="en-US" altLang="ja-JP" sz="1400" dirty="0">
                          <a:latin typeface="ＭＳ Ｐゴシック" panose="020B0600070205080204" pitchFamily="50" charset="-128"/>
                          <a:ea typeface="ＭＳ Ｐゴシック" panose="020B0600070205080204" pitchFamily="50" charset="-128"/>
                        </a:rPr>
                        <a:t>』</a:t>
                      </a:r>
                    </a:p>
                    <a:p>
                      <a:r>
                        <a:rPr kumimoji="1" lang="en-US" altLang="ja-JP" sz="1400" dirty="0">
                          <a:latin typeface="ＭＳ Ｐゴシック" panose="020B0600070205080204" pitchFamily="50" charset="-128"/>
                          <a:ea typeface="ＭＳ Ｐゴシック" panose="020B0600070205080204" pitchFamily="50" charset="-128"/>
                        </a:rPr>
                        <a:t>『</a:t>
                      </a:r>
                      <a:r>
                        <a:rPr kumimoji="1" lang="ja-JP" altLang="en-US" sz="1400" dirty="0">
                          <a:latin typeface="ＭＳ Ｐゴシック" panose="020B0600070205080204" pitchFamily="50" charset="-128"/>
                          <a:ea typeface="ＭＳ Ｐゴシック" panose="020B0600070205080204" pitchFamily="50" charset="-128"/>
                        </a:rPr>
                        <a:t>旧政治・経済</a:t>
                      </a:r>
                      <a:r>
                        <a:rPr kumimoji="1" lang="en-US" altLang="ja-JP" sz="1400" dirty="0">
                          <a:latin typeface="ＭＳ Ｐゴシック" panose="020B0600070205080204" pitchFamily="50" charset="-128"/>
                          <a:ea typeface="ＭＳ Ｐゴシック" panose="020B0600070205080204" pitchFamily="50" charset="-128"/>
                        </a:rPr>
                        <a:t>』</a:t>
                      </a:r>
                    </a:p>
                    <a:p>
                      <a:r>
                        <a:rPr kumimoji="1" lang="en-US" altLang="ja-JP" sz="1400" dirty="0">
                          <a:latin typeface="ＭＳ Ｐゴシック" panose="020B0600070205080204" pitchFamily="50" charset="-128"/>
                          <a:ea typeface="ＭＳ Ｐゴシック" panose="020B0600070205080204" pitchFamily="50" charset="-128"/>
                        </a:rPr>
                        <a:t>『</a:t>
                      </a:r>
                      <a:r>
                        <a:rPr kumimoji="1" lang="ja-JP" altLang="en-US" sz="1400" dirty="0">
                          <a:latin typeface="ＭＳ Ｐゴシック" panose="020B0600070205080204" pitchFamily="50" charset="-128"/>
                          <a:ea typeface="ＭＳ Ｐゴシック" panose="020B0600070205080204" pitchFamily="50" charset="-128"/>
                        </a:rPr>
                        <a:t>旧倫理，旧政治・経済</a:t>
                      </a:r>
                      <a:r>
                        <a:rPr kumimoji="1" lang="en-US" altLang="ja-JP" sz="1400" dirty="0">
                          <a:latin typeface="ＭＳ Ｐゴシック" panose="020B0600070205080204" pitchFamily="50" charset="-128"/>
                          <a:ea typeface="ＭＳ Ｐゴシック" panose="020B0600070205080204" pitchFamily="50" charset="-128"/>
                        </a:rPr>
                        <a:t>』</a:t>
                      </a:r>
                      <a:endParaRPr kumimoji="1" lang="ja-JP" altLang="en-US" sz="1400" dirty="0">
                        <a:latin typeface="ＭＳ Ｐゴシック" panose="020B0600070205080204" pitchFamily="50" charset="-128"/>
                        <a:ea typeface="ＭＳ Ｐゴシック" panose="020B0600070205080204" pitchFamily="50" charset="-128"/>
                      </a:endParaRPr>
                    </a:p>
                  </a:txBody>
                  <a:tcP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52601602"/>
                  </a:ext>
                </a:extLst>
              </a:tr>
              <a:tr h="0">
                <a:tc>
                  <a:txBody>
                    <a:bodyPr/>
                    <a:lstStyle/>
                    <a:p>
                      <a:pPr algn="ctr"/>
                      <a:endParaRPr kumimoji="1" lang="ja-JP" altLang="en-US" sz="100" b="1" dirty="0"/>
                    </a:p>
                  </a:txBody>
                  <a:tcPr>
                    <a:lnL w="12700" cap="flat" cmpd="sng" algn="ctr">
                      <a:no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a:endParaRPr kumimoji="1" lang="ja-JP" altLang="en-US" sz="100" b="1" dirty="0"/>
                    </a:p>
                  </a:txBody>
                  <a:tcP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endParaRPr kumimoji="1" lang="ja-JP" altLang="en-US" sz="100" dirty="0">
                        <a:latin typeface="ＭＳ Ｐゴシック" panose="020B0600070205080204" pitchFamily="50" charset="-128"/>
                        <a:ea typeface="ＭＳ Ｐゴシック" panose="020B0600070205080204" pitchFamily="50" charset="-128"/>
                      </a:endParaRPr>
                    </a:p>
                  </a:txBody>
                  <a:tcP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endParaRPr kumimoji="1" lang="ja-JP" altLang="en-US" sz="100" dirty="0">
                        <a:latin typeface="ＭＳ Ｐゴシック" panose="020B0600070205080204" pitchFamily="50" charset="-128"/>
                        <a:ea typeface="ＭＳ Ｐゴシック" panose="020B0600070205080204" pitchFamily="50" charset="-128"/>
                      </a:endParaRPr>
                    </a:p>
                  </a:txBody>
                  <a:tcPr>
                    <a:lnR w="12700" cap="flat" cmpd="sng" algn="ctr">
                      <a:no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2193095857"/>
                  </a:ext>
                </a:extLst>
              </a:tr>
              <a:tr h="324000">
                <a:tc>
                  <a:txBody>
                    <a:bodyPr/>
                    <a:lstStyle/>
                    <a:p>
                      <a:pPr algn="ctr"/>
                      <a:r>
                        <a:rPr kumimoji="1" lang="ja-JP" altLang="en-US" sz="1600" b="1" dirty="0"/>
                        <a:t>③</a:t>
                      </a:r>
                      <a:endParaRPr kumimoji="1" lang="en-US" altLang="ja-JP" sz="1600" b="1" dirty="0"/>
                    </a:p>
                  </a:txBody>
                  <a:tcP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600" b="1" dirty="0"/>
                        <a:t>数学①</a:t>
                      </a:r>
                      <a:endParaRPr kumimoji="1" lang="en-US" altLang="ja-JP" sz="1600" b="1" dirty="0"/>
                    </a:p>
                  </a:txBody>
                  <a:tcP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r>
                        <a:rPr kumimoji="1" lang="en-US" altLang="ja-JP" sz="1400" dirty="0">
                          <a:latin typeface="ＭＳ Ｐゴシック" panose="020B0600070205080204" pitchFamily="50" charset="-128"/>
                          <a:ea typeface="ＭＳ Ｐゴシック" panose="020B0600070205080204" pitchFamily="50" charset="-128"/>
                        </a:rPr>
                        <a:t>『</a:t>
                      </a:r>
                      <a:r>
                        <a:rPr kumimoji="1" lang="ja-JP" altLang="en-US" sz="1400" dirty="0">
                          <a:latin typeface="ＭＳ Ｐゴシック" panose="020B0600070205080204" pitchFamily="50" charset="-128"/>
                          <a:ea typeface="ＭＳ Ｐゴシック" panose="020B0600070205080204" pitchFamily="50" charset="-128"/>
                        </a:rPr>
                        <a:t>数学</a:t>
                      </a:r>
                      <a:r>
                        <a:rPr kumimoji="1" lang="en-US" altLang="ja-JP" sz="1400" dirty="0">
                          <a:latin typeface="ＭＳ Ｐゴシック" panose="020B0600070205080204" pitchFamily="50" charset="-128"/>
                          <a:ea typeface="ＭＳ Ｐゴシック" panose="020B0600070205080204" pitchFamily="50" charset="-128"/>
                        </a:rPr>
                        <a:t>Ⅰ</a:t>
                      </a:r>
                      <a:r>
                        <a:rPr kumimoji="1" lang="ja-JP" altLang="en-US" sz="1400" dirty="0" err="1">
                          <a:latin typeface="ＭＳ Ｐゴシック" panose="020B0600070205080204" pitchFamily="50" charset="-128"/>
                          <a:ea typeface="ＭＳ Ｐゴシック" panose="020B0600070205080204" pitchFamily="50" charset="-128"/>
                        </a:rPr>
                        <a:t>，</a:t>
                      </a:r>
                      <a:r>
                        <a:rPr kumimoji="1" lang="ja-JP" altLang="en-US" sz="1400" dirty="0">
                          <a:latin typeface="ＭＳ Ｐゴシック" panose="020B0600070205080204" pitchFamily="50" charset="-128"/>
                          <a:ea typeface="ＭＳ Ｐゴシック" panose="020B0600070205080204" pitchFamily="50" charset="-128"/>
                        </a:rPr>
                        <a:t>数学</a:t>
                      </a:r>
                      <a:r>
                        <a:rPr kumimoji="1" lang="en-US" altLang="ja-JP" sz="1400" dirty="0">
                          <a:latin typeface="ＭＳ Ｐゴシック" panose="020B0600070205080204" pitchFamily="50" charset="-128"/>
                          <a:ea typeface="ＭＳ Ｐゴシック" panose="020B0600070205080204" pitchFamily="50" charset="-128"/>
                        </a:rPr>
                        <a:t>A』</a:t>
                      </a:r>
                    </a:p>
                  </a:txBody>
                  <a:tcP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r>
                        <a:rPr kumimoji="1" lang="en-US" altLang="ja-JP" sz="1400" dirty="0">
                          <a:latin typeface="ＭＳ Ｐゴシック" panose="020B0600070205080204" pitchFamily="50" charset="-128"/>
                          <a:ea typeface="ＭＳ Ｐゴシック" panose="020B0600070205080204" pitchFamily="50" charset="-128"/>
                        </a:rPr>
                        <a:t>『</a:t>
                      </a:r>
                      <a:r>
                        <a:rPr kumimoji="1" lang="ja-JP" altLang="en-US" sz="1400" dirty="0">
                          <a:latin typeface="ＭＳ Ｐゴシック" panose="020B0600070205080204" pitchFamily="50" charset="-128"/>
                          <a:ea typeface="ＭＳ Ｐゴシック" panose="020B0600070205080204" pitchFamily="50" charset="-128"/>
                        </a:rPr>
                        <a:t>旧数学</a:t>
                      </a:r>
                      <a:r>
                        <a:rPr kumimoji="1" lang="en-US" altLang="ja-JP" sz="1400" dirty="0">
                          <a:latin typeface="ＭＳ Ｐゴシック" panose="020B0600070205080204" pitchFamily="50" charset="-128"/>
                          <a:ea typeface="ＭＳ Ｐゴシック" panose="020B0600070205080204" pitchFamily="50" charset="-128"/>
                        </a:rPr>
                        <a:t>Ⅰ</a:t>
                      </a:r>
                      <a:r>
                        <a:rPr kumimoji="1" lang="ja-JP" altLang="en-US" sz="1400" dirty="0">
                          <a:latin typeface="ＭＳ Ｐゴシック" panose="020B0600070205080204" pitchFamily="50" charset="-128"/>
                          <a:ea typeface="ＭＳ Ｐゴシック" panose="020B0600070205080204" pitchFamily="50" charset="-128"/>
                        </a:rPr>
                        <a:t>・旧数学</a:t>
                      </a:r>
                      <a:r>
                        <a:rPr kumimoji="1" lang="en-US" altLang="ja-JP" sz="1400" dirty="0">
                          <a:latin typeface="ＭＳ Ｐゴシック" panose="020B0600070205080204" pitchFamily="50" charset="-128"/>
                          <a:ea typeface="ＭＳ Ｐゴシック" panose="020B0600070205080204" pitchFamily="50" charset="-128"/>
                        </a:rPr>
                        <a:t>A』</a:t>
                      </a:r>
                    </a:p>
                  </a:txBody>
                  <a:tcP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63402392"/>
                  </a:ext>
                </a:extLst>
              </a:tr>
              <a:tr h="0">
                <a:tc>
                  <a:txBody>
                    <a:bodyPr/>
                    <a:lstStyle/>
                    <a:p>
                      <a:pPr algn="ctr"/>
                      <a:endParaRPr kumimoji="1" lang="ja-JP" altLang="en-US" sz="100" b="1" dirty="0"/>
                    </a:p>
                  </a:txBody>
                  <a:tcPr>
                    <a:lnL w="12700" cap="flat" cmpd="sng" algn="ctr">
                      <a:no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a:endParaRPr kumimoji="1" lang="ja-JP" altLang="en-US" sz="100" b="1" dirty="0"/>
                    </a:p>
                  </a:txBody>
                  <a:tcP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endParaRPr kumimoji="1" lang="ja-JP" altLang="en-US" sz="100" dirty="0">
                        <a:latin typeface="ＭＳ Ｐゴシック" panose="020B0600070205080204" pitchFamily="50" charset="-128"/>
                        <a:ea typeface="ＭＳ Ｐゴシック" panose="020B0600070205080204" pitchFamily="50" charset="-128"/>
                      </a:endParaRPr>
                    </a:p>
                  </a:txBody>
                  <a:tcP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endParaRPr kumimoji="1" lang="ja-JP" altLang="en-US" sz="100" dirty="0">
                        <a:latin typeface="ＭＳ Ｐゴシック" panose="020B0600070205080204" pitchFamily="50" charset="-128"/>
                        <a:ea typeface="ＭＳ Ｐゴシック" panose="020B0600070205080204" pitchFamily="50" charset="-128"/>
                      </a:endParaRPr>
                    </a:p>
                  </a:txBody>
                  <a:tcPr>
                    <a:lnR w="12700" cap="flat" cmpd="sng" algn="ctr">
                      <a:no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533907533"/>
                  </a:ext>
                </a:extLst>
              </a:tr>
              <a:tr h="324000">
                <a:tc>
                  <a:txBody>
                    <a:bodyPr/>
                    <a:lstStyle/>
                    <a:p>
                      <a:pPr algn="ctr"/>
                      <a:r>
                        <a:rPr kumimoji="1" lang="ja-JP" altLang="en-US" sz="1600" b="1" dirty="0"/>
                        <a:t>④</a:t>
                      </a:r>
                    </a:p>
                  </a:txBody>
                  <a:tcP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600" b="1" dirty="0"/>
                        <a:t>数学②</a:t>
                      </a:r>
                    </a:p>
                  </a:txBody>
                  <a:tcP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r>
                        <a:rPr kumimoji="1" lang="en-US" altLang="ja-JP" sz="1400" dirty="0">
                          <a:latin typeface="ＭＳ Ｐゴシック" panose="020B0600070205080204" pitchFamily="50" charset="-128"/>
                          <a:ea typeface="ＭＳ Ｐゴシック" panose="020B0600070205080204" pitchFamily="50" charset="-128"/>
                        </a:rPr>
                        <a:t>『</a:t>
                      </a:r>
                      <a:r>
                        <a:rPr kumimoji="1" lang="ja-JP" altLang="en-US" sz="1400" dirty="0">
                          <a:latin typeface="ＭＳ Ｐゴシック" panose="020B0600070205080204" pitchFamily="50" charset="-128"/>
                          <a:ea typeface="ＭＳ Ｐゴシック" panose="020B0600070205080204" pitchFamily="50" charset="-128"/>
                        </a:rPr>
                        <a:t>数学</a:t>
                      </a:r>
                      <a:r>
                        <a:rPr kumimoji="1" lang="en-US" altLang="ja-JP" sz="1400" dirty="0">
                          <a:latin typeface="ＭＳ Ｐゴシック" panose="020B0600070205080204" pitchFamily="50" charset="-128"/>
                          <a:ea typeface="ＭＳ Ｐゴシック" panose="020B0600070205080204" pitchFamily="50" charset="-128"/>
                        </a:rPr>
                        <a:t>Ⅱ</a:t>
                      </a:r>
                      <a:r>
                        <a:rPr kumimoji="1" lang="ja-JP" altLang="en-US" sz="1400" dirty="0" err="1">
                          <a:latin typeface="ＭＳ Ｐゴシック" panose="020B0600070205080204" pitchFamily="50" charset="-128"/>
                          <a:ea typeface="ＭＳ Ｐゴシック" panose="020B0600070205080204" pitchFamily="50" charset="-128"/>
                        </a:rPr>
                        <a:t>，</a:t>
                      </a:r>
                      <a:r>
                        <a:rPr kumimoji="1" lang="ja-JP" altLang="en-US" sz="1400" dirty="0">
                          <a:latin typeface="ＭＳ Ｐゴシック" panose="020B0600070205080204" pitchFamily="50" charset="-128"/>
                          <a:ea typeface="ＭＳ Ｐゴシック" panose="020B0600070205080204" pitchFamily="50" charset="-128"/>
                        </a:rPr>
                        <a:t>数学</a:t>
                      </a:r>
                      <a:r>
                        <a:rPr kumimoji="1" lang="en-US" altLang="ja-JP" sz="1400" dirty="0">
                          <a:latin typeface="ＭＳ Ｐゴシック" panose="020B0600070205080204" pitchFamily="50" charset="-128"/>
                          <a:ea typeface="ＭＳ Ｐゴシック" panose="020B0600070205080204" pitchFamily="50" charset="-128"/>
                        </a:rPr>
                        <a:t>B</a:t>
                      </a:r>
                      <a:r>
                        <a:rPr kumimoji="1" lang="ja-JP" altLang="en-US" sz="1400" dirty="0">
                          <a:latin typeface="ＭＳ Ｐゴシック" panose="020B0600070205080204" pitchFamily="50" charset="-128"/>
                          <a:ea typeface="ＭＳ Ｐゴシック" panose="020B0600070205080204" pitchFamily="50" charset="-128"/>
                        </a:rPr>
                        <a:t>，数学</a:t>
                      </a:r>
                      <a:r>
                        <a:rPr kumimoji="1" lang="en-US" altLang="ja-JP" sz="1400" dirty="0">
                          <a:latin typeface="ＭＳ Ｐゴシック" panose="020B0600070205080204" pitchFamily="50" charset="-128"/>
                          <a:ea typeface="ＭＳ Ｐゴシック" panose="020B0600070205080204" pitchFamily="50" charset="-128"/>
                        </a:rPr>
                        <a:t>C』</a:t>
                      </a:r>
                    </a:p>
                  </a:txBody>
                  <a:tcP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r>
                        <a:rPr kumimoji="1" lang="en-US" altLang="ja-JP" sz="1400" dirty="0">
                          <a:latin typeface="ＭＳ Ｐゴシック" panose="020B0600070205080204" pitchFamily="50" charset="-128"/>
                          <a:ea typeface="ＭＳ Ｐゴシック" panose="020B0600070205080204" pitchFamily="50" charset="-128"/>
                        </a:rPr>
                        <a:t>『</a:t>
                      </a:r>
                      <a:r>
                        <a:rPr kumimoji="1" lang="ja-JP" altLang="en-US" sz="1400" dirty="0">
                          <a:latin typeface="ＭＳ Ｐゴシック" panose="020B0600070205080204" pitchFamily="50" charset="-128"/>
                          <a:ea typeface="ＭＳ Ｐゴシック" panose="020B0600070205080204" pitchFamily="50" charset="-128"/>
                        </a:rPr>
                        <a:t>旧数学</a:t>
                      </a:r>
                      <a:r>
                        <a:rPr kumimoji="1" lang="en-US" altLang="ja-JP" sz="1400" dirty="0">
                          <a:latin typeface="ＭＳ Ｐゴシック" panose="020B0600070205080204" pitchFamily="50" charset="-128"/>
                          <a:ea typeface="ＭＳ Ｐゴシック" panose="020B0600070205080204" pitchFamily="50" charset="-128"/>
                        </a:rPr>
                        <a:t>Ⅱ</a:t>
                      </a:r>
                      <a:r>
                        <a:rPr kumimoji="1" lang="ja-JP" altLang="en-US" sz="1400" dirty="0">
                          <a:latin typeface="ＭＳ Ｐゴシック" panose="020B0600070205080204" pitchFamily="50" charset="-128"/>
                          <a:ea typeface="ＭＳ Ｐゴシック" panose="020B0600070205080204" pitchFamily="50" charset="-128"/>
                        </a:rPr>
                        <a:t>・旧数学</a:t>
                      </a:r>
                      <a:r>
                        <a:rPr kumimoji="1" lang="en-US" altLang="ja-JP" sz="1400" dirty="0">
                          <a:latin typeface="ＭＳ Ｐゴシック" panose="020B0600070205080204" pitchFamily="50" charset="-128"/>
                          <a:ea typeface="ＭＳ Ｐゴシック" panose="020B0600070205080204" pitchFamily="50" charset="-128"/>
                        </a:rPr>
                        <a:t>B』</a:t>
                      </a:r>
                    </a:p>
                  </a:txBody>
                  <a:tcP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01044963"/>
                  </a:ext>
                </a:extLst>
              </a:tr>
              <a:tr h="0">
                <a:tc>
                  <a:txBody>
                    <a:bodyPr/>
                    <a:lstStyle/>
                    <a:p>
                      <a:pPr algn="ctr"/>
                      <a:endParaRPr kumimoji="1" lang="ja-JP" altLang="en-US" sz="100" b="1" dirty="0"/>
                    </a:p>
                  </a:txBody>
                  <a:tcPr>
                    <a:lnL w="12700" cap="flat" cmpd="sng" algn="ctr">
                      <a:no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a:endParaRPr kumimoji="1" lang="ja-JP" altLang="en-US" sz="100" b="1" dirty="0"/>
                    </a:p>
                  </a:txBody>
                  <a:tcP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endParaRPr kumimoji="1" lang="en-US" altLang="ja-JP" sz="100" dirty="0">
                        <a:latin typeface="ＭＳ Ｐゴシック" panose="020B0600070205080204" pitchFamily="50" charset="-128"/>
                        <a:ea typeface="ＭＳ Ｐゴシック" panose="020B0600070205080204" pitchFamily="50" charset="-128"/>
                      </a:endParaRPr>
                    </a:p>
                  </a:txBody>
                  <a:tcP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endParaRPr kumimoji="1" lang="ja-JP" altLang="en-US" sz="100" dirty="0">
                        <a:latin typeface="ＭＳ Ｐゴシック" panose="020B0600070205080204" pitchFamily="50" charset="-128"/>
                        <a:ea typeface="ＭＳ Ｐゴシック" panose="020B0600070205080204" pitchFamily="50" charset="-128"/>
                      </a:endParaRPr>
                    </a:p>
                  </a:txBody>
                  <a:tcPr>
                    <a:lnR w="12700" cap="flat" cmpd="sng" algn="ctr">
                      <a:no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3731941125"/>
                  </a:ext>
                </a:extLst>
              </a:tr>
              <a:tr h="324000">
                <a:tc>
                  <a:txBody>
                    <a:bodyPr/>
                    <a:lstStyle/>
                    <a:p>
                      <a:pPr algn="ctr"/>
                      <a:r>
                        <a:rPr kumimoji="1" lang="ja-JP" altLang="en-US" sz="1600" b="1" dirty="0"/>
                        <a:t>⑤</a:t>
                      </a:r>
                    </a:p>
                  </a:txBody>
                  <a:tcP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600" b="1" dirty="0"/>
                        <a:t>理科</a:t>
                      </a:r>
                    </a:p>
                  </a:txBody>
                  <a:tcP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gridSpan="2">
                  <a:txBody>
                    <a:bodyPr/>
                    <a:lstStyle/>
                    <a:p>
                      <a:r>
                        <a:rPr kumimoji="1" lang="en-US" altLang="ja-JP" sz="1400" dirty="0">
                          <a:latin typeface="ＭＳ Ｐゴシック" panose="020B0600070205080204" pitchFamily="50" charset="-128"/>
                          <a:ea typeface="ＭＳ Ｐゴシック" panose="020B0600070205080204" pitchFamily="50" charset="-128"/>
                        </a:rPr>
                        <a:t>『</a:t>
                      </a:r>
                      <a:r>
                        <a:rPr kumimoji="1" lang="ja-JP" altLang="en-US" sz="1400" dirty="0">
                          <a:latin typeface="ＭＳ Ｐゴシック" panose="020B0600070205080204" pitchFamily="50" charset="-128"/>
                          <a:ea typeface="ＭＳ Ｐゴシック" panose="020B0600070205080204" pitchFamily="50" charset="-128"/>
                        </a:rPr>
                        <a:t>物理</a:t>
                      </a:r>
                      <a:r>
                        <a:rPr kumimoji="1" lang="en-US" altLang="ja-JP" sz="1400" dirty="0">
                          <a:latin typeface="ＭＳ Ｐゴシック" panose="020B0600070205080204" pitchFamily="50" charset="-128"/>
                          <a:ea typeface="ＭＳ Ｐゴシック" panose="020B0600070205080204" pitchFamily="50" charset="-128"/>
                        </a:rPr>
                        <a:t>』『</a:t>
                      </a:r>
                      <a:r>
                        <a:rPr kumimoji="1" lang="ja-JP" altLang="en-US" sz="1400" dirty="0">
                          <a:latin typeface="ＭＳ Ｐゴシック" panose="020B0600070205080204" pitchFamily="50" charset="-128"/>
                          <a:ea typeface="ＭＳ Ｐゴシック" panose="020B0600070205080204" pitchFamily="50" charset="-128"/>
                        </a:rPr>
                        <a:t>化学</a:t>
                      </a:r>
                      <a:r>
                        <a:rPr kumimoji="1" lang="en-US" altLang="ja-JP" sz="1400" dirty="0">
                          <a:latin typeface="ＭＳ Ｐゴシック" panose="020B0600070205080204" pitchFamily="50" charset="-128"/>
                          <a:ea typeface="ＭＳ Ｐゴシック" panose="020B0600070205080204" pitchFamily="50" charset="-128"/>
                        </a:rPr>
                        <a:t>』『</a:t>
                      </a:r>
                      <a:r>
                        <a:rPr kumimoji="1" lang="ja-JP" altLang="en-US" sz="1400" dirty="0">
                          <a:latin typeface="ＭＳ Ｐゴシック" panose="020B0600070205080204" pitchFamily="50" charset="-128"/>
                          <a:ea typeface="ＭＳ Ｐゴシック" panose="020B0600070205080204" pitchFamily="50" charset="-128"/>
                        </a:rPr>
                        <a:t>生物</a:t>
                      </a:r>
                      <a:r>
                        <a:rPr kumimoji="1" lang="en-US" altLang="ja-JP" sz="1400" dirty="0">
                          <a:latin typeface="ＭＳ Ｐゴシック" panose="020B0600070205080204" pitchFamily="50" charset="-128"/>
                          <a:ea typeface="ＭＳ Ｐゴシック" panose="020B0600070205080204" pitchFamily="50" charset="-128"/>
                        </a:rPr>
                        <a:t>』『</a:t>
                      </a:r>
                      <a:r>
                        <a:rPr kumimoji="1" lang="ja-JP" altLang="en-US" sz="1400" dirty="0">
                          <a:latin typeface="ＭＳ Ｐゴシック" panose="020B0600070205080204" pitchFamily="50" charset="-128"/>
                          <a:ea typeface="ＭＳ Ｐゴシック" panose="020B0600070205080204" pitchFamily="50" charset="-128"/>
                        </a:rPr>
                        <a:t>地学</a:t>
                      </a:r>
                      <a:r>
                        <a:rPr kumimoji="1" lang="en-US" altLang="ja-JP" sz="1400" dirty="0">
                          <a:latin typeface="ＭＳ Ｐゴシック" panose="020B0600070205080204" pitchFamily="50" charset="-128"/>
                          <a:ea typeface="ＭＳ Ｐゴシック" panose="020B0600070205080204" pitchFamily="50" charset="-128"/>
                        </a:rPr>
                        <a:t>』</a:t>
                      </a:r>
                    </a:p>
                  </a:txBody>
                  <a:tcPr>
                    <a:lnR w="12700" cap="flat" cmpd="sng" algn="ctr">
                      <a:solidFill>
                        <a:schemeClr val="tx2"/>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3214573076"/>
                  </a:ext>
                </a:extLst>
              </a:tr>
              <a:tr h="0">
                <a:tc>
                  <a:txBody>
                    <a:bodyPr/>
                    <a:lstStyle/>
                    <a:p>
                      <a:pPr algn="ctr"/>
                      <a:endParaRPr kumimoji="1" lang="ja-JP" altLang="en-US" sz="100" b="1" dirty="0"/>
                    </a:p>
                  </a:txBody>
                  <a:tcPr>
                    <a:lnL w="12700" cap="flat" cmpd="sng" algn="ctr">
                      <a:no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a:endParaRPr kumimoji="1" lang="ja-JP" altLang="en-US" sz="100" b="1" dirty="0"/>
                    </a:p>
                  </a:txBody>
                  <a:tcP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gridSpan="2">
                  <a:txBody>
                    <a:bodyPr/>
                    <a:lstStyle/>
                    <a:p>
                      <a:endParaRPr kumimoji="1" lang="en-US" altLang="ja-JP" sz="100" dirty="0">
                        <a:latin typeface="ＭＳ Ｐゴシック" panose="020B0600070205080204" pitchFamily="50" charset="-128"/>
                        <a:ea typeface="ＭＳ Ｐゴシック" panose="020B0600070205080204" pitchFamily="50" charset="-128"/>
                      </a:endParaRPr>
                    </a:p>
                  </a:txBody>
                  <a:tcP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488836345"/>
                  </a:ext>
                </a:extLst>
              </a:tr>
              <a:tr h="324000">
                <a:tc>
                  <a:txBody>
                    <a:bodyPr/>
                    <a:lstStyle/>
                    <a:p>
                      <a:pPr algn="ctr"/>
                      <a:r>
                        <a:rPr kumimoji="1" lang="ja-JP" altLang="en-US" sz="1600" b="1" dirty="0"/>
                        <a:t>⑥</a:t>
                      </a:r>
                    </a:p>
                  </a:txBody>
                  <a:tcP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600" b="1" dirty="0"/>
                        <a:t>情報</a:t>
                      </a:r>
                    </a:p>
                  </a:txBody>
                  <a:tcP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r>
                        <a:rPr kumimoji="1" lang="en-US" altLang="ja-JP" sz="1400" dirty="0">
                          <a:latin typeface="ＭＳ Ｐゴシック" panose="020B0600070205080204" pitchFamily="50" charset="-128"/>
                          <a:ea typeface="ＭＳ Ｐゴシック" panose="020B0600070205080204" pitchFamily="50" charset="-128"/>
                        </a:rPr>
                        <a:t>『</a:t>
                      </a:r>
                      <a:r>
                        <a:rPr kumimoji="1" lang="ja-JP" altLang="en-US" sz="1400" dirty="0">
                          <a:latin typeface="ＭＳ Ｐゴシック" panose="020B0600070205080204" pitchFamily="50" charset="-128"/>
                          <a:ea typeface="ＭＳ Ｐゴシック" panose="020B0600070205080204" pitchFamily="50" charset="-128"/>
                        </a:rPr>
                        <a:t>情報</a:t>
                      </a:r>
                      <a:r>
                        <a:rPr kumimoji="1" lang="en-US" altLang="ja-JP" sz="1400" dirty="0">
                          <a:latin typeface="ＭＳ Ｐゴシック" panose="020B0600070205080204" pitchFamily="50" charset="-128"/>
                          <a:ea typeface="ＭＳ Ｐゴシック" panose="020B0600070205080204" pitchFamily="50" charset="-128"/>
                        </a:rPr>
                        <a:t>Ⅰ』</a:t>
                      </a:r>
                    </a:p>
                  </a:txBody>
                  <a:tcP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tc>
                  <a:txBody>
                    <a:bodyPr/>
                    <a:lstStyle/>
                    <a:p>
                      <a:r>
                        <a:rPr kumimoji="1" lang="en-US" altLang="ja-JP" sz="1400" dirty="0">
                          <a:latin typeface="ＭＳ Ｐゴシック" panose="020B0600070205080204" pitchFamily="50" charset="-128"/>
                          <a:ea typeface="ＭＳ Ｐゴシック" panose="020B0600070205080204" pitchFamily="50" charset="-128"/>
                        </a:rPr>
                        <a:t>『</a:t>
                      </a:r>
                      <a:r>
                        <a:rPr kumimoji="1" lang="ja-JP" altLang="en-US" sz="1400" dirty="0">
                          <a:latin typeface="ＭＳ Ｐゴシック" panose="020B0600070205080204" pitchFamily="50" charset="-128"/>
                          <a:ea typeface="ＭＳ Ｐゴシック" panose="020B0600070205080204" pitchFamily="50" charset="-128"/>
                        </a:rPr>
                        <a:t>旧情報</a:t>
                      </a:r>
                      <a:r>
                        <a:rPr kumimoji="1" lang="en-US" altLang="ja-JP" sz="1400" dirty="0">
                          <a:latin typeface="ＭＳ Ｐゴシック" panose="020B0600070205080204" pitchFamily="50" charset="-128"/>
                          <a:ea typeface="ＭＳ Ｐゴシック" panose="020B0600070205080204" pitchFamily="50" charset="-128"/>
                        </a:rPr>
                        <a:t>』</a:t>
                      </a:r>
                    </a:p>
                  </a:txBody>
                  <a:tcPr>
                    <a:lnR w="12700" cap="flat" cmpd="sng" algn="ctr">
                      <a:solidFill>
                        <a:schemeClr val="tx2"/>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789028664"/>
                  </a:ext>
                </a:extLst>
              </a:tr>
            </a:tbl>
          </a:graphicData>
        </a:graphic>
      </p:graphicFrame>
      <p:sp>
        <p:nvSpPr>
          <p:cNvPr id="9" name="楕円 8">
            <a:extLst>
              <a:ext uri="{FF2B5EF4-FFF2-40B4-BE49-F238E27FC236}">
                <a16:creationId xmlns:a16="http://schemas.microsoft.com/office/drawing/2014/main" id="{4B61EABB-C0E2-4A7A-85F8-7B34AAA95531}"/>
              </a:ext>
            </a:extLst>
          </p:cNvPr>
          <p:cNvSpPr>
            <a:spLocks noChangeAspect="1"/>
          </p:cNvSpPr>
          <p:nvPr/>
        </p:nvSpPr>
        <p:spPr>
          <a:xfrm>
            <a:off x="7186220" y="2475285"/>
            <a:ext cx="594525" cy="598889"/>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６科目</a:t>
            </a:r>
          </a:p>
        </p:txBody>
      </p:sp>
      <p:sp>
        <p:nvSpPr>
          <p:cNvPr id="10" name="楕円 9">
            <a:extLst>
              <a:ext uri="{FF2B5EF4-FFF2-40B4-BE49-F238E27FC236}">
                <a16:creationId xmlns:a16="http://schemas.microsoft.com/office/drawing/2014/main" id="{0E8B7943-A63F-435F-920A-CFB21E9E84E7}"/>
              </a:ext>
            </a:extLst>
          </p:cNvPr>
          <p:cNvSpPr>
            <a:spLocks noChangeAspect="1"/>
          </p:cNvSpPr>
          <p:nvPr/>
        </p:nvSpPr>
        <p:spPr>
          <a:xfrm>
            <a:off x="7186220" y="3463405"/>
            <a:ext cx="626165" cy="630763"/>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６科目</a:t>
            </a:r>
          </a:p>
        </p:txBody>
      </p:sp>
      <p:sp>
        <p:nvSpPr>
          <p:cNvPr id="13" name="正方形/長方形 12">
            <a:extLst>
              <a:ext uri="{FF2B5EF4-FFF2-40B4-BE49-F238E27FC236}">
                <a16:creationId xmlns:a16="http://schemas.microsoft.com/office/drawing/2014/main" id="{8F8890DD-524B-4A0C-B8D1-231BA0B08DF2}"/>
              </a:ext>
            </a:extLst>
          </p:cNvPr>
          <p:cNvSpPr/>
          <p:nvPr/>
        </p:nvSpPr>
        <p:spPr>
          <a:xfrm>
            <a:off x="276095" y="1150272"/>
            <a:ext cx="8663741" cy="389530"/>
          </a:xfrm>
          <a:prstGeom prst="rect">
            <a:avLst/>
          </a:prstGeom>
        </p:spPr>
        <p:txBody>
          <a:bodyPr wrap="square">
            <a:spAutoFit/>
          </a:bodyPr>
          <a:lstStyle/>
          <a:p>
            <a:pPr>
              <a:lnSpc>
                <a:spcPct val="110000"/>
              </a:lnSpc>
              <a:spcAft>
                <a:spcPts val="900"/>
              </a:spcAft>
              <a:defRPr/>
            </a:pPr>
            <a:r>
              <a:rPr lang="ja-JP" altLang="en-US" sz="2000" b="0" dirty="0">
                <a:latin typeface="+mn-ea"/>
                <a:ea typeface="+mn-ea"/>
              </a:rPr>
              <a:t>〇　得点調整の対象教科・科目</a:t>
            </a:r>
            <a:endParaRPr lang="en-US" altLang="ja-JP" sz="2000" b="0" dirty="0">
              <a:latin typeface="+mn-ea"/>
              <a:ea typeface="+mn-ea"/>
            </a:endParaRPr>
          </a:p>
        </p:txBody>
      </p:sp>
      <p:sp>
        <p:nvSpPr>
          <p:cNvPr id="14" name="正方形/長方形 13">
            <a:extLst>
              <a:ext uri="{FF2B5EF4-FFF2-40B4-BE49-F238E27FC236}">
                <a16:creationId xmlns:a16="http://schemas.microsoft.com/office/drawing/2014/main" id="{02DA03F3-844F-4557-98C4-558055CE2170}"/>
              </a:ext>
            </a:extLst>
          </p:cNvPr>
          <p:cNvSpPr/>
          <p:nvPr/>
        </p:nvSpPr>
        <p:spPr>
          <a:xfrm>
            <a:off x="875797" y="6083621"/>
            <a:ext cx="7392406" cy="774379"/>
          </a:xfrm>
          <a:prstGeom prst="rect">
            <a:avLst/>
          </a:prstGeom>
        </p:spPr>
        <p:txBody>
          <a:bodyPr wrap="square">
            <a:spAutoFit/>
          </a:bodyPr>
          <a:lstStyle/>
          <a:p>
            <a:pPr>
              <a:lnSpc>
                <a:spcPct val="110000"/>
              </a:lnSpc>
              <a:spcBef>
                <a:spcPts val="0"/>
              </a:spcBef>
              <a:spcAft>
                <a:spcPts val="0"/>
              </a:spcAft>
              <a:defRPr/>
            </a:pPr>
            <a:r>
              <a:rPr lang="en-US" altLang="ja-JP" sz="1400" b="0" dirty="0">
                <a:latin typeface="+mn-ea"/>
                <a:ea typeface="+mn-ea"/>
              </a:rPr>
              <a:t>※</a:t>
            </a:r>
            <a:r>
              <a:rPr lang="ja-JP" altLang="en-US" sz="1400" b="0" dirty="0">
                <a:latin typeface="+mn-ea"/>
                <a:ea typeface="+mn-ea"/>
              </a:rPr>
              <a:t>　受験者数が１万人未満の科目は得点調整の対象としない。</a:t>
            </a:r>
            <a:endParaRPr lang="en-US" altLang="ja-JP" sz="1400" b="0" dirty="0">
              <a:latin typeface="+mn-ea"/>
              <a:ea typeface="+mn-ea"/>
            </a:endParaRPr>
          </a:p>
          <a:p>
            <a:pPr marL="108000" indent="-457200">
              <a:lnSpc>
                <a:spcPct val="110000"/>
              </a:lnSpc>
              <a:spcBef>
                <a:spcPts val="0"/>
              </a:spcBef>
              <a:spcAft>
                <a:spcPts val="0"/>
              </a:spcAft>
              <a:defRPr/>
            </a:pPr>
            <a:r>
              <a:rPr lang="ja-JP" altLang="en-US" sz="1400" b="0" dirty="0">
                <a:latin typeface="+mn-ea"/>
                <a:ea typeface="+mn-ea"/>
              </a:rPr>
              <a:t>　　 ただし，</a:t>
            </a:r>
            <a:r>
              <a:rPr lang="en-US" altLang="ja-JP" sz="1400" b="0" dirty="0">
                <a:latin typeface="+mn-ea"/>
                <a:ea typeface="+mn-ea"/>
              </a:rPr>
              <a:t>『</a:t>
            </a:r>
            <a:r>
              <a:rPr lang="ja-JP" altLang="en-US" sz="1400" b="0" dirty="0">
                <a:latin typeface="+mn-ea"/>
                <a:ea typeface="+mn-ea"/>
              </a:rPr>
              <a:t>情報</a:t>
            </a:r>
            <a:r>
              <a:rPr lang="en-US" altLang="ja-JP" sz="1400" b="0" dirty="0">
                <a:latin typeface="+mn-ea"/>
                <a:ea typeface="+mn-ea"/>
              </a:rPr>
              <a:t>Ⅰ』</a:t>
            </a:r>
            <a:r>
              <a:rPr lang="ja-JP" altLang="en-US" sz="1400" b="0" dirty="0">
                <a:latin typeface="+mn-ea"/>
                <a:ea typeface="+mn-ea"/>
              </a:rPr>
              <a:t>と</a:t>
            </a:r>
            <a:r>
              <a:rPr lang="en-US" altLang="ja-JP" sz="1400" b="0" dirty="0">
                <a:latin typeface="+mn-ea"/>
                <a:ea typeface="+mn-ea"/>
              </a:rPr>
              <a:t>『</a:t>
            </a:r>
            <a:r>
              <a:rPr lang="ja-JP" altLang="en-US" sz="1400" b="0" dirty="0">
                <a:latin typeface="+mn-ea"/>
                <a:ea typeface="+mn-ea"/>
              </a:rPr>
              <a:t>旧情報</a:t>
            </a:r>
            <a:r>
              <a:rPr lang="en-US" altLang="ja-JP" sz="1400" b="0" dirty="0">
                <a:latin typeface="+mn-ea"/>
                <a:ea typeface="+mn-ea"/>
              </a:rPr>
              <a:t>』</a:t>
            </a:r>
            <a:r>
              <a:rPr lang="ja-JP" altLang="en-US" sz="1400" b="0" dirty="0">
                <a:latin typeface="+mn-ea"/>
                <a:ea typeface="+mn-ea"/>
              </a:rPr>
              <a:t>の間については，いずれかの受験者数が１万人未満であっても得点調整の対象とする。</a:t>
            </a:r>
            <a:endParaRPr lang="en-US" altLang="ja-JP" sz="1400" b="0" dirty="0">
              <a:latin typeface="+mn-ea"/>
              <a:ea typeface="+mn-ea"/>
            </a:endParaRPr>
          </a:p>
        </p:txBody>
      </p:sp>
      <p:sp>
        <p:nvSpPr>
          <p:cNvPr id="3" name="スライド番号プレースホルダー 2">
            <a:extLst>
              <a:ext uri="{FF2B5EF4-FFF2-40B4-BE49-F238E27FC236}">
                <a16:creationId xmlns:a16="http://schemas.microsoft.com/office/drawing/2014/main" id="{16699B7E-910F-4547-A472-D197EDB9A259}"/>
              </a:ext>
            </a:extLst>
          </p:cNvPr>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37</a:t>
            </a:fld>
            <a:endParaRPr lang="ja-JP" altLang="en-US" dirty="0">
              <a:solidFill>
                <a:prstClr val="black">
                  <a:tint val="75000"/>
                </a:prstClr>
              </a:solidFill>
            </a:endParaRPr>
          </a:p>
        </p:txBody>
      </p:sp>
      <p:sp>
        <p:nvSpPr>
          <p:cNvPr id="15" name="正方形/長方形 14">
            <a:extLst>
              <a:ext uri="{FF2B5EF4-FFF2-40B4-BE49-F238E27FC236}">
                <a16:creationId xmlns:a16="http://schemas.microsoft.com/office/drawing/2014/main" id="{4495B133-0648-4217-8FA5-4291703B330B}"/>
              </a:ext>
            </a:extLst>
          </p:cNvPr>
          <p:cNvSpPr/>
          <p:nvPr/>
        </p:nvSpPr>
        <p:spPr>
          <a:xfrm>
            <a:off x="755576" y="1467488"/>
            <a:ext cx="8663741" cy="359778"/>
          </a:xfrm>
          <a:prstGeom prst="rect">
            <a:avLst/>
          </a:prstGeom>
        </p:spPr>
        <p:txBody>
          <a:bodyPr wrap="square">
            <a:spAutoFit/>
          </a:bodyPr>
          <a:lstStyle/>
          <a:p>
            <a:pPr>
              <a:lnSpc>
                <a:spcPct val="110000"/>
              </a:lnSpc>
              <a:spcBef>
                <a:spcPts val="0"/>
              </a:spcBef>
              <a:spcAft>
                <a:spcPts val="0"/>
              </a:spcAft>
              <a:defRPr/>
            </a:pPr>
            <a:r>
              <a:rPr lang="ja-JP" altLang="en-US" sz="1800" b="0" dirty="0">
                <a:latin typeface="+mn-ea"/>
                <a:ea typeface="+mn-ea"/>
              </a:rPr>
              <a:t>得点調整は，本試験における，①～⑥の各科目間で行う。</a:t>
            </a:r>
            <a:endParaRPr lang="en-US" altLang="ja-JP" sz="1800" b="0" dirty="0">
              <a:latin typeface="+mn-ea"/>
              <a:ea typeface="+mn-ea"/>
            </a:endParaRPr>
          </a:p>
        </p:txBody>
      </p:sp>
      <p:sp>
        <p:nvSpPr>
          <p:cNvPr id="17" name="AutoShape 6">
            <a:extLst>
              <a:ext uri="{FF2B5EF4-FFF2-40B4-BE49-F238E27FC236}">
                <a16:creationId xmlns:a16="http://schemas.microsoft.com/office/drawing/2014/main" id="{E21979CB-2450-41BD-88FA-A6D9C34046F9}"/>
              </a:ext>
            </a:extLst>
          </p:cNvPr>
          <p:cNvSpPr>
            <a:spLocks noChangeArrowheads="1"/>
          </p:cNvSpPr>
          <p:nvPr/>
        </p:nvSpPr>
        <p:spPr bwMode="auto">
          <a:xfrm>
            <a:off x="214855" y="735214"/>
            <a:ext cx="8498912" cy="389530"/>
          </a:xfrm>
          <a:prstGeom prst="roundRect">
            <a:avLst>
              <a:gd name="adj" fmla="val 13634"/>
            </a:avLst>
          </a:prstGeom>
          <a:solidFill>
            <a:srgbClr val="CCECFF"/>
          </a:solidFill>
          <a:ln w="38100" algn="ctr">
            <a:solidFill>
              <a:schemeClr val="accent1">
                <a:lumMod val="75000"/>
              </a:schemeClr>
            </a:solidFill>
            <a:round/>
            <a:headEnd/>
            <a:tailEnd/>
          </a:ln>
        </p:spPr>
        <p:txBody>
          <a:bodyPr wrap="square" anchor="ctr" anchorCtr="0"/>
          <a:lstStyle/>
          <a:p>
            <a:r>
              <a:rPr lang="ja-JP" altLang="en-US" sz="2400" dirty="0">
                <a:latin typeface="ＭＳ Ｐゴシック" panose="020B0600070205080204" pitchFamily="50" charset="-128"/>
              </a:rPr>
              <a:t>７　得点の調整</a:t>
            </a:r>
            <a:endParaRPr lang="en-US" altLang="ja-JP" sz="2400" dirty="0">
              <a:latin typeface="ＭＳ Ｐゴシック" panose="020B0600070205080204" pitchFamily="50" charset="-128"/>
            </a:endParaRPr>
          </a:p>
        </p:txBody>
      </p:sp>
      <p:sp>
        <p:nvSpPr>
          <p:cNvPr id="2" name="四角形: 角を丸くする 1">
            <a:extLst>
              <a:ext uri="{FF2B5EF4-FFF2-40B4-BE49-F238E27FC236}">
                <a16:creationId xmlns:a16="http://schemas.microsoft.com/office/drawing/2014/main" id="{44327079-F9FF-48ED-8F6E-321F3EE17FFA}"/>
              </a:ext>
            </a:extLst>
          </p:cNvPr>
          <p:cNvSpPr/>
          <p:nvPr/>
        </p:nvSpPr>
        <p:spPr>
          <a:xfrm>
            <a:off x="2627784" y="2399745"/>
            <a:ext cx="5253050" cy="702000"/>
          </a:xfrm>
          <a:prstGeom prst="roundRect">
            <a:avLst>
              <a:gd name="adj" fmla="val 945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BA140CD3-E136-438D-9E4E-7E7816318305}"/>
              </a:ext>
            </a:extLst>
          </p:cNvPr>
          <p:cNvSpPr/>
          <p:nvPr/>
        </p:nvSpPr>
        <p:spPr>
          <a:xfrm>
            <a:off x="2627784" y="3319594"/>
            <a:ext cx="5253050" cy="936000"/>
          </a:xfrm>
          <a:prstGeom prst="roundRect">
            <a:avLst>
              <a:gd name="adj" fmla="val 910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F3D18F8A-D625-4C60-BE72-B3D99336D536}"/>
              </a:ext>
            </a:extLst>
          </p:cNvPr>
          <p:cNvSpPr/>
          <p:nvPr/>
        </p:nvSpPr>
        <p:spPr>
          <a:xfrm>
            <a:off x="2624290" y="4437112"/>
            <a:ext cx="5256544" cy="270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角を丸くする 15">
            <a:extLst>
              <a:ext uri="{FF2B5EF4-FFF2-40B4-BE49-F238E27FC236}">
                <a16:creationId xmlns:a16="http://schemas.microsoft.com/office/drawing/2014/main" id="{8C0070B4-927C-4C14-BD70-2492E3B4E914}"/>
              </a:ext>
            </a:extLst>
          </p:cNvPr>
          <p:cNvSpPr/>
          <p:nvPr/>
        </p:nvSpPr>
        <p:spPr>
          <a:xfrm>
            <a:off x="2624290" y="4880299"/>
            <a:ext cx="5256544" cy="270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四角形: 角を丸くする 17">
            <a:extLst>
              <a:ext uri="{FF2B5EF4-FFF2-40B4-BE49-F238E27FC236}">
                <a16:creationId xmlns:a16="http://schemas.microsoft.com/office/drawing/2014/main" id="{84808532-5BDC-447C-917B-26C609F7A219}"/>
              </a:ext>
            </a:extLst>
          </p:cNvPr>
          <p:cNvSpPr/>
          <p:nvPr/>
        </p:nvSpPr>
        <p:spPr>
          <a:xfrm>
            <a:off x="2624290" y="5337011"/>
            <a:ext cx="2592288" cy="270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extLst>
              <a:ext uri="{FF2B5EF4-FFF2-40B4-BE49-F238E27FC236}">
                <a16:creationId xmlns:a16="http://schemas.microsoft.com/office/drawing/2014/main" id="{F3EC2CF4-5D62-476F-8EC5-7A1B0FAB317D}"/>
              </a:ext>
            </a:extLst>
          </p:cNvPr>
          <p:cNvSpPr/>
          <p:nvPr/>
        </p:nvSpPr>
        <p:spPr>
          <a:xfrm>
            <a:off x="2624290" y="5790173"/>
            <a:ext cx="5253050" cy="270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757508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F67AD289-7C59-40B2-9FE0-57D17FD44FDF}"/>
              </a:ext>
            </a:extLst>
          </p:cNvPr>
          <p:cNvSpPr/>
          <p:nvPr/>
        </p:nvSpPr>
        <p:spPr>
          <a:xfrm>
            <a:off x="240128" y="734047"/>
            <a:ext cx="8663741" cy="389530"/>
          </a:xfrm>
          <a:prstGeom prst="rect">
            <a:avLst/>
          </a:prstGeom>
        </p:spPr>
        <p:txBody>
          <a:bodyPr wrap="square">
            <a:spAutoFit/>
          </a:bodyPr>
          <a:lstStyle/>
          <a:p>
            <a:pPr>
              <a:lnSpc>
                <a:spcPct val="110000"/>
              </a:lnSpc>
              <a:spcAft>
                <a:spcPts val="900"/>
              </a:spcAft>
              <a:defRPr/>
            </a:pPr>
            <a:r>
              <a:rPr lang="ja-JP" altLang="en-US" sz="2000" dirty="0">
                <a:latin typeface="+mn-ea"/>
                <a:ea typeface="+mn-ea"/>
              </a:rPr>
              <a:t>○　得点調整の実施条件</a:t>
            </a:r>
            <a:endParaRPr lang="en-US" altLang="ja-JP" sz="2000" dirty="0">
              <a:latin typeface="+mn-ea"/>
              <a:ea typeface="+mn-ea"/>
            </a:endParaRPr>
          </a:p>
        </p:txBody>
      </p:sp>
      <p:sp>
        <p:nvSpPr>
          <p:cNvPr id="7" name="正方形/長方形 6">
            <a:extLst>
              <a:ext uri="{FF2B5EF4-FFF2-40B4-BE49-F238E27FC236}">
                <a16:creationId xmlns:a16="http://schemas.microsoft.com/office/drawing/2014/main" id="{86AAA795-12EB-45EE-8CDD-F1FC19C01CD1}"/>
              </a:ext>
            </a:extLst>
          </p:cNvPr>
          <p:cNvSpPr/>
          <p:nvPr/>
        </p:nvSpPr>
        <p:spPr>
          <a:xfrm>
            <a:off x="553258" y="1098179"/>
            <a:ext cx="7815673" cy="1521186"/>
          </a:xfrm>
          <a:prstGeom prst="rect">
            <a:avLst/>
          </a:prstGeom>
        </p:spPr>
        <p:txBody>
          <a:bodyPr wrap="square">
            <a:spAutoFit/>
          </a:bodyPr>
          <a:lstStyle/>
          <a:p>
            <a:pPr marL="182563" indent="-182563">
              <a:lnSpc>
                <a:spcPct val="110000"/>
              </a:lnSpc>
              <a:spcAft>
                <a:spcPts val="0"/>
              </a:spcAft>
              <a:defRPr/>
            </a:pPr>
            <a:r>
              <a:rPr lang="ja-JP" altLang="en-US" sz="1600" b="0" dirty="0">
                <a:latin typeface="+mn-ea"/>
                <a:ea typeface="+mn-ea"/>
              </a:rPr>
              <a:t>　得点調整の対象となった各科目間で，次のいずれかが生じ，これが試験問題の難易差</a:t>
            </a:r>
            <a:endParaRPr lang="en-US" altLang="ja-JP" sz="1600" b="0" dirty="0">
              <a:latin typeface="+mn-ea"/>
              <a:ea typeface="+mn-ea"/>
            </a:endParaRPr>
          </a:p>
          <a:p>
            <a:pPr marL="182563" indent="-182563">
              <a:lnSpc>
                <a:spcPct val="110000"/>
              </a:lnSpc>
              <a:spcAft>
                <a:spcPts val="900"/>
              </a:spcAft>
              <a:defRPr/>
            </a:pPr>
            <a:r>
              <a:rPr lang="ja-JP" altLang="en-US" sz="1600" b="0" dirty="0">
                <a:latin typeface="+mn-ea"/>
                <a:ea typeface="+mn-ea"/>
              </a:rPr>
              <a:t>に基づくものと認められる場合には，得点調整を行う。</a:t>
            </a:r>
            <a:endParaRPr lang="en-US" altLang="ja-JP" sz="1600" b="0" dirty="0">
              <a:latin typeface="+mn-ea"/>
              <a:ea typeface="+mn-ea"/>
            </a:endParaRPr>
          </a:p>
          <a:p>
            <a:pPr marL="182563" indent="-182563">
              <a:lnSpc>
                <a:spcPct val="110000"/>
              </a:lnSpc>
              <a:spcAft>
                <a:spcPts val="900"/>
              </a:spcAft>
              <a:defRPr/>
            </a:pPr>
            <a:r>
              <a:rPr lang="ja-JP" altLang="en-US" sz="1600" b="0" dirty="0">
                <a:latin typeface="+mn-ea"/>
                <a:ea typeface="+mn-ea"/>
              </a:rPr>
              <a:t>　・　</a:t>
            </a:r>
            <a:r>
              <a:rPr lang="en-US" altLang="ja-JP" sz="1600" b="0" dirty="0">
                <a:latin typeface="+mn-ea"/>
                <a:ea typeface="+mn-ea"/>
              </a:rPr>
              <a:t>20</a:t>
            </a:r>
            <a:r>
              <a:rPr lang="ja-JP" altLang="en-US" sz="1600" b="0" dirty="0">
                <a:latin typeface="+mn-ea"/>
                <a:ea typeface="+mn-ea"/>
              </a:rPr>
              <a:t>点以上の平均点差が生じた場合</a:t>
            </a:r>
            <a:endParaRPr lang="en-US" altLang="ja-JP" sz="1600" b="0" dirty="0">
              <a:latin typeface="+mn-ea"/>
              <a:ea typeface="+mn-ea"/>
            </a:endParaRPr>
          </a:p>
          <a:p>
            <a:pPr marL="182563" indent="-182563">
              <a:lnSpc>
                <a:spcPct val="110000"/>
              </a:lnSpc>
              <a:spcAft>
                <a:spcPts val="900"/>
              </a:spcAft>
              <a:defRPr/>
            </a:pPr>
            <a:r>
              <a:rPr lang="ja-JP" altLang="en-US" sz="1600" b="0" dirty="0">
                <a:solidFill>
                  <a:srgbClr val="FF0000"/>
                </a:solidFill>
                <a:latin typeface="+mn-ea"/>
                <a:ea typeface="+mn-ea"/>
              </a:rPr>
              <a:t>　</a:t>
            </a:r>
            <a:r>
              <a:rPr lang="ja-JP" altLang="en-US" sz="1600" b="0" dirty="0">
                <a:latin typeface="+mn-ea"/>
                <a:ea typeface="+mn-ea"/>
              </a:rPr>
              <a:t>・</a:t>
            </a:r>
            <a:r>
              <a:rPr lang="ja-JP" altLang="en-US" sz="1600" b="0" dirty="0">
                <a:solidFill>
                  <a:srgbClr val="FF0000"/>
                </a:solidFill>
                <a:latin typeface="+mn-ea"/>
                <a:ea typeface="+mn-ea"/>
              </a:rPr>
              <a:t>　</a:t>
            </a:r>
            <a:r>
              <a:rPr lang="en-US" altLang="ja-JP" sz="1600" b="0" dirty="0">
                <a:latin typeface="+mn-ea"/>
                <a:ea typeface="+mn-ea"/>
              </a:rPr>
              <a:t>15</a:t>
            </a:r>
            <a:r>
              <a:rPr lang="ja-JP" altLang="en-US" sz="1600" b="0" dirty="0">
                <a:latin typeface="+mn-ea"/>
                <a:ea typeface="+mn-ea"/>
              </a:rPr>
              <a:t>点以上の平均点差が生じ，かつ，</a:t>
            </a:r>
            <a:r>
              <a:rPr lang="ja-JP" altLang="en-US" sz="1600" b="0" u="sng" dirty="0">
                <a:latin typeface="+mn-ea"/>
                <a:ea typeface="+mn-ea"/>
              </a:rPr>
              <a:t>段階表示の区分点差</a:t>
            </a:r>
            <a:r>
              <a:rPr lang="en-US" altLang="ja-JP" sz="1600" b="0" u="sng" baseline="30000" dirty="0">
                <a:latin typeface="+mn-ea"/>
                <a:ea typeface="+mn-ea"/>
              </a:rPr>
              <a:t>※</a:t>
            </a:r>
            <a:r>
              <a:rPr lang="ja-JP" altLang="en-US" sz="1600" b="0" u="sng" dirty="0">
                <a:latin typeface="+mn-ea"/>
                <a:ea typeface="+mn-ea"/>
              </a:rPr>
              <a:t>が</a:t>
            </a:r>
            <a:r>
              <a:rPr lang="en-US" altLang="ja-JP" sz="1600" b="0" u="sng" dirty="0">
                <a:latin typeface="+mn-ea"/>
                <a:ea typeface="+mn-ea"/>
              </a:rPr>
              <a:t>20</a:t>
            </a:r>
            <a:r>
              <a:rPr lang="ja-JP" altLang="en-US" sz="1600" b="0" u="sng" dirty="0">
                <a:latin typeface="+mn-ea"/>
                <a:ea typeface="+mn-ea"/>
              </a:rPr>
              <a:t>点以上生じた場合</a:t>
            </a:r>
            <a:endParaRPr lang="en-US" altLang="ja-JP" sz="1600" b="0" u="sng" dirty="0">
              <a:latin typeface="+mn-ea"/>
              <a:ea typeface="+mn-ea"/>
            </a:endParaRPr>
          </a:p>
        </p:txBody>
      </p:sp>
      <p:sp>
        <p:nvSpPr>
          <p:cNvPr id="8" name="正方形/長方形 7">
            <a:extLst>
              <a:ext uri="{FF2B5EF4-FFF2-40B4-BE49-F238E27FC236}">
                <a16:creationId xmlns:a16="http://schemas.microsoft.com/office/drawing/2014/main" id="{1ED06A31-93C2-4403-AC90-A83064A5DB47}"/>
              </a:ext>
            </a:extLst>
          </p:cNvPr>
          <p:cNvSpPr/>
          <p:nvPr/>
        </p:nvSpPr>
        <p:spPr>
          <a:xfrm>
            <a:off x="775068" y="2558008"/>
            <a:ext cx="7267605" cy="441980"/>
          </a:xfrm>
          <a:prstGeom prst="rect">
            <a:avLst/>
          </a:prstGeom>
        </p:spPr>
        <p:txBody>
          <a:bodyPr wrap="square">
            <a:spAutoFit/>
          </a:bodyPr>
          <a:lstStyle/>
          <a:p>
            <a:pPr marL="182563" indent="-182563">
              <a:lnSpc>
                <a:spcPct val="110000"/>
              </a:lnSpc>
              <a:spcAft>
                <a:spcPts val="900"/>
              </a:spcAft>
              <a:defRPr/>
            </a:pPr>
            <a:r>
              <a:rPr lang="en-US" altLang="ja-JP" sz="1100" b="0" dirty="0">
                <a:latin typeface="+mn-ea"/>
                <a:ea typeface="+mn-ea"/>
              </a:rPr>
              <a:t>※</a:t>
            </a:r>
            <a:r>
              <a:rPr lang="ja-JP" altLang="en-US" sz="1100" b="0" dirty="0">
                <a:latin typeface="+mn-ea"/>
                <a:ea typeface="+mn-ea"/>
              </a:rPr>
              <a:t>　ここでいう区分点差とは，各科目の成績の段階表示（スタナイン）の各段階の境目となる，上から４％，</a:t>
            </a:r>
            <a:r>
              <a:rPr lang="en-US" altLang="ja-JP" sz="1100" b="0" dirty="0">
                <a:latin typeface="+mn-ea"/>
                <a:ea typeface="+mn-ea"/>
              </a:rPr>
              <a:t>11</a:t>
            </a:r>
            <a:r>
              <a:rPr lang="ja-JP" altLang="en-US" sz="1100" b="0" dirty="0">
                <a:latin typeface="+mn-ea"/>
                <a:ea typeface="+mn-ea"/>
              </a:rPr>
              <a:t>％，</a:t>
            </a:r>
            <a:r>
              <a:rPr lang="en-US" altLang="ja-JP" sz="1100" b="0" dirty="0">
                <a:latin typeface="+mn-ea"/>
                <a:ea typeface="+mn-ea"/>
              </a:rPr>
              <a:t>23</a:t>
            </a:r>
            <a:r>
              <a:rPr lang="ja-JP" altLang="en-US" sz="1100" b="0" dirty="0">
                <a:latin typeface="+mn-ea"/>
                <a:ea typeface="+mn-ea"/>
              </a:rPr>
              <a:t>％，</a:t>
            </a:r>
            <a:r>
              <a:rPr lang="en-US" altLang="ja-JP" sz="1100" b="0" dirty="0">
                <a:latin typeface="+mn-ea"/>
                <a:ea typeface="+mn-ea"/>
              </a:rPr>
              <a:t>40</a:t>
            </a:r>
            <a:r>
              <a:rPr lang="ja-JP" altLang="en-US" sz="1100" b="0" dirty="0">
                <a:latin typeface="+mn-ea"/>
                <a:ea typeface="+mn-ea"/>
              </a:rPr>
              <a:t>％，</a:t>
            </a:r>
            <a:r>
              <a:rPr lang="en-US" altLang="ja-JP" sz="1100" b="0" dirty="0">
                <a:latin typeface="+mn-ea"/>
                <a:ea typeface="+mn-ea"/>
              </a:rPr>
              <a:t>60</a:t>
            </a:r>
            <a:r>
              <a:rPr lang="ja-JP" altLang="en-US" sz="1100" b="0" dirty="0">
                <a:latin typeface="+mn-ea"/>
                <a:ea typeface="+mn-ea"/>
              </a:rPr>
              <a:t>％，</a:t>
            </a:r>
            <a:r>
              <a:rPr lang="en-US" altLang="ja-JP" sz="1100" b="0" dirty="0">
                <a:latin typeface="+mn-ea"/>
                <a:ea typeface="+mn-ea"/>
              </a:rPr>
              <a:t>77</a:t>
            </a:r>
            <a:r>
              <a:rPr lang="ja-JP" altLang="en-US" sz="1100" b="0" dirty="0">
                <a:latin typeface="+mn-ea"/>
                <a:ea typeface="+mn-ea"/>
              </a:rPr>
              <a:t>％，</a:t>
            </a:r>
            <a:r>
              <a:rPr lang="en-US" altLang="ja-JP" sz="1100" b="0" dirty="0">
                <a:latin typeface="+mn-ea"/>
                <a:ea typeface="+mn-ea"/>
              </a:rPr>
              <a:t>89</a:t>
            </a:r>
            <a:r>
              <a:rPr lang="ja-JP" altLang="en-US" sz="1100" b="0" dirty="0">
                <a:latin typeface="+mn-ea"/>
                <a:ea typeface="+mn-ea"/>
              </a:rPr>
              <a:t>％，</a:t>
            </a:r>
            <a:r>
              <a:rPr lang="en-US" altLang="ja-JP" sz="1100" b="0" dirty="0">
                <a:latin typeface="+mn-ea"/>
                <a:ea typeface="+mn-ea"/>
              </a:rPr>
              <a:t>96</a:t>
            </a:r>
            <a:r>
              <a:rPr lang="ja-JP" altLang="en-US" sz="1100" b="0" dirty="0">
                <a:latin typeface="+mn-ea"/>
                <a:ea typeface="+mn-ea"/>
              </a:rPr>
              <a:t>％の分位点（得点）の差を指す。</a:t>
            </a:r>
            <a:endParaRPr lang="en-US" altLang="ja-JP" sz="1100" b="0" dirty="0">
              <a:latin typeface="+mn-ea"/>
              <a:ea typeface="+mn-ea"/>
            </a:endParaRPr>
          </a:p>
        </p:txBody>
      </p:sp>
      <p:sp>
        <p:nvSpPr>
          <p:cNvPr id="2" name="スライド番号プレースホルダー 1">
            <a:extLst>
              <a:ext uri="{FF2B5EF4-FFF2-40B4-BE49-F238E27FC236}">
                <a16:creationId xmlns:a16="http://schemas.microsoft.com/office/drawing/2014/main" id="{0AA8C466-8B51-44C4-AF8B-A980F72806F4}"/>
              </a:ext>
            </a:extLst>
          </p:cNvPr>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38</a:t>
            </a:fld>
            <a:endParaRPr lang="ja-JP" altLang="en-US">
              <a:solidFill>
                <a:prstClr val="black">
                  <a:tint val="75000"/>
                </a:prstClr>
              </a:solidFill>
            </a:endParaRPr>
          </a:p>
        </p:txBody>
      </p:sp>
      <p:sp>
        <p:nvSpPr>
          <p:cNvPr id="9" name="Rectangle 13">
            <a:extLst>
              <a:ext uri="{FF2B5EF4-FFF2-40B4-BE49-F238E27FC236}">
                <a16:creationId xmlns:a16="http://schemas.microsoft.com/office/drawing/2014/main" id="{DE95E790-FE51-484C-AFB8-77AB0952FEC9}"/>
              </a:ext>
            </a:extLst>
          </p:cNvPr>
          <p:cNvSpPr txBox="1">
            <a:spLocks noChangeArrowheads="1"/>
          </p:cNvSpPr>
          <p:nvPr/>
        </p:nvSpPr>
        <p:spPr>
          <a:xfrm>
            <a:off x="400466" y="3901151"/>
            <a:ext cx="8424862" cy="749697"/>
          </a:xfrm>
          <a:prstGeom prst="rect">
            <a:avLst/>
          </a:prstGeom>
        </p:spPr>
        <p:txBody>
          <a:bodyPr/>
          <a:lstStyle>
            <a:lvl1pPr algn="ctr" defTabSz="945124" rtl="0" eaLnBrk="1" latinLnBrk="0" hangingPunct="1">
              <a:spcBef>
                <a:spcPct val="0"/>
              </a:spcBef>
              <a:buNone/>
              <a:defRPr kumimoji="1" sz="4500" kern="1200">
                <a:solidFill>
                  <a:schemeClr val="tx1"/>
                </a:solidFill>
                <a:latin typeface="+mj-lt"/>
                <a:ea typeface="+mj-ea"/>
                <a:cs typeface="+mj-cs"/>
              </a:defRPr>
            </a:lvl1pPr>
          </a:lstStyle>
          <a:p>
            <a:pPr fontAlgn="auto">
              <a:spcAft>
                <a:spcPts val="0"/>
              </a:spcAft>
            </a:pPr>
            <a:endParaRPr lang="en-US" altLang="ja-JP" sz="2400" dirty="0"/>
          </a:p>
        </p:txBody>
      </p:sp>
      <p:sp>
        <p:nvSpPr>
          <p:cNvPr id="10" name="正方形/長方形 9">
            <a:extLst>
              <a:ext uri="{FF2B5EF4-FFF2-40B4-BE49-F238E27FC236}">
                <a16:creationId xmlns:a16="http://schemas.microsoft.com/office/drawing/2014/main" id="{61369673-108B-4890-B81E-95593A5AC941}"/>
              </a:ext>
            </a:extLst>
          </p:cNvPr>
          <p:cNvSpPr/>
          <p:nvPr/>
        </p:nvSpPr>
        <p:spPr>
          <a:xfrm>
            <a:off x="240127" y="3140968"/>
            <a:ext cx="8663741" cy="389530"/>
          </a:xfrm>
          <a:prstGeom prst="rect">
            <a:avLst/>
          </a:prstGeom>
        </p:spPr>
        <p:txBody>
          <a:bodyPr wrap="square">
            <a:spAutoFit/>
          </a:bodyPr>
          <a:lstStyle/>
          <a:p>
            <a:pPr>
              <a:lnSpc>
                <a:spcPct val="110000"/>
              </a:lnSpc>
              <a:spcAft>
                <a:spcPts val="900"/>
              </a:spcAft>
              <a:defRPr/>
            </a:pPr>
            <a:r>
              <a:rPr lang="ja-JP" altLang="en-US" sz="2000" dirty="0">
                <a:latin typeface="+mn-ea"/>
                <a:ea typeface="+mn-ea"/>
              </a:rPr>
              <a:t>○　得点調整の実施方法</a:t>
            </a:r>
            <a:endParaRPr lang="en-US" altLang="ja-JP" sz="2000" dirty="0">
              <a:latin typeface="+mn-ea"/>
              <a:ea typeface="+mn-ea"/>
            </a:endParaRPr>
          </a:p>
        </p:txBody>
      </p:sp>
      <p:sp>
        <p:nvSpPr>
          <p:cNvPr id="11" name="正方形/長方形 10">
            <a:extLst>
              <a:ext uri="{FF2B5EF4-FFF2-40B4-BE49-F238E27FC236}">
                <a16:creationId xmlns:a16="http://schemas.microsoft.com/office/drawing/2014/main" id="{FF65D327-A550-4F38-83FB-E71CD3B372F0}"/>
              </a:ext>
            </a:extLst>
          </p:cNvPr>
          <p:cNvSpPr/>
          <p:nvPr/>
        </p:nvSpPr>
        <p:spPr>
          <a:xfrm>
            <a:off x="562809" y="3528487"/>
            <a:ext cx="7806122" cy="2178289"/>
          </a:xfrm>
          <a:prstGeom prst="rect">
            <a:avLst/>
          </a:prstGeom>
        </p:spPr>
        <p:txBody>
          <a:bodyPr wrap="square">
            <a:spAutoFit/>
          </a:bodyPr>
          <a:lstStyle/>
          <a:p>
            <a:pPr marL="182563" indent="-182563">
              <a:lnSpc>
                <a:spcPct val="110000"/>
              </a:lnSpc>
              <a:spcAft>
                <a:spcPts val="900"/>
              </a:spcAft>
              <a:defRPr/>
            </a:pPr>
            <a:r>
              <a:rPr lang="ja-JP" altLang="en-US" sz="1600" b="0" dirty="0">
                <a:latin typeface="+mn-ea"/>
                <a:ea typeface="+mn-ea"/>
              </a:rPr>
              <a:t>　得点調整は，「分位点差縮小法」という方式を用いて，次のア，イを満たすように行う。</a:t>
            </a:r>
            <a:endParaRPr lang="en-US" altLang="ja-JP" sz="1600" b="0" dirty="0">
              <a:latin typeface="+mn-ea"/>
              <a:ea typeface="+mn-ea"/>
            </a:endParaRPr>
          </a:p>
          <a:p>
            <a:pPr marL="182563" indent="-182563">
              <a:lnSpc>
                <a:spcPct val="110000"/>
              </a:lnSpc>
              <a:spcAft>
                <a:spcPts val="900"/>
              </a:spcAft>
              <a:defRPr/>
            </a:pPr>
            <a:r>
              <a:rPr lang="ja-JP" altLang="en-US" sz="1600" b="0" dirty="0">
                <a:latin typeface="+mn-ea"/>
                <a:ea typeface="+mn-ea"/>
              </a:rPr>
              <a:t>　　ア　各科目の元の点数を下げないこと</a:t>
            </a:r>
            <a:r>
              <a:rPr lang="en-US" altLang="ja-JP" sz="1600" b="0" baseline="30000" dirty="0">
                <a:latin typeface="+mn-ea"/>
                <a:ea typeface="+mn-ea"/>
              </a:rPr>
              <a:t>※</a:t>
            </a:r>
            <a:r>
              <a:rPr lang="ja-JP" altLang="en-US" sz="1600" b="0" baseline="30000" dirty="0">
                <a:latin typeface="+mn-ea"/>
                <a:ea typeface="+mn-ea"/>
              </a:rPr>
              <a:t>１</a:t>
            </a:r>
            <a:endParaRPr lang="en-US" altLang="ja-JP" sz="1600" b="0" baseline="30000" dirty="0">
              <a:latin typeface="+mn-ea"/>
              <a:ea typeface="+mn-ea"/>
            </a:endParaRPr>
          </a:p>
          <a:p>
            <a:pPr marL="182563" indent="-182563">
              <a:lnSpc>
                <a:spcPct val="110000"/>
              </a:lnSpc>
              <a:spcAft>
                <a:spcPts val="900"/>
              </a:spcAft>
              <a:defRPr/>
            </a:pPr>
            <a:r>
              <a:rPr lang="ja-JP" altLang="en-US" sz="1600" b="0" dirty="0">
                <a:latin typeface="+mn-ea"/>
                <a:ea typeface="+mn-ea"/>
              </a:rPr>
              <a:t>　　イ　各科目間の平均点の順序を保つこと</a:t>
            </a:r>
            <a:r>
              <a:rPr lang="en-US" altLang="ja-JP" sz="1600" b="0" baseline="30000" dirty="0">
                <a:latin typeface="+mn-ea"/>
                <a:ea typeface="+mn-ea"/>
              </a:rPr>
              <a:t>※</a:t>
            </a:r>
            <a:r>
              <a:rPr lang="ja-JP" altLang="en-US" sz="1600" b="0" baseline="30000" dirty="0">
                <a:latin typeface="+mn-ea"/>
                <a:ea typeface="+mn-ea"/>
              </a:rPr>
              <a:t>２</a:t>
            </a:r>
            <a:endParaRPr lang="en-US" altLang="ja-JP" sz="1600" b="0" baseline="30000" dirty="0">
              <a:latin typeface="+mn-ea"/>
              <a:ea typeface="+mn-ea"/>
            </a:endParaRPr>
          </a:p>
          <a:p>
            <a:pPr>
              <a:lnSpc>
                <a:spcPct val="110000"/>
              </a:lnSpc>
              <a:spcAft>
                <a:spcPts val="0"/>
              </a:spcAft>
              <a:defRPr/>
            </a:pPr>
            <a:r>
              <a:rPr lang="ja-JP" altLang="en-US" sz="1600" b="0" dirty="0">
                <a:latin typeface="+mn-ea"/>
                <a:ea typeface="+mn-ea"/>
              </a:rPr>
              <a:t>　また，得点が加算される科目の受験者と加算されない科目の受験者間での公平性の</a:t>
            </a:r>
            <a:r>
              <a:rPr lang="ja-JP" altLang="en-US" sz="1600" b="0" dirty="0">
                <a:latin typeface="+mn-ea"/>
              </a:rPr>
              <a:t>観点から，</a:t>
            </a:r>
            <a:r>
              <a:rPr lang="ja-JP" altLang="en-US" sz="1600" b="0" dirty="0">
                <a:latin typeface="+mn-ea"/>
                <a:ea typeface="+mn-ea"/>
              </a:rPr>
              <a:t>区分点差の全てを調整するのではなく，調整後も区分点差の最も大きい</a:t>
            </a:r>
            <a:r>
              <a:rPr lang="ja-JP" altLang="en-US" sz="1600" b="0" dirty="0">
                <a:latin typeface="+mn-ea"/>
              </a:rPr>
              <a:t>ところが</a:t>
            </a:r>
            <a:r>
              <a:rPr lang="en-US" altLang="ja-JP" sz="1600" b="0" dirty="0">
                <a:latin typeface="+mn-ea"/>
              </a:rPr>
              <a:t>15</a:t>
            </a:r>
            <a:r>
              <a:rPr lang="ja-JP" altLang="en-US" sz="1600" b="0" dirty="0">
                <a:latin typeface="+mn-ea"/>
              </a:rPr>
              <a:t>点</a:t>
            </a:r>
            <a:r>
              <a:rPr lang="ja-JP" altLang="en-US" sz="1600" b="0" dirty="0">
                <a:latin typeface="+mn-ea"/>
                <a:ea typeface="+mn-ea"/>
              </a:rPr>
              <a:t>となるようにする。</a:t>
            </a:r>
            <a:endParaRPr lang="en-US" altLang="ja-JP" sz="1600" b="0" dirty="0">
              <a:latin typeface="+mn-ea"/>
              <a:ea typeface="+mn-ea"/>
            </a:endParaRPr>
          </a:p>
        </p:txBody>
      </p:sp>
      <p:sp>
        <p:nvSpPr>
          <p:cNvPr id="12" name="正方形/長方形 11">
            <a:extLst>
              <a:ext uri="{FF2B5EF4-FFF2-40B4-BE49-F238E27FC236}">
                <a16:creationId xmlns:a16="http://schemas.microsoft.com/office/drawing/2014/main" id="{72E42499-08F2-4752-AFCC-BD587C5DD675}"/>
              </a:ext>
            </a:extLst>
          </p:cNvPr>
          <p:cNvSpPr/>
          <p:nvPr/>
        </p:nvSpPr>
        <p:spPr>
          <a:xfrm>
            <a:off x="721518" y="5805264"/>
            <a:ext cx="7810922" cy="628185"/>
          </a:xfrm>
          <a:prstGeom prst="rect">
            <a:avLst/>
          </a:prstGeom>
        </p:spPr>
        <p:txBody>
          <a:bodyPr wrap="square">
            <a:spAutoFit/>
          </a:bodyPr>
          <a:lstStyle/>
          <a:p>
            <a:pPr marL="182563" indent="-182563">
              <a:lnSpc>
                <a:spcPct val="110000"/>
              </a:lnSpc>
              <a:spcAft>
                <a:spcPts val="900"/>
              </a:spcAft>
              <a:defRPr/>
            </a:pPr>
            <a:r>
              <a:rPr lang="en-US" altLang="ja-JP" sz="1100" b="0" dirty="0">
                <a:latin typeface="+mn-ea"/>
                <a:ea typeface="+mn-ea"/>
              </a:rPr>
              <a:t>※</a:t>
            </a:r>
            <a:r>
              <a:rPr lang="ja-JP" altLang="en-US" sz="1100" b="0" dirty="0">
                <a:latin typeface="+mn-ea"/>
                <a:ea typeface="+mn-ea"/>
              </a:rPr>
              <a:t>１　各科目の元の点数を下げないよう，得点調整に当たっては，区分点差が最大となる２科目のうち，区分点が低い方の科目の累積分布を高い方の科目に寄せ，区分点が低い方の科目の得点を加算する。また，区分点差が最大となる２科目以外の科目についても，区分点差が同一の比率で縮小されるよう調整する。</a:t>
            </a:r>
            <a:endParaRPr lang="en-US" altLang="ja-JP" sz="1100" b="0" dirty="0">
              <a:latin typeface="+mn-ea"/>
              <a:ea typeface="+mn-ea"/>
            </a:endParaRPr>
          </a:p>
        </p:txBody>
      </p:sp>
      <p:sp>
        <p:nvSpPr>
          <p:cNvPr id="13" name="正方形/長方形 12">
            <a:extLst>
              <a:ext uri="{FF2B5EF4-FFF2-40B4-BE49-F238E27FC236}">
                <a16:creationId xmlns:a16="http://schemas.microsoft.com/office/drawing/2014/main" id="{659D13AD-102E-460B-9BFB-7C537C1CB366}"/>
              </a:ext>
            </a:extLst>
          </p:cNvPr>
          <p:cNvSpPr/>
          <p:nvPr/>
        </p:nvSpPr>
        <p:spPr>
          <a:xfrm>
            <a:off x="721518" y="6371396"/>
            <a:ext cx="7810922" cy="441980"/>
          </a:xfrm>
          <a:prstGeom prst="rect">
            <a:avLst/>
          </a:prstGeom>
        </p:spPr>
        <p:txBody>
          <a:bodyPr wrap="square">
            <a:spAutoFit/>
          </a:bodyPr>
          <a:lstStyle/>
          <a:p>
            <a:pPr marL="182563" indent="-182563">
              <a:lnSpc>
                <a:spcPct val="110000"/>
              </a:lnSpc>
              <a:spcAft>
                <a:spcPts val="900"/>
              </a:spcAft>
              <a:defRPr/>
            </a:pPr>
            <a:r>
              <a:rPr lang="en-US" altLang="ja-JP" sz="1100" b="0" dirty="0">
                <a:latin typeface="+mn-ea"/>
                <a:ea typeface="+mn-ea"/>
              </a:rPr>
              <a:t>※</a:t>
            </a:r>
            <a:r>
              <a:rPr lang="ja-JP" altLang="en-US" sz="1100" b="0" dirty="0">
                <a:latin typeface="+mn-ea"/>
                <a:ea typeface="+mn-ea"/>
              </a:rPr>
              <a:t>２　区分点差の最も大きいところが</a:t>
            </a:r>
            <a:r>
              <a:rPr lang="en-US" altLang="ja-JP" sz="1100" b="0" dirty="0">
                <a:latin typeface="+mn-ea"/>
                <a:ea typeface="+mn-ea"/>
              </a:rPr>
              <a:t>15</a:t>
            </a:r>
            <a:r>
              <a:rPr lang="ja-JP" altLang="en-US" sz="1100" b="0" dirty="0">
                <a:latin typeface="+mn-ea"/>
                <a:ea typeface="+mn-ea"/>
              </a:rPr>
              <a:t>点となるようにした際に，各科目間の平均点の順序が調整前から入れ替わる場合は，順序が入れ替わらない範囲で調整することとする。その結果，区分点差が</a:t>
            </a:r>
            <a:r>
              <a:rPr lang="en-US" altLang="ja-JP" sz="1100" b="0" dirty="0">
                <a:latin typeface="+mn-ea"/>
                <a:ea typeface="+mn-ea"/>
              </a:rPr>
              <a:t>15</a:t>
            </a:r>
            <a:r>
              <a:rPr lang="ja-JP" altLang="en-US" sz="1100" b="0" dirty="0">
                <a:latin typeface="+mn-ea"/>
                <a:ea typeface="+mn-ea"/>
              </a:rPr>
              <a:t>点以上に止まる場合もある。</a:t>
            </a:r>
            <a:endParaRPr lang="en-US" altLang="ja-JP" sz="1100" b="0" dirty="0">
              <a:latin typeface="+mn-ea"/>
              <a:ea typeface="+mn-ea"/>
            </a:endParaRPr>
          </a:p>
        </p:txBody>
      </p:sp>
    </p:spTree>
    <p:extLst>
      <p:ext uri="{BB962C8B-B14F-4D97-AF65-F5344CB8AC3E}">
        <p14:creationId xmlns:p14="http://schemas.microsoft.com/office/powerpoint/2010/main" val="22038647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番号プレースホルダー 1"/>
          <p:cNvSpPr>
            <a:spLocks noGrp="1"/>
          </p:cNvSpPr>
          <p:nvPr>
            <p:ph type="sldNum" sz="quarter" idx="12"/>
          </p:nvPr>
        </p:nvSpPr>
        <p:spPr/>
        <p:txBody>
          <a:bodyPr/>
          <a:lstStyle/>
          <a:p>
            <a:pPr>
              <a:defRPr/>
            </a:pPr>
            <a:fld id="{ECC2ECC0-96E8-4179-9B0E-EB02D81B4053}" type="slidenum">
              <a:rPr lang="en-US" altLang="ja-JP" sz="1829"/>
              <a:pPr>
                <a:defRPr/>
              </a:pPr>
              <a:t>39</a:t>
            </a:fld>
            <a:endParaRPr lang="en-US" altLang="ja-JP" sz="1829" dirty="0"/>
          </a:p>
        </p:txBody>
      </p:sp>
      <p:sp>
        <p:nvSpPr>
          <p:cNvPr id="12" name="Rectangle 6"/>
          <p:cNvSpPr>
            <a:spLocks noChangeArrowheads="1"/>
          </p:cNvSpPr>
          <p:nvPr/>
        </p:nvSpPr>
        <p:spPr bwMode="auto">
          <a:xfrm>
            <a:off x="244349" y="1265037"/>
            <a:ext cx="7161436" cy="404725"/>
          </a:xfrm>
          <a:prstGeom prst="rect">
            <a:avLst/>
          </a:prstGeom>
          <a:noFill/>
          <a:ln w="9525">
            <a:noFill/>
            <a:miter lim="800000"/>
            <a:headEnd/>
            <a:tailEnd/>
          </a:ln>
        </p:spPr>
        <p:txBody>
          <a:bodyPr lIns="86411" tIns="43206" rIns="86411" bIns="43206" anchor="b"/>
          <a:lstStyle/>
          <a:p>
            <a:pPr defTabSz="891808"/>
            <a:r>
              <a:rPr lang="ja-JP" altLang="en-US" sz="1800" b="0" dirty="0">
                <a:solidFill>
                  <a:srgbClr val="000000"/>
                </a:solidFill>
                <a:ea typeface="ＭＳ ゴシック" pitchFamily="49" charset="-128"/>
              </a:rPr>
              <a:t>＜試験場のグループ化＞（従前から変更なし）</a:t>
            </a:r>
            <a:endParaRPr lang="en-US" altLang="ja-JP" sz="1800" b="0" dirty="0">
              <a:solidFill>
                <a:srgbClr val="000000"/>
              </a:solidFill>
              <a:ea typeface="ＭＳ ゴシック" pitchFamily="49" charset="-128"/>
            </a:endParaRPr>
          </a:p>
        </p:txBody>
      </p:sp>
      <p:sp>
        <p:nvSpPr>
          <p:cNvPr id="13" name="正方形/長方形 12"/>
          <p:cNvSpPr/>
          <p:nvPr/>
        </p:nvSpPr>
        <p:spPr>
          <a:xfrm>
            <a:off x="438929" y="1622048"/>
            <a:ext cx="8705071" cy="2046714"/>
          </a:xfrm>
          <a:prstGeom prst="rect">
            <a:avLst/>
          </a:prstGeom>
        </p:spPr>
        <p:txBody>
          <a:bodyPr wrap="square">
            <a:spAutoFit/>
          </a:bodyPr>
          <a:lstStyle/>
          <a:p>
            <a:pPr marL="216000" indent="-457200" defTabSz="862817"/>
            <a:r>
              <a:rPr lang="ja-JP" altLang="en-US" sz="1600" b="0" dirty="0">
                <a:latin typeface="+mn-ea"/>
                <a:ea typeface="+mn-ea"/>
              </a:rPr>
              <a:t>・　グループ化とは，複数の試験場を仮想的に１つの試験場とみなし，各志願者を「地理歴史，公民」と「理科」の受験する科目数等の組合せ</a:t>
            </a:r>
            <a:r>
              <a:rPr lang="en-US" altLang="ja-JP" sz="1600" b="0" dirty="0">
                <a:latin typeface="+mn-ea"/>
                <a:ea typeface="+mn-ea"/>
              </a:rPr>
              <a:t>(</a:t>
            </a:r>
            <a:r>
              <a:rPr lang="ja-JP" altLang="en-US" sz="1600" b="0" dirty="0">
                <a:latin typeface="+mn-ea"/>
                <a:ea typeface="+mn-ea"/>
              </a:rPr>
              <a:t>受験パターン</a:t>
            </a:r>
            <a:r>
              <a:rPr lang="en-US" altLang="ja-JP" sz="1600" b="0" dirty="0">
                <a:latin typeface="+mn-ea"/>
                <a:ea typeface="+mn-ea"/>
              </a:rPr>
              <a:t>)</a:t>
            </a:r>
            <a:r>
              <a:rPr lang="ja-JP" altLang="en-US" sz="1600" b="0" dirty="0">
                <a:latin typeface="+mn-ea"/>
                <a:ea typeface="+mn-ea"/>
              </a:rPr>
              <a:t>ごとに割り当てる</a:t>
            </a:r>
            <a:r>
              <a:rPr lang="ja-JP" altLang="en-US" sz="1600" b="0" dirty="0">
                <a:solidFill>
                  <a:srgbClr val="000000"/>
                </a:solidFill>
                <a:latin typeface="+mn-ea"/>
                <a:ea typeface="+mn-ea"/>
              </a:rPr>
              <a:t>こと</a:t>
            </a:r>
            <a:endParaRPr lang="en-US" altLang="ja-JP" sz="1600" b="0" dirty="0">
              <a:latin typeface="+mn-ea"/>
              <a:ea typeface="+mn-ea"/>
            </a:endParaRPr>
          </a:p>
          <a:p>
            <a:pPr marL="216000" indent="-457200" defTabSz="862817">
              <a:spcBef>
                <a:spcPts val="600"/>
              </a:spcBef>
            </a:pPr>
            <a:r>
              <a:rPr lang="ja-JP" altLang="en-US" sz="1600" b="0" dirty="0">
                <a:latin typeface="+mn-ea"/>
                <a:ea typeface="+mn-ea"/>
              </a:rPr>
              <a:t>・</a:t>
            </a:r>
            <a:r>
              <a:rPr lang="ja-JP" altLang="en-US" sz="1600" b="0" dirty="0">
                <a:solidFill>
                  <a:srgbClr val="FF0000"/>
                </a:solidFill>
                <a:latin typeface="+mn-ea"/>
                <a:ea typeface="+mn-ea"/>
              </a:rPr>
              <a:t>　</a:t>
            </a:r>
            <a:r>
              <a:rPr lang="ja-JP" altLang="en-US" sz="1600" b="0" dirty="0">
                <a:latin typeface="+mn-ea"/>
                <a:ea typeface="+mn-ea"/>
              </a:rPr>
              <a:t>グループ化により，</a:t>
            </a:r>
            <a:r>
              <a:rPr lang="ja-JP" altLang="en-US" sz="1600" b="0" dirty="0">
                <a:solidFill>
                  <a:srgbClr val="000000"/>
                </a:solidFill>
                <a:latin typeface="+mn-ea"/>
                <a:ea typeface="+mn-ea"/>
              </a:rPr>
              <a:t>同じ受験パターンの志願者を１つの試験場に集約し，</a:t>
            </a:r>
            <a:r>
              <a:rPr lang="ja-JP" altLang="en-US" sz="1600" b="0" dirty="0">
                <a:latin typeface="+mn-ea"/>
                <a:ea typeface="+mn-ea"/>
              </a:rPr>
              <a:t>試験室数を少なくすることができるとともに，試験実施上のリスクを回避し，円滑な試験実施が可能</a:t>
            </a:r>
            <a:endParaRPr lang="en-US" altLang="ja-JP" sz="1600" b="0" dirty="0">
              <a:latin typeface="+mn-ea"/>
              <a:ea typeface="+mn-ea"/>
            </a:endParaRPr>
          </a:p>
          <a:p>
            <a:pPr defTabSz="862817">
              <a:spcBef>
                <a:spcPts val="600"/>
              </a:spcBef>
            </a:pPr>
            <a:r>
              <a:rPr lang="ja-JP" altLang="en-US" sz="1600" b="0" dirty="0">
                <a:latin typeface="+mn-ea"/>
                <a:ea typeface="+mn-ea"/>
              </a:rPr>
              <a:t>・　同じ高校でも別々の試験場に分かれることがある</a:t>
            </a:r>
            <a:endParaRPr lang="en-US" altLang="ja-JP" sz="1600" b="0" dirty="0">
              <a:latin typeface="+mn-ea"/>
              <a:ea typeface="+mn-ea"/>
            </a:endParaRPr>
          </a:p>
          <a:p>
            <a:pPr marL="216000" indent="-457200" defTabSz="862817">
              <a:spcBef>
                <a:spcPts val="600"/>
              </a:spcBef>
            </a:pPr>
            <a:r>
              <a:rPr lang="ja-JP" altLang="en-US" sz="1600" b="0" dirty="0">
                <a:latin typeface="+mn-ea"/>
                <a:ea typeface="+mn-ea"/>
              </a:rPr>
              <a:t>・　各試験地区（都道府県）におけるグループ化の実施は，各大学の収容数や受験者の利便性等を踏まえ，各試験地区において検討</a:t>
            </a:r>
            <a:endParaRPr lang="en-US" altLang="ja-JP" sz="1600" b="0" dirty="0">
              <a:latin typeface="+mn-ea"/>
              <a:ea typeface="+mn-ea"/>
            </a:endParaRPr>
          </a:p>
        </p:txBody>
      </p:sp>
      <p:sp>
        <p:nvSpPr>
          <p:cNvPr id="17" name="AutoShape 6">
            <a:extLst>
              <a:ext uri="{FF2B5EF4-FFF2-40B4-BE49-F238E27FC236}">
                <a16:creationId xmlns:a16="http://schemas.microsoft.com/office/drawing/2014/main" id="{C91E3AC0-4643-413E-97DC-0D3D9D958FF3}"/>
              </a:ext>
            </a:extLst>
          </p:cNvPr>
          <p:cNvSpPr>
            <a:spLocks noChangeArrowheads="1"/>
          </p:cNvSpPr>
          <p:nvPr/>
        </p:nvSpPr>
        <p:spPr bwMode="auto">
          <a:xfrm>
            <a:off x="214855" y="739457"/>
            <a:ext cx="8498912" cy="484241"/>
          </a:xfrm>
          <a:prstGeom prst="roundRect">
            <a:avLst>
              <a:gd name="adj" fmla="val 13634"/>
            </a:avLst>
          </a:prstGeom>
          <a:solidFill>
            <a:srgbClr val="CCECFF"/>
          </a:solidFill>
          <a:ln w="38100" algn="ctr">
            <a:solidFill>
              <a:schemeClr val="accent1">
                <a:lumMod val="75000"/>
              </a:schemeClr>
            </a:solidFill>
            <a:round/>
            <a:headEnd/>
            <a:tailEnd/>
          </a:ln>
        </p:spPr>
        <p:txBody>
          <a:bodyPr wrap="square" anchor="ctr" anchorCtr="0"/>
          <a:lstStyle/>
          <a:p>
            <a:r>
              <a:rPr lang="ja-JP" altLang="en-US" sz="2400" dirty="0">
                <a:latin typeface="ＭＳ Ｐゴシック" panose="020B0600070205080204" pitchFamily="50" charset="-128"/>
              </a:rPr>
              <a:t>８　試験場の指定</a:t>
            </a:r>
            <a:endParaRPr lang="en-US" altLang="ja-JP" sz="2400" dirty="0">
              <a:latin typeface="ＭＳ Ｐゴシック" panose="020B0600070205080204" pitchFamily="50" charset="-128"/>
            </a:endParaRPr>
          </a:p>
        </p:txBody>
      </p:sp>
      <p:sp>
        <p:nvSpPr>
          <p:cNvPr id="30" name="四角形: 角を丸くする 29">
            <a:extLst>
              <a:ext uri="{FF2B5EF4-FFF2-40B4-BE49-F238E27FC236}">
                <a16:creationId xmlns:a16="http://schemas.microsoft.com/office/drawing/2014/main" id="{E2F29CFC-A78F-47F4-8212-1B304CE7BBAE}"/>
              </a:ext>
            </a:extLst>
          </p:cNvPr>
          <p:cNvSpPr/>
          <p:nvPr/>
        </p:nvSpPr>
        <p:spPr>
          <a:xfrm>
            <a:off x="439480" y="4156165"/>
            <a:ext cx="8705071" cy="1159796"/>
          </a:xfrm>
          <a:prstGeom prst="roundRect">
            <a:avLst>
              <a:gd name="adj" fmla="val 1152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01599">
              <a:spcBef>
                <a:spcPts val="0"/>
              </a:spcBef>
              <a:spcAft>
                <a:spcPts val="0"/>
              </a:spcAft>
            </a:pPr>
            <a:r>
              <a:rPr lang="ja-JP" altLang="en-US" sz="1800" b="0" dirty="0">
                <a:solidFill>
                  <a:schemeClr val="tx1"/>
                </a:solidFill>
              </a:rPr>
              <a:t>　 「地理歴史，公民」については，出願時に登録した新課程科目又は旧課程科目の問題冊子（パッケージ）のみを配付</a:t>
            </a:r>
            <a:endParaRPr lang="en-US" altLang="ja-JP" sz="1800" b="0" dirty="0">
              <a:solidFill>
                <a:schemeClr val="tx1"/>
              </a:solidFill>
            </a:endParaRPr>
          </a:p>
          <a:p>
            <a:pPr marL="180000" indent="-457200">
              <a:spcBef>
                <a:spcPts val="600"/>
              </a:spcBef>
              <a:spcAft>
                <a:spcPts val="0"/>
              </a:spcAft>
            </a:pPr>
            <a:r>
              <a:rPr lang="ja-JP" altLang="en-US" sz="1800" b="0" dirty="0">
                <a:solidFill>
                  <a:schemeClr val="tx1"/>
                </a:solidFill>
              </a:rPr>
              <a:t>  ⇒　受験者の科目選択誤りや問題冊子の配付誤りなどの試験実施上のリスクを回避し，円滑な試験の実施のため，原則として，</a:t>
            </a:r>
            <a:r>
              <a:rPr lang="ja-JP" altLang="en-US" sz="1800" u="sng" dirty="0">
                <a:solidFill>
                  <a:schemeClr val="tx1"/>
                </a:solidFill>
              </a:rPr>
              <a:t>試験室を別々に設定</a:t>
            </a:r>
            <a:r>
              <a:rPr lang="ja-JP" altLang="en-US" sz="1800" b="0" dirty="0">
                <a:solidFill>
                  <a:schemeClr val="tx1"/>
                </a:solidFill>
              </a:rPr>
              <a:t>（試験室数の増加）</a:t>
            </a:r>
            <a:endParaRPr lang="en-US" altLang="ja-JP" sz="1800" b="0" kern="100" dirty="0">
              <a:solidFill>
                <a:schemeClr val="tx1"/>
              </a:solidFill>
              <a:latin typeface="+mn-ea"/>
              <a:cs typeface="Times New Roman" panose="02020603050405020304" pitchFamily="18" charset="0"/>
            </a:endParaRPr>
          </a:p>
        </p:txBody>
      </p:sp>
      <p:sp>
        <p:nvSpPr>
          <p:cNvPr id="15" name="四角形: 角を丸くする 14">
            <a:extLst>
              <a:ext uri="{FF2B5EF4-FFF2-40B4-BE49-F238E27FC236}">
                <a16:creationId xmlns:a16="http://schemas.microsoft.com/office/drawing/2014/main" id="{11B386E3-B110-471F-9C30-D745F05467A5}"/>
              </a:ext>
            </a:extLst>
          </p:cNvPr>
          <p:cNvSpPr/>
          <p:nvPr/>
        </p:nvSpPr>
        <p:spPr>
          <a:xfrm>
            <a:off x="497377" y="5443967"/>
            <a:ext cx="8216390" cy="1297401"/>
          </a:xfrm>
          <a:prstGeom prst="roundRect">
            <a:avLst>
              <a:gd name="adj" fmla="val 11278"/>
            </a:avLst>
          </a:prstGeom>
          <a:solidFill>
            <a:srgbClr val="FFE1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indent="-540000">
              <a:spcBef>
                <a:spcPts val="0"/>
              </a:spcBef>
              <a:spcAft>
                <a:spcPts val="0"/>
              </a:spcAft>
            </a:pPr>
            <a:r>
              <a:rPr lang="ja-JP" altLang="en-US" sz="1800" b="0" kern="100" dirty="0">
                <a:solidFill>
                  <a:schemeClr val="tx1"/>
                </a:solidFill>
                <a:latin typeface="+mn-ea"/>
                <a:cs typeface="Times New Roman" panose="02020603050405020304" pitchFamily="18" charset="0"/>
              </a:rPr>
              <a:t>○　「地理歴史，公民」の新・旧課程別に試験室を設定するため，例年グループ化を実施していない試験地区においてもグループ化を実施する可能性があることに御留意いただきたい</a:t>
            </a:r>
            <a:endParaRPr lang="en-US" altLang="ja-JP" sz="1800" b="0" kern="100" dirty="0">
              <a:solidFill>
                <a:schemeClr val="tx1"/>
              </a:solidFill>
              <a:latin typeface="+mn-ea"/>
              <a:cs typeface="Times New Roman" panose="02020603050405020304" pitchFamily="18" charset="0"/>
            </a:endParaRPr>
          </a:p>
          <a:p>
            <a:pPr marL="101599" indent="-457200">
              <a:spcBef>
                <a:spcPts val="0"/>
              </a:spcBef>
              <a:spcAft>
                <a:spcPts val="0"/>
              </a:spcAft>
            </a:pPr>
            <a:r>
              <a:rPr lang="ja-JP" altLang="en-US" sz="1800" b="0" kern="100" dirty="0">
                <a:solidFill>
                  <a:schemeClr val="tx1"/>
                </a:solidFill>
                <a:latin typeface="+mn-ea"/>
                <a:cs typeface="Times New Roman" panose="02020603050405020304" pitchFamily="18" charset="0"/>
              </a:rPr>
              <a:t>○　各試験地区の大学から事前の協議があった際には御協力いただきたい</a:t>
            </a:r>
            <a:endParaRPr lang="en-US" altLang="ja-JP" sz="1800" b="0" kern="100" dirty="0">
              <a:solidFill>
                <a:schemeClr val="tx1"/>
              </a:solidFill>
              <a:latin typeface="+mn-ea"/>
              <a:cs typeface="Times New Roman" panose="02020603050405020304" pitchFamily="18" charset="0"/>
            </a:endParaRPr>
          </a:p>
        </p:txBody>
      </p:sp>
      <p:sp>
        <p:nvSpPr>
          <p:cNvPr id="16" name="Rectangle 6">
            <a:extLst>
              <a:ext uri="{FF2B5EF4-FFF2-40B4-BE49-F238E27FC236}">
                <a16:creationId xmlns:a16="http://schemas.microsoft.com/office/drawing/2014/main" id="{E81D941F-B1D5-4C5E-B264-0611576FDA12}"/>
              </a:ext>
            </a:extLst>
          </p:cNvPr>
          <p:cNvSpPr>
            <a:spLocks noChangeArrowheads="1"/>
          </p:cNvSpPr>
          <p:nvPr/>
        </p:nvSpPr>
        <p:spPr bwMode="auto">
          <a:xfrm>
            <a:off x="209756" y="3751440"/>
            <a:ext cx="7161436" cy="404725"/>
          </a:xfrm>
          <a:prstGeom prst="rect">
            <a:avLst/>
          </a:prstGeom>
          <a:noFill/>
          <a:ln w="9525">
            <a:noFill/>
            <a:miter lim="800000"/>
            <a:headEnd/>
            <a:tailEnd/>
          </a:ln>
        </p:spPr>
        <p:txBody>
          <a:bodyPr lIns="86411" tIns="43206" rIns="86411" bIns="43206" anchor="b"/>
          <a:lstStyle/>
          <a:p>
            <a:pPr defTabSz="891808"/>
            <a:r>
              <a:rPr lang="ja-JP" altLang="en-US" sz="2000" b="0" dirty="0">
                <a:solidFill>
                  <a:srgbClr val="000000"/>
                </a:solidFill>
                <a:ea typeface="ＭＳ ゴシック" pitchFamily="49" charset="-128"/>
              </a:rPr>
              <a:t>○　</a:t>
            </a:r>
            <a:r>
              <a:rPr lang="ja-JP" altLang="en-US" sz="2000" b="0" kern="100" dirty="0">
                <a:latin typeface="+mn-ea"/>
                <a:cs typeface="Times New Roman" panose="02020603050405020304" pitchFamily="18" charset="0"/>
              </a:rPr>
              <a:t>令和７年度共通テストにおける</a:t>
            </a:r>
            <a:r>
              <a:rPr lang="ja-JP" altLang="en-US" sz="2000" b="0" dirty="0">
                <a:solidFill>
                  <a:srgbClr val="000000"/>
                </a:solidFill>
                <a:ea typeface="ＭＳ ゴシック" pitchFamily="49" charset="-128"/>
              </a:rPr>
              <a:t>変更点</a:t>
            </a:r>
            <a:endParaRPr lang="en-US" altLang="ja-JP" sz="2000" b="0" dirty="0">
              <a:solidFill>
                <a:srgbClr val="000000"/>
              </a:solidFill>
            </a:endParaRPr>
          </a:p>
        </p:txBody>
      </p:sp>
    </p:spTree>
    <p:extLst>
      <p:ext uri="{BB962C8B-B14F-4D97-AF65-F5344CB8AC3E}">
        <p14:creationId xmlns:p14="http://schemas.microsoft.com/office/powerpoint/2010/main" val="1245218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1CAFD2CD-DCEC-4849-B639-B05E8FDD1872}"/>
              </a:ext>
            </a:extLst>
          </p:cNvPr>
          <p:cNvSpPr/>
          <p:nvPr/>
        </p:nvSpPr>
        <p:spPr>
          <a:xfrm>
            <a:off x="141360" y="780297"/>
            <a:ext cx="7200800" cy="389530"/>
          </a:xfrm>
          <a:prstGeom prst="rect">
            <a:avLst/>
          </a:prstGeom>
        </p:spPr>
        <p:txBody>
          <a:bodyPr wrap="square">
            <a:spAutoFit/>
          </a:bodyPr>
          <a:lstStyle/>
          <a:p>
            <a:pPr>
              <a:lnSpc>
                <a:spcPct val="110000"/>
              </a:lnSpc>
              <a:spcAft>
                <a:spcPts val="900"/>
              </a:spcAft>
              <a:defRPr/>
            </a:pPr>
            <a:r>
              <a:rPr lang="ja-JP" altLang="en-US" sz="2000" dirty="0">
                <a:latin typeface="+mn-ea"/>
                <a:ea typeface="+mn-ea"/>
              </a:rPr>
              <a:t>○　「新教育課程履修者」と「旧教育課程履修者等」</a:t>
            </a:r>
            <a:endParaRPr lang="en-US" altLang="ja-JP" sz="2000" dirty="0">
              <a:latin typeface="+mn-ea"/>
              <a:ea typeface="+mn-ea"/>
            </a:endParaRPr>
          </a:p>
        </p:txBody>
      </p:sp>
      <p:graphicFrame>
        <p:nvGraphicFramePr>
          <p:cNvPr id="3" name="表 2">
            <a:extLst>
              <a:ext uri="{FF2B5EF4-FFF2-40B4-BE49-F238E27FC236}">
                <a16:creationId xmlns:a16="http://schemas.microsoft.com/office/drawing/2014/main" id="{40FB726A-7A48-451B-9860-58019B0088FA}"/>
              </a:ext>
            </a:extLst>
          </p:cNvPr>
          <p:cNvGraphicFramePr>
            <a:graphicFrameLocks noGrp="1"/>
          </p:cNvGraphicFramePr>
          <p:nvPr>
            <p:extLst>
              <p:ext uri="{D42A27DB-BD31-4B8C-83A1-F6EECF244321}">
                <p14:modId xmlns:p14="http://schemas.microsoft.com/office/powerpoint/2010/main" val="1663407255"/>
              </p:ext>
            </p:extLst>
          </p:nvPr>
        </p:nvGraphicFramePr>
        <p:xfrm>
          <a:off x="405429" y="1157258"/>
          <a:ext cx="8496944" cy="3279854"/>
        </p:xfrm>
        <a:graphic>
          <a:graphicData uri="http://schemas.openxmlformats.org/drawingml/2006/table">
            <a:tbl>
              <a:tblPr firstRow="1" bandRow="1">
                <a:tableStyleId>{5C22544A-7EE6-4342-B048-85BDC9FD1C3A}</a:tableStyleId>
              </a:tblPr>
              <a:tblGrid>
                <a:gridCol w="2376264">
                  <a:extLst>
                    <a:ext uri="{9D8B030D-6E8A-4147-A177-3AD203B41FA5}">
                      <a16:colId xmlns:a16="http://schemas.microsoft.com/office/drawing/2014/main" val="1806750082"/>
                    </a:ext>
                  </a:extLst>
                </a:gridCol>
                <a:gridCol w="6120680">
                  <a:extLst>
                    <a:ext uri="{9D8B030D-6E8A-4147-A177-3AD203B41FA5}">
                      <a16:colId xmlns:a16="http://schemas.microsoft.com/office/drawing/2014/main" val="2190823178"/>
                    </a:ext>
                  </a:extLst>
                </a:gridCol>
              </a:tblGrid>
              <a:tr h="1771442">
                <a:tc>
                  <a:txBody>
                    <a:bodyPr/>
                    <a:lstStyle/>
                    <a:p>
                      <a:pPr marL="0" marR="0" lvl="0" indent="0" algn="l" defTabSz="945124" rtl="0" eaLnBrk="1" fontAlgn="auto" latinLnBrk="0" hangingPunct="1">
                        <a:lnSpc>
                          <a:spcPct val="100000"/>
                        </a:lnSpc>
                        <a:spcBef>
                          <a:spcPts val="0"/>
                        </a:spcBef>
                        <a:spcAft>
                          <a:spcPts val="0"/>
                        </a:spcAft>
                        <a:buClrTx/>
                        <a:buSzTx/>
                        <a:buFontTx/>
                        <a:buNone/>
                        <a:tabLst/>
                        <a:defRPr/>
                      </a:pPr>
                      <a:r>
                        <a:rPr lang="ja-JP" altLang="en-US" sz="1900" b="0" dirty="0">
                          <a:solidFill>
                            <a:schemeClr val="tx1"/>
                          </a:solidFill>
                          <a:latin typeface="+mn-ea"/>
                          <a:ea typeface="+mn-ea"/>
                        </a:rPr>
                        <a:t>新教育課程履修者</a:t>
                      </a:r>
                      <a:endParaRPr kumimoji="1" lang="en-US" altLang="ja-JP" sz="1900" b="0" kern="1200" dirty="0">
                        <a:solidFill>
                          <a:schemeClr val="tx1"/>
                        </a:solidFill>
                        <a:effectLst/>
                        <a:latin typeface="+mn-lt"/>
                        <a:ea typeface="+mn-ea"/>
                        <a:cs typeface="+mn-cs"/>
                      </a:endParaRPr>
                    </a:p>
                    <a:p>
                      <a:pPr marL="0" marR="0" lvl="0" indent="0" algn="l" defTabSz="945124" rtl="0" eaLnBrk="1" fontAlgn="auto" latinLnBrk="0" hangingPunct="1">
                        <a:lnSpc>
                          <a:spcPct val="100000"/>
                        </a:lnSpc>
                        <a:spcBef>
                          <a:spcPts val="0"/>
                        </a:spcBef>
                        <a:spcAft>
                          <a:spcPts val="0"/>
                        </a:spcAft>
                        <a:buClrTx/>
                        <a:buSzTx/>
                        <a:buFontTx/>
                        <a:buNone/>
                        <a:tabLst/>
                        <a:defRPr/>
                      </a:pPr>
                      <a:r>
                        <a:rPr kumimoji="1" lang="ja-JP" altLang="en-US" sz="1900" b="0" kern="1200" dirty="0">
                          <a:solidFill>
                            <a:schemeClr val="tx1"/>
                          </a:solidFill>
                          <a:effectLst/>
                          <a:latin typeface="+mn-lt"/>
                          <a:ea typeface="+mn-ea"/>
                          <a:cs typeface="+mn-cs"/>
                        </a:rPr>
                        <a:t>（新課程履修者）</a:t>
                      </a:r>
                      <a:endParaRPr kumimoji="1" lang="ja-JP" altLang="ja-JP" sz="1900" b="0" kern="1200" dirty="0">
                        <a:solidFill>
                          <a:schemeClr val="tx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3525" indent="-263525"/>
                      <a:r>
                        <a:rPr kumimoji="1" lang="ja-JP" altLang="en-US" b="0" dirty="0">
                          <a:solidFill>
                            <a:schemeClr val="tx1"/>
                          </a:solidFill>
                        </a:rPr>
                        <a:t>①　高等学校（特別支援学校の高等部を含む。以下同じ。）に令和４年４月に入学し，新指導要領に基づく教育課程の下で学び，令和７年３月に卒業見込みの者</a:t>
                      </a:r>
                    </a:p>
                    <a:p>
                      <a:pPr marL="263525" indent="-263525"/>
                      <a:r>
                        <a:rPr kumimoji="1" lang="ja-JP" altLang="en-US" b="0" dirty="0">
                          <a:solidFill>
                            <a:schemeClr val="tx1"/>
                          </a:solidFill>
                        </a:rPr>
                        <a:t>②　中等教育学校の後期課程に令和４年４月に進級し，新指導要領に基づく教育課程の下で学び，令和７年３月卒業見込みの者</a:t>
                      </a:r>
                      <a:endParaRPr kumimoji="1" lang="ja-JP" altLang="en-US"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97149580"/>
                  </a:ext>
                </a:extLst>
              </a:tr>
              <a:tr h="1451054">
                <a:tc>
                  <a:txBody>
                    <a:bodyPr/>
                    <a:lstStyle/>
                    <a:p>
                      <a:pPr marL="0" marR="0" lvl="0" indent="0" algn="l" defTabSz="945124" rtl="0" eaLnBrk="1" fontAlgn="auto" latinLnBrk="0" hangingPunct="1">
                        <a:lnSpc>
                          <a:spcPct val="100000"/>
                        </a:lnSpc>
                        <a:spcBef>
                          <a:spcPts val="0"/>
                        </a:spcBef>
                        <a:spcAft>
                          <a:spcPts val="0"/>
                        </a:spcAft>
                        <a:buClrTx/>
                        <a:buSzTx/>
                        <a:buFontTx/>
                        <a:buNone/>
                        <a:tabLst/>
                        <a:defRPr/>
                      </a:pPr>
                      <a:r>
                        <a:rPr lang="ja-JP" altLang="en-US" sz="1900" b="0" dirty="0">
                          <a:solidFill>
                            <a:schemeClr val="tx1"/>
                          </a:solidFill>
                          <a:latin typeface="+mn-ea"/>
                          <a:ea typeface="+mn-ea"/>
                        </a:rPr>
                        <a:t>旧教育課程履修者等</a:t>
                      </a:r>
                      <a:endParaRPr kumimoji="1" lang="en-US" altLang="ja-JP" sz="1900" b="0" kern="1200" dirty="0">
                        <a:solidFill>
                          <a:schemeClr val="tx1"/>
                        </a:solidFill>
                        <a:effectLst/>
                        <a:latin typeface="+mn-lt"/>
                        <a:ea typeface="+mn-ea"/>
                        <a:cs typeface="+mn-cs"/>
                      </a:endParaRPr>
                    </a:p>
                    <a:p>
                      <a:pPr marL="0" marR="0" lvl="0" indent="0" algn="l" defTabSz="945124" rtl="0" eaLnBrk="1" fontAlgn="auto" latinLnBrk="0" hangingPunct="1">
                        <a:lnSpc>
                          <a:spcPct val="100000"/>
                        </a:lnSpc>
                        <a:spcBef>
                          <a:spcPts val="0"/>
                        </a:spcBef>
                        <a:spcAft>
                          <a:spcPts val="0"/>
                        </a:spcAft>
                        <a:buClrTx/>
                        <a:buSzTx/>
                        <a:buFontTx/>
                        <a:buNone/>
                        <a:tabLst/>
                        <a:defRPr/>
                      </a:pPr>
                      <a:r>
                        <a:rPr kumimoji="1" lang="ja-JP" altLang="en-US" sz="1900" b="0" kern="1200" dirty="0">
                          <a:solidFill>
                            <a:schemeClr val="tx1"/>
                          </a:solidFill>
                          <a:effectLst/>
                          <a:latin typeface="+mn-lt"/>
                          <a:ea typeface="+mn-ea"/>
                          <a:cs typeface="+mn-cs"/>
                        </a:rPr>
                        <a:t>（旧課程履修者）</a:t>
                      </a:r>
                      <a:endParaRPr kumimoji="1" lang="ja-JP" altLang="ja-JP" sz="1900" b="0" kern="1200" dirty="0">
                        <a:solidFill>
                          <a:schemeClr val="tx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ja-JP" sz="1900" b="0" kern="1200" dirty="0">
                          <a:solidFill>
                            <a:schemeClr val="dk1"/>
                          </a:solidFill>
                          <a:effectLst/>
                          <a:latin typeface="+mn-lt"/>
                          <a:ea typeface="+mn-ea"/>
                          <a:cs typeface="+mn-cs"/>
                        </a:rPr>
                        <a:t>上記以外の者</a:t>
                      </a:r>
                    </a:p>
                    <a:p>
                      <a:pPr marL="182563" indent="-182563"/>
                      <a:r>
                        <a:rPr kumimoji="1" lang="ja-JP" altLang="ja-JP" sz="1900" b="0" kern="1200" dirty="0">
                          <a:solidFill>
                            <a:schemeClr val="dk1"/>
                          </a:solidFill>
                          <a:effectLst/>
                          <a:latin typeface="+mn-lt"/>
                          <a:ea typeface="+mn-ea"/>
                          <a:cs typeface="+mn-cs"/>
                        </a:rPr>
                        <a:t>＊　高等学校等卒業者，高等学校卒業程度認定試験合格者又は合格見込者，及び高等学校等を令和７年３月卒業見込みであるが入学は令和４年３月以前の者など</a:t>
                      </a:r>
                      <a:endParaRPr kumimoji="1" lang="ja-JP" altLang="en-US"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03995094"/>
                  </a:ext>
                </a:extLst>
              </a:tr>
            </a:tbl>
          </a:graphicData>
        </a:graphic>
      </p:graphicFrame>
      <p:sp>
        <p:nvSpPr>
          <p:cNvPr id="2" name="スライド番号プレースホルダー 1">
            <a:extLst>
              <a:ext uri="{FF2B5EF4-FFF2-40B4-BE49-F238E27FC236}">
                <a16:creationId xmlns:a16="http://schemas.microsoft.com/office/drawing/2014/main" id="{F216527E-9BFD-48DB-A488-31EC8887C337}"/>
              </a:ext>
            </a:extLst>
          </p:cNvPr>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4</a:t>
            </a:fld>
            <a:endParaRPr lang="ja-JP" altLang="en-US" dirty="0">
              <a:solidFill>
                <a:prstClr val="black">
                  <a:tint val="75000"/>
                </a:prstClr>
              </a:solidFill>
            </a:endParaRPr>
          </a:p>
        </p:txBody>
      </p:sp>
      <p:sp>
        <p:nvSpPr>
          <p:cNvPr id="8" name="正方形/長方形 7">
            <a:extLst>
              <a:ext uri="{FF2B5EF4-FFF2-40B4-BE49-F238E27FC236}">
                <a16:creationId xmlns:a16="http://schemas.microsoft.com/office/drawing/2014/main" id="{63477B5D-B71F-48A0-A416-67C3D74B1091}"/>
              </a:ext>
            </a:extLst>
          </p:cNvPr>
          <p:cNvSpPr/>
          <p:nvPr/>
        </p:nvSpPr>
        <p:spPr>
          <a:xfrm>
            <a:off x="405428" y="5194303"/>
            <a:ext cx="8496944" cy="1403049"/>
          </a:xfrm>
          <a:prstGeom prst="rect">
            <a:avLst/>
          </a:prstGeom>
          <a:ln w="19050">
            <a:solidFill>
              <a:schemeClr val="tx1"/>
            </a:solidFill>
          </a:ln>
        </p:spPr>
        <p:txBody>
          <a:bodyPr wrap="square" tIns="108000" bIns="108000" anchor="ctr" anchorCtr="0">
            <a:spAutoFit/>
          </a:bodyPr>
          <a:lstStyle/>
          <a:p>
            <a:pPr marL="36000" indent="-457200">
              <a:spcBef>
                <a:spcPts val="600"/>
              </a:spcBef>
              <a:spcAft>
                <a:spcPts val="0"/>
              </a:spcAft>
              <a:defRPr/>
            </a:pPr>
            <a:r>
              <a:rPr lang="ja-JP" altLang="en-US" sz="1800" b="0" dirty="0">
                <a:latin typeface="+mn-ea"/>
              </a:rPr>
              <a:t>・　令和７年度大学入学共通テストにおいては，旧課程を履修した者など，新課程を履修していない者に対し，地理歴史，公民，数学，理科，情報において経過措置を講じる</a:t>
            </a:r>
          </a:p>
          <a:p>
            <a:pPr>
              <a:spcBef>
                <a:spcPts val="600"/>
              </a:spcBef>
              <a:spcAft>
                <a:spcPts val="0"/>
              </a:spcAft>
              <a:defRPr/>
            </a:pPr>
            <a:r>
              <a:rPr lang="ja-JP" altLang="en-US" sz="1800" b="0" dirty="0">
                <a:latin typeface="+mn-ea"/>
              </a:rPr>
              <a:t>・　旧課程履修者のうち希望する者は，旧課程科目を受験することができる</a:t>
            </a:r>
            <a:endParaRPr lang="en-US" altLang="ja-JP" sz="1800" b="0" dirty="0">
              <a:latin typeface="+mn-ea"/>
            </a:endParaRPr>
          </a:p>
          <a:p>
            <a:pPr>
              <a:spcBef>
                <a:spcPts val="0"/>
              </a:spcBef>
              <a:spcAft>
                <a:spcPts val="0"/>
              </a:spcAft>
              <a:defRPr/>
            </a:pPr>
            <a:r>
              <a:rPr lang="en-US" altLang="ja-JP" sz="1800" b="0" dirty="0">
                <a:latin typeface="+mn-ea"/>
              </a:rPr>
              <a:t>  </a:t>
            </a:r>
            <a:r>
              <a:rPr lang="ja-JP" altLang="en-US" sz="1800" b="0" dirty="0">
                <a:latin typeface="+mn-ea"/>
              </a:rPr>
              <a:t>（新課程履修者は，旧課程科目を受験することはできない。）</a:t>
            </a:r>
            <a:endParaRPr lang="en-US" altLang="ja-JP" sz="1800" b="0" dirty="0">
              <a:latin typeface="+mn-ea"/>
            </a:endParaRPr>
          </a:p>
        </p:txBody>
      </p:sp>
      <p:sp>
        <p:nvSpPr>
          <p:cNvPr id="9" name="正方形/長方形 8">
            <a:extLst>
              <a:ext uri="{FF2B5EF4-FFF2-40B4-BE49-F238E27FC236}">
                <a16:creationId xmlns:a16="http://schemas.microsoft.com/office/drawing/2014/main" id="{E40F969B-3633-48A0-9974-8297803F24C8}"/>
              </a:ext>
            </a:extLst>
          </p:cNvPr>
          <p:cNvSpPr/>
          <p:nvPr/>
        </p:nvSpPr>
        <p:spPr>
          <a:xfrm>
            <a:off x="107504" y="4804773"/>
            <a:ext cx="7200800" cy="389530"/>
          </a:xfrm>
          <a:prstGeom prst="rect">
            <a:avLst/>
          </a:prstGeom>
        </p:spPr>
        <p:txBody>
          <a:bodyPr wrap="square">
            <a:spAutoFit/>
          </a:bodyPr>
          <a:lstStyle/>
          <a:p>
            <a:pPr>
              <a:lnSpc>
                <a:spcPct val="110000"/>
              </a:lnSpc>
              <a:spcAft>
                <a:spcPts val="900"/>
              </a:spcAft>
              <a:defRPr/>
            </a:pPr>
            <a:r>
              <a:rPr lang="ja-JP" altLang="en-US" sz="2000" dirty="0">
                <a:latin typeface="+mn-ea"/>
                <a:ea typeface="+mn-ea"/>
              </a:rPr>
              <a:t>○　旧課程履修者に対する経過措置</a:t>
            </a:r>
            <a:endParaRPr lang="en-US" altLang="ja-JP" sz="2000" dirty="0">
              <a:latin typeface="+mn-ea"/>
              <a:ea typeface="+mn-ea"/>
            </a:endParaRPr>
          </a:p>
        </p:txBody>
      </p:sp>
    </p:spTree>
    <p:extLst>
      <p:ext uri="{BB962C8B-B14F-4D97-AF65-F5344CB8AC3E}">
        <p14:creationId xmlns:p14="http://schemas.microsoft.com/office/powerpoint/2010/main" val="2708139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C589E393-021A-4F06-B3BB-AF2216140282}"/>
              </a:ext>
            </a:extLst>
          </p:cNvPr>
          <p:cNvSpPr>
            <a:spLocks noGrp="1"/>
          </p:cNvSpPr>
          <p:nvPr>
            <p:ph type="sldNum" sz="quarter" idx="12"/>
          </p:nvPr>
        </p:nvSpPr>
        <p:spPr>
          <a:xfrm>
            <a:off x="6975873" y="6457328"/>
            <a:ext cx="2133601" cy="366253"/>
          </a:xfrm>
        </p:spPr>
        <p:txBody>
          <a:bodyPr/>
          <a:lstStyle/>
          <a:p>
            <a:fld id="{F14AF66F-3B4F-4E8B-A9F2-F8EEB7F87A3A}" type="slidenum">
              <a:rPr lang="ja-JP" altLang="en-US" smtClean="0">
                <a:solidFill>
                  <a:prstClr val="black">
                    <a:tint val="75000"/>
                  </a:prstClr>
                </a:solidFill>
              </a:rPr>
              <a:pPr/>
              <a:t>40</a:t>
            </a:fld>
            <a:endParaRPr lang="ja-JP" altLang="en-US">
              <a:solidFill>
                <a:prstClr val="black">
                  <a:tint val="75000"/>
                </a:prstClr>
              </a:solidFill>
            </a:endParaRPr>
          </a:p>
        </p:txBody>
      </p:sp>
      <p:sp>
        <p:nvSpPr>
          <p:cNvPr id="17" name="角丸四角形 4">
            <a:extLst>
              <a:ext uri="{FF2B5EF4-FFF2-40B4-BE49-F238E27FC236}">
                <a16:creationId xmlns:a16="http://schemas.microsoft.com/office/drawing/2014/main" id="{D4AD9405-EB13-4D7B-9E36-C3DCDF7A5CE5}"/>
              </a:ext>
            </a:extLst>
          </p:cNvPr>
          <p:cNvSpPr>
            <a:spLocks noChangeArrowheads="1"/>
          </p:cNvSpPr>
          <p:nvPr/>
        </p:nvSpPr>
        <p:spPr bwMode="auto">
          <a:xfrm>
            <a:off x="329242" y="763165"/>
            <a:ext cx="8635245" cy="504000"/>
          </a:xfrm>
          <a:prstGeom prst="roundRect">
            <a:avLst>
              <a:gd name="adj" fmla="val 18013"/>
            </a:avLst>
          </a:prstGeom>
          <a:solidFill>
            <a:srgbClr val="FFFFCC"/>
          </a:solidFill>
          <a:ln w="19050" algn="ctr">
            <a:solidFill>
              <a:schemeClr val="tx1"/>
            </a:solidFill>
            <a:round/>
            <a:headEnd/>
            <a:tailEnd/>
          </a:ln>
        </p:spPr>
        <p:txBody>
          <a:bodyPr wrap="square">
            <a:spAutoFit/>
          </a:bodyPr>
          <a:lstStyle/>
          <a:p>
            <a:r>
              <a:rPr lang="en-US" altLang="ja-JP" sz="2641" dirty="0">
                <a:solidFill>
                  <a:srgbClr val="000000"/>
                </a:solidFill>
              </a:rPr>
              <a:t>Ⅱ</a:t>
            </a:r>
            <a:r>
              <a:rPr lang="ja-JP" altLang="en-US" sz="2641" dirty="0">
                <a:solidFill>
                  <a:srgbClr val="000000"/>
                </a:solidFill>
              </a:rPr>
              <a:t>　令和７年度試験情報</a:t>
            </a:r>
            <a:endParaRPr lang="ja-JP" altLang="en-US" sz="2438" dirty="0"/>
          </a:p>
        </p:txBody>
      </p:sp>
      <p:pic>
        <p:nvPicPr>
          <p:cNvPr id="2" name="図 1">
            <a:extLst>
              <a:ext uri="{FF2B5EF4-FFF2-40B4-BE49-F238E27FC236}">
                <a16:creationId xmlns:a16="http://schemas.microsoft.com/office/drawing/2014/main" id="{76EB5ADD-0F55-4BA4-89C8-D21CE3AB512C}"/>
              </a:ext>
            </a:extLst>
          </p:cNvPr>
          <p:cNvPicPr>
            <a:picLocks noChangeAspect="1"/>
          </p:cNvPicPr>
          <p:nvPr/>
        </p:nvPicPr>
        <p:blipFill rotWithShape="1">
          <a:blip r:embed="rId3"/>
          <a:srcRect l="12988" t="9292" r="51575" b="571"/>
          <a:stretch/>
        </p:blipFill>
        <p:spPr>
          <a:xfrm>
            <a:off x="1087092" y="3314434"/>
            <a:ext cx="2188764" cy="3015630"/>
          </a:xfrm>
          <a:prstGeom prst="rect">
            <a:avLst/>
          </a:prstGeom>
          <a:ln>
            <a:solidFill>
              <a:schemeClr val="tx1"/>
            </a:solidFill>
          </a:ln>
        </p:spPr>
      </p:pic>
      <p:sp>
        <p:nvSpPr>
          <p:cNvPr id="19" name="正方形/長方形 18">
            <a:extLst>
              <a:ext uri="{FF2B5EF4-FFF2-40B4-BE49-F238E27FC236}">
                <a16:creationId xmlns:a16="http://schemas.microsoft.com/office/drawing/2014/main" id="{CDE25570-9EB8-48A5-B452-F659EA434910}"/>
              </a:ext>
            </a:extLst>
          </p:cNvPr>
          <p:cNvSpPr/>
          <p:nvPr/>
        </p:nvSpPr>
        <p:spPr>
          <a:xfrm>
            <a:off x="423667" y="2961281"/>
            <a:ext cx="3500261" cy="330090"/>
          </a:xfrm>
          <a:prstGeom prst="rect">
            <a:avLst/>
          </a:prstGeom>
        </p:spPr>
        <p:txBody>
          <a:bodyPr wrap="square">
            <a:spAutoFit/>
          </a:bodyPr>
          <a:lstStyle/>
          <a:p>
            <a:pPr marL="182563" indent="-182563">
              <a:lnSpc>
                <a:spcPct val="110000"/>
              </a:lnSpc>
              <a:spcAft>
                <a:spcPts val="900"/>
              </a:spcAft>
              <a:defRPr/>
            </a:pPr>
            <a:r>
              <a:rPr lang="ja-JP" altLang="en-US" sz="1600" b="0" dirty="0">
                <a:latin typeface="+mn-ea"/>
                <a:ea typeface="+mn-ea"/>
              </a:rPr>
              <a:t>＜リーフレットの表紙＞　</a:t>
            </a:r>
            <a:r>
              <a:rPr lang="en-US" altLang="ja-JP" sz="1400" b="0" dirty="0">
                <a:latin typeface="+mn-ea"/>
                <a:ea typeface="+mn-ea"/>
              </a:rPr>
              <a:t>※</a:t>
            </a:r>
            <a:r>
              <a:rPr lang="ja-JP" altLang="en-US" sz="1400" b="0" dirty="0">
                <a:latin typeface="+mn-ea"/>
                <a:ea typeface="+mn-ea"/>
              </a:rPr>
              <a:t>　イメージ</a:t>
            </a:r>
            <a:endParaRPr lang="en-US" altLang="ja-JP" sz="1300" b="0" dirty="0">
              <a:latin typeface="+mn-ea"/>
              <a:ea typeface="+mn-ea"/>
            </a:endParaRPr>
          </a:p>
        </p:txBody>
      </p:sp>
      <p:sp>
        <p:nvSpPr>
          <p:cNvPr id="20" name="四角形: 角を丸くする 19">
            <a:extLst>
              <a:ext uri="{FF2B5EF4-FFF2-40B4-BE49-F238E27FC236}">
                <a16:creationId xmlns:a16="http://schemas.microsoft.com/office/drawing/2014/main" id="{51DC9969-0627-4FA0-9E2A-5EB5521C9A88}"/>
              </a:ext>
            </a:extLst>
          </p:cNvPr>
          <p:cNvSpPr/>
          <p:nvPr/>
        </p:nvSpPr>
        <p:spPr bwMode="auto">
          <a:xfrm>
            <a:off x="395536" y="1359377"/>
            <a:ext cx="3716461" cy="1506321"/>
          </a:xfrm>
          <a:prstGeom prst="roundRect">
            <a:avLst>
              <a:gd name="adj" fmla="val 15971"/>
            </a:avLst>
          </a:prstGeom>
          <a:solidFill>
            <a:schemeClr val="bg1"/>
          </a:solidFill>
          <a:ln w="38100" cap="flat" cmpd="sng" algn="ctr">
            <a:solidFill>
              <a:schemeClr val="accent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spcBef>
                <a:spcPct val="50000"/>
              </a:spcBef>
            </a:pPr>
            <a:r>
              <a:rPr kumimoji="1" lang="ja-JP" altLang="en-US" sz="2000" i="0" u="none" strike="noStrike" cap="none" normalizeH="0" baseline="0" dirty="0">
                <a:ln>
                  <a:noFill/>
                </a:ln>
                <a:solidFill>
                  <a:schemeClr val="accent1"/>
                </a:solidFill>
                <a:effectLst/>
                <a:latin typeface="メイリオ" panose="020B0604030504040204" pitchFamily="50" charset="-128"/>
                <a:ea typeface="メイリオ" panose="020B0604030504040204" pitchFamily="50" charset="-128"/>
              </a:rPr>
              <a:t>○</a:t>
            </a:r>
            <a:r>
              <a:rPr lang="ja-JP" altLang="en-US" sz="2000" dirty="0">
                <a:solidFill>
                  <a:schemeClr val="accent1"/>
                </a:solidFill>
                <a:latin typeface="メイリオ" panose="020B0604030504040204" pitchFamily="50" charset="-128"/>
                <a:ea typeface="メイリオ" panose="020B0604030504040204" pitchFamily="50" charset="-128"/>
              </a:rPr>
              <a:t>　リーフレット</a:t>
            </a:r>
            <a:endParaRPr lang="en-US" altLang="ja-JP" sz="2000" dirty="0">
              <a:solidFill>
                <a:schemeClr val="accent1"/>
              </a:solidFill>
              <a:latin typeface="メイリオ" panose="020B0604030504040204" pitchFamily="50" charset="-128"/>
              <a:ea typeface="メイリオ" panose="020B0604030504040204" pitchFamily="50" charset="-128"/>
            </a:endParaRPr>
          </a:p>
          <a:p>
            <a:pPr>
              <a:spcBef>
                <a:spcPts val="600"/>
              </a:spcBef>
            </a:pPr>
            <a:r>
              <a:rPr lang="ja-JP" altLang="en-US" sz="1800" dirty="0">
                <a:solidFill>
                  <a:schemeClr val="accent1"/>
                </a:solidFill>
                <a:latin typeface="メイリオ" panose="020B0604030504040204" pitchFamily="50" charset="-128"/>
                <a:ea typeface="メイリオ" panose="020B0604030504040204" pitchFamily="50" charset="-128"/>
              </a:rPr>
              <a:t>　・　受験</a:t>
            </a:r>
            <a:r>
              <a:rPr kumimoji="1" lang="ja-JP" altLang="en-US" sz="1800" i="0" u="none" strike="noStrike" cap="none" normalizeH="0" baseline="0" dirty="0">
                <a:ln>
                  <a:noFill/>
                </a:ln>
                <a:solidFill>
                  <a:schemeClr val="accent1"/>
                </a:solidFill>
                <a:effectLst/>
                <a:latin typeface="メイリオ" panose="020B0604030504040204" pitchFamily="50" charset="-128"/>
                <a:ea typeface="メイリオ" panose="020B0604030504040204" pitchFamily="50" charset="-128"/>
              </a:rPr>
              <a:t>に当たっての主な３つ</a:t>
            </a:r>
            <a:br>
              <a:rPr kumimoji="1" lang="en-US" altLang="ja-JP" sz="1800" i="0" u="none" strike="noStrike" cap="none" normalizeH="0" baseline="0" dirty="0">
                <a:ln>
                  <a:noFill/>
                </a:ln>
                <a:solidFill>
                  <a:schemeClr val="accent1"/>
                </a:solidFill>
                <a:effectLst/>
                <a:latin typeface="メイリオ" panose="020B0604030504040204" pitchFamily="50" charset="-128"/>
                <a:ea typeface="メイリオ" panose="020B0604030504040204" pitchFamily="50" charset="-128"/>
              </a:rPr>
            </a:br>
            <a:r>
              <a:rPr kumimoji="1" lang="ja-JP" altLang="en-US" sz="1800" i="0" u="none" strike="noStrike" cap="none" normalizeH="0" baseline="0" dirty="0">
                <a:ln>
                  <a:noFill/>
                </a:ln>
                <a:solidFill>
                  <a:schemeClr val="accent1"/>
                </a:solidFill>
                <a:effectLst/>
                <a:latin typeface="メイリオ" panose="020B0604030504040204" pitchFamily="50" charset="-128"/>
                <a:ea typeface="メイリオ" panose="020B0604030504040204" pitchFamily="50" charset="-128"/>
              </a:rPr>
              <a:t>　　のポイントについて説明</a:t>
            </a:r>
            <a:endParaRPr kumimoji="1" lang="en-US" altLang="ja-JP" sz="1800" i="0" u="none" strike="noStrike" cap="none" normalizeH="0" baseline="0" dirty="0">
              <a:ln>
                <a:noFill/>
              </a:ln>
              <a:solidFill>
                <a:schemeClr val="accent1"/>
              </a:solidFill>
              <a:effectLst/>
              <a:latin typeface="メイリオ" panose="020B0604030504040204" pitchFamily="50" charset="-128"/>
              <a:ea typeface="メイリオ" panose="020B0604030504040204" pitchFamily="50" charset="-128"/>
            </a:endParaRPr>
          </a:p>
          <a:p>
            <a:pPr>
              <a:spcBef>
                <a:spcPts val="600"/>
              </a:spcBef>
            </a:pPr>
            <a:r>
              <a:rPr kumimoji="1" lang="ja-JP" altLang="en-US" sz="1800" i="0" u="none" strike="noStrike" cap="none" normalizeH="0" baseline="0" dirty="0">
                <a:ln>
                  <a:noFill/>
                </a:ln>
                <a:solidFill>
                  <a:schemeClr val="accent1"/>
                </a:solidFill>
                <a:effectLst/>
                <a:latin typeface="メイリオ" panose="020B0604030504040204" pitchFamily="50" charset="-128"/>
                <a:ea typeface="メイリオ" panose="020B0604030504040204" pitchFamily="50" charset="-128"/>
              </a:rPr>
              <a:t>　・　受験案内に同封して配付</a:t>
            </a:r>
            <a:endParaRPr kumimoji="1" lang="en-US" altLang="ja-JP" sz="1800" i="0" u="none" strike="noStrike" cap="none" normalizeH="0" baseline="0" dirty="0">
              <a:ln>
                <a:noFill/>
              </a:ln>
              <a:solidFill>
                <a:schemeClr val="accent1"/>
              </a:solidFill>
              <a:effectLst/>
              <a:latin typeface="メイリオ" panose="020B0604030504040204" pitchFamily="50" charset="-128"/>
              <a:ea typeface="メイリオ" panose="020B0604030504040204" pitchFamily="50" charset="-128"/>
            </a:endParaRPr>
          </a:p>
        </p:txBody>
      </p:sp>
      <p:sp>
        <p:nvSpPr>
          <p:cNvPr id="7" name="四角形: 角を丸くする 6">
            <a:extLst>
              <a:ext uri="{FF2B5EF4-FFF2-40B4-BE49-F238E27FC236}">
                <a16:creationId xmlns:a16="http://schemas.microsoft.com/office/drawing/2014/main" id="{3D434590-9CE3-48D1-91EA-0456D3482412}"/>
              </a:ext>
            </a:extLst>
          </p:cNvPr>
          <p:cNvSpPr/>
          <p:nvPr/>
        </p:nvSpPr>
        <p:spPr bwMode="auto">
          <a:xfrm>
            <a:off x="4716015" y="1368848"/>
            <a:ext cx="4248471" cy="1343771"/>
          </a:xfrm>
          <a:prstGeom prst="roundRect">
            <a:avLst>
              <a:gd name="adj" fmla="val 17783"/>
            </a:avLst>
          </a:prstGeom>
          <a:solidFill>
            <a:schemeClr val="bg1"/>
          </a:solidFill>
          <a:ln w="38100" cap="flat" cmpd="sng" algn="ctr">
            <a:solidFill>
              <a:schemeClr val="accent1"/>
            </a:solid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spcBef>
                <a:spcPct val="50000"/>
              </a:spcBef>
            </a:pPr>
            <a:r>
              <a:rPr kumimoji="1" lang="ja-JP" altLang="en-US" sz="2000" i="0" u="none" strike="noStrike" cap="none" normalizeH="0" baseline="0" dirty="0">
                <a:ln>
                  <a:noFill/>
                </a:ln>
                <a:solidFill>
                  <a:schemeClr val="accent1"/>
                </a:solidFill>
                <a:effectLst/>
                <a:latin typeface="メイリオ" panose="020B0604030504040204" pitchFamily="50" charset="-128"/>
                <a:ea typeface="メイリオ" panose="020B0604030504040204" pitchFamily="50" charset="-128"/>
              </a:rPr>
              <a:t>○</a:t>
            </a:r>
            <a:r>
              <a:rPr lang="ja-JP" altLang="en-US" sz="2000" dirty="0">
                <a:solidFill>
                  <a:schemeClr val="accent1"/>
                </a:solidFill>
                <a:latin typeface="メイリオ" panose="020B0604030504040204" pitchFamily="50" charset="-128"/>
                <a:ea typeface="メイリオ" panose="020B0604030504040204" pitchFamily="50" charset="-128"/>
              </a:rPr>
              <a:t>　説明動画（スライド資料）</a:t>
            </a:r>
            <a:endParaRPr lang="en-US" altLang="ja-JP" sz="2000" dirty="0">
              <a:solidFill>
                <a:schemeClr val="accent1"/>
              </a:solidFill>
              <a:latin typeface="メイリオ" panose="020B0604030504040204" pitchFamily="50" charset="-128"/>
              <a:ea typeface="メイリオ" panose="020B0604030504040204" pitchFamily="50" charset="-128"/>
            </a:endParaRPr>
          </a:p>
          <a:p>
            <a:pPr>
              <a:spcBef>
                <a:spcPts val="600"/>
              </a:spcBef>
            </a:pPr>
            <a:r>
              <a:rPr lang="ja-JP" altLang="en-US" sz="1800" dirty="0">
                <a:solidFill>
                  <a:schemeClr val="accent1"/>
                </a:solidFill>
                <a:latin typeface="メイリオ" panose="020B0604030504040204" pitchFamily="50" charset="-128"/>
                <a:ea typeface="メイリオ" panose="020B0604030504040204" pitchFamily="50" charset="-128"/>
              </a:rPr>
              <a:t>　・　主な変更点の概要について</a:t>
            </a:r>
            <a:r>
              <a:rPr kumimoji="1" lang="ja-JP" altLang="en-US" sz="1800" i="0" u="none" strike="noStrike" cap="none" normalizeH="0" baseline="0" dirty="0">
                <a:ln>
                  <a:noFill/>
                </a:ln>
                <a:solidFill>
                  <a:schemeClr val="accent1"/>
                </a:solidFill>
                <a:effectLst/>
                <a:latin typeface="メイリオ" panose="020B0604030504040204" pitchFamily="50" charset="-128"/>
                <a:ea typeface="メイリオ" panose="020B0604030504040204" pitchFamily="50" charset="-128"/>
              </a:rPr>
              <a:t>説明</a:t>
            </a:r>
            <a:endParaRPr kumimoji="1" lang="en-US" altLang="ja-JP" sz="1800" i="0" u="none" strike="noStrike" cap="none" normalizeH="0" baseline="0" dirty="0">
              <a:ln>
                <a:noFill/>
              </a:ln>
              <a:solidFill>
                <a:schemeClr val="accent1"/>
              </a:solidFill>
              <a:effectLst/>
              <a:latin typeface="メイリオ" panose="020B0604030504040204" pitchFamily="50" charset="-128"/>
              <a:ea typeface="メイリオ" panose="020B0604030504040204" pitchFamily="50" charset="-128"/>
            </a:endParaRPr>
          </a:p>
          <a:p>
            <a:pPr>
              <a:spcBef>
                <a:spcPts val="600"/>
              </a:spcBef>
            </a:pPr>
            <a:r>
              <a:rPr lang="ja-JP" altLang="en-US" sz="1800" dirty="0">
                <a:solidFill>
                  <a:schemeClr val="accent1"/>
                </a:solidFill>
                <a:latin typeface="メイリオ" panose="020B0604030504040204" pitchFamily="50" charset="-128"/>
                <a:ea typeface="メイリオ" panose="020B0604030504040204" pitchFamily="50" charset="-128"/>
              </a:rPr>
              <a:t>　・　新・旧課程履修者別に作成</a:t>
            </a:r>
            <a:endParaRPr kumimoji="1" lang="en-US" altLang="ja-JP" sz="1800" i="0" u="none" strike="noStrike" cap="none" normalizeH="0" baseline="0" dirty="0">
              <a:ln>
                <a:noFill/>
              </a:ln>
              <a:solidFill>
                <a:schemeClr val="accent1"/>
              </a:solidFill>
              <a:effectLst/>
              <a:latin typeface="メイリオ" panose="020B0604030504040204" pitchFamily="50" charset="-128"/>
              <a:ea typeface="メイリオ" panose="020B0604030504040204" pitchFamily="50" charset="-128"/>
            </a:endParaRPr>
          </a:p>
        </p:txBody>
      </p:sp>
      <p:sp>
        <p:nvSpPr>
          <p:cNvPr id="8" name="正方形/長方形 7">
            <a:extLst>
              <a:ext uri="{FF2B5EF4-FFF2-40B4-BE49-F238E27FC236}">
                <a16:creationId xmlns:a16="http://schemas.microsoft.com/office/drawing/2014/main" id="{8B12EB97-A79B-4878-B91C-A7EEE66CEB80}"/>
              </a:ext>
            </a:extLst>
          </p:cNvPr>
          <p:cNvSpPr/>
          <p:nvPr/>
        </p:nvSpPr>
        <p:spPr>
          <a:xfrm>
            <a:off x="4646864" y="2965406"/>
            <a:ext cx="4108417" cy="330090"/>
          </a:xfrm>
          <a:prstGeom prst="rect">
            <a:avLst/>
          </a:prstGeom>
        </p:spPr>
        <p:txBody>
          <a:bodyPr wrap="square">
            <a:spAutoFit/>
          </a:bodyPr>
          <a:lstStyle/>
          <a:p>
            <a:pPr marL="182563" indent="-182563">
              <a:lnSpc>
                <a:spcPct val="110000"/>
              </a:lnSpc>
              <a:spcAft>
                <a:spcPts val="900"/>
              </a:spcAft>
              <a:defRPr/>
            </a:pPr>
            <a:r>
              <a:rPr lang="ja-JP" altLang="en-US" sz="1600" b="0" dirty="0">
                <a:latin typeface="+mn-ea"/>
                <a:ea typeface="+mn-ea"/>
              </a:rPr>
              <a:t>＜説明動画（スライド資料）＞　</a:t>
            </a:r>
            <a:r>
              <a:rPr lang="en-US" altLang="ja-JP" sz="1400" b="0" dirty="0">
                <a:latin typeface="+mn-ea"/>
                <a:ea typeface="+mn-ea"/>
              </a:rPr>
              <a:t>※</a:t>
            </a:r>
            <a:r>
              <a:rPr lang="ja-JP" altLang="en-US" sz="1400" b="0" dirty="0">
                <a:latin typeface="+mn-ea"/>
                <a:ea typeface="+mn-ea"/>
              </a:rPr>
              <a:t>　イメージ</a:t>
            </a:r>
            <a:endParaRPr lang="en-US" altLang="ja-JP" sz="1300" b="0" dirty="0">
              <a:latin typeface="+mn-ea"/>
              <a:ea typeface="+mn-ea"/>
            </a:endParaRPr>
          </a:p>
        </p:txBody>
      </p:sp>
      <p:sp>
        <p:nvSpPr>
          <p:cNvPr id="14" name="テキスト ボックス 13">
            <a:extLst>
              <a:ext uri="{FF2B5EF4-FFF2-40B4-BE49-F238E27FC236}">
                <a16:creationId xmlns:a16="http://schemas.microsoft.com/office/drawing/2014/main" id="{97B0C67A-8C89-4A3F-9C1C-D495E96BC5E8}"/>
              </a:ext>
            </a:extLst>
          </p:cNvPr>
          <p:cNvSpPr txBox="1"/>
          <p:nvPr/>
        </p:nvSpPr>
        <p:spPr>
          <a:xfrm>
            <a:off x="1523752" y="6381328"/>
            <a:ext cx="7141237" cy="461665"/>
          </a:xfrm>
          <a:prstGeom prst="rect">
            <a:avLst/>
          </a:prstGeom>
          <a:noFill/>
        </p:spPr>
        <p:txBody>
          <a:bodyPr wrap="square" rtlCol="0">
            <a:spAutoFit/>
          </a:bodyPr>
          <a:lstStyle/>
          <a:p>
            <a:pPr>
              <a:spcBef>
                <a:spcPts val="0"/>
              </a:spcBef>
            </a:pPr>
            <a:r>
              <a:rPr kumimoji="1" lang="ja-JP" altLang="en-US" sz="2400" dirty="0">
                <a:latin typeface="メイリオ" panose="020B0604030504040204" pitchFamily="50" charset="-128"/>
                <a:ea typeface="メイリオ" panose="020B0604030504040204" pitchFamily="50" charset="-128"/>
              </a:rPr>
              <a:t>志願者への周知、指導の際</a:t>
            </a:r>
            <a:r>
              <a:rPr lang="ja-JP" altLang="en-US" sz="2400" dirty="0">
                <a:latin typeface="メイリオ" panose="020B0604030504040204" pitchFamily="50" charset="-128"/>
                <a:ea typeface="メイリオ" panose="020B0604030504040204" pitchFamily="50" charset="-128"/>
              </a:rPr>
              <a:t>に</a:t>
            </a:r>
            <a:r>
              <a:rPr kumimoji="1" lang="ja-JP" altLang="en-US" sz="2400" dirty="0">
                <a:latin typeface="メイリオ" panose="020B0604030504040204" pitchFamily="50" charset="-128"/>
                <a:ea typeface="メイリオ" panose="020B0604030504040204" pitchFamily="50" charset="-128"/>
              </a:rPr>
              <a:t>ご活用ください。</a:t>
            </a:r>
          </a:p>
        </p:txBody>
      </p:sp>
      <p:pic>
        <p:nvPicPr>
          <p:cNvPr id="4" name="図 3">
            <a:extLst>
              <a:ext uri="{FF2B5EF4-FFF2-40B4-BE49-F238E27FC236}">
                <a16:creationId xmlns:a16="http://schemas.microsoft.com/office/drawing/2014/main" id="{915DD5FE-88F0-44E2-A85D-CE66C7FBF1CC}"/>
              </a:ext>
            </a:extLst>
          </p:cNvPr>
          <p:cNvPicPr>
            <a:picLocks noChangeAspect="1"/>
          </p:cNvPicPr>
          <p:nvPr/>
        </p:nvPicPr>
        <p:blipFill rotWithShape="1">
          <a:blip r:embed="rId4"/>
          <a:srcRect l="11888" t="15108" r="11888" b="6386"/>
          <a:stretch/>
        </p:blipFill>
        <p:spPr>
          <a:xfrm>
            <a:off x="5892479" y="4623606"/>
            <a:ext cx="3058740" cy="1706458"/>
          </a:xfrm>
          <a:prstGeom prst="rect">
            <a:avLst/>
          </a:prstGeom>
          <a:ln>
            <a:solidFill>
              <a:schemeClr val="tx1"/>
            </a:solidFill>
          </a:ln>
        </p:spPr>
      </p:pic>
      <p:pic>
        <p:nvPicPr>
          <p:cNvPr id="9" name="図 8">
            <a:extLst>
              <a:ext uri="{FF2B5EF4-FFF2-40B4-BE49-F238E27FC236}">
                <a16:creationId xmlns:a16="http://schemas.microsoft.com/office/drawing/2014/main" id="{1B1E7AC5-2D20-4FA7-98C5-C8AC8E21EECC}"/>
              </a:ext>
            </a:extLst>
          </p:cNvPr>
          <p:cNvPicPr>
            <a:picLocks noChangeAspect="1"/>
          </p:cNvPicPr>
          <p:nvPr/>
        </p:nvPicPr>
        <p:blipFill rotWithShape="1">
          <a:blip r:embed="rId5"/>
          <a:srcRect l="11888" t="15108" r="11888" b="6386"/>
          <a:stretch/>
        </p:blipFill>
        <p:spPr>
          <a:xfrm>
            <a:off x="4788024" y="3314434"/>
            <a:ext cx="3066766" cy="1710897"/>
          </a:xfrm>
          <a:prstGeom prst="rect">
            <a:avLst/>
          </a:prstGeom>
          <a:ln>
            <a:solidFill>
              <a:schemeClr val="tx1"/>
            </a:solidFill>
          </a:ln>
        </p:spPr>
      </p:pic>
    </p:spTree>
    <p:extLst>
      <p:ext uri="{BB962C8B-B14F-4D97-AF65-F5344CB8AC3E}">
        <p14:creationId xmlns:p14="http://schemas.microsoft.com/office/powerpoint/2010/main" val="2789309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pattFill prst="dkHorz">
          <a:fgClr>
            <a:schemeClr val="bg1">
              <a:lumMod val="95000"/>
            </a:schemeClr>
          </a:fgClr>
          <a:bgClr>
            <a:schemeClr val="bg1"/>
          </a:bgClr>
        </a:patt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6E52B39-A206-4286-A1E1-8B44861132CA}"/>
              </a:ext>
            </a:extLst>
          </p:cNvPr>
          <p:cNvPicPr>
            <a:picLocks noChangeAspect="1"/>
          </p:cNvPicPr>
          <p:nvPr/>
        </p:nvPicPr>
        <p:blipFill>
          <a:blip r:embed="rId3"/>
          <a:stretch>
            <a:fillRect/>
          </a:stretch>
        </p:blipFill>
        <p:spPr>
          <a:xfrm>
            <a:off x="405208" y="4020528"/>
            <a:ext cx="1951590" cy="2615593"/>
          </a:xfrm>
          <a:prstGeom prst="rect">
            <a:avLst/>
          </a:prstGeom>
        </p:spPr>
      </p:pic>
      <p:pic>
        <p:nvPicPr>
          <p:cNvPr id="24" name="図 23">
            <a:extLst>
              <a:ext uri="{FF2B5EF4-FFF2-40B4-BE49-F238E27FC236}">
                <a16:creationId xmlns:a16="http://schemas.microsoft.com/office/drawing/2014/main" id="{97613D2F-2D9C-43AC-AD1B-4BD7CFEBF3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4386" y="3995313"/>
            <a:ext cx="3610263" cy="2664209"/>
          </a:xfrm>
          <a:prstGeom prst="rect">
            <a:avLst/>
          </a:prstGeom>
        </p:spPr>
      </p:pic>
      <p:sp>
        <p:nvSpPr>
          <p:cNvPr id="7" name="楕円 6">
            <a:extLst>
              <a:ext uri="{FF2B5EF4-FFF2-40B4-BE49-F238E27FC236}">
                <a16:creationId xmlns:a16="http://schemas.microsoft.com/office/drawing/2014/main" id="{A0160403-5EC1-4C3E-B478-90F6B492833F}"/>
              </a:ext>
            </a:extLst>
          </p:cNvPr>
          <p:cNvSpPr>
            <a:spLocks noChangeAspect="1"/>
          </p:cNvSpPr>
          <p:nvPr/>
        </p:nvSpPr>
        <p:spPr bwMode="auto">
          <a:xfrm>
            <a:off x="339796" y="836712"/>
            <a:ext cx="2792044" cy="2631411"/>
          </a:xfrm>
          <a:prstGeom prst="ellipse">
            <a:avLst/>
          </a:prstGeom>
          <a:solidFill>
            <a:schemeClr val="bg1"/>
          </a:solidFill>
          <a:ln w="57150" cap="flat" cmpd="sng" algn="ctr">
            <a:solidFill>
              <a:schemeClr val="accent1"/>
            </a:solidFill>
            <a:prstDash val="solid"/>
            <a:round/>
            <a:headEnd type="none" w="med" len="med"/>
            <a:tailEnd type="none" w="med" len="med"/>
          </a:ln>
          <a:effectLst/>
        </p:spPr>
        <p:txBody>
          <a:bodyPr vert="horz" wrap="none" lIns="91429" tIns="10799" rIns="91429" bIns="45715"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1" lang="ja-JP" altLang="en-US" sz="2400" i="0" u="none" strike="noStrike" cap="none" normalizeH="0" baseline="0" dirty="0">
                <a:ln>
                  <a:noFill/>
                </a:ln>
                <a:solidFill>
                  <a:schemeClr val="accent1"/>
                </a:solidFill>
                <a:effectLst/>
                <a:latin typeface="メイリオ" panose="020B0604030504040204" pitchFamily="50" charset="-128"/>
                <a:ea typeface="メイリオ" panose="020B0604030504040204" pitchFamily="50" charset="-128"/>
              </a:rPr>
              <a:t>令和７年度</a:t>
            </a:r>
            <a:br>
              <a:rPr kumimoji="1" lang="en-US" altLang="ja-JP" sz="2400" i="0" u="none" strike="noStrike" cap="none" normalizeH="0" baseline="0" dirty="0">
                <a:ln>
                  <a:noFill/>
                </a:ln>
                <a:solidFill>
                  <a:schemeClr val="accent1"/>
                </a:solidFill>
                <a:effectLst/>
                <a:latin typeface="メイリオ" panose="020B0604030504040204" pitchFamily="50" charset="-128"/>
                <a:ea typeface="メイリオ" panose="020B0604030504040204" pitchFamily="50" charset="-128"/>
              </a:rPr>
            </a:br>
            <a:r>
              <a:rPr kumimoji="1" lang="ja-JP" altLang="en-US" sz="2400" i="0" u="none" strike="noStrike" cap="none" normalizeH="0" baseline="0" dirty="0">
                <a:ln>
                  <a:noFill/>
                </a:ln>
                <a:solidFill>
                  <a:schemeClr val="accent1"/>
                </a:solidFill>
                <a:effectLst/>
                <a:latin typeface="メイリオ" panose="020B0604030504040204" pitchFamily="50" charset="-128"/>
                <a:ea typeface="メイリオ" panose="020B0604030504040204" pitchFamily="50" charset="-128"/>
              </a:rPr>
              <a:t>大学入学共通テスト</a:t>
            </a:r>
            <a:endParaRPr kumimoji="1" lang="en-US" altLang="ja-JP" sz="2400" i="0" u="none" strike="noStrike" cap="none" normalizeH="0" baseline="0" dirty="0">
              <a:ln>
                <a:noFill/>
              </a:ln>
              <a:solidFill>
                <a:schemeClr val="accent1"/>
              </a:solidFill>
              <a:effectLst/>
              <a:latin typeface="メイリオ" panose="020B0604030504040204" pitchFamily="50" charset="-128"/>
              <a:ea typeface="メイリオ" panose="020B0604030504040204" pitchFamily="50" charset="-128"/>
            </a:endParaRPr>
          </a:p>
          <a:p>
            <a:pPr marL="0" marR="0" indent="0" algn="ctr" defTabSz="914400" rtl="0" eaLnBrk="1" fontAlgn="base" latinLnBrk="0" hangingPunct="1">
              <a:lnSpc>
                <a:spcPct val="100000"/>
              </a:lnSpc>
              <a:spcBef>
                <a:spcPct val="50000"/>
              </a:spcBef>
              <a:spcAft>
                <a:spcPct val="0"/>
              </a:spcAft>
              <a:buClrTx/>
              <a:buSzTx/>
              <a:buFontTx/>
              <a:buNone/>
              <a:tabLst/>
            </a:pPr>
            <a:r>
              <a:rPr kumimoji="1" lang="ja-JP" altLang="en-US" sz="2400" i="0" u="none" strike="noStrike" cap="none" normalizeH="0" baseline="0" dirty="0">
                <a:ln>
                  <a:noFill/>
                </a:ln>
                <a:solidFill>
                  <a:schemeClr val="accent1"/>
                </a:solidFill>
                <a:effectLst/>
                <a:latin typeface="メイリオ" panose="020B0604030504040204" pitchFamily="50" charset="-128"/>
                <a:ea typeface="メイリオ" panose="020B0604030504040204" pitchFamily="50" charset="-128"/>
              </a:rPr>
              <a:t>試験情報</a:t>
            </a:r>
          </a:p>
        </p:txBody>
      </p:sp>
      <p:sp>
        <p:nvSpPr>
          <p:cNvPr id="3" name="スライド番号プレースホルダー 2">
            <a:extLst>
              <a:ext uri="{FF2B5EF4-FFF2-40B4-BE49-F238E27FC236}">
                <a16:creationId xmlns:a16="http://schemas.microsoft.com/office/drawing/2014/main" id="{C589E393-021A-4F06-B3BB-AF2216140282}"/>
              </a:ext>
            </a:extLst>
          </p:cNvPr>
          <p:cNvSpPr>
            <a:spLocks noGrp="1"/>
          </p:cNvSpPr>
          <p:nvPr>
            <p:ph type="sldNum" sz="quarter" idx="12"/>
          </p:nvPr>
        </p:nvSpPr>
        <p:spPr>
          <a:xfrm>
            <a:off x="7010399" y="6491747"/>
            <a:ext cx="2133601" cy="366253"/>
          </a:xfrm>
        </p:spPr>
        <p:txBody>
          <a:bodyPr/>
          <a:lstStyle/>
          <a:p>
            <a:fld id="{F14AF66F-3B4F-4E8B-A9F2-F8EEB7F87A3A}" type="slidenum">
              <a:rPr lang="ja-JP" altLang="en-US" smtClean="0">
                <a:solidFill>
                  <a:prstClr val="black">
                    <a:tint val="75000"/>
                  </a:prstClr>
                </a:solidFill>
              </a:rPr>
              <a:pPr/>
              <a:t>41</a:t>
            </a:fld>
            <a:endParaRPr lang="ja-JP" altLang="en-US">
              <a:solidFill>
                <a:prstClr val="black">
                  <a:tint val="75000"/>
                </a:prstClr>
              </a:solidFill>
            </a:endParaRPr>
          </a:p>
        </p:txBody>
      </p:sp>
      <p:sp>
        <p:nvSpPr>
          <p:cNvPr id="21" name="四角形: 角を丸くする 20">
            <a:extLst>
              <a:ext uri="{FF2B5EF4-FFF2-40B4-BE49-F238E27FC236}">
                <a16:creationId xmlns:a16="http://schemas.microsoft.com/office/drawing/2014/main" id="{C6DAFBCF-B89F-4CD0-AE2B-0D3688811070}"/>
              </a:ext>
            </a:extLst>
          </p:cNvPr>
          <p:cNvSpPr/>
          <p:nvPr/>
        </p:nvSpPr>
        <p:spPr>
          <a:xfrm>
            <a:off x="417784" y="5021662"/>
            <a:ext cx="1939014" cy="55035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 name="テキスト ボックス 1">
            <a:extLst>
              <a:ext uri="{FF2B5EF4-FFF2-40B4-BE49-F238E27FC236}">
                <a16:creationId xmlns:a16="http://schemas.microsoft.com/office/drawing/2014/main" id="{E1644B1D-18DC-4E59-A843-7CE8B4874416}"/>
              </a:ext>
            </a:extLst>
          </p:cNvPr>
          <p:cNvSpPr txBox="1"/>
          <p:nvPr/>
        </p:nvSpPr>
        <p:spPr>
          <a:xfrm>
            <a:off x="230296" y="3664796"/>
            <a:ext cx="2341095" cy="338554"/>
          </a:xfrm>
          <a:prstGeom prst="rect">
            <a:avLst/>
          </a:prstGeom>
          <a:noFill/>
        </p:spPr>
        <p:txBody>
          <a:bodyPr wrap="square" rtlCol="0">
            <a:spAutoFit/>
          </a:bodyPr>
          <a:lstStyle/>
          <a:p>
            <a:r>
              <a:rPr lang="ja-JP" altLang="en-US" sz="1600" dirty="0"/>
              <a:t>＜</a:t>
            </a:r>
            <a:r>
              <a:rPr lang="ja-JP" altLang="ja-JP" sz="1600" dirty="0"/>
              <a:t>スマートフォン版</a:t>
            </a:r>
            <a:r>
              <a:rPr lang="ja-JP" altLang="en-US" sz="1600" dirty="0"/>
              <a:t>＞</a:t>
            </a:r>
            <a:endParaRPr lang="ja-JP" altLang="ja-JP" sz="1600" dirty="0"/>
          </a:p>
        </p:txBody>
      </p:sp>
      <p:sp>
        <p:nvSpPr>
          <p:cNvPr id="22" name="テキスト ボックス 21">
            <a:extLst>
              <a:ext uri="{FF2B5EF4-FFF2-40B4-BE49-F238E27FC236}">
                <a16:creationId xmlns:a16="http://schemas.microsoft.com/office/drawing/2014/main" id="{A9E49249-BE66-4927-91E2-6581C190BF39}"/>
              </a:ext>
            </a:extLst>
          </p:cNvPr>
          <p:cNvSpPr txBox="1"/>
          <p:nvPr/>
        </p:nvSpPr>
        <p:spPr>
          <a:xfrm>
            <a:off x="2607606" y="3644659"/>
            <a:ext cx="2712542" cy="338554"/>
          </a:xfrm>
          <a:prstGeom prst="rect">
            <a:avLst/>
          </a:prstGeom>
          <a:noFill/>
        </p:spPr>
        <p:txBody>
          <a:bodyPr wrap="square" rtlCol="0">
            <a:spAutoFit/>
          </a:bodyPr>
          <a:lstStyle/>
          <a:p>
            <a:r>
              <a:rPr lang="ja-JP" altLang="en-US" sz="1600" dirty="0"/>
              <a:t>＜</a:t>
            </a:r>
            <a:r>
              <a:rPr lang="en-US" altLang="ja-JP" sz="1600" dirty="0"/>
              <a:t>PC</a:t>
            </a:r>
            <a:r>
              <a:rPr lang="ja-JP" altLang="ja-JP" sz="1600" dirty="0"/>
              <a:t>版</a:t>
            </a:r>
            <a:r>
              <a:rPr lang="ja-JP" altLang="en-US" sz="1600" dirty="0"/>
              <a:t>＞</a:t>
            </a:r>
            <a:endParaRPr lang="ja-JP" altLang="ja-JP" sz="1600" dirty="0"/>
          </a:p>
        </p:txBody>
      </p:sp>
      <p:sp>
        <p:nvSpPr>
          <p:cNvPr id="23" name="四角形: 角を丸くする 22">
            <a:extLst>
              <a:ext uri="{FF2B5EF4-FFF2-40B4-BE49-F238E27FC236}">
                <a16:creationId xmlns:a16="http://schemas.microsoft.com/office/drawing/2014/main" id="{4CF0A379-3AF4-44FC-BF8A-CCD1DE643006}"/>
              </a:ext>
            </a:extLst>
          </p:cNvPr>
          <p:cNvSpPr/>
          <p:nvPr/>
        </p:nvSpPr>
        <p:spPr>
          <a:xfrm>
            <a:off x="3485536" y="5501086"/>
            <a:ext cx="1483345" cy="1135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6" name="矢印: 右 25">
            <a:extLst>
              <a:ext uri="{FF2B5EF4-FFF2-40B4-BE49-F238E27FC236}">
                <a16:creationId xmlns:a16="http://schemas.microsoft.com/office/drawing/2014/main" id="{0B9C42BE-16A8-48CF-ACA3-6D992B9548A8}"/>
              </a:ext>
            </a:extLst>
          </p:cNvPr>
          <p:cNvSpPr>
            <a:spLocks noChangeArrowheads="1"/>
          </p:cNvSpPr>
          <p:nvPr/>
        </p:nvSpPr>
        <p:spPr bwMode="auto">
          <a:xfrm rot="10800000" flipV="1">
            <a:off x="2411759" y="5021662"/>
            <a:ext cx="4464495" cy="252933"/>
          </a:xfrm>
          <a:prstGeom prst="rightArrow">
            <a:avLst>
              <a:gd name="adj1" fmla="val 32065"/>
              <a:gd name="adj2" fmla="val 66040"/>
            </a:avLst>
          </a:prstGeom>
          <a:solidFill>
            <a:srgbClr val="92D050"/>
          </a:solidFill>
          <a:ln w="9525" algn="ctr">
            <a:solidFill>
              <a:srgbClr val="92D050"/>
            </a:solidFill>
            <a:miter lim="800000"/>
            <a:headEnd/>
            <a:tailEnd/>
          </a:ln>
          <a:effectLst/>
          <a:extLst/>
        </p:spPr>
        <p:txBody>
          <a:bodyPr rot="0" vert="horz" wrap="square" lIns="74295" tIns="8890" rIns="74295" bIns="8890" anchor="t" anchorCtr="0" upright="1">
            <a:noAutofit/>
          </a:bodyPr>
          <a:lstStyle/>
          <a:p>
            <a:endParaRPr lang="ja-JP" altLang="en-US"/>
          </a:p>
        </p:txBody>
      </p:sp>
      <p:sp>
        <p:nvSpPr>
          <p:cNvPr id="28" name="矢印: 右 27">
            <a:extLst>
              <a:ext uri="{FF2B5EF4-FFF2-40B4-BE49-F238E27FC236}">
                <a16:creationId xmlns:a16="http://schemas.microsoft.com/office/drawing/2014/main" id="{B5819CD3-B7DD-49D8-A180-99878BC6EAFF}"/>
              </a:ext>
            </a:extLst>
          </p:cNvPr>
          <p:cNvSpPr>
            <a:spLocks noChangeArrowheads="1"/>
          </p:cNvSpPr>
          <p:nvPr/>
        </p:nvSpPr>
        <p:spPr bwMode="auto">
          <a:xfrm rot="10800000" flipV="1">
            <a:off x="5001251" y="5741742"/>
            <a:ext cx="1927789" cy="252933"/>
          </a:xfrm>
          <a:prstGeom prst="rightArrow">
            <a:avLst>
              <a:gd name="adj1" fmla="val 32065"/>
              <a:gd name="adj2" fmla="val 66040"/>
            </a:avLst>
          </a:prstGeom>
          <a:solidFill>
            <a:srgbClr val="92D050"/>
          </a:solidFill>
          <a:ln w="9525" algn="ctr">
            <a:solidFill>
              <a:srgbClr val="92D050"/>
            </a:solidFill>
            <a:miter lim="800000"/>
            <a:headEnd/>
            <a:tailEnd/>
          </a:ln>
          <a:effectLst/>
          <a:extLst/>
        </p:spPr>
        <p:txBody>
          <a:bodyPr rot="0" vert="horz" wrap="square" lIns="74295" tIns="8890" rIns="74295" bIns="8890" anchor="t" anchorCtr="0" upright="1">
            <a:noAutofit/>
          </a:bodyPr>
          <a:lstStyle/>
          <a:p>
            <a:endParaRPr lang="ja-JP" altLang="en-US"/>
          </a:p>
        </p:txBody>
      </p:sp>
      <p:sp>
        <p:nvSpPr>
          <p:cNvPr id="29" name="四角形: 角を丸くする 28">
            <a:extLst>
              <a:ext uri="{FF2B5EF4-FFF2-40B4-BE49-F238E27FC236}">
                <a16:creationId xmlns:a16="http://schemas.microsoft.com/office/drawing/2014/main" id="{2197D8F3-62F8-4C01-A22F-21E96D6B60B2}"/>
              </a:ext>
            </a:extLst>
          </p:cNvPr>
          <p:cNvSpPr/>
          <p:nvPr/>
        </p:nvSpPr>
        <p:spPr>
          <a:xfrm>
            <a:off x="6707644" y="4013550"/>
            <a:ext cx="2341106" cy="2308022"/>
          </a:xfrm>
          <a:prstGeom prst="roundRect">
            <a:avLst/>
          </a:prstGeom>
          <a:solidFill>
            <a:schemeClr val="bg1"/>
          </a:solidFill>
          <a:ln>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00" dirty="0">
                <a:solidFill>
                  <a:schemeClr val="tx1"/>
                </a:solidFill>
              </a:rPr>
              <a:t>（</a:t>
            </a:r>
            <a:r>
              <a:rPr lang="en-US" altLang="ja-JP" sz="1800" dirty="0">
                <a:solidFill>
                  <a:schemeClr val="tx1"/>
                </a:solidFill>
              </a:rPr>
              <a:t>7</a:t>
            </a:r>
            <a:r>
              <a:rPr lang="ja-JP" altLang="en-US" sz="1800" dirty="0">
                <a:solidFill>
                  <a:schemeClr val="tx1"/>
                </a:solidFill>
              </a:rPr>
              <a:t>月</a:t>
            </a:r>
            <a:r>
              <a:rPr lang="en-US" altLang="ja-JP" sz="1800" dirty="0">
                <a:solidFill>
                  <a:schemeClr val="tx1"/>
                </a:solidFill>
              </a:rPr>
              <a:t>10</a:t>
            </a:r>
            <a:r>
              <a:rPr lang="ja-JP" altLang="en-US" sz="1800" dirty="0">
                <a:solidFill>
                  <a:schemeClr val="tx1"/>
                </a:solidFill>
              </a:rPr>
              <a:t>日掲載）</a:t>
            </a:r>
            <a:endParaRPr lang="en-US" altLang="ja-JP" sz="1800" dirty="0">
              <a:solidFill>
                <a:schemeClr val="tx1"/>
              </a:solidFill>
            </a:endParaRPr>
          </a:p>
          <a:p>
            <a:r>
              <a:rPr lang="ja-JP" altLang="en-US" sz="1800" dirty="0">
                <a:solidFill>
                  <a:schemeClr val="tx1"/>
                </a:solidFill>
              </a:rPr>
              <a:t>・　受験案内</a:t>
            </a:r>
            <a:endParaRPr lang="en-US" altLang="ja-JP" sz="1800" dirty="0">
              <a:solidFill>
                <a:schemeClr val="tx1"/>
              </a:solidFill>
            </a:endParaRPr>
          </a:p>
          <a:p>
            <a:r>
              <a:rPr lang="ja-JP" altLang="en-US" sz="1800" dirty="0">
                <a:solidFill>
                  <a:schemeClr val="tx1"/>
                </a:solidFill>
              </a:rPr>
              <a:t>・　リーフレット</a:t>
            </a:r>
            <a:endParaRPr lang="en-US" altLang="ja-JP" sz="1800" dirty="0">
              <a:solidFill>
                <a:schemeClr val="tx1"/>
              </a:solidFill>
            </a:endParaRPr>
          </a:p>
          <a:p>
            <a:r>
              <a:rPr kumimoji="1" lang="ja-JP" altLang="en-US" sz="1800" dirty="0">
                <a:solidFill>
                  <a:schemeClr val="tx1"/>
                </a:solidFill>
              </a:rPr>
              <a:t>・　説明動画</a:t>
            </a:r>
            <a:endParaRPr kumimoji="1" lang="en-US" altLang="ja-JP" sz="1800" dirty="0">
              <a:solidFill>
                <a:schemeClr val="tx1"/>
              </a:solidFill>
            </a:endParaRPr>
          </a:p>
          <a:p>
            <a:r>
              <a:rPr kumimoji="1" lang="ja-JP" altLang="en-US" sz="1800" dirty="0">
                <a:solidFill>
                  <a:schemeClr val="tx1"/>
                </a:solidFill>
              </a:rPr>
              <a:t>・　問題冊子の表紙</a:t>
            </a:r>
            <a:endParaRPr kumimoji="1" lang="en-US" altLang="ja-JP" sz="1800" dirty="0">
              <a:solidFill>
                <a:schemeClr val="tx1"/>
              </a:solidFill>
            </a:endParaRPr>
          </a:p>
          <a:p>
            <a:r>
              <a:rPr lang="ja-JP" altLang="en-US" sz="1800" dirty="0">
                <a:solidFill>
                  <a:schemeClr val="tx1"/>
                </a:solidFill>
              </a:rPr>
              <a:t>・　解答用紙の様式</a:t>
            </a:r>
            <a:endParaRPr lang="en-US" altLang="ja-JP" sz="1800" dirty="0">
              <a:solidFill>
                <a:schemeClr val="tx1"/>
              </a:solidFill>
            </a:endParaRPr>
          </a:p>
        </p:txBody>
      </p:sp>
      <p:grpSp>
        <p:nvGrpSpPr>
          <p:cNvPr id="30" name="グループ化 29">
            <a:extLst>
              <a:ext uri="{FF2B5EF4-FFF2-40B4-BE49-F238E27FC236}">
                <a16:creationId xmlns:a16="http://schemas.microsoft.com/office/drawing/2014/main" id="{12233C53-8EDC-461E-9CA0-B96CC0A44079}"/>
              </a:ext>
            </a:extLst>
          </p:cNvPr>
          <p:cNvGrpSpPr/>
          <p:nvPr/>
        </p:nvGrpSpPr>
        <p:grpSpPr>
          <a:xfrm>
            <a:off x="3851920" y="1124744"/>
            <a:ext cx="3751800" cy="523220"/>
            <a:chOff x="5701921" y="5424733"/>
            <a:chExt cx="3528392" cy="457200"/>
          </a:xfrm>
        </p:grpSpPr>
        <p:sp>
          <p:nvSpPr>
            <p:cNvPr id="31" name="正方形/長方形 30">
              <a:extLst>
                <a:ext uri="{FF2B5EF4-FFF2-40B4-BE49-F238E27FC236}">
                  <a16:creationId xmlns:a16="http://schemas.microsoft.com/office/drawing/2014/main" id="{ED1E7F4F-E1D2-4B6B-BF1C-46A0E81BA090}"/>
                </a:ext>
              </a:extLst>
            </p:cNvPr>
            <p:cNvSpPr/>
            <p:nvPr/>
          </p:nvSpPr>
          <p:spPr bwMode="auto">
            <a:xfrm>
              <a:off x="5701921" y="5445224"/>
              <a:ext cx="3528392" cy="419291"/>
            </a:xfrm>
            <a:prstGeom prst="rect">
              <a:avLst/>
            </a:prstGeom>
            <a:solidFill>
              <a:schemeClr val="bg1"/>
            </a:solidFill>
            <a:ln w="19050" cap="flat" cmpd="sng" algn="ctr">
              <a:solidFill>
                <a:schemeClr val="tx1">
                  <a:lumMod val="75000"/>
                  <a:lumOff val="25000"/>
                </a:schemeClr>
              </a:solidFill>
              <a:prstDash val="solid"/>
              <a:round/>
              <a:headEnd type="none" w="med" len="med"/>
              <a:tailEnd type="none" w="med" len="med"/>
            </a:ln>
            <a:effectLst/>
          </p:spPr>
          <p:txBody>
            <a:bodyPr vert="horz" wrap="square" lIns="91429" tIns="10799" rIns="91429" bIns="45715" numCol="1" rtlCol="0" anchor="ctr" anchorCtr="0" compatLnSpc="1">
              <a:prstTxWarp prst="textNoShape">
                <a:avLst/>
              </a:prstTxWarp>
            </a:bodyPr>
            <a:lstStyle/>
            <a:p>
              <a:pPr fontAlgn="base">
                <a:spcBef>
                  <a:spcPct val="50000"/>
                </a:spcBef>
                <a:spcAft>
                  <a:spcPct val="0"/>
                </a:spcAft>
                <a:defRPr/>
              </a:pPr>
              <a:r>
                <a:rPr lang="ja-JP" altLang="en-US" sz="2800" b="1" dirty="0">
                  <a:solidFill>
                    <a:prstClr val="black"/>
                  </a:solidFill>
                  <a:latin typeface="ＭＳ Ｐゴシック" panose="020B0600070205080204" pitchFamily="50" charset="-128"/>
                  <a:ea typeface="ＭＳ Ｐゴシック" pitchFamily="50" charset="-128"/>
                </a:rPr>
                <a:t>共通テスト　令和７</a:t>
              </a:r>
            </a:p>
          </p:txBody>
        </p:sp>
        <p:sp>
          <p:nvSpPr>
            <p:cNvPr id="32" name="正方形/長方形 31">
              <a:extLst>
                <a:ext uri="{FF2B5EF4-FFF2-40B4-BE49-F238E27FC236}">
                  <a16:creationId xmlns:a16="http://schemas.microsoft.com/office/drawing/2014/main" id="{86A29F86-649C-4664-96E2-4650AC0A5A4D}"/>
                </a:ext>
              </a:extLst>
            </p:cNvPr>
            <p:cNvSpPr/>
            <p:nvPr/>
          </p:nvSpPr>
          <p:spPr bwMode="auto">
            <a:xfrm>
              <a:off x="8654249" y="5445224"/>
              <a:ext cx="576064" cy="419291"/>
            </a:xfrm>
            <a:prstGeom prst="rect">
              <a:avLst/>
            </a:prstGeom>
            <a:solidFill>
              <a:schemeClr val="tx1">
                <a:lumMod val="65000"/>
                <a:lumOff val="35000"/>
              </a:schemeClr>
            </a:solidFill>
            <a:ln w="9525" cap="flat" cmpd="sng" algn="ctr">
              <a:noFill/>
              <a:prstDash val="solid"/>
              <a:round/>
              <a:headEnd type="none" w="med" len="med"/>
              <a:tailEnd type="none" w="med" len="med"/>
            </a:ln>
            <a:effectLst/>
          </p:spPr>
          <p:txBody>
            <a:bodyPr vert="horz" wrap="square" lIns="91429" tIns="10799" rIns="91429" bIns="45715" numCol="1" rtlCol="0" anchor="t" anchorCtr="0" compatLnSpc="1">
              <a:prstTxWarp prst="textNoShape">
                <a:avLst/>
              </a:prstTxWarp>
            </a:bodyPr>
            <a:lstStyle/>
            <a:p>
              <a:pPr algn="ctr" fontAlgn="base">
                <a:spcBef>
                  <a:spcPct val="50000"/>
                </a:spcBef>
                <a:spcAft>
                  <a:spcPct val="0"/>
                </a:spcAft>
                <a:defRPr/>
              </a:pPr>
              <a:endParaRPr lang="ja-JP" altLang="en-US" sz="2800" b="1">
                <a:solidFill>
                  <a:prstClr val="black"/>
                </a:solidFill>
                <a:latin typeface="ＭＳ Ｐゴシック" panose="020B0600070205080204" pitchFamily="50" charset="-128"/>
                <a:ea typeface="ＭＳ Ｐゴシック" pitchFamily="50" charset="-128"/>
              </a:endParaRPr>
            </a:p>
          </p:txBody>
        </p:sp>
        <p:pic>
          <p:nvPicPr>
            <p:cNvPr id="33" name="グラフィックス 32" descr="拡大鏡 単色塗りつぶし">
              <a:extLst>
                <a:ext uri="{FF2B5EF4-FFF2-40B4-BE49-F238E27FC236}">
                  <a16:creationId xmlns:a16="http://schemas.microsoft.com/office/drawing/2014/main" id="{4DAE716C-0DC7-42B1-A1F5-CA6866E9BEF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706501" y="5424733"/>
              <a:ext cx="457200" cy="457200"/>
            </a:xfrm>
            <a:prstGeom prst="rect">
              <a:avLst/>
            </a:prstGeom>
          </p:spPr>
        </p:pic>
      </p:grpSp>
      <p:sp>
        <p:nvSpPr>
          <p:cNvPr id="34" name="正方形/長方形 33">
            <a:extLst>
              <a:ext uri="{FF2B5EF4-FFF2-40B4-BE49-F238E27FC236}">
                <a16:creationId xmlns:a16="http://schemas.microsoft.com/office/drawing/2014/main" id="{22A8C4C6-D29F-4EB5-99FC-A87BFAD3BA43}"/>
              </a:ext>
            </a:extLst>
          </p:cNvPr>
          <p:cNvSpPr/>
          <p:nvPr/>
        </p:nvSpPr>
        <p:spPr>
          <a:xfrm>
            <a:off x="3305193" y="2836273"/>
            <a:ext cx="5112568" cy="597087"/>
          </a:xfrm>
          <a:prstGeom prst="rect">
            <a:avLst/>
          </a:prstGeom>
        </p:spPr>
        <p:txBody>
          <a:bodyPr wrap="square">
            <a:spAutoFit/>
          </a:bodyPr>
          <a:lstStyle/>
          <a:p>
            <a:pPr fontAlgn="base">
              <a:spcBef>
                <a:spcPct val="20000"/>
              </a:spcBef>
              <a:spcAft>
                <a:spcPct val="0"/>
              </a:spcAft>
            </a:pPr>
            <a:endParaRPr lang="en-US" altLang="ja-JP" sz="1600" b="1" dirty="0">
              <a:solidFill>
                <a:prstClr val="black"/>
              </a:solidFill>
              <a:latin typeface="メイリオ" panose="020B0604030504040204" pitchFamily="50" charset="-128"/>
              <a:ea typeface="メイリオ" panose="020B0604030504040204" pitchFamily="50" charset="-128"/>
            </a:endParaRPr>
          </a:p>
          <a:p>
            <a:pPr fontAlgn="base">
              <a:spcBef>
                <a:spcPct val="20000"/>
              </a:spcBef>
              <a:spcAft>
                <a:spcPct val="0"/>
              </a:spcAft>
            </a:pPr>
            <a:r>
              <a:rPr lang="en-US" altLang="ja-JP" sz="1400" b="1" dirty="0">
                <a:solidFill>
                  <a:srgbClr val="4F81BD"/>
                </a:solidFill>
                <a:latin typeface="メイリオ" panose="020B0604030504040204" pitchFamily="50" charset="-128"/>
                <a:ea typeface="メイリオ" panose="020B0604030504040204" pitchFamily="50" charset="-128"/>
              </a:rPr>
              <a:t>https://www.dnc.ac.jp/kyotsu/shiken_jouhou/r7/</a:t>
            </a:r>
            <a:endParaRPr lang="ja-JP" altLang="en-US" sz="1400" b="1" dirty="0">
              <a:solidFill>
                <a:srgbClr val="4F81BD"/>
              </a:solidFill>
              <a:latin typeface="メイリオ" panose="020B0604030504040204" pitchFamily="50" charset="-128"/>
              <a:ea typeface="メイリオ" panose="020B0604030504040204" pitchFamily="50" charset="-128"/>
            </a:endParaRPr>
          </a:p>
        </p:txBody>
      </p:sp>
      <p:sp>
        <p:nvSpPr>
          <p:cNvPr id="35" name="テキスト ボックス 34">
            <a:extLst>
              <a:ext uri="{FF2B5EF4-FFF2-40B4-BE49-F238E27FC236}">
                <a16:creationId xmlns:a16="http://schemas.microsoft.com/office/drawing/2014/main" id="{9B80D666-0C5B-46A7-BB00-E86D8F1534C3}"/>
              </a:ext>
            </a:extLst>
          </p:cNvPr>
          <p:cNvSpPr txBox="1"/>
          <p:nvPr/>
        </p:nvSpPr>
        <p:spPr>
          <a:xfrm>
            <a:off x="3635896" y="2039799"/>
            <a:ext cx="5389050" cy="830997"/>
          </a:xfrm>
          <a:prstGeom prst="rect">
            <a:avLst/>
          </a:prstGeom>
          <a:noFill/>
        </p:spPr>
        <p:txBody>
          <a:bodyPr wrap="square" rtlCol="0">
            <a:spAutoFit/>
          </a:bodyPr>
          <a:lstStyle/>
          <a:p>
            <a:pPr fontAlgn="base">
              <a:spcAft>
                <a:spcPct val="0"/>
              </a:spcAft>
            </a:pPr>
            <a:r>
              <a:rPr lang="ja-JP" altLang="en-US" sz="2400" b="1" dirty="0">
                <a:solidFill>
                  <a:prstClr val="black"/>
                </a:solidFill>
                <a:latin typeface="メイリオ" panose="020B0604030504040204" pitchFamily="50" charset="-128"/>
                <a:ea typeface="メイリオ" panose="020B0604030504040204" pitchFamily="50" charset="-128"/>
              </a:rPr>
              <a:t>大学入試センター公式ウェブサイトで</a:t>
            </a:r>
            <a:endParaRPr lang="en-US" altLang="ja-JP" sz="2400" b="1" dirty="0">
              <a:solidFill>
                <a:prstClr val="black"/>
              </a:solidFill>
              <a:latin typeface="メイリオ" panose="020B0604030504040204" pitchFamily="50" charset="-128"/>
              <a:ea typeface="メイリオ" panose="020B0604030504040204" pitchFamily="50" charset="-128"/>
            </a:endParaRPr>
          </a:p>
          <a:p>
            <a:pPr fontAlgn="base">
              <a:spcAft>
                <a:spcPct val="0"/>
              </a:spcAft>
            </a:pPr>
            <a:r>
              <a:rPr lang="ja-JP" altLang="en-US" sz="2400" b="1" dirty="0">
                <a:solidFill>
                  <a:prstClr val="black"/>
                </a:solidFill>
                <a:latin typeface="メイリオ" panose="020B0604030504040204" pitchFamily="50" charset="-128"/>
                <a:ea typeface="メイリオ" panose="020B0604030504040204" pitchFamily="50" charset="-128"/>
              </a:rPr>
              <a:t>最新の情報を掲載していきます。</a:t>
            </a:r>
          </a:p>
        </p:txBody>
      </p:sp>
      <p:pic>
        <p:nvPicPr>
          <p:cNvPr id="36" name="図 35">
            <a:extLst>
              <a:ext uri="{FF2B5EF4-FFF2-40B4-BE49-F238E27FC236}">
                <a16:creationId xmlns:a16="http://schemas.microsoft.com/office/drawing/2014/main" id="{10E261B3-D8C9-411C-8C60-921F926842B5}"/>
              </a:ext>
            </a:extLst>
          </p:cNvPr>
          <p:cNvPicPr>
            <a:picLocks noChangeAspect="1"/>
          </p:cNvPicPr>
          <p:nvPr/>
        </p:nvPicPr>
        <p:blipFill>
          <a:blip r:embed="rId7"/>
          <a:stretch>
            <a:fillRect/>
          </a:stretch>
        </p:blipFill>
        <p:spPr>
          <a:xfrm>
            <a:off x="8312550" y="2906429"/>
            <a:ext cx="712396" cy="712396"/>
          </a:xfrm>
          <a:prstGeom prst="rect">
            <a:avLst/>
          </a:prstGeom>
        </p:spPr>
      </p:pic>
    </p:spTree>
    <p:extLst>
      <p:ext uri="{BB962C8B-B14F-4D97-AF65-F5344CB8AC3E}">
        <p14:creationId xmlns:p14="http://schemas.microsoft.com/office/powerpoint/2010/main" val="2102234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E36E2188-3736-4ECF-A54E-DD5C2BA99482}"/>
              </a:ext>
            </a:extLst>
          </p:cNvPr>
          <p:cNvSpPr/>
          <p:nvPr/>
        </p:nvSpPr>
        <p:spPr>
          <a:xfrm>
            <a:off x="4572000" y="-1"/>
            <a:ext cx="4572000" cy="6351711"/>
          </a:xfrm>
          <a:prstGeom prst="rect">
            <a:avLst/>
          </a:prstGeom>
          <a:solidFill>
            <a:srgbClr val="06C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20000"/>
              </a:spcBef>
              <a:spcAft>
                <a:spcPct val="0"/>
              </a:spcAft>
            </a:pPr>
            <a:endParaRPr lang="ja-JP" altLang="en-US" sz="2800" b="1">
              <a:solidFill>
                <a:prstClr val="white"/>
              </a:solidFill>
              <a:latin typeface="Calibri"/>
              <a:ea typeface="ＭＳ Ｐゴシック" panose="020B0600070205080204" pitchFamily="50" charset="-128"/>
            </a:endParaRPr>
          </a:p>
        </p:txBody>
      </p:sp>
      <p:pic>
        <p:nvPicPr>
          <p:cNvPr id="7" name="図 6">
            <a:extLst>
              <a:ext uri="{FF2B5EF4-FFF2-40B4-BE49-F238E27FC236}">
                <a16:creationId xmlns:a16="http://schemas.microsoft.com/office/drawing/2014/main" id="{064D8255-C569-4086-9620-024F2AA95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4000" y="692698"/>
            <a:ext cx="2808000" cy="2805195"/>
          </a:xfrm>
          <a:prstGeom prst="rect">
            <a:avLst/>
          </a:prstGeom>
        </p:spPr>
      </p:pic>
      <p:pic>
        <p:nvPicPr>
          <p:cNvPr id="9" name="図 8">
            <a:extLst>
              <a:ext uri="{FF2B5EF4-FFF2-40B4-BE49-F238E27FC236}">
                <a16:creationId xmlns:a16="http://schemas.microsoft.com/office/drawing/2014/main" id="{5E1250CC-A40E-442F-9320-1551896A22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0020" y="1231294"/>
            <a:ext cx="1690665" cy="1728000"/>
          </a:xfrm>
          <a:prstGeom prst="rect">
            <a:avLst/>
          </a:prstGeom>
        </p:spPr>
      </p:pic>
      <p:sp>
        <p:nvSpPr>
          <p:cNvPr id="13" name="テキスト ボックス 12">
            <a:extLst>
              <a:ext uri="{FF2B5EF4-FFF2-40B4-BE49-F238E27FC236}">
                <a16:creationId xmlns:a16="http://schemas.microsoft.com/office/drawing/2014/main" id="{FD3FB648-9348-454B-AC62-660EC098CDC4}"/>
              </a:ext>
            </a:extLst>
          </p:cNvPr>
          <p:cNvSpPr txBox="1"/>
          <p:nvPr/>
        </p:nvSpPr>
        <p:spPr>
          <a:xfrm>
            <a:off x="85562" y="181540"/>
            <a:ext cx="8964488" cy="769441"/>
          </a:xfrm>
          <a:prstGeom prst="rect">
            <a:avLst/>
          </a:prstGeom>
          <a:noFill/>
        </p:spPr>
        <p:txBody>
          <a:bodyPr wrap="square" rtlCol="0">
            <a:spAutoFit/>
          </a:bodyPr>
          <a:lstStyle/>
          <a:p>
            <a:pPr algn="ctr" fontAlgn="base">
              <a:spcBef>
                <a:spcPct val="20000"/>
              </a:spcBef>
              <a:spcAft>
                <a:spcPct val="0"/>
              </a:spcAft>
            </a:pPr>
            <a:r>
              <a:rPr lang="ja-JP" altLang="en-US" sz="2000" b="1" dirty="0">
                <a:solidFill>
                  <a:srgbClr val="16057D"/>
                </a:solidFill>
                <a:latin typeface="UD デジタル 教科書体 N-B" panose="02020700000000000000" pitchFamily="17" charset="-128"/>
                <a:ea typeface="UD デジタル 教科書体 N-B" panose="02020700000000000000" pitchFamily="17" charset="-128"/>
              </a:rPr>
              <a:t>大学入試センター公式アカウントでも</a:t>
            </a:r>
            <a:endParaRPr lang="en-US" altLang="ja-JP" sz="2000" b="1" dirty="0">
              <a:solidFill>
                <a:srgbClr val="16057D"/>
              </a:solidFill>
              <a:latin typeface="UD デジタル 教科書体 N-B" panose="02020700000000000000" pitchFamily="17" charset="-128"/>
              <a:ea typeface="UD デジタル 教科書体 N-B" panose="02020700000000000000" pitchFamily="17" charset="-128"/>
            </a:endParaRPr>
          </a:p>
          <a:p>
            <a:pPr algn="ctr" fontAlgn="base">
              <a:spcBef>
                <a:spcPct val="20000"/>
              </a:spcBef>
              <a:spcAft>
                <a:spcPct val="0"/>
              </a:spcAft>
            </a:pPr>
            <a:r>
              <a:rPr lang="ja-JP" altLang="en-US" sz="2000" b="1" dirty="0">
                <a:solidFill>
                  <a:srgbClr val="16057D"/>
                </a:solidFill>
                <a:latin typeface="UD デジタル 教科書体 N-B" panose="02020700000000000000" pitchFamily="17" charset="-128"/>
                <a:ea typeface="UD デジタル 教科書体 N-B" panose="02020700000000000000" pitchFamily="17" charset="-128"/>
              </a:rPr>
              <a:t>令和７年度大学入学共通テストに関する最新情報を発信しています。</a:t>
            </a:r>
            <a:r>
              <a:rPr lang="en-US" altLang="ja-JP" sz="2000" b="1" baseline="30000" dirty="0">
                <a:solidFill>
                  <a:srgbClr val="16057D"/>
                </a:solidFill>
                <a:latin typeface="UD デジタル 教科書体 N-B" panose="02020700000000000000" pitchFamily="17" charset="-128"/>
                <a:ea typeface="UD デジタル 教科書体 N-B" panose="02020700000000000000" pitchFamily="17" charset="-128"/>
              </a:rPr>
              <a:t>※</a:t>
            </a:r>
            <a:endParaRPr lang="ja-JP" altLang="en-US" sz="2000" b="1" baseline="30000" dirty="0">
              <a:solidFill>
                <a:srgbClr val="16057D"/>
              </a:solidFill>
              <a:latin typeface="UD デジタル 教科書体 N-B" panose="02020700000000000000" pitchFamily="17" charset="-128"/>
              <a:ea typeface="UD デジタル 教科書体 N-B" panose="02020700000000000000" pitchFamily="17" charset="-128"/>
            </a:endParaRPr>
          </a:p>
        </p:txBody>
      </p:sp>
      <p:pic>
        <p:nvPicPr>
          <p:cNvPr id="5" name="図 4">
            <a:extLst>
              <a:ext uri="{FF2B5EF4-FFF2-40B4-BE49-F238E27FC236}">
                <a16:creationId xmlns:a16="http://schemas.microsoft.com/office/drawing/2014/main" id="{C0DAD482-2FD5-489A-B2A2-8D12ACFA9F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1268" y="4929100"/>
            <a:ext cx="1080000" cy="1080000"/>
          </a:xfrm>
          <a:prstGeom prst="rect">
            <a:avLst/>
          </a:prstGeom>
        </p:spPr>
      </p:pic>
      <p:sp>
        <p:nvSpPr>
          <p:cNvPr id="14" name="テキスト ボックス 13">
            <a:extLst>
              <a:ext uri="{FF2B5EF4-FFF2-40B4-BE49-F238E27FC236}">
                <a16:creationId xmlns:a16="http://schemas.microsoft.com/office/drawing/2014/main" id="{C87C3321-BFDC-4B39-9E17-F812B21C61D0}"/>
              </a:ext>
            </a:extLst>
          </p:cNvPr>
          <p:cNvSpPr txBox="1"/>
          <p:nvPr/>
        </p:nvSpPr>
        <p:spPr>
          <a:xfrm>
            <a:off x="2871" y="3428656"/>
            <a:ext cx="4564935" cy="634020"/>
          </a:xfrm>
          <a:prstGeom prst="rect">
            <a:avLst/>
          </a:prstGeom>
          <a:noFill/>
        </p:spPr>
        <p:txBody>
          <a:bodyPr wrap="square" rtlCol="0">
            <a:spAutoFit/>
          </a:bodyPr>
          <a:lstStyle/>
          <a:p>
            <a:pPr algn="ctr" fontAlgn="base">
              <a:spcBef>
                <a:spcPct val="20000"/>
              </a:spcBef>
              <a:spcAft>
                <a:spcPct val="0"/>
              </a:spcAft>
            </a:pPr>
            <a:r>
              <a:rPr lang="ja-JP" altLang="en-US" sz="1600" b="1" dirty="0">
                <a:solidFill>
                  <a:prstClr val="black"/>
                </a:solidFill>
                <a:latin typeface="UD デジタル 教科書体 N-B" panose="02020700000000000000" pitchFamily="17" charset="-128"/>
                <a:ea typeface="UD デジタル 教科書体 N-B" panose="02020700000000000000" pitchFamily="17" charset="-128"/>
              </a:rPr>
              <a:t>大学入試センター</a:t>
            </a:r>
            <a:endParaRPr lang="en-US" altLang="ja-JP" sz="1600" b="1" dirty="0">
              <a:solidFill>
                <a:prstClr val="black"/>
              </a:solidFill>
              <a:latin typeface="UD デジタル 教科書体 N-B" panose="02020700000000000000" pitchFamily="17" charset="-128"/>
              <a:ea typeface="UD デジタル 教科書体 N-B" panose="02020700000000000000" pitchFamily="17" charset="-128"/>
            </a:endParaRPr>
          </a:p>
          <a:p>
            <a:pPr algn="ctr" fontAlgn="base">
              <a:spcBef>
                <a:spcPct val="20000"/>
              </a:spcBef>
              <a:spcAft>
                <a:spcPct val="0"/>
              </a:spcAft>
            </a:pPr>
            <a:r>
              <a:rPr lang="en-US" altLang="ja-JP" sz="1600" b="1" dirty="0">
                <a:solidFill>
                  <a:prstClr val="black"/>
                </a:solidFill>
                <a:latin typeface="UD デジタル 教科書体 N-B" panose="02020700000000000000" pitchFamily="17" charset="-128"/>
                <a:ea typeface="UD デジタル 教科書体 N-B" panose="02020700000000000000" pitchFamily="17" charset="-128"/>
              </a:rPr>
              <a:t>@</a:t>
            </a:r>
            <a:r>
              <a:rPr lang="en-US" altLang="ja-JP" sz="1600" b="1" dirty="0" err="1">
                <a:solidFill>
                  <a:prstClr val="black"/>
                </a:solidFill>
                <a:latin typeface="UD デジタル 教科書体 N-B" panose="02020700000000000000" pitchFamily="17" charset="-128"/>
                <a:ea typeface="UD デジタル 教科書体 N-B" panose="02020700000000000000" pitchFamily="17" charset="-128"/>
              </a:rPr>
              <a:t>DNC_Japan</a:t>
            </a:r>
            <a:r>
              <a:rPr lang="ja-JP" altLang="en-US" sz="1600" b="1" dirty="0">
                <a:solidFill>
                  <a:prstClr val="black"/>
                </a:solidFill>
                <a:latin typeface="UD デジタル 教科書体 N-B" panose="02020700000000000000" pitchFamily="17" charset="-128"/>
                <a:ea typeface="UD デジタル 教科書体 N-B" panose="02020700000000000000" pitchFamily="17" charset="-128"/>
              </a:rPr>
              <a:t>（</a:t>
            </a:r>
            <a:r>
              <a:rPr lang="en-US" altLang="ja-JP" sz="1600" b="1" dirty="0">
                <a:solidFill>
                  <a:prstClr val="black"/>
                </a:solidFill>
                <a:latin typeface="UD デジタル 教科書体 N-B" panose="02020700000000000000" pitchFamily="17" charset="-128"/>
                <a:ea typeface="UD デジタル 教科書体 N-B" panose="02020700000000000000" pitchFamily="17" charset="-128"/>
              </a:rPr>
              <a:t>https://x.com/DNC_Japan</a:t>
            </a:r>
            <a:r>
              <a:rPr lang="ja-JP" altLang="en-US" sz="1600" b="1" dirty="0">
                <a:solidFill>
                  <a:prstClr val="black"/>
                </a:solidFill>
                <a:latin typeface="UD デジタル 教科書体 N-B" panose="02020700000000000000" pitchFamily="17" charset="-128"/>
                <a:ea typeface="UD デジタル 教科書体 N-B" panose="02020700000000000000" pitchFamily="17" charset="-128"/>
              </a:rPr>
              <a:t>）</a:t>
            </a:r>
          </a:p>
        </p:txBody>
      </p:sp>
      <p:sp>
        <p:nvSpPr>
          <p:cNvPr id="15" name="テキスト ボックス 14">
            <a:extLst>
              <a:ext uri="{FF2B5EF4-FFF2-40B4-BE49-F238E27FC236}">
                <a16:creationId xmlns:a16="http://schemas.microsoft.com/office/drawing/2014/main" id="{6CCE12E9-D926-40E1-9A37-394C04B1FBCB}"/>
              </a:ext>
            </a:extLst>
          </p:cNvPr>
          <p:cNvSpPr txBox="1"/>
          <p:nvPr/>
        </p:nvSpPr>
        <p:spPr>
          <a:xfrm>
            <a:off x="4572000" y="3428656"/>
            <a:ext cx="4572000" cy="634020"/>
          </a:xfrm>
          <a:prstGeom prst="rect">
            <a:avLst/>
          </a:prstGeom>
          <a:noFill/>
        </p:spPr>
        <p:txBody>
          <a:bodyPr wrap="square" rtlCol="0">
            <a:spAutoFit/>
          </a:bodyPr>
          <a:lstStyle/>
          <a:p>
            <a:pPr algn="ctr" fontAlgn="base">
              <a:spcBef>
                <a:spcPct val="20000"/>
              </a:spcBef>
              <a:spcAft>
                <a:spcPct val="0"/>
              </a:spcAft>
            </a:pPr>
            <a:r>
              <a:rPr lang="en-US" altLang="ja-JP" sz="1600" b="1" dirty="0">
                <a:solidFill>
                  <a:prstClr val="white"/>
                </a:solidFill>
                <a:latin typeface="UD デジタル 教科書体 N-B" panose="02020700000000000000" pitchFamily="17" charset="-128"/>
                <a:ea typeface="UD デジタル 教科書体 N-B" panose="02020700000000000000" pitchFamily="17" charset="-128"/>
              </a:rPr>
              <a:t>R</a:t>
            </a:r>
            <a:r>
              <a:rPr lang="ja-JP" altLang="en-US" sz="1600" b="1" dirty="0">
                <a:solidFill>
                  <a:prstClr val="white"/>
                </a:solidFill>
                <a:latin typeface="UD デジタル 教科書体 N-B" panose="02020700000000000000" pitchFamily="17" charset="-128"/>
                <a:ea typeface="UD デジタル 教科書体 N-B" panose="02020700000000000000" pitchFamily="17" charset="-128"/>
              </a:rPr>
              <a:t>７共通テスト情報｜大学入試センター</a:t>
            </a:r>
          </a:p>
          <a:p>
            <a:pPr algn="ctr"/>
            <a:r>
              <a:rPr lang="en-US" altLang="ja-JP" sz="1600" dirty="0">
                <a:solidFill>
                  <a:prstClr val="white"/>
                </a:solidFill>
                <a:latin typeface="UD デジタル 教科書体 N-B" panose="02020700000000000000" pitchFamily="17" charset="-128"/>
                <a:ea typeface="UD デジタル 教科書体 N-B" panose="02020700000000000000" pitchFamily="17" charset="-128"/>
              </a:rPr>
              <a:t>@r7test_dnc</a:t>
            </a:r>
            <a:endParaRPr lang="ja-JP" altLang="en-US" sz="1600" dirty="0">
              <a:solidFill>
                <a:prstClr val="white"/>
              </a:solidFill>
              <a:latin typeface="UD デジタル 教科書体 N-B" panose="02020700000000000000" pitchFamily="17" charset="-128"/>
              <a:ea typeface="UD デジタル 教科書体 N-B" panose="02020700000000000000" pitchFamily="17" charset="-128"/>
            </a:endParaRPr>
          </a:p>
        </p:txBody>
      </p:sp>
      <p:pic>
        <p:nvPicPr>
          <p:cNvPr id="11" name="図 10">
            <a:extLst>
              <a:ext uri="{FF2B5EF4-FFF2-40B4-BE49-F238E27FC236}">
                <a16:creationId xmlns:a16="http://schemas.microsoft.com/office/drawing/2014/main" id="{ED5258BF-1AA5-46BC-AB1F-B005F5CDEC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0573" y="4833296"/>
            <a:ext cx="1260000" cy="1260000"/>
          </a:xfrm>
          <a:prstGeom prst="rect">
            <a:avLst/>
          </a:prstGeom>
        </p:spPr>
      </p:pic>
      <p:sp>
        <p:nvSpPr>
          <p:cNvPr id="16" name="テキスト ボックス 15">
            <a:extLst>
              <a:ext uri="{FF2B5EF4-FFF2-40B4-BE49-F238E27FC236}">
                <a16:creationId xmlns:a16="http://schemas.microsoft.com/office/drawing/2014/main" id="{7CCE7A81-3FE7-4B5D-B4B5-DACB27F201C7}"/>
              </a:ext>
            </a:extLst>
          </p:cNvPr>
          <p:cNvSpPr txBox="1"/>
          <p:nvPr/>
        </p:nvSpPr>
        <p:spPr>
          <a:xfrm>
            <a:off x="4576194" y="4128846"/>
            <a:ext cx="4572000" cy="769441"/>
          </a:xfrm>
          <a:prstGeom prst="rect">
            <a:avLst/>
          </a:prstGeom>
          <a:noFill/>
        </p:spPr>
        <p:txBody>
          <a:bodyPr wrap="square" rtlCol="0">
            <a:spAutoFit/>
          </a:bodyPr>
          <a:lstStyle/>
          <a:p>
            <a:pPr algn="ctr" fontAlgn="base">
              <a:spcBef>
                <a:spcPct val="20000"/>
              </a:spcBef>
              <a:spcAft>
                <a:spcPct val="0"/>
              </a:spcAft>
            </a:pPr>
            <a:r>
              <a:rPr lang="ja-JP" altLang="en-US" sz="4400" b="1" dirty="0">
                <a:solidFill>
                  <a:prstClr val="white"/>
                </a:solidFill>
                <a:latin typeface="メイリオ" panose="020B0604030504040204" pitchFamily="50" charset="-128"/>
                <a:ea typeface="メイリオ" panose="020B0604030504040204" pitchFamily="50" charset="-128"/>
              </a:rPr>
              <a:t>友だち募集中</a:t>
            </a:r>
          </a:p>
        </p:txBody>
      </p:sp>
      <p:sp>
        <p:nvSpPr>
          <p:cNvPr id="17" name="テキスト ボックス 16">
            <a:extLst>
              <a:ext uri="{FF2B5EF4-FFF2-40B4-BE49-F238E27FC236}">
                <a16:creationId xmlns:a16="http://schemas.microsoft.com/office/drawing/2014/main" id="{001FFEB8-A086-4186-9BA3-78C7F83903F7}"/>
              </a:ext>
            </a:extLst>
          </p:cNvPr>
          <p:cNvSpPr txBox="1"/>
          <p:nvPr/>
        </p:nvSpPr>
        <p:spPr>
          <a:xfrm>
            <a:off x="2871" y="4128846"/>
            <a:ext cx="4572000" cy="769441"/>
          </a:xfrm>
          <a:prstGeom prst="rect">
            <a:avLst/>
          </a:prstGeom>
          <a:noFill/>
        </p:spPr>
        <p:txBody>
          <a:bodyPr wrap="square" rtlCol="0">
            <a:spAutoFit/>
          </a:bodyPr>
          <a:lstStyle/>
          <a:p>
            <a:pPr algn="ctr" fontAlgn="base">
              <a:spcBef>
                <a:spcPct val="20000"/>
              </a:spcBef>
              <a:spcAft>
                <a:spcPct val="0"/>
              </a:spcAft>
            </a:pPr>
            <a:r>
              <a:rPr lang="en-US" altLang="ja-JP" sz="4400" b="1" spc="-150" dirty="0">
                <a:solidFill>
                  <a:prstClr val="black"/>
                </a:solidFill>
                <a:latin typeface="Yu Gothic UI Semibold" panose="020B0700000000000000" pitchFamily="50" charset="-128"/>
                <a:ea typeface="Yu Gothic UI Semibold" panose="020B0700000000000000" pitchFamily="50" charset="-128"/>
              </a:rPr>
              <a:t>Follow us !</a:t>
            </a:r>
            <a:r>
              <a:rPr lang="ja-JP" altLang="en-US" sz="4400" b="1" dirty="0">
                <a:solidFill>
                  <a:prstClr val="black"/>
                </a:solidFill>
                <a:latin typeface="メイリオ" panose="020B0604030504040204" pitchFamily="50" charset="-128"/>
                <a:ea typeface="メイリオ" panose="020B0604030504040204" pitchFamily="50" charset="-128"/>
              </a:rPr>
              <a:t>　</a:t>
            </a:r>
            <a:endParaRPr lang="en-US" altLang="ja-JP" sz="4400" b="1" dirty="0">
              <a:solidFill>
                <a:prstClr val="black"/>
              </a:solidFill>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684E8AD7-B951-4E4D-8731-DCA63FFD4E54}"/>
              </a:ext>
            </a:extLst>
          </p:cNvPr>
          <p:cNvSpPr txBox="1"/>
          <p:nvPr/>
        </p:nvSpPr>
        <p:spPr>
          <a:xfrm>
            <a:off x="0" y="6215539"/>
            <a:ext cx="9144000" cy="676642"/>
          </a:xfrm>
          <a:prstGeom prst="rect">
            <a:avLst/>
          </a:prstGeom>
          <a:solidFill>
            <a:schemeClr val="bg1">
              <a:lumMod val="85000"/>
            </a:schemeClr>
          </a:solidFill>
        </p:spPr>
        <p:txBody>
          <a:bodyPr wrap="square" tIns="144000" rtlCol="0" anchor="b" anchorCtr="0">
            <a:spAutoFit/>
          </a:bodyPr>
          <a:lstStyle/>
          <a:p>
            <a:pPr fontAlgn="base">
              <a:lnSpc>
                <a:spcPts val="1800"/>
              </a:lnSpc>
              <a:spcAft>
                <a:spcPct val="0"/>
              </a:spcAft>
            </a:pPr>
            <a:r>
              <a:rPr lang="en-US" altLang="ja-JP" sz="1800" b="1" baseline="30000" dirty="0">
                <a:solidFill>
                  <a:srgbClr val="16057D"/>
                </a:solidFill>
                <a:latin typeface="UD デジタル 教科書体 N-B" panose="02020700000000000000" pitchFamily="17" charset="-128"/>
                <a:ea typeface="UD デジタル 教科書体 N-B" panose="02020700000000000000" pitchFamily="17" charset="-128"/>
              </a:rPr>
              <a:t>※</a:t>
            </a:r>
            <a:r>
              <a:rPr lang="ja-JP" altLang="en-US" sz="1800" b="1" baseline="30000" dirty="0">
                <a:solidFill>
                  <a:srgbClr val="16057D"/>
                </a:solidFill>
                <a:latin typeface="UD デジタル 教科書体 N-B" panose="02020700000000000000" pitchFamily="17" charset="-128"/>
                <a:ea typeface="UD デジタル 教科書体 N-B" panose="02020700000000000000" pitchFamily="17" charset="-128"/>
              </a:rPr>
              <a:t>これらの</a:t>
            </a:r>
            <a:r>
              <a:rPr lang="en-US" altLang="ja-JP" sz="1800" b="1" baseline="30000" dirty="0">
                <a:solidFill>
                  <a:srgbClr val="16057D"/>
                </a:solidFill>
                <a:latin typeface="UD デジタル 教科書体 N-B" panose="02020700000000000000" pitchFamily="17" charset="-128"/>
                <a:ea typeface="UD デジタル 教科書体 N-B" panose="02020700000000000000" pitchFamily="17" charset="-128"/>
              </a:rPr>
              <a:t>SNS</a:t>
            </a:r>
            <a:r>
              <a:rPr lang="ja-JP" altLang="en-US" sz="1800" b="1" baseline="30000" dirty="0">
                <a:solidFill>
                  <a:srgbClr val="16057D"/>
                </a:solidFill>
                <a:latin typeface="UD デジタル 教科書体 N-B" panose="02020700000000000000" pitchFamily="17" charset="-128"/>
                <a:ea typeface="UD デジタル 教科書体 N-B" panose="02020700000000000000" pitchFamily="17" charset="-128"/>
              </a:rPr>
              <a:t>（ソーシャル・ネットワーキング・サービス）は、公式ウェブサイト等における最新情報の掲載をご案内したり、</a:t>
            </a:r>
            <a:endParaRPr lang="en-US" altLang="ja-JP" sz="1800" b="1" baseline="30000" dirty="0">
              <a:solidFill>
                <a:srgbClr val="16057D"/>
              </a:solidFill>
              <a:latin typeface="UD デジタル 教科書体 N-B" panose="02020700000000000000" pitchFamily="17" charset="-128"/>
              <a:ea typeface="UD デジタル 教科書体 N-B" panose="02020700000000000000" pitchFamily="17" charset="-128"/>
            </a:endParaRPr>
          </a:p>
          <a:p>
            <a:pPr fontAlgn="base">
              <a:lnSpc>
                <a:spcPts val="1800"/>
              </a:lnSpc>
              <a:spcAft>
                <a:spcPct val="0"/>
              </a:spcAft>
            </a:pPr>
            <a:r>
              <a:rPr lang="ja-JP" altLang="en-US" sz="1800" b="1" baseline="30000" dirty="0">
                <a:solidFill>
                  <a:srgbClr val="16057D"/>
                </a:solidFill>
                <a:latin typeface="UD デジタル 教科書体 N-B" panose="02020700000000000000" pitchFamily="17" charset="-128"/>
                <a:ea typeface="UD デジタル 教科書体 N-B" panose="02020700000000000000" pitchFamily="17" charset="-128"/>
              </a:rPr>
              <a:t> その内容の一部を紹介する形で運用しています。</a:t>
            </a:r>
            <a:r>
              <a:rPr lang="en-US" altLang="ja-JP" sz="1800" b="1" baseline="30000" dirty="0">
                <a:solidFill>
                  <a:srgbClr val="16057D"/>
                </a:solidFill>
                <a:latin typeface="UD デジタル 教科書体 N-B" panose="02020700000000000000" pitchFamily="17" charset="-128"/>
                <a:ea typeface="UD デジタル 教科書体 N-B" panose="02020700000000000000" pitchFamily="17" charset="-128"/>
              </a:rPr>
              <a:t>SNS</a:t>
            </a:r>
            <a:r>
              <a:rPr lang="ja-JP" altLang="en-US" sz="1800" b="1" baseline="30000" dirty="0">
                <a:solidFill>
                  <a:srgbClr val="16057D"/>
                </a:solidFill>
                <a:latin typeface="UD デジタル 教科書体 N-B" panose="02020700000000000000" pitchFamily="17" charset="-128"/>
                <a:ea typeface="UD デジタル 教科書体 N-B" panose="02020700000000000000" pitchFamily="17" charset="-128"/>
              </a:rPr>
              <a:t>のフォロワー等に限定して特定の情報を発信することはありません。</a:t>
            </a:r>
          </a:p>
        </p:txBody>
      </p:sp>
      <p:sp>
        <p:nvSpPr>
          <p:cNvPr id="19" name="スライド番号プレースホルダー 2">
            <a:extLst>
              <a:ext uri="{FF2B5EF4-FFF2-40B4-BE49-F238E27FC236}">
                <a16:creationId xmlns:a16="http://schemas.microsoft.com/office/drawing/2014/main" id="{07451E43-49EB-4077-909D-9D3265BB7B37}"/>
              </a:ext>
            </a:extLst>
          </p:cNvPr>
          <p:cNvSpPr>
            <a:spLocks noGrp="1"/>
          </p:cNvSpPr>
          <p:nvPr>
            <p:ph type="sldNum" sz="quarter" idx="12"/>
          </p:nvPr>
        </p:nvSpPr>
        <p:spPr>
          <a:xfrm>
            <a:off x="7020272" y="6493333"/>
            <a:ext cx="2133601" cy="366253"/>
          </a:xfrm>
        </p:spPr>
        <p:txBody>
          <a:bodyPr/>
          <a:lstStyle/>
          <a:p>
            <a:fld id="{F14AF66F-3B4F-4E8B-A9F2-F8EEB7F87A3A}" type="slidenum">
              <a:rPr lang="ja-JP" altLang="en-US" smtClean="0">
                <a:solidFill>
                  <a:prstClr val="black">
                    <a:tint val="75000"/>
                  </a:prstClr>
                </a:solidFill>
              </a:rPr>
              <a:pPr/>
              <a:t>42</a:t>
            </a:fld>
            <a:endParaRPr lang="ja-JP" altLang="en-US">
              <a:solidFill>
                <a:prstClr val="black">
                  <a:tint val="75000"/>
                </a:prstClr>
              </a:solidFill>
            </a:endParaRPr>
          </a:p>
        </p:txBody>
      </p:sp>
    </p:spTree>
    <p:extLst>
      <p:ext uri="{BB962C8B-B14F-4D97-AF65-F5344CB8AC3E}">
        <p14:creationId xmlns:p14="http://schemas.microsoft.com/office/powerpoint/2010/main" val="31919370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D9C02764-2F5D-4AF0-B65E-08804DF37FCB}"/>
              </a:ext>
            </a:extLst>
          </p:cNvPr>
          <p:cNvSpPr/>
          <p:nvPr/>
        </p:nvSpPr>
        <p:spPr>
          <a:xfrm>
            <a:off x="249552" y="1236039"/>
            <a:ext cx="4403885" cy="389530"/>
          </a:xfrm>
          <a:prstGeom prst="rect">
            <a:avLst/>
          </a:prstGeom>
        </p:spPr>
        <p:txBody>
          <a:bodyPr wrap="square">
            <a:spAutoFit/>
          </a:bodyPr>
          <a:lstStyle/>
          <a:p>
            <a:pPr marL="182563" indent="-182563">
              <a:lnSpc>
                <a:spcPct val="110000"/>
              </a:lnSpc>
              <a:spcAft>
                <a:spcPts val="900"/>
              </a:spcAft>
              <a:defRPr/>
            </a:pPr>
            <a:r>
              <a:rPr lang="ja-JP" altLang="en-US" sz="2000" b="0" dirty="0">
                <a:latin typeface="+mn-ea"/>
                <a:ea typeface="+mn-ea"/>
              </a:rPr>
              <a:t>○　新課程に基づく出題教科・科目等</a:t>
            </a:r>
            <a:endParaRPr lang="en-US" altLang="ja-JP" sz="2000" b="0" dirty="0">
              <a:latin typeface="+mn-ea"/>
              <a:ea typeface="+mn-ea"/>
            </a:endParaRPr>
          </a:p>
        </p:txBody>
      </p:sp>
      <p:graphicFrame>
        <p:nvGraphicFramePr>
          <p:cNvPr id="5" name="表 4">
            <a:extLst>
              <a:ext uri="{FF2B5EF4-FFF2-40B4-BE49-F238E27FC236}">
                <a16:creationId xmlns:a16="http://schemas.microsoft.com/office/drawing/2014/main" id="{03BF2399-2FFF-4E0A-8C89-34C6D3E75343}"/>
              </a:ext>
            </a:extLst>
          </p:cNvPr>
          <p:cNvGraphicFramePr>
            <a:graphicFrameLocks noGrp="1"/>
          </p:cNvGraphicFramePr>
          <p:nvPr>
            <p:extLst>
              <p:ext uri="{D42A27DB-BD31-4B8C-83A1-F6EECF244321}">
                <p14:modId xmlns:p14="http://schemas.microsoft.com/office/powerpoint/2010/main" val="1838358960"/>
              </p:ext>
            </p:extLst>
          </p:nvPr>
        </p:nvGraphicFramePr>
        <p:xfrm>
          <a:off x="323528" y="1640297"/>
          <a:ext cx="8532528" cy="5127480"/>
        </p:xfrm>
        <a:graphic>
          <a:graphicData uri="http://schemas.openxmlformats.org/drawingml/2006/table">
            <a:tbl>
              <a:tblPr firstRow="1" bandRow="1">
                <a:tableStyleId>{5C22544A-7EE6-4342-B048-85BDC9FD1C3A}</a:tableStyleId>
              </a:tblPr>
              <a:tblGrid>
                <a:gridCol w="900000">
                  <a:extLst>
                    <a:ext uri="{9D8B030D-6E8A-4147-A177-3AD203B41FA5}">
                      <a16:colId xmlns:a16="http://schemas.microsoft.com/office/drawing/2014/main" val="904888357"/>
                    </a:ext>
                  </a:extLst>
                </a:gridCol>
                <a:gridCol w="962350">
                  <a:extLst>
                    <a:ext uri="{9D8B030D-6E8A-4147-A177-3AD203B41FA5}">
                      <a16:colId xmlns:a16="http://schemas.microsoft.com/office/drawing/2014/main" val="452333198"/>
                    </a:ext>
                  </a:extLst>
                </a:gridCol>
                <a:gridCol w="3790178">
                  <a:extLst>
                    <a:ext uri="{9D8B030D-6E8A-4147-A177-3AD203B41FA5}">
                      <a16:colId xmlns:a16="http://schemas.microsoft.com/office/drawing/2014/main" val="695610409"/>
                    </a:ext>
                  </a:extLst>
                </a:gridCol>
                <a:gridCol w="2880000">
                  <a:extLst>
                    <a:ext uri="{9D8B030D-6E8A-4147-A177-3AD203B41FA5}">
                      <a16:colId xmlns:a16="http://schemas.microsoft.com/office/drawing/2014/main" val="820449176"/>
                    </a:ext>
                  </a:extLst>
                </a:gridCol>
              </a:tblGrid>
              <a:tr h="241535">
                <a:tc>
                  <a:txBody>
                    <a:bodyPr/>
                    <a:lstStyle/>
                    <a:p>
                      <a:pPr algn="ctr"/>
                      <a:r>
                        <a:rPr kumimoji="1" lang="ja-JP" altLang="en-US" sz="1400" b="1" dirty="0"/>
                        <a:t>教科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kumimoji="1" lang="ja-JP" altLang="en-US" sz="1400" b="1" dirty="0"/>
                        <a:t>グループ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kumimoji="1" lang="ja-JP" altLang="en-US" sz="1400" b="1" dirty="0"/>
                        <a:t>出題科目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kumimoji="1" lang="ja-JP" altLang="en-US" sz="1400" b="1" dirty="0"/>
                        <a:t>試験時間（配点）</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4123707783"/>
                  </a:ext>
                </a:extLst>
              </a:tr>
              <a:tr h="0">
                <a:tc>
                  <a:txBody>
                    <a:bodyPr/>
                    <a:lstStyle/>
                    <a:p>
                      <a:pPr algn="ctr"/>
                      <a:r>
                        <a:rPr kumimoji="1" lang="ja-JP" altLang="en-US" sz="1400" b="1" dirty="0"/>
                        <a:t>国語</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400" dirty="0"/>
                        <a:t>『</a:t>
                      </a:r>
                      <a:r>
                        <a:rPr kumimoji="1" lang="ja-JP" altLang="en-US" sz="1400" dirty="0"/>
                        <a:t>国語</a:t>
                      </a:r>
                      <a:r>
                        <a:rPr kumimoji="1" lang="en-US" altLang="ja-JP" sz="1400" dirty="0"/>
                        <a:t>』</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400" dirty="0"/>
                        <a:t>90</a:t>
                      </a:r>
                      <a:r>
                        <a:rPr kumimoji="1" lang="ja-JP" altLang="en-US" sz="1400" dirty="0"/>
                        <a:t>分</a:t>
                      </a:r>
                      <a:r>
                        <a:rPr kumimoji="1" lang="en-US" altLang="ja-JP" sz="1400" dirty="0"/>
                        <a:t>(200</a:t>
                      </a:r>
                      <a:r>
                        <a:rPr kumimoji="1" lang="ja-JP" altLang="en-US" sz="1400" dirty="0"/>
                        <a:t>点</a:t>
                      </a:r>
                      <a:r>
                        <a:rPr kumimoji="1" lang="en-US" altLang="ja-JP" sz="1400" dirty="0"/>
                        <a:t>)</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05144284"/>
                  </a:ext>
                </a:extLst>
              </a:tr>
              <a:tr h="685800">
                <a:tc>
                  <a:txBody>
                    <a:bodyPr/>
                    <a:lstStyle/>
                    <a:p>
                      <a:pPr algn="ctr"/>
                      <a:r>
                        <a:rPr kumimoji="1" lang="ja-JP" altLang="en-US" sz="1400" b="1" dirty="0"/>
                        <a:t>地理歴史</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r>
                        <a:rPr kumimoji="1" lang="en-US" altLang="ja-JP" sz="1400" dirty="0"/>
                        <a:t>『</a:t>
                      </a:r>
                      <a:r>
                        <a:rPr kumimoji="1" lang="ja-JP" altLang="en-US" sz="1400" dirty="0"/>
                        <a:t>地理総合，地理探究</a:t>
                      </a:r>
                      <a:r>
                        <a:rPr kumimoji="1" lang="en-US" altLang="ja-JP" sz="1400" dirty="0"/>
                        <a:t>』</a:t>
                      </a:r>
                    </a:p>
                    <a:p>
                      <a:r>
                        <a:rPr kumimoji="1" lang="en-US" altLang="ja-JP" sz="1400" dirty="0"/>
                        <a:t>『</a:t>
                      </a:r>
                      <a:r>
                        <a:rPr kumimoji="1" lang="ja-JP" altLang="en-US" sz="1400" dirty="0"/>
                        <a:t>歴史総合，日本史探究</a:t>
                      </a:r>
                      <a:r>
                        <a:rPr kumimoji="1" lang="en-US" altLang="ja-JP" sz="1400" dirty="0"/>
                        <a:t>』</a:t>
                      </a:r>
                    </a:p>
                    <a:p>
                      <a:pPr marL="0" marR="0" lvl="0" indent="0" algn="l" defTabSz="945124" rtl="0" eaLnBrk="1" fontAlgn="auto" latinLnBrk="0" hangingPunct="1">
                        <a:lnSpc>
                          <a:spcPct val="100000"/>
                        </a:lnSpc>
                        <a:spcBef>
                          <a:spcPts val="0"/>
                        </a:spcBef>
                        <a:spcAft>
                          <a:spcPts val="0"/>
                        </a:spcAft>
                        <a:buClrTx/>
                        <a:buSzTx/>
                        <a:buFontTx/>
                        <a:buNone/>
                        <a:tabLst/>
                        <a:defRPr/>
                      </a:pPr>
                      <a:r>
                        <a:rPr kumimoji="1" lang="en-US" altLang="ja-JP" sz="1400" dirty="0"/>
                        <a:t>『</a:t>
                      </a:r>
                      <a:r>
                        <a:rPr kumimoji="1" lang="ja-JP" altLang="en-US" sz="1400" dirty="0"/>
                        <a:t>歴史総合，世界史探究</a:t>
                      </a:r>
                      <a:r>
                        <a:rPr kumimoji="1" lang="en-US" altLang="ja-JP" sz="1400" dirty="0"/>
                        <a:t>』</a:t>
                      </a:r>
                      <a:r>
                        <a:rPr kumimoji="1" lang="ja-JP" altLang="en-US" sz="1400" dirty="0"/>
                        <a:t>　</a:t>
                      </a:r>
                      <a:endParaRPr kumimoji="1" lang="en-US" altLang="ja-JP" sz="1400" dirty="0"/>
                    </a:p>
                    <a:p>
                      <a:r>
                        <a:rPr kumimoji="1" lang="en-US" altLang="ja-JP" sz="1400" dirty="0"/>
                        <a:t>『</a:t>
                      </a:r>
                      <a:r>
                        <a:rPr kumimoji="1" lang="ja-JP" altLang="en-US" sz="1400" dirty="0"/>
                        <a:t>公共，倫理</a:t>
                      </a:r>
                      <a:r>
                        <a:rPr kumimoji="1" lang="en-US" altLang="ja-JP" sz="1400" dirty="0"/>
                        <a:t>』</a:t>
                      </a:r>
                    </a:p>
                    <a:p>
                      <a:r>
                        <a:rPr kumimoji="1" lang="en-US" altLang="ja-JP" sz="1400" dirty="0"/>
                        <a:t>『</a:t>
                      </a:r>
                      <a:r>
                        <a:rPr kumimoji="1" lang="ja-JP" altLang="en-US" sz="1400" dirty="0"/>
                        <a:t>公共，政治・経済</a:t>
                      </a:r>
                      <a:r>
                        <a:rPr kumimoji="1" lang="en-US" altLang="ja-JP" sz="1400" dirty="0"/>
                        <a:t>』</a:t>
                      </a:r>
                    </a:p>
                    <a:p>
                      <a:r>
                        <a:rPr kumimoji="1" lang="en-US" altLang="ja-JP" sz="1400" dirty="0"/>
                        <a:t>『</a:t>
                      </a:r>
                      <a:r>
                        <a:rPr kumimoji="1" lang="ja-JP" altLang="en-US" sz="1400" dirty="0"/>
                        <a:t>地理総合／歴史総合／公共</a:t>
                      </a:r>
                      <a:r>
                        <a:rPr kumimoji="1" lang="en-US" altLang="ja-JP" sz="14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r>
                        <a:rPr kumimoji="1" lang="en-US" altLang="ja-JP" sz="1400" dirty="0"/>
                        <a:t>1</a:t>
                      </a:r>
                      <a:r>
                        <a:rPr kumimoji="1" lang="ja-JP" altLang="en-US" sz="1400" dirty="0"/>
                        <a:t>科目選択</a:t>
                      </a:r>
                    </a:p>
                    <a:p>
                      <a:pPr>
                        <a:spcAft>
                          <a:spcPts val="1200"/>
                        </a:spcAft>
                      </a:pPr>
                      <a:r>
                        <a:rPr kumimoji="1" lang="ja-JP" altLang="en-US" sz="1400" dirty="0"/>
                        <a:t>　</a:t>
                      </a:r>
                      <a:r>
                        <a:rPr kumimoji="1" lang="en-US" altLang="ja-JP" sz="1400" dirty="0"/>
                        <a:t>60</a:t>
                      </a:r>
                      <a:r>
                        <a:rPr kumimoji="1" lang="ja-JP" altLang="en-US" sz="1400" dirty="0"/>
                        <a:t>分</a:t>
                      </a:r>
                      <a:r>
                        <a:rPr kumimoji="1" lang="en-US" altLang="ja-JP" sz="1400" dirty="0"/>
                        <a:t>(100</a:t>
                      </a:r>
                      <a:r>
                        <a:rPr kumimoji="1" lang="ja-JP" altLang="en-US" sz="1400" dirty="0"/>
                        <a:t>点</a:t>
                      </a:r>
                      <a:r>
                        <a:rPr kumimoji="1" lang="en-US" altLang="ja-JP" sz="1400" dirty="0"/>
                        <a:t>)</a:t>
                      </a:r>
                    </a:p>
                    <a:p>
                      <a:r>
                        <a:rPr kumimoji="1" lang="en-US" altLang="ja-JP" sz="1400" dirty="0"/>
                        <a:t>2</a:t>
                      </a:r>
                      <a:r>
                        <a:rPr kumimoji="1" lang="ja-JP" altLang="en-US" sz="1400" dirty="0"/>
                        <a:t>科目選択</a:t>
                      </a:r>
                    </a:p>
                    <a:p>
                      <a:r>
                        <a:rPr kumimoji="1" lang="ja-JP" altLang="en-US" sz="1400" dirty="0"/>
                        <a:t>　</a:t>
                      </a:r>
                      <a:r>
                        <a:rPr kumimoji="1" lang="en-US" altLang="ja-JP" sz="1400" dirty="0"/>
                        <a:t>130</a:t>
                      </a:r>
                      <a:r>
                        <a:rPr kumimoji="1" lang="ja-JP" altLang="en-US" sz="1400" dirty="0"/>
                        <a:t>分</a:t>
                      </a:r>
                      <a:r>
                        <a:rPr kumimoji="1" lang="en-US" altLang="ja-JP" sz="1400" dirty="0"/>
                        <a:t>(</a:t>
                      </a:r>
                      <a:r>
                        <a:rPr kumimoji="1" lang="ja-JP" altLang="en-US" sz="1400" dirty="0"/>
                        <a:t>うち解答時間</a:t>
                      </a:r>
                      <a:r>
                        <a:rPr kumimoji="1" lang="en-US" altLang="ja-JP" sz="1400" dirty="0"/>
                        <a:t>120</a:t>
                      </a:r>
                      <a:r>
                        <a:rPr kumimoji="1" lang="ja-JP" altLang="en-US" sz="1400" dirty="0"/>
                        <a:t>分</a:t>
                      </a:r>
                      <a:r>
                        <a:rPr kumimoji="1" lang="en-US" altLang="ja-JP" sz="1400" dirty="0"/>
                        <a:t>)</a:t>
                      </a:r>
                    </a:p>
                    <a:p>
                      <a:r>
                        <a:rPr kumimoji="1" lang="ja-JP" altLang="en-US" sz="1400" dirty="0"/>
                        <a:t>　 </a:t>
                      </a:r>
                      <a:r>
                        <a:rPr kumimoji="1" lang="en-US" altLang="ja-JP" sz="1400" dirty="0"/>
                        <a:t>(200</a:t>
                      </a:r>
                      <a:r>
                        <a:rPr kumimoji="1" lang="ja-JP" altLang="en-US" sz="1400" dirty="0"/>
                        <a:t>点</a:t>
                      </a:r>
                      <a:r>
                        <a:rPr kumimoji="1" lang="en-US" altLang="ja-JP" sz="1400" dirty="0"/>
                        <a:t>)      </a:t>
                      </a:r>
                      <a:r>
                        <a:rPr kumimoji="1" lang="ja-JP" altLang="en-US" sz="1400" dirty="0"/>
                        <a:t>　　　</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86021379"/>
                  </a:ext>
                </a:extLst>
              </a:tr>
              <a:tr h="685800">
                <a:tc>
                  <a:txBody>
                    <a:bodyPr/>
                    <a:lstStyle/>
                    <a:p>
                      <a:pPr algn="ctr"/>
                      <a:r>
                        <a:rPr kumimoji="1" lang="ja-JP" altLang="en-US" sz="1400" b="1" dirty="0"/>
                        <a:t>公　民</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1567206"/>
                  </a:ext>
                </a:extLst>
              </a:tr>
              <a:tr h="241535">
                <a:tc rowSpan="2">
                  <a:txBody>
                    <a:bodyPr/>
                    <a:lstStyle/>
                    <a:p>
                      <a:pPr algn="ctr"/>
                      <a:r>
                        <a:rPr kumimoji="1" lang="ja-JP" altLang="en-US" sz="1400" b="1" dirty="0"/>
                        <a:t>数学</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dirty="0"/>
                        <a:t>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zh-CN" sz="1400" dirty="0">
                          <a:latin typeface="ＭＳ Ｐゴシック" panose="020B0600070205080204" pitchFamily="50" charset="-128"/>
                          <a:ea typeface="ＭＳ Ｐゴシック" panose="020B0600070205080204" pitchFamily="50" charset="-128"/>
                        </a:rPr>
                        <a:t>『</a:t>
                      </a:r>
                      <a:r>
                        <a:rPr kumimoji="1" lang="zh-CN" altLang="en-US" sz="1400" dirty="0">
                          <a:latin typeface="ＭＳ Ｐゴシック" panose="020B0600070205080204" pitchFamily="50" charset="-128"/>
                          <a:ea typeface="ＭＳ Ｐゴシック" panose="020B0600070205080204" pitchFamily="50" charset="-128"/>
                        </a:rPr>
                        <a:t>数学</a:t>
                      </a:r>
                      <a:r>
                        <a:rPr kumimoji="1" lang="en-US" altLang="zh-CN" sz="1400" dirty="0">
                          <a:latin typeface="ＭＳ Ｐゴシック" panose="020B0600070205080204" pitchFamily="50" charset="-128"/>
                          <a:ea typeface="ＭＳ Ｐゴシック" panose="020B0600070205080204" pitchFamily="50" charset="-128"/>
                        </a:rPr>
                        <a:t>Ⅰ</a:t>
                      </a:r>
                      <a:r>
                        <a:rPr kumimoji="1" lang="zh-CN" altLang="en-US" sz="1400" dirty="0">
                          <a:latin typeface="ＭＳ Ｐゴシック" panose="020B0600070205080204" pitchFamily="50" charset="-128"/>
                          <a:ea typeface="ＭＳ Ｐゴシック" panose="020B0600070205080204" pitchFamily="50" charset="-128"/>
                        </a:rPr>
                        <a:t>，数学Ａ</a:t>
                      </a:r>
                      <a:r>
                        <a:rPr kumimoji="1" lang="en-US" altLang="zh-CN" sz="1400" dirty="0">
                          <a:latin typeface="ＭＳ Ｐゴシック" panose="020B0600070205080204" pitchFamily="50" charset="-128"/>
                          <a:ea typeface="ＭＳ Ｐゴシック" panose="020B0600070205080204" pitchFamily="50" charset="-128"/>
                        </a:rPr>
                        <a:t>』</a:t>
                      </a:r>
                      <a:r>
                        <a:rPr kumimoji="1" lang="ja-JP" altLang="en-US" sz="1400" dirty="0">
                          <a:latin typeface="ＭＳ Ｐゴシック" panose="020B0600070205080204" pitchFamily="50" charset="-128"/>
                          <a:ea typeface="ＭＳ Ｐゴシック" panose="020B0600070205080204" pitchFamily="50" charset="-128"/>
                        </a:rPr>
                        <a:t>　</a:t>
                      </a:r>
                      <a:r>
                        <a:rPr kumimoji="1" lang="en-US" altLang="zh-CN" sz="1400" dirty="0">
                          <a:latin typeface="ＭＳ Ｐゴシック" panose="020B0600070205080204" pitchFamily="50" charset="-128"/>
                          <a:ea typeface="ＭＳ Ｐゴシック" panose="020B0600070205080204" pitchFamily="50" charset="-128"/>
                        </a:rPr>
                        <a:t>『</a:t>
                      </a:r>
                      <a:r>
                        <a:rPr kumimoji="1" lang="zh-CN" altLang="en-US" sz="1400" dirty="0">
                          <a:latin typeface="ＭＳ Ｐゴシック" panose="020B0600070205080204" pitchFamily="50" charset="-128"/>
                          <a:ea typeface="ＭＳ Ｐゴシック" panose="020B0600070205080204" pitchFamily="50" charset="-128"/>
                        </a:rPr>
                        <a:t>数学</a:t>
                      </a:r>
                      <a:r>
                        <a:rPr kumimoji="1" lang="en-US" altLang="zh-CN" sz="1400" dirty="0">
                          <a:latin typeface="ＭＳ Ｐゴシック" panose="020B0600070205080204" pitchFamily="50" charset="-128"/>
                          <a:ea typeface="ＭＳ Ｐゴシック" panose="020B0600070205080204" pitchFamily="50" charset="-128"/>
                        </a:rPr>
                        <a:t>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45124" rtl="0" eaLnBrk="1" fontAlgn="auto" latinLnBrk="0" hangingPunct="1">
                        <a:lnSpc>
                          <a:spcPct val="100000"/>
                        </a:lnSpc>
                        <a:spcBef>
                          <a:spcPts val="0"/>
                        </a:spcBef>
                        <a:spcAft>
                          <a:spcPts val="0"/>
                        </a:spcAft>
                        <a:buClrTx/>
                        <a:buSzTx/>
                        <a:buFontTx/>
                        <a:buNone/>
                        <a:tabLst/>
                        <a:defRPr/>
                      </a:pPr>
                      <a:r>
                        <a:rPr kumimoji="1" lang="en-US" altLang="ja-JP" sz="1400" dirty="0"/>
                        <a:t>70</a:t>
                      </a:r>
                      <a:r>
                        <a:rPr kumimoji="1" lang="ja-JP" altLang="en-US" sz="1400" dirty="0"/>
                        <a:t>分</a:t>
                      </a:r>
                      <a:r>
                        <a:rPr kumimoji="1" lang="en-US" altLang="ja-JP" sz="1400" dirty="0"/>
                        <a:t>(100</a:t>
                      </a:r>
                      <a:r>
                        <a:rPr kumimoji="1" lang="ja-JP" altLang="en-US" sz="1400" dirty="0"/>
                        <a:t>点</a:t>
                      </a:r>
                      <a:r>
                        <a:rPr kumimoji="1" lang="en-US" altLang="ja-JP" sz="1400" dirty="0"/>
                        <a:t>)</a:t>
                      </a:r>
                      <a:endParaRPr kumimoji="1" lang="ja-JP" altLang="en-US" sz="1400" dirty="0"/>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1559584"/>
                  </a:ext>
                </a:extLst>
              </a:tr>
              <a:tr h="241535">
                <a:tc vMerge="1">
                  <a:txBody>
                    <a:bodyPr/>
                    <a:lstStyle/>
                    <a:p>
                      <a:pPr algn="ctr"/>
                      <a:endParaRPr kumimoji="1" lang="ja-JP" alt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dirty="0"/>
                        <a:t>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400" dirty="0"/>
                        <a:t>『</a:t>
                      </a:r>
                      <a:r>
                        <a:rPr kumimoji="1" lang="ja-JP" altLang="en-US" sz="1400" dirty="0"/>
                        <a:t>数学</a:t>
                      </a:r>
                      <a:r>
                        <a:rPr kumimoji="1" lang="en-US" altLang="ja-JP" sz="1400" dirty="0"/>
                        <a:t>Ⅱ</a:t>
                      </a:r>
                      <a:r>
                        <a:rPr kumimoji="1" lang="ja-JP" altLang="en-US" sz="1400" dirty="0" err="1"/>
                        <a:t>，</a:t>
                      </a:r>
                      <a:r>
                        <a:rPr kumimoji="1" lang="ja-JP" altLang="en-US" sz="1400" dirty="0"/>
                        <a:t>数学Ｂ，数学Ｃ</a:t>
                      </a:r>
                      <a:r>
                        <a:rPr kumimoji="1" lang="en-US" altLang="ja-JP" sz="14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45124" rtl="0" eaLnBrk="1" fontAlgn="auto" latinLnBrk="0" hangingPunct="1">
                        <a:lnSpc>
                          <a:spcPct val="100000"/>
                        </a:lnSpc>
                        <a:spcBef>
                          <a:spcPts val="0"/>
                        </a:spcBef>
                        <a:spcAft>
                          <a:spcPts val="0"/>
                        </a:spcAft>
                        <a:buClrTx/>
                        <a:buSzTx/>
                        <a:buFontTx/>
                        <a:buNone/>
                        <a:tabLst/>
                        <a:defRPr/>
                      </a:pPr>
                      <a:r>
                        <a:rPr kumimoji="1" lang="en-US" altLang="ja-JP" sz="1400" dirty="0"/>
                        <a:t>70</a:t>
                      </a:r>
                      <a:r>
                        <a:rPr kumimoji="1" lang="ja-JP" altLang="en-US" sz="1400" dirty="0"/>
                        <a:t>分</a:t>
                      </a:r>
                      <a:r>
                        <a:rPr kumimoji="1" lang="en-US" altLang="ja-JP" sz="1400" dirty="0"/>
                        <a:t>(100</a:t>
                      </a:r>
                      <a:r>
                        <a:rPr kumimoji="1" lang="ja-JP" altLang="en-US" sz="1400" dirty="0"/>
                        <a:t>点</a:t>
                      </a:r>
                      <a:r>
                        <a:rPr kumimoji="1" lang="en-US" altLang="ja-JP" sz="1400" dirty="0"/>
                        <a:t>)</a:t>
                      </a:r>
                      <a:endParaRPr kumimoji="1" lang="ja-JP" altLang="en-US" sz="1400" dirty="0"/>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34734161"/>
                  </a:ext>
                </a:extLst>
              </a:tr>
              <a:tr h="978215">
                <a:tc>
                  <a:txBody>
                    <a:bodyPr/>
                    <a:lstStyle/>
                    <a:p>
                      <a:pPr algn="ctr"/>
                      <a:r>
                        <a:rPr kumimoji="1" lang="ja-JP" altLang="en-US" sz="1400" b="1" dirty="0"/>
                        <a:t>理科</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400" dirty="0"/>
                        <a:t>『</a:t>
                      </a:r>
                      <a:r>
                        <a:rPr kumimoji="1" lang="ja-JP" altLang="en-US" sz="1400" dirty="0"/>
                        <a:t>物理基礎／化学基礎／生物基礎／地学基礎</a:t>
                      </a:r>
                      <a:r>
                        <a:rPr kumimoji="1" lang="en-US" altLang="ja-JP" sz="1400" dirty="0"/>
                        <a:t>』</a:t>
                      </a:r>
                    </a:p>
                    <a:p>
                      <a:r>
                        <a:rPr kumimoji="1" lang="en-US" altLang="ja-JP" sz="1400" dirty="0"/>
                        <a:t>『</a:t>
                      </a:r>
                      <a:r>
                        <a:rPr kumimoji="1" lang="ja-JP" altLang="en-US" sz="1400" dirty="0"/>
                        <a:t>物理</a:t>
                      </a:r>
                      <a:r>
                        <a:rPr kumimoji="1" lang="en-US" altLang="ja-JP" sz="1400" dirty="0"/>
                        <a:t>』</a:t>
                      </a:r>
                      <a:r>
                        <a:rPr kumimoji="1" lang="ja-JP" altLang="en-US" sz="1400" dirty="0"/>
                        <a:t>　</a:t>
                      </a:r>
                      <a:endParaRPr kumimoji="1" lang="en-US" altLang="ja-JP" sz="1400" dirty="0"/>
                    </a:p>
                    <a:p>
                      <a:r>
                        <a:rPr kumimoji="1" lang="en-US" altLang="ja-JP" sz="1400" dirty="0"/>
                        <a:t>『</a:t>
                      </a:r>
                      <a:r>
                        <a:rPr kumimoji="1" lang="ja-JP" altLang="en-US" sz="1400" dirty="0"/>
                        <a:t>化学</a:t>
                      </a:r>
                      <a:r>
                        <a:rPr kumimoji="1" lang="en-US" altLang="ja-JP" sz="1400" dirty="0"/>
                        <a:t>』</a:t>
                      </a:r>
                    </a:p>
                    <a:p>
                      <a:r>
                        <a:rPr kumimoji="1" lang="en-US" altLang="ja-JP" sz="1400" dirty="0"/>
                        <a:t>『</a:t>
                      </a:r>
                      <a:r>
                        <a:rPr kumimoji="1" lang="ja-JP" altLang="en-US" sz="1400" dirty="0"/>
                        <a:t>生物</a:t>
                      </a:r>
                      <a:r>
                        <a:rPr kumimoji="1" lang="en-US" altLang="ja-JP" sz="1400" dirty="0"/>
                        <a:t>』</a:t>
                      </a:r>
                    </a:p>
                    <a:p>
                      <a:r>
                        <a:rPr kumimoji="1" lang="en-US" altLang="ja-JP" sz="1400" dirty="0"/>
                        <a:t>『</a:t>
                      </a:r>
                      <a:r>
                        <a:rPr kumimoji="1" lang="ja-JP" altLang="en-US" sz="1400" dirty="0"/>
                        <a:t>地学</a:t>
                      </a:r>
                      <a:r>
                        <a:rPr kumimoji="1" lang="en-US" altLang="ja-JP" sz="14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400" dirty="0"/>
                        <a:t>1</a:t>
                      </a:r>
                      <a:r>
                        <a:rPr kumimoji="1" lang="ja-JP" altLang="en-US" sz="1400" dirty="0"/>
                        <a:t>科目選択</a:t>
                      </a:r>
                    </a:p>
                    <a:p>
                      <a:pPr>
                        <a:spcAft>
                          <a:spcPts val="600"/>
                        </a:spcAft>
                      </a:pPr>
                      <a:r>
                        <a:rPr kumimoji="1" lang="ja-JP" altLang="en-US" sz="1400" dirty="0"/>
                        <a:t>　</a:t>
                      </a:r>
                      <a:r>
                        <a:rPr kumimoji="1" lang="en-US" altLang="ja-JP" sz="1400" dirty="0"/>
                        <a:t>60</a:t>
                      </a:r>
                      <a:r>
                        <a:rPr kumimoji="1" lang="ja-JP" altLang="en-US" sz="1400" dirty="0"/>
                        <a:t>分</a:t>
                      </a:r>
                      <a:r>
                        <a:rPr kumimoji="1" lang="en-US" altLang="ja-JP" sz="1400" dirty="0"/>
                        <a:t>(100</a:t>
                      </a:r>
                      <a:r>
                        <a:rPr kumimoji="1" lang="ja-JP" altLang="en-US" sz="1400" dirty="0"/>
                        <a:t>点</a:t>
                      </a:r>
                      <a:r>
                        <a:rPr kumimoji="1" lang="en-US" altLang="ja-JP" sz="1400" dirty="0"/>
                        <a:t>)</a:t>
                      </a:r>
                    </a:p>
                    <a:p>
                      <a:r>
                        <a:rPr kumimoji="1" lang="en-US" altLang="ja-JP" sz="1400" dirty="0"/>
                        <a:t>2</a:t>
                      </a:r>
                      <a:r>
                        <a:rPr kumimoji="1" lang="ja-JP" altLang="en-US" sz="1400" dirty="0"/>
                        <a:t>科目選択</a:t>
                      </a:r>
                    </a:p>
                    <a:p>
                      <a:r>
                        <a:rPr kumimoji="1" lang="ja-JP" altLang="en-US" sz="1400" dirty="0"/>
                        <a:t>　</a:t>
                      </a:r>
                      <a:r>
                        <a:rPr kumimoji="1" lang="en-US" altLang="ja-JP" sz="1400" dirty="0"/>
                        <a:t>130</a:t>
                      </a:r>
                      <a:r>
                        <a:rPr kumimoji="1" lang="ja-JP" altLang="en-US" sz="1400" dirty="0"/>
                        <a:t>分</a:t>
                      </a:r>
                      <a:r>
                        <a:rPr kumimoji="1" lang="en-US" altLang="ja-JP" sz="1400" dirty="0"/>
                        <a:t>(</a:t>
                      </a:r>
                      <a:r>
                        <a:rPr kumimoji="1" lang="ja-JP" altLang="en-US" sz="1400" dirty="0"/>
                        <a:t>うち解答時間</a:t>
                      </a:r>
                      <a:r>
                        <a:rPr kumimoji="1" lang="en-US" altLang="ja-JP" sz="1400" dirty="0"/>
                        <a:t>120</a:t>
                      </a:r>
                      <a:r>
                        <a:rPr kumimoji="1" lang="ja-JP" altLang="en-US" sz="1400" dirty="0"/>
                        <a:t>分</a:t>
                      </a:r>
                      <a:r>
                        <a:rPr kumimoji="1" lang="en-US" altLang="ja-JP" sz="1400" dirty="0"/>
                        <a:t>) </a:t>
                      </a:r>
                    </a:p>
                    <a:p>
                      <a:pPr marL="0" marR="0" lvl="0" indent="0" algn="l" defTabSz="945124" rtl="0" eaLnBrk="1" fontAlgn="auto" latinLnBrk="0" hangingPunct="1">
                        <a:lnSpc>
                          <a:spcPct val="100000"/>
                        </a:lnSpc>
                        <a:spcBef>
                          <a:spcPts val="0"/>
                        </a:spcBef>
                        <a:spcAft>
                          <a:spcPts val="0"/>
                        </a:spcAft>
                        <a:buClrTx/>
                        <a:buSzTx/>
                        <a:buFontTx/>
                        <a:buNone/>
                        <a:tabLst/>
                        <a:defRPr/>
                      </a:pPr>
                      <a:r>
                        <a:rPr kumimoji="1" lang="ja-JP" altLang="en-US" sz="1400" dirty="0"/>
                        <a:t>　 </a:t>
                      </a:r>
                      <a:r>
                        <a:rPr kumimoji="1" lang="en-US" altLang="ja-JP" sz="1400" dirty="0"/>
                        <a:t>(200</a:t>
                      </a:r>
                      <a:r>
                        <a:rPr kumimoji="1" lang="ja-JP" altLang="en-US" sz="1400" dirty="0"/>
                        <a:t>点</a:t>
                      </a:r>
                      <a:r>
                        <a:rPr kumimoji="1" lang="en-US" altLang="ja-JP" sz="1400" dirty="0"/>
                        <a:t>)</a:t>
                      </a:r>
                      <a:endParaRPr kumimoji="1" lang="ja-JP" altLang="en-US" sz="1400" b="1" dirty="0"/>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6637825"/>
                  </a:ext>
                </a:extLst>
              </a:tr>
              <a:tr h="579683">
                <a:tc rowSpan="2">
                  <a:txBody>
                    <a:bodyPr/>
                    <a:lstStyle/>
                    <a:p>
                      <a:pPr algn="ctr"/>
                      <a:r>
                        <a:rPr kumimoji="1" lang="ja-JP" altLang="en-US" sz="1400" b="1" dirty="0"/>
                        <a:t>外国語</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400" dirty="0"/>
                        <a:t>『</a:t>
                      </a:r>
                      <a:r>
                        <a:rPr kumimoji="1" lang="ja-JP" altLang="en-US" sz="1400" dirty="0"/>
                        <a:t>英語</a:t>
                      </a:r>
                      <a:r>
                        <a:rPr kumimoji="1" lang="en-US" altLang="ja-JP" sz="1400" dirty="0"/>
                        <a:t>』</a:t>
                      </a:r>
                      <a:r>
                        <a:rPr kumimoji="1" lang="ja-JP" altLang="en-US" sz="1400" dirty="0"/>
                        <a:t>　</a:t>
                      </a:r>
                      <a:endParaRPr kumimoji="1" lang="en-US" altLang="ja-JP"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45124" rtl="0" eaLnBrk="1" fontAlgn="auto" latinLnBrk="0" hangingPunct="1">
                        <a:lnSpc>
                          <a:spcPct val="100000"/>
                        </a:lnSpc>
                        <a:spcBef>
                          <a:spcPts val="0"/>
                        </a:spcBef>
                        <a:spcAft>
                          <a:spcPts val="0"/>
                        </a:spcAft>
                        <a:buClrTx/>
                        <a:buSzTx/>
                        <a:buFontTx/>
                        <a:buNone/>
                        <a:tabLst/>
                        <a:defRPr/>
                      </a:pPr>
                      <a:r>
                        <a:rPr kumimoji="1" lang="ja-JP" altLang="en-US" sz="1400" dirty="0"/>
                        <a:t>リーディング：</a:t>
                      </a:r>
                      <a:r>
                        <a:rPr kumimoji="1" lang="en-US" altLang="ja-JP" sz="1400" dirty="0"/>
                        <a:t>80</a:t>
                      </a:r>
                      <a:r>
                        <a:rPr kumimoji="1" lang="ja-JP" altLang="en-US" sz="1400" dirty="0"/>
                        <a:t>分</a:t>
                      </a:r>
                      <a:r>
                        <a:rPr kumimoji="1" lang="en-US" altLang="ja-JP" sz="1400" dirty="0"/>
                        <a:t>(100</a:t>
                      </a:r>
                      <a:r>
                        <a:rPr kumimoji="1" lang="ja-JP" altLang="en-US" sz="1400" dirty="0"/>
                        <a:t>点</a:t>
                      </a:r>
                      <a:r>
                        <a:rPr kumimoji="1" lang="en-US" altLang="ja-JP" sz="1400" dirty="0"/>
                        <a:t>)</a:t>
                      </a:r>
                    </a:p>
                    <a:p>
                      <a:pPr marL="0" marR="0" lvl="0" indent="0" algn="l" defTabSz="945124" rtl="0" eaLnBrk="1" fontAlgn="auto" latinLnBrk="0" hangingPunct="1">
                        <a:lnSpc>
                          <a:spcPct val="100000"/>
                        </a:lnSpc>
                        <a:spcBef>
                          <a:spcPts val="0"/>
                        </a:spcBef>
                        <a:spcAft>
                          <a:spcPts val="0"/>
                        </a:spcAft>
                        <a:buClrTx/>
                        <a:buSzTx/>
                        <a:buFontTx/>
                        <a:buNone/>
                        <a:tabLst/>
                        <a:defRPr/>
                      </a:pPr>
                      <a:r>
                        <a:rPr kumimoji="1" lang="ja-JP" altLang="en-US" sz="1400" dirty="0"/>
                        <a:t>リスニング：</a:t>
                      </a:r>
                      <a:r>
                        <a:rPr kumimoji="1" lang="en-US" altLang="ja-JP" sz="1400" dirty="0"/>
                        <a:t>60</a:t>
                      </a:r>
                      <a:r>
                        <a:rPr kumimoji="1" lang="ja-JP" altLang="en-US" sz="1400" dirty="0"/>
                        <a:t>分</a:t>
                      </a:r>
                      <a:r>
                        <a:rPr kumimoji="1" lang="en-US" altLang="ja-JP" sz="1400" dirty="0"/>
                        <a:t>(</a:t>
                      </a:r>
                      <a:r>
                        <a:rPr kumimoji="1" lang="ja-JP" altLang="en-US" sz="1400" dirty="0"/>
                        <a:t>うち解答時間</a:t>
                      </a:r>
                      <a:r>
                        <a:rPr kumimoji="1" lang="en-US" altLang="ja-JP" sz="1400" dirty="0"/>
                        <a:t>30</a:t>
                      </a:r>
                      <a:r>
                        <a:rPr kumimoji="1" lang="ja-JP" altLang="en-US" sz="1400" dirty="0"/>
                        <a:t>分</a:t>
                      </a:r>
                      <a:r>
                        <a:rPr kumimoji="1" lang="en-US" altLang="ja-JP" sz="1400" dirty="0"/>
                        <a:t>) </a:t>
                      </a:r>
                    </a:p>
                    <a:p>
                      <a:pPr marL="0" marR="0" lvl="0" indent="0" algn="l" defTabSz="945124" rtl="0" eaLnBrk="1" fontAlgn="auto" latinLnBrk="0" hangingPunct="1">
                        <a:lnSpc>
                          <a:spcPct val="100000"/>
                        </a:lnSpc>
                        <a:spcBef>
                          <a:spcPts val="0"/>
                        </a:spcBef>
                        <a:spcAft>
                          <a:spcPts val="0"/>
                        </a:spcAft>
                        <a:buClrTx/>
                        <a:buSzTx/>
                        <a:buFontTx/>
                        <a:buNone/>
                        <a:tabLst/>
                        <a:defRPr/>
                      </a:pPr>
                      <a:r>
                        <a:rPr kumimoji="1" lang="en-US" altLang="ja-JP" sz="1400" dirty="0"/>
                        <a:t>                       (100</a:t>
                      </a:r>
                      <a:r>
                        <a:rPr kumimoji="1" lang="ja-JP" altLang="en-US" sz="1400" dirty="0"/>
                        <a:t>点</a:t>
                      </a:r>
                      <a:r>
                        <a:rPr kumimoji="1" lang="en-US" altLang="ja-JP" sz="1400" dirty="0"/>
                        <a:t>)</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42203593"/>
                  </a:ext>
                </a:extLst>
              </a:tr>
              <a:tr h="241535">
                <a:tc vMerge="1">
                  <a:txBody>
                    <a:bodyPr/>
                    <a:lstStyle/>
                    <a:p>
                      <a:pPr algn="ctr"/>
                      <a:endParaRPr kumimoji="1" lang="ja-JP" alt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45124" rtl="0" eaLnBrk="1" fontAlgn="auto" latinLnBrk="0" hangingPunct="1">
                        <a:lnSpc>
                          <a:spcPct val="100000"/>
                        </a:lnSpc>
                        <a:spcBef>
                          <a:spcPts val="0"/>
                        </a:spcBef>
                        <a:spcAft>
                          <a:spcPts val="0"/>
                        </a:spcAft>
                        <a:buClrTx/>
                        <a:buSzTx/>
                        <a:buFontTx/>
                        <a:buNone/>
                        <a:tabLst/>
                        <a:defRPr/>
                      </a:pPr>
                      <a:r>
                        <a:rPr kumimoji="1" lang="en-US" altLang="ja-JP" sz="1400" dirty="0"/>
                        <a:t>『</a:t>
                      </a:r>
                      <a:r>
                        <a:rPr kumimoji="1" lang="ja-JP" altLang="en-US" sz="1400" dirty="0"/>
                        <a:t>ドイツ語</a:t>
                      </a:r>
                      <a:r>
                        <a:rPr kumimoji="1" lang="en-US" altLang="ja-JP" sz="1400" dirty="0"/>
                        <a:t>』</a:t>
                      </a:r>
                      <a:r>
                        <a:rPr kumimoji="1" lang="ja-JP" altLang="en-US" sz="1400" dirty="0"/>
                        <a:t>　</a:t>
                      </a:r>
                      <a:r>
                        <a:rPr kumimoji="1" lang="en-US" altLang="ja-JP" sz="1400" dirty="0"/>
                        <a:t>『</a:t>
                      </a:r>
                      <a:r>
                        <a:rPr kumimoji="1" lang="ja-JP" altLang="en-US" sz="1400" dirty="0"/>
                        <a:t>フランス語</a:t>
                      </a:r>
                      <a:r>
                        <a:rPr kumimoji="1" lang="en-US" altLang="ja-JP" sz="1400" dirty="0"/>
                        <a:t>』</a:t>
                      </a:r>
                      <a:r>
                        <a:rPr kumimoji="1" lang="ja-JP" altLang="en-US" sz="1400" dirty="0"/>
                        <a:t>　</a:t>
                      </a:r>
                      <a:r>
                        <a:rPr kumimoji="1" lang="en-US" altLang="ja-JP" sz="1400" dirty="0"/>
                        <a:t>『</a:t>
                      </a:r>
                      <a:r>
                        <a:rPr kumimoji="1" lang="ja-JP" altLang="en-US" sz="1400" dirty="0"/>
                        <a:t>中国語</a:t>
                      </a:r>
                      <a:r>
                        <a:rPr kumimoji="1" lang="en-US" altLang="ja-JP" sz="1400" dirty="0"/>
                        <a:t>』</a:t>
                      </a:r>
                      <a:r>
                        <a:rPr kumimoji="1" lang="ja-JP" altLang="en-US" sz="1400" dirty="0"/>
                        <a:t>　</a:t>
                      </a:r>
                      <a:r>
                        <a:rPr kumimoji="1" lang="en-US" altLang="ja-JP" sz="1400" dirty="0"/>
                        <a:t>『</a:t>
                      </a:r>
                      <a:r>
                        <a:rPr kumimoji="1" lang="ja-JP" altLang="en-US" sz="1400" dirty="0"/>
                        <a:t>韓国語</a:t>
                      </a:r>
                      <a:r>
                        <a:rPr kumimoji="1" lang="en-US" altLang="ja-JP" sz="14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45124" rtl="0" eaLnBrk="1" fontAlgn="auto" latinLnBrk="0" hangingPunct="1">
                        <a:lnSpc>
                          <a:spcPct val="100000"/>
                        </a:lnSpc>
                        <a:spcBef>
                          <a:spcPts val="0"/>
                        </a:spcBef>
                        <a:spcAft>
                          <a:spcPts val="0"/>
                        </a:spcAft>
                        <a:buClrTx/>
                        <a:buSzTx/>
                        <a:buFontTx/>
                        <a:buNone/>
                        <a:tabLst/>
                        <a:defRPr/>
                      </a:pPr>
                      <a:r>
                        <a:rPr kumimoji="1" lang="ja-JP" altLang="en-US" sz="1400" dirty="0"/>
                        <a:t>筆記：</a:t>
                      </a:r>
                      <a:r>
                        <a:rPr kumimoji="1" lang="en-US" altLang="ja-JP" sz="1400" dirty="0"/>
                        <a:t>80</a:t>
                      </a:r>
                      <a:r>
                        <a:rPr kumimoji="1" lang="ja-JP" altLang="en-US" sz="1400" dirty="0"/>
                        <a:t>分</a:t>
                      </a:r>
                      <a:r>
                        <a:rPr kumimoji="1" lang="en-US" altLang="ja-JP" sz="1400" dirty="0"/>
                        <a:t>(200</a:t>
                      </a:r>
                      <a:r>
                        <a:rPr kumimoji="1" lang="ja-JP" altLang="en-US" sz="1400" dirty="0"/>
                        <a:t>点</a:t>
                      </a:r>
                      <a:r>
                        <a:rPr kumimoji="1" lang="en-US" altLang="ja-JP" sz="1400" dirty="0"/>
                        <a:t>)</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54031667"/>
                  </a:ext>
                </a:extLst>
              </a:tr>
              <a:tr h="304226">
                <a:tc>
                  <a:txBody>
                    <a:bodyPr/>
                    <a:lstStyle/>
                    <a:p>
                      <a:pPr algn="ctr"/>
                      <a:r>
                        <a:rPr kumimoji="1" lang="ja-JP" altLang="en-US" sz="1400" b="1" dirty="0"/>
                        <a:t>情報</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400" dirty="0"/>
                        <a:t>『</a:t>
                      </a:r>
                      <a:r>
                        <a:rPr kumimoji="1" lang="ja-JP" altLang="en-US" sz="1400" dirty="0"/>
                        <a:t>情報</a:t>
                      </a:r>
                      <a:r>
                        <a:rPr kumimoji="1" lang="en-US" altLang="ja-JP" sz="1400" dirty="0"/>
                        <a:t>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45124" rtl="0" eaLnBrk="1" fontAlgn="auto" latinLnBrk="0" hangingPunct="1">
                        <a:lnSpc>
                          <a:spcPct val="100000"/>
                        </a:lnSpc>
                        <a:spcBef>
                          <a:spcPts val="0"/>
                        </a:spcBef>
                        <a:spcAft>
                          <a:spcPts val="0"/>
                        </a:spcAft>
                        <a:buClrTx/>
                        <a:buSzTx/>
                        <a:buFontTx/>
                        <a:buNone/>
                        <a:tabLst/>
                        <a:defRPr/>
                      </a:pPr>
                      <a:r>
                        <a:rPr kumimoji="1" lang="en-US" altLang="ja-JP" sz="1400" dirty="0"/>
                        <a:t>60</a:t>
                      </a:r>
                      <a:r>
                        <a:rPr kumimoji="1" lang="ja-JP" altLang="en-US" sz="1400" dirty="0"/>
                        <a:t>分</a:t>
                      </a:r>
                      <a:r>
                        <a:rPr kumimoji="1" lang="en-US" altLang="ja-JP" sz="1400" dirty="0"/>
                        <a:t>(100</a:t>
                      </a:r>
                      <a:r>
                        <a:rPr kumimoji="1" lang="ja-JP" altLang="en-US" sz="1400" dirty="0"/>
                        <a:t>点</a:t>
                      </a:r>
                      <a:r>
                        <a:rPr kumimoji="1" lang="en-US" altLang="ja-JP" sz="1400" dirty="0"/>
                        <a:t>)</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179452"/>
                  </a:ext>
                </a:extLst>
              </a:tr>
            </a:tbl>
          </a:graphicData>
        </a:graphic>
      </p:graphicFrame>
      <p:sp>
        <p:nvSpPr>
          <p:cNvPr id="3" name="スライド番号プレースホルダー 2">
            <a:extLst>
              <a:ext uri="{FF2B5EF4-FFF2-40B4-BE49-F238E27FC236}">
                <a16:creationId xmlns:a16="http://schemas.microsoft.com/office/drawing/2014/main" id="{23303509-D431-491C-906C-D69D50FF7071}"/>
              </a:ext>
            </a:extLst>
          </p:cNvPr>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5</a:t>
            </a:fld>
            <a:endParaRPr lang="ja-JP" altLang="en-US" dirty="0">
              <a:solidFill>
                <a:prstClr val="black">
                  <a:tint val="75000"/>
                </a:prstClr>
              </a:solidFill>
            </a:endParaRPr>
          </a:p>
        </p:txBody>
      </p:sp>
      <p:sp>
        <p:nvSpPr>
          <p:cNvPr id="8" name="AutoShape 6">
            <a:extLst>
              <a:ext uri="{FF2B5EF4-FFF2-40B4-BE49-F238E27FC236}">
                <a16:creationId xmlns:a16="http://schemas.microsoft.com/office/drawing/2014/main" id="{647ADC6A-630C-4EDF-90D8-9CBE0F208E52}"/>
              </a:ext>
            </a:extLst>
          </p:cNvPr>
          <p:cNvSpPr>
            <a:spLocks noChangeArrowheads="1"/>
          </p:cNvSpPr>
          <p:nvPr/>
        </p:nvSpPr>
        <p:spPr bwMode="auto">
          <a:xfrm>
            <a:off x="249552" y="733421"/>
            <a:ext cx="8644879" cy="484241"/>
          </a:xfrm>
          <a:prstGeom prst="roundRect">
            <a:avLst>
              <a:gd name="adj" fmla="val 13634"/>
            </a:avLst>
          </a:prstGeom>
          <a:solidFill>
            <a:srgbClr val="CCECFF"/>
          </a:solidFill>
          <a:ln w="38100" algn="ctr">
            <a:solidFill>
              <a:schemeClr val="accent1">
                <a:lumMod val="75000"/>
              </a:schemeClr>
            </a:solidFill>
            <a:round/>
            <a:headEnd/>
            <a:tailEnd/>
          </a:ln>
        </p:spPr>
        <p:txBody>
          <a:bodyPr wrap="square" anchor="ctr" anchorCtr="0"/>
          <a:lstStyle/>
          <a:p>
            <a:r>
              <a:rPr lang="ja-JP" altLang="en-US" sz="2400" dirty="0">
                <a:latin typeface="ＭＳ Ｐゴシック" panose="020B0600070205080204" pitchFamily="50" charset="-128"/>
              </a:rPr>
              <a:t>２　出題教科・科目等</a:t>
            </a:r>
            <a:endParaRPr lang="en-US" altLang="ja-JP" sz="2400" dirty="0">
              <a:latin typeface="ＭＳ Ｐゴシック" panose="020B0600070205080204" pitchFamily="50" charset="-128"/>
            </a:endParaRPr>
          </a:p>
        </p:txBody>
      </p:sp>
    </p:spTree>
    <p:extLst>
      <p:ext uri="{BB962C8B-B14F-4D97-AF65-F5344CB8AC3E}">
        <p14:creationId xmlns:p14="http://schemas.microsoft.com/office/powerpoint/2010/main" val="2775586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D9C02764-2F5D-4AF0-B65E-08804DF37FCB}"/>
              </a:ext>
            </a:extLst>
          </p:cNvPr>
          <p:cNvSpPr/>
          <p:nvPr/>
        </p:nvSpPr>
        <p:spPr>
          <a:xfrm>
            <a:off x="256202" y="832399"/>
            <a:ext cx="8853271" cy="728084"/>
          </a:xfrm>
          <a:prstGeom prst="rect">
            <a:avLst/>
          </a:prstGeom>
        </p:spPr>
        <p:txBody>
          <a:bodyPr wrap="square">
            <a:spAutoFit/>
          </a:bodyPr>
          <a:lstStyle/>
          <a:p>
            <a:pPr marL="182563" indent="-182563">
              <a:lnSpc>
                <a:spcPct val="110000"/>
              </a:lnSpc>
              <a:spcAft>
                <a:spcPts val="900"/>
              </a:spcAft>
              <a:defRPr/>
            </a:pPr>
            <a:r>
              <a:rPr lang="ja-JP" altLang="en-US" sz="2000" b="0" dirty="0">
                <a:latin typeface="+mn-ea"/>
                <a:ea typeface="+mn-ea"/>
              </a:rPr>
              <a:t>○　地理歴史，公民の</a:t>
            </a:r>
            <a:r>
              <a:rPr lang="en-US" altLang="ja-JP" sz="2000" b="0" dirty="0">
                <a:latin typeface="+mn-ea"/>
                <a:ea typeface="+mn-ea"/>
              </a:rPr>
              <a:t>『</a:t>
            </a:r>
            <a:r>
              <a:rPr lang="ja-JP" altLang="en-US" sz="2000" b="0" dirty="0">
                <a:latin typeface="+mn-ea"/>
                <a:ea typeface="+mn-ea"/>
              </a:rPr>
              <a:t>地理総合／歴史総合／公共</a:t>
            </a:r>
            <a:r>
              <a:rPr lang="en-US" altLang="ja-JP" sz="2000" b="0" dirty="0">
                <a:latin typeface="+mn-ea"/>
                <a:ea typeface="+mn-ea"/>
              </a:rPr>
              <a:t>』</a:t>
            </a:r>
            <a:r>
              <a:rPr lang="ja-JP" altLang="en-US" sz="2000" b="0" dirty="0">
                <a:latin typeface="+mn-ea"/>
                <a:ea typeface="+mn-ea"/>
              </a:rPr>
              <a:t>と理科の</a:t>
            </a:r>
            <a:r>
              <a:rPr lang="en-US" altLang="ja-JP" sz="2000" b="0" dirty="0">
                <a:latin typeface="+mn-ea"/>
                <a:ea typeface="+mn-ea"/>
              </a:rPr>
              <a:t>『</a:t>
            </a:r>
            <a:r>
              <a:rPr lang="ja-JP" altLang="en-US" sz="2000" b="0" dirty="0">
                <a:latin typeface="+mn-ea"/>
                <a:ea typeface="+mn-ea"/>
              </a:rPr>
              <a:t>物理基礎／化学基礎／生物基礎／地学基礎</a:t>
            </a:r>
            <a:r>
              <a:rPr lang="en-US" altLang="ja-JP" sz="2000" b="0" dirty="0">
                <a:latin typeface="+mn-ea"/>
                <a:ea typeface="+mn-ea"/>
              </a:rPr>
              <a:t>』</a:t>
            </a:r>
            <a:r>
              <a:rPr lang="ja-JP" altLang="en-US" sz="2000" b="0" dirty="0">
                <a:latin typeface="+mn-ea"/>
                <a:ea typeface="+mn-ea"/>
              </a:rPr>
              <a:t>について</a:t>
            </a:r>
            <a:endParaRPr lang="en-US" altLang="ja-JP" sz="2000" b="0" dirty="0">
              <a:latin typeface="+mn-ea"/>
              <a:ea typeface="+mn-ea"/>
            </a:endParaRPr>
          </a:p>
        </p:txBody>
      </p:sp>
      <p:sp>
        <p:nvSpPr>
          <p:cNvPr id="3" name="スライド番号プレースホルダー 2">
            <a:extLst>
              <a:ext uri="{FF2B5EF4-FFF2-40B4-BE49-F238E27FC236}">
                <a16:creationId xmlns:a16="http://schemas.microsoft.com/office/drawing/2014/main" id="{23303509-D431-491C-906C-D69D50FF7071}"/>
              </a:ext>
            </a:extLst>
          </p:cNvPr>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6</a:t>
            </a:fld>
            <a:endParaRPr lang="ja-JP" altLang="en-US">
              <a:solidFill>
                <a:prstClr val="black">
                  <a:tint val="75000"/>
                </a:prstClr>
              </a:solidFill>
            </a:endParaRPr>
          </a:p>
        </p:txBody>
      </p:sp>
      <p:sp>
        <p:nvSpPr>
          <p:cNvPr id="12" name="正方形/長方形 11">
            <a:extLst>
              <a:ext uri="{FF2B5EF4-FFF2-40B4-BE49-F238E27FC236}">
                <a16:creationId xmlns:a16="http://schemas.microsoft.com/office/drawing/2014/main" id="{80187C6B-236C-489D-82E5-A9134AABE31C}"/>
              </a:ext>
            </a:extLst>
          </p:cNvPr>
          <p:cNvSpPr/>
          <p:nvPr/>
        </p:nvSpPr>
        <p:spPr>
          <a:xfrm>
            <a:off x="344355" y="1700808"/>
            <a:ext cx="8676964" cy="2492990"/>
          </a:xfrm>
          <a:prstGeom prst="rect">
            <a:avLst/>
          </a:prstGeom>
        </p:spPr>
        <p:txBody>
          <a:bodyPr wrap="square">
            <a:spAutoFit/>
          </a:bodyPr>
          <a:lstStyle/>
          <a:p>
            <a:pPr marL="252000" indent="-457200">
              <a:spcBef>
                <a:spcPts val="0"/>
              </a:spcBef>
              <a:spcAft>
                <a:spcPts val="0"/>
              </a:spcAft>
              <a:defRPr/>
            </a:pPr>
            <a:r>
              <a:rPr lang="ja-JP" altLang="en-US" sz="1800" b="0" dirty="0">
                <a:latin typeface="+mn-ea"/>
                <a:ea typeface="+mn-ea"/>
              </a:rPr>
              <a:t>　・　科目名の中にある“／ ”は，１つの出題科目の中で複数の出題範囲を選択解答することを表す</a:t>
            </a:r>
          </a:p>
          <a:p>
            <a:pPr marL="252000" indent="-457200">
              <a:spcBef>
                <a:spcPts val="1200"/>
              </a:spcBef>
              <a:spcAft>
                <a:spcPts val="0"/>
              </a:spcAft>
              <a:defRPr/>
            </a:pPr>
            <a:r>
              <a:rPr lang="ja-JP" altLang="en-US" sz="1800" b="0" dirty="0">
                <a:latin typeface="+mn-ea"/>
                <a:ea typeface="+mn-ea"/>
              </a:rPr>
              <a:t>　・　</a:t>
            </a:r>
            <a:r>
              <a:rPr lang="en-US" altLang="ja-JP" sz="1800" b="0" dirty="0">
                <a:latin typeface="+mn-ea"/>
                <a:ea typeface="+mn-ea"/>
              </a:rPr>
              <a:t>『</a:t>
            </a:r>
            <a:r>
              <a:rPr lang="ja-JP" altLang="en-US" sz="1800" b="0" dirty="0">
                <a:latin typeface="+mn-ea"/>
                <a:ea typeface="+mn-ea"/>
              </a:rPr>
              <a:t>地理総合／歴史総合／公共</a:t>
            </a:r>
            <a:r>
              <a:rPr lang="en-US" altLang="ja-JP" sz="1800" b="0" dirty="0">
                <a:latin typeface="+mn-ea"/>
                <a:ea typeface="+mn-ea"/>
              </a:rPr>
              <a:t>』 </a:t>
            </a:r>
            <a:r>
              <a:rPr lang="ja-JP" altLang="en-US" sz="1800" b="0" dirty="0">
                <a:latin typeface="+mn-ea"/>
                <a:ea typeface="+mn-ea"/>
              </a:rPr>
              <a:t>は，「地理総合」「歴史総合」「公共」 の３つの出題範囲のうちから必ず２つを選択解答</a:t>
            </a:r>
          </a:p>
          <a:p>
            <a:pPr marL="252000" indent="-457200">
              <a:spcBef>
                <a:spcPts val="1200"/>
              </a:spcBef>
              <a:spcAft>
                <a:spcPts val="0"/>
              </a:spcAft>
              <a:defRPr/>
            </a:pPr>
            <a:r>
              <a:rPr lang="ja-JP" altLang="en-US" sz="1800" b="0" dirty="0">
                <a:latin typeface="+mn-ea"/>
                <a:ea typeface="+mn-ea"/>
              </a:rPr>
              <a:t>　・　</a:t>
            </a:r>
            <a:r>
              <a:rPr lang="en-US" altLang="ja-JP" sz="1800" b="0" dirty="0">
                <a:latin typeface="+mn-ea"/>
                <a:ea typeface="+mn-ea"/>
              </a:rPr>
              <a:t>『</a:t>
            </a:r>
            <a:r>
              <a:rPr lang="ja-JP" altLang="en-US" sz="1800" b="0" dirty="0">
                <a:latin typeface="+mn-ea"/>
                <a:ea typeface="+mn-ea"/>
              </a:rPr>
              <a:t>物理基礎／化学基礎／生物基礎／地学基礎</a:t>
            </a:r>
            <a:r>
              <a:rPr lang="en-US" altLang="ja-JP" sz="1800" b="0" dirty="0">
                <a:latin typeface="+mn-ea"/>
                <a:ea typeface="+mn-ea"/>
              </a:rPr>
              <a:t>』 </a:t>
            </a:r>
            <a:r>
              <a:rPr lang="ja-JP" altLang="en-US" sz="1800" b="0" dirty="0">
                <a:latin typeface="+mn-ea"/>
                <a:ea typeface="+mn-ea"/>
              </a:rPr>
              <a:t>は，「物理基礎」「化学基礎」「生物基礎」「地学基礎」 の４つの出題範囲のうちから必ず２つを選択解答</a:t>
            </a:r>
            <a:endParaRPr lang="en-US" altLang="ja-JP" sz="1800" b="0" dirty="0">
              <a:latin typeface="+mn-ea"/>
              <a:ea typeface="+mn-ea"/>
            </a:endParaRPr>
          </a:p>
          <a:p>
            <a:pPr marL="252000" indent="-457200">
              <a:spcBef>
                <a:spcPts val="1200"/>
              </a:spcBef>
              <a:spcAft>
                <a:spcPts val="0"/>
              </a:spcAft>
              <a:defRPr/>
            </a:pPr>
            <a:r>
              <a:rPr lang="ja-JP" altLang="en-US" sz="1800" b="0" dirty="0">
                <a:latin typeface="+mn-ea"/>
                <a:ea typeface="+mn-ea"/>
              </a:rPr>
              <a:t>　　</a:t>
            </a:r>
            <a:r>
              <a:rPr lang="en-US" altLang="ja-JP" sz="1800" b="0" dirty="0">
                <a:latin typeface="+mn-ea"/>
                <a:ea typeface="+mn-ea"/>
              </a:rPr>
              <a:t>※</a:t>
            </a:r>
            <a:r>
              <a:rPr lang="ja-JP" altLang="en-US" sz="1800" b="0" dirty="0">
                <a:latin typeface="+mn-ea"/>
                <a:ea typeface="+mn-ea"/>
              </a:rPr>
              <a:t>　両科目ともに，解答時間</a:t>
            </a:r>
            <a:r>
              <a:rPr lang="en-US" altLang="ja-JP" sz="1800" b="0" dirty="0">
                <a:latin typeface="+mn-ea"/>
                <a:ea typeface="+mn-ea"/>
              </a:rPr>
              <a:t>60</a:t>
            </a:r>
            <a:r>
              <a:rPr lang="ja-JP" altLang="en-US" sz="1800" b="0" dirty="0">
                <a:latin typeface="+mn-ea"/>
                <a:ea typeface="+mn-ea"/>
              </a:rPr>
              <a:t>分の中で解答する出題範囲の順序，時間配分は自由</a:t>
            </a:r>
          </a:p>
        </p:txBody>
      </p:sp>
    </p:spTree>
    <p:extLst>
      <p:ext uri="{BB962C8B-B14F-4D97-AF65-F5344CB8AC3E}">
        <p14:creationId xmlns:p14="http://schemas.microsoft.com/office/powerpoint/2010/main" val="11764127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D9C02764-2F5D-4AF0-B65E-08804DF37FCB}"/>
              </a:ext>
            </a:extLst>
          </p:cNvPr>
          <p:cNvSpPr/>
          <p:nvPr/>
        </p:nvSpPr>
        <p:spPr>
          <a:xfrm>
            <a:off x="145364" y="692696"/>
            <a:ext cx="8853271" cy="404150"/>
          </a:xfrm>
          <a:prstGeom prst="rect">
            <a:avLst/>
          </a:prstGeom>
        </p:spPr>
        <p:txBody>
          <a:bodyPr wrap="square">
            <a:spAutoFit/>
          </a:bodyPr>
          <a:lstStyle/>
          <a:p>
            <a:pPr marL="182563" indent="-182563" algn="ctr">
              <a:lnSpc>
                <a:spcPct val="110000"/>
              </a:lnSpc>
              <a:spcAft>
                <a:spcPts val="900"/>
              </a:spcAft>
              <a:defRPr/>
            </a:pPr>
            <a:r>
              <a:rPr lang="ja-JP" altLang="en-US" sz="2000" b="0" u="heavy" dirty="0">
                <a:latin typeface="+mn-ea"/>
                <a:ea typeface="+mn-ea"/>
              </a:rPr>
              <a:t>事前にいただいた御質問（出題教科・科目の出題方法等）への回答</a:t>
            </a:r>
            <a:endParaRPr lang="en-US" altLang="ja-JP" sz="2000" b="0" u="heavy" dirty="0">
              <a:latin typeface="+mn-ea"/>
              <a:ea typeface="+mn-ea"/>
            </a:endParaRPr>
          </a:p>
        </p:txBody>
      </p:sp>
      <p:sp>
        <p:nvSpPr>
          <p:cNvPr id="3" name="スライド番号プレースホルダー 2">
            <a:extLst>
              <a:ext uri="{FF2B5EF4-FFF2-40B4-BE49-F238E27FC236}">
                <a16:creationId xmlns:a16="http://schemas.microsoft.com/office/drawing/2014/main" id="{23303509-D431-491C-906C-D69D50FF7071}"/>
              </a:ext>
            </a:extLst>
          </p:cNvPr>
          <p:cNvSpPr>
            <a:spLocks noGrp="1"/>
          </p:cNvSpPr>
          <p:nvPr>
            <p:ph type="sldNum" sz="quarter" idx="12"/>
          </p:nvPr>
        </p:nvSpPr>
        <p:spPr/>
        <p:txBody>
          <a:bodyPr/>
          <a:lstStyle/>
          <a:p>
            <a:fld id="{F14AF66F-3B4F-4E8B-A9F2-F8EEB7F87A3A}" type="slidenum">
              <a:rPr lang="ja-JP" altLang="en-US" smtClean="0">
                <a:solidFill>
                  <a:prstClr val="black">
                    <a:tint val="75000"/>
                  </a:prstClr>
                </a:solidFill>
              </a:rPr>
              <a:pPr/>
              <a:t>7</a:t>
            </a:fld>
            <a:endParaRPr lang="ja-JP" altLang="en-US">
              <a:solidFill>
                <a:prstClr val="black">
                  <a:tint val="75000"/>
                </a:prstClr>
              </a:solidFill>
            </a:endParaRPr>
          </a:p>
        </p:txBody>
      </p:sp>
      <p:sp>
        <p:nvSpPr>
          <p:cNvPr id="12" name="正方形/長方形 11">
            <a:extLst>
              <a:ext uri="{FF2B5EF4-FFF2-40B4-BE49-F238E27FC236}">
                <a16:creationId xmlns:a16="http://schemas.microsoft.com/office/drawing/2014/main" id="{80187C6B-236C-489D-82E5-A9134AABE31C}"/>
              </a:ext>
            </a:extLst>
          </p:cNvPr>
          <p:cNvSpPr/>
          <p:nvPr/>
        </p:nvSpPr>
        <p:spPr>
          <a:xfrm>
            <a:off x="237060" y="1160492"/>
            <a:ext cx="8669867" cy="5586145"/>
          </a:xfrm>
          <a:prstGeom prst="rect">
            <a:avLst/>
          </a:prstGeom>
        </p:spPr>
        <p:txBody>
          <a:bodyPr wrap="square">
            <a:spAutoFit/>
          </a:bodyPr>
          <a:lstStyle/>
          <a:p>
            <a:pPr marL="252000" indent="-457200">
              <a:spcBef>
                <a:spcPts val="0"/>
              </a:spcBef>
              <a:spcAft>
                <a:spcPts val="0"/>
              </a:spcAft>
              <a:defRPr/>
            </a:pPr>
            <a:r>
              <a:rPr lang="en-US" altLang="ja-JP" sz="1800" b="0" dirty="0">
                <a:latin typeface="+mn-ea"/>
              </a:rPr>
              <a:t>【Q</a:t>
            </a:r>
            <a:r>
              <a:rPr lang="ja-JP" altLang="en-US" sz="1800" b="0" dirty="0">
                <a:latin typeface="+mn-ea"/>
              </a:rPr>
              <a:t>１</a:t>
            </a:r>
            <a:r>
              <a:rPr lang="en-US" altLang="ja-JP" sz="1800" b="0" dirty="0">
                <a:latin typeface="+mn-ea"/>
              </a:rPr>
              <a:t>】</a:t>
            </a:r>
            <a:r>
              <a:rPr lang="ja-JP" altLang="en-US" sz="1800" b="0" dirty="0">
                <a:latin typeface="+mn-ea"/>
              </a:rPr>
              <a:t>　「情報」で使用されるプログラム表記はどのようなものか？</a:t>
            </a:r>
            <a:endParaRPr lang="en-US" altLang="ja-JP" sz="1800" b="0" dirty="0">
              <a:latin typeface="+mn-ea"/>
            </a:endParaRPr>
          </a:p>
          <a:p>
            <a:pPr marL="504000" indent="-540000">
              <a:spcBef>
                <a:spcPts val="600"/>
              </a:spcBef>
              <a:spcAft>
                <a:spcPts val="0"/>
              </a:spcAft>
              <a:defRPr/>
            </a:pPr>
            <a:r>
              <a:rPr lang="en-US" altLang="ja-JP" sz="1800" b="0" dirty="0">
                <a:latin typeface="+mn-ea"/>
              </a:rPr>
              <a:t>【A</a:t>
            </a:r>
            <a:r>
              <a:rPr lang="ja-JP" altLang="en-US" sz="1800" b="0" dirty="0">
                <a:latin typeface="+mn-ea"/>
              </a:rPr>
              <a:t>１</a:t>
            </a:r>
            <a:r>
              <a:rPr lang="en-US" altLang="ja-JP" sz="1800" b="0" dirty="0">
                <a:latin typeface="+mn-ea"/>
              </a:rPr>
              <a:t>】</a:t>
            </a:r>
            <a:r>
              <a:rPr lang="ja-JP" altLang="en-US" sz="1800" b="0" dirty="0">
                <a:latin typeface="+mn-ea"/>
              </a:rPr>
              <a:t>　「情報」のプログラミングに係る問題は，初見でも理解できるような「共通テスト用のプログラム表記」を用います。あらかじめ公表する予定はありませんが，令和４年</a:t>
            </a:r>
            <a:r>
              <a:rPr lang="en-US" altLang="ja-JP" sz="1800" b="0" dirty="0">
                <a:latin typeface="+mn-ea"/>
              </a:rPr>
              <a:t>11</a:t>
            </a:r>
            <a:r>
              <a:rPr lang="ja-JP" altLang="en-US" sz="1800" b="0" dirty="0">
                <a:latin typeface="+mn-ea"/>
              </a:rPr>
              <a:t>月に公表した「試作問題「情報」の概要」において，例示しています。</a:t>
            </a:r>
            <a:endParaRPr lang="en-US" altLang="ja-JP" sz="1800" b="0" dirty="0">
              <a:latin typeface="+mn-ea"/>
            </a:endParaRPr>
          </a:p>
          <a:p>
            <a:pPr marL="504000" indent="-540000">
              <a:spcBef>
                <a:spcPts val="0"/>
              </a:spcBef>
              <a:spcAft>
                <a:spcPts val="0"/>
              </a:spcAft>
              <a:defRPr/>
            </a:pPr>
            <a:r>
              <a:rPr lang="ja-JP" altLang="en-US" sz="1800" b="0" dirty="0">
                <a:latin typeface="+mn-ea"/>
              </a:rPr>
              <a:t>　　　　なお，これまでの共通テストにおける数学②の</a:t>
            </a:r>
            <a:r>
              <a:rPr lang="en-US" altLang="ja-JP" sz="1800" b="0" dirty="0">
                <a:latin typeface="+mn-ea"/>
              </a:rPr>
              <a:t>『</a:t>
            </a:r>
            <a:r>
              <a:rPr lang="ja-JP" altLang="en-US" sz="1800" b="0" dirty="0">
                <a:latin typeface="+mn-ea"/>
              </a:rPr>
              <a:t>情報関係基礎</a:t>
            </a:r>
            <a:r>
              <a:rPr lang="en-US" altLang="ja-JP" sz="1800" b="0" dirty="0">
                <a:latin typeface="+mn-ea"/>
              </a:rPr>
              <a:t>』</a:t>
            </a:r>
            <a:r>
              <a:rPr lang="ja-JP" altLang="en-US" sz="1800" b="0" dirty="0">
                <a:latin typeface="+mn-ea"/>
              </a:rPr>
              <a:t>で使用していた「共通テスト手順記述標準言語 </a:t>
            </a:r>
            <a:r>
              <a:rPr lang="en-US" altLang="ja-JP" sz="1800" b="0" dirty="0">
                <a:latin typeface="+mn-ea"/>
              </a:rPr>
              <a:t>(DNCL)</a:t>
            </a:r>
            <a:r>
              <a:rPr lang="ja-JP" altLang="en-US" sz="1800" b="0" dirty="0">
                <a:latin typeface="+mn-ea"/>
              </a:rPr>
              <a:t>」とは異なります。</a:t>
            </a:r>
            <a:endParaRPr lang="en-US" altLang="ja-JP" sz="1800" b="0" dirty="0">
              <a:latin typeface="+mn-ea"/>
            </a:endParaRPr>
          </a:p>
          <a:p>
            <a:pPr marL="504000" indent="-540000">
              <a:spcBef>
                <a:spcPts val="0"/>
              </a:spcBef>
              <a:spcAft>
                <a:spcPts val="0"/>
              </a:spcAft>
              <a:defRPr/>
            </a:pPr>
            <a:endParaRPr lang="en-US" altLang="ja-JP" sz="1800" b="0" dirty="0">
              <a:latin typeface="+mn-ea"/>
            </a:endParaRPr>
          </a:p>
          <a:p>
            <a:pPr marL="252000" indent="-457200">
              <a:spcBef>
                <a:spcPts val="0"/>
              </a:spcBef>
              <a:spcAft>
                <a:spcPts val="0"/>
              </a:spcAft>
              <a:defRPr/>
            </a:pPr>
            <a:r>
              <a:rPr lang="en-US" altLang="ja-JP" sz="1800" b="0" dirty="0">
                <a:latin typeface="+mn-ea"/>
              </a:rPr>
              <a:t>【Q</a:t>
            </a:r>
            <a:r>
              <a:rPr lang="ja-JP" altLang="en-US" sz="1800" b="0" dirty="0">
                <a:latin typeface="+mn-ea"/>
              </a:rPr>
              <a:t>２</a:t>
            </a:r>
            <a:r>
              <a:rPr lang="en-US" altLang="ja-JP" sz="1800" b="0" dirty="0">
                <a:latin typeface="+mn-ea"/>
              </a:rPr>
              <a:t>】</a:t>
            </a:r>
            <a:r>
              <a:rPr lang="ja-JP" altLang="en-US" sz="1800" b="0" dirty="0">
                <a:latin typeface="+mn-ea"/>
              </a:rPr>
              <a:t>　数学②の</a:t>
            </a:r>
            <a:r>
              <a:rPr lang="en-US" altLang="ja-JP" sz="1800" b="0" dirty="0">
                <a:latin typeface="+mn-ea"/>
              </a:rPr>
              <a:t>『</a:t>
            </a:r>
            <a:r>
              <a:rPr lang="ja-JP" altLang="en-US" sz="1800" b="0" dirty="0">
                <a:latin typeface="+mn-ea"/>
              </a:rPr>
              <a:t>旧情報関係基礎</a:t>
            </a:r>
            <a:r>
              <a:rPr lang="en-US" altLang="ja-JP" sz="1800" b="0" dirty="0">
                <a:latin typeface="+mn-ea"/>
              </a:rPr>
              <a:t>』</a:t>
            </a:r>
            <a:r>
              <a:rPr lang="ja-JP" altLang="en-US" sz="1800" b="0" dirty="0">
                <a:latin typeface="+mn-ea"/>
              </a:rPr>
              <a:t>と情報の</a:t>
            </a:r>
            <a:r>
              <a:rPr lang="en-US" altLang="ja-JP" sz="1800" b="0" dirty="0">
                <a:latin typeface="+mn-ea"/>
              </a:rPr>
              <a:t>『</a:t>
            </a:r>
            <a:r>
              <a:rPr lang="ja-JP" altLang="en-US" sz="1800" b="0" dirty="0">
                <a:latin typeface="+mn-ea"/>
              </a:rPr>
              <a:t>旧情報</a:t>
            </a:r>
            <a:r>
              <a:rPr lang="en-US" altLang="ja-JP" sz="1800" b="0" dirty="0">
                <a:latin typeface="+mn-ea"/>
              </a:rPr>
              <a:t>』</a:t>
            </a:r>
            <a:r>
              <a:rPr lang="ja-JP" altLang="en-US" sz="1800" b="0" dirty="0">
                <a:latin typeface="+mn-ea"/>
              </a:rPr>
              <a:t>の両方を受験することは可能か？</a:t>
            </a:r>
            <a:endParaRPr lang="en-US" altLang="ja-JP" sz="1800" b="0" dirty="0">
              <a:latin typeface="+mn-ea"/>
            </a:endParaRPr>
          </a:p>
          <a:p>
            <a:pPr marL="504000" indent="-540000">
              <a:spcBef>
                <a:spcPts val="600"/>
              </a:spcBef>
              <a:spcAft>
                <a:spcPts val="0"/>
              </a:spcAft>
              <a:defRPr/>
            </a:pPr>
            <a:r>
              <a:rPr lang="en-US" altLang="ja-JP" sz="1800" b="0" dirty="0">
                <a:latin typeface="+mn-ea"/>
              </a:rPr>
              <a:t>【A</a:t>
            </a:r>
            <a:r>
              <a:rPr lang="ja-JP" altLang="en-US" sz="1800" b="0" dirty="0">
                <a:latin typeface="+mn-ea"/>
              </a:rPr>
              <a:t>２</a:t>
            </a:r>
            <a:r>
              <a:rPr lang="en-US" altLang="ja-JP" sz="1800" b="0" dirty="0">
                <a:latin typeface="+mn-ea"/>
              </a:rPr>
              <a:t>】</a:t>
            </a:r>
            <a:r>
              <a:rPr lang="ja-JP" altLang="en-US" sz="1800" b="0" dirty="0">
                <a:latin typeface="+mn-ea"/>
              </a:rPr>
              <a:t>　共通テストでは試験時間帯が異なるので受験可能です。</a:t>
            </a:r>
            <a:br>
              <a:rPr lang="en-US" altLang="ja-JP" sz="1800" b="0" dirty="0">
                <a:latin typeface="+mn-ea"/>
              </a:rPr>
            </a:br>
            <a:r>
              <a:rPr lang="ja-JP" altLang="en-US" sz="1800" b="0" dirty="0">
                <a:latin typeface="+mn-ea"/>
              </a:rPr>
              <a:t>　ただし，大学によっては，科目選択の組合せに制限をしている場合もありますので，志望大学の募集要項等をよく確認してください。</a:t>
            </a:r>
            <a:endParaRPr lang="en-US" altLang="ja-JP" sz="1800" b="0" dirty="0">
              <a:latin typeface="+mn-ea"/>
            </a:endParaRPr>
          </a:p>
          <a:p>
            <a:pPr marL="504000" indent="-540000">
              <a:spcBef>
                <a:spcPts val="0"/>
              </a:spcBef>
              <a:spcAft>
                <a:spcPts val="0"/>
              </a:spcAft>
              <a:defRPr/>
            </a:pPr>
            <a:endParaRPr lang="en-US" altLang="ja-JP" sz="1800" b="0" dirty="0">
              <a:latin typeface="+mn-ea"/>
              <a:ea typeface="+mn-ea"/>
            </a:endParaRPr>
          </a:p>
          <a:p>
            <a:pPr marL="252000" indent="-457200">
              <a:spcBef>
                <a:spcPts val="0"/>
              </a:spcBef>
              <a:spcAft>
                <a:spcPts val="0"/>
              </a:spcAft>
              <a:defRPr/>
            </a:pPr>
            <a:r>
              <a:rPr lang="en-US" altLang="ja-JP" sz="1800" b="0" dirty="0">
                <a:latin typeface="+mn-ea"/>
              </a:rPr>
              <a:t>【Q</a:t>
            </a:r>
            <a:r>
              <a:rPr lang="ja-JP" altLang="en-US" sz="1800" b="0" dirty="0">
                <a:latin typeface="+mn-ea"/>
              </a:rPr>
              <a:t>３</a:t>
            </a:r>
            <a:r>
              <a:rPr lang="en-US" altLang="ja-JP" sz="1800" b="0" dirty="0">
                <a:latin typeface="+mn-ea"/>
              </a:rPr>
              <a:t>】</a:t>
            </a:r>
            <a:r>
              <a:rPr lang="ja-JP" altLang="en-US" sz="1800" b="0" dirty="0">
                <a:latin typeface="+mn-ea"/>
              </a:rPr>
              <a:t>①　各教科（国語・リスニングを除く）の大問数に変更はあるか？</a:t>
            </a:r>
            <a:endParaRPr lang="en-US" altLang="ja-JP" sz="1800" b="0" dirty="0">
              <a:latin typeface="+mn-ea"/>
            </a:endParaRPr>
          </a:p>
          <a:p>
            <a:pPr marL="252000" indent="-457200">
              <a:spcBef>
                <a:spcPts val="0"/>
              </a:spcBef>
              <a:spcAft>
                <a:spcPts val="0"/>
              </a:spcAft>
              <a:defRPr/>
            </a:pPr>
            <a:r>
              <a:rPr lang="ja-JP" altLang="en-US" sz="1800" b="0" dirty="0">
                <a:latin typeface="+mn-ea"/>
              </a:rPr>
              <a:t>　　　 ②　大問ごとの配点はどうなるか？</a:t>
            </a:r>
            <a:endParaRPr lang="en-US" altLang="ja-JP" sz="1800" b="0" dirty="0">
              <a:latin typeface="+mn-ea"/>
              <a:ea typeface="+mn-ea"/>
            </a:endParaRPr>
          </a:p>
          <a:p>
            <a:pPr marL="720000" indent="-720000">
              <a:spcBef>
                <a:spcPts val="0"/>
              </a:spcBef>
              <a:spcAft>
                <a:spcPts val="0"/>
              </a:spcAft>
              <a:defRPr/>
            </a:pPr>
            <a:r>
              <a:rPr lang="ja-JP" altLang="en-US" sz="1800" b="0" dirty="0">
                <a:latin typeface="+mn-ea"/>
                <a:ea typeface="+mn-ea"/>
              </a:rPr>
              <a:t>　　　 ③　</a:t>
            </a:r>
            <a:r>
              <a:rPr lang="ja-JP" altLang="en-US" sz="1800" b="0" dirty="0">
                <a:latin typeface="+mn-ea"/>
              </a:rPr>
              <a:t>「歴史総合」について，</a:t>
            </a:r>
            <a:r>
              <a:rPr lang="en-US" altLang="ja-JP" sz="1800" b="0" dirty="0">
                <a:latin typeface="+mn-ea"/>
              </a:rPr>
              <a:t>『</a:t>
            </a:r>
            <a:r>
              <a:rPr lang="ja-JP" altLang="en-US" sz="1800" b="0" dirty="0">
                <a:latin typeface="+mn-ea"/>
              </a:rPr>
              <a:t>歴史総合，日本史探究</a:t>
            </a:r>
            <a:r>
              <a:rPr lang="en-US" altLang="ja-JP" sz="1800" b="0" dirty="0">
                <a:latin typeface="+mn-ea"/>
              </a:rPr>
              <a:t>』</a:t>
            </a:r>
            <a:r>
              <a:rPr lang="ja-JP" altLang="en-US" sz="1800" b="0" dirty="0">
                <a:latin typeface="+mn-ea"/>
              </a:rPr>
              <a:t>と</a:t>
            </a:r>
            <a:r>
              <a:rPr lang="en-US" altLang="ja-JP" sz="1800" b="0" dirty="0">
                <a:latin typeface="+mn-ea"/>
              </a:rPr>
              <a:t>『</a:t>
            </a:r>
            <a:r>
              <a:rPr lang="ja-JP" altLang="en-US" sz="1800" b="0" dirty="0">
                <a:latin typeface="+mn-ea"/>
              </a:rPr>
              <a:t>歴史総合，世界史探究</a:t>
            </a:r>
            <a:r>
              <a:rPr lang="en-US" altLang="ja-JP" sz="1800" b="0" dirty="0">
                <a:latin typeface="+mn-ea"/>
              </a:rPr>
              <a:t>』</a:t>
            </a:r>
            <a:r>
              <a:rPr lang="ja-JP" altLang="en-US" sz="1800" b="0" dirty="0">
                <a:latin typeface="+mn-ea"/>
              </a:rPr>
              <a:t>では共通の問題が出題されるか？（「地理総合」や「公共」についても同様。）</a:t>
            </a:r>
            <a:endParaRPr lang="en-US" altLang="ja-JP" sz="1800" b="0" dirty="0">
              <a:latin typeface="+mn-ea"/>
            </a:endParaRPr>
          </a:p>
          <a:p>
            <a:pPr marL="504000" indent="-504000">
              <a:spcBef>
                <a:spcPts val="600"/>
              </a:spcBef>
              <a:spcAft>
                <a:spcPts val="0"/>
              </a:spcAft>
              <a:defRPr/>
            </a:pPr>
            <a:r>
              <a:rPr lang="en-US" altLang="ja-JP" sz="1800" b="0" dirty="0">
                <a:latin typeface="+mn-ea"/>
              </a:rPr>
              <a:t>【A</a:t>
            </a:r>
            <a:r>
              <a:rPr lang="ja-JP" altLang="en-US" sz="1800" b="0" dirty="0">
                <a:latin typeface="+mn-ea"/>
              </a:rPr>
              <a:t>３</a:t>
            </a:r>
            <a:r>
              <a:rPr lang="en-US" altLang="ja-JP" sz="1800" b="0" dirty="0">
                <a:latin typeface="+mn-ea"/>
              </a:rPr>
              <a:t>】</a:t>
            </a:r>
            <a:r>
              <a:rPr lang="ja-JP" altLang="en-US" sz="1800" b="0" dirty="0">
                <a:latin typeface="+mn-ea"/>
              </a:rPr>
              <a:t>　令和７年度共通テストの試験問題は，令和４年</a:t>
            </a:r>
            <a:r>
              <a:rPr lang="en-US" altLang="ja-JP" sz="1800" b="0" dirty="0">
                <a:latin typeface="+mn-ea"/>
              </a:rPr>
              <a:t>11</a:t>
            </a:r>
            <a:r>
              <a:rPr lang="ja-JP" altLang="en-US" sz="1800" b="0" dirty="0">
                <a:latin typeface="+mn-ea"/>
              </a:rPr>
              <a:t>月に公表した試作問題の構成を参考に作成しておりますが，試験問題に関する内容なので，お答えすることはできません。</a:t>
            </a:r>
            <a:endParaRPr lang="en-US" altLang="ja-JP" sz="1800" b="0" dirty="0">
              <a:latin typeface="+mn-ea"/>
              <a:ea typeface="+mn-ea"/>
            </a:endParaRPr>
          </a:p>
        </p:txBody>
      </p:sp>
    </p:spTree>
    <p:extLst>
      <p:ext uri="{BB962C8B-B14F-4D97-AF65-F5344CB8AC3E}">
        <p14:creationId xmlns:p14="http://schemas.microsoft.com/office/powerpoint/2010/main" val="37253361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a:extLst>
              <a:ext uri="{FF2B5EF4-FFF2-40B4-BE49-F238E27FC236}">
                <a16:creationId xmlns:a16="http://schemas.microsoft.com/office/drawing/2014/main" id="{03BF2399-2FFF-4E0A-8C89-34C6D3E75343}"/>
              </a:ext>
            </a:extLst>
          </p:cNvPr>
          <p:cNvGraphicFramePr>
            <a:graphicFrameLocks noGrp="1"/>
          </p:cNvGraphicFramePr>
          <p:nvPr>
            <p:extLst>
              <p:ext uri="{D42A27DB-BD31-4B8C-83A1-F6EECF244321}">
                <p14:modId xmlns:p14="http://schemas.microsoft.com/office/powerpoint/2010/main" val="3704006695"/>
              </p:ext>
            </p:extLst>
          </p:nvPr>
        </p:nvGraphicFramePr>
        <p:xfrm>
          <a:off x="755576" y="1157850"/>
          <a:ext cx="6954876" cy="5153618"/>
        </p:xfrm>
        <a:graphic>
          <a:graphicData uri="http://schemas.openxmlformats.org/drawingml/2006/table">
            <a:tbl>
              <a:tblPr firstRow="1" bandRow="1">
                <a:tableStyleId>{5C22544A-7EE6-4342-B048-85BDC9FD1C3A}</a:tableStyleId>
              </a:tblPr>
              <a:tblGrid>
                <a:gridCol w="819686">
                  <a:extLst>
                    <a:ext uri="{9D8B030D-6E8A-4147-A177-3AD203B41FA5}">
                      <a16:colId xmlns:a16="http://schemas.microsoft.com/office/drawing/2014/main" val="904888357"/>
                    </a:ext>
                  </a:extLst>
                </a:gridCol>
                <a:gridCol w="936104">
                  <a:extLst>
                    <a:ext uri="{9D8B030D-6E8A-4147-A177-3AD203B41FA5}">
                      <a16:colId xmlns:a16="http://schemas.microsoft.com/office/drawing/2014/main" val="452333198"/>
                    </a:ext>
                  </a:extLst>
                </a:gridCol>
                <a:gridCol w="2348666">
                  <a:extLst>
                    <a:ext uri="{9D8B030D-6E8A-4147-A177-3AD203B41FA5}">
                      <a16:colId xmlns:a16="http://schemas.microsoft.com/office/drawing/2014/main" val="351962848"/>
                    </a:ext>
                  </a:extLst>
                </a:gridCol>
                <a:gridCol w="2850420">
                  <a:extLst>
                    <a:ext uri="{9D8B030D-6E8A-4147-A177-3AD203B41FA5}">
                      <a16:colId xmlns:a16="http://schemas.microsoft.com/office/drawing/2014/main" val="695610409"/>
                    </a:ext>
                  </a:extLst>
                </a:gridCol>
              </a:tblGrid>
              <a:tr h="432048">
                <a:tc>
                  <a:txBody>
                    <a:bodyPr/>
                    <a:lstStyle/>
                    <a:p>
                      <a:pPr algn="ctr"/>
                      <a:r>
                        <a:rPr kumimoji="1" lang="ja-JP" altLang="en-US" sz="1400" b="1" dirty="0"/>
                        <a:t>教科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kumimoji="1" lang="ja-JP" altLang="en-US" sz="1400" b="1" dirty="0"/>
                        <a:t>グループ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kumimoji="1" lang="ja-JP" altLang="en-US" sz="1400" b="1" dirty="0"/>
                        <a:t>新課程科目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kumimoji="1" lang="ja-JP" altLang="en-US" sz="1400" b="1" dirty="0">
                          <a:solidFill>
                            <a:schemeClr val="bg1"/>
                          </a:solidFill>
                        </a:rPr>
                        <a:t>旧課程科目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4123707783"/>
                  </a:ext>
                </a:extLst>
              </a:tr>
              <a:tr h="0">
                <a:tc>
                  <a:txBody>
                    <a:bodyPr/>
                    <a:lstStyle/>
                    <a:p>
                      <a:pPr algn="ctr"/>
                      <a:r>
                        <a:rPr kumimoji="1" lang="ja-JP" altLang="en-US" sz="1200" b="1" dirty="0"/>
                        <a:t>国語</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45124" rtl="0" eaLnBrk="1" fontAlgn="auto" latinLnBrk="0" hangingPunct="1">
                        <a:lnSpc>
                          <a:spcPct val="100000"/>
                        </a:lnSpc>
                        <a:spcBef>
                          <a:spcPts val="0"/>
                        </a:spcBef>
                        <a:spcAft>
                          <a:spcPts val="0"/>
                        </a:spcAft>
                        <a:buClrTx/>
                        <a:buSzTx/>
                        <a:buFontTx/>
                        <a:buNone/>
                        <a:tabLst/>
                        <a:defRPr/>
                      </a:pPr>
                      <a:r>
                        <a:rPr kumimoji="1" lang="en-US" altLang="ja-JP" sz="1200" dirty="0"/>
                        <a:t>『</a:t>
                      </a:r>
                      <a:r>
                        <a:rPr kumimoji="1" lang="ja-JP" altLang="en-US" sz="1200" dirty="0"/>
                        <a:t>国語</a:t>
                      </a:r>
                      <a:r>
                        <a:rPr kumimoji="1" lang="en-US" altLang="ja-JP" sz="1200" dirty="0"/>
                        <a:t>』</a:t>
                      </a:r>
                      <a:endParaRPr kumimoji="1" lang="ja-JP" alt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200" b="1" dirty="0"/>
                        <a:t>なし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05144284"/>
                  </a:ext>
                </a:extLst>
              </a:tr>
              <a:tr h="722138">
                <a:tc>
                  <a:txBody>
                    <a:bodyPr/>
                    <a:lstStyle/>
                    <a:p>
                      <a:pPr algn="ctr"/>
                      <a:r>
                        <a:rPr kumimoji="1" lang="ja-JP" altLang="en-US" sz="1200" b="1" dirty="0"/>
                        <a:t>地理歴史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r>
                        <a:rPr kumimoji="1" lang="en-US" altLang="ja-JP" sz="1200" dirty="0"/>
                        <a:t>『</a:t>
                      </a:r>
                      <a:r>
                        <a:rPr kumimoji="1" lang="ja-JP" altLang="en-US" sz="1200" dirty="0"/>
                        <a:t>地理総合，地理探究</a:t>
                      </a:r>
                      <a:r>
                        <a:rPr kumimoji="1" lang="en-US" altLang="ja-JP" sz="1200" dirty="0"/>
                        <a:t>』</a:t>
                      </a:r>
                    </a:p>
                    <a:p>
                      <a:r>
                        <a:rPr kumimoji="1" lang="en-US" altLang="ja-JP" sz="1200" dirty="0"/>
                        <a:t>『</a:t>
                      </a:r>
                      <a:r>
                        <a:rPr kumimoji="1" lang="ja-JP" altLang="en-US" sz="1200" dirty="0"/>
                        <a:t>歴史総合，日本史探究</a:t>
                      </a:r>
                      <a:r>
                        <a:rPr kumimoji="1" lang="en-US" altLang="ja-JP" sz="1200" dirty="0"/>
                        <a:t>』</a:t>
                      </a:r>
                    </a:p>
                    <a:p>
                      <a:pPr marL="0" marR="0" lvl="0" indent="0" algn="l" defTabSz="945124" rtl="0" eaLnBrk="1" fontAlgn="auto" latinLnBrk="0" hangingPunct="1">
                        <a:lnSpc>
                          <a:spcPct val="100000"/>
                        </a:lnSpc>
                        <a:spcBef>
                          <a:spcPts val="0"/>
                        </a:spcBef>
                        <a:spcAft>
                          <a:spcPts val="0"/>
                        </a:spcAft>
                        <a:buClrTx/>
                        <a:buSzTx/>
                        <a:buFontTx/>
                        <a:buNone/>
                        <a:tabLst/>
                        <a:defRPr/>
                      </a:pPr>
                      <a:r>
                        <a:rPr kumimoji="1" lang="en-US" altLang="ja-JP" sz="1200" dirty="0"/>
                        <a:t>『</a:t>
                      </a:r>
                      <a:r>
                        <a:rPr kumimoji="1" lang="ja-JP" altLang="en-US" sz="1200" dirty="0"/>
                        <a:t>歴史総合，世界史探究</a:t>
                      </a:r>
                      <a:r>
                        <a:rPr kumimoji="1" lang="en-US" altLang="ja-JP" sz="1200" dirty="0"/>
                        <a:t>』</a:t>
                      </a:r>
                      <a:r>
                        <a:rPr kumimoji="1" lang="ja-JP" altLang="en-US" sz="1200" dirty="0"/>
                        <a:t>　</a:t>
                      </a:r>
                      <a:endParaRPr kumimoji="1" lang="en-US" altLang="ja-JP" sz="1200" dirty="0"/>
                    </a:p>
                    <a:p>
                      <a:r>
                        <a:rPr kumimoji="1" lang="en-US" altLang="ja-JP" sz="1200" dirty="0"/>
                        <a:t>『</a:t>
                      </a:r>
                      <a:r>
                        <a:rPr kumimoji="1" lang="ja-JP" altLang="en-US" sz="1200" dirty="0"/>
                        <a:t>公共，倫理</a:t>
                      </a:r>
                      <a:r>
                        <a:rPr kumimoji="1" lang="en-US" altLang="ja-JP" sz="1200" dirty="0"/>
                        <a:t>』</a:t>
                      </a:r>
                    </a:p>
                    <a:p>
                      <a:r>
                        <a:rPr kumimoji="1" lang="en-US" altLang="ja-JP" sz="1200" dirty="0"/>
                        <a:t>『</a:t>
                      </a:r>
                      <a:r>
                        <a:rPr kumimoji="1" lang="ja-JP" altLang="en-US" sz="1200" dirty="0"/>
                        <a:t>公共，政治・経済</a:t>
                      </a:r>
                      <a:r>
                        <a:rPr kumimoji="1" lang="en-US" altLang="ja-JP" sz="1200" dirty="0"/>
                        <a:t>』</a:t>
                      </a:r>
                    </a:p>
                    <a:p>
                      <a:r>
                        <a:rPr kumimoji="1" lang="en-US" altLang="ja-JP" sz="1200" dirty="0"/>
                        <a:t>『</a:t>
                      </a:r>
                      <a:r>
                        <a:rPr kumimoji="1" lang="ja-JP" altLang="en-US" sz="1200" dirty="0"/>
                        <a:t>地理総合／歴史総合／公共</a:t>
                      </a:r>
                      <a:r>
                        <a:rPr kumimoji="1" lang="en-US" altLang="ja-JP" sz="1200" dirty="0"/>
                        <a:t>』</a:t>
                      </a: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r>
                        <a:rPr kumimoji="1" lang="en-US" altLang="ja-JP" sz="1200" b="1" dirty="0"/>
                        <a:t>『</a:t>
                      </a:r>
                      <a:r>
                        <a:rPr kumimoji="1" lang="ja-JP" altLang="en-US" sz="1200" b="1" dirty="0"/>
                        <a:t>旧世界史Ａ</a:t>
                      </a:r>
                      <a:r>
                        <a:rPr kumimoji="1" lang="en-US" altLang="ja-JP" sz="1200" b="1" dirty="0"/>
                        <a:t>』</a:t>
                      </a:r>
                      <a:r>
                        <a:rPr kumimoji="1" lang="ja-JP" altLang="en-US" sz="1200" b="1" dirty="0"/>
                        <a:t>　  </a:t>
                      </a:r>
                      <a:r>
                        <a:rPr kumimoji="1" lang="en-US" altLang="ja-JP" sz="1200" b="1" dirty="0"/>
                        <a:t>『</a:t>
                      </a:r>
                      <a:r>
                        <a:rPr kumimoji="1" lang="ja-JP" altLang="en-US" sz="1200" b="1" dirty="0"/>
                        <a:t>旧世界史Ｂ</a:t>
                      </a:r>
                      <a:r>
                        <a:rPr kumimoji="1" lang="en-US" altLang="ja-JP" sz="1200" b="1" dirty="0"/>
                        <a:t>』</a:t>
                      </a:r>
                    </a:p>
                    <a:p>
                      <a:r>
                        <a:rPr kumimoji="1" lang="en-US" altLang="ja-JP" sz="1200" b="1" dirty="0"/>
                        <a:t>『</a:t>
                      </a:r>
                      <a:r>
                        <a:rPr kumimoji="1" lang="ja-JP" altLang="en-US" sz="1200" b="1" dirty="0"/>
                        <a:t>旧日本史Ａ</a:t>
                      </a:r>
                      <a:r>
                        <a:rPr kumimoji="1" lang="en-US" altLang="ja-JP" sz="1200" b="1" dirty="0"/>
                        <a:t>』</a:t>
                      </a:r>
                      <a:r>
                        <a:rPr kumimoji="1" lang="ja-JP" altLang="en-US" sz="1200" b="1" dirty="0"/>
                        <a:t>　  </a:t>
                      </a:r>
                      <a:r>
                        <a:rPr kumimoji="1" lang="en-US" altLang="ja-JP" sz="1200" b="1" dirty="0"/>
                        <a:t>『</a:t>
                      </a:r>
                      <a:r>
                        <a:rPr kumimoji="1" lang="ja-JP" altLang="en-US" sz="1200" b="1" dirty="0"/>
                        <a:t>旧日本史Ｂ</a:t>
                      </a:r>
                      <a:r>
                        <a:rPr kumimoji="1" lang="en-US" altLang="ja-JP" sz="1200" b="1" dirty="0"/>
                        <a:t>』</a:t>
                      </a:r>
                    </a:p>
                    <a:p>
                      <a:r>
                        <a:rPr kumimoji="1" lang="en-US" altLang="ja-JP" sz="1200" b="1" dirty="0"/>
                        <a:t>『</a:t>
                      </a:r>
                      <a:r>
                        <a:rPr kumimoji="1" lang="ja-JP" altLang="en-US" sz="1200" b="1" dirty="0"/>
                        <a:t>旧地理Ａ</a:t>
                      </a:r>
                      <a:r>
                        <a:rPr kumimoji="1" lang="en-US" altLang="ja-JP" sz="1200" b="1" dirty="0"/>
                        <a:t>』</a:t>
                      </a:r>
                      <a:r>
                        <a:rPr kumimoji="1" lang="ja-JP" altLang="en-US" sz="1200" b="1" dirty="0"/>
                        <a:t>　　   </a:t>
                      </a:r>
                      <a:r>
                        <a:rPr kumimoji="1" lang="en-US" altLang="ja-JP" sz="1200" b="1" dirty="0"/>
                        <a:t>『</a:t>
                      </a:r>
                      <a:r>
                        <a:rPr kumimoji="1" lang="ja-JP" altLang="en-US" sz="1200" b="1" dirty="0"/>
                        <a:t>旧地理Ｂ</a:t>
                      </a:r>
                      <a:r>
                        <a:rPr kumimoji="1" lang="en-US" altLang="ja-JP" sz="1200" b="1" dirty="0"/>
                        <a:t>』</a:t>
                      </a:r>
                    </a:p>
                    <a:p>
                      <a:r>
                        <a:rPr kumimoji="1" lang="en-US" altLang="ja-JP" sz="1200" b="1" dirty="0"/>
                        <a:t>『</a:t>
                      </a:r>
                      <a:r>
                        <a:rPr kumimoji="1" lang="ja-JP" altLang="en-US" sz="1200" b="1" dirty="0"/>
                        <a:t>旧現代社会</a:t>
                      </a:r>
                      <a:r>
                        <a:rPr kumimoji="1" lang="en-US" altLang="ja-JP" sz="1200" b="1" dirty="0"/>
                        <a:t>』</a:t>
                      </a:r>
                      <a:r>
                        <a:rPr kumimoji="1" lang="ja-JP" altLang="en-US" sz="1200" b="1" dirty="0"/>
                        <a:t>　</a:t>
                      </a:r>
                      <a:r>
                        <a:rPr kumimoji="1" lang="en-US" altLang="ja-JP" sz="1200" b="1" dirty="0"/>
                        <a:t>『</a:t>
                      </a:r>
                      <a:r>
                        <a:rPr kumimoji="1" lang="ja-JP" altLang="en-US" sz="1200" b="1" dirty="0"/>
                        <a:t>旧倫理</a:t>
                      </a:r>
                      <a:r>
                        <a:rPr kumimoji="1" lang="en-US" altLang="ja-JP" sz="1200" b="1" dirty="0"/>
                        <a:t>』</a:t>
                      </a:r>
                    </a:p>
                    <a:p>
                      <a:r>
                        <a:rPr kumimoji="1" lang="en-US" altLang="ja-JP" sz="1200" b="1" dirty="0"/>
                        <a:t>『</a:t>
                      </a:r>
                      <a:r>
                        <a:rPr kumimoji="1" lang="ja-JP" altLang="en-US" sz="1200" b="1" dirty="0"/>
                        <a:t>旧政治・経済</a:t>
                      </a:r>
                      <a:r>
                        <a:rPr kumimoji="1" lang="en-US" altLang="ja-JP" sz="1200" b="1" dirty="0"/>
                        <a:t>』</a:t>
                      </a:r>
                    </a:p>
                    <a:p>
                      <a:r>
                        <a:rPr kumimoji="1" lang="en-US" altLang="ja-JP" sz="1200" b="1" dirty="0"/>
                        <a:t>『</a:t>
                      </a:r>
                      <a:r>
                        <a:rPr kumimoji="1" lang="ja-JP" altLang="en-US" sz="1200" b="1" dirty="0"/>
                        <a:t>旧倫理，旧政治・経済</a:t>
                      </a:r>
                      <a:r>
                        <a:rPr kumimoji="1" lang="en-US" altLang="ja-JP" sz="12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86021379"/>
                  </a:ext>
                </a:extLst>
              </a:tr>
              <a:tr h="402063">
                <a:tc>
                  <a:txBody>
                    <a:bodyPr/>
                    <a:lstStyle/>
                    <a:p>
                      <a:pPr algn="ctr"/>
                      <a:r>
                        <a:rPr kumimoji="1" lang="ja-JP" altLang="en-US" sz="1200" b="1" dirty="0"/>
                        <a:t>公民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a:p>
                  </a:txBody>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1567206"/>
                  </a:ext>
                </a:extLst>
              </a:tr>
              <a:tr h="205594">
                <a:tc rowSpan="2">
                  <a:txBody>
                    <a:bodyPr/>
                    <a:lstStyle/>
                    <a:p>
                      <a:pPr algn="ctr"/>
                      <a:r>
                        <a:rPr kumimoji="1" lang="ja-JP" altLang="en-US" sz="1200" b="1" dirty="0"/>
                        <a:t>数学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dirty="0"/>
                        <a:t>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200" dirty="0"/>
                        <a:t>『</a:t>
                      </a:r>
                      <a:r>
                        <a:rPr kumimoji="1" lang="ja-JP" altLang="en-US" sz="1200" dirty="0"/>
                        <a:t>数学</a:t>
                      </a:r>
                      <a:r>
                        <a:rPr kumimoji="1" lang="en-US" altLang="ja-JP" sz="1200" dirty="0"/>
                        <a:t>Ⅰ</a:t>
                      </a:r>
                      <a:r>
                        <a:rPr kumimoji="1" lang="ja-JP" altLang="en-US" sz="1200" dirty="0" err="1"/>
                        <a:t>，</a:t>
                      </a:r>
                      <a:r>
                        <a:rPr kumimoji="1" lang="ja-JP" altLang="en-US" sz="1200" dirty="0"/>
                        <a:t>数学Ａ</a:t>
                      </a:r>
                      <a:r>
                        <a:rPr kumimoji="1" lang="en-US" altLang="ja-JP" sz="1200" dirty="0"/>
                        <a:t>』</a:t>
                      </a:r>
                    </a:p>
                    <a:p>
                      <a:r>
                        <a:rPr kumimoji="1" lang="en-US" altLang="ja-JP" sz="1200" dirty="0"/>
                        <a:t>『</a:t>
                      </a:r>
                      <a:r>
                        <a:rPr kumimoji="1" lang="ja-JP" altLang="en-US" sz="1200" dirty="0"/>
                        <a:t>数学</a:t>
                      </a:r>
                      <a:r>
                        <a:rPr kumimoji="1" lang="en-US" altLang="ja-JP" sz="1200" dirty="0"/>
                        <a:t>Ⅰ』</a:t>
                      </a: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200" b="1" dirty="0"/>
                        <a:t>『</a:t>
                      </a:r>
                      <a:r>
                        <a:rPr kumimoji="1" lang="ja-JP" altLang="en-US" sz="1200" b="1" dirty="0"/>
                        <a:t>旧数学</a:t>
                      </a:r>
                      <a:r>
                        <a:rPr kumimoji="1" lang="en-US" altLang="ja-JP" sz="1200" b="1" dirty="0"/>
                        <a:t>Ⅰ</a:t>
                      </a:r>
                      <a:r>
                        <a:rPr kumimoji="1" lang="ja-JP" altLang="en-US" sz="1200" b="1" dirty="0"/>
                        <a:t>・旧数学Ａ</a:t>
                      </a:r>
                      <a:r>
                        <a:rPr kumimoji="1" lang="en-US" altLang="ja-JP" sz="1200" b="1" dirty="0"/>
                        <a:t>』</a:t>
                      </a:r>
                    </a:p>
                    <a:p>
                      <a:r>
                        <a:rPr kumimoji="1" lang="en-US" altLang="ja-JP" sz="1200" b="1" dirty="0"/>
                        <a:t>『</a:t>
                      </a:r>
                      <a:r>
                        <a:rPr kumimoji="1" lang="ja-JP" altLang="en-US" sz="1200" b="1" dirty="0"/>
                        <a:t>旧数学</a:t>
                      </a:r>
                      <a:r>
                        <a:rPr kumimoji="1" lang="en-US" altLang="ja-JP" sz="1200" b="1" dirty="0"/>
                        <a:t>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66926445"/>
                  </a:ext>
                </a:extLst>
              </a:tr>
              <a:tr h="205594">
                <a:tc vMerge="1">
                  <a:txBody>
                    <a:bodyPr/>
                    <a:lstStyle/>
                    <a:p>
                      <a:pPr algn="ctr"/>
                      <a:endParaRPr kumimoji="1" lang="ja-JP" alt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200" dirty="0"/>
                        <a:t>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200" dirty="0"/>
                        <a:t>『</a:t>
                      </a:r>
                      <a:r>
                        <a:rPr kumimoji="1" lang="ja-JP" altLang="en-US" sz="1200" dirty="0"/>
                        <a:t>数学</a:t>
                      </a:r>
                      <a:r>
                        <a:rPr kumimoji="1" lang="en-US" altLang="ja-JP" sz="1200" dirty="0"/>
                        <a:t>Ⅱ</a:t>
                      </a:r>
                      <a:r>
                        <a:rPr kumimoji="1" lang="ja-JP" altLang="en-US" sz="1200" dirty="0" err="1"/>
                        <a:t>，</a:t>
                      </a:r>
                      <a:r>
                        <a:rPr kumimoji="1" lang="ja-JP" altLang="en-US" sz="1200" dirty="0"/>
                        <a:t>数学Ｂ，数学Ｃ</a:t>
                      </a:r>
                      <a:r>
                        <a:rPr kumimoji="1" lang="en-US" altLang="ja-JP" sz="1200" dirty="0"/>
                        <a:t>』</a:t>
                      </a: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45124" rtl="0" eaLnBrk="1" fontAlgn="auto" latinLnBrk="0" hangingPunct="1">
                        <a:lnSpc>
                          <a:spcPct val="100000"/>
                        </a:lnSpc>
                        <a:spcBef>
                          <a:spcPts val="0"/>
                        </a:spcBef>
                        <a:spcAft>
                          <a:spcPts val="0"/>
                        </a:spcAft>
                        <a:buClrTx/>
                        <a:buSzTx/>
                        <a:buFontTx/>
                        <a:buNone/>
                        <a:tabLst/>
                        <a:defRPr/>
                      </a:pPr>
                      <a:r>
                        <a:rPr kumimoji="1" lang="en-US" altLang="ja-JP" sz="1200" b="1" dirty="0"/>
                        <a:t>『</a:t>
                      </a:r>
                      <a:r>
                        <a:rPr kumimoji="1" lang="ja-JP" altLang="en-US" sz="1200" b="1" dirty="0"/>
                        <a:t>旧数学</a:t>
                      </a:r>
                      <a:r>
                        <a:rPr kumimoji="1" lang="en-US" altLang="ja-JP" sz="1200" b="1" dirty="0"/>
                        <a:t>Ⅱ</a:t>
                      </a:r>
                      <a:r>
                        <a:rPr kumimoji="1" lang="ja-JP" altLang="en-US" sz="1200" b="1" dirty="0"/>
                        <a:t>・旧数学Ｂ</a:t>
                      </a:r>
                      <a:r>
                        <a:rPr kumimoji="1" lang="en-US" altLang="ja-JP" sz="1200" b="1" dirty="0"/>
                        <a:t>』</a:t>
                      </a:r>
                    </a:p>
                    <a:p>
                      <a:r>
                        <a:rPr kumimoji="1" lang="en-US" altLang="ja-JP" sz="1200" b="1" dirty="0"/>
                        <a:t>『</a:t>
                      </a:r>
                      <a:r>
                        <a:rPr kumimoji="1" lang="ja-JP" altLang="en-US" sz="1200" b="1" dirty="0"/>
                        <a:t>旧数学</a:t>
                      </a:r>
                      <a:r>
                        <a:rPr kumimoji="1" lang="en-US" altLang="ja-JP" sz="1200" b="1" dirty="0"/>
                        <a:t>Ⅱ』</a:t>
                      </a:r>
                    </a:p>
                    <a:p>
                      <a:r>
                        <a:rPr kumimoji="1" lang="en-US" altLang="ja-JP" sz="1200" b="1" dirty="0"/>
                        <a:t>『</a:t>
                      </a:r>
                      <a:r>
                        <a:rPr kumimoji="1" lang="ja-JP" altLang="en-US" sz="1200" b="1" dirty="0"/>
                        <a:t>旧簿記・会計</a:t>
                      </a:r>
                      <a:r>
                        <a:rPr kumimoji="1" lang="en-US" altLang="ja-JP" sz="1200" b="1" dirty="0"/>
                        <a:t>』</a:t>
                      </a:r>
                    </a:p>
                    <a:p>
                      <a:r>
                        <a:rPr kumimoji="1" lang="en-US" altLang="ja-JP" sz="1200" b="1" dirty="0"/>
                        <a:t>『</a:t>
                      </a:r>
                      <a:r>
                        <a:rPr kumimoji="1" lang="ja-JP" altLang="en-US" sz="1200" b="1" dirty="0"/>
                        <a:t>旧情報関係基礎</a:t>
                      </a:r>
                      <a:r>
                        <a:rPr kumimoji="1" lang="en-US" altLang="ja-JP" sz="12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0541512"/>
                  </a:ext>
                </a:extLst>
              </a:tr>
              <a:tr h="720962">
                <a:tc>
                  <a:txBody>
                    <a:bodyPr/>
                    <a:lstStyle/>
                    <a:p>
                      <a:pPr algn="ctr"/>
                      <a:r>
                        <a:rPr kumimoji="1" lang="ja-JP" altLang="en-US" sz="1200" b="1" dirty="0"/>
                        <a:t>理科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200" dirty="0"/>
                        <a:t>『</a:t>
                      </a:r>
                      <a:r>
                        <a:rPr kumimoji="1" lang="ja-JP" altLang="en-US" sz="1200" dirty="0"/>
                        <a:t>物理基礎／化学基礎／</a:t>
                      </a:r>
                    </a:p>
                    <a:p>
                      <a:r>
                        <a:rPr kumimoji="1" lang="ja-JP" altLang="en-US" sz="1200" dirty="0"/>
                        <a:t>生物基礎／地学基礎</a:t>
                      </a:r>
                      <a:r>
                        <a:rPr kumimoji="1" lang="en-US" altLang="ja-JP" sz="1200" dirty="0"/>
                        <a:t>』</a:t>
                      </a:r>
                    </a:p>
                    <a:p>
                      <a:r>
                        <a:rPr kumimoji="1" lang="en-US" altLang="ja-JP" sz="1200" dirty="0"/>
                        <a:t>『</a:t>
                      </a:r>
                      <a:r>
                        <a:rPr kumimoji="1" lang="ja-JP" altLang="en-US" sz="1200" dirty="0"/>
                        <a:t>物理</a:t>
                      </a:r>
                      <a:r>
                        <a:rPr kumimoji="1" lang="en-US" altLang="ja-JP" sz="1200" dirty="0"/>
                        <a:t>』</a:t>
                      </a:r>
                      <a:r>
                        <a:rPr kumimoji="1" lang="ja-JP" altLang="en-US" sz="1200" dirty="0"/>
                        <a:t>　</a:t>
                      </a:r>
                      <a:r>
                        <a:rPr kumimoji="1" lang="en-US" altLang="ja-JP" sz="1200" dirty="0"/>
                        <a:t>『</a:t>
                      </a:r>
                      <a:r>
                        <a:rPr kumimoji="1" lang="ja-JP" altLang="en-US" sz="1200" dirty="0"/>
                        <a:t>化学</a:t>
                      </a:r>
                      <a:r>
                        <a:rPr kumimoji="1" lang="en-US" altLang="ja-JP" sz="1200" dirty="0"/>
                        <a:t>』</a:t>
                      </a:r>
                    </a:p>
                    <a:p>
                      <a:r>
                        <a:rPr kumimoji="1" lang="en-US" altLang="ja-JP" sz="1200" dirty="0"/>
                        <a:t>『</a:t>
                      </a:r>
                      <a:r>
                        <a:rPr kumimoji="1" lang="ja-JP" altLang="en-US" sz="1200" dirty="0"/>
                        <a:t>生物</a:t>
                      </a:r>
                      <a:r>
                        <a:rPr kumimoji="1" lang="en-US" altLang="ja-JP" sz="1200" dirty="0"/>
                        <a:t>』</a:t>
                      </a:r>
                      <a:r>
                        <a:rPr kumimoji="1" lang="ja-JP" altLang="en-US" sz="1200" dirty="0"/>
                        <a:t>　</a:t>
                      </a:r>
                      <a:r>
                        <a:rPr kumimoji="1" lang="en-US" altLang="ja-JP" sz="1200" dirty="0"/>
                        <a:t>『</a:t>
                      </a:r>
                      <a:r>
                        <a:rPr kumimoji="1" lang="ja-JP" altLang="en-US" sz="1200" dirty="0"/>
                        <a:t>地学</a:t>
                      </a:r>
                      <a:r>
                        <a:rPr kumimoji="1" lang="en-US" altLang="ja-JP" sz="12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200" b="1" dirty="0"/>
                        <a:t>なし</a:t>
                      </a:r>
                      <a:endParaRPr kumimoji="1" lang="en-US" altLang="ja-JP" sz="1200" b="1" dirty="0"/>
                    </a:p>
                    <a:p>
                      <a:pPr>
                        <a:spcBef>
                          <a:spcPts val="600"/>
                        </a:spcBef>
                      </a:pPr>
                      <a:r>
                        <a:rPr kumimoji="1" lang="ja-JP" altLang="en-US" sz="1100" b="1" dirty="0"/>
                        <a:t>（ただし，新課程科目において，必要に応じて，旧課程履修者が選択可能な問題を出題する場合あり。）</a:t>
                      </a:r>
                      <a:endParaRPr kumimoji="1" lang="en-US" altLang="ja-JP" sz="11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9411442"/>
                  </a:ext>
                </a:extLst>
              </a:tr>
              <a:tr h="0">
                <a:tc rowSpan="2">
                  <a:txBody>
                    <a:bodyPr/>
                    <a:lstStyle/>
                    <a:p>
                      <a:pPr algn="ctr"/>
                      <a:r>
                        <a:rPr kumimoji="1" lang="ja-JP" altLang="en-US" sz="1200" b="1" dirty="0"/>
                        <a:t>外国語</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45124" rtl="0" eaLnBrk="1" fontAlgn="auto" latinLnBrk="0" hangingPunct="1">
                        <a:lnSpc>
                          <a:spcPct val="100000"/>
                        </a:lnSpc>
                        <a:spcBef>
                          <a:spcPts val="0"/>
                        </a:spcBef>
                        <a:spcAft>
                          <a:spcPts val="0"/>
                        </a:spcAft>
                        <a:buClrTx/>
                        <a:buSzTx/>
                        <a:buFontTx/>
                        <a:buNone/>
                        <a:tabLst/>
                        <a:defRPr/>
                      </a:pPr>
                      <a:r>
                        <a:rPr kumimoji="1" lang="en-US" altLang="ja-JP" sz="1200" dirty="0"/>
                        <a:t>『</a:t>
                      </a:r>
                      <a:r>
                        <a:rPr kumimoji="1" lang="ja-JP" altLang="en-US" sz="1200" dirty="0"/>
                        <a:t>英語</a:t>
                      </a:r>
                      <a:r>
                        <a:rPr kumimoji="1" lang="en-US" altLang="ja-JP" sz="12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lvl="0" indent="0" algn="l" defTabSz="945124" rtl="0" eaLnBrk="1" fontAlgn="auto" latinLnBrk="0" hangingPunct="1">
                        <a:lnSpc>
                          <a:spcPct val="100000"/>
                        </a:lnSpc>
                        <a:spcBef>
                          <a:spcPts val="0"/>
                        </a:spcBef>
                        <a:spcAft>
                          <a:spcPts val="0"/>
                        </a:spcAft>
                        <a:buClrTx/>
                        <a:buSzTx/>
                        <a:buFontTx/>
                        <a:buNone/>
                        <a:tabLst/>
                        <a:defRPr/>
                      </a:pPr>
                      <a:r>
                        <a:rPr kumimoji="1" lang="ja-JP" altLang="en-US" sz="1200" b="1" dirty="0"/>
                        <a:t>なし</a:t>
                      </a:r>
                      <a:endParaRPr kumimoji="1" lang="en-US" altLang="ja-JP"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4864656"/>
                  </a:ext>
                </a:extLst>
              </a:tr>
              <a:tr h="0">
                <a:tc vMerge="1">
                  <a:txBody>
                    <a:bodyPr/>
                    <a:lstStyle/>
                    <a:p>
                      <a:pPr algn="ctr"/>
                      <a:endParaRPr kumimoji="1" lang="ja-JP" alt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45124" rtl="0" eaLnBrk="1" fontAlgn="auto" latinLnBrk="0" hangingPunct="1">
                        <a:lnSpc>
                          <a:spcPct val="100000"/>
                        </a:lnSpc>
                        <a:spcBef>
                          <a:spcPts val="0"/>
                        </a:spcBef>
                        <a:spcAft>
                          <a:spcPts val="0"/>
                        </a:spcAft>
                        <a:buClrTx/>
                        <a:buSzTx/>
                        <a:buFontTx/>
                        <a:buNone/>
                        <a:tabLst/>
                        <a:defRPr/>
                      </a:pPr>
                      <a:r>
                        <a:rPr kumimoji="1" lang="en-US" altLang="ja-JP" sz="1200" dirty="0"/>
                        <a:t>『</a:t>
                      </a:r>
                      <a:r>
                        <a:rPr kumimoji="1" lang="ja-JP" altLang="en-US" sz="1200" dirty="0"/>
                        <a:t>ドイツ語</a:t>
                      </a:r>
                      <a:r>
                        <a:rPr kumimoji="1" lang="en-US" altLang="ja-JP" sz="1200" dirty="0"/>
                        <a:t>』</a:t>
                      </a:r>
                      <a:r>
                        <a:rPr kumimoji="1" lang="ja-JP" altLang="en-US" sz="1200" dirty="0"/>
                        <a:t>　</a:t>
                      </a:r>
                      <a:r>
                        <a:rPr kumimoji="1" lang="en-US" altLang="ja-JP" sz="1200" dirty="0"/>
                        <a:t>『</a:t>
                      </a:r>
                      <a:r>
                        <a:rPr kumimoji="1" lang="ja-JP" altLang="en-US" sz="1200" dirty="0"/>
                        <a:t>フランス語</a:t>
                      </a:r>
                      <a:r>
                        <a:rPr kumimoji="1" lang="en-US" altLang="ja-JP" sz="1200" dirty="0"/>
                        <a:t>』</a:t>
                      </a:r>
                    </a:p>
                    <a:p>
                      <a:pPr marL="0" marR="0" lvl="0" indent="0" algn="l" defTabSz="945124" rtl="0" eaLnBrk="1" fontAlgn="auto" latinLnBrk="0" hangingPunct="1">
                        <a:lnSpc>
                          <a:spcPct val="100000"/>
                        </a:lnSpc>
                        <a:spcBef>
                          <a:spcPts val="0"/>
                        </a:spcBef>
                        <a:spcAft>
                          <a:spcPts val="0"/>
                        </a:spcAft>
                        <a:buClrTx/>
                        <a:buSzTx/>
                        <a:buFontTx/>
                        <a:buNone/>
                        <a:tabLst/>
                        <a:defRPr/>
                      </a:pPr>
                      <a:r>
                        <a:rPr kumimoji="1" lang="en-US" altLang="ja-JP" sz="1200" dirty="0"/>
                        <a:t> 『</a:t>
                      </a:r>
                      <a:r>
                        <a:rPr kumimoji="1" lang="ja-JP" altLang="en-US" sz="1200" dirty="0"/>
                        <a:t>中国語</a:t>
                      </a:r>
                      <a:r>
                        <a:rPr kumimoji="1" lang="en-US" altLang="ja-JP" sz="1200" dirty="0"/>
                        <a:t>』</a:t>
                      </a:r>
                      <a:r>
                        <a:rPr kumimoji="1" lang="ja-JP" altLang="en-US" sz="1200" dirty="0"/>
                        <a:t>　</a:t>
                      </a:r>
                      <a:r>
                        <a:rPr kumimoji="1" lang="en-US" altLang="ja-JP" sz="1200" dirty="0"/>
                        <a:t>『</a:t>
                      </a:r>
                      <a:r>
                        <a:rPr kumimoji="1" lang="ja-JP" altLang="en-US" sz="1200" dirty="0"/>
                        <a:t>韓国語</a:t>
                      </a:r>
                      <a:r>
                        <a:rPr kumimoji="1" lang="en-US" altLang="ja-JP" sz="12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lvl="0" indent="0" algn="l" defTabSz="945124" rtl="0" eaLnBrk="1" fontAlgn="auto" latinLnBrk="0" hangingPunct="1">
                        <a:lnSpc>
                          <a:spcPct val="100000"/>
                        </a:lnSpc>
                        <a:spcBef>
                          <a:spcPts val="0"/>
                        </a:spcBef>
                        <a:spcAft>
                          <a:spcPts val="0"/>
                        </a:spcAft>
                        <a:buClrTx/>
                        <a:buSzTx/>
                        <a:buFontTx/>
                        <a:buNone/>
                        <a:tabLst/>
                        <a:defRPr/>
                      </a:pPr>
                      <a:endParaRPr kumimoji="1" lang="en-US" altLang="ja-JP"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86925501"/>
                  </a:ext>
                </a:extLst>
              </a:tr>
              <a:tr h="393410">
                <a:tc>
                  <a:txBody>
                    <a:bodyPr/>
                    <a:lstStyle/>
                    <a:p>
                      <a:pPr algn="ctr"/>
                      <a:r>
                        <a:rPr kumimoji="1" lang="ja-JP" altLang="en-US" sz="1200" b="1" dirty="0"/>
                        <a:t>情報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200" dirty="0"/>
                        <a:t>『</a:t>
                      </a:r>
                      <a:r>
                        <a:rPr kumimoji="1" lang="ja-JP" altLang="en-US" sz="1200" dirty="0"/>
                        <a:t>情報</a:t>
                      </a:r>
                      <a:r>
                        <a:rPr kumimoji="1" lang="en-US" altLang="ja-JP" sz="1200" dirty="0"/>
                        <a:t>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200" b="1" dirty="0"/>
                        <a:t>『</a:t>
                      </a:r>
                      <a:r>
                        <a:rPr kumimoji="1" lang="ja-JP" altLang="en-US" sz="1200" b="1" dirty="0"/>
                        <a:t>旧情報</a:t>
                      </a:r>
                      <a:r>
                        <a:rPr kumimoji="1" lang="en-US" altLang="ja-JP" sz="12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6860622"/>
                  </a:ext>
                </a:extLst>
              </a:tr>
            </a:tbl>
          </a:graphicData>
        </a:graphic>
      </p:graphicFrame>
      <p:sp>
        <p:nvSpPr>
          <p:cNvPr id="3" name="スライド番号プレースホルダー 2">
            <a:extLst>
              <a:ext uri="{FF2B5EF4-FFF2-40B4-BE49-F238E27FC236}">
                <a16:creationId xmlns:a16="http://schemas.microsoft.com/office/drawing/2014/main" id="{CBA56E7C-8994-4324-9E07-CFE9D14FD5B3}"/>
              </a:ext>
            </a:extLst>
          </p:cNvPr>
          <p:cNvSpPr>
            <a:spLocks noGrp="1"/>
          </p:cNvSpPr>
          <p:nvPr>
            <p:ph type="sldNum" sz="quarter" idx="12"/>
          </p:nvPr>
        </p:nvSpPr>
        <p:spPr>
          <a:xfrm>
            <a:off x="6975873" y="6457328"/>
            <a:ext cx="2133601" cy="366253"/>
          </a:xfrm>
        </p:spPr>
        <p:txBody>
          <a:bodyPr/>
          <a:lstStyle/>
          <a:p>
            <a:fld id="{F14AF66F-3B4F-4E8B-A9F2-F8EEB7F87A3A}" type="slidenum">
              <a:rPr lang="ja-JP" altLang="en-US" smtClean="0"/>
              <a:pPr/>
              <a:t>8</a:t>
            </a:fld>
            <a:endParaRPr lang="ja-JP" altLang="en-US"/>
          </a:p>
        </p:txBody>
      </p:sp>
      <p:sp>
        <p:nvSpPr>
          <p:cNvPr id="9" name="正方形/長方形 8">
            <a:extLst>
              <a:ext uri="{FF2B5EF4-FFF2-40B4-BE49-F238E27FC236}">
                <a16:creationId xmlns:a16="http://schemas.microsoft.com/office/drawing/2014/main" id="{773EC552-8094-4A88-B958-A806BA485D14}"/>
              </a:ext>
            </a:extLst>
          </p:cNvPr>
          <p:cNvSpPr/>
          <p:nvPr/>
        </p:nvSpPr>
        <p:spPr>
          <a:xfrm>
            <a:off x="827584" y="6381590"/>
            <a:ext cx="6324427" cy="359778"/>
          </a:xfrm>
          <a:prstGeom prst="rect">
            <a:avLst/>
          </a:prstGeom>
        </p:spPr>
        <p:txBody>
          <a:bodyPr wrap="square">
            <a:spAutoFit/>
          </a:bodyPr>
          <a:lstStyle/>
          <a:p>
            <a:pPr marL="182563" indent="-182563">
              <a:lnSpc>
                <a:spcPct val="110000"/>
              </a:lnSpc>
              <a:spcAft>
                <a:spcPts val="900"/>
              </a:spcAft>
              <a:defRPr/>
            </a:pPr>
            <a:r>
              <a:rPr lang="en-US" altLang="ja-JP" sz="1800" b="0" dirty="0">
                <a:latin typeface="+mn-ea"/>
                <a:ea typeface="+mn-ea"/>
              </a:rPr>
              <a:t>※</a:t>
            </a:r>
            <a:r>
              <a:rPr lang="ja-JP" altLang="en-US" sz="1800" b="0" dirty="0">
                <a:latin typeface="+mn-ea"/>
                <a:ea typeface="+mn-ea"/>
              </a:rPr>
              <a:t>　試験時間，配点は新課程に基づく出題教科・科目と同様。</a:t>
            </a:r>
            <a:endParaRPr lang="en-US" altLang="ja-JP" sz="1800" b="0" dirty="0">
              <a:latin typeface="+mn-ea"/>
              <a:ea typeface="+mn-ea"/>
            </a:endParaRPr>
          </a:p>
        </p:txBody>
      </p:sp>
      <p:sp>
        <p:nvSpPr>
          <p:cNvPr id="10" name="正方形/長方形 9">
            <a:extLst>
              <a:ext uri="{FF2B5EF4-FFF2-40B4-BE49-F238E27FC236}">
                <a16:creationId xmlns:a16="http://schemas.microsoft.com/office/drawing/2014/main" id="{7CB96DE9-9731-4C70-AFA2-EF59F749AFEE}"/>
              </a:ext>
            </a:extLst>
          </p:cNvPr>
          <p:cNvSpPr/>
          <p:nvPr/>
        </p:nvSpPr>
        <p:spPr>
          <a:xfrm>
            <a:off x="312131" y="725802"/>
            <a:ext cx="8076293" cy="389530"/>
          </a:xfrm>
          <a:prstGeom prst="rect">
            <a:avLst/>
          </a:prstGeom>
        </p:spPr>
        <p:txBody>
          <a:bodyPr wrap="square">
            <a:spAutoFit/>
          </a:bodyPr>
          <a:lstStyle/>
          <a:p>
            <a:pPr marL="182563" indent="-182563">
              <a:lnSpc>
                <a:spcPct val="110000"/>
              </a:lnSpc>
              <a:spcAft>
                <a:spcPts val="900"/>
              </a:spcAft>
              <a:defRPr/>
            </a:pPr>
            <a:r>
              <a:rPr lang="ja-JP" altLang="en-US" sz="2000" b="0" dirty="0">
                <a:latin typeface="+mn-ea"/>
              </a:rPr>
              <a:t>○</a:t>
            </a:r>
            <a:r>
              <a:rPr lang="ja-JP" altLang="en-US" sz="2000" b="0" dirty="0">
                <a:latin typeface="+mn-ea"/>
                <a:ea typeface="+mn-ea"/>
              </a:rPr>
              <a:t>　旧課程に基づく出題教科・科目等 </a:t>
            </a:r>
            <a:r>
              <a:rPr lang="ja-JP" altLang="en-US" sz="2000" b="0" dirty="0">
                <a:solidFill>
                  <a:srgbClr val="FF0000"/>
                </a:solidFill>
                <a:latin typeface="+mn-ea"/>
                <a:ea typeface="+mn-ea"/>
              </a:rPr>
              <a:t>（旧課程履修者のみ受験可）</a:t>
            </a:r>
            <a:endParaRPr lang="en-US" altLang="ja-JP" sz="2000" b="0" dirty="0">
              <a:solidFill>
                <a:srgbClr val="FF0000"/>
              </a:solidFill>
              <a:latin typeface="+mn-ea"/>
              <a:ea typeface="+mn-ea"/>
            </a:endParaRPr>
          </a:p>
        </p:txBody>
      </p:sp>
      <p:sp>
        <p:nvSpPr>
          <p:cNvPr id="6" name="正方形/長方形 5">
            <a:extLst>
              <a:ext uri="{FF2B5EF4-FFF2-40B4-BE49-F238E27FC236}">
                <a16:creationId xmlns:a16="http://schemas.microsoft.com/office/drawing/2014/main" id="{0BA6AF6C-F279-4547-9927-465053832C8F}"/>
              </a:ext>
            </a:extLst>
          </p:cNvPr>
          <p:cNvSpPr/>
          <p:nvPr/>
        </p:nvSpPr>
        <p:spPr>
          <a:xfrm>
            <a:off x="4877617" y="1157850"/>
            <a:ext cx="2850420" cy="51536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36773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4ED4DBA-7E7C-4213-97A0-D4B1C56B667F}"/>
              </a:ext>
            </a:extLst>
          </p:cNvPr>
          <p:cNvSpPr>
            <a:spLocks noGrp="1"/>
          </p:cNvSpPr>
          <p:nvPr>
            <p:ph type="sldNum" sz="quarter" idx="12"/>
          </p:nvPr>
        </p:nvSpPr>
        <p:spPr>
          <a:xfrm>
            <a:off x="7046911" y="6519131"/>
            <a:ext cx="2133601" cy="366253"/>
          </a:xfrm>
        </p:spPr>
        <p:txBody>
          <a:bodyPr/>
          <a:lstStyle/>
          <a:p>
            <a:fld id="{F14AF66F-3B4F-4E8B-A9F2-F8EEB7F87A3A}" type="slidenum">
              <a:rPr lang="ja-JP" altLang="en-US" smtClean="0">
                <a:solidFill>
                  <a:prstClr val="black">
                    <a:tint val="75000"/>
                  </a:prstClr>
                </a:solidFill>
              </a:rPr>
              <a:pPr/>
              <a:t>9</a:t>
            </a:fld>
            <a:endParaRPr lang="ja-JP" altLang="en-US">
              <a:solidFill>
                <a:prstClr val="black">
                  <a:tint val="75000"/>
                </a:prstClr>
              </a:solidFill>
            </a:endParaRPr>
          </a:p>
        </p:txBody>
      </p:sp>
      <p:sp>
        <p:nvSpPr>
          <p:cNvPr id="5" name="AutoShape 6">
            <a:extLst>
              <a:ext uri="{FF2B5EF4-FFF2-40B4-BE49-F238E27FC236}">
                <a16:creationId xmlns:a16="http://schemas.microsoft.com/office/drawing/2014/main" id="{EC70A817-48FF-4441-AF38-46E355A5FB14}"/>
              </a:ext>
            </a:extLst>
          </p:cNvPr>
          <p:cNvSpPr>
            <a:spLocks noChangeArrowheads="1"/>
          </p:cNvSpPr>
          <p:nvPr/>
        </p:nvSpPr>
        <p:spPr bwMode="auto">
          <a:xfrm>
            <a:off x="249553" y="733421"/>
            <a:ext cx="8498912" cy="484241"/>
          </a:xfrm>
          <a:prstGeom prst="roundRect">
            <a:avLst>
              <a:gd name="adj" fmla="val 13634"/>
            </a:avLst>
          </a:prstGeom>
          <a:solidFill>
            <a:srgbClr val="CCECFF"/>
          </a:solidFill>
          <a:ln w="38100" algn="ctr">
            <a:solidFill>
              <a:schemeClr val="accent1">
                <a:lumMod val="75000"/>
              </a:schemeClr>
            </a:solidFill>
            <a:round/>
            <a:headEnd/>
            <a:tailEnd/>
          </a:ln>
        </p:spPr>
        <p:txBody>
          <a:bodyPr wrap="square" anchor="ctr" anchorCtr="0"/>
          <a:lstStyle/>
          <a:p>
            <a:r>
              <a:rPr lang="ja-JP" altLang="en-US" sz="2400" dirty="0">
                <a:latin typeface="ＭＳ Ｐゴシック" panose="020B0600070205080204" pitchFamily="50" charset="-128"/>
              </a:rPr>
              <a:t>３　試験時間割</a:t>
            </a:r>
            <a:endParaRPr lang="en-US" altLang="ja-JP" sz="2400" dirty="0">
              <a:latin typeface="ＭＳ Ｐゴシック" panose="020B0600070205080204" pitchFamily="50" charset="-128"/>
            </a:endParaRPr>
          </a:p>
        </p:txBody>
      </p:sp>
      <p:graphicFrame>
        <p:nvGraphicFramePr>
          <p:cNvPr id="2" name="表 1">
            <a:extLst>
              <a:ext uri="{FF2B5EF4-FFF2-40B4-BE49-F238E27FC236}">
                <a16:creationId xmlns:a16="http://schemas.microsoft.com/office/drawing/2014/main" id="{4A1B2AB8-A343-45FE-85DC-1547902A74A7}"/>
              </a:ext>
            </a:extLst>
          </p:cNvPr>
          <p:cNvGraphicFramePr>
            <a:graphicFrameLocks noGrp="1"/>
          </p:cNvGraphicFramePr>
          <p:nvPr>
            <p:extLst/>
          </p:nvPr>
        </p:nvGraphicFramePr>
        <p:xfrm>
          <a:off x="323528" y="1377469"/>
          <a:ext cx="6552729" cy="5039998"/>
        </p:xfrm>
        <a:graphic>
          <a:graphicData uri="http://schemas.openxmlformats.org/drawingml/2006/table">
            <a:tbl>
              <a:tblPr firstRow="1" bandRow="1">
                <a:tableStyleId>{5940675A-B579-460E-94D1-54222C63F5DA}</a:tableStyleId>
              </a:tblPr>
              <a:tblGrid>
                <a:gridCol w="1556935">
                  <a:extLst>
                    <a:ext uri="{9D8B030D-6E8A-4147-A177-3AD203B41FA5}">
                      <a16:colId xmlns:a16="http://schemas.microsoft.com/office/drawing/2014/main" val="90628335"/>
                    </a:ext>
                  </a:extLst>
                </a:gridCol>
                <a:gridCol w="2002571">
                  <a:extLst>
                    <a:ext uri="{9D8B030D-6E8A-4147-A177-3AD203B41FA5}">
                      <a16:colId xmlns:a16="http://schemas.microsoft.com/office/drawing/2014/main" val="1569132803"/>
                    </a:ext>
                  </a:extLst>
                </a:gridCol>
                <a:gridCol w="2993223">
                  <a:extLst>
                    <a:ext uri="{9D8B030D-6E8A-4147-A177-3AD203B41FA5}">
                      <a16:colId xmlns:a16="http://schemas.microsoft.com/office/drawing/2014/main" val="3092419892"/>
                    </a:ext>
                  </a:extLst>
                </a:gridCol>
              </a:tblGrid>
              <a:tr h="410662">
                <a:tc>
                  <a:txBody>
                    <a:bodyPr/>
                    <a:lstStyle/>
                    <a:p>
                      <a:pPr algn="ctr"/>
                      <a:r>
                        <a:rPr kumimoji="1" lang="ja-JP" altLang="en-US" b="0" dirty="0"/>
                        <a:t>試験期日</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F2FF"/>
                    </a:solidFill>
                  </a:tcPr>
                </a:tc>
                <a:tc>
                  <a:txBody>
                    <a:bodyPr/>
                    <a:lstStyle/>
                    <a:p>
                      <a:pPr algn="ctr"/>
                      <a:r>
                        <a:rPr kumimoji="1" lang="ja-JP" altLang="en-US" b="0" dirty="0"/>
                        <a:t>出題教科</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F2FF"/>
                    </a:solidFill>
                  </a:tcPr>
                </a:tc>
                <a:tc>
                  <a:txBody>
                    <a:bodyPr/>
                    <a:lstStyle/>
                    <a:p>
                      <a:pPr algn="ctr"/>
                      <a:r>
                        <a:rPr kumimoji="1" lang="ja-JP" altLang="en-US" b="0" dirty="0"/>
                        <a:t>試験時間</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F2FF"/>
                    </a:solidFill>
                  </a:tcPr>
                </a:tc>
                <a:extLst>
                  <a:ext uri="{0D108BD9-81ED-4DB2-BD59-A6C34878D82A}">
                    <a16:rowId xmlns:a16="http://schemas.microsoft.com/office/drawing/2014/main" val="972101040"/>
                  </a:ext>
                </a:extLst>
              </a:tr>
              <a:tr h="722775">
                <a:tc rowSpan="4">
                  <a:txBody>
                    <a:bodyPr/>
                    <a:lstStyle/>
                    <a:p>
                      <a:r>
                        <a:rPr kumimoji="1" lang="ja-JP" altLang="en-US" b="0" dirty="0"/>
                        <a:t>令和</a:t>
                      </a:r>
                      <a:r>
                        <a:rPr kumimoji="1" lang="en-US" altLang="ja-JP" b="0" dirty="0"/>
                        <a:t>7</a:t>
                      </a:r>
                      <a:r>
                        <a:rPr kumimoji="1" lang="ja-JP" altLang="en-US" b="0" dirty="0"/>
                        <a:t>年</a:t>
                      </a:r>
                      <a:endParaRPr kumimoji="1" lang="en-US" altLang="ja-JP" b="0" dirty="0"/>
                    </a:p>
                    <a:p>
                      <a:r>
                        <a:rPr kumimoji="1" lang="en-US" altLang="ja-JP" b="0" dirty="0"/>
                        <a:t>1</a:t>
                      </a:r>
                      <a:r>
                        <a:rPr kumimoji="1" lang="ja-JP" altLang="en-US" b="0" dirty="0"/>
                        <a:t>月</a:t>
                      </a:r>
                      <a:r>
                        <a:rPr kumimoji="1" lang="en-US" altLang="ja-JP" b="0" dirty="0"/>
                        <a:t>18</a:t>
                      </a:r>
                      <a:r>
                        <a:rPr kumimoji="1" lang="ja-JP" altLang="en-US" b="0" dirty="0"/>
                        <a:t>日</a:t>
                      </a:r>
                      <a:r>
                        <a:rPr kumimoji="1" lang="en-US" altLang="ja-JP" b="0" dirty="0"/>
                        <a:t>(</a:t>
                      </a:r>
                      <a:r>
                        <a:rPr kumimoji="1" lang="ja-JP" altLang="en-US" b="0" dirty="0"/>
                        <a:t>土</a:t>
                      </a:r>
                      <a:r>
                        <a:rPr kumimoji="1" lang="en-US" altLang="ja-JP" b="0" dirty="0"/>
                        <a:t>)</a:t>
                      </a: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ctr"/>
                      <a:r>
                        <a:rPr kumimoji="1" lang="ja-JP" altLang="en-US" b="0" dirty="0"/>
                        <a:t>地理歴史</a:t>
                      </a:r>
                      <a:endParaRPr kumimoji="1" lang="en-US" altLang="ja-JP" b="0" dirty="0"/>
                    </a:p>
                    <a:p>
                      <a:pPr algn="ctr"/>
                      <a:r>
                        <a:rPr kumimoji="1" lang="ja-JP" altLang="en-US" b="0" dirty="0"/>
                        <a:t>公民</a:t>
                      </a: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indent="30480" algn="just">
                        <a:lnSpc>
                          <a:spcPct val="100000"/>
                        </a:lnSpc>
                        <a:spcBef>
                          <a:spcPts val="360"/>
                        </a:spcBef>
                        <a:spcAft>
                          <a:spcPts val="0"/>
                        </a:spcAft>
                      </a:pPr>
                      <a:r>
                        <a:rPr lang="ja-JP" altLang="en-US" sz="1400" b="0" kern="100" dirty="0">
                          <a:solidFill>
                            <a:srgbClr val="000000"/>
                          </a:solidFill>
                          <a:effectLst/>
                          <a:latin typeface="+mn-ea"/>
                          <a:ea typeface="+mn-ea"/>
                        </a:rPr>
                        <a:t>　２</a:t>
                      </a:r>
                      <a:r>
                        <a:rPr lang="ja-JP" altLang="ja-JP" sz="1400" b="0" kern="100" dirty="0">
                          <a:solidFill>
                            <a:srgbClr val="000000"/>
                          </a:solidFill>
                          <a:effectLst/>
                          <a:latin typeface="+mn-ea"/>
                          <a:ea typeface="+mn-ea"/>
                        </a:rPr>
                        <a:t>科目受験</a:t>
                      </a:r>
                      <a:r>
                        <a:rPr lang="ja-JP" altLang="en-US" sz="1400" b="0" kern="100" dirty="0">
                          <a:solidFill>
                            <a:srgbClr val="000000"/>
                          </a:solidFill>
                          <a:effectLst/>
                          <a:latin typeface="+mn-ea"/>
                          <a:ea typeface="+mn-ea"/>
                        </a:rPr>
                        <a:t>　　９：３０～１１：４０</a:t>
                      </a:r>
                      <a:endParaRPr lang="ja-JP" altLang="ja-JP" sz="1400" b="0" kern="100" dirty="0">
                        <a:effectLst/>
                        <a:latin typeface="+mn-ea"/>
                        <a:ea typeface="+mn-ea"/>
                      </a:endParaRPr>
                    </a:p>
                    <a:p>
                      <a:pPr indent="30480" algn="just">
                        <a:lnSpc>
                          <a:spcPct val="100000"/>
                        </a:lnSpc>
                        <a:spcBef>
                          <a:spcPts val="480"/>
                        </a:spcBef>
                        <a:spcAft>
                          <a:spcPts val="0"/>
                        </a:spcAft>
                      </a:pPr>
                      <a:r>
                        <a:rPr lang="ja-JP" altLang="en-US" sz="1400" b="0" kern="100" dirty="0">
                          <a:solidFill>
                            <a:srgbClr val="000000"/>
                          </a:solidFill>
                          <a:effectLst/>
                          <a:latin typeface="+mn-ea"/>
                          <a:ea typeface="+mn-ea"/>
                        </a:rPr>
                        <a:t>　１</a:t>
                      </a:r>
                      <a:r>
                        <a:rPr lang="ja-JP" altLang="ja-JP" sz="1400" b="0" kern="100" dirty="0">
                          <a:solidFill>
                            <a:srgbClr val="000000"/>
                          </a:solidFill>
                          <a:effectLst/>
                          <a:latin typeface="+mn-ea"/>
                          <a:ea typeface="+mn-ea"/>
                        </a:rPr>
                        <a:t>科目受験</a:t>
                      </a:r>
                      <a:r>
                        <a:rPr lang="ja-JP" altLang="en-US" sz="1400" b="0" kern="100" dirty="0">
                          <a:solidFill>
                            <a:srgbClr val="000000"/>
                          </a:solidFill>
                          <a:effectLst/>
                          <a:latin typeface="+mn-ea"/>
                          <a:ea typeface="+mn-ea"/>
                        </a:rPr>
                        <a:t>　１０：４０～１１：４０</a:t>
                      </a:r>
                      <a:endParaRPr lang="ja-JP" altLang="ja-JP" sz="1400" b="0" kern="100" dirty="0">
                        <a:effectLst/>
                        <a:latin typeface="+mn-ea"/>
                        <a:ea typeface="+mn-ea"/>
                      </a:endParaRPr>
                    </a:p>
                  </a:txBody>
                  <a:tcPr marL="36195" marR="36195" marT="36195" marB="36195"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139914811"/>
                  </a:ext>
                </a:extLst>
              </a:tr>
              <a:tr h="468181">
                <a:tc vMerge="1">
                  <a:txBody>
                    <a:bodyPr/>
                    <a:lstStyle/>
                    <a:p>
                      <a:endParaRPr kumimoji="1" lang="ja-JP" altLang="en-US" dirty="0"/>
                    </a:p>
                  </a:txBody>
                  <a:tcPr anchor="ctr">
                    <a:solidFill>
                      <a:schemeClr val="bg1"/>
                    </a:solidFill>
                  </a:tcPr>
                </a:tc>
                <a:tc>
                  <a:txBody>
                    <a:bodyPr/>
                    <a:lstStyle/>
                    <a:p>
                      <a:pPr algn="ctr"/>
                      <a:r>
                        <a:rPr kumimoji="1" lang="ja-JP" altLang="en-US" b="0" dirty="0"/>
                        <a:t>国語</a:t>
                      </a:r>
                    </a:p>
                  </a:txBody>
                  <a:tcPr anchor="ctr">
                    <a:solidFill>
                      <a:schemeClr val="bg1"/>
                    </a:solidFill>
                  </a:tcPr>
                </a:tc>
                <a:tc>
                  <a:txBody>
                    <a:bodyPr/>
                    <a:lstStyle/>
                    <a:p>
                      <a:pPr indent="30480" algn="ctr">
                        <a:lnSpc>
                          <a:spcPct val="100000"/>
                        </a:lnSpc>
                        <a:spcAft>
                          <a:spcPts val="0"/>
                        </a:spcAft>
                      </a:pPr>
                      <a:r>
                        <a:rPr lang="ja-JP" altLang="en-US" sz="1400" b="0" kern="100" dirty="0">
                          <a:solidFill>
                            <a:srgbClr val="000000"/>
                          </a:solidFill>
                          <a:effectLst/>
                          <a:latin typeface="+mn-ea"/>
                          <a:ea typeface="+mn-ea"/>
                        </a:rPr>
                        <a:t>１３：００～１４：３０</a:t>
                      </a:r>
                      <a:endParaRPr lang="ja-JP" altLang="ja-JP" sz="1400" b="0" kern="100" dirty="0">
                        <a:effectLst/>
                        <a:latin typeface="+mn-ea"/>
                        <a:ea typeface="+mn-ea"/>
                      </a:endParaRPr>
                    </a:p>
                  </a:txBody>
                  <a:tcPr marL="36195" marR="36195" marT="36195" marB="36195" anchor="ctr">
                    <a:solidFill>
                      <a:schemeClr val="bg1"/>
                    </a:solidFill>
                  </a:tcPr>
                </a:tc>
                <a:extLst>
                  <a:ext uri="{0D108BD9-81ED-4DB2-BD59-A6C34878D82A}">
                    <a16:rowId xmlns:a16="http://schemas.microsoft.com/office/drawing/2014/main" val="3885595285"/>
                  </a:ext>
                </a:extLst>
              </a:tr>
              <a:tr h="997917">
                <a:tc vMerge="1">
                  <a:txBody>
                    <a:bodyPr/>
                    <a:lstStyle/>
                    <a:p>
                      <a:endParaRPr kumimoji="1" lang="ja-JP" altLang="en-US" dirty="0"/>
                    </a:p>
                  </a:txBody>
                  <a:tcPr anchor="ctr">
                    <a:solidFill>
                      <a:schemeClr val="bg1"/>
                    </a:solidFill>
                  </a:tcPr>
                </a:tc>
                <a:tc rowSpan="2">
                  <a:txBody>
                    <a:bodyPr/>
                    <a:lstStyle/>
                    <a:p>
                      <a:pPr algn="ctr"/>
                      <a:r>
                        <a:rPr kumimoji="1" lang="ja-JP" altLang="en-US" b="0" dirty="0"/>
                        <a:t>外国語</a:t>
                      </a:r>
                    </a:p>
                  </a:txBody>
                  <a:tcPr anchor="ctr">
                    <a:solidFill>
                      <a:schemeClr val="bg1"/>
                    </a:solidFill>
                  </a:tcPr>
                </a:tc>
                <a:tc>
                  <a:txBody>
                    <a:bodyPr/>
                    <a:lstStyle/>
                    <a:p>
                      <a:pPr indent="30480" algn="just">
                        <a:lnSpc>
                          <a:spcPct val="100000"/>
                        </a:lnSpc>
                        <a:spcAft>
                          <a:spcPts val="0"/>
                        </a:spcAft>
                      </a:pPr>
                      <a:r>
                        <a:rPr lang="ja-JP" altLang="en-US" sz="1400" b="0" kern="100" dirty="0">
                          <a:solidFill>
                            <a:srgbClr val="000000"/>
                          </a:solidFill>
                          <a:effectLst/>
                          <a:latin typeface="+mn-ea"/>
                          <a:ea typeface="+mn-ea"/>
                        </a:rPr>
                        <a:t>　</a:t>
                      </a:r>
                      <a:r>
                        <a:rPr lang="ja-JP" sz="1400" b="0" kern="100" dirty="0">
                          <a:solidFill>
                            <a:srgbClr val="000000"/>
                          </a:solidFill>
                          <a:effectLst/>
                          <a:latin typeface="+mn-ea"/>
                          <a:ea typeface="+mn-ea"/>
                        </a:rPr>
                        <a:t>『英語』</a:t>
                      </a:r>
                      <a:r>
                        <a:rPr lang="ja-JP" altLang="en-US" sz="1400" b="0" kern="100" dirty="0">
                          <a:solidFill>
                            <a:srgbClr val="000000"/>
                          </a:solidFill>
                          <a:effectLst/>
                          <a:latin typeface="+mn-ea"/>
                          <a:ea typeface="+mn-ea"/>
                        </a:rPr>
                        <a:t>　</a:t>
                      </a:r>
                      <a:r>
                        <a:rPr lang="ja-JP" sz="1400" b="0" kern="100" dirty="0">
                          <a:solidFill>
                            <a:srgbClr val="000000"/>
                          </a:solidFill>
                          <a:effectLst/>
                          <a:latin typeface="+mn-ea"/>
                          <a:ea typeface="+mn-ea"/>
                        </a:rPr>
                        <a:t>【リーディング】</a:t>
                      </a:r>
                      <a:endParaRPr lang="en-US" altLang="ja-JP" sz="1400" b="0" kern="100" dirty="0">
                        <a:solidFill>
                          <a:schemeClr val="tx1"/>
                        </a:solidFill>
                        <a:effectLst/>
                        <a:latin typeface="+mn-ea"/>
                        <a:ea typeface="+mn-ea"/>
                      </a:endParaRPr>
                    </a:p>
                    <a:p>
                      <a:pPr indent="30480" algn="just">
                        <a:lnSpc>
                          <a:spcPct val="100000"/>
                        </a:lnSpc>
                        <a:spcAft>
                          <a:spcPts val="0"/>
                        </a:spcAft>
                      </a:pPr>
                      <a:r>
                        <a:rPr lang="ja-JP" altLang="en-US" sz="1400" b="0" kern="100" dirty="0">
                          <a:solidFill>
                            <a:srgbClr val="000000"/>
                          </a:solidFill>
                          <a:effectLst/>
                          <a:latin typeface="+mn-ea"/>
                          <a:ea typeface="+mn-ea"/>
                        </a:rPr>
                        <a:t>　</a:t>
                      </a:r>
                      <a:r>
                        <a:rPr lang="ja-JP" sz="1400" b="0" kern="100" dirty="0">
                          <a:solidFill>
                            <a:srgbClr val="000000"/>
                          </a:solidFill>
                          <a:effectLst/>
                          <a:latin typeface="+mn-ea"/>
                          <a:ea typeface="+mn-ea"/>
                        </a:rPr>
                        <a:t>『ドイツ語』</a:t>
                      </a:r>
                      <a:r>
                        <a:rPr lang="en-US" altLang="ja-JP" sz="1400" b="0" kern="100" dirty="0">
                          <a:solidFill>
                            <a:srgbClr val="000000"/>
                          </a:solidFill>
                          <a:effectLst/>
                          <a:latin typeface="+mn-ea"/>
                          <a:ea typeface="+mn-ea"/>
                        </a:rPr>
                        <a:t> </a:t>
                      </a:r>
                      <a:r>
                        <a:rPr lang="ja-JP" sz="1400" b="0" kern="100" dirty="0">
                          <a:solidFill>
                            <a:srgbClr val="000000"/>
                          </a:solidFill>
                          <a:effectLst/>
                          <a:latin typeface="+mn-ea"/>
                          <a:ea typeface="+mn-ea"/>
                        </a:rPr>
                        <a:t>『フランス語』</a:t>
                      </a:r>
                      <a:r>
                        <a:rPr lang="en-US" altLang="ja-JP" sz="1400" b="0" kern="100" dirty="0">
                          <a:solidFill>
                            <a:srgbClr val="000000"/>
                          </a:solidFill>
                          <a:effectLst/>
                          <a:latin typeface="+mn-ea"/>
                          <a:ea typeface="+mn-ea"/>
                        </a:rPr>
                        <a:t> </a:t>
                      </a:r>
                    </a:p>
                    <a:p>
                      <a:pPr indent="30480" algn="just">
                        <a:lnSpc>
                          <a:spcPct val="100000"/>
                        </a:lnSpc>
                        <a:spcAft>
                          <a:spcPts val="0"/>
                        </a:spcAft>
                      </a:pPr>
                      <a:r>
                        <a:rPr lang="ja-JP" altLang="en-US" sz="1400" b="0" kern="100" dirty="0">
                          <a:solidFill>
                            <a:srgbClr val="000000"/>
                          </a:solidFill>
                          <a:effectLst/>
                          <a:latin typeface="+mn-ea"/>
                          <a:ea typeface="+mn-ea"/>
                        </a:rPr>
                        <a:t>　</a:t>
                      </a:r>
                      <a:r>
                        <a:rPr lang="ja-JP" sz="1400" b="0" kern="100" dirty="0">
                          <a:solidFill>
                            <a:srgbClr val="000000"/>
                          </a:solidFill>
                          <a:effectLst/>
                          <a:latin typeface="+mn-ea"/>
                          <a:ea typeface="+mn-ea"/>
                        </a:rPr>
                        <a:t>『中国語』</a:t>
                      </a:r>
                      <a:r>
                        <a:rPr lang="en-US" altLang="ja-JP" sz="1400" b="0" kern="100" dirty="0">
                          <a:solidFill>
                            <a:srgbClr val="000000"/>
                          </a:solidFill>
                          <a:effectLst/>
                          <a:latin typeface="+mn-ea"/>
                          <a:ea typeface="+mn-ea"/>
                        </a:rPr>
                        <a:t> </a:t>
                      </a:r>
                      <a:r>
                        <a:rPr lang="ja-JP" sz="1400" b="0" kern="100" dirty="0">
                          <a:solidFill>
                            <a:srgbClr val="000000"/>
                          </a:solidFill>
                          <a:effectLst/>
                          <a:latin typeface="+mn-ea"/>
                          <a:ea typeface="+mn-ea"/>
                        </a:rPr>
                        <a:t>『韓国語』</a:t>
                      </a:r>
                      <a:r>
                        <a:rPr lang="ja-JP" altLang="en-US" sz="1400" b="0" kern="100" dirty="0">
                          <a:solidFill>
                            <a:srgbClr val="000000"/>
                          </a:solidFill>
                          <a:effectLst/>
                          <a:latin typeface="+mn-ea"/>
                          <a:ea typeface="+mn-ea"/>
                        </a:rPr>
                        <a:t>　</a:t>
                      </a:r>
                      <a:r>
                        <a:rPr lang="ja-JP" sz="1400" b="0" kern="100" dirty="0">
                          <a:solidFill>
                            <a:srgbClr val="000000"/>
                          </a:solidFill>
                          <a:effectLst/>
                          <a:latin typeface="+mn-ea"/>
                          <a:ea typeface="+mn-ea"/>
                        </a:rPr>
                        <a:t>【筆記】</a:t>
                      </a:r>
                      <a:endParaRPr lang="en-US" altLang="ja-JP" sz="1400" b="0" kern="100" dirty="0">
                        <a:solidFill>
                          <a:srgbClr val="000000"/>
                        </a:solidFill>
                        <a:effectLst/>
                        <a:latin typeface="+mn-ea"/>
                        <a:ea typeface="+mn-ea"/>
                      </a:endParaRPr>
                    </a:p>
                    <a:p>
                      <a:pPr indent="30480" algn="ctr">
                        <a:lnSpc>
                          <a:spcPct val="100000"/>
                        </a:lnSpc>
                        <a:spcAft>
                          <a:spcPts val="0"/>
                        </a:spcAft>
                      </a:pPr>
                      <a:r>
                        <a:rPr lang="ja-JP" altLang="en-US" sz="1400" b="0" kern="100" dirty="0">
                          <a:effectLst/>
                          <a:latin typeface="+mn-ea"/>
                          <a:ea typeface="+mn-ea"/>
                        </a:rPr>
                        <a:t>１５：２０～１６：４０</a:t>
                      </a:r>
                      <a:endParaRPr lang="ja-JP" altLang="ja-JP" sz="1400" b="0" kern="100" dirty="0">
                        <a:effectLst/>
                        <a:latin typeface="+mn-ea"/>
                        <a:ea typeface="+mn-ea"/>
                      </a:endParaRPr>
                    </a:p>
                  </a:txBody>
                  <a:tcPr marL="36195" marR="36195" marT="36195" marB="36195">
                    <a:solidFill>
                      <a:schemeClr val="bg1"/>
                    </a:solidFill>
                  </a:tcPr>
                </a:tc>
                <a:extLst>
                  <a:ext uri="{0D108BD9-81ED-4DB2-BD59-A6C34878D82A}">
                    <a16:rowId xmlns:a16="http://schemas.microsoft.com/office/drawing/2014/main" val="3624779914"/>
                  </a:ext>
                </a:extLst>
              </a:tr>
              <a:tr h="602056">
                <a:tc vMerge="1">
                  <a:txBody>
                    <a:bodyPr/>
                    <a:lstStyle/>
                    <a:p>
                      <a:endParaRPr kumimoji="1" lang="ja-JP" altLang="en-US" dirty="0"/>
                    </a:p>
                  </a:txBody>
                  <a:tcPr anchor="ctr">
                    <a:solidFill>
                      <a:schemeClr val="bg1"/>
                    </a:solidFill>
                  </a:tcPr>
                </a:tc>
                <a:tc vMerge="1">
                  <a:txBody>
                    <a:bodyPr/>
                    <a:lstStyle/>
                    <a:p>
                      <a:endParaRPr kumimoji="1" lang="ja-JP" altLang="en-US" dirty="0"/>
                    </a:p>
                  </a:txBody>
                  <a:tcPr anchor="ctr">
                    <a:solidFill>
                      <a:schemeClr val="bg1"/>
                    </a:solidFill>
                  </a:tcPr>
                </a:tc>
                <a:tc>
                  <a:txBody>
                    <a:bodyPr/>
                    <a:lstStyle/>
                    <a:p>
                      <a:pPr indent="30480" algn="just">
                        <a:lnSpc>
                          <a:spcPct val="100000"/>
                        </a:lnSpc>
                        <a:spcAft>
                          <a:spcPts val="0"/>
                        </a:spcAft>
                      </a:pPr>
                      <a:r>
                        <a:rPr lang="ja-JP" altLang="en-US" sz="1400" b="0" kern="100" dirty="0">
                          <a:solidFill>
                            <a:srgbClr val="000000"/>
                          </a:solidFill>
                          <a:effectLst/>
                          <a:latin typeface="+mn-ea"/>
                          <a:ea typeface="+mn-ea"/>
                        </a:rPr>
                        <a:t>　</a:t>
                      </a:r>
                      <a:r>
                        <a:rPr lang="ja-JP" sz="1400" b="0" kern="100" dirty="0">
                          <a:solidFill>
                            <a:srgbClr val="000000"/>
                          </a:solidFill>
                          <a:effectLst/>
                          <a:latin typeface="+mn-ea"/>
                          <a:ea typeface="+mn-ea"/>
                        </a:rPr>
                        <a:t>『英語』</a:t>
                      </a:r>
                      <a:r>
                        <a:rPr lang="ja-JP" altLang="en-US" sz="1400" b="0" kern="100" dirty="0">
                          <a:solidFill>
                            <a:srgbClr val="000000"/>
                          </a:solidFill>
                          <a:effectLst/>
                          <a:latin typeface="+mn-ea"/>
                          <a:ea typeface="+mn-ea"/>
                        </a:rPr>
                        <a:t>　</a:t>
                      </a:r>
                      <a:r>
                        <a:rPr lang="ja-JP" sz="1400" b="0" kern="100" dirty="0">
                          <a:solidFill>
                            <a:srgbClr val="000000"/>
                          </a:solidFill>
                          <a:effectLst/>
                          <a:latin typeface="+mn-ea"/>
                          <a:ea typeface="+mn-ea"/>
                        </a:rPr>
                        <a:t>【リスニング】</a:t>
                      </a:r>
                      <a:endParaRPr lang="ja-JP" sz="1400" b="0" kern="100" dirty="0">
                        <a:effectLst/>
                        <a:latin typeface="+mn-ea"/>
                        <a:ea typeface="+mn-ea"/>
                      </a:endParaRPr>
                    </a:p>
                    <a:p>
                      <a:pPr algn="ctr"/>
                      <a:r>
                        <a:rPr kumimoji="1" lang="ja-JP" altLang="en-US" sz="1400" b="0" dirty="0">
                          <a:latin typeface="+mn-ea"/>
                          <a:ea typeface="+mn-ea"/>
                        </a:rPr>
                        <a:t>１７：２０～１８：２０</a:t>
                      </a:r>
                    </a:p>
                  </a:txBody>
                  <a:tcPr marL="36195" marR="36195" marT="36195" marB="36195" anchor="ctr">
                    <a:solidFill>
                      <a:schemeClr val="bg1"/>
                    </a:solidFill>
                  </a:tcPr>
                </a:tc>
                <a:extLst>
                  <a:ext uri="{0D108BD9-81ED-4DB2-BD59-A6C34878D82A}">
                    <a16:rowId xmlns:a16="http://schemas.microsoft.com/office/drawing/2014/main" val="3362726015"/>
                  </a:ext>
                </a:extLst>
              </a:tr>
              <a:tr h="606421">
                <a:tc rowSpan="4">
                  <a:txBody>
                    <a:bodyPr/>
                    <a:lstStyle/>
                    <a:p>
                      <a:pPr marL="0" marR="0" lvl="0" indent="0" algn="l" defTabSz="945124" rtl="0" eaLnBrk="1" fontAlgn="auto" latinLnBrk="0" hangingPunct="1">
                        <a:lnSpc>
                          <a:spcPct val="100000"/>
                        </a:lnSpc>
                        <a:spcBef>
                          <a:spcPts val="0"/>
                        </a:spcBef>
                        <a:spcAft>
                          <a:spcPts val="0"/>
                        </a:spcAft>
                        <a:buClrTx/>
                        <a:buSzTx/>
                        <a:buFontTx/>
                        <a:buNone/>
                        <a:tabLst/>
                        <a:defRPr/>
                      </a:pPr>
                      <a:r>
                        <a:rPr kumimoji="1" lang="en-US" altLang="ja-JP" b="0" dirty="0"/>
                        <a:t>1</a:t>
                      </a:r>
                      <a:r>
                        <a:rPr kumimoji="1" lang="ja-JP" altLang="en-US" b="0" dirty="0"/>
                        <a:t>月</a:t>
                      </a:r>
                      <a:r>
                        <a:rPr kumimoji="1" lang="en-US" altLang="ja-JP" b="0" dirty="0"/>
                        <a:t>19</a:t>
                      </a:r>
                      <a:r>
                        <a:rPr kumimoji="1" lang="ja-JP" altLang="en-US" b="0" dirty="0"/>
                        <a:t>日</a:t>
                      </a:r>
                      <a:r>
                        <a:rPr kumimoji="1" lang="en-US" altLang="ja-JP" b="0" dirty="0"/>
                        <a:t>(</a:t>
                      </a:r>
                      <a:r>
                        <a:rPr kumimoji="1" lang="ja-JP" altLang="en-US" b="0" dirty="0"/>
                        <a:t>日</a:t>
                      </a:r>
                      <a:r>
                        <a:rPr kumimoji="1" lang="en-US" altLang="ja-JP" b="0" dirty="0"/>
                        <a:t>)</a:t>
                      </a:r>
                      <a:endParaRPr kumimoji="1" lang="ja-JP" altLang="en-US" b="0" dirty="0"/>
                    </a:p>
                  </a:txBody>
                  <a:tcPr anchor="ctr">
                    <a:solidFill>
                      <a:schemeClr val="bg1"/>
                    </a:solidFill>
                  </a:tcPr>
                </a:tc>
                <a:tc>
                  <a:txBody>
                    <a:bodyPr/>
                    <a:lstStyle/>
                    <a:p>
                      <a:pPr algn="ctr"/>
                      <a:r>
                        <a:rPr kumimoji="1" lang="ja-JP" altLang="en-US" b="0" dirty="0"/>
                        <a:t>理科</a:t>
                      </a:r>
                    </a:p>
                  </a:txBody>
                  <a:tcPr anchor="ctr">
                    <a:solidFill>
                      <a:schemeClr val="bg1"/>
                    </a:solidFill>
                  </a:tcPr>
                </a:tc>
                <a:tc>
                  <a:txBody>
                    <a:bodyPr/>
                    <a:lstStyle/>
                    <a:p>
                      <a:pPr indent="30480" algn="just">
                        <a:lnSpc>
                          <a:spcPct val="100000"/>
                        </a:lnSpc>
                        <a:spcBef>
                          <a:spcPts val="360"/>
                        </a:spcBef>
                        <a:spcAft>
                          <a:spcPts val="0"/>
                        </a:spcAft>
                      </a:pPr>
                      <a:r>
                        <a:rPr lang="ja-JP" altLang="en-US" sz="1400" b="0" kern="100" dirty="0">
                          <a:solidFill>
                            <a:srgbClr val="000000"/>
                          </a:solidFill>
                          <a:effectLst/>
                          <a:latin typeface="+mn-ea"/>
                          <a:ea typeface="+mn-ea"/>
                        </a:rPr>
                        <a:t>　２</a:t>
                      </a:r>
                      <a:r>
                        <a:rPr lang="ja-JP" sz="1400" b="0" kern="100" dirty="0">
                          <a:solidFill>
                            <a:srgbClr val="000000"/>
                          </a:solidFill>
                          <a:effectLst/>
                          <a:latin typeface="+mn-ea"/>
                          <a:ea typeface="+mn-ea"/>
                        </a:rPr>
                        <a:t>科目受験</a:t>
                      </a:r>
                      <a:r>
                        <a:rPr lang="ja-JP" altLang="en-US" sz="1400" b="0" kern="100" dirty="0">
                          <a:solidFill>
                            <a:srgbClr val="000000"/>
                          </a:solidFill>
                          <a:effectLst/>
                          <a:latin typeface="+mn-ea"/>
                          <a:ea typeface="+mn-ea"/>
                        </a:rPr>
                        <a:t>　　９：３０～１１：４０</a:t>
                      </a:r>
                      <a:endParaRPr lang="ja-JP" sz="1400" b="0" kern="100" dirty="0">
                        <a:effectLst/>
                        <a:latin typeface="+mn-ea"/>
                        <a:ea typeface="+mn-ea"/>
                      </a:endParaRPr>
                    </a:p>
                    <a:p>
                      <a:pPr indent="30480" algn="just">
                        <a:lnSpc>
                          <a:spcPct val="100000"/>
                        </a:lnSpc>
                        <a:spcBef>
                          <a:spcPts val="480"/>
                        </a:spcBef>
                        <a:spcAft>
                          <a:spcPts val="0"/>
                        </a:spcAft>
                      </a:pPr>
                      <a:r>
                        <a:rPr lang="ja-JP" altLang="en-US" sz="1400" b="0" kern="100" dirty="0">
                          <a:solidFill>
                            <a:srgbClr val="000000"/>
                          </a:solidFill>
                          <a:effectLst/>
                          <a:latin typeface="+mn-ea"/>
                          <a:ea typeface="+mn-ea"/>
                        </a:rPr>
                        <a:t>　１</a:t>
                      </a:r>
                      <a:r>
                        <a:rPr lang="ja-JP" sz="1400" b="0" kern="100" dirty="0">
                          <a:solidFill>
                            <a:srgbClr val="000000"/>
                          </a:solidFill>
                          <a:effectLst/>
                          <a:latin typeface="+mn-ea"/>
                          <a:ea typeface="+mn-ea"/>
                        </a:rPr>
                        <a:t>科目受験</a:t>
                      </a:r>
                      <a:r>
                        <a:rPr lang="ja-JP" altLang="en-US" sz="1400" b="0" kern="100" dirty="0">
                          <a:solidFill>
                            <a:schemeClr val="tx1"/>
                          </a:solidFill>
                          <a:effectLst/>
                          <a:latin typeface="+mn-ea"/>
                          <a:ea typeface="+mn-ea"/>
                        </a:rPr>
                        <a:t>　</a:t>
                      </a:r>
                      <a:r>
                        <a:rPr lang="ja-JP" altLang="en-US" sz="1400" b="0" kern="100" dirty="0">
                          <a:solidFill>
                            <a:srgbClr val="000000"/>
                          </a:solidFill>
                          <a:effectLst/>
                          <a:latin typeface="+mn-ea"/>
                          <a:ea typeface="+mn-ea"/>
                        </a:rPr>
                        <a:t>１０：４０～１１：４０</a:t>
                      </a:r>
                      <a:endParaRPr lang="ja-JP" sz="1400" b="0" kern="100" dirty="0">
                        <a:effectLst/>
                        <a:latin typeface="+mn-ea"/>
                        <a:ea typeface="+mn-ea"/>
                      </a:endParaRPr>
                    </a:p>
                  </a:txBody>
                  <a:tcPr marL="36195" marR="36195" marT="36195" marB="36195" anchor="ctr">
                    <a:solidFill>
                      <a:schemeClr val="bg1"/>
                    </a:solidFill>
                  </a:tcPr>
                </a:tc>
                <a:extLst>
                  <a:ext uri="{0D108BD9-81ED-4DB2-BD59-A6C34878D82A}">
                    <a16:rowId xmlns:a16="http://schemas.microsoft.com/office/drawing/2014/main" val="3637049677"/>
                  </a:ext>
                </a:extLst>
              </a:tr>
              <a:tr h="410662">
                <a:tc vMerge="1">
                  <a:txBody>
                    <a:bodyPr/>
                    <a:lstStyle/>
                    <a:p>
                      <a:endParaRPr kumimoji="1" lang="ja-JP" altLang="en-US" dirty="0"/>
                    </a:p>
                  </a:txBody>
                  <a:tcPr anchor="ctr">
                    <a:solidFill>
                      <a:schemeClr val="bg1"/>
                    </a:solidFill>
                  </a:tcPr>
                </a:tc>
                <a:tc>
                  <a:txBody>
                    <a:bodyPr/>
                    <a:lstStyle/>
                    <a:p>
                      <a:pPr algn="ctr"/>
                      <a:r>
                        <a:rPr kumimoji="1" lang="ja-JP" altLang="en-US" b="0" dirty="0"/>
                        <a:t>数学①</a:t>
                      </a:r>
                    </a:p>
                  </a:txBody>
                  <a:tcPr anchor="ctr">
                    <a:solidFill>
                      <a:schemeClr val="bg1"/>
                    </a:solidFill>
                  </a:tcPr>
                </a:tc>
                <a:tc>
                  <a:txBody>
                    <a:bodyPr/>
                    <a:lstStyle/>
                    <a:p>
                      <a:pPr indent="30480" algn="ctr">
                        <a:lnSpc>
                          <a:spcPct val="100000"/>
                        </a:lnSpc>
                        <a:spcAft>
                          <a:spcPts val="0"/>
                        </a:spcAft>
                        <a:tabLst>
                          <a:tab pos="801688" algn="l"/>
                          <a:tab pos="982663" algn="l"/>
                        </a:tabLst>
                      </a:pPr>
                      <a:r>
                        <a:rPr lang="ja-JP" altLang="en-US" sz="1400" b="0" kern="100" dirty="0">
                          <a:solidFill>
                            <a:srgbClr val="000000"/>
                          </a:solidFill>
                          <a:effectLst/>
                          <a:latin typeface="+mn-ea"/>
                          <a:ea typeface="+mn-ea"/>
                        </a:rPr>
                        <a:t>１３：００～１４：１０</a:t>
                      </a:r>
                      <a:endParaRPr lang="ja-JP" sz="1400" b="0" kern="100" dirty="0">
                        <a:effectLst/>
                        <a:latin typeface="+mn-ea"/>
                        <a:ea typeface="+mn-ea"/>
                      </a:endParaRPr>
                    </a:p>
                  </a:txBody>
                  <a:tcPr marL="36195" marR="36195" marT="36195" marB="36195" anchor="ctr">
                    <a:solidFill>
                      <a:schemeClr val="bg1"/>
                    </a:solidFill>
                  </a:tcPr>
                </a:tc>
                <a:extLst>
                  <a:ext uri="{0D108BD9-81ED-4DB2-BD59-A6C34878D82A}">
                    <a16:rowId xmlns:a16="http://schemas.microsoft.com/office/drawing/2014/main" val="2185385125"/>
                  </a:ext>
                </a:extLst>
              </a:tr>
              <a:tr h="410662">
                <a:tc vMerge="1">
                  <a:txBody>
                    <a:bodyPr/>
                    <a:lstStyle/>
                    <a:p>
                      <a:endParaRPr kumimoji="1" lang="ja-JP" altLang="en-US" dirty="0"/>
                    </a:p>
                  </a:txBody>
                  <a:tcPr anchor="ctr">
                    <a:solidFill>
                      <a:schemeClr val="bg1"/>
                    </a:solidFill>
                  </a:tcPr>
                </a:tc>
                <a:tc>
                  <a:txBody>
                    <a:bodyPr/>
                    <a:lstStyle/>
                    <a:p>
                      <a:pPr algn="ctr"/>
                      <a:r>
                        <a:rPr kumimoji="1" lang="ja-JP" altLang="en-US" b="0" dirty="0"/>
                        <a:t>数学②</a:t>
                      </a:r>
                    </a:p>
                  </a:txBody>
                  <a:tcPr anchor="ctr">
                    <a:solidFill>
                      <a:schemeClr val="bg1"/>
                    </a:solidFill>
                  </a:tcPr>
                </a:tc>
                <a:tc>
                  <a:txBody>
                    <a:bodyPr/>
                    <a:lstStyle/>
                    <a:p>
                      <a:pPr indent="30480" algn="ctr">
                        <a:lnSpc>
                          <a:spcPct val="100000"/>
                        </a:lnSpc>
                        <a:spcAft>
                          <a:spcPts val="0"/>
                        </a:spcAft>
                      </a:pPr>
                      <a:r>
                        <a:rPr lang="ja-JP" altLang="en-US" sz="1400" b="0" kern="100" dirty="0">
                          <a:effectLst/>
                          <a:latin typeface="+mn-ea"/>
                          <a:ea typeface="+mn-ea"/>
                        </a:rPr>
                        <a:t>１５：００～１６：１０</a:t>
                      </a:r>
                      <a:endParaRPr lang="ja-JP" altLang="ja-JP" sz="1400" b="0" kern="100" dirty="0">
                        <a:effectLst/>
                        <a:latin typeface="+mn-ea"/>
                        <a:ea typeface="+mn-ea"/>
                      </a:endParaRPr>
                    </a:p>
                  </a:txBody>
                  <a:tcPr anchor="ctr">
                    <a:solidFill>
                      <a:schemeClr val="bg1"/>
                    </a:solidFill>
                  </a:tcPr>
                </a:tc>
                <a:extLst>
                  <a:ext uri="{0D108BD9-81ED-4DB2-BD59-A6C34878D82A}">
                    <a16:rowId xmlns:a16="http://schemas.microsoft.com/office/drawing/2014/main" val="3490496442"/>
                  </a:ext>
                </a:extLst>
              </a:tr>
              <a:tr h="410662">
                <a:tc vMerge="1">
                  <a:txBody>
                    <a:bodyPr/>
                    <a:lstStyle/>
                    <a:p>
                      <a:endParaRPr kumimoji="1" lang="ja-JP" altLang="en-US" dirty="0"/>
                    </a:p>
                  </a:txBody>
                  <a:tcPr anchor="ctr">
                    <a:solidFill>
                      <a:schemeClr val="bg1"/>
                    </a:solidFill>
                  </a:tcPr>
                </a:tc>
                <a:tc>
                  <a:txBody>
                    <a:bodyPr/>
                    <a:lstStyle/>
                    <a:p>
                      <a:pPr algn="ctr"/>
                      <a:r>
                        <a:rPr kumimoji="1" lang="ja-JP" altLang="en-US" b="0" dirty="0"/>
                        <a:t>情報</a:t>
                      </a:r>
                    </a:p>
                  </a:txBody>
                  <a:tcPr anchor="ctr">
                    <a:solidFill>
                      <a:schemeClr val="bg1"/>
                    </a:solidFill>
                  </a:tcPr>
                </a:tc>
                <a:tc>
                  <a:txBody>
                    <a:bodyPr/>
                    <a:lstStyle/>
                    <a:p>
                      <a:pPr algn="ctr"/>
                      <a:r>
                        <a:rPr kumimoji="1" lang="ja-JP" altLang="en-US" sz="1400" b="0" dirty="0">
                          <a:latin typeface="+mn-ea"/>
                          <a:ea typeface="+mn-ea"/>
                        </a:rPr>
                        <a:t>１７：００～１８：００</a:t>
                      </a:r>
                    </a:p>
                  </a:txBody>
                  <a:tcPr anchor="ctr">
                    <a:solidFill>
                      <a:schemeClr val="bg1"/>
                    </a:solidFill>
                  </a:tcPr>
                </a:tc>
                <a:extLst>
                  <a:ext uri="{0D108BD9-81ED-4DB2-BD59-A6C34878D82A}">
                    <a16:rowId xmlns:a16="http://schemas.microsoft.com/office/drawing/2014/main" val="2042318207"/>
                  </a:ext>
                </a:extLst>
              </a:tr>
            </a:tbl>
          </a:graphicData>
        </a:graphic>
      </p:graphicFrame>
      <p:sp>
        <p:nvSpPr>
          <p:cNvPr id="7" name="テキスト ボックス 6">
            <a:extLst>
              <a:ext uri="{FF2B5EF4-FFF2-40B4-BE49-F238E27FC236}">
                <a16:creationId xmlns:a16="http://schemas.microsoft.com/office/drawing/2014/main" id="{CA631CC1-5555-4132-9E5C-F2948B2851E0}"/>
              </a:ext>
            </a:extLst>
          </p:cNvPr>
          <p:cNvSpPr txBox="1"/>
          <p:nvPr/>
        </p:nvSpPr>
        <p:spPr>
          <a:xfrm>
            <a:off x="6192258" y="808507"/>
            <a:ext cx="2556207" cy="307777"/>
          </a:xfrm>
          <a:prstGeom prst="rect">
            <a:avLst/>
          </a:prstGeom>
          <a:noFill/>
        </p:spPr>
        <p:txBody>
          <a:bodyPr wrap="square" rtlCol="0">
            <a:spAutoFit/>
          </a:bodyPr>
          <a:lstStyle/>
          <a:p>
            <a:pPr lvl="0" defTabSz="457200" fontAlgn="auto">
              <a:spcBef>
                <a:spcPts val="0"/>
              </a:spcBef>
              <a:spcAft>
                <a:spcPts val="0"/>
              </a:spcAft>
              <a:defRPr/>
            </a:pPr>
            <a:r>
              <a:rPr lang="ja-JP" altLang="en-US" sz="1400" b="0" kern="100" dirty="0">
                <a:solidFill>
                  <a:prstClr val="black"/>
                </a:solidFill>
                <a:latin typeface="ＭＳ Ｐゴシック" panose="020B0600070205080204" pitchFamily="50" charset="-128"/>
                <a:cs typeface="Times New Roman" panose="02020603050405020304" pitchFamily="18" charset="0"/>
              </a:rPr>
              <a:t>（➡「受験案内」</a:t>
            </a:r>
            <a:r>
              <a:rPr lang="en-US" altLang="ja-JP" sz="1400" b="0" kern="100" dirty="0">
                <a:solidFill>
                  <a:prstClr val="black"/>
                </a:solidFill>
                <a:latin typeface="ＭＳ Ｐゴシック" panose="020B0600070205080204" pitchFamily="50" charset="-128"/>
                <a:cs typeface="Times New Roman" panose="02020603050405020304" pitchFamily="18" charset="0"/>
              </a:rPr>
              <a:t>8</a:t>
            </a:r>
            <a:r>
              <a:rPr lang="ja-JP" altLang="en-US" sz="1400" b="0" kern="100" dirty="0">
                <a:solidFill>
                  <a:prstClr val="black"/>
                </a:solidFill>
                <a:latin typeface="ＭＳ Ｐゴシック" panose="020B0600070205080204" pitchFamily="50" charset="-128"/>
                <a:cs typeface="Times New Roman" panose="02020603050405020304" pitchFamily="18" charset="0"/>
              </a:rPr>
              <a:t>ページ参照）</a:t>
            </a:r>
            <a:endParaRPr kumimoji="1" lang="ja-JP" altLang="en-US" sz="1400" b="0" i="0" u="none" strike="noStrike" kern="1200" cap="none" spc="0" normalizeH="0" baseline="0" noProof="0" dirty="0">
              <a:ln>
                <a:noFill/>
              </a:ln>
              <a:effectLst/>
              <a:uLnTx/>
              <a:uFillTx/>
              <a:latin typeface="+mj-ea"/>
              <a:ea typeface="+mj-ea"/>
              <a:cs typeface="+mn-cs"/>
            </a:endParaRPr>
          </a:p>
        </p:txBody>
      </p:sp>
      <p:sp>
        <p:nvSpPr>
          <p:cNvPr id="3" name="四角形: 角を丸くする 2">
            <a:extLst>
              <a:ext uri="{FF2B5EF4-FFF2-40B4-BE49-F238E27FC236}">
                <a16:creationId xmlns:a16="http://schemas.microsoft.com/office/drawing/2014/main" id="{BF3C623C-DB82-4356-8727-E644E6251B15}"/>
              </a:ext>
            </a:extLst>
          </p:cNvPr>
          <p:cNvSpPr/>
          <p:nvPr/>
        </p:nvSpPr>
        <p:spPr>
          <a:xfrm>
            <a:off x="7395306" y="2430562"/>
            <a:ext cx="1585146" cy="596280"/>
          </a:xfrm>
          <a:prstGeom prst="roundRect">
            <a:avLst/>
          </a:prstGeom>
          <a:solidFill>
            <a:schemeClr val="bg1"/>
          </a:solid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r>
              <a:rPr kumimoji="1" lang="ja-JP" altLang="en-US" sz="1600" b="0" dirty="0">
                <a:solidFill>
                  <a:schemeClr val="tx1"/>
                </a:solidFill>
                <a:latin typeface="+mn-ea"/>
              </a:rPr>
              <a:t>試験時間が</a:t>
            </a:r>
            <a:br>
              <a:rPr kumimoji="1" lang="en-US" altLang="ja-JP" sz="1600" b="0" dirty="0">
                <a:solidFill>
                  <a:schemeClr val="tx1"/>
                </a:solidFill>
                <a:latin typeface="+mn-ea"/>
              </a:rPr>
            </a:br>
            <a:r>
              <a:rPr kumimoji="1" lang="en-US" altLang="ja-JP" sz="1600" b="0" dirty="0">
                <a:solidFill>
                  <a:schemeClr val="tx1"/>
                </a:solidFill>
                <a:latin typeface="+mn-ea"/>
              </a:rPr>
              <a:t>10</a:t>
            </a:r>
            <a:r>
              <a:rPr kumimoji="1" lang="ja-JP" altLang="en-US" sz="1600" b="0" dirty="0">
                <a:solidFill>
                  <a:schemeClr val="tx1"/>
                </a:solidFill>
                <a:latin typeface="+mn-ea"/>
              </a:rPr>
              <a:t>分増加</a:t>
            </a:r>
          </a:p>
        </p:txBody>
      </p:sp>
      <p:cxnSp>
        <p:nvCxnSpPr>
          <p:cNvPr id="11" name="直線矢印コネクタ 10">
            <a:extLst>
              <a:ext uri="{FF2B5EF4-FFF2-40B4-BE49-F238E27FC236}">
                <a16:creationId xmlns:a16="http://schemas.microsoft.com/office/drawing/2014/main" id="{1AA2799C-F083-443B-962C-5A2911E6C8C1}"/>
              </a:ext>
            </a:extLst>
          </p:cNvPr>
          <p:cNvCxnSpPr>
            <a:cxnSpLocks/>
          </p:cNvCxnSpPr>
          <p:nvPr/>
        </p:nvCxnSpPr>
        <p:spPr>
          <a:xfrm>
            <a:off x="6876257" y="2738382"/>
            <a:ext cx="504055" cy="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5" name="四角形: 角を丸くする 14">
            <a:extLst>
              <a:ext uri="{FF2B5EF4-FFF2-40B4-BE49-F238E27FC236}">
                <a16:creationId xmlns:a16="http://schemas.microsoft.com/office/drawing/2014/main" id="{88C5340E-0901-4AFB-A26D-8F1C3F90B1F0}"/>
              </a:ext>
            </a:extLst>
          </p:cNvPr>
          <p:cNvSpPr/>
          <p:nvPr/>
        </p:nvSpPr>
        <p:spPr>
          <a:xfrm>
            <a:off x="7395306" y="4585540"/>
            <a:ext cx="1585146" cy="596280"/>
          </a:xfrm>
          <a:prstGeom prst="roundRect">
            <a:avLst/>
          </a:prstGeom>
          <a:solidFill>
            <a:schemeClr val="bg1"/>
          </a:solid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r>
              <a:rPr lang="ja-JP" altLang="en-US" sz="1600" b="0" dirty="0">
                <a:solidFill>
                  <a:schemeClr val="tx1"/>
                </a:solidFill>
                <a:latin typeface="+mn-ea"/>
              </a:rPr>
              <a:t>従前の理科①と理科②を統合</a:t>
            </a:r>
          </a:p>
        </p:txBody>
      </p:sp>
      <p:cxnSp>
        <p:nvCxnSpPr>
          <p:cNvPr id="16" name="直線矢印コネクタ 15">
            <a:extLst>
              <a:ext uri="{FF2B5EF4-FFF2-40B4-BE49-F238E27FC236}">
                <a16:creationId xmlns:a16="http://schemas.microsoft.com/office/drawing/2014/main" id="{276589AE-F5F3-4F95-BA8B-F0639DD16536}"/>
              </a:ext>
            </a:extLst>
          </p:cNvPr>
          <p:cNvCxnSpPr>
            <a:cxnSpLocks/>
          </p:cNvCxnSpPr>
          <p:nvPr/>
        </p:nvCxnSpPr>
        <p:spPr>
          <a:xfrm>
            <a:off x="6876257" y="4869160"/>
            <a:ext cx="504055" cy="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7" name="四角形: 角を丸くする 16">
            <a:extLst>
              <a:ext uri="{FF2B5EF4-FFF2-40B4-BE49-F238E27FC236}">
                <a16:creationId xmlns:a16="http://schemas.microsoft.com/office/drawing/2014/main" id="{83C37B8E-2F96-43D2-ABCA-CC301FD33BAD}"/>
              </a:ext>
            </a:extLst>
          </p:cNvPr>
          <p:cNvSpPr/>
          <p:nvPr/>
        </p:nvSpPr>
        <p:spPr>
          <a:xfrm>
            <a:off x="7395305" y="5453114"/>
            <a:ext cx="1573707" cy="596379"/>
          </a:xfrm>
          <a:prstGeom prst="roundRect">
            <a:avLst/>
          </a:prstGeom>
          <a:solidFill>
            <a:schemeClr val="bg1"/>
          </a:solid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r>
              <a:rPr kumimoji="1" lang="ja-JP" altLang="en-US" sz="1600" b="0" dirty="0">
                <a:solidFill>
                  <a:schemeClr val="tx1"/>
                </a:solidFill>
                <a:latin typeface="+mn-ea"/>
              </a:rPr>
              <a:t>試験時間が</a:t>
            </a:r>
            <a:endParaRPr kumimoji="1" lang="en-US" altLang="ja-JP" sz="1600" b="0" dirty="0">
              <a:solidFill>
                <a:schemeClr val="tx1"/>
              </a:solidFill>
              <a:latin typeface="+mn-ea"/>
            </a:endParaRPr>
          </a:p>
          <a:p>
            <a:r>
              <a:rPr kumimoji="1" lang="en-US" altLang="ja-JP" sz="1600" b="0" dirty="0">
                <a:solidFill>
                  <a:schemeClr val="tx1"/>
                </a:solidFill>
                <a:latin typeface="+mn-ea"/>
              </a:rPr>
              <a:t>10</a:t>
            </a:r>
            <a:r>
              <a:rPr kumimoji="1" lang="ja-JP" altLang="en-US" sz="1600" b="0" dirty="0">
                <a:solidFill>
                  <a:schemeClr val="tx1"/>
                </a:solidFill>
                <a:latin typeface="+mn-ea"/>
              </a:rPr>
              <a:t>分増加</a:t>
            </a:r>
          </a:p>
        </p:txBody>
      </p:sp>
      <p:cxnSp>
        <p:nvCxnSpPr>
          <p:cNvPr id="18" name="直線矢印コネクタ 17">
            <a:extLst>
              <a:ext uri="{FF2B5EF4-FFF2-40B4-BE49-F238E27FC236}">
                <a16:creationId xmlns:a16="http://schemas.microsoft.com/office/drawing/2014/main" id="{C2350FAB-5995-4A57-93D7-5E70EE672CAF}"/>
              </a:ext>
            </a:extLst>
          </p:cNvPr>
          <p:cNvCxnSpPr>
            <a:cxnSpLocks/>
          </p:cNvCxnSpPr>
          <p:nvPr/>
        </p:nvCxnSpPr>
        <p:spPr>
          <a:xfrm>
            <a:off x="6881483" y="5789200"/>
            <a:ext cx="504055" cy="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9" name="四角形: 角を丸くする 18">
            <a:extLst>
              <a:ext uri="{FF2B5EF4-FFF2-40B4-BE49-F238E27FC236}">
                <a16:creationId xmlns:a16="http://schemas.microsoft.com/office/drawing/2014/main" id="{70F67D19-4B3C-4B2E-BBE6-04D7B7478B52}"/>
              </a:ext>
            </a:extLst>
          </p:cNvPr>
          <p:cNvSpPr/>
          <p:nvPr/>
        </p:nvSpPr>
        <p:spPr>
          <a:xfrm>
            <a:off x="7406744" y="6206040"/>
            <a:ext cx="1573708" cy="313092"/>
          </a:xfrm>
          <a:prstGeom prst="roundRect">
            <a:avLst/>
          </a:prstGeom>
          <a:solidFill>
            <a:schemeClr val="bg1"/>
          </a:solid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r>
              <a:rPr kumimoji="1" lang="ja-JP" altLang="en-US" sz="1600" b="0" dirty="0">
                <a:solidFill>
                  <a:schemeClr val="tx1"/>
                </a:solidFill>
                <a:latin typeface="+mn-ea"/>
              </a:rPr>
              <a:t>新設</a:t>
            </a:r>
          </a:p>
        </p:txBody>
      </p:sp>
      <p:cxnSp>
        <p:nvCxnSpPr>
          <p:cNvPr id="20" name="直線矢印コネクタ 19">
            <a:extLst>
              <a:ext uri="{FF2B5EF4-FFF2-40B4-BE49-F238E27FC236}">
                <a16:creationId xmlns:a16="http://schemas.microsoft.com/office/drawing/2014/main" id="{B2441F6C-B207-4629-B57E-BBA140A54C97}"/>
              </a:ext>
            </a:extLst>
          </p:cNvPr>
          <p:cNvCxnSpPr>
            <a:cxnSpLocks/>
          </p:cNvCxnSpPr>
          <p:nvPr/>
        </p:nvCxnSpPr>
        <p:spPr>
          <a:xfrm>
            <a:off x="6876257" y="6165304"/>
            <a:ext cx="504055" cy="238644"/>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5C10E01E-FB6A-45BD-99F4-A2C08191E82E}"/>
              </a:ext>
            </a:extLst>
          </p:cNvPr>
          <p:cNvSpPr txBox="1"/>
          <p:nvPr/>
        </p:nvSpPr>
        <p:spPr>
          <a:xfrm>
            <a:off x="511653" y="6461845"/>
            <a:ext cx="6320493" cy="351531"/>
          </a:xfrm>
          <a:prstGeom prst="rect">
            <a:avLst/>
          </a:prstGeom>
          <a:noFill/>
        </p:spPr>
        <p:txBody>
          <a:bodyPr wrap="square" rtlCol="0">
            <a:spAutoFit/>
          </a:bodyPr>
          <a:lstStyle/>
          <a:p>
            <a:pPr lvl="0" defTabSz="457200" fontAlgn="auto">
              <a:spcBef>
                <a:spcPts val="0"/>
              </a:spcBef>
              <a:spcAft>
                <a:spcPts val="0"/>
              </a:spcAft>
              <a:defRPr/>
            </a:pPr>
            <a:r>
              <a:rPr kumimoji="1" lang="en-US" altLang="ja-JP" sz="1600" b="0" i="0" u="none" strike="noStrike" kern="1200" cap="none" spc="0" normalizeH="0" baseline="0" noProof="0" dirty="0">
                <a:ln>
                  <a:noFill/>
                </a:ln>
                <a:effectLst/>
                <a:uLnTx/>
                <a:uFillTx/>
                <a:latin typeface="+mj-ea"/>
                <a:ea typeface="+mj-ea"/>
                <a:cs typeface="+mn-cs"/>
              </a:rPr>
              <a:t>※</a:t>
            </a:r>
            <a:r>
              <a:rPr kumimoji="1" lang="ja-JP" altLang="en-US" sz="1600" b="0" i="0" u="none" strike="noStrike" kern="1200" cap="none" spc="0" normalizeH="0" baseline="0" noProof="0" dirty="0">
                <a:ln>
                  <a:noFill/>
                </a:ln>
                <a:effectLst/>
                <a:uLnTx/>
                <a:uFillTx/>
                <a:latin typeface="+mj-ea"/>
                <a:ea typeface="+mj-ea"/>
                <a:cs typeface="+mn-cs"/>
              </a:rPr>
              <a:t>　受験者入室終了時刻</a:t>
            </a:r>
            <a:r>
              <a:rPr lang="ja-JP" altLang="en-US" sz="1600" b="0" dirty="0">
                <a:latin typeface="+mj-ea"/>
                <a:ea typeface="+mj-ea"/>
              </a:rPr>
              <a:t>は</a:t>
            </a:r>
            <a:r>
              <a:rPr lang="en-US" altLang="ja-JP" sz="1600" b="0" dirty="0">
                <a:latin typeface="+mj-ea"/>
                <a:ea typeface="+mj-ea"/>
              </a:rPr>
              <a:t>12</a:t>
            </a:r>
            <a:r>
              <a:rPr lang="ja-JP" altLang="en-US" sz="1600" b="0" dirty="0">
                <a:latin typeface="+mj-ea"/>
                <a:ea typeface="+mj-ea"/>
              </a:rPr>
              <a:t>月に送付する「受験上の注意」に記載</a:t>
            </a:r>
            <a:endParaRPr kumimoji="1" lang="ja-JP" altLang="en-US" sz="1600" b="0" i="0" u="none" strike="noStrike" kern="1200" cap="none" spc="0" normalizeH="0" baseline="0" noProof="0" dirty="0">
              <a:ln>
                <a:noFill/>
              </a:ln>
              <a:effectLst/>
              <a:uLnTx/>
              <a:uFillTx/>
              <a:latin typeface="+mj-ea"/>
              <a:ea typeface="+mj-ea"/>
              <a:cs typeface="+mn-cs"/>
            </a:endParaRPr>
          </a:p>
        </p:txBody>
      </p:sp>
    </p:spTree>
    <p:extLst>
      <p:ext uri="{BB962C8B-B14F-4D97-AF65-F5344CB8AC3E}">
        <p14:creationId xmlns:p14="http://schemas.microsoft.com/office/powerpoint/2010/main" val="1314120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6666</Words>
  <Application>Microsoft Office PowerPoint</Application>
  <PresentationFormat>画面に合わせる (4:3)</PresentationFormat>
  <Paragraphs>734</Paragraphs>
  <Slides>42</Slides>
  <Notes>42</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42</vt:i4>
      </vt:variant>
    </vt:vector>
  </HeadingPairs>
  <TitlesOfParts>
    <vt:vector size="55" baseType="lpstr">
      <vt:lpstr>HG丸ｺﾞｼｯｸM-PRO</vt:lpstr>
      <vt:lpstr>ＭＳ Ｐゴシック</vt:lpstr>
      <vt:lpstr>ＭＳ Ｐ明朝</vt:lpstr>
      <vt:lpstr>ＭＳ ゴシック</vt:lpstr>
      <vt:lpstr>UD デジタル 教科書体 N-B</vt:lpstr>
      <vt:lpstr>Yu Gothic UI Semibold</vt:lpstr>
      <vt:lpstr>メイリオ</vt:lpstr>
      <vt:lpstr>游ゴシック Light</vt:lpstr>
      <vt:lpstr>Arial</vt:lpstr>
      <vt:lpstr>Calibri</vt:lpstr>
      <vt:lpstr>Times New Roman</vt:lpstr>
      <vt:lpstr>Wingdings</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2024-06-05T00:35:17Z</dcterms:created>
  <dcterms:modified xsi:type="dcterms:W3CDTF">2024-07-09T09:30:03Z</dcterms:modified>
</cp:coreProperties>
</file>